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2" r:id="rId5"/>
  </p:sldMasterIdLst>
  <p:notesMasterIdLst>
    <p:notesMasterId r:id="rId19"/>
  </p:notesMasterIdLst>
  <p:sldIdLst>
    <p:sldId id="343" r:id="rId6"/>
    <p:sldId id="344" r:id="rId7"/>
    <p:sldId id="348" r:id="rId8"/>
    <p:sldId id="349" r:id="rId9"/>
    <p:sldId id="350" r:id="rId10"/>
    <p:sldId id="351" r:id="rId11"/>
    <p:sldId id="352" r:id="rId12"/>
    <p:sldId id="353" r:id="rId13"/>
    <p:sldId id="354" r:id="rId14"/>
    <p:sldId id="357" r:id="rId15"/>
    <p:sldId id="358" r:id="rId16"/>
    <p:sldId id="363" r:id="rId17"/>
    <p:sldId id="3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49E13-51DE-4077-8833-E75AA4DCCB1B}"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5C2CE-DC90-4580-9A9A-440FFB9B08A0}" type="slidenum">
              <a:rPr lang="en-US" smtClean="0"/>
              <a:t>‹#›</a:t>
            </a:fld>
            <a:endParaRPr lang="en-US"/>
          </a:p>
        </p:txBody>
      </p:sp>
    </p:spTree>
    <p:extLst>
      <p:ext uri="{BB962C8B-B14F-4D97-AF65-F5344CB8AC3E}">
        <p14:creationId xmlns:p14="http://schemas.microsoft.com/office/powerpoint/2010/main" val="228965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Image Placeholder 1">
            <a:extLst>
              <a:ext uri="{FF2B5EF4-FFF2-40B4-BE49-F238E27FC236}">
                <a16:creationId xmlns:a16="http://schemas.microsoft.com/office/drawing/2014/main" id="{021083FC-8126-4E8D-9247-76AF71672A85}"/>
              </a:ext>
            </a:extLst>
          </p:cNvPr>
          <p:cNvSpPr>
            <a:spLocks noGrp="1" noRot="1" noChangeAspect="1" noChangeArrowheads="1" noTextEdit="1"/>
          </p:cNvSpPr>
          <p:nvPr>
            <p:ph type="sldImg"/>
          </p:nvPr>
        </p:nvSpPr>
        <p:spPr>
          <a:ln/>
        </p:spPr>
      </p:sp>
      <p:sp>
        <p:nvSpPr>
          <p:cNvPr id="475139" name="Notes Placeholder 2">
            <a:extLst>
              <a:ext uri="{FF2B5EF4-FFF2-40B4-BE49-F238E27FC236}">
                <a16:creationId xmlns:a16="http://schemas.microsoft.com/office/drawing/2014/main" id="{83B6FF9D-F634-4F77-A68E-16AA339EED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INTERPOL Global Complex for Innovation (IGCI) is being built in Singapore to complement the General Secretariat headquarters in Lyon, France.  The purpose of the complex is to enhance our capability to tackle the crime threats of the 21st century and strengthen international policing worldwide, notably by:</a:t>
            </a:r>
          </a:p>
          <a:p>
            <a:endParaRPr lang="en-US" altLang="en-US"/>
          </a:p>
          <a:p>
            <a:r>
              <a:rPr lang="en-US" altLang="en-US"/>
              <a:t>Innovative research and development to enhance forensics and database capabilities, particularly in the identification of crimes and criminals; </a:t>
            </a:r>
          </a:p>
          <a:p>
            <a:r>
              <a:rPr lang="en-US" altLang="en-US"/>
              <a:t>Addressing the demand for technology and innovation-based capacity building and training; </a:t>
            </a:r>
          </a:p>
          <a:p>
            <a:r>
              <a:rPr lang="en-US" altLang="en-US"/>
              <a:t>Enhancing INTERPOL’s capacity to provide 24/7 operational support to police across time zones and distances with greater mobility.</a:t>
            </a:r>
          </a:p>
          <a:p>
            <a:endParaRPr lang="en-US" altLang="en-US"/>
          </a:p>
        </p:txBody>
      </p:sp>
      <p:sp>
        <p:nvSpPr>
          <p:cNvPr id="475140" name="Slide Number Placeholder 3">
            <a:extLst>
              <a:ext uri="{FF2B5EF4-FFF2-40B4-BE49-F238E27FC236}">
                <a16:creationId xmlns:a16="http://schemas.microsoft.com/office/drawing/2014/main" id="{EEA842AE-9438-4CAB-9EC2-B1AC758008E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b="1">
                <a:solidFill>
                  <a:schemeClr val="tx1"/>
                </a:solidFill>
                <a:latin typeface="Times New Roman" panose="02020603050405020304" pitchFamily="18" charset="0"/>
                <a:ea typeface="MS PGothic" panose="020B0600070205080204" pitchFamily="34" charset="-128"/>
              </a:defRPr>
            </a:lvl1pPr>
            <a:lvl2pPr marL="742950" indent="-285750">
              <a:defRPr kumimoji="1" sz="2400" b="1">
                <a:solidFill>
                  <a:schemeClr val="tx1"/>
                </a:solidFill>
                <a:latin typeface="Times New Roman" panose="02020603050405020304" pitchFamily="18" charset="0"/>
                <a:ea typeface="MS PGothic" panose="020B0600070205080204" pitchFamily="34" charset="-128"/>
              </a:defRPr>
            </a:lvl2pPr>
            <a:lvl3pPr marL="1143000" indent="-228600">
              <a:defRPr kumimoji="1" sz="2400" b="1">
                <a:solidFill>
                  <a:schemeClr val="tx1"/>
                </a:solidFill>
                <a:latin typeface="Times New Roman" panose="02020603050405020304" pitchFamily="18" charset="0"/>
                <a:ea typeface="MS PGothic" panose="020B0600070205080204" pitchFamily="34" charset="-128"/>
              </a:defRPr>
            </a:lvl3pPr>
            <a:lvl4pPr marL="1600200" indent="-228600">
              <a:defRPr kumimoji="1" sz="2400" b="1">
                <a:solidFill>
                  <a:schemeClr val="tx1"/>
                </a:solidFill>
                <a:latin typeface="Times New Roman" panose="02020603050405020304" pitchFamily="18" charset="0"/>
                <a:ea typeface="MS PGothic" panose="020B0600070205080204" pitchFamily="34" charset="-128"/>
              </a:defRPr>
            </a:lvl4pPr>
            <a:lvl5pPr marL="2057400" indent="-228600">
              <a:defRPr kumimoji="1"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4A6AC8-99F5-4725-8FC0-A0402BBDFD6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a:extLst>
              <a:ext uri="{FF2B5EF4-FFF2-40B4-BE49-F238E27FC236}">
                <a16:creationId xmlns:a16="http://schemas.microsoft.com/office/drawing/2014/main" id="{7366A523-C671-4438-B3D9-BF94551451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kumimoji="1" sz="2400" b="1">
                <a:solidFill>
                  <a:schemeClr val="tx1"/>
                </a:solidFill>
                <a:latin typeface="Times New Roman" panose="02020603050405020304" pitchFamily="18" charset="0"/>
                <a:ea typeface="MS PGothic" panose="020B0600070205080204" pitchFamily="34" charset="-128"/>
              </a:defRPr>
            </a:lvl1pPr>
            <a:lvl2pPr marL="742950" indent="-285750" defTabSz="923925">
              <a:defRPr kumimoji="1" sz="2400" b="1">
                <a:solidFill>
                  <a:schemeClr val="tx1"/>
                </a:solidFill>
                <a:latin typeface="Times New Roman" panose="02020603050405020304" pitchFamily="18" charset="0"/>
                <a:ea typeface="MS PGothic" panose="020B0600070205080204" pitchFamily="34" charset="-128"/>
              </a:defRPr>
            </a:lvl2pPr>
            <a:lvl3pPr marL="1143000" indent="-228600" defTabSz="923925">
              <a:defRPr kumimoji="1" sz="2400" b="1">
                <a:solidFill>
                  <a:schemeClr val="tx1"/>
                </a:solidFill>
                <a:latin typeface="Times New Roman" panose="02020603050405020304" pitchFamily="18" charset="0"/>
                <a:ea typeface="MS PGothic" panose="020B0600070205080204" pitchFamily="34" charset="-128"/>
              </a:defRPr>
            </a:lvl3pPr>
            <a:lvl4pPr marL="1600200" indent="-228600" defTabSz="923925">
              <a:defRPr kumimoji="1" sz="2400" b="1">
                <a:solidFill>
                  <a:schemeClr val="tx1"/>
                </a:solidFill>
                <a:latin typeface="Times New Roman" panose="02020603050405020304" pitchFamily="18" charset="0"/>
                <a:ea typeface="MS PGothic" panose="020B0600070205080204" pitchFamily="34" charset="-128"/>
              </a:defRPr>
            </a:lvl4pPr>
            <a:lvl5pPr marL="2057400" indent="-228600" defTabSz="923925">
              <a:defRPr kumimoji="1" sz="2400" b="1">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B60D1996-14BC-4AE8-AD31-7A0EAD6445B4}" type="slidenum">
              <a:rPr kumimoji="0" lang="fr-FR"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2</a:t>
            </a:fld>
            <a:endParaRPr kumimoji="0" lang="fr-FR"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77187" name="Rectangle 2">
            <a:extLst>
              <a:ext uri="{FF2B5EF4-FFF2-40B4-BE49-F238E27FC236}">
                <a16:creationId xmlns:a16="http://schemas.microsoft.com/office/drawing/2014/main" id="{8071F968-3591-4FFC-88BC-D2E2F8A73EC6}"/>
              </a:ext>
            </a:extLst>
          </p:cNvPr>
          <p:cNvSpPr>
            <a:spLocks noGrp="1" noRot="1" noChangeAspect="1" noChangeArrowheads="1" noTextEdit="1"/>
          </p:cNvSpPr>
          <p:nvPr>
            <p:ph type="sldImg"/>
          </p:nvPr>
        </p:nvSpPr>
        <p:spPr>
          <a:xfrm>
            <a:off x="1112838" y="701675"/>
            <a:ext cx="4637087" cy="3476625"/>
          </a:xfrm>
          <a:ln w="12700" cap="flat">
            <a:solidFill>
              <a:schemeClr val="tx1"/>
            </a:solidFill>
          </a:ln>
        </p:spPr>
      </p:sp>
      <p:sp>
        <p:nvSpPr>
          <p:cNvPr id="477188" name="Rectangle 3">
            <a:extLst>
              <a:ext uri="{FF2B5EF4-FFF2-40B4-BE49-F238E27FC236}">
                <a16:creationId xmlns:a16="http://schemas.microsoft.com/office/drawing/2014/main" id="{08B422A5-D06F-4BE0-BFE1-7BCC5CDD8434}"/>
              </a:ext>
            </a:extLst>
          </p:cNvPr>
          <p:cNvSpPr>
            <a:spLocks noGrp="1" noChangeArrowheads="1"/>
          </p:cNvSpPr>
          <p:nvPr>
            <p:ph type="body" idx="1"/>
          </p:nvPr>
        </p:nvSpPr>
        <p:spPr>
          <a:xfrm>
            <a:off x="901700" y="4414838"/>
            <a:ext cx="5048250"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5" tIns="47914" rIns="95825" bIns="47914"/>
          <a:lstStyle/>
          <a:p>
            <a:pPr eaLnBrk="1" hangingPunct="1"/>
            <a:r>
              <a:rPr lang="en-US" altLang="en-US" b="1"/>
              <a:t>INTERPOL – an international organization</a:t>
            </a:r>
          </a:p>
          <a:p>
            <a:pPr eaLnBrk="1" hangingPunct="1"/>
            <a:r>
              <a:rPr lang="en-GB" altLang="en-US"/>
              <a:t>INTERPOL is the world’s only global law enforcement organization, essentially linking all of the world’s police agencies. </a:t>
            </a:r>
            <a:r>
              <a:rPr lang="en-US" altLang="en-US"/>
              <a:t>It was created in 1923, when police chiefs from 19 countries met in Vienna to discuss how best to counter the increasing international dimension of criminality. Today, it has 188 member countries. </a:t>
            </a:r>
            <a:r>
              <a:rPr lang="en-GB" altLang="en-US"/>
              <a:t>Police all around the world use INTERPOL’s secure global police communications system called I-24/7 to share information, co-ordinate their activities and access INTERPOL databases. In addition, INTERPOL provides police with operational support services.</a:t>
            </a:r>
            <a:r>
              <a:rPr lang="en-GB" altLang="en-US" i="1"/>
              <a:t> </a:t>
            </a:r>
          </a:p>
          <a:p>
            <a:pPr eaLnBrk="1" hangingPunct="1"/>
            <a:r>
              <a:rPr lang="en-GB" altLang="en-US"/>
              <a:t>INTERPOL’s mission is to enhance existing police resources around the world by assisting all organizations, authorities and services whose mission is to prevent or combat international crime. INTERPOL carries out this mission by developing and providing database tools through which police can communicate and share information, intelligence and analysis; offering training to help police build their crime-fighting capacity; and helping police co-ordinate their activities worldwide.  </a:t>
            </a:r>
          </a:p>
          <a:p>
            <a:pPr eaLnBrk="1" hangingPunct="1"/>
            <a:r>
              <a:rPr lang="en-US" altLang="en-US"/>
              <a:t>INTERPOL has its General Secretariat in Lyon, France </a:t>
            </a:r>
            <a:r>
              <a:rPr lang="en-GB" altLang="en-US"/>
              <a:t>INTERPOL operates seven regional offices – in Argentina, Cameroon, Côte d’Ivoire, El Salvador, Kenya, Thailand and Zimbabwe – and two representative offices at the United Nations in New York and at the European Union in Brussels. Each member country maintains a National Central Bureau (NCB) staffed by highly trained law enforcement officers</a:t>
            </a:r>
            <a:r>
              <a:rPr lang="en-US" altLang="en-US"/>
              <a:t>.</a:t>
            </a:r>
          </a:p>
          <a:p>
            <a:pPr eaLnBrk="1" hangingPunct="1"/>
            <a:r>
              <a:rPr lang="en-US" altLang="en-US"/>
              <a:t>About 600 staff members from around 80 different countries work at these facilities, including around 160 police officers seconded to INTERPOL by member countries.</a:t>
            </a:r>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a:extLst>
              <a:ext uri="{FF2B5EF4-FFF2-40B4-BE49-F238E27FC236}">
                <a16:creationId xmlns:a16="http://schemas.microsoft.com/office/drawing/2014/main" id="{79504437-24D9-4965-ABE3-02A865CB0C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b="1">
                <a:solidFill>
                  <a:schemeClr val="tx1"/>
                </a:solidFill>
                <a:latin typeface="Times New Roman" panose="02020603050405020304" pitchFamily="18" charset="0"/>
                <a:ea typeface="MS PGothic" panose="020B0600070205080204" pitchFamily="34" charset="-128"/>
              </a:defRPr>
            </a:lvl1pPr>
            <a:lvl2pPr marL="742950" indent="-285750">
              <a:defRPr kumimoji="1" sz="2400" b="1">
                <a:solidFill>
                  <a:schemeClr val="tx1"/>
                </a:solidFill>
                <a:latin typeface="Times New Roman" panose="02020603050405020304" pitchFamily="18" charset="0"/>
                <a:ea typeface="MS PGothic" panose="020B0600070205080204" pitchFamily="34" charset="-128"/>
              </a:defRPr>
            </a:lvl2pPr>
            <a:lvl3pPr marL="1143000" indent="-228600">
              <a:defRPr kumimoji="1" sz="2400" b="1">
                <a:solidFill>
                  <a:schemeClr val="tx1"/>
                </a:solidFill>
                <a:latin typeface="Times New Roman" panose="02020603050405020304" pitchFamily="18" charset="0"/>
                <a:ea typeface="MS PGothic" panose="020B0600070205080204" pitchFamily="34" charset="-128"/>
              </a:defRPr>
            </a:lvl3pPr>
            <a:lvl4pPr marL="1600200" indent="-228600">
              <a:defRPr kumimoji="1" sz="2400" b="1">
                <a:solidFill>
                  <a:schemeClr val="tx1"/>
                </a:solidFill>
                <a:latin typeface="Times New Roman" panose="02020603050405020304" pitchFamily="18" charset="0"/>
                <a:ea typeface="MS PGothic" panose="020B0600070205080204" pitchFamily="34" charset="-128"/>
              </a:defRPr>
            </a:lvl4pPr>
            <a:lvl5pPr marL="2057400" indent="-228600">
              <a:defRPr kumimoji="1"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0C40367-5CBF-4390-AA94-83B4F7A81432}" type="slidenum">
              <a:rPr kumimoji="0" lang="en-US" altLang="en-US" sz="120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480259" name="Rectangle 2">
            <a:extLst>
              <a:ext uri="{FF2B5EF4-FFF2-40B4-BE49-F238E27FC236}">
                <a16:creationId xmlns:a16="http://schemas.microsoft.com/office/drawing/2014/main" id="{FB585B3E-1147-4CAE-A6EF-E693C4C81B89}"/>
              </a:ext>
            </a:extLst>
          </p:cNvPr>
          <p:cNvSpPr>
            <a:spLocks noGrp="1" noRot="1" noChangeAspect="1" noChangeArrowheads="1" noTextEdit="1"/>
          </p:cNvSpPr>
          <p:nvPr>
            <p:ph type="sldImg"/>
          </p:nvPr>
        </p:nvSpPr>
        <p:spPr>
          <a:xfrm>
            <a:off x="1104900" y="696913"/>
            <a:ext cx="4649788" cy="3486150"/>
          </a:xfrm>
          <a:ln/>
        </p:spPr>
      </p:sp>
      <p:sp>
        <p:nvSpPr>
          <p:cNvPr id="480260" name="Rectangle 3">
            <a:extLst>
              <a:ext uri="{FF2B5EF4-FFF2-40B4-BE49-F238E27FC236}">
                <a16:creationId xmlns:a16="http://schemas.microsoft.com/office/drawing/2014/main" id="{C8BB7C55-4F63-4355-AFE2-73032B49CC99}"/>
              </a:ext>
            </a:extLst>
          </p:cNvPr>
          <p:cNvSpPr>
            <a:spLocks noGrp="1" noChangeArrowheads="1"/>
          </p:cNvSpPr>
          <p:nvPr>
            <p:ph type="body" idx="1"/>
          </p:nvPr>
        </p:nvSpPr>
        <p:spPr>
          <a:xfrm>
            <a:off x="684213" y="4416425"/>
            <a:ext cx="548957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order to achieve these objectives, INTERPOL has identified four core functions:</a:t>
            </a:r>
          </a:p>
          <a:p>
            <a:r>
              <a:rPr lang="en-US" altLang="en-US"/>
              <a:t>1. a secure global communications system known as I-24/7 to enable police to exchange information in real time,</a:t>
            </a:r>
          </a:p>
          <a:p>
            <a:r>
              <a:rPr lang="en-US" altLang="en-US"/>
              <a:t>2. operational databases which are the active memory of police services and,</a:t>
            </a:r>
          </a:p>
          <a:p>
            <a:r>
              <a:rPr lang="en-US" altLang="en-US"/>
              <a:t>3. operational support 24h/24 – 7j/7.</a:t>
            </a:r>
            <a:endParaRPr lang="en-US" altLang="en-US" b="1" i="1" u="sng"/>
          </a:p>
          <a:p>
            <a:r>
              <a:rPr lang="en-US" altLang="en-US"/>
              <a:t>4. Police training and development.</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a:extLst>
              <a:ext uri="{FF2B5EF4-FFF2-40B4-BE49-F238E27FC236}">
                <a16:creationId xmlns:a16="http://schemas.microsoft.com/office/drawing/2014/main" id="{F5CAFB7C-6850-4093-B6C0-25EF729CCD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kumimoji="1" sz="2400" b="1">
                <a:solidFill>
                  <a:schemeClr val="tx1"/>
                </a:solidFill>
                <a:latin typeface="Times New Roman" panose="02020603050405020304" pitchFamily="18" charset="0"/>
                <a:ea typeface="MS PGothic" panose="020B0600070205080204" pitchFamily="34" charset="-128"/>
              </a:defRPr>
            </a:lvl1pPr>
            <a:lvl2pPr marL="742950" indent="-285750" defTabSz="923925">
              <a:defRPr kumimoji="1" sz="2400" b="1">
                <a:solidFill>
                  <a:schemeClr val="tx1"/>
                </a:solidFill>
                <a:latin typeface="Times New Roman" panose="02020603050405020304" pitchFamily="18" charset="0"/>
                <a:ea typeface="MS PGothic" panose="020B0600070205080204" pitchFamily="34" charset="-128"/>
              </a:defRPr>
            </a:lvl2pPr>
            <a:lvl3pPr marL="1143000" indent="-228600" defTabSz="923925">
              <a:defRPr kumimoji="1" sz="2400" b="1">
                <a:solidFill>
                  <a:schemeClr val="tx1"/>
                </a:solidFill>
                <a:latin typeface="Times New Roman" panose="02020603050405020304" pitchFamily="18" charset="0"/>
                <a:ea typeface="MS PGothic" panose="020B0600070205080204" pitchFamily="34" charset="-128"/>
              </a:defRPr>
            </a:lvl3pPr>
            <a:lvl4pPr marL="1600200" indent="-228600" defTabSz="923925">
              <a:defRPr kumimoji="1" sz="2400" b="1">
                <a:solidFill>
                  <a:schemeClr val="tx1"/>
                </a:solidFill>
                <a:latin typeface="Times New Roman" panose="02020603050405020304" pitchFamily="18" charset="0"/>
                <a:ea typeface="MS PGothic" panose="020B0600070205080204" pitchFamily="34" charset="-128"/>
              </a:defRPr>
            </a:lvl4pPr>
            <a:lvl5pPr marL="2057400" indent="-228600" defTabSz="923925">
              <a:defRPr kumimoji="1" sz="2400" b="1">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362C4CF8-84C4-4D2F-9007-D703AABD7E49}" type="slidenum">
              <a:rPr kumimoji="0" lang="fr-FR"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5</a:t>
            </a:fld>
            <a:endParaRPr kumimoji="0" lang="fr-FR"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2307" name="Rectangle 2">
            <a:extLst>
              <a:ext uri="{FF2B5EF4-FFF2-40B4-BE49-F238E27FC236}">
                <a16:creationId xmlns:a16="http://schemas.microsoft.com/office/drawing/2014/main" id="{C700FCCF-896A-4E7E-B8E3-2D895A993FA7}"/>
              </a:ext>
            </a:extLst>
          </p:cNvPr>
          <p:cNvSpPr>
            <a:spLocks noGrp="1" noRot="1" noChangeAspect="1" noChangeArrowheads="1" noTextEdit="1"/>
          </p:cNvSpPr>
          <p:nvPr>
            <p:ph type="sldImg"/>
          </p:nvPr>
        </p:nvSpPr>
        <p:spPr>
          <a:xfrm>
            <a:off x="1112838" y="701675"/>
            <a:ext cx="4637087" cy="3476625"/>
          </a:xfrm>
          <a:ln/>
        </p:spPr>
      </p:sp>
      <p:sp>
        <p:nvSpPr>
          <p:cNvPr id="482308" name="Rectangle 3">
            <a:extLst>
              <a:ext uri="{FF2B5EF4-FFF2-40B4-BE49-F238E27FC236}">
                <a16:creationId xmlns:a16="http://schemas.microsoft.com/office/drawing/2014/main" id="{AC1E81D4-B6F0-4F85-8C2F-AFFF3CD478CA}"/>
              </a:ext>
            </a:extLst>
          </p:cNvPr>
          <p:cNvSpPr>
            <a:spLocks noGrp="1" noChangeArrowheads="1"/>
          </p:cNvSpPr>
          <p:nvPr>
            <p:ph type="body" idx="1"/>
          </p:nvPr>
        </p:nvSpPr>
        <p:spPr>
          <a:xfrm>
            <a:off x="901700" y="4414838"/>
            <a:ext cx="5048250"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GB" altLang="en-US" sz="1000" b="1" i="1"/>
              <a:t>The INTERPOL Notices System –Please mention that Mr Greenberg will work on cases studies and proposal on day 2 !</a:t>
            </a:r>
          </a:p>
          <a:p>
            <a:pPr marL="228600" indent="-228600" eaLnBrk="1" hangingPunct="1"/>
            <a:endParaRPr lang="en-GB" altLang="en-US" sz="1000"/>
          </a:p>
          <a:p>
            <a:pPr marL="228600" indent="-228600" eaLnBrk="1" hangingPunct="1"/>
            <a:r>
              <a:rPr lang="en-US" altLang="en-US" sz="1000"/>
              <a:t>At the request of member countries, INTERPOL circulates electronic notices that serve to alert police of fugitives, suspected terrorists, dangerous criminals, missing persons or weapons threats. </a:t>
            </a:r>
          </a:p>
          <a:p>
            <a:pPr marL="228600" indent="-228600" eaLnBrk="1" hangingPunct="1"/>
            <a:endParaRPr lang="en-US" altLang="en-US" sz="1000"/>
          </a:p>
          <a:p>
            <a:pPr marL="228600" indent="-228600" eaLnBrk="1" hangingPunct="1"/>
            <a:r>
              <a:rPr lang="en-US" altLang="en-US" sz="1000"/>
              <a:t>Just do not develop but you wanted to mention that it at this stage as Mr Greenberg will explain all what it is about tomorrow</a:t>
            </a:r>
            <a:endParaRPr lang="en-GB" altLang="en-US" sz="10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a:extLst>
              <a:ext uri="{FF2B5EF4-FFF2-40B4-BE49-F238E27FC236}">
                <a16:creationId xmlns:a16="http://schemas.microsoft.com/office/drawing/2014/main" id="{410B29A7-FC6E-4355-A90E-F26A9C2010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kumimoji="1" sz="2400" b="1">
                <a:solidFill>
                  <a:schemeClr val="tx1"/>
                </a:solidFill>
                <a:latin typeface="Times New Roman" panose="02020603050405020304" pitchFamily="18" charset="0"/>
                <a:ea typeface="MS PGothic" panose="020B0600070205080204" pitchFamily="34" charset="-128"/>
              </a:defRPr>
            </a:lvl1pPr>
            <a:lvl2pPr marL="742950" indent="-285750" defTabSz="923925">
              <a:defRPr kumimoji="1" sz="2400" b="1">
                <a:solidFill>
                  <a:schemeClr val="tx1"/>
                </a:solidFill>
                <a:latin typeface="Times New Roman" panose="02020603050405020304" pitchFamily="18" charset="0"/>
                <a:ea typeface="MS PGothic" panose="020B0600070205080204" pitchFamily="34" charset="-128"/>
              </a:defRPr>
            </a:lvl2pPr>
            <a:lvl3pPr marL="1143000" indent="-228600" defTabSz="923925">
              <a:defRPr kumimoji="1" sz="2400" b="1">
                <a:solidFill>
                  <a:schemeClr val="tx1"/>
                </a:solidFill>
                <a:latin typeface="Times New Roman" panose="02020603050405020304" pitchFamily="18" charset="0"/>
                <a:ea typeface="MS PGothic" panose="020B0600070205080204" pitchFamily="34" charset="-128"/>
              </a:defRPr>
            </a:lvl3pPr>
            <a:lvl4pPr marL="1600200" indent="-228600" defTabSz="923925">
              <a:defRPr kumimoji="1" sz="2400" b="1">
                <a:solidFill>
                  <a:schemeClr val="tx1"/>
                </a:solidFill>
                <a:latin typeface="Times New Roman" panose="02020603050405020304" pitchFamily="18" charset="0"/>
                <a:ea typeface="MS PGothic" panose="020B0600070205080204" pitchFamily="34" charset="-128"/>
              </a:defRPr>
            </a:lvl4pPr>
            <a:lvl5pPr marL="2057400" indent="-228600" defTabSz="923925">
              <a:defRPr kumimoji="1" sz="2400" b="1">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A487096A-77B6-4BF8-96B5-F4141D108483}" type="slidenum">
              <a:rPr kumimoji="0" lang="fr-FR"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12</a:t>
            </a:fld>
            <a:endParaRPr kumimoji="0" lang="fr-FR"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0499" name="Rectangle 2">
            <a:extLst>
              <a:ext uri="{FF2B5EF4-FFF2-40B4-BE49-F238E27FC236}">
                <a16:creationId xmlns:a16="http://schemas.microsoft.com/office/drawing/2014/main" id="{F1DF7E23-CD79-4EEE-99A4-641A896AA955}"/>
              </a:ext>
            </a:extLst>
          </p:cNvPr>
          <p:cNvSpPr>
            <a:spLocks noGrp="1" noRot="1" noChangeAspect="1" noChangeArrowheads="1" noTextEdit="1"/>
          </p:cNvSpPr>
          <p:nvPr>
            <p:ph type="sldImg"/>
          </p:nvPr>
        </p:nvSpPr>
        <p:spPr>
          <a:ln/>
        </p:spPr>
      </p:sp>
      <p:sp>
        <p:nvSpPr>
          <p:cNvPr id="490500" name="Rectangle 3">
            <a:extLst>
              <a:ext uri="{FF2B5EF4-FFF2-40B4-BE49-F238E27FC236}">
                <a16:creationId xmlns:a16="http://schemas.microsoft.com/office/drawing/2014/main" id="{16700344-F533-4CF9-A9DE-339F713A8E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en-US" b="1" i="1">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A2D4-D4B8-4E2E-AFEE-848D3F709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0C481F-7E3D-43BD-BD89-BC1934C02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25FE18-EF1D-46AE-B708-2F2B5A278B6E}"/>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5" name="Footer Placeholder 4">
            <a:extLst>
              <a:ext uri="{FF2B5EF4-FFF2-40B4-BE49-F238E27FC236}">
                <a16:creationId xmlns:a16="http://schemas.microsoft.com/office/drawing/2014/main" id="{86742F25-1D97-4229-9664-928A61A0F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64AAE-05EB-409D-83BD-F5026C8D8BA2}"/>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343869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6BDF-EB82-419D-A6E3-6A94334E8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0964B-3652-472D-8B16-8717E64308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5AC39-82D7-426E-AC64-C712F66C0DD5}"/>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5" name="Footer Placeholder 4">
            <a:extLst>
              <a:ext uri="{FF2B5EF4-FFF2-40B4-BE49-F238E27FC236}">
                <a16:creationId xmlns:a16="http://schemas.microsoft.com/office/drawing/2014/main" id="{F49DB5DD-49C5-4949-95F7-E1E853F9E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21168-4EFC-4750-8E94-026679D9548E}"/>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226041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D4F046-F7CF-4D8E-8DC8-354764AF3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EA4CA4-4C35-4EDE-8261-98C30C4A82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B4B24-96B1-40ED-B4E8-08CA2BD484AE}"/>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5" name="Footer Placeholder 4">
            <a:extLst>
              <a:ext uri="{FF2B5EF4-FFF2-40B4-BE49-F238E27FC236}">
                <a16:creationId xmlns:a16="http://schemas.microsoft.com/office/drawing/2014/main" id="{93B3BC58-6BC1-4359-B6B6-8A9EFDB86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1C0CE-1576-4DAB-8D41-660ABCC9B9A2}"/>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49825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225DB25-BCFB-4A42-ABC7-6E8E95F38116}"/>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5744BA0E-94B5-4E60-85FE-712336CB066C}" type="datetimeFigureOut">
              <a:rPr lang="en-US" altLang="en-US"/>
              <a:pPr>
                <a:defRPr/>
              </a:pPr>
              <a:t>11/17/2020</a:t>
            </a:fld>
            <a:endParaRPr lang="en-US" altLang="en-US"/>
          </a:p>
        </p:txBody>
      </p:sp>
      <p:sp>
        <p:nvSpPr>
          <p:cNvPr id="5" name="Footer Placeholder 4">
            <a:extLst>
              <a:ext uri="{FF2B5EF4-FFF2-40B4-BE49-F238E27FC236}">
                <a16:creationId xmlns:a16="http://schemas.microsoft.com/office/drawing/2014/main" id="{1DFA159C-D341-4381-8850-2870512AC8E0}"/>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D1C093B-3E4F-4F5A-8658-7481778E67CB}"/>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951D3AF1-536E-4CF1-891E-F4F73E6AB7C5}" type="slidenum">
              <a:rPr lang="en-US" altLang="en-US"/>
              <a:pPr>
                <a:defRPr/>
              </a:pPr>
              <a:t>‹#›</a:t>
            </a:fld>
            <a:endParaRPr lang="en-US" altLang="en-US"/>
          </a:p>
        </p:txBody>
      </p:sp>
    </p:spTree>
    <p:extLst>
      <p:ext uri="{BB962C8B-B14F-4D97-AF65-F5344CB8AC3E}">
        <p14:creationId xmlns:p14="http://schemas.microsoft.com/office/powerpoint/2010/main" val="190320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D1C65-D536-4229-9E6C-0162F89FA1A1}"/>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C5899EC6-6EDB-499B-B56B-F328D0C785A0}" type="datetimeFigureOut">
              <a:rPr lang="en-US" altLang="en-US"/>
              <a:pPr>
                <a:defRPr/>
              </a:pPr>
              <a:t>11/17/2020</a:t>
            </a:fld>
            <a:endParaRPr lang="en-US" altLang="en-US"/>
          </a:p>
        </p:txBody>
      </p:sp>
      <p:sp>
        <p:nvSpPr>
          <p:cNvPr id="5" name="Footer Placeholder 4">
            <a:extLst>
              <a:ext uri="{FF2B5EF4-FFF2-40B4-BE49-F238E27FC236}">
                <a16:creationId xmlns:a16="http://schemas.microsoft.com/office/drawing/2014/main" id="{6A77962F-B5EA-498F-8B79-AE1E7D1003FA}"/>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E35714A-92AB-449C-BB20-B9C5B2E7BB51}"/>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E67C01DC-8044-4C7B-B7BF-059FE5842A82}" type="slidenum">
              <a:rPr lang="en-US" altLang="en-US"/>
              <a:pPr>
                <a:defRPr/>
              </a:pPr>
              <a:t>‹#›</a:t>
            </a:fld>
            <a:endParaRPr lang="en-US" altLang="en-US"/>
          </a:p>
        </p:txBody>
      </p:sp>
    </p:spTree>
    <p:extLst>
      <p:ext uri="{BB962C8B-B14F-4D97-AF65-F5344CB8AC3E}">
        <p14:creationId xmlns:p14="http://schemas.microsoft.com/office/powerpoint/2010/main" val="177627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2BF39F-5CB6-4E9C-8152-FE7156521C87}"/>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D6529A9B-4DDD-4A6F-B63F-977425911880}" type="datetimeFigureOut">
              <a:rPr lang="en-US" altLang="en-US"/>
              <a:pPr>
                <a:defRPr/>
              </a:pPr>
              <a:t>11/17/2020</a:t>
            </a:fld>
            <a:endParaRPr lang="en-US" altLang="en-US"/>
          </a:p>
        </p:txBody>
      </p:sp>
      <p:sp>
        <p:nvSpPr>
          <p:cNvPr id="5" name="Footer Placeholder 4">
            <a:extLst>
              <a:ext uri="{FF2B5EF4-FFF2-40B4-BE49-F238E27FC236}">
                <a16:creationId xmlns:a16="http://schemas.microsoft.com/office/drawing/2014/main" id="{5C668D92-C64A-4A68-A6D7-703683DE8A9F}"/>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E5305497-B3DD-4B00-AC57-DA5173649CBC}"/>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2B333556-23B3-43E2-AA09-8F1A3FF25395}" type="slidenum">
              <a:rPr lang="en-US" altLang="en-US"/>
              <a:pPr>
                <a:defRPr/>
              </a:pPr>
              <a:t>‹#›</a:t>
            </a:fld>
            <a:endParaRPr lang="en-US" altLang="en-US"/>
          </a:p>
        </p:txBody>
      </p:sp>
    </p:spTree>
    <p:extLst>
      <p:ext uri="{BB962C8B-B14F-4D97-AF65-F5344CB8AC3E}">
        <p14:creationId xmlns:p14="http://schemas.microsoft.com/office/powerpoint/2010/main" val="177925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7CEE42-B42B-4995-9CDF-205E3CB9A90C}"/>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655DA772-BB72-40BD-BEE2-1DAC7CD4D29D}" type="datetimeFigureOut">
              <a:rPr lang="en-US" altLang="en-US"/>
              <a:pPr>
                <a:defRPr/>
              </a:pPr>
              <a:t>11/17/2020</a:t>
            </a:fld>
            <a:endParaRPr lang="en-US" altLang="en-US"/>
          </a:p>
        </p:txBody>
      </p:sp>
      <p:sp>
        <p:nvSpPr>
          <p:cNvPr id="6" name="Footer Placeholder 5">
            <a:extLst>
              <a:ext uri="{FF2B5EF4-FFF2-40B4-BE49-F238E27FC236}">
                <a16:creationId xmlns:a16="http://schemas.microsoft.com/office/drawing/2014/main" id="{2318D673-233D-46EA-A575-E1090B674E52}"/>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0F80E391-7E96-499C-A46F-2B581C66A035}"/>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F81BB1AC-6532-49AC-B3ED-1F7FEB240453}" type="slidenum">
              <a:rPr lang="en-US" altLang="en-US"/>
              <a:pPr>
                <a:defRPr/>
              </a:pPr>
              <a:t>‹#›</a:t>
            </a:fld>
            <a:endParaRPr lang="en-US" altLang="en-US"/>
          </a:p>
        </p:txBody>
      </p:sp>
    </p:spTree>
    <p:extLst>
      <p:ext uri="{BB962C8B-B14F-4D97-AF65-F5344CB8AC3E}">
        <p14:creationId xmlns:p14="http://schemas.microsoft.com/office/powerpoint/2010/main" val="211353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274F05-D281-4D66-9664-2837880005C9}"/>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9F4E20A9-AA4A-48C9-BAC4-1A82A1A17780}" type="datetimeFigureOut">
              <a:rPr lang="en-US" altLang="en-US"/>
              <a:pPr>
                <a:defRPr/>
              </a:pPr>
              <a:t>11/17/2020</a:t>
            </a:fld>
            <a:endParaRPr lang="en-US" altLang="en-US"/>
          </a:p>
        </p:txBody>
      </p:sp>
      <p:sp>
        <p:nvSpPr>
          <p:cNvPr id="8" name="Footer Placeholder 7">
            <a:extLst>
              <a:ext uri="{FF2B5EF4-FFF2-40B4-BE49-F238E27FC236}">
                <a16:creationId xmlns:a16="http://schemas.microsoft.com/office/drawing/2014/main" id="{5757C8E2-FB78-45B4-9B90-25B3D9E75531}"/>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A67A9349-8D99-4E9A-9AC7-470F63DE8213}"/>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B7BBBD65-4EDD-4F2C-9897-B9929B9350F4}" type="slidenum">
              <a:rPr lang="en-US" altLang="en-US"/>
              <a:pPr>
                <a:defRPr/>
              </a:pPr>
              <a:t>‹#›</a:t>
            </a:fld>
            <a:endParaRPr lang="en-US" altLang="en-US"/>
          </a:p>
        </p:txBody>
      </p:sp>
    </p:spTree>
    <p:extLst>
      <p:ext uri="{BB962C8B-B14F-4D97-AF65-F5344CB8AC3E}">
        <p14:creationId xmlns:p14="http://schemas.microsoft.com/office/powerpoint/2010/main" val="276958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7AF3B-25F9-4179-A42A-FC530EBBCC2F}"/>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3CA7B589-452E-4942-94C9-DAA39A3846B0}" type="datetimeFigureOut">
              <a:rPr lang="en-US" altLang="en-US"/>
              <a:pPr>
                <a:defRPr/>
              </a:pPr>
              <a:t>11/17/2020</a:t>
            </a:fld>
            <a:endParaRPr lang="en-US" altLang="en-US"/>
          </a:p>
        </p:txBody>
      </p:sp>
      <p:sp>
        <p:nvSpPr>
          <p:cNvPr id="4" name="Footer Placeholder 3">
            <a:extLst>
              <a:ext uri="{FF2B5EF4-FFF2-40B4-BE49-F238E27FC236}">
                <a16:creationId xmlns:a16="http://schemas.microsoft.com/office/drawing/2014/main" id="{05EA8889-736E-4AA2-B939-E2FBAF781884}"/>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B7FF675A-8432-465C-863E-601AA5CEE10E}"/>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6091F7FC-879A-4A2A-B39E-09E9BC6487C5}" type="slidenum">
              <a:rPr lang="en-US" altLang="en-US"/>
              <a:pPr>
                <a:defRPr/>
              </a:pPr>
              <a:t>‹#›</a:t>
            </a:fld>
            <a:endParaRPr lang="en-US" altLang="en-US"/>
          </a:p>
        </p:txBody>
      </p:sp>
    </p:spTree>
    <p:extLst>
      <p:ext uri="{BB962C8B-B14F-4D97-AF65-F5344CB8AC3E}">
        <p14:creationId xmlns:p14="http://schemas.microsoft.com/office/powerpoint/2010/main" val="248064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09665-8C59-4DE6-B1E4-EFA8FF74B62E}"/>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C7F84618-041B-496D-A9CC-3E2DC6F1230E}" type="datetimeFigureOut">
              <a:rPr lang="en-US" altLang="en-US"/>
              <a:pPr>
                <a:defRPr/>
              </a:pPr>
              <a:t>11/17/2020</a:t>
            </a:fld>
            <a:endParaRPr lang="en-US" altLang="en-US"/>
          </a:p>
        </p:txBody>
      </p:sp>
      <p:sp>
        <p:nvSpPr>
          <p:cNvPr id="3" name="Footer Placeholder 2">
            <a:extLst>
              <a:ext uri="{FF2B5EF4-FFF2-40B4-BE49-F238E27FC236}">
                <a16:creationId xmlns:a16="http://schemas.microsoft.com/office/drawing/2014/main" id="{E9B2AE2A-4B09-4C4C-A863-7BA4EC73BABC}"/>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325E8D8B-0D17-4DDC-9B84-008796EADBD5}"/>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EB2193A6-21DE-494B-9DC4-2B75F9EF01EE}" type="slidenum">
              <a:rPr lang="en-US" altLang="en-US"/>
              <a:pPr>
                <a:defRPr/>
              </a:pPr>
              <a:t>‹#›</a:t>
            </a:fld>
            <a:endParaRPr lang="en-US" altLang="en-US"/>
          </a:p>
        </p:txBody>
      </p:sp>
    </p:spTree>
    <p:extLst>
      <p:ext uri="{BB962C8B-B14F-4D97-AF65-F5344CB8AC3E}">
        <p14:creationId xmlns:p14="http://schemas.microsoft.com/office/powerpoint/2010/main" val="16948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1994DF-EBE7-4C2A-A6EC-DA06E3F8D343}"/>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51153FD1-9142-4703-A1CF-4F78349C3E5F}" type="datetimeFigureOut">
              <a:rPr lang="en-US" altLang="en-US"/>
              <a:pPr>
                <a:defRPr/>
              </a:pPr>
              <a:t>11/17/2020</a:t>
            </a:fld>
            <a:endParaRPr lang="en-US" altLang="en-US"/>
          </a:p>
        </p:txBody>
      </p:sp>
      <p:sp>
        <p:nvSpPr>
          <p:cNvPr id="6" name="Footer Placeholder 5">
            <a:extLst>
              <a:ext uri="{FF2B5EF4-FFF2-40B4-BE49-F238E27FC236}">
                <a16:creationId xmlns:a16="http://schemas.microsoft.com/office/drawing/2014/main" id="{6D134B18-51DD-4375-B3D7-19CBE5C5B807}"/>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3352C8E-C067-4016-92C0-ED837C799738}"/>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7B515072-A76C-4779-828D-1162760AA160}" type="slidenum">
              <a:rPr lang="en-US" altLang="en-US"/>
              <a:pPr>
                <a:defRPr/>
              </a:pPr>
              <a:t>‹#›</a:t>
            </a:fld>
            <a:endParaRPr lang="en-US" altLang="en-US"/>
          </a:p>
        </p:txBody>
      </p:sp>
    </p:spTree>
    <p:extLst>
      <p:ext uri="{BB962C8B-B14F-4D97-AF65-F5344CB8AC3E}">
        <p14:creationId xmlns:p14="http://schemas.microsoft.com/office/powerpoint/2010/main" val="221734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F885-732C-46F6-BAD8-AFC3D465D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B35CE8-6CB0-44AE-AE38-CED09A0DB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677A5-47E5-4C29-8505-A94D58454834}"/>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5" name="Footer Placeholder 4">
            <a:extLst>
              <a:ext uri="{FF2B5EF4-FFF2-40B4-BE49-F238E27FC236}">
                <a16:creationId xmlns:a16="http://schemas.microsoft.com/office/drawing/2014/main" id="{F7E87632-2E87-4B69-BAEA-B2FFB09B0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7352C-CCD7-4601-917E-A1DB4EC35A3C}"/>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2388153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85CCD98-7EC3-4E9E-93FE-A81DF2A14C2E}"/>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4694347D-3426-4839-AA22-18FF2EC9B3F0}" type="datetimeFigureOut">
              <a:rPr lang="en-US" altLang="en-US"/>
              <a:pPr>
                <a:defRPr/>
              </a:pPr>
              <a:t>11/17/2020</a:t>
            </a:fld>
            <a:endParaRPr lang="en-US" altLang="en-US"/>
          </a:p>
        </p:txBody>
      </p:sp>
      <p:sp>
        <p:nvSpPr>
          <p:cNvPr id="6" name="Footer Placeholder 5">
            <a:extLst>
              <a:ext uri="{FF2B5EF4-FFF2-40B4-BE49-F238E27FC236}">
                <a16:creationId xmlns:a16="http://schemas.microsoft.com/office/drawing/2014/main" id="{1C93C1F7-4FED-4664-98ED-4E7932524E54}"/>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5B04F067-1354-4E31-9436-67B7A45ADC25}"/>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60CEC3C2-0B07-4B0A-8C72-EE13930AA8BD}" type="slidenum">
              <a:rPr lang="en-US" altLang="en-US"/>
              <a:pPr>
                <a:defRPr/>
              </a:pPr>
              <a:t>‹#›</a:t>
            </a:fld>
            <a:endParaRPr lang="en-US" altLang="en-US"/>
          </a:p>
        </p:txBody>
      </p:sp>
    </p:spTree>
    <p:extLst>
      <p:ext uri="{BB962C8B-B14F-4D97-AF65-F5344CB8AC3E}">
        <p14:creationId xmlns:p14="http://schemas.microsoft.com/office/powerpoint/2010/main" val="890481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EBC09-C83D-47E0-B17C-7A59BB658B5A}"/>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F2792FFD-4CE2-4451-B457-6FD63E684D9D}" type="datetimeFigureOut">
              <a:rPr lang="en-US" altLang="en-US"/>
              <a:pPr>
                <a:defRPr/>
              </a:pPr>
              <a:t>11/17/2020</a:t>
            </a:fld>
            <a:endParaRPr lang="en-US" altLang="en-US"/>
          </a:p>
        </p:txBody>
      </p:sp>
      <p:sp>
        <p:nvSpPr>
          <p:cNvPr id="5" name="Footer Placeholder 4">
            <a:extLst>
              <a:ext uri="{FF2B5EF4-FFF2-40B4-BE49-F238E27FC236}">
                <a16:creationId xmlns:a16="http://schemas.microsoft.com/office/drawing/2014/main" id="{85593D52-DA4E-4C71-B825-4D25CADC8F9F}"/>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7BBE9D46-D04D-46DA-BE91-62B357AD1C1D}"/>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4DD35F02-CDD9-4B56-B780-48452DEA9284}" type="slidenum">
              <a:rPr lang="en-US" altLang="en-US"/>
              <a:pPr>
                <a:defRPr/>
              </a:pPr>
              <a:t>‹#›</a:t>
            </a:fld>
            <a:endParaRPr lang="en-US" altLang="en-US"/>
          </a:p>
        </p:txBody>
      </p:sp>
    </p:spTree>
    <p:extLst>
      <p:ext uri="{BB962C8B-B14F-4D97-AF65-F5344CB8AC3E}">
        <p14:creationId xmlns:p14="http://schemas.microsoft.com/office/powerpoint/2010/main" val="94547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4D5A5-F7FE-448B-A962-DE7E58C05138}"/>
              </a:ext>
            </a:extLst>
          </p:cNvPr>
          <p:cNvSpPr>
            <a:spLocks noGrp="1"/>
          </p:cNvSpPr>
          <p:nvPr>
            <p:ph type="dt" sz="half" idx="10"/>
          </p:nvPr>
        </p:nvSpPr>
        <p:spPr/>
        <p:txBody>
          <a:bodyPr/>
          <a:lstStyle>
            <a:lvl1pPr>
              <a:defRPr kumimoji="1" b="1">
                <a:latin typeface="Times New Roman" panose="02020603050405020304" pitchFamily="18" charset="0"/>
              </a:defRPr>
            </a:lvl1pPr>
          </a:lstStyle>
          <a:p>
            <a:pPr>
              <a:defRPr/>
            </a:pPr>
            <a:fld id="{48465CC3-1BF9-4DC4-B53E-5568B1824A15}" type="datetimeFigureOut">
              <a:rPr lang="en-US" altLang="en-US"/>
              <a:pPr>
                <a:defRPr/>
              </a:pPr>
              <a:t>11/17/2020</a:t>
            </a:fld>
            <a:endParaRPr lang="en-US" altLang="en-US"/>
          </a:p>
        </p:txBody>
      </p:sp>
      <p:sp>
        <p:nvSpPr>
          <p:cNvPr id="5" name="Footer Placeholder 4">
            <a:extLst>
              <a:ext uri="{FF2B5EF4-FFF2-40B4-BE49-F238E27FC236}">
                <a16:creationId xmlns:a16="http://schemas.microsoft.com/office/drawing/2014/main" id="{3D6D2B3B-05D2-43A0-86F8-42D3DB28A1E0}"/>
              </a:ext>
            </a:extLst>
          </p:cNvPr>
          <p:cNvSpPr>
            <a:spLocks noGrp="1"/>
          </p:cNvSpPr>
          <p:nvPr>
            <p:ph type="ftr" sz="quarter" idx="11"/>
          </p:nvPr>
        </p:nvSpPr>
        <p:spPr/>
        <p:txBody>
          <a:bodyPr/>
          <a:lstStyle>
            <a:lvl1pPr fontAlgn="base">
              <a:spcBef>
                <a:spcPct val="0"/>
              </a:spcBef>
              <a:spcAft>
                <a:spcPct val="0"/>
              </a:spcAft>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9D79B850-0CB9-4BC7-9646-03F9BAD3F3B1}"/>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5388FF82-FBDE-410B-AD36-3995ABD5CFC3}" type="slidenum">
              <a:rPr lang="en-US" altLang="en-US"/>
              <a:pPr>
                <a:defRPr/>
              </a:pPr>
              <a:t>‹#›</a:t>
            </a:fld>
            <a:endParaRPr lang="en-US" altLang="en-US"/>
          </a:p>
        </p:txBody>
      </p:sp>
    </p:spTree>
    <p:extLst>
      <p:ext uri="{BB962C8B-B14F-4D97-AF65-F5344CB8AC3E}">
        <p14:creationId xmlns:p14="http://schemas.microsoft.com/office/powerpoint/2010/main" val="21987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DFC5A9E1-68B1-4798-95F8-21167068FFE4}"/>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5" name="Footer Placeholder 4">
            <a:extLst>
              <a:ext uri="{FF2B5EF4-FFF2-40B4-BE49-F238E27FC236}">
                <a16:creationId xmlns:a16="http://schemas.microsoft.com/office/drawing/2014/main" id="{BF7ABAFF-3A88-4440-8B10-E1AA51B84DF5}"/>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6" name="Slide Number Placeholder 5">
            <a:extLst>
              <a:ext uri="{FF2B5EF4-FFF2-40B4-BE49-F238E27FC236}">
                <a16:creationId xmlns:a16="http://schemas.microsoft.com/office/drawing/2014/main" id="{079FA994-D680-42D6-BCB2-80EC9B3135F5}"/>
              </a:ext>
            </a:extLst>
          </p:cNvPr>
          <p:cNvSpPr>
            <a:spLocks noGrp="1"/>
          </p:cNvSpPr>
          <p:nvPr>
            <p:ph type="sldNum" sz="quarter" idx="12"/>
          </p:nvPr>
        </p:nvSpPr>
        <p:spPr/>
        <p:txBody>
          <a:bodyPr/>
          <a:lstStyle>
            <a:lvl1pPr eaLnBrk="1" hangingPunct="1">
              <a:defRPr kumimoji="1" b="1"/>
            </a:lvl1pPr>
          </a:lstStyle>
          <a:p>
            <a:pPr>
              <a:defRPr/>
            </a:pPr>
            <a:fld id="{45187EAD-6807-4453-A460-BA4FEEE36746}" type="slidenum">
              <a:rPr lang="en-US" altLang="en-US"/>
              <a:pPr>
                <a:defRPr/>
              </a:pPr>
              <a:t>‹#›</a:t>
            </a:fld>
            <a:endParaRPr lang="en-US" altLang="en-US"/>
          </a:p>
        </p:txBody>
      </p:sp>
    </p:spTree>
    <p:extLst>
      <p:ext uri="{BB962C8B-B14F-4D97-AF65-F5344CB8AC3E}">
        <p14:creationId xmlns:p14="http://schemas.microsoft.com/office/powerpoint/2010/main" val="1392870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6CED8-99FF-40AC-AAB4-41B962D7117D}"/>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5" name="Footer Placeholder 4">
            <a:extLst>
              <a:ext uri="{FF2B5EF4-FFF2-40B4-BE49-F238E27FC236}">
                <a16:creationId xmlns:a16="http://schemas.microsoft.com/office/drawing/2014/main" id="{30B23982-C2A7-48B0-83A8-6BB0FC02B214}"/>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6" name="Slide Number Placeholder 5">
            <a:extLst>
              <a:ext uri="{FF2B5EF4-FFF2-40B4-BE49-F238E27FC236}">
                <a16:creationId xmlns:a16="http://schemas.microsoft.com/office/drawing/2014/main" id="{A3B43194-B0FD-4B1D-BDDA-0E24CD1B753D}"/>
              </a:ext>
            </a:extLst>
          </p:cNvPr>
          <p:cNvSpPr>
            <a:spLocks noGrp="1"/>
          </p:cNvSpPr>
          <p:nvPr>
            <p:ph type="sldNum" sz="quarter" idx="12"/>
          </p:nvPr>
        </p:nvSpPr>
        <p:spPr/>
        <p:txBody>
          <a:bodyPr/>
          <a:lstStyle>
            <a:lvl1pPr eaLnBrk="1" hangingPunct="1">
              <a:defRPr kumimoji="1" b="1"/>
            </a:lvl1pPr>
          </a:lstStyle>
          <a:p>
            <a:pPr>
              <a:defRPr/>
            </a:pPr>
            <a:fld id="{5740A3F3-12AB-457E-BF9B-CA277BE89357}" type="slidenum">
              <a:rPr lang="en-US" altLang="en-US"/>
              <a:pPr>
                <a:defRPr/>
              </a:pPr>
              <a:t>‹#›</a:t>
            </a:fld>
            <a:endParaRPr lang="en-US" altLang="en-US"/>
          </a:p>
        </p:txBody>
      </p:sp>
    </p:spTree>
    <p:extLst>
      <p:ext uri="{BB962C8B-B14F-4D97-AF65-F5344CB8AC3E}">
        <p14:creationId xmlns:p14="http://schemas.microsoft.com/office/powerpoint/2010/main" val="1494472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D60F9DB-D679-4A59-ACE1-1577D4AFFE7D}"/>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5" name="Footer Placeholder 4">
            <a:extLst>
              <a:ext uri="{FF2B5EF4-FFF2-40B4-BE49-F238E27FC236}">
                <a16:creationId xmlns:a16="http://schemas.microsoft.com/office/drawing/2014/main" id="{79A54A19-DCB1-4E5C-A3A5-906658423205}"/>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6" name="Slide Number Placeholder 5">
            <a:extLst>
              <a:ext uri="{FF2B5EF4-FFF2-40B4-BE49-F238E27FC236}">
                <a16:creationId xmlns:a16="http://schemas.microsoft.com/office/drawing/2014/main" id="{86C5DE65-EFB6-44E6-9809-3765309108A0}"/>
              </a:ext>
            </a:extLst>
          </p:cNvPr>
          <p:cNvSpPr>
            <a:spLocks noGrp="1"/>
          </p:cNvSpPr>
          <p:nvPr>
            <p:ph type="sldNum" sz="quarter" idx="12"/>
          </p:nvPr>
        </p:nvSpPr>
        <p:spPr/>
        <p:txBody>
          <a:bodyPr/>
          <a:lstStyle>
            <a:lvl1pPr eaLnBrk="1" hangingPunct="1">
              <a:defRPr kumimoji="1" b="1"/>
            </a:lvl1pPr>
          </a:lstStyle>
          <a:p>
            <a:pPr>
              <a:defRPr/>
            </a:pPr>
            <a:fld id="{E04B6FB2-E422-44EF-9809-A4CD3739A3C6}" type="slidenum">
              <a:rPr lang="en-US" altLang="en-US"/>
              <a:pPr>
                <a:defRPr/>
              </a:pPr>
              <a:t>‹#›</a:t>
            </a:fld>
            <a:endParaRPr lang="en-US" altLang="en-US"/>
          </a:p>
        </p:txBody>
      </p:sp>
    </p:spTree>
    <p:extLst>
      <p:ext uri="{BB962C8B-B14F-4D97-AF65-F5344CB8AC3E}">
        <p14:creationId xmlns:p14="http://schemas.microsoft.com/office/powerpoint/2010/main" val="2059431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DA69F-8713-4AA8-87C9-E689795AE792}"/>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6" name="Footer Placeholder 5">
            <a:extLst>
              <a:ext uri="{FF2B5EF4-FFF2-40B4-BE49-F238E27FC236}">
                <a16:creationId xmlns:a16="http://schemas.microsoft.com/office/drawing/2014/main" id="{255038BF-6B5F-4F09-BC48-DF9CB45C9AA1}"/>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7" name="Slide Number Placeholder 6">
            <a:extLst>
              <a:ext uri="{FF2B5EF4-FFF2-40B4-BE49-F238E27FC236}">
                <a16:creationId xmlns:a16="http://schemas.microsoft.com/office/drawing/2014/main" id="{B16F1ECE-A250-4CB6-8BC3-7CAD96F9E58C}"/>
              </a:ext>
            </a:extLst>
          </p:cNvPr>
          <p:cNvSpPr>
            <a:spLocks noGrp="1"/>
          </p:cNvSpPr>
          <p:nvPr>
            <p:ph type="sldNum" sz="quarter" idx="12"/>
          </p:nvPr>
        </p:nvSpPr>
        <p:spPr/>
        <p:txBody>
          <a:bodyPr/>
          <a:lstStyle>
            <a:lvl1pPr eaLnBrk="1" hangingPunct="1">
              <a:defRPr kumimoji="1" b="1"/>
            </a:lvl1pPr>
          </a:lstStyle>
          <a:p>
            <a:pPr>
              <a:defRPr/>
            </a:pPr>
            <a:fld id="{FE46D205-579E-486A-8D3F-CA04F34E5713}" type="slidenum">
              <a:rPr lang="en-US" altLang="en-US"/>
              <a:pPr>
                <a:defRPr/>
              </a:pPr>
              <a:t>‹#›</a:t>
            </a:fld>
            <a:endParaRPr lang="en-US" altLang="en-US"/>
          </a:p>
        </p:txBody>
      </p:sp>
    </p:spTree>
    <p:extLst>
      <p:ext uri="{BB962C8B-B14F-4D97-AF65-F5344CB8AC3E}">
        <p14:creationId xmlns:p14="http://schemas.microsoft.com/office/powerpoint/2010/main" val="4086967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41443-40B1-4316-BEFA-88C508A798ED}"/>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8" name="Footer Placeholder 7">
            <a:extLst>
              <a:ext uri="{FF2B5EF4-FFF2-40B4-BE49-F238E27FC236}">
                <a16:creationId xmlns:a16="http://schemas.microsoft.com/office/drawing/2014/main" id="{543DCE96-EF55-4159-8E12-8C7968136887}"/>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9" name="Slide Number Placeholder 8">
            <a:extLst>
              <a:ext uri="{FF2B5EF4-FFF2-40B4-BE49-F238E27FC236}">
                <a16:creationId xmlns:a16="http://schemas.microsoft.com/office/drawing/2014/main" id="{6BC92ABC-12ED-4864-9384-EE61ADDDF11E}"/>
              </a:ext>
            </a:extLst>
          </p:cNvPr>
          <p:cNvSpPr>
            <a:spLocks noGrp="1"/>
          </p:cNvSpPr>
          <p:nvPr>
            <p:ph type="sldNum" sz="quarter" idx="12"/>
          </p:nvPr>
        </p:nvSpPr>
        <p:spPr/>
        <p:txBody>
          <a:bodyPr/>
          <a:lstStyle>
            <a:lvl1pPr eaLnBrk="1" hangingPunct="1">
              <a:defRPr kumimoji="1" b="1"/>
            </a:lvl1pPr>
          </a:lstStyle>
          <a:p>
            <a:pPr>
              <a:defRPr/>
            </a:pPr>
            <a:fld id="{3E6D2422-8BA7-4DFB-ACEE-A99C8FA94D3F}" type="slidenum">
              <a:rPr lang="en-US" altLang="en-US"/>
              <a:pPr>
                <a:defRPr/>
              </a:pPr>
              <a:t>‹#›</a:t>
            </a:fld>
            <a:endParaRPr lang="en-US" altLang="en-US"/>
          </a:p>
        </p:txBody>
      </p:sp>
    </p:spTree>
    <p:extLst>
      <p:ext uri="{BB962C8B-B14F-4D97-AF65-F5344CB8AC3E}">
        <p14:creationId xmlns:p14="http://schemas.microsoft.com/office/powerpoint/2010/main" val="75026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47E7E-CA94-4FC6-8C2B-2B57A27DCFE1}"/>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4" name="Footer Placeholder 3">
            <a:extLst>
              <a:ext uri="{FF2B5EF4-FFF2-40B4-BE49-F238E27FC236}">
                <a16:creationId xmlns:a16="http://schemas.microsoft.com/office/drawing/2014/main" id="{E5DE3166-B245-4040-8840-A1E6A8F0498C}"/>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5" name="Slide Number Placeholder 4">
            <a:extLst>
              <a:ext uri="{FF2B5EF4-FFF2-40B4-BE49-F238E27FC236}">
                <a16:creationId xmlns:a16="http://schemas.microsoft.com/office/drawing/2014/main" id="{4F0B1DE6-7D4F-4816-BAB3-59F4A1311358}"/>
              </a:ext>
            </a:extLst>
          </p:cNvPr>
          <p:cNvSpPr>
            <a:spLocks noGrp="1"/>
          </p:cNvSpPr>
          <p:nvPr>
            <p:ph type="sldNum" sz="quarter" idx="12"/>
          </p:nvPr>
        </p:nvSpPr>
        <p:spPr/>
        <p:txBody>
          <a:bodyPr/>
          <a:lstStyle>
            <a:lvl1pPr eaLnBrk="1" hangingPunct="1">
              <a:defRPr kumimoji="1" b="1"/>
            </a:lvl1pPr>
          </a:lstStyle>
          <a:p>
            <a:pPr>
              <a:defRPr/>
            </a:pPr>
            <a:fld id="{4E006AE6-EC3B-4657-8404-CBC6AD7E8F5D}" type="slidenum">
              <a:rPr lang="en-US" altLang="en-US"/>
              <a:pPr>
                <a:defRPr/>
              </a:pPr>
              <a:t>‹#›</a:t>
            </a:fld>
            <a:endParaRPr lang="en-US" altLang="en-US"/>
          </a:p>
        </p:txBody>
      </p:sp>
    </p:spTree>
    <p:extLst>
      <p:ext uri="{BB962C8B-B14F-4D97-AF65-F5344CB8AC3E}">
        <p14:creationId xmlns:p14="http://schemas.microsoft.com/office/powerpoint/2010/main" val="2765403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0D5F1-C7AF-4C84-A289-ADC2DC3E1D66}"/>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3" name="Footer Placeholder 2">
            <a:extLst>
              <a:ext uri="{FF2B5EF4-FFF2-40B4-BE49-F238E27FC236}">
                <a16:creationId xmlns:a16="http://schemas.microsoft.com/office/drawing/2014/main" id="{96722EC9-7A77-4CA5-88FE-53ECF0D4140C}"/>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4" name="Slide Number Placeholder 3">
            <a:extLst>
              <a:ext uri="{FF2B5EF4-FFF2-40B4-BE49-F238E27FC236}">
                <a16:creationId xmlns:a16="http://schemas.microsoft.com/office/drawing/2014/main" id="{A7942BA2-2DD5-4092-BE65-6934AB3BD60E}"/>
              </a:ext>
            </a:extLst>
          </p:cNvPr>
          <p:cNvSpPr>
            <a:spLocks noGrp="1"/>
          </p:cNvSpPr>
          <p:nvPr>
            <p:ph type="sldNum" sz="quarter" idx="12"/>
          </p:nvPr>
        </p:nvSpPr>
        <p:spPr/>
        <p:txBody>
          <a:bodyPr/>
          <a:lstStyle>
            <a:lvl1pPr eaLnBrk="1" hangingPunct="1">
              <a:defRPr kumimoji="1" b="1"/>
            </a:lvl1pPr>
          </a:lstStyle>
          <a:p>
            <a:pPr>
              <a:defRPr/>
            </a:pPr>
            <a:fld id="{FC4B5158-3391-4662-B7EB-41129DD4FB7F}" type="slidenum">
              <a:rPr lang="en-US" altLang="en-US"/>
              <a:pPr>
                <a:defRPr/>
              </a:pPr>
              <a:t>‹#›</a:t>
            </a:fld>
            <a:endParaRPr lang="en-US" altLang="en-US"/>
          </a:p>
        </p:txBody>
      </p:sp>
    </p:spTree>
    <p:extLst>
      <p:ext uri="{BB962C8B-B14F-4D97-AF65-F5344CB8AC3E}">
        <p14:creationId xmlns:p14="http://schemas.microsoft.com/office/powerpoint/2010/main" val="200852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159F-801A-45A8-B7B5-CC4E3B2A61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65CFA-8E4A-4FAF-89F2-9254D57D2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039C4-1068-41E5-AE18-A8E2405134C3}"/>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5" name="Footer Placeholder 4">
            <a:extLst>
              <a:ext uri="{FF2B5EF4-FFF2-40B4-BE49-F238E27FC236}">
                <a16:creationId xmlns:a16="http://schemas.microsoft.com/office/drawing/2014/main" id="{6B5E5792-C304-4A74-A50A-EBEE91865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DCA7B-732C-4163-9CD6-76B5C6AA3B4E}"/>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4201310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D6D44DC-9FED-4822-88D7-05D8FA2393F0}"/>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6" name="Footer Placeholder 5">
            <a:extLst>
              <a:ext uri="{FF2B5EF4-FFF2-40B4-BE49-F238E27FC236}">
                <a16:creationId xmlns:a16="http://schemas.microsoft.com/office/drawing/2014/main" id="{D9E6596B-1CC1-4A26-AD64-1EB04A155AF7}"/>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7" name="Slide Number Placeholder 6">
            <a:extLst>
              <a:ext uri="{FF2B5EF4-FFF2-40B4-BE49-F238E27FC236}">
                <a16:creationId xmlns:a16="http://schemas.microsoft.com/office/drawing/2014/main" id="{5A5C2D69-8D86-4E2E-AFEF-9154EF70743D}"/>
              </a:ext>
            </a:extLst>
          </p:cNvPr>
          <p:cNvSpPr>
            <a:spLocks noGrp="1"/>
          </p:cNvSpPr>
          <p:nvPr>
            <p:ph type="sldNum" sz="quarter" idx="12"/>
          </p:nvPr>
        </p:nvSpPr>
        <p:spPr/>
        <p:txBody>
          <a:bodyPr/>
          <a:lstStyle>
            <a:lvl1pPr eaLnBrk="1" hangingPunct="1">
              <a:defRPr kumimoji="1" b="1"/>
            </a:lvl1pPr>
          </a:lstStyle>
          <a:p>
            <a:pPr>
              <a:defRPr/>
            </a:pPr>
            <a:fld id="{17962192-F6F6-48EB-9299-E3E15920CA74}" type="slidenum">
              <a:rPr lang="en-US" altLang="en-US"/>
              <a:pPr>
                <a:defRPr/>
              </a:pPr>
              <a:t>‹#›</a:t>
            </a:fld>
            <a:endParaRPr lang="en-US" altLang="en-US"/>
          </a:p>
        </p:txBody>
      </p:sp>
    </p:spTree>
    <p:extLst>
      <p:ext uri="{BB962C8B-B14F-4D97-AF65-F5344CB8AC3E}">
        <p14:creationId xmlns:p14="http://schemas.microsoft.com/office/powerpoint/2010/main" val="2020234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977BD21-A243-44D4-BAD6-5A9406987004}"/>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6" name="Footer Placeholder 5">
            <a:extLst>
              <a:ext uri="{FF2B5EF4-FFF2-40B4-BE49-F238E27FC236}">
                <a16:creationId xmlns:a16="http://schemas.microsoft.com/office/drawing/2014/main" id="{82FD0016-049A-41B2-B703-D1C8ED8D9696}"/>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7" name="Slide Number Placeholder 6">
            <a:extLst>
              <a:ext uri="{FF2B5EF4-FFF2-40B4-BE49-F238E27FC236}">
                <a16:creationId xmlns:a16="http://schemas.microsoft.com/office/drawing/2014/main" id="{882B4799-2506-4264-A29F-D3C583FD46F3}"/>
              </a:ext>
            </a:extLst>
          </p:cNvPr>
          <p:cNvSpPr>
            <a:spLocks noGrp="1"/>
          </p:cNvSpPr>
          <p:nvPr>
            <p:ph type="sldNum" sz="quarter" idx="12"/>
          </p:nvPr>
        </p:nvSpPr>
        <p:spPr/>
        <p:txBody>
          <a:bodyPr/>
          <a:lstStyle>
            <a:lvl1pPr eaLnBrk="1" hangingPunct="1">
              <a:defRPr kumimoji="1" b="1"/>
            </a:lvl1pPr>
          </a:lstStyle>
          <a:p>
            <a:pPr>
              <a:defRPr/>
            </a:pPr>
            <a:fld id="{54ABA304-C2A8-4CA8-B516-DD062BC63780}" type="slidenum">
              <a:rPr lang="en-US" altLang="en-US"/>
              <a:pPr>
                <a:defRPr/>
              </a:pPr>
              <a:t>‹#›</a:t>
            </a:fld>
            <a:endParaRPr lang="en-US" altLang="en-US"/>
          </a:p>
        </p:txBody>
      </p:sp>
    </p:spTree>
    <p:extLst>
      <p:ext uri="{BB962C8B-B14F-4D97-AF65-F5344CB8AC3E}">
        <p14:creationId xmlns:p14="http://schemas.microsoft.com/office/powerpoint/2010/main" val="2572229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3BB78-2105-4903-AC75-C8B17BF9F2C6}"/>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5" name="Footer Placeholder 4">
            <a:extLst>
              <a:ext uri="{FF2B5EF4-FFF2-40B4-BE49-F238E27FC236}">
                <a16:creationId xmlns:a16="http://schemas.microsoft.com/office/drawing/2014/main" id="{27AE5940-71FA-4439-BA1D-5087CCA2496B}"/>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6" name="Slide Number Placeholder 5">
            <a:extLst>
              <a:ext uri="{FF2B5EF4-FFF2-40B4-BE49-F238E27FC236}">
                <a16:creationId xmlns:a16="http://schemas.microsoft.com/office/drawing/2014/main" id="{8836E9FB-50E4-4398-A36B-52CE007D679B}"/>
              </a:ext>
            </a:extLst>
          </p:cNvPr>
          <p:cNvSpPr>
            <a:spLocks noGrp="1"/>
          </p:cNvSpPr>
          <p:nvPr>
            <p:ph type="sldNum" sz="quarter" idx="12"/>
          </p:nvPr>
        </p:nvSpPr>
        <p:spPr/>
        <p:txBody>
          <a:bodyPr/>
          <a:lstStyle>
            <a:lvl1pPr eaLnBrk="1" hangingPunct="1">
              <a:defRPr kumimoji="1" b="1"/>
            </a:lvl1pPr>
          </a:lstStyle>
          <a:p>
            <a:pPr>
              <a:defRPr/>
            </a:pPr>
            <a:fld id="{C33F31E6-17FE-48C7-8CD7-85A86F824B5B}" type="slidenum">
              <a:rPr lang="en-US" altLang="en-US"/>
              <a:pPr>
                <a:defRPr/>
              </a:pPr>
              <a:t>‹#›</a:t>
            </a:fld>
            <a:endParaRPr lang="en-US" altLang="en-US"/>
          </a:p>
        </p:txBody>
      </p:sp>
    </p:spTree>
    <p:extLst>
      <p:ext uri="{BB962C8B-B14F-4D97-AF65-F5344CB8AC3E}">
        <p14:creationId xmlns:p14="http://schemas.microsoft.com/office/powerpoint/2010/main" val="1954022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296B-2E32-40B4-8D18-7785A19280A2}"/>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5" name="Footer Placeholder 4">
            <a:extLst>
              <a:ext uri="{FF2B5EF4-FFF2-40B4-BE49-F238E27FC236}">
                <a16:creationId xmlns:a16="http://schemas.microsoft.com/office/drawing/2014/main" id="{F4B44344-04EA-4569-9CC2-5C01DD4B2C03}"/>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6" name="Slide Number Placeholder 5">
            <a:extLst>
              <a:ext uri="{FF2B5EF4-FFF2-40B4-BE49-F238E27FC236}">
                <a16:creationId xmlns:a16="http://schemas.microsoft.com/office/drawing/2014/main" id="{778F0CED-A920-44B6-9EA8-73297AA3BCA6}"/>
              </a:ext>
            </a:extLst>
          </p:cNvPr>
          <p:cNvSpPr>
            <a:spLocks noGrp="1"/>
          </p:cNvSpPr>
          <p:nvPr>
            <p:ph type="sldNum" sz="quarter" idx="12"/>
          </p:nvPr>
        </p:nvSpPr>
        <p:spPr/>
        <p:txBody>
          <a:bodyPr/>
          <a:lstStyle>
            <a:lvl1pPr eaLnBrk="1" hangingPunct="1">
              <a:defRPr kumimoji="1" b="1"/>
            </a:lvl1pPr>
          </a:lstStyle>
          <a:p>
            <a:pPr>
              <a:defRPr/>
            </a:pPr>
            <a:fld id="{1B40F3B9-1F6F-4706-823D-1A0B4CD7949C}" type="slidenum">
              <a:rPr lang="en-US" altLang="en-US"/>
              <a:pPr>
                <a:defRPr/>
              </a:pPr>
              <a:t>‹#›</a:t>
            </a:fld>
            <a:endParaRPr lang="en-US" altLang="en-US"/>
          </a:p>
        </p:txBody>
      </p:sp>
    </p:spTree>
    <p:extLst>
      <p:ext uri="{BB962C8B-B14F-4D97-AF65-F5344CB8AC3E}">
        <p14:creationId xmlns:p14="http://schemas.microsoft.com/office/powerpoint/2010/main" val="3183976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09CC753-D61D-4B3B-BD3F-CF50DECEAC40}"/>
              </a:ext>
            </a:extLst>
          </p:cNvPr>
          <p:cNvSpPr>
            <a:spLocks noGrp="1"/>
          </p:cNvSpPr>
          <p:nvPr>
            <p:ph type="dt" sz="half" idx="10"/>
          </p:nvPr>
        </p:nvSpPr>
        <p:spPr/>
        <p:txBody>
          <a:bodyPr/>
          <a:lstStyle>
            <a:lvl1pPr eaLnBrk="1" hangingPunct="1">
              <a:defRPr kumimoji="1" b="1"/>
            </a:lvl1pPr>
          </a:lstStyle>
          <a:p>
            <a:pPr>
              <a:defRPr/>
            </a:pPr>
            <a:endParaRPr lang="en-US"/>
          </a:p>
        </p:txBody>
      </p:sp>
      <p:sp>
        <p:nvSpPr>
          <p:cNvPr id="4" name="Footer Placeholder 3">
            <a:extLst>
              <a:ext uri="{FF2B5EF4-FFF2-40B4-BE49-F238E27FC236}">
                <a16:creationId xmlns:a16="http://schemas.microsoft.com/office/drawing/2014/main" id="{53D3828F-4687-4E72-B4D8-7F7714660418}"/>
              </a:ext>
            </a:extLst>
          </p:cNvPr>
          <p:cNvSpPr>
            <a:spLocks noGrp="1"/>
          </p:cNvSpPr>
          <p:nvPr>
            <p:ph type="ftr" sz="quarter" idx="11"/>
          </p:nvPr>
        </p:nvSpPr>
        <p:spPr/>
        <p:txBody>
          <a:bodyPr/>
          <a:lstStyle>
            <a:lvl1pPr eaLnBrk="1" hangingPunct="1">
              <a:defRPr kumimoji="1" b="1"/>
            </a:lvl1pPr>
          </a:lstStyle>
          <a:p>
            <a:pPr>
              <a:defRPr/>
            </a:pPr>
            <a:endParaRPr lang="en-US"/>
          </a:p>
        </p:txBody>
      </p:sp>
      <p:sp>
        <p:nvSpPr>
          <p:cNvPr id="5" name="Slide Number Placeholder 4">
            <a:extLst>
              <a:ext uri="{FF2B5EF4-FFF2-40B4-BE49-F238E27FC236}">
                <a16:creationId xmlns:a16="http://schemas.microsoft.com/office/drawing/2014/main" id="{2EB8EBEE-6DB5-4AD0-AB67-7D2BE6362CB0}"/>
              </a:ext>
            </a:extLst>
          </p:cNvPr>
          <p:cNvSpPr>
            <a:spLocks noGrp="1"/>
          </p:cNvSpPr>
          <p:nvPr>
            <p:ph type="sldNum" sz="quarter" idx="12"/>
          </p:nvPr>
        </p:nvSpPr>
        <p:spPr/>
        <p:txBody>
          <a:bodyPr/>
          <a:lstStyle>
            <a:lvl1pPr eaLnBrk="1" hangingPunct="1">
              <a:defRPr kumimoji="1" b="1"/>
            </a:lvl1pPr>
          </a:lstStyle>
          <a:p>
            <a:pPr>
              <a:defRPr/>
            </a:pPr>
            <a:fld id="{B5E2CDCA-F2CD-4DA5-B7B8-5A284EFC51E0}" type="slidenum">
              <a:rPr lang="en-US" altLang="en-US"/>
              <a:pPr>
                <a:defRPr/>
              </a:pPr>
              <a:t>‹#›</a:t>
            </a:fld>
            <a:endParaRPr lang="en-US" altLang="en-US"/>
          </a:p>
        </p:txBody>
      </p:sp>
    </p:spTree>
    <p:extLst>
      <p:ext uri="{BB962C8B-B14F-4D97-AF65-F5344CB8AC3E}">
        <p14:creationId xmlns:p14="http://schemas.microsoft.com/office/powerpoint/2010/main" val="18172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BB91B5-9196-482D-B213-518C847F65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1585" y="2055813"/>
            <a:ext cx="8868833"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475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Image 5">
            <a:extLst>
              <a:ext uri="{FF2B5EF4-FFF2-40B4-BE49-F238E27FC236}">
                <a16:creationId xmlns:a16="http://schemas.microsoft.com/office/drawing/2014/main" id="{C87BC7B4-9548-44F7-8CD5-CABC6CDD19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15218" y="1593851"/>
            <a:ext cx="576156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8"/>
          <p:cNvSpPr>
            <a:spLocks noGrp="1"/>
          </p:cNvSpPr>
          <p:nvPr>
            <p:ph type="body" sz="quarter" idx="10"/>
          </p:nvPr>
        </p:nvSpPr>
        <p:spPr>
          <a:xfrm>
            <a:off x="2146905" y="3717032"/>
            <a:ext cx="7889609" cy="792088"/>
          </a:xfrm>
          <a:prstGeom prst="rect">
            <a:avLst/>
          </a:prstGeom>
        </p:spPr>
        <p:txBody>
          <a:bodyPr anchor="b"/>
          <a:lstStyle>
            <a:lvl1pPr marL="0" indent="0" algn="ctr" rtl="0" eaLnBrk="1" fontAlgn="t" latinLnBrk="0" hangingPunct="1">
              <a:buNone/>
              <a:defRPr lang="fr-FR" sz="2800" b="0" i="0" u="none" strike="noStrike">
                <a:solidFill>
                  <a:srgbClr val="B1B2B3"/>
                </a:solidFill>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Espace réservé du texte 11"/>
          <p:cNvSpPr>
            <a:spLocks noGrp="1"/>
          </p:cNvSpPr>
          <p:nvPr>
            <p:ph type="body" sz="quarter" idx="11"/>
          </p:nvPr>
        </p:nvSpPr>
        <p:spPr>
          <a:xfrm>
            <a:off x="2146905" y="4508501"/>
            <a:ext cx="7889609" cy="432668"/>
          </a:xfrm>
          <a:prstGeom prst="rect">
            <a:avLst/>
          </a:prstGeom>
        </p:spPr>
        <p:txBody>
          <a:bodyPr/>
          <a:lstStyle>
            <a:lvl1pPr marL="0" indent="0" algn="ctr">
              <a:buFontTx/>
              <a:buNone/>
              <a:defRPr sz="2000" b="1">
                <a:solidFill>
                  <a:srgbClr val="B1B2B3"/>
                </a:solidFill>
              </a:defRPr>
            </a:lvl1pPr>
          </a:lstStyle>
          <a:p>
            <a:pPr lvl="0"/>
            <a:r>
              <a:rPr lang="en-US"/>
              <a:t>Click to edit Master text styles</a:t>
            </a:r>
          </a:p>
        </p:txBody>
      </p:sp>
      <p:sp>
        <p:nvSpPr>
          <p:cNvPr id="14" name="Espace réservé du texte 13"/>
          <p:cNvSpPr>
            <a:spLocks noGrp="1"/>
          </p:cNvSpPr>
          <p:nvPr>
            <p:ph type="body" sz="quarter" idx="12"/>
          </p:nvPr>
        </p:nvSpPr>
        <p:spPr>
          <a:xfrm>
            <a:off x="2146905" y="4941168"/>
            <a:ext cx="7889609" cy="503238"/>
          </a:xfrm>
          <a:prstGeom prst="rect">
            <a:avLst/>
          </a:prstGeom>
        </p:spPr>
        <p:txBody>
          <a:bodyPr/>
          <a:lstStyle>
            <a:lvl1pPr marL="0" indent="0" algn="ctr">
              <a:buNone/>
              <a:defRPr sz="2000" b="0">
                <a:solidFill>
                  <a:srgbClr val="B1B2B3"/>
                </a:solidFill>
              </a:defRPr>
            </a:lvl1pPr>
          </a:lstStyle>
          <a:p>
            <a:pPr lvl="0"/>
            <a:r>
              <a:rPr lang="en-US"/>
              <a:t>Click to edit Master text styles</a:t>
            </a:r>
          </a:p>
        </p:txBody>
      </p:sp>
    </p:spTree>
    <p:extLst>
      <p:ext uri="{BB962C8B-B14F-4D97-AF65-F5344CB8AC3E}">
        <p14:creationId xmlns:p14="http://schemas.microsoft.com/office/powerpoint/2010/main" val="533071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2F4A5E9-BD6B-4F76-9F44-AE663EABE37E}"/>
              </a:ext>
            </a:extLst>
          </p:cNvPr>
          <p:cNvSpPr txBox="1">
            <a:spLocks noChangeArrowheads="1"/>
          </p:cNvSpPr>
          <p:nvPr userDrawn="1"/>
        </p:nvSpPr>
        <p:spPr bwMode="auto">
          <a:xfrm>
            <a:off x="6049433" y="549276"/>
            <a:ext cx="5903384" cy="276225"/>
          </a:xfrm>
          <a:prstGeom prst="rect">
            <a:avLst/>
          </a:prstGeom>
          <a:noFill/>
          <a:ln>
            <a:noFill/>
          </a:ln>
        </p:spPr>
        <p:txBody>
          <a:bodyPr anchor="b">
            <a:spAutoFit/>
          </a:bodyPr>
          <a:lstStyle>
            <a:lvl1pPr>
              <a:defRPr kumimoji="1" sz="2400" b="1">
                <a:solidFill>
                  <a:schemeClr val="tx1"/>
                </a:solidFill>
                <a:latin typeface="Times New Roman" panose="02020603050405020304" pitchFamily="18" charset="0"/>
                <a:ea typeface="MS PGothic" panose="020B0600070205080204" pitchFamily="34" charset="-128"/>
              </a:defRPr>
            </a:lvl1pPr>
            <a:lvl2pPr marL="742950" indent="-285750">
              <a:defRPr kumimoji="1" sz="2400" b="1">
                <a:solidFill>
                  <a:schemeClr val="tx1"/>
                </a:solidFill>
                <a:latin typeface="Times New Roman" panose="02020603050405020304" pitchFamily="18" charset="0"/>
                <a:ea typeface="MS PGothic" panose="020B0600070205080204" pitchFamily="34" charset="-128"/>
              </a:defRPr>
            </a:lvl2pPr>
            <a:lvl3pPr marL="1143000" indent="-228600">
              <a:defRPr kumimoji="1" sz="2400" b="1">
                <a:solidFill>
                  <a:schemeClr val="tx1"/>
                </a:solidFill>
                <a:latin typeface="Times New Roman" panose="02020603050405020304" pitchFamily="18" charset="0"/>
                <a:ea typeface="MS PGothic" panose="020B0600070205080204" pitchFamily="34" charset="-128"/>
              </a:defRPr>
            </a:lvl3pPr>
            <a:lvl4pPr marL="1600200" indent="-228600">
              <a:defRPr kumimoji="1" sz="2400" b="1">
                <a:solidFill>
                  <a:schemeClr val="tx1"/>
                </a:solidFill>
                <a:latin typeface="Times New Roman" panose="02020603050405020304" pitchFamily="18" charset="0"/>
                <a:ea typeface="MS PGothic" panose="020B0600070205080204" pitchFamily="34" charset="-128"/>
              </a:defRPr>
            </a:lvl4pPr>
            <a:lvl5pPr marL="2057400" indent="-228600">
              <a:defRPr kumimoji="1"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r>
              <a:rPr kumimoji="0" lang="fr-FR" altLang="en-US" sz="1200">
                <a:solidFill>
                  <a:srgbClr val="FFFFFF"/>
                </a:solidFill>
                <a:latin typeface="Calibri" panose="020F0502020204030204" pitchFamily="34" charset="0"/>
              </a:rPr>
              <a:t>PRESENTATION TITLE </a:t>
            </a:r>
            <a:r>
              <a:rPr kumimoji="0" lang="fr-FR" altLang="en-US" sz="1200">
                <a:solidFill>
                  <a:srgbClr val="EAE2D2"/>
                </a:solidFill>
                <a:latin typeface="Calibri" panose="020F0502020204030204" pitchFamily="34" charset="0"/>
              </a:rPr>
              <a:t>– CHANGE IN MASTER SLIDE</a:t>
            </a:r>
          </a:p>
        </p:txBody>
      </p:sp>
      <p:pic>
        <p:nvPicPr>
          <p:cNvPr id="5" name="Picture 2">
            <a:extLst>
              <a:ext uri="{FF2B5EF4-FFF2-40B4-BE49-F238E27FC236}">
                <a16:creationId xmlns:a16="http://schemas.microsoft.com/office/drawing/2014/main" id="{80B8AF11-AC2A-47B6-8210-3708BDE6B8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5384" y="-26988"/>
            <a:ext cx="4768851"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600206"/>
            <a:ext cx="10972800" cy="4525963"/>
          </a:xfrm>
          <a:prstGeom prst="rect">
            <a:avLst/>
          </a:prstGeom>
        </p:spPr>
        <p:txBody>
          <a:bodyPr/>
          <a:lstStyle>
            <a:lvl1pPr rtl="0">
              <a:defRPr b="1">
                <a:solidFill>
                  <a:srgbClr val="FFFFFF"/>
                </a:solidFill>
              </a:defRPr>
            </a:lvl1pPr>
            <a:lvl2pPr rtl="0">
              <a:defRPr>
                <a:solidFill>
                  <a:srgbClr val="EAE2D2"/>
                </a:solidFill>
              </a:defRPr>
            </a:lvl2pPr>
            <a:lvl3pPr rtl="0">
              <a:defRPr>
                <a:solidFill>
                  <a:srgbClr val="EAE2D2"/>
                </a:solidFill>
              </a:defRPr>
            </a:lvl3pPr>
            <a:lvl4pPr rtl="0">
              <a:defRPr>
                <a:solidFill>
                  <a:srgbClr val="EAE2D2"/>
                </a:solidFill>
              </a:defRPr>
            </a:lvl4pPr>
            <a:lvl5pPr rtl="0">
              <a:defRPr>
                <a:solidFill>
                  <a:srgbClr val="EAE2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542488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1 w/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4625E164-2A24-4CF2-96EE-44D5FD95E499}"/>
              </a:ext>
            </a:extLst>
          </p:cNvPr>
          <p:cNvSpPr txBox="1">
            <a:spLocks noChangeArrowheads="1"/>
          </p:cNvSpPr>
          <p:nvPr userDrawn="1"/>
        </p:nvSpPr>
        <p:spPr bwMode="auto">
          <a:xfrm>
            <a:off x="239184" y="55563"/>
            <a:ext cx="10945283" cy="277812"/>
          </a:xfrm>
          <a:prstGeom prst="rect">
            <a:avLst/>
          </a:prstGeom>
          <a:noFill/>
          <a:ln>
            <a:noFill/>
          </a:ln>
        </p:spPr>
        <p:txBody>
          <a:bodyPr>
            <a:spAutoFit/>
          </a:bodyPr>
          <a:lstStyle>
            <a:lvl1pPr>
              <a:defRPr kumimoji="1" sz="2400" b="1">
                <a:solidFill>
                  <a:schemeClr val="tx1"/>
                </a:solidFill>
                <a:latin typeface="Times New Roman" panose="02020603050405020304" pitchFamily="18" charset="0"/>
                <a:ea typeface="MS PGothic" panose="020B0600070205080204" pitchFamily="34" charset="-128"/>
              </a:defRPr>
            </a:lvl1pPr>
            <a:lvl2pPr marL="742950" indent="-285750">
              <a:defRPr kumimoji="1" sz="2400" b="1">
                <a:solidFill>
                  <a:schemeClr val="tx1"/>
                </a:solidFill>
                <a:latin typeface="Times New Roman" panose="02020603050405020304" pitchFamily="18" charset="0"/>
                <a:ea typeface="MS PGothic" panose="020B0600070205080204" pitchFamily="34" charset="-128"/>
              </a:defRPr>
            </a:lvl2pPr>
            <a:lvl3pPr marL="1143000" indent="-228600">
              <a:defRPr kumimoji="1" sz="2400" b="1">
                <a:solidFill>
                  <a:schemeClr val="tx1"/>
                </a:solidFill>
                <a:latin typeface="Times New Roman" panose="02020603050405020304" pitchFamily="18" charset="0"/>
                <a:ea typeface="MS PGothic" panose="020B0600070205080204" pitchFamily="34" charset="-128"/>
              </a:defRPr>
            </a:lvl3pPr>
            <a:lvl4pPr marL="1600200" indent="-228600">
              <a:defRPr kumimoji="1" sz="2400" b="1">
                <a:solidFill>
                  <a:schemeClr val="tx1"/>
                </a:solidFill>
                <a:latin typeface="Times New Roman" panose="02020603050405020304" pitchFamily="18" charset="0"/>
                <a:ea typeface="MS PGothic" panose="020B0600070205080204" pitchFamily="34" charset="-128"/>
              </a:defRPr>
            </a:lvl4pPr>
            <a:lvl5pPr marL="2057400" indent="-228600">
              <a:defRPr kumimoji="1"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eaLnBrk="1" hangingPunct="1">
              <a:defRPr/>
            </a:pPr>
            <a:r>
              <a:rPr kumimoji="0" lang="fr-FR" altLang="en-US" sz="1200">
                <a:solidFill>
                  <a:srgbClr val="FFFFFF"/>
                </a:solidFill>
                <a:latin typeface="Calibri" panose="020F0502020204030204" pitchFamily="34" charset="0"/>
              </a:rPr>
              <a:t>PRESENTATION TITLE </a:t>
            </a:r>
            <a:r>
              <a:rPr kumimoji="0" lang="fr-FR" altLang="en-US" sz="1200">
                <a:solidFill>
                  <a:srgbClr val="EAE2D2"/>
                </a:solidFill>
                <a:latin typeface="Calibri" panose="020F0502020204030204" pitchFamily="34" charset="0"/>
              </a:rPr>
              <a:t>– CHANGE IN MASTER SLIDE</a:t>
            </a:r>
          </a:p>
        </p:txBody>
      </p:sp>
      <p:sp>
        <p:nvSpPr>
          <p:cNvPr id="3" name="Espace réservé du contenu 2"/>
          <p:cNvSpPr>
            <a:spLocks noGrp="1"/>
          </p:cNvSpPr>
          <p:nvPr>
            <p:ph idx="1"/>
          </p:nvPr>
        </p:nvSpPr>
        <p:spPr>
          <a:xfrm>
            <a:off x="623392" y="764704"/>
            <a:ext cx="10972800" cy="5544616"/>
          </a:xfrm>
          <a:prstGeom prst="rect">
            <a:avLst/>
          </a:prstGeom>
        </p:spPr>
        <p:txBody>
          <a:bodyPr/>
          <a:lstStyle>
            <a:lvl1pPr>
              <a:defRPr b="1">
                <a:solidFill>
                  <a:srgbClr val="FFFFFF"/>
                </a:solidFill>
              </a:defRPr>
            </a:lvl1pPr>
            <a:lvl2pPr>
              <a:defRPr>
                <a:solidFill>
                  <a:srgbClr val="EAE2D2"/>
                </a:solidFill>
              </a:defRPr>
            </a:lvl2pPr>
            <a:lvl3pPr>
              <a:defRPr>
                <a:solidFill>
                  <a:srgbClr val="EAE2D2"/>
                </a:solidFill>
              </a:defRPr>
            </a:lvl3pPr>
            <a:lvl4pPr>
              <a:defRPr>
                <a:solidFill>
                  <a:srgbClr val="EAE2D2"/>
                </a:solidFill>
              </a:defRPr>
            </a:lvl4pPr>
            <a:lvl5pPr>
              <a:defRPr>
                <a:solidFill>
                  <a:srgbClr val="EAE2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490273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2 wo/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3D6BE7B9-6F10-4924-BE39-8F0999459B14}"/>
              </a:ext>
            </a:extLst>
          </p:cNvPr>
          <p:cNvSpPr txBox="1">
            <a:spLocks noChangeArrowheads="1"/>
          </p:cNvSpPr>
          <p:nvPr userDrawn="1"/>
        </p:nvSpPr>
        <p:spPr bwMode="auto">
          <a:xfrm>
            <a:off x="239184" y="55563"/>
            <a:ext cx="10945283" cy="277812"/>
          </a:xfrm>
          <a:prstGeom prst="rect">
            <a:avLst/>
          </a:prstGeom>
          <a:noFill/>
          <a:ln>
            <a:noFill/>
          </a:ln>
        </p:spPr>
        <p:txBody>
          <a:bodyPr>
            <a:spAutoFit/>
          </a:bodyPr>
          <a:lstStyle>
            <a:lvl1pPr>
              <a:defRPr kumimoji="1" sz="2400" b="1">
                <a:solidFill>
                  <a:schemeClr val="tx1"/>
                </a:solidFill>
                <a:latin typeface="Times New Roman" panose="02020603050405020304" pitchFamily="18" charset="0"/>
                <a:ea typeface="MS PGothic" panose="020B0600070205080204" pitchFamily="34" charset="-128"/>
              </a:defRPr>
            </a:lvl1pPr>
            <a:lvl2pPr marL="742950" indent="-285750">
              <a:defRPr kumimoji="1" sz="2400" b="1">
                <a:solidFill>
                  <a:schemeClr val="tx1"/>
                </a:solidFill>
                <a:latin typeface="Times New Roman" panose="02020603050405020304" pitchFamily="18" charset="0"/>
                <a:ea typeface="MS PGothic" panose="020B0600070205080204" pitchFamily="34" charset="-128"/>
              </a:defRPr>
            </a:lvl2pPr>
            <a:lvl3pPr marL="1143000" indent="-228600">
              <a:defRPr kumimoji="1" sz="2400" b="1">
                <a:solidFill>
                  <a:schemeClr val="tx1"/>
                </a:solidFill>
                <a:latin typeface="Times New Roman" panose="02020603050405020304" pitchFamily="18" charset="0"/>
                <a:ea typeface="MS PGothic" panose="020B0600070205080204" pitchFamily="34" charset="-128"/>
              </a:defRPr>
            </a:lvl3pPr>
            <a:lvl4pPr marL="1600200" indent="-228600">
              <a:defRPr kumimoji="1" sz="2400" b="1">
                <a:solidFill>
                  <a:schemeClr val="tx1"/>
                </a:solidFill>
                <a:latin typeface="Times New Roman" panose="02020603050405020304" pitchFamily="18" charset="0"/>
                <a:ea typeface="MS PGothic" panose="020B0600070205080204" pitchFamily="34" charset="-128"/>
              </a:defRPr>
            </a:lvl4pPr>
            <a:lvl5pPr marL="2057400" indent="-228600">
              <a:defRPr kumimoji="1"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MS PGothic" panose="020B0600070205080204" pitchFamily="34" charset="-128"/>
              </a:defRPr>
            </a:lvl9pPr>
          </a:lstStyle>
          <a:p>
            <a:pPr eaLnBrk="1" hangingPunct="1">
              <a:defRPr/>
            </a:pPr>
            <a:r>
              <a:rPr kumimoji="0" lang="fr-FR" altLang="en-US" sz="1200">
                <a:solidFill>
                  <a:srgbClr val="FFFFFF"/>
                </a:solidFill>
                <a:latin typeface="Calibri" panose="020F0502020204030204" pitchFamily="34" charset="0"/>
              </a:rPr>
              <a:t>PRESENTATION TITLE </a:t>
            </a:r>
            <a:r>
              <a:rPr kumimoji="0" lang="fr-FR" altLang="en-US" sz="1200">
                <a:solidFill>
                  <a:srgbClr val="EAE2D2"/>
                </a:solidFill>
                <a:latin typeface="Calibri" panose="020F0502020204030204" pitchFamily="34" charset="0"/>
              </a:rPr>
              <a:t>– CHANGE IN MASTER SLIDE</a:t>
            </a:r>
          </a:p>
        </p:txBody>
      </p:sp>
      <p:sp>
        <p:nvSpPr>
          <p:cNvPr id="3" name="Espace réservé du contenu 2"/>
          <p:cNvSpPr>
            <a:spLocks noGrp="1"/>
          </p:cNvSpPr>
          <p:nvPr>
            <p:ph idx="1"/>
          </p:nvPr>
        </p:nvSpPr>
        <p:spPr>
          <a:xfrm>
            <a:off x="623392" y="764704"/>
            <a:ext cx="10972800" cy="5544616"/>
          </a:xfrm>
          <a:prstGeom prst="rect">
            <a:avLst/>
          </a:prstGeom>
        </p:spPr>
        <p:txBody>
          <a:bodyPr/>
          <a:lstStyle>
            <a:lvl1pPr>
              <a:defRPr b="1">
                <a:solidFill>
                  <a:srgbClr val="FFFFFF"/>
                </a:solidFill>
              </a:defRPr>
            </a:lvl1pPr>
            <a:lvl2pPr>
              <a:defRPr>
                <a:solidFill>
                  <a:srgbClr val="EAE2D2"/>
                </a:solidFill>
              </a:defRPr>
            </a:lvl2pPr>
            <a:lvl3pPr>
              <a:defRPr>
                <a:solidFill>
                  <a:srgbClr val="EAE2D2"/>
                </a:solidFill>
              </a:defRPr>
            </a:lvl3pPr>
            <a:lvl4pPr>
              <a:defRPr>
                <a:solidFill>
                  <a:srgbClr val="EAE2D2"/>
                </a:solidFill>
              </a:defRPr>
            </a:lvl4pPr>
            <a:lvl5pPr>
              <a:defRPr>
                <a:solidFill>
                  <a:srgbClr val="EAE2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77022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1245-7608-4868-950D-08E1E36A77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782C3-888C-4D90-BD93-9B70DE664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B6AA49-FFE4-417A-B695-33DAB47C55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8704A8-648C-4F65-9C3D-B93658F48DA7}"/>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6" name="Footer Placeholder 5">
            <a:extLst>
              <a:ext uri="{FF2B5EF4-FFF2-40B4-BE49-F238E27FC236}">
                <a16:creationId xmlns:a16="http://schemas.microsoft.com/office/drawing/2014/main" id="{8F9B5731-2625-4F7D-8E88-4DC1A1E3A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47158-9C98-4A27-890A-8F78C85A8AA2}"/>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164447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15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74CFFF58-9115-42EF-8F69-D3A2BE0FB31F}"/>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B90DFAD7-A52E-4A21-9B2D-E600FD43D7D3}"/>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01070E91-D086-432F-8577-E877A1258E7C}"/>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13B2BD2D-71CA-468A-866D-319BEC5EED57}" type="slidenum">
              <a:rPr lang="en-US" altLang="en-US"/>
              <a:pPr>
                <a:defRPr/>
              </a:pPr>
              <a:t>‹#›</a:t>
            </a:fld>
            <a:endParaRPr lang="en-US" altLang="en-US"/>
          </a:p>
        </p:txBody>
      </p:sp>
    </p:spTree>
    <p:extLst>
      <p:ext uri="{BB962C8B-B14F-4D97-AF65-F5344CB8AC3E}">
        <p14:creationId xmlns:p14="http://schemas.microsoft.com/office/powerpoint/2010/main" val="3151120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11763-AB56-4F53-B422-B0C83109F81C}"/>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027D7A95-2FE3-4BD5-B94C-DA398A7E12F4}"/>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FB0B8C2D-AB0F-4DD8-961F-8EFD7E1EFBDC}"/>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5BA6E33B-0D41-475B-BE9C-D45DF691C487}" type="slidenum">
              <a:rPr lang="en-US" altLang="en-US"/>
              <a:pPr>
                <a:defRPr/>
              </a:pPr>
              <a:t>‹#›</a:t>
            </a:fld>
            <a:endParaRPr lang="en-US" altLang="en-US"/>
          </a:p>
        </p:txBody>
      </p:sp>
    </p:spTree>
    <p:extLst>
      <p:ext uri="{BB962C8B-B14F-4D97-AF65-F5344CB8AC3E}">
        <p14:creationId xmlns:p14="http://schemas.microsoft.com/office/powerpoint/2010/main" val="2879212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E4899394-7CAD-4261-BC66-5B8BD6EA8E24}"/>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57168C88-C25F-4682-998B-16E421A7FB77}"/>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ABE3B7AF-23AE-4E68-ADCA-EC0B9773E5FC}"/>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E07DAC41-488A-426E-BA92-956525FA6A4C}" type="slidenum">
              <a:rPr lang="en-US" altLang="en-US"/>
              <a:pPr>
                <a:defRPr/>
              </a:pPr>
              <a:t>‹#›</a:t>
            </a:fld>
            <a:endParaRPr lang="en-US" altLang="en-US"/>
          </a:p>
        </p:txBody>
      </p:sp>
    </p:spTree>
    <p:extLst>
      <p:ext uri="{BB962C8B-B14F-4D97-AF65-F5344CB8AC3E}">
        <p14:creationId xmlns:p14="http://schemas.microsoft.com/office/powerpoint/2010/main" val="4170610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70804-E566-4758-B3CF-BFA7077D5845}"/>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5ADF258B-DD7A-46DB-82C1-69E780D2A2FF}"/>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8D1F6F8F-D105-448C-9704-9ECA1B762ADC}"/>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6B300374-3071-4E9F-B21E-44FABE064D2A}" type="slidenum">
              <a:rPr lang="en-US" altLang="en-US"/>
              <a:pPr>
                <a:defRPr/>
              </a:pPr>
              <a:t>‹#›</a:t>
            </a:fld>
            <a:endParaRPr lang="en-US" altLang="en-US"/>
          </a:p>
        </p:txBody>
      </p:sp>
    </p:spTree>
    <p:extLst>
      <p:ext uri="{BB962C8B-B14F-4D97-AF65-F5344CB8AC3E}">
        <p14:creationId xmlns:p14="http://schemas.microsoft.com/office/powerpoint/2010/main" val="3652041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0AEE3-E3F1-42DF-AA0B-B0EE42CAE2D0}"/>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8" name="Footer Placeholder 7">
            <a:extLst>
              <a:ext uri="{FF2B5EF4-FFF2-40B4-BE49-F238E27FC236}">
                <a16:creationId xmlns:a16="http://schemas.microsoft.com/office/drawing/2014/main" id="{B222B9D6-939E-4D4C-88A4-2EA398C17202}"/>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4F2281A5-0737-4BAA-AA79-78010A74215B}"/>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04D130B4-2677-4286-87AE-5B2F4D0ED48C}" type="slidenum">
              <a:rPr lang="en-US" altLang="en-US"/>
              <a:pPr>
                <a:defRPr/>
              </a:pPr>
              <a:t>‹#›</a:t>
            </a:fld>
            <a:endParaRPr lang="en-US" altLang="en-US"/>
          </a:p>
        </p:txBody>
      </p:sp>
    </p:spTree>
    <p:extLst>
      <p:ext uri="{BB962C8B-B14F-4D97-AF65-F5344CB8AC3E}">
        <p14:creationId xmlns:p14="http://schemas.microsoft.com/office/powerpoint/2010/main" val="238090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B9AC8-20C2-467C-B46B-E69E6780D817}"/>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4" name="Footer Placeholder 3">
            <a:extLst>
              <a:ext uri="{FF2B5EF4-FFF2-40B4-BE49-F238E27FC236}">
                <a16:creationId xmlns:a16="http://schemas.microsoft.com/office/drawing/2014/main" id="{7C959A8C-1A9C-4EE1-BE84-492EF388FE36}"/>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77E5461D-80AA-4640-A352-3A25C6B20DBB}"/>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B70FD4B1-6CC9-46CE-A839-8D4E17A29F7B}" type="slidenum">
              <a:rPr lang="en-US" altLang="en-US"/>
              <a:pPr>
                <a:defRPr/>
              </a:pPr>
              <a:t>‹#›</a:t>
            </a:fld>
            <a:endParaRPr lang="en-US" altLang="en-US"/>
          </a:p>
        </p:txBody>
      </p:sp>
    </p:spTree>
    <p:extLst>
      <p:ext uri="{BB962C8B-B14F-4D97-AF65-F5344CB8AC3E}">
        <p14:creationId xmlns:p14="http://schemas.microsoft.com/office/powerpoint/2010/main" val="3431361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CF10D-B83B-41C8-B5F9-F843868C764F}"/>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3" name="Footer Placeholder 2">
            <a:extLst>
              <a:ext uri="{FF2B5EF4-FFF2-40B4-BE49-F238E27FC236}">
                <a16:creationId xmlns:a16="http://schemas.microsoft.com/office/drawing/2014/main" id="{079F3B6D-806E-4C34-A756-B56F4782F260}"/>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CFDDC4EE-3245-442E-9D7E-E5DFE15BA086}"/>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FA8E46F6-3EFD-4C2C-B5FB-367C044404C0}" type="slidenum">
              <a:rPr lang="en-US" altLang="en-US"/>
              <a:pPr>
                <a:defRPr/>
              </a:pPr>
              <a:t>‹#›</a:t>
            </a:fld>
            <a:endParaRPr lang="en-US" altLang="en-US"/>
          </a:p>
        </p:txBody>
      </p:sp>
    </p:spTree>
    <p:extLst>
      <p:ext uri="{BB962C8B-B14F-4D97-AF65-F5344CB8AC3E}">
        <p14:creationId xmlns:p14="http://schemas.microsoft.com/office/powerpoint/2010/main" val="1024806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220AD02-E511-4935-A629-8D1B04B7EF9F}"/>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E460AFCD-786A-4B23-8589-FF13045AD99D}"/>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43E27FA7-48DF-4F80-8F0C-9C705F7CF886}"/>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93AB5E76-E5DE-4593-A33A-1735AC6D5C08}" type="slidenum">
              <a:rPr lang="en-US" altLang="en-US"/>
              <a:pPr>
                <a:defRPr/>
              </a:pPr>
              <a:t>‹#›</a:t>
            </a:fld>
            <a:endParaRPr lang="en-US" altLang="en-US"/>
          </a:p>
        </p:txBody>
      </p:sp>
    </p:spTree>
    <p:extLst>
      <p:ext uri="{BB962C8B-B14F-4D97-AF65-F5344CB8AC3E}">
        <p14:creationId xmlns:p14="http://schemas.microsoft.com/office/powerpoint/2010/main" val="2468018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5317B40-F9A9-4594-88FF-04E42D4500A7}"/>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FC5A5DA0-5C5B-4E2A-B222-794CD51BEE50}"/>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0E8C8294-9A9F-422C-BDCC-7266CC7D4FE5}"/>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53A5E8AD-0D79-4263-AA3F-B4EA9117C131}" type="slidenum">
              <a:rPr lang="en-US" altLang="en-US"/>
              <a:pPr>
                <a:defRPr/>
              </a:pPr>
              <a:t>‹#›</a:t>
            </a:fld>
            <a:endParaRPr lang="en-US" altLang="en-US"/>
          </a:p>
        </p:txBody>
      </p:sp>
    </p:spTree>
    <p:extLst>
      <p:ext uri="{BB962C8B-B14F-4D97-AF65-F5344CB8AC3E}">
        <p14:creationId xmlns:p14="http://schemas.microsoft.com/office/powerpoint/2010/main" val="196140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EDE9-CBEA-4233-A9F6-5408483A6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A7DE85-CE29-4EC5-9C3D-7CF48869E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A4C39-6CA0-4174-A455-2DC1949530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26B86-7209-4D73-BB94-95014884D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499B7A-F8C3-4AE3-8AC9-625C1F6DFE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18583-8D2F-432D-B075-09CB9E264A1F}"/>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8" name="Footer Placeholder 7">
            <a:extLst>
              <a:ext uri="{FF2B5EF4-FFF2-40B4-BE49-F238E27FC236}">
                <a16:creationId xmlns:a16="http://schemas.microsoft.com/office/drawing/2014/main" id="{7C31F8AA-A5D5-4F0C-9912-CEA093A43B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599D52-2128-46AE-9582-2F25CCEC61EF}"/>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3933350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22DFA-3216-4169-BB33-8304ADE0C7A7}"/>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B834FD40-4C9E-4DD2-AE30-1294E1E2BB3A}"/>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327CA923-9B5D-48CF-B437-A5E0623A1626}"/>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B44986E1-3A66-44D5-BDDD-7C7944A1F7AC}" type="slidenum">
              <a:rPr lang="en-US" altLang="en-US"/>
              <a:pPr>
                <a:defRPr/>
              </a:pPr>
              <a:t>‹#›</a:t>
            </a:fld>
            <a:endParaRPr lang="en-US" altLang="en-US"/>
          </a:p>
        </p:txBody>
      </p:sp>
    </p:spTree>
    <p:extLst>
      <p:ext uri="{BB962C8B-B14F-4D97-AF65-F5344CB8AC3E}">
        <p14:creationId xmlns:p14="http://schemas.microsoft.com/office/powerpoint/2010/main" val="578711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AA3E-329B-4117-B394-26A490376E27}"/>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ED2A46F0-FD09-4694-A289-DFC4886722DC}"/>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E800A84-F865-46C6-BF2B-38911ADBE66C}"/>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7CB22C0D-0AB5-4BBE-8A83-F9CB3EDE7B94}" type="slidenum">
              <a:rPr lang="en-US" altLang="en-US"/>
              <a:pPr>
                <a:defRPr/>
              </a:pPr>
              <a:t>‹#›</a:t>
            </a:fld>
            <a:endParaRPr lang="en-US" altLang="en-US"/>
          </a:p>
        </p:txBody>
      </p:sp>
    </p:spTree>
    <p:extLst>
      <p:ext uri="{BB962C8B-B14F-4D97-AF65-F5344CB8AC3E}">
        <p14:creationId xmlns:p14="http://schemas.microsoft.com/office/powerpoint/2010/main" val="3400011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6"/>
            <a:ext cx="10972800" cy="4525963"/>
          </a:xfrm>
        </p:spPr>
        <p:txBody>
          <a:bodyPr/>
          <a:lstStyle/>
          <a:p>
            <a:pPr lvl="0"/>
            <a:endParaRPr lang="en-US" noProof="0" dirty="0"/>
          </a:p>
        </p:txBody>
      </p:sp>
      <p:sp>
        <p:nvSpPr>
          <p:cNvPr id="4" name="Date Placeholder 3">
            <a:extLst>
              <a:ext uri="{FF2B5EF4-FFF2-40B4-BE49-F238E27FC236}">
                <a16:creationId xmlns:a16="http://schemas.microsoft.com/office/drawing/2014/main" id="{7D35C5D8-C6D1-4F76-A6B5-3C0D71DE4B37}"/>
              </a:ext>
            </a:extLst>
          </p:cNvPr>
          <p:cNvSpPr>
            <a:spLocks noGrp="1"/>
          </p:cNvSpPr>
          <p:nvPr>
            <p:ph type="dt" sz="half" idx="10"/>
          </p:nvPr>
        </p:nvSpPr>
        <p:spPr/>
        <p:txBody>
          <a:bodyPr/>
          <a:lstStyle>
            <a:lvl1pPr>
              <a:defRPr kumimoji="1" b="1">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37C994F2-CE3D-4037-A0DC-6AD68DC95C8F}"/>
              </a:ext>
            </a:extLst>
          </p:cNvPr>
          <p:cNvSpPr>
            <a:spLocks noGrp="1"/>
          </p:cNvSpPr>
          <p:nvPr>
            <p:ph type="ftr" sz="quarter" idx="11"/>
          </p:nvPr>
        </p:nvSpPr>
        <p:spPr/>
        <p:txBody>
          <a:bodyPr/>
          <a:lstStyle>
            <a:lvl1pPr>
              <a:defRPr kumimoji="1" b="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0516C3DB-86AD-477F-9B47-8A228EAFB1E7}"/>
              </a:ext>
            </a:extLst>
          </p:cNvPr>
          <p:cNvSpPr>
            <a:spLocks noGrp="1"/>
          </p:cNvSpPr>
          <p:nvPr>
            <p:ph type="sldNum" sz="quarter" idx="12"/>
          </p:nvPr>
        </p:nvSpPr>
        <p:spPr/>
        <p:txBody>
          <a:bodyPr/>
          <a:lstStyle>
            <a:lvl1pPr>
              <a:defRPr kumimoji="1" b="1">
                <a:latin typeface="Times New Roman" panose="02020603050405020304" pitchFamily="18" charset="0"/>
              </a:defRPr>
            </a:lvl1pPr>
          </a:lstStyle>
          <a:p>
            <a:pPr>
              <a:defRPr/>
            </a:pPr>
            <a:fld id="{0E9601F1-D52F-428D-AB39-314CF7A80DF4}" type="slidenum">
              <a:rPr lang="en-US" altLang="en-US"/>
              <a:pPr>
                <a:defRPr/>
              </a:pPr>
              <a:t>‹#›</a:t>
            </a:fld>
            <a:endParaRPr lang="en-US" altLang="en-US"/>
          </a:p>
        </p:txBody>
      </p:sp>
    </p:spTree>
    <p:extLst>
      <p:ext uri="{BB962C8B-B14F-4D97-AF65-F5344CB8AC3E}">
        <p14:creationId xmlns:p14="http://schemas.microsoft.com/office/powerpoint/2010/main" val="1659434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8084" y="930275"/>
            <a:ext cx="10363200" cy="1143000"/>
          </a:xfrm>
        </p:spPr>
        <p:txBody>
          <a:bodyPr/>
          <a:lstStyle/>
          <a:p>
            <a:r>
              <a:rPr lang="en-US"/>
              <a:t>Click to edit Master title style</a:t>
            </a:r>
            <a:endParaRPr lang="ar-IQ"/>
          </a:p>
        </p:txBody>
      </p:sp>
      <p:sp>
        <p:nvSpPr>
          <p:cNvPr id="3" name="Content Placeholder 2"/>
          <p:cNvSpPr>
            <a:spLocks noGrp="1"/>
          </p:cNvSpPr>
          <p:nvPr>
            <p:ph sz="quarter" idx="1"/>
          </p:nvPr>
        </p:nvSpPr>
        <p:spPr>
          <a:xfrm>
            <a:off x="914400" y="2147888"/>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quarter" idx="2"/>
          </p:nvPr>
        </p:nvSpPr>
        <p:spPr>
          <a:xfrm>
            <a:off x="6197600" y="2147888"/>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Content Placeholder 4"/>
          <p:cNvSpPr>
            <a:spLocks noGrp="1"/>
          </p:cNvSpPr>
          <p:nvPr>
            <p:ph sz="quarter" idx="3"/>
          </p:nvPr>
        </p:nvSpPr>
        <p:spPr>
          <a:xfrm>
            <a:off x="914400" y="4281488"/>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Content Placeholder 5"/>
          <p:cNvSpPr>
            <a:spLocks noGrp="1"/>
          </p:cNvSpPr>
          <p:nvPr>
            <p:ph sz="quarter" idx="4"/>
          </p:nvPr>
        </p:nvSpPr>
        <p:spPr>
          <a:xfrm>
            <a:off x="6197600" y="4281488"/>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Rectangle 1028">
            <a:extLst>
              <a:ext uri="{FF2B5EF4-FFF2-40B4-BE49-F238E27FC236}">
                <a16:creationId xmlns:a16="http://schemas.microsoft.com/office/drawing/2014/main" id="{81E3B737-1F4C-4371-A35F-56859EF74F1D}"/>
              </a:ext>
            </a:extLst>
          </p:cNvPr>
          <p:cNvSpPr>
            <a:spLocks noGrp="1" noChangeArrowheads="1"/>
          </p:cNvSpPr>
          <p:nvPr>
            <p:ph type="dt" sz="half" idx="10"/>
          </p:nvPr>
        </p:nvSpPr>
        <p:spPr/>
        <p:txBody>
          <a:bodyPr/>
          <a:lstStyle>
            <a:lvl1pPr>
              <a:defRPr kumimoji="1" b="1"/>
            </a:lvl1pPr>
          </a:lstStyle>
          <a:p>
            <a:pPr>
              <a:defRPr/>
            </a:pPr>
            <a:endParaRPr lang="en-US"/>
          </a:p>
        </p:txBody>
      </p:sp>
      <p:sp>
        <p:nvSpPr>
          <p:cNvPr id="8" name="Rectangle 1029">
            <a:extLst>
              <a:ext uri="{FF2B5EF4-FFF2-40B4-BE49-F238E27FC236}">
                <a16:creationId xmlns:a16="http://schemas.microsoft.com/office/drawing/2014/main" id="{F42DB0D0-8156-418E-8983-84871CF313C0}"/>
              </a:ext>
            </a:extLst>
          </p:cNvPr>
          <p:cNvSpPr>
            <a:spLocks noGrp="1" noChangeArrowheads="1"/>
          </p:cNvSpPr>
          <p:nvPr>
            <p:ph type="ftr" sz="quarter" idx="11"/>
          </p:nvPr>
        </p:nvSpPr>
        <p:spPr/>
        <p:txBody>
          <a:bodyPr/>
          <a:lstStyle>
            <a:lvl1pPr>
              <a:defRPr kumimoji="1" b="1"/>
            </a:lvl1pPr>
          </a:lstStyle>
          <a:p>
            <a:pPr>
              <a:defRPr/>
            </a:pPr>
            <a:endParaRPr lang="en-US"/>
          </a:p>
        </p:txBody>
      </p:sp>
      <p:sp>
        <p:nvSpPr>
          <p:cNvPr id="9" name="Rectangle 1030">
            <a:extLst>
              <a:ext uri="{FF2B5EF4-FFF2-40B4-BE49-F238E27FC236}">
                <a16:creationId xmlns:a16="http://schemas.microsoft.com/office/drawing/2014/main" id="{226A115E-1330-419C-BA28-CF00AD6B1D66}"/>
              </a:ext>
            </a:extLst>
          </p:cNvPr>
          <p:cNvSpPr>
            <a:spLocks noGrp="1" noChangeArrowheads="1"/>
          </p:cNvSpPr>
          <p:nvPr>
            <p:ph type="sldNum" sz="quarter" idx="12"/>
          </p:nvPr>
        </p:nvSpPr>
        <p:spPr/>
        <p:txBody>
          <a:bodyPr/>
          <a:lstStyle>
            <a:lvl1pPr>
              <a:defRPr kumimoji="1" b="1"/>
            </a:lvl1pPr>
          </a:lstStyle>
          <a:p>
            <a:pPr>
              <a:defRPr/>
            </a:pPr>
            <a:fld id="{54DDB99F-5578-4CFD-913D-9925F175AC8C}" type="slidenum">
              <a:rPr lang="en-US" altLang="en-US"/>
              <a:pPr>
                <a:defRPr/>
              </a:pPr>
              <a:t>‹#›</a:t>
            </a:fld>
            <a:endParaRPr lang="en-US" altLang="en-US"/>
          </a:p>
        </p:txBody>
      </p:sp>
    </p:spTree>
    <p:extLst>
      <p:ext uri="{BB962C8B-B14F-4D97-AF65-F5344CB8AC3E}">
        <p14:creationId xmlns:p14="http://schemas.microsoft.com/office/powerpoint/2010/main" val="39723016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B655-F09F-419F-8C0C-E58CB93660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4C8EF1-E313-441C-B38E-CB1F1E30D44D}"/>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4" name="Footer Placeholder 3">
            <a:extLst>
              <a:ext uri="{FF2B5EF4-FFF2-40B4-BE49-F238E27FC236}">
                <a16:creationId xmlns:a16="http://schemas.microsoft.com/office/drawing/2014/main" id="{05F8252D-2D3D-4FB5-A6C9-01E0CE2100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3443E8-B730-4A2C-A9A1-DD40A7B78368}"/>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1019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696B1-72D1-44C7-A578-8D526ABA03D6}"/>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3" name="Footer Placeholder 2">
            <a:extLst>
              <a:ext uri="{FF2B5EF4-FFF2-40B4-BE49-F238E27FC236}">
                <a16:creationId xmlns:a16="http://schemas.microsoft.com/office/drawing/2014/main" id="{5D478D86-1435-429D-AF99-01085A9719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44DAF0-508A-4D2A-894F-4D09F5046975}"/>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127340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D14E-0DE3-4F18-A0A8-AE8B4EAEB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137BB6-B78B-4516-B4E9-C10AA02E5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95D0D5-64F6-4D0C-8AB7-91D851629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A0712-8D64-4E6E-B873-16A47DFB93C1}"/>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6" name="Footer Placeholder 5">
            <a:extLst>
              <a:ext uri="{FF2B5EF4-FFF2-40B4-BE49-F238E27FC236}">
                <a16:creationId xmlns:a16="http://schemas.microsoft.com/office/drawing/2014/main" id="{9EECBF56-EF75-47F6-AFAD-E6613E594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4E44F-E45F-4AA6-A85C-339C1838B6BC}"/>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366356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2A4C-CE73-49F3-A1A6-8997382ED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3F337C-CE48-4D1F-88A3-DE257F5D6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526B5-BD15-4DD5-A632-890726EC3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A35EF-4FCF-40FE-89CD-7B2273B165BE}"/>
              </a:ext>
            </a:extLst>
          </p:cNvPr>
          <p:cNvSpPr>
            <a:spLocks noGrp="1"/>
          </p:cNvSpPr>
          <p:nvPr>
            <p:ph type="dt" sz="half" idx="10"/>
          </p:nvPr>
        </p:nvSpPr>
        <p:spPr/>
        <p:txBody>
          <a:bodyPr/>
          <a:lstStyle/>
          <a:p>
            <a:fld id="{A9E623DF-D61C-4C70-9F5D-D3E1C658A77E}" type="datetimeFigureOut">
              <a:rPr lang="en-US" smtClean="0"/>
              <a:t>11/17/2020</a:t>
            </a:fld>
            <a:endParaRPr lang="en-US"/>
          </a:p>
        </p:txBody>
      </p:sp>
      <p:sp>
        <p:nvSpPr>
          <p:cNvPr id="6" name="Footer Placeholder 5">
            <a:extLst>
              <a:ext uri="{FF2B5EF4-FFF2-40B4-BE49-F238E27FC236}">
                <a16:creationId xmlns:a16="http://schemas.microsoft.com/office/drawing/2014/main" id="{80BC204D-957B-4C0C-A254-445E43F8D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34E8E-6E51-4766-8503-BE83E6CE106B}"/>
              </a:ext>
            </a:extLst>
          </p:cNvPr>
          <p:cNvSpPr>
            <a:spLocks noGrp="1"/>
          </p:cNvSpPr>
          <p:nvPr>
            <p:ph type="sldNum" sz="quarter" idx="12"/>
          </p:nvPr>
        </p:nvSpPr>
        <p:spPr/>
        <p:txBody>
          <a:bodyPr/>
          <a:lstStyle/>
          <a:p>
            <a:fld id="{51E8E1AF-ADD9-48AE-B467-89454E2D344A}" type="slidenum">
              <a:rPr lang="en-US" smtClean="0"/>
              <a:t>‹#›</a:t>
            </a:fld>
            <a:endParaRPr lang="en-US"/>
          </a:p>
        </p:txBody>
      </p:sp>
    </p:spTree>
    <p:extLst>
      <p:ext uri="{BB962C8B-B14F-4D97-AF65-F5344CB8AC3E}">
        <p14:creationId xmlns:p14="http://schemas.microsoft.com/office/powerpoint/2010/main" val="81051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3C4209-3E78-4EA2-8B04-BE93770BA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D2855-34CC-4C91-BB83-99C6606A7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28955-912C-4F57-A612-2B6B97EED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623DF-D61C-4C70-9F5D-D3E1C658A77E}" type="datetimeFigureOut">
              <a:rPr lang="en-US" smtClean="0"/>
              <a:t>11/17/2020</a:t>
            </a:fld>
            <a:endParaRPr lang="en-US"/>
          </a:p>
        </p:txBody>
      </p:sp>
      <p:sp>
        <p:nvSpPr>
          <p:cNvPr id="5" name="Footer Placeholder 4">
            <a:extLst>
              <a:ext uri="{FF2B5EF4-FFF2-40B4-BE49-F238E27FC236}">
                <a16:creationId xmlns:a16="http://schemas.microsoft.com/office/drawing/2014/main" id="{1A4D55C1-6136-4A31-94D6-DEC04C5BF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85C34-610B-47D1-894B-6282D2309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8E1AF-ADD9-48AE-B467-89454E2D344A}" type="slidenum">
              <a:rPr lang="en-US" smtClean="0"/>
              <a:t>‹#›</a:t>
            </a:fld>
            <a:endParaRPr lang="en-US"/>
          </a:p>
        </p:txBody>
      </p:sp>
    </p:spTree>
    <p:extLst>
      <p:ext uri="{BB962C8B-B14F-4D97-AF65-F5344CB8AC3E}">
        <p14:creationId xmlns:p14="http://schemas.microsoft.com/office/powerpoint/2010/main" val="407405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72F9AA8-8D99-470F-B3B5-F8C47CD9ECE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913E100-2CF8-4D96-9A01-52C6691EA2B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8F3BDF-7ED2-4F86-92B7-04CC22AD068F}"/>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b="0">
                <a:solidFill>
                  <a:srgbClr val="898989"/>
                </a:solidFill>
                <a:latin typeface="Calibri" panose="020F0502020204030204" pitchFamily="34" charset="0"/>
              </a:defRPr>
            </a:lvl1pPr>
          </a:lstStyle>
          <a:p>
            <a:pPr>
              <a:defRPr/>
            </a:pPr>
            <a:fld id="{F43977B4-9BFD-4F59-B77F-D36335FD74C1}" type="datetimeFigureOut">
              <a:rPr lang="en-US" altLang="en-US"/>
              <a:pPr>
                <a:defRPr/>
              </a:pPr>
              <a:t>11/17/2020</a:t>
            </a:fld>
            <a:endParaRPr lang="en-US" altLang="en-US"/>
          </a:p>
        </p:txBody>
      </p:sp>
      <p:sp>
        <p:nvSpPr>
          <p:cNvPr id="5" name="Footer Placeholder 4">
            <a:extLst>
              <a:ext uri="{FF2B5EF4-FFF2-40B4-BE49-F238E27FC236}">
                <a16:creationId xmlns:a16="http://schemas.microsoft.com/office/drawing/2014/main" id="{E9E1A660-5755-47BA-AD23-515CE0F4D8E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b="0">
                <a:solidFill>
                  <a:prstClr val="black">
                    <a:tint val="75000"/>
                  </a:prstClr>
                </a:solidFill>
                <a:latin typeface="Calibri"/>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7E3ABE8-10DB-45AF-8126-EC8C996A442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898989"/>
                </a:solidFill>
                <a:latin typeface="Calibri" panose="020F0502020204030204" pitchFamily="34" charset="0"/>
              </a:defRPr>
            </a:lvl1pPr>
          </a:lstStyle>
          <a:p>
            <a:pPr>
              <a:defRPr/>
            </a:pPr>
            <a:fld id="{7B337FDE-F165-4B4D-A465-A94B0158C1B4}" type="slidenum">
              <a:rPr lang="en-US" altLang="en-US"/>
              <a:pPr>
                <a:defRPr/>
              </a:pPr>
              <a:t>‹#›</a:t>
            </a:fld>
            <a:endParaRPr lang="en-US" altLang="en-US"/>
          </a:p>
        </p:txBody>
      </p:sp>
    </p:spTree>
    <p:extLst>
      <p:ext uri="{BB962C8B-B14F-4D97-AF65-F5344CB8AC3E}">
        <p14:creationId xmlns:p14="http://schemas.microsoft.com/office/powerpoint/2010/main" val="3291687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1539B04-BE93-44A5-ADD5-E845103317CB}"/>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8E54E140-C623-4C2F-A257-2278D13ADAE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6C23E01-FF1E-4C4B-BB24-3DBBF76D528C}"/>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eaLnBrk="0" hangingPunct="0">
              <a:defRPr kumimoji="0" sz="1400" b="0">
                <a:solidFill>
                  <a:srgbClr val="FFFF00"/>
                </a:solidFill>
                <a:latin typeface="+mn-lt"/>
                <a:ea typeface="+mn-ea"/>
                <a:cs typeface="+mn-cs"/>
              </a:defRPr>
            </a:lvl1pPr>
          </a:lstStyle>
          <a:p>
            <a:pPr>
              <a:defRPr/>
            </a:pPr>
            <a:endParaRPr lang="en-US"/>
          </a:p>
        </p:txBody>
      </p:sp>
      <p:sp>
        <p:nvSpPr>
          <p:cNvPr id="1029" name="Rectangle 5">
            <a:extLst>
              <a:ext uri="{FF2B5EF4-FFF2-40B4-BE49-F238E27FC236}">
                <a16:creationId xmlns:a16="http://schemas.microsoft.com/office/drawing/2014/main" id="{8B124525-1189-41A0-9A5F-35A0E5E71A6A}"/>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ctr" eaLnBrk="0" hangingPunct="0">
              <a:defRPr kumimoji="0" sz="1400" b="0">
                <a:solidFill>
                  <a:srgbClr val="FFFF00"/>
                </a:solidFill>
                <a:latin typeface="+mn-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7B2C2165-52EE-4C03-9139-5EBB3E00F69A}"/>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r">
              <a:defRPr kumimoji="0" sz="1400" b="0">
                <a:solidFill>
                  <a:srgbClr val="FFFF00"/>
                </a:solidFill>
              </a:defRPr>
            </a:lvl1pPr>
          </a:lstStyle>
          <a:p>
            <a:pPr>
              <a:defRPr/>
            </a:pPr>
            <a:fld id="{440480BE-0FC6-42BE-AE09-B9782664C010}" type="slidenum">
              <a:rPr lang="en-US" altLang="en-US"/>
              <a:pPr>
                <a:defRPr/>
              </a:pPr>
              <a:t>‹#›</a:t>
            </a:fld>
            <a:endParaRPr lang="en-US" altLang="en-US"/>
          </a:p>
        </p:txBody>
      </p:sp>
    </p:spTree>
    <p:extLst>
      <p:ext uri="{BB962C8B-B14F-4D97-AF65-F5344CB8AC3E}">
        <p14:creationId xmlns:p14="http://schemas.microsoft.com/office/powerpoint/2010/main" val="1326064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55AE444-F2BF-4E66-B937-C6C675AB5AC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srgbClr val="FFFFFF">
                    <a:tint val="75000"/>
                  </a:srgbClr>
                </a:solidFill>
                <a:latin typeface="Calibri"/>
                <a:ea typeface="+mn-ea"/>
                <a:cs typeface="+mn-cs"/>
              </a:defRPr>
            </a:lvl1pPr>
          </a:lstStyle>
          <a:p>
            <a:pPr>
              <a:defRPr/>
            </a:pPr>
            <a:endParaRPr lang="fr-FR"/>
          </a:p>
        </p:txBody>
      </p:sp>
      <p:sp>
        <p:nvSpPr>
          <p:cNvPr id="5" name="Espace réservé du pied de page 4">
            <a:extLst>
              <a:ext uri="{FF2B5EF4-FFF2-40B4-BE49-F238E27FC236}">
                <a16:creationId xmlns:a16="http://schemas.microsoft.com/office/drawing/2014/main" id="{187BF3BD-46D9-40FB-9E12-7E38FBF2005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b="0">
                <a:solidFill>
                  <a:srgbClr val="FFFFFF">
                    <a:tint val="75000"/>
                  </a:srgbClr>
                </a:solidFill>
                <a:latin typeface="Calibri"/>
                <a:ea typeface="+mn-ea"/>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D2032E8A-BEEE-4BFD-BE5B-4467B8ED74B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FFFFFF"/>
                </a:solidFill>
                <a:latin typeface="Calibri" panose="020F0502020204030204" pitchFamily="34" charset="0"/>
              </a:defRPr>
            </a:lvl1pPr>
          </a:lstStyle>
          <a:p>
            <a:pPr>
              <a:defRPr/>
            </a:pPr>
            <a:fld id="{8309CBCF-EE26-432E-978E-B04DE21203E0}" type="slidenum">
              <a:rPr lang="fr-FR" altLang="en-US"/>
              <a:pPr>
                <a:defRPr/>
              </a:pPr>
              <a:t>‹#›</a:t>
            </a:fld>
            <a:endParaRPr lang="fr-FR" altLang="en-US"/>
          </a:p>
        </p:txBody>
      </p:sp>
    </p:spTree>
    <p:extLst>
      <p:ext uri="{BB962C8B-B14F-4D97-AF65-F5344CB8AC3E}">
        <p14:creationId xmlns:p14="http://schemas.microsoft.com/office/powerpoint/2010/main" val="31664037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hf sldNum="0" hdr="0" ftr="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FFDB914-11D1-4BFB-98EE-A5E6188BF51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ABED3AB0-ACE1-48CE-A700-073A063CFDE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CB304AA-8BCB-49DE-82CC-90EEC005687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0" sz="1400" b="0">
                <a:solidFill>
                  <a:srgbClr val="000000"/>
                </a:solidFill>
                <a:latin typeface="Arial"/>
                <a:ea typeface="+mn-ea"/>
                <a:cs typeface="+mn-cs"/>
              </a:defRPr>
            </a:lvl1pPr>
          </a:lstStyle>
          <a:p>
            <a:pPr>
              <a:defRPr/>
            </a:pPr>
            <a:endParaRPr lang="en-US"/>
          </a:p>
        </p:txBody>
      </p:sp>
      <p:sp>
        <p:nvSpPr>
          <p:cNvPr id="1029" name="Rectangle 5">
            <a:extLst>
              <a:ext uri="{FF2B5EF4-FFF2-40B4-BE49-F238E27FC236}">
                <a16:creationId xmlns:a16="http://schemas.microsoft.com/office/drawing/2014/main" id="{1182E999-185F-45FF-8798-2CE7C766BC8A}"/>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0" sz="1400" b="0">
                <a:solidFill>
                  <a:srgbClr val="000000"/>
                </a:solidFill>
                <a:latin typeface="Arial"/>
                <a:ea typeface="+mn-ea"/>
                <a:cs typeface="+mn-cs"/>
              </a:defRPr>
            </a:lvl1pPr>
          </a:lstStyle>
          <a:p>
            <a:pPr>
              <a:defRPr/>
            </a:pPr>
            <a:endParaRPr lang="en-US"/>
          </a:p>
        </p:txBody>
      </p:sp>
      <p:sp>
        <p:nvSpPr>
          <p:cNvPr id="1030" name="Rectangle 6">
            <a:extLst>
              <a:ext uri="{FF2B5EF4-FFF2-40B4-BE49-F238E27FC236}">
                <a16:creationId xmlns:a16="http://schemas.microsoft.com/office/drawing/2014/main" id="{42F094F6-497D-45D4-AFBD-734DD313C95D}"/>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000000"/>
                </a:solidFill>
                <a:latin typeface="Arial" panose="020B0604020202020204" pitchFamily="34" charset="0"/>
              </a:defRPr>
            </a:lvl1pPr>
          </a:lstStyle>
          <a:p>
            <a:pPr>
              <a:defRPr/>
            </a:pPr>
            <a:fld id="{EDAC5ED1-7AE5-4B23-9D59-B96BEF5012B5}" type="slidenum">
              <a:rPr lang="en-US" altLang="en-US"/>
              <a:pPr>
                <a:defRPr/>
              </a:pPr>
              <a:t>‹#›</a:t>
            </a:fld>
            <a:endParaRPr lang="en-US" altLang="en-US"/>
          </a:p>
        </p:txBody>
      </p:sp>
    </p:spTree>
    <p:extLst>
      <p:ext uri="{BB962C8B-B14F-4D97-AF65-F5344CB8AC3E}">
        <p14:creationId xmlns:p14="http://schemas.microsoft.com/office/powerpoint/2010/main" val="35744657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rtl="0" eaLnBrk="0" fontAlgn="base" hangingPunct="0">
        <a:spcBef>
          <a:spcPct val="0"/>
        </a:spcBef>
        <a:spcAft>
          <a:spcPct val="0"/>
        </a:spcAft>
        <a:defRPr sz="4400" u="sng">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u="sng">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u="sng">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u="sng">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u="sng">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u="sng">
          <a:solidFill>
            <a:schemeClr val="tx2"/>
          </a:solidFill>
          <a:latin typeface="Arial" charset="0"/>
        </a:defRPr>
      </a:lvl6pPr>
      <a:lvl7pPr marL="914400" algn="ctr" rtl="0" fontAlgn="base">
        <a:spcBef>
          <a:spcPct val="0"/>
        </a:spcBef>
        <a:spcAft>
          <a:spcPct val="0"/>
        </a:spcAft>
        <a:defRPr sz="4400" u="sng">
          <a:solidFill>
            <a:schemeClr val="tx2"/>
          </a:solidFill>
          <a:latin typeface="Arial" charset="0"/>
        </a:defRPr>
      </a:lvl7pPr>
      <a:lvl8pPr marL="1371600" algn="ctr" rtl="0" fontAlgn="base">
        <a:spcBef>
          <a:spcPct val="0"/>
        </a:spcBef>
        <a:spcAft>
          <a:spcPct val="0"/>
        </a:spcAft>
        <a:defRPr sz="4400" u="sng">
          <a:solidFill>
            <a:schemeClr val="tx2"/>
          </a:solidFill>
          <a:latin typeface="Arial" charset="0"/>
        </a:defRPr>
      </a:lvl8pPr>
      <a:lvl9pPr marL="1828800" algn="ctr" rtl="0" fontAlgn="base">
        <a:spcBef>
          <a:spcPct val="0"/>
        </a:spcBef>
        <a:spcAft>
          <a:spcPct val="0"/>
        </a:spcAft>
        <a:defRPr sz="4400" u="sng">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AB7770F-DE89-474B-B3FC-3DA339696FE2}"/>
              </a:ext>
            </a:extLst>
          </p:cNvPr>
          <p:cNvSpPr>
            <a:spLocks noGrp="1" noChangeArrowheads="1"/>
          </p:cNvSpPr>
          <p:nvPr>
            <p:ph type="ctrTitle"/>
          </p:nvPr>
        </p:nvSpPr>
        <p:spPr>
          <a:xfrm>
            <a:off x="3463926" y="533400"/>
            <a:ext cx="6481763" cy="1752600"/>
          </a:xfrm>
        </p:spPr>
        <p:txBody>
          <a:bodyPr rtlCol="0">
            <a:normAutofit fontScale="90000"/>
          </a:bodyPr>
          <a:lstStyle/>
          <a:p>
            <a:pPr eaLnBrk="1" fontAlgn="auto" hangingPunct="1">
              <a:spcAft>
                <a:spcPts val="0"/>
              </a:spcAft>
              <a:defRPr/>
            </a:pPr>
            <a:r>
              <a:rPr lang="fr-FR" sz="4800" dirty="0" err="1">
                <a:solidFill>
                  <a:srgbClr val="1E5390"/>
                </a:solidFill>
                <a:effectLst>
                  <a:outerShdw blurRad="38100" dist="38100" dir="2700000" algn="tl">
                    <a:srgbClr val="000000">
                      <a:alpha val="43137"/>
                    </a:srgbClr>
                  </a:outerShdw>
                </a:effectLst>
                <a:latin typeface="PMingLiU" pitchFamily="18" charset="-120"/>
                <a:ea typeface="PMingLiU" pitchFamily="18" charset="-120"/>
                <a:cs typeface="Diwani Outline Shaded" pitchFamily="2" charset="-78"/>
              </a:rPr>
              <a:t>Role</a:t>
            </a:r>
            <a:r>
              <a:rPr lang="fr-FR" sz="4800" dirty="0">
                <a:solidFill>
                  <a:srgbClr val="1E5390"/>
                </a:solidFill>
                <a:effectLst>
                  <a:outerShdw blurRad="38100" dist="38100" dir="2700000" algn="tl">
                    <a:srgbClr val="000000">
                      <a:alpha val="43137"/>
                    </a:srgbClr>
                  </a:outerShdw>
                </a:effectLst>
                <a:latin typeface="PMingLiU" pitchFamily="18" charset="-120"/>
                <a:ea typeface="PMingLiU" pitchFamily="18" charset="-120"/>
                <a:cs typeface="Diwani Outline Shaded" pitchFamily="2" charset="-78"/>
              </a:rPr>
              <a:t> of INTERPOL</a:t>
            </a:r>
            <a:br>
              <a:rPr lang="fr-FR" sz="4800" dirty="0">
                <a:solidFill>
                  <a:srgbClr val="1E5390"/>
                </a:solidFill>
                <a:latin typeface="Levenim MT" pitchFamily="2" charset="-79"/>
                <a:ea typeface="+mj-ea"/>
                <a:cs typeface="Levenim MT" pitchFamily="2" charset="-79"/>
              </a:rPr>
            </a:br>
            <a:r>
              <a:rPr lang="fr-FR" sz="3600" dirty="0">
                <a:solidFill>
                  <a:srgbClr val="1E5390"/>
                </a:solidFill>
                <a:effectLst>
                  <a:outerShdw blurRad="38100" dist="38100" dir="2700000" algn="tl">
                    <a:srgbClr val="000000">
                      <a:alpha val="43137"/>
                    </a:srgbClr>
                  </a:outerShdw>
                </a:effectLst>
                <a:ea typeface="+mj-ea"/>
                <a:cs typeface="+mj-cs"/>
              </a:rPr>
              <a:t>in  notices, criminels cases, DNA and corruption, </a:t>
            </a:r>
            <a:r>
              <a:rPr lang="fr-FR" sz="3600" dirty="0" err="1">
                <a:solidFill>
                  <a:srgbClr val="1E5390"/>
                </a:solidFill>
                <a:effectLst>
                  <a:outerShdw blurRad="38100" dist="38100" dir="2700000" algn="tl">
                    <a:srgbClr val="000000">
                      <a:alpha val="43137"/>
                    </a:srgbClr>
                  </a:outerShdw>
                </a:effectLst>
                <a:ea typeface="+mj-ea"/>
                <a:cs typeface="+mj-cs"/>
              </a:rPr>
              <a:t>Asset</a:t>
            </a:r>
            <a:r>
              <a:rPr lang="fr-FR" sz="3600" dirty="0">
                <a:solidFill>
                  <a:srgbClr val="1E5390"/>
                </a:solidFill>
                <a:effectLst>
                  <a:outerShdw blurRad="38100" dist="38100" dir="2700000" algn="tl">
                    <a:srgbClr val="000000">
                      <a:alpha val="43137"/>
                    </a:srgbClr>
                  </a:outerShdw>
                </a:effectLst>
                <a:ea typeface="+mj-ea"/>
                <a:cs typeface="+mj-cs"/>
              </a:rPr>
              <a:t> </a:t>
            </a:r>
            <a:r>
              <a:rPr lang="fr-FR" sz="3600" dirty="0" err="1">
                <a:solidFill>
                  <a:srgbClr val="1E5390"/>
                </a:solidFill>
                <a:effectLst>
                  <a:outerShdw blurRad="38100" dist="38100" dir="2700000" algn="tl">
                    <a:srgbClr val="000000">
                      <a:alpha val="43137"/>
                    </a:srgbClr>
                  </a:outerShdw>
                </a:effectLst>
                <a:ea typeface="+mj-ea"/>
                <a:cs typeface="+mj-cs"/>
              </a:rPr>
              <a:t>Recovery</a:t>
            </a:r>
            <a:endParaRPr lang="fr-FR" sz="4000" dirty="0">
              <a:solidFill>
                <a:srgbClr val="1E5390"/>
              </a:solidFill>
              <a:effectLst>
                <a:outerShdw blurRad="38100" dist="38100" dir="2700000" algn="tl">
                  <a:srgbClr val="000000">
                    <a:alpha val="43137"/>
                  </a:srgbClr>
                </a:outerShdw>
              </a:effectLst>
              <a:ea typeface="+mj-ea"/>
              <a:cs typeface="+mj-cs"/>
            </a:endParaRPr>
          </a:p>
        </p:txBody>
      </p:sp>
      <p:sp>
        <p:nvSpPr>
          <p:cNvPr id="474115" name="Rectangle 2">
            <a:extLst>
              <a:ext uri="{FF2B5EF4-FFF2-40B4-BE49-F238E27FC236}">
                <a16:creationId xmlns:a16="http://schemas.microsoft.com/office/drawing/2014/main" id="{9F1E9F63-A011-49A8-A90C-27886AD78464}"/>
              </a:ext>
            </a:extLst>
          </p:cNvPr>
          <p:cNvSpPr>
            <a:spLocks noChangeArrowheads="1"/>
          </p:cNvSpPr>
          <p:nvPr/>
        </p:nvSpPr>
        <p:spPr bwMode="auto">
          <a:xfrm>
            <a:off x="152400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pPr>
            <a:endParaRPr lang="ar-IQ" altLang="en-US" sz="1800">
              <a:solidFill>
                <a:srgbClr val="000000"/>
              </a:solidFill>
              <a:cs typeface="Arial" panose="020B0604020202020204" pitchFamily="34" charset="0"/>
            </a:endParaRPr>
          </a:p>
        </p:txBody>
      </p:sp>
      <p:pic>
        <p:nvPicPr>
          <p:cNvPr id="474116" name="Picture 7">
            <a:extLst>
              <a:ext uri="{FF2B5EF4-FFF2-40B4-BE49-F238E27FC236}">
                <a16:creationId xmlns:a16="http://schemas.microsoft.com/office/drawing/2014/main" id="{DB7EDC35-6C4A-44C1-A652-A183B83E7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117" name="Picture 17">
            <a:extLst>
              <a:ext uri="{FF2B5EF4-FFF2-40B4-BE49-F238E27FC236}">
                <a16:creationId xmlns:a16="http://schemas.microsoft.com/office/drawing/2014/main" id="{27B0C064-6933-4326-BE82-7B9483E6B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438400"/>
            <a:ext cx="2667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1">
            <a:extLst>
              <a:ext uri="{FF2B5EF4-FFF2-40B4-BE49-F238E27FC236}">
                <a16:creationId xmlns:a16="http://schemas.microsoft.com/office/drawing/2014/main" id="{86BDE974-5AB7-42DB-9EC0-4D1898CBA589}"/>
              </a:ext>
            </a:extLst>
          </p:cNvPr>
          <p:cNvSpPr>
            <a:spLocks noGrp="1" noChangeArrowheads="1"/>
          </p:cNvSpPr>
          <p:nvPr>
            <p:ph type="title"/>
          </p:nvPr>
        </p:nvSpPr>
        <p:spPr/>
        <p:txBody>
          <a:bodyPr/>
          <a:lstStyle/>
          <a:p>
            <a:pPr eaLnBrk="1" hangingPunct="1"/>
            <a:r>
              <a:rPr lang="fr-FR" altLang="en-US"/>
              <a:t>Article 3 – Political offences Extradition </a:t>
            </a:r>
            <a:endParaRPr lang="en-US" altLang="en-US"/>
          </a:p>
        </p:txBody>
      </p:sp>
      <p:sp>
        <p:nvSpPr>
          <p:cNvPr id="487427" name="Content Placeholder 2">
            <a:extLst>
              <a:ext uri="{FF2B5EF4-FFF2-40B4-BE49-F238E27FC236}">
                <a16:creationId xmlns:a16="http://schemas.microsoft.com/office/drawing/2014/main" id="{6728F3B2-F348-48D6-875E-E7789047E177}"/>
              </a:ext>
            </a:extLst>
          </p:cNvPr>
          <p:cNvSpPr>
            <a:spLocks noGrp="1" noChangeArrowheads="1"/>
          </p:cNvSpPr>
          <p:nvPr>
            <p:ph idx="1"/>
          </p:nvPr>
        </p:nvSpPr>
        <p:spPr/>
        <p:txBody>
          <a:bodyPr/>
          <a:lstStyle/>
          <a:p>
            <a:pPr algn="just" eaLnBrk="1" hangingPunct="1"/>
            <a:r>
              <a:rPr lang="en-US" altLang="en-US" sz="2400"/>
              <a:t>Article 3 – Political offences  Extradition shall not be granted if the offence in respect of which it is requested is regarded by the requested Party as a political offence or as an offence connected with a political offence.  </a:t>
            </a:r>
          </a:p>
          <a:p>
            <a:pPr algn="just" eaLnBrk="1" hangingPunct="1"/>
            <a:r>
              <a:rPr lang="en-US" altLang="en-US" sz="2400"/>
              <a:t>The same rule shall apply if the requested Party has substantial grounds for believing that a request for extradition for an ordinary criminal offence has been made for the purpose of prosecuting or punishing a person on account of his race, religion, nationality or political opinion, or that that person's position may be prejudiced for any of these reasons.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itle 1">
            <a:extLst>
              <a:ext uri="{FF2B5EF4-FFF2-40B4-BE49-F238E27FC236}">
                <a16:creationId xmlns:a16="http://schemas.microsoft.com/office/drawing/2014/main" id="{C9DD7F4C-45F1-4C1D-AEEF-BCE069786811}"/>
              </a:ext>
            </a:extLst>
          </p:cNvPr>
          <p:cNvSpPr>
            <a:spLocks noGrp="1" noChangeArrowheads="1"/>
          </p:cNvSpPr>
          <p:nvPr>
            <p:ph type="title"/>
          </p:nvPr>
        </p:nvSpPr>
        <p:spPr/>
        <p:txBody>
          <a:bodyPr/>
          <a:lstStyle/>
          <a:p>
            <a:pPr eaLnBrk="1" hangingPunct="1"/>
            <a:r>
              <a:rPr lang="en-US" altLang="en-US"/>
              <a:t>Article 11 – </a:t>
            </a:r>
          </a:p>
        </p:txBody>
      </p:sp>
      <p:sp>
        <p:nvSpPr>
          <p:cNvPr id="488451" name="Content Placeholder 2">
            <a:extLst>
              <a:ext uri="{FF2B5EF4-FFF2-40B4-BE49-F238E27FC236}">
                <a16:creationId xmlns:a16="http://schemas.microsoft.com/office/drawing/2014/main" id="{8DD0A5D2-2064-40DD-BC33-B247BD85349D}"/>
              </a:ext>
            </a:extLst>
          </p:cNvPr>
          <p:cNvSpPr>
            <a:spLocks noGrp="1" noChangeArrowheads="1"/>
          </p:cNvSpPr>
          <p:nvPr>
            <p:ph idx="1"/>
          </p:nvPr>
        </p:nvSpPr>
        <p:spPr/>
        <p:txBody>
          <a:bodyPr/>
          <a:lstStyle/>
          <a:p>
            <a:pPr algn="just" eaLnBrk="1" hangingPunct="1"/>
            <a:r>
              <a:rPr lang="en-US" altLang="en-US" sz="2800"/>
              <a:t>Capital punishment If the offence for which extradition is requested is punishable by death under the law of the requesting Party, and if in respect of such offence the death-penalty is not provided for by the law of the requested Party or is not normally carried out, extradition may be refused unless the requesting Party gives such assurance as the requested Party considers sufficient that the death-penalty will not be carried out.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3">
            <a:extLst>
              <a:ext uri="{FF2B5EF4-FFF2-40B4-BE49-F238E27FC236}">
                <a16:creationId xmlns:a16="http://schemas.microsoft.com/office/drawing/2014/main" id="{F19C39EF-E8E2-4AE8-9335-5E368C3DAF88}"/>
              </a:ext>
            </a:extLst>
          </p:cNvPr>
          <p:cNvSpPr>
            <a:spLocks noGrp="1" noChangeArrowheads="1"/>
          </p:cNvSpPr>
          <p:nvPr>
            <p:ph type="body" idx="1"/>
          </p:nvPr>
        </p:nvSpPr>
        <p:spPr>
          <a:xfrm>
            <a:off x="1792288" y="1143000"/>
            <a:ext cx="8494712" cy="5334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50000"/>
              </a:spcBef>
              <a:spcAft>
                <a:spcPct val="50000"/>
              </a:spcAft>
              <a:buNone/>
            </a:pPr>
            <a:r>
              <a:rPr lang="en-GB" altLang="en-US" sz="2400">
                <a:solidFill>
                  <a:schemeClr val="accent2"/>
                </a:solidFill>
              </a:rPr>
              <a:t>Corruption was named as INTERPOL’s crime priority area in 2007</a:t>
            </a:r>
          </a:p>
          <a:p>
            <a:pPr marL="0" indent="0" eaLnBrk="1" hangingPunct="1">
              <a:spcBef>
                <a:spcPct val="50000"/>
              </a:spcBef>
              <a:spcAft>
                <a:spcPct val="50000"/>
              </a:spcAft>
              <a:buFont typeface="Wingdings" panose="05000000000000000000" pitchFamily="2" charset="2"/>
              <a:buChar char="Ø"/>
            </a:pPr>
            <a:r>
              <a:rPr lang="en-US" altLang="en-US" sz="2400"/>
              <a:t>Since identifying corruption as a priority crime area in 2007, INTERPOL has emerged as a central point of contact for member countries for information on asset recovery and related investigations. Asset recovery is a relatively new area of international legal cooperation, to detect and prevent the movement of stolen assets </a:t>
            </a:r>
            <a:endParaRPr lang="en-GB" altLang="en-US" sz="2400"/>
          </a:p>
          <a:p>
            <a:pPr marL="0" indent="0" eaLnBrk="1" hangingPunct="1">
              <a:spcBef>
                <a:spcPct val="50000"/>
              </a:spcBef>
              <a:spcAft>
                <a:spcPct val="50000"/>
              </a:spcAft>
              <a:buFont typeface="Wingdings" panose="05000000000000000000" pitchFamily="2" charset="2"/>
              <a:buChar char="Ø"/>
            </a:pPr>
            <a:r>
              <a:rPr lang="en-GB" altLang="en-US" sz="2000"/>
              <a:t>multi-purpose tools</a:t>
            </a:r>
          </a:p>
          <a:p>
            <a:pPr marL="0" indent="0" eaLnBrk="1" hangingPunct="1">
              <a:spcBef>
                <a:spcPct val="50000"/>
              </a:spcBef>
              <a:spcAft>
                <a:spcPct val="50000"/>
              </a:spcAft>
              <a:buFont typeface="Wingdings" panose="05000000000000000000" pitchFamily="2" charset="2"/>
              <a:buChar char="Ø"/>
            </a:pPr>
            <a:r>
              <a:rPr lang="en-GB" altLang="en-US" sz="2000"/>
              <a:t>Customized tools</a:t>
            </a:r>
          </a:p>
        </p:txBody>
      </p:sp>
      <p:pic>
        <p:nvPicPr>
          <p:cNvPr id="435204" name="Picture 4" descr="dv1163089">
            <a:extLst>
              <a:ext uri="{FF2B5EF4-FFF2-40B4-BE49-F238E27FC236}">
                <a16:creationId xmlns:a16="http://schemas.microsoft.com/office/drawing/2014/main" id="{50808B9C-70D4-41B3-8803-1ABB7486D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9" y="219075"/>
            <a:ext cx="10366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6" name="Rectangle 6">
            <a:extLst>
              <a:ext uri="{FF2B5EF4-FFF2-40B4-BE49-F238E27FC236}">
                <a16:creationId xmlns:a16="http://schemas.microsoft.com/office/drawing/2014/main" id="{9912F64C-33A6-4CC1-AC44-42CC7C5188CE}"/>
              </a:ext>
            </a:extLst>
          </p:cNvPr>
          <p:cNvSpPr>
            <a:spLocks noChangeArrowheads="1"/>
          </p:cNvSpPr>
          <p:nvPr/>
        </p:nvSpPr>
        <p:spPr bwMode="auto">
          <a:xfrm>
            <a:off x="3238500" y="304800"/>
            <a:ext cx="720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pPr>
            <a:r>
              <a:rPr lang="en-GB" altLang="en-US" b="1">
                <a:solidFill>
                  <a:srgbClr val="C0504D"/>
                </a:solidFill>
              </a:rPr>
              <a:t>Stolen asset recovery</a:t>
            </a:r>
          </a:p>
        </p:txBody>
      </p:sp>
      <p:sp>
        <p:nvSpPr>
          <p:cNvPr id="489477" name="Text Box 9">
            <a:extLst>
              <a:ext uri="{FF2B5EF4-FFF2-40B4-BE49-F238E27FC236}">
                <a16:creationId xmlns:a16="http://schemas.microsoft.com/office/drawing/2014/main" id="{3BF2E673-E6F1-4C2C-BD73-2F82E2CD3A4E}"/>
              </a:ext>
            </a:extLst>
          </p:cNvPr>
          <p:cNvSpPr txBox="1">
            <a:spLocks noChangeArrowheads="1"/>
          </p:cNvSpPr>
          <p:nvPr/>
        </p:nvSpPr>
        <p:spPr bwMode="auto">
          <a:xfrm>
            <a:off x="6551613" y="1"/>
            <a:ext cx="4159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pPr>
            <a:r>
              <a:rPr lang="en-US" altLang="en-US" sz="1200">
                <a:solidFill>
                  <a:srgbClr val="803838"/>
                </a:solidFill>
                <a:latin typeface="Arial Rounded MT Bold" panose="020F0704030504030204" pitchFamily="34" charset="0"/>
                <a:cs typeface="Arial" panose="020B0604020202020204" pitchFamily="34" charset="0"/>
              </a:rPr>
              <a:t>Core function #3: Operational police support services</a:t>
            </a:r>
            <a:endParaRPr lang="fr-FR" altLang="en-US" sz="1200">
              <a:solidFill>
                <a:srgbClr val="803838"/>
              </a:solidFill>
              <a:latin typeface="Arial Rounded MT Bold" panose="020F07040305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0" tmFilter="0, 0; .2, .5; .8, .5; 1, 0"/>
                                        <p:tgtEl>
                                          <p:spTgt spid="435204"/>
                                        </p:tgtEl>
                                      </p:cBhvr>
                                    </p:animEffect>
                                    <p:animScale>
                                      <p:cBhvr>
                                        <p:cTn id="7" dur="2500" autoRev="1" fill="hold"/>
                                        <p:tgtEl>
                                          <p:spTgt spid="43520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BABAC5B0-4A21-48DF-982E-75AC211BD635}"/>
              </a:ext>
            </a:extLst>
          </p:cNvPr>
          <p:cNvSpPr>
            <a:spLocks noGrp="1" noChangeArrowheads="1"/>
          </p:cNvSpPr>
          <p:nvPr>
            <p:ph type="title"/>
          </p:nvPr>
        </p:nvSpPr>
        <p:spPr/>
        <p:txBody>
          <a:bodyPr/>
          <a:lstStyle/>
          <a:p>
            <a:pPr eaLnBrk="1" hangingPunct="1">
              <a:defRPr/>
            </a:pPr>
            <a:r>
              <a:rPr lang="en-US">
                <a:ea typeface="ＭＳ Ｐゴシック" charset="0"/>
                <a:cs typeface="+mj-cs"/>
              </a:rPr>
              <a:t>End </a:t>
            </a:r>
          </a:p>
        </p:txBody>
      </p:sp>
      <p:sp>
        <p:nvSpPr>
          <p:cNvPr id="491523" name="Rectangle 3">
            <a:extLst>
              <a:ext uri="{FF2B5EF4-FFF2-40B4-BE49-F238E27FC236}">
                <a16:creationId xmlns:a16="http://schemas.microsoft.com/office/drawing/2014/main" id="{7E4F8073-1A8B-4C64-BC2E-288A368D7782}"/>
              </a:ext>
            </a:extLst>
          </p:cNvPr>
          <p:cNvSpPr>
            <a:spLocks noGrp="1" noChangeArrowheads="1"/>
          </p:cNvSpPr>
          <p:nvPr>
            <p:ph type="body" idx="1"/>
          </p:nvPr>
        </p:nvSpPr>
        <p:spPr/>
        <p:txBody>
          <a:bodyPr/>
          <a:lstStyle/>
          <a:p>
            <a:pPr marL="0" indent="0" eaLnBrk="1" hangingPunct="1">
              <a:buNone/>
            </a:pPr>
            <a:endParaRPr lang="ar-IQ" altLang="en-US"/>
          </a:p>
        </p:txBody>
      </p:sp>
      <p:sp>
        <p:nvSpPr>
          <p:cNvPr id="491524" name="WordArt 4">
            <a:extLst>
              <a:ext uri="{FF2B5EF4-FFF2-40B4-BE49-F238E27FC236}">
                <a16:creationId xmlns:a16="http://schemas.microsoft.com/office/drawing/2014/main" id="{2CA02D7F-F3C2-446B-8548-A7E22B1E54A5}"/>
              </a:ext>
            </a:extLst>
          </p:cNvPr>
          <p:cNvSpPr>
            <a:spLocks noChangeArrowheads="1" noChangeShapeType="1" noTextEdit="1"/>
          </p:cNvSpPr>
          <p:nvPr/>
        </p:nvSpPr>
        <p:spPr bwMode="auto">
          <a:xfrm>
            <a:off x="3048000" y="2797176"/>
            <a:ext cx="5943600" cy="19272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kumimoji="1" lang="en-US" sz="3600" b="1" kern="10">
                <a:ln w="9525">
                  <a:solidFill>
                    <a:srgbClr val="000000"/>
                  </a:solidFill>
                  <a:round/>
                  <a:headEnd/>
                  <a:tailEnd/>
                </a:ln>
                <a:solidFill>
                  <a:srgbClr val="FFFFFF"/>
                </a:solidFill>
                <a:latin typeface="Arial Black" panose="020B0A04020102020204" pitchFamily="34" charset="0"/>
                <a:ea typeface="MS PGothic" panose="020B0600070205080204" pitchFamily="34" charset="-128"/>
              </a:rPr>
              <a:t>Thank You</a:t>
            </a:r>
          </a:p>
          <a:p>
            <a:pPr algn="ctr" eaLnBrk="0" fontAlgn="base" hangingPunct="0">
              <a:spcBef>
                <a:spcPct val="0"/>
              </a:spcBef>
              <a:spcAft>
                <a:spcPct val="0"/>
              </a:spcAft>
            </a:pPr>
            <a:r>
              <a:rPr kumimoji="1" lang="en-US" sz="3600" b="1" kern="10">
                <a:ln w="9525">
                  <a:solidFill>
                    <a:srgbClr val="000000"/>
                  </a:solidFill>
                  <a:round/>
                  <a:headEnd/>
                  <a:tailEnd/>
                </a:ln>
                <a:solidFill>
                  <a:srgbClr val="FFFFFF"/>
                </a:solidFill>
                <a:latin typeface="Arial Black" panose="020B0A04020102020204" pitchFamily="34" charset="0"/>
                <a:ea typeface="MS PGothic" panose="020B0600070205080204" pitchFamily="34"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BC558CB0-4EEB-4C0B-983C-5BB24409E300}"/>
              </a:ext>
            </a:extLst>
          </p:cNvPr>
          <p:cNvSpPr>
            <a:spLocks noChangeArrowheads="1"/>
          </p:cNvSpPr>
          <p:nvPr/>
        </p:nvSpPr>
        <p:spPr bwMode="auto">
          <a:xfrm>
            <a:off x="1797050" y="123825"/>
            <a:ext cx="8599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50000"/>
              </a:spcBef>
              <a:spcAft>
                <a:spcPct val="0"/>
              </a:spcAft>
              <a:buNone/>
            </a:pPr>
            <a:r>
              <a:rPr lang="en-US" altLang="en-US" sz="3600" b="1">
                <a:solidFill>
                  <a:srgbClr val="C0504D"/>
                </a:solidFill>
              </a:rPr>
              <a:t>INTERPOL – a global organization</a:t>
            </a:r>
          </a:p>
        </p:txBody>
      </p:sp>
      <p:sp>
        <p:nvSpPr>
          <p:cNvPr id="476163" name="Rectangle 3">
            <a:extLst>
              <a:ext uri="{FF2B5EF4-FFF2-40B4-BE49-F238E27FC236}">
                <a16:creationId xmlns:a16="http://schemas.microsoft.com/office/drawing/2014/main" id="{D0D6E828-28A4-4929-9E76-1C8173DB647F}"/>
              </a:ext>
            </a:extLst>
          </p:cNvPr>
          <p:cNvSpPr>
            <a:spLocks noChangeArrowheads="1"/>
          </p:cNvSpPr>
          <p:nvPr/>
        </p:nvSpPr>
        <p:spPr bwMode="auto">
          <a:xfrm>
            <a:off x="2333626" y="1057276"/>
            <a:ext cx="80105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623888" indent="-6238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50000"/>
              </a:spcBef>
              <a:spcAft>
                <a:spcPct val="0"/>
              </a:spcAft>
              <a:buBlip>
                <a:blip r:embed="rId3"/>
              </a:buBlip>
            </a:pPr>
            <a:r>
              <a:rPr lang="en-GB" altLang="en-US" sz="2400">
                <a:solidFill>
                  <a:srgbClr val="0070C0"/>
                </a:solidFill>
              </a:rPr>
              <a:t>Created in 1923, INTERPOL is the world’s largest international police organization, </a:t>
            </a:r>
            <a:endParaRPr lang="en-US" altLang="en-US" sz="2400">
              <a:solidFill>
                <a:srgbClr val="0070C0"/>
              </a:solidFill>
            </a:endParaRPr>
          </a:p>
          <a:p>
            <a:pPr eaLnBrk="0" fontAlgn="base" hangingPunct="0">
              <a:spcBef>
                <a:spcPct val="50000"/>
              </a:spcBef>
              <a:spcAft>
                <a:spcPct val="0"/>
              </a:spcAft>
              <a:buNone/>
            </a:pPr>
            <a:r>
              <a:rPr lang="en-US" altLang="en-US" sz="2000">
                <a:solidFill>
                  <a:srgbClr val="0070C0"/>
                </a:solidFill>
              </a:rPr>
              <a:t>At INTERPOL today, have a global membership of 192 countries. Each country maintains a National Central Bureau (NCB), staffed by national law enforcement officers. It forms the link with INTERPOL's global network, allowing member countries to work together on cross-border investigations.</a:t>
            </a:r>
          </a:p>
          <a:p>
            <a:pPr eaLnBrk="0" fontAlgn="base" hangingPunct="0">
              <a:spcBef>
                <a:spcPct val="50000"/>
              </a:spcBef>
              <a:spcAft>
                <a:spcPct val="0"/>
              </a:spcAft>
              <a:buBlip>
                <a:blip r:embed="rId3"/>
              </a:buBlip>
            </a:pPr>
            <a:r>
              <a:rPr lang="en-US" altLang="en-US" sz="2000">
                <a:solidFill>
                  <a:srgbClr val="0070C0"/>
                </a:solidFill>
              </a:rPr>
              <a:t>General Secretariat in Lyon, France, </a:t>
            </a:r>
            <a:br>
              <a:rPr lang="en-US" altLang="en-US" sz="2000">
                <a:solidFill>
                  <a:srgbClr val="0070C0"/>
                </a:solidFill>
              </a:rPr>
            </a:br>
            <a:r>
              <a:rPr lang="en-US" altLang="en-US" sz="2000">
                <a:solidFill>
                  <a:srgbClr val="0070C0"/>
                </a:solidFill>
              </a:rPr>
              <a:t>,and Special Representatives of </a:t>
            </a:r>
            <a:br>
              <a:rPr lang="en-US" altLang="en-US" sz="2000">
                <a:solidFill>
                  <a:srgbClr val="0070C0"/>
                </a:solidFill>
              </a:rPr>
            </a:br>
            <a:r>
              <a:rPr lang="en-US" altLang="en-US" sz="2000">
                <a:solidFill>
                  <a:srgbClr val="0070C0"/>
                </a:solidFill>
              </a:rPr>
              <a:t>INTERPOL to the United Nations and to the European Union in Brussels.</a:t>
            </a:r>
          </a:p>
          <a:p>
            <a:pPr eaLnBrk="0" fontAlgn="base" hangingPunct="0">
              <a:spcBef>
                <a:spcPct val="50000"/>
              </a:spcBef>
              <a:spcAft>
                <a:spcPct val="0"/>
              </a:spcAft>
              <a:buBlip>
                <a:blip r:embed="rId3"/>
              </a:buBlip>
            </a:pPr>
            <a:r>
              <a:rPr lang="en-GB" altLang="en-US" sz="2000">
                <a:solidFill>
                  <a:srgbClr val="0070C0"/>
                </a:solidFill>
              </a:rPr>
              <a:t>Four official languages: Arabic, English, French and Spanish</a:t>
            </a:r>
          </a:p>
          <a:p>
            <a:pPr eaLnBrk="0" fontAlgn="base" hangingPunct="0">
              <a:spcBef>
                <a:spcPct val="50000"/>
              </a:spcBef>
              <a:spcAft>
                <a:spcPct val="0"/>
              </a:spcAft>
              <a:buBlip>
                <a:blip r:embed="rId3"/>
              </a:buBlip>
            </a:pPr>
            <a:r>
              <a:rPr lang="en-GB" altLang="en-US" sz="2400">
                <a:solidFill>
                  <a:srgbClr val="0070C0"/>
                </a:solidFill>
              </a:rPr>
              <a:t>A National Central Bureau (NCB) in each member country</a:t>
            </a:r>
            <a:endParaRPr lang="en-US" altLang="en-US" sz="2400">
              <a:solidFill>
                <a:srgbClr val="0070C0"/>
              </a:solidFill>
            </a:endParaRPr>
          </a:p>
        </p:txBody>
      </p:sp>
      <p:pic>
        <p:nvPicPr>
          <p:cNvPr id="476164" name="Picture 4" descr="BAT_225">
            <a:extLst>
              <a:ext uri="{FF2B5EF4-FFF2-40B4-BE49-F238E27FC236}">
                <a16:creationId xmlns:a16="http://schemas.microsoft.com/office/drawing/2014/main" id="{D54DE8BE-E168-404D-8A25-4650D836F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314" y="3200400"/>
            <a:ext cx="170973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itle 1">
            <a:extLst>
              <a:ext uri="{FF2B5EF4-FFF2-40B4-BE49-F238E27FC236}">
                <a16:creationId xmlns:a16="http://schemas.microsoft.com/office/drawing/2014/main" id="{44F26535-5A18-43DF-B30C-247E1D27329E}"/>
              </a:ext>
            </a:extLst>
          </p:cNvPr>
          <p:cNvSpPr>
            <a:spLocks noGrp="1"/>
          </p:cNvSpPr>
          <p:nvPr>
            <p:ph type="title"/>
          </p:nvPr>
        </p:nvSpPr>
        <p:spPr/>
        <p:txBody>
          <a:bodyPr/>
          <a:lstStyle/>
          <a:p>
            <a:pPr eaLnBrk="1" hangingPunct="1"/>
            <a:r>
              <a:rPr lang="en-US" altLang="en-US"/>
              <a:t>NTERPOL</a:t>
            </a:r>
          </a:p>
        </p:txBody>
      </p:sp>
      <p:sp>
        <p:nvSpPr>
          <p:cNvPr id="478211" name="Content Placeholder 2">
            <a:extLst>
              <a:ext uri="{FF2B5EF4-FFF2-40B4-BE49-F238E27FC236}">
                <a16:creationId xmlns:a16="http://schemas.microsoft.com/office/drawing/2014/main" id="{F8691B2E-C6F2-4C33-8AB4-A2FBA96DE0A7}"/>
              </a:ext>
            </a:extLst>
          </p:cNvPr>
          <p:cNvSpPr>
            <a:spLocks noGrp="1"/>
          </p:cNvSpPr>
          <p:nvPr>
            <p:ph idx="1"/>
          </p:nvPr>
        </p:nvSpPr>
        <p:spPr/>
        <p:txBody>
          <a:bodyPr/>
          <a:lstStyle/>
          <a:p>
            <a:pPr algn="just" eaLnBrk="1" hangingPunct="1">
              <a:lnSpc>
                <a:spcPct val="90000"/>
              </a:lnSpc>
            </a:pPr>
            <a:r>
              <a:rPr lang="en-US" altLang="en-US" sz="3000"/>
              <a:t>In order to successfully fight terrorism, and other transnational crimes, organizations need to have </a:t>
            </a:r>
            <a:r>
              <a:rPr lang="en-US" altLang="en-US" sz="3000" b="1"/>
              <a:t>information</a:t>
            </a:r>
            <a:r>
              <a:rPr lang="en-US" altLang="en-US" sz="3000"/>
              <a:t>, and they need to share it, in the most timely and effective manner possible. Committed to this view, INTERPOL provides the tools and services necessary to facilitate such exchanges. In order to affect these channels of communication, INTERPOL provides </a:t>
            </a:r>
            <a:r>
              <a:rPr lang="en-US" altLang="en-US" sz="3000">
                <a:solidFill>
                  <a:srgbClr val="FF0000"/>
                </a:solidFill>
              </a:rPr>
              <a:t>four</a:t>
            </a:r>
            <a:r>
              <a:rPr lang="en-US" altLang="en-US" sz="3000"/>
              <a:t> </a:t>
            </a:r>
            <a:r>
              <a:rPr lang="ja-JP" altLang="en-US" sz="3000"/>
              <a:t>‘</a:t>
            </a:r>
            <a:r>
              <a:rPr lang="en-US" altLang="ja-JP" sz="3000"/>
              <a:t>core services</a:t>
            </a:r>
            <a:r>
              <a:rPr lang="ja-JP" altLang="en-US" sz="3000"/>
              <a:t>’</a:t>
            </a:r>
            <a:r>
              <a:rPr lang="en-US" altLang="ja-JP" sz="3000"/>
              <a:t> or functions. These services are, unto themselves, </a:t>
            </a:r>
            <a:r>
              <a:rPr lang="ja-JP" altLang="en-US" sz="3000"/>
              <a:t>“</a:t>
            </a:r>
            <a:r>
              <a:rPr lang="en-US" altLang="ja-JP" sz="3000"/>
              <a:t>best practices</a:t>
            </a:r>
            <a:r>
              <a:rPr lang="ja-JP" altLang="en-US" sz="3000"/>
              <a:t>”</a:t>
            </a:r>
            <a:r>
              <a:rPr lang="en-US" altLang="ja-JP" sz="3000"/>
              <a:t>:</a:t>
            </a:r>
            <a:endParaRPr lang="en-US" altLang="en-US"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69378" name="Group 2">
            <a:extLst>
              <a:ext uri="{FF2B5EF4-FFF2-40B4-BE49-F238E27FC236}">
                <a16:creationId xmlns:a16="http://schemas.microsoft.com/office/drawing/2014/main" id="{2B5067A9-A5F4-4FCB-80E3-F98259145B88}"/>
              </a:ext>
            </a:extLst>
          </p:cNvPr>
          <p:cNvGrpSpPr>
            <a:grpSpLocks/>
          </p:cNvGrpSpPr>
          <p:nvPr/>
        </p:nvGrpSpPr>
        <p:grpSpPr bwMode="auto">
          <a:xfrm rot="257598">
            <a:off x="2743200" y="2667000"/>
            <a:ext cx="6877050" cy="1524000"/>
            <a:chOff x="660" y="2259"/>
            <a:chExt cx="4332" cy="523"/>
          </a:xfrm>
        </p:grpSpPr>
        <p:sp>
          <p:nvSpPr>
            <p:cNvPr id="479390" name="Arc 3">
              <a:extLst>
                <a:ext uri="{FF2B5EF4-FFF2-40B4-BE49-F238E27FC236}">
                  <a16:creationId xmlns:a16="http://schemas.microsoft.com/office/drawing/2014/main" id="{97E2A6EE-8C6F-445E-A2C5-8125519D42DC}"/>
                </a:ext>
              </a:extLst>
            </p:cNvPr>
            <p:cNvSpPr>
              <a:spLocks/>
            </p:cNvSpPr>
            <p:nvPr/>
          </p:nvSpPr>
          <p:spPr bwMode="auto">
            <a:xfrm rot="-7360646" flipH="1" flipV="1">
              <a:off x="3357" y="2502"/>
              <a:ext cx="382" cy="104"/>
            </a:xfrm>
            <a:custGeom>
              <a:avLst/>
              <a:gdLst>
                <a:gd name="T0" fmla="*/ 0 w 20159"/>
                <a:gd name="T1" fmla="*/ 0 h 21327"/>
                <a:gd name="T2" fmla="*/ 0 w 20159"/>
                <a:gd name="T3" fmla="*/ 0 h 21327"/>
                <a:gd name="T4" fmla="*/ 0 w 20159"/>
                <a:gd name="T5" fmla="*/ 0 h 21327"/>
                <a:gd name="T6" fmla="*/ 0 60000 65536"/>
                <a:gd name="T7" fmla="*/ 0 60000 65536"/>
                <a:gd name="T8" fmla="*/ 0 60000 65536"/>
              </a:gdLst>
              <a:ahLst/>
              <a:cxnLst>
                <a:cxn ang="T6">
                  <a:pos x="T0" y="T1"/>
                </a:cxn>
                <a:cxn ang="T7">
                  <a:pos x="T2" y="T3"/>
                </a:cxn>
                <a:cxn ang="T8">
                  <a:pos x="T4" y="T5"/>
                </a:cxn>
              </a:cxnLst>
              <a:rect l="0" t="0" r="r" b="b"/>
              <a:pathLst>
                <a:path w="20159" h="21327" fill="none" extrusionOk="0">
                  <a:moveTo>
                    <a:pt x="3425" y="0"/>
                  </a:moveTo>
                  <a:cubicBezTo>
                    <a:pt x="11022" y="1220"/>
                    <a:pt x="17396" y="6389"/>
                    <a:pt x="20159" y="13569"/>
                  </a:cubicBezTo>
                </a:path>
                <a:path w="20159" h="21327" stroke="0" extrusionOk="0">
                  <a:moveTo>
                    <a:pt x="3425" y="0"/>
                  </a:moveTo>
                  <a:cubicBezTo>
                    <a:pt x="11022" y="1220"/>
                    <a:pt x="17396" y="6389"/>
                    <a:pt x="20159" y="13569"/>
                  </a:cubicBezTo>
                  <a:lnTo>
                    <a:pt x="0" y="21327"/>
                  </a:lnTo>
                  <a:lnTo>
                    <a:pt x="3425" y="0"/>
                  </a:lnTo>
                  <a:close/>
                </a:path>
              </a:pathLst>
            </a:custGeom>
            <a:noFill/>
            <a:ln w="57150">
              <a:solidFill>
                <a:schemeClr val="bg1"/>
              </a:solidFill>
              <a:round/>
              <a:headEnd/>
              <a:tailEnd type="triangle" w="med" len="med"/>
            </a:ln>
            <a:effectLst>
              <a:prstShdw prst="shdw17" dist="17961" dir="2700000">
                <a:srgbClr val="999999"/>
              </a:prstShdw>
            </a:effectLst>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91" name="Arc 4">
              <a:extLst>
                <a:ext uri="{FF2B5EF4-FFF2-40B4-BE49-F238E27FC236}">
                  <a16:creationId xmlns:a16="http://schemas.microsoft.com/office/drawing/2014/main" id="{5F5177BC-04F3-49A1-A17D-9EF931D69635}"/>
                </a:ext>
              </a:extLst>
            </p:cNvPr>
            <p:cNvSpPr>
              <a:spLocks/>
            </p:cNvSpPr>
            <p:nvPr/>
          </p:nvSpPr>
          <p:spPr bwMode="auto">
            <a:xfrm rot="-5690810" flipH="1" flipV="1">
              <a:off x="1891" y="2576"/>
              <a:ext cx="382" cy="27"/>
            </a:xfrm>
            <a:custGeom>
              <a:avLst/>
              <a:gdLst>
                <a:gd name="T0" fmla="*/ 0 w 20159"/>
                <a:gd name="T1" fmla="*/ 0 h 21327"/>
                <a:gd name="T2" fmla="*/ 0 w 20159"/>
                <a:gd name="T3" fmla="*/ 0 h 21327"/>
                <a:gd name="T4" fmla="*/ 0 w 20159"/>
                <a:gd name="T5" fmla="*/ 0 h 21327"/>
                <a:gd name="T6" fmla="*/ 0 60000 65536"/>
                <a:gd name="T7" fmla="*/ 0 60000 65536"/>
                <a:gd name="T8" fmla="*/ 0 60000 65536"/>
              </a:gdLst>
              <a:ahLst/>
              <a:cxnLst>
                <a:cxn ang="T6">
                  <a:pos x="T0" y="T1"/>
                </a:cxn>
                <a:cxn ang="T7">
                  <a:pos x="T2" y="T3"/>
                </a:cxn>
                <a:cxn ang="T8">
                  <a:pos x="T4" y="T5"/>
                </a:cxn>
              </a:cxnLst>
              <a:rect l="0" t="0" r="r" b="b"/>
              <a:pathLst>
                <a:path w="20159" h="21327" fill="none" extrusionOk="0">
                  <a:moveTo>
                    <a:pt x="3425" y="0"/>
                  </a:moveTo>
                  <a:cubicBezTo>
                    <a:pt x="11022" y="1220"/>
                    <a:pt x="17396" y="6389"/>
                    <a:pt x="20159" y="13569"/>
                  </a:cubicBezTo>
                </a:path>
                <a:path w="20159" h="21327" stroke="0" extrusionOk="0">
                  <a:moveTo>
                    <a:pt x="3425" y="0"/>
                  </a:moveTo>
                  <a:cubicBezTo>
                    <a:pt x="11022" y="1220"/>
                    <a:pt x="17396" y="6389"/>
                    <a:pt x="20159" y="13569"/>
                  </a:cubicBezTo>
                  <a:lnTo>
                    <a:pt x="0" y="21327"/>
                  </a:lnTo>
                  <a:lnTo>
                    <a:pt x="3425" y="0"/>
                  </a:lnTo>
                  <a:close/>
                </a:path>
              </a:pathLst>
            </a:custGeom>
            <a:noFill/>
            <a:ln w="57150">
              <a:solidFill>
                <a:schemeClr val="bg1"/>
              </a:solidFill>
              <a:round/>
              <a:headEnd/>
              <a:tailEnd type="triangle" w="med" len="med"/>
            </a:ln>
            <a:effectLst>
              <a:prstShdw prst="shdw17" dist="17961" dir="2700000">
                <a:srgbClr val="999999"/>
              </a:prstShdw>
            </a:effectLst>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92" name="Arc 5">
              <a:extLst>
                <a:ext uri="{FF2B5EF4-FFF2-40B4-BE49-F238E27FC236}">
                  <a16:creationId xmlns:a16="http://schemas.microsoft.com/office/drawing/2014/main" id="{78E6D138-7713-407B-BA06-60A4BDA339E3}"/>
                </a:ext>
              </a:extLst>
            </p:cNvPr>
            <p:cNvSpPr>
              <a:spLocks/>
            </p:cNvSpPr>
            <p:nvPr/>
          </p:nvSpPr>
          <p:spPr bwMode="auto">
            <a:xfrm rot="7751492" flipV="1">
              <a:off x="523" y="2565"/>
              <a:ext cx="328" cy="106"/>
            </a:xfrm>
            <a:custGeom>
              <a:avLst/>
              <a:gdLst>
                <a:gd name="T0" fmla="*/ 0 w 20159"/>
                <a:gd name="T1" fmla="*/ 0 h 21327"/>
                <a:gd name="T2" fmla="*/ 0 w 20159"/>
                <a:gd name="T3" fmla="*/ 0 h 21327"/>
                <a:gd name="T4" fmla="*/ 0 w 20159"/>
                <a:gd name="T5" fmla="*/ 0 h 21327"/>
                <a:gd name="T6" fmla="*/ 0 60000 65536"/>
                <a:gd name="T7" fmla="*/ 0 60000 65536"/>
                <a:gd name="T8" fmla="*/ 0 60000 65536"/>
              </a:gdLst>
              <a:ahLst/>
              <a:cxnLst>
                <a:cxn ang="T6">
                  <a:pos x="T0" y="T1"/>
                </a:cxn>
                <a:cxn ang="T7">
                  <a:pos x="T2" y="T3"/>
                </a:cxn>
                <a:cxn ang="T8">
                  <a:pos x="T4" y="T5"/>
                </a:cxn>
              </a:cxnLst>
              <a:rect l="0" t="0" r="r" b="b"/>
              <a:pathLst>
                <a:path w="20159" h="21327" fill="none" extrusionOk="0">
                  <a:moveTo>
                    <a:pt x="3425" y="0"/>
                  </a:moveTo>
                  <a:cubicBezTo>
                    <a:pt x="11022" y="1220"/>
                    <a:pt x="17396" y="6389"/>
                    <a:pt x="20159" y="13569"/>
                  </a:cubicBezTo>
                </a:path>
                <a:path w="20159" h="21327" stroke="0" extrusionOk="0">
                  <a:moveTo>
                    <a:pt x="3425" y="0"/>
                  </a:moveTo>
                  <a:cubicBezTo>
                    <a:pt x="11022" y="1220"/>
                    <a:pt x="17396" y="6389"/>
                    <a:pt x="20159" y="13569"/>
                  </a:cubicBezTo>
                  <a:lnTo>
                    <a:pt x="0" y="21327"/>
                  </a:lnTo>
                  <a:lnTo>
                    <a:pt x="3425" y="0"/>
                  </a:lnTo>
                  <a:close/>
                </a:path>
              </a:pathLst>
            </a:custGeom>
            <a:noFill/>
            <a:ln w="57150">
              <a:solidFill>
                <a:schemeClr val="bg1"/>
              </a:solidFill>
              <a:round/>
              <a:headEnd/>
              <a:tailEnd type="triangle" w="med" len="med"/>
            </a:ln>
            <a:effectLst>
              <a:prstShdw prst="shdw17" dist="17961" dir="2700000">
                <a:srgbClr val="999999"/>
              </a:prstShdw>
            </a:effectLst>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93" name="Arc 6">
              <a:extLst>
                <a:ext uri="{FF2B5EF4-FFF2-40B4-BE49-F238E27FC236}">
                  <a16:creationId xmlns:a16="http://schemas.microsoft.com/office/drawing/2014/main" id="{44EEA65D-E819-4142-A212-B0ED0A7A0831}"/>
                </a:ext>
              </a:extLst>
            </p:cNvPr>
            <p:cNvSpPr>
              <a:spLocks/>
            </p:cNvSpPr>
            <p:nvPr/>
          </p:nvSpPr>
          <p:spPr bwMode="auto">
            <a:xfrm rot="-7360646" flipH="1" flipV="1">
              <a:off x="4738" y="2396"/>
              <a:ext cx="382" cy="104"/>
            </a:xfrm>
            <a:custGeom>
              <a:avLst/>
              <a:gdLst>
                <a:gd name="T0" fmla="*/ 0 w 20159"/>
                <a:gd name="T1" fmla="*/ 0 h 21327"/>
                <a:gd name="T2" fmla="*/ 0 w 20159"/>
                <a:gd name="T3" fmla="*/ 0 h 21327"/>
                <a:gd name="T4" fmla="*/ 0 w 20159"/>
                <a:gd name="T5" fmla="*/ 0 h 21327"/>
                <a:gd name="T6" fmla="*/ 0 60000 65536"/>
                <a:gd name="T7" fmla="*/ 0 60000 65536"/>
                <a:gd name="T8" fmla="*/ 0 60000 65536"/>
              </a:gdLst>
              <a:ahLst/>
              <a:cxnLst>
                <a:cxn ang="T6">
                  <a:pos x="T0" y="T1"/>
                </a:cxn>
                <a:cxn ang="T7">
                  <a:pos x="T2" y="T3"/>
                </a:cxn>
                <a:cxn ang="T8">
                  <a:pos x="T4" y="T5"/>
                </a:cxn>
              </a:cxnLst>
              <a:rect l="0" t="0" r="r" b="b"/>
              <a:pathLst>
                <a:path w="20159" h="21327" fill="none" extrusionOk="0">
                  <a:moveTo>
                    <a:pt x="3425" y="0"/>
                  </a:moveTo>
                  <a:cubicBezTo>
                    <a:pt x="11022" y="1220"/>
                    <a:pt x="17396" y="6389"/>
                    <a:pt x="20159" y="13569"/>
                  </a:cubicBezTo>
                </a:path>
                <a:path w="20159" h="21327" stroke="0" extrusionOk="0">
                  <a:moveTo>
                    <a:pt x="3425" y="0"/>
                  </a:moveTo>
                  <a:cubicBezTo>
                    <a:pt x="11022" y="1220"/>
                    <a:pt x="17396" y="6389"/>
                    <a:pt x="20159" y="13569"/>
                  </a:cubicBezTo>
                  <a:lnTo>
                    <a:pt x="0" y="21327"/>
                  </a:lnTo>
                  <a:lnTo>
                    <a:pt x="3425" y="0"/>
                  </a:lnTo>
                  <a:close/>
                </a:path>
              </a:pathLst>
            </a:custGeom>
            <a:noFill/>
            <a:ln w="57150">
              <a:solidFill>
                <a:schemeClr val="bg1"/>
              </a:solidFill>
              <a:round/>
              <a:headEnd/>
              <a:tailEnd type="triangle" w="med" len="med"/>
            </a:ln>
            <a:effectLst>
              <a:prstShdw prst="shdw17" dist="17961" dir="2700000">
                <a:srgbClr val="999999"/>
              </a:prstShdw>
            </a:effectLst>
            <a:extLst>
              <a:ext uri="{909E8E84-426E-40DD-AFC4-6F175D3DCCD1}">
                <a14:hiddenFill xmlns:a14="http://schemas.microsoft.com/office/drawing/2010/main">
                  <a:solidFill>
                    <a:schemeClr val="accent1"/>
                  </a:solidFill>
                </a14:hiddenFill>
              </a:ext>
            </a:extLst>
          </p:spPr>
          <p:txBody>
            <a:bodyPr rot="10800000" vert="eaVert" wrap="none" anchor="ct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grpSp>
      <p:grpSp>
        <p:nvGrpSpPr>
          <p:cNvPr id="869383" name="Group 7">
            <a:extLst>
              <a:ext uri="{FF2B5EF4-FFF2-40B4-BE49-F238E27FC236}">
                <a16:creationId xmlns:a16="http://schemas.microsoft.com/office/drawing/2014/main" id="{FD687175-F6D0-4445-A24D-81DF0923D8FE}"/>
              </a:ext>
            </a:extLst>
          </p:cNvPr>
          <p:cNvGrpSpPr>
            <a:grpSpLocks/>
          </p:cNvGrpSpPr>
          <p:nvPr/>
        </p:nvGrpSpPr>
        <p:grpSpPr bwMode="auto">
          <a:xfrm>
            <a:off x="1752601" y="1295401"/>
            <a:ext cx="8729663" cy="1776413"/>
            <a:chOff x="144" y="1152"/>
            <a:chExt cx="5499" cy="1119"/>
          </a:xfrm>
        </p:grpSpPr>
        <p:sp>
          <p:nvSpPr>
            <p:cNvPr id="479373" name="Freeform 8">
              <a:extLst>
                <a:ext uri="{FF2B5EF4-FFF2-40B4-BE49-F238E27FC236}">
                  <a16:creationId xmlns:a16="http://schemas.microsoft.com/office/drawing/2014/main" id="{1CDEE825-535F-4243-8EB6-CA69215EF6C1}"/>
                </a:ext>
              </a:extLst>
            </p:cNvPr>
            <p:cNvSpPr>
              <a:spLocks/>
            </p:cNvSpPr>
            <p:nvPr/>
          </p:nvSpPr>
          <p:spPr bwMode="auto">
            <a:xfrm>
              <a:off x="2208" y="1152"/>
              <a:ext cx="3435" cy="402"/>
            </a:xfrm>
            <a:custGeom>
              <a:avLst/>
              <a:gdLst>
                <a:gd name="T0" fmla="*/ 1916158 w 2852"/>
                <a:gd name="T1" fmla="*/ 2 h 507"/>
                <a:gd name="T2" fmla="*/ 0 w 2852"/>
                <a:gd name="T3" fmla="*/ 0 h 507"/>
                <a:gd name="T4" fmla="*/ 681018 w 2852"/>
                <a:gd name="T5" fmla="*/ 2 h 507"/>
                <a:gd name="T6" fmla="*/ 1893891 w 2852"/>
                <a:gd name="T7" fmla="*/ 2 h 507"/>
                <a:gd name="T8" fmla="*/ 1916158 w 2852"/>
                <a:gd name="T9" fmla="*/ 2 h 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2" h="507">
                  <a:moveTo>
                    <a:pt x="2852" y="486"/>
                  </a:moveTo>
                  <a:lnTo>
                    <a:pt x="0" y="0"/>
                  </a:lnTo>
                  <a:lnTo>
                    <a:pt x="1014" y="505"/>
                  </a:lnTo>
                  <a:lnTo>
                    <a:pt x="2820" y="507"/>
                  </a:lnTo>
                  <a:lnTo>
                    <a:pt x="2852" y="486"/>
                  </a:lnTo>
                  <a:close/>
                </a:path>
              </a:pathLst>
            </a:custGeom>
            <a:solidFill>
              <a:srgbClr val="0000CC">
                <a:alpha val="79999"/>
              </a:srgb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74" name="Rectangle 9">
              <a:extLst>
                <a:ext uri="{FF2B5EF4-FFF2-40B4-BE49-F238E27FC236}">
                  <a16:creationId xmlns:a16="http://schemas.microsoft.com/office/drawing/2014/main" id="{ABCF5DF5-B01F-4875-8CD1-803A5AEA9022}"/>
                </a:ext>
              </a:extLst>
            </p:cNvPr>
            <p:cNvSpPr>
              <a:spLocks noChangeArrowheads="1"/>
            </p:cNvSpPr>
            <p:nvPr/>
          </p:nvSpPr>
          <p:spPr bwMode="auto">
            <a:xfrm>
              <a:off x="4273" y="1537"/>
              <a:ext cx="1343" cy="719"/>
            </a:xfrm>
            <a:prstGeom prst="rect">
              <a:avLst/>
            </a:prstGeom>
            <a:solidFill>
              <a:srgbClr val="0000CC"/>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None/>
              </a:pPr>
              <a:endParaRPr lang="ar-IQ" altLang="en-US" sz="2400">
                <a:solidFill>
                  <a:srgbClr val="FFFFFF"/>
                </a:solidFill>
                <a:latin typeface="Comic Sans MS" panose="030F0702030302020204" pitchFamily="66" charset="0"/>
              </a:endParaRPr>
            </a:p>
          </p:txBody>
        </p:sp>
        <p:sp>
          <p:nvSpPr>
            <p:cNvPr id="479375" name="Rectangle 10">
              <a:extLst>
                <a:ext uri="{FF2B5EF4-FFF2-40B4-BE49-F238E27FC236}">
                  <a16:creationId xmlns:a16="http://schemas.microsoft.com/office/drawing/2014/main" id="{8B4FD1CF-EA64-4811-A618-43F9A41EB42E}"/>
                </a:ext>
              </a:extLst>
            </p:cNvPr>
            <p:cNvSpPr>
              <a:spLocks noChangeArrowheads="1"/>
            </p:cNvSpPr>
            <p:nvPr/>
          </p:nvSpPr>
          <p:spPr bwMode="auto">
            <a:xfrm>
              <a:off x="4272" y="1630"/>
              <a:ext cx="1282" cy="55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buNone/>
              </a:pPr>
              <a:r>
                <a:rPr lang="en-GB" altLang="en-US" sz="1300" b="1">
                  <a:solidFill>
                    <a:srgbClr val="FFFFFF"/>
                  </a:solidFill>
                  <a:latin typeface="Verdana" panose="020B0604030504040204" pitchFamily="34" charset="0"/>
                  <a:cs typeface="Arial" panose="020B0604020202020204" pitchFamily="34" charset="0"/>
                </a:rPr>
                <a:t>Police Training</a:t>
              </a:r>
            </a:p>
            <a:p>
              <a:pPr algn="ctr" fontAlgn="base">
                <a:spcBef>
                  <a:spcPct val="0"/>
                </a:spcBef>
                <a:spcAft>
                  <a:spcPct val="0"/>
                </a:spcAft>
                <a:buNone/>
              </a:pPr>
              <a:r>
                <a:rPr lang="en-GB" altLang="en-US" sz="1300" b="1">
                  <a:solidFill>
                    <a:srgbClr val="FFFFFF"/>
                  </a:solidFill>
                  <a:latin typeface="Verdana" panose="020B0604030504040204" pitchFamily="34" charset="0"/>
                  <a:cs typeface="Arial" panose="020B0604020202020204" pitchFamily="34" charset="0"/>
                </a:rPr>
                <a:t>and</a:t>
              </a:r>
            </a:p>
            <a:p>
              <a:pPr algn="ctr" fontAlgn="base">
                <a:spcBef>
                  <a:spcPct val="0"/>
                </a:spcBef>
                <a:spcAft>
                  <a:spcPct val="0"/>
                </a:spcAft>
                <a:buNone/>
              </a:pPr>
              <a:r>
                <a:rPr lang="en-GB" altLang="en-US" sz="1300" b="1">
                  <a:solidFill>
                    <a:srgbClr val="FFFFFF"/>
                  </a:solidFill>
                  <a:latin typeface="Verdana" panose="020B0604030504040204" pitchFamily="34" charset="0"/>
                  <a:cs typeface="Arial" panose="020B0604020202020204" pitchFamily="34" charset="0"/>
                </a:rPr>
                <a:t>Development</a:t>
              </a:r>
              <a:endParaRPr lang="en-US" altLang="en-US" sz="1300" b="1">
                <a:solidFill>
                  <a:srgbClr val="FFFFFF"/>
                </a:solidFill>
                <a:latin typeface="Verdana" panose="020B0604030504040204" pitchFamily="34" charset="0"/>
                <a:cs typeface="Arial" panose="020B0604020202020204" pitchFamily="34" charset="0"/>
              </a:endParaRPr>
            </a:p>
            <a:p>
              <a:pPr algn="ctr" fontAlgn="base">
                <a:spcBef>
                  <a:spcPct val="0"/>
                </a:spcBef>
                <a:spcAft>
                  <a:spcPct val="0"/>
                </a:spcAft>
                <a:buNone/>
              </a:pPr>
              <a:endParaRPr lang="en-US" altLang="en-US" sz="1300" b="1">
                <a:solidFill>
                  <a:srgbClr val="FFFFFF"/>
                </a:solidFill>
                <a:latin typeface="Verdana" panose="020B0604030504040204" pitchFamily="34" charset="0"/>
                <a:cs typeface="Arial" panose="020B0604020202020204" pitchFamily="34" charset="0"/>
              </a:endParaRPr>
            </a:p>
          </p:txBody>
        </p:sp>
        <p:grpSp>
          <p:nvGrpSpPr>
            <p:cNvPr id="479376" name="Group 11">
              <a:extLst>
                <a:ext uri="{FF2B5EF4-FFF2-40B4-BE49-F238E27FC236}">
                  <a16:creationId xmlns:a16="http://schemas.microsoft.com/office/drawing/2014/main" id="{7715FD5E-6D22-4983-8049-0D0732EAAD11}"/>
                </a:ext>
              </a:extLst>
            </p:cNvPr>
            <p:cNvGrpSpPr>
              <a:grpSpLocks/>
            </p:cNvGrpSpPr>
            <p:nvPr/>
          </p:nvGrpSpPr>
          <p:grpSpPr bwMode="auto">
            <a:xfrm>
              <a:off x="2208" y="1152"/>
              <a:ext cx="2048" cy="1119"/>
              <a:chOff x="2242" y="1122"/>
              <a:chExt cx="2048" cy="1119"/>
            </a:xfrm>
          </p:grpSpPr>
          <p:sp>
            <p:nvSpPr>
              <p:cNvPr id="479387" name="Freeform 12">
                <a:extLst>
                  <a:ext uri="{FF2B5EF4-FFF2-40B4-BE49-F238E27FC236}">
                    <a16:creationId xmlns:a16="http://schemas.microsoft.com/office/drawing/2014/main" id="{05AF1403-09F5-4DED-A610-BE3318264F64}"/>
                  </a:ext>
                </a:extLst>
              </p:cNvPr>
              <p:cNvSpPr>
                <a:spLocks/>
              </p:cNvSpPr>
              <p:nvPr/>
            </p:nvSpPr>
            <p:spPr bwMode="auto">
              <a:xfrm>
                <a:off x="2242" y="1122"/>
                <a:ext cx="2048" cy="373"/>
              </a:xfrm>
              <a:custGeom>
                <a:avLst/>
                <a:gdLst>
                  <a:gd name="T0" fmla="*/ 1 w 2852"/>
                  <a:gd name="T1" fmla="*/ 1 h 507"/>
                  <a:gd name="T2" fmla="*/ 0 w 2852"/>
                  <a:gd name="T3" fmla="*/ 0 h 507"/>
                  <a:gd name="T4" fmla="*/ 1 w 2852"/>
                  <a:gd name="T5" fmla="*/ 1 h 507"/>
                  <a:gd name="T6" fmla="*/ 1 w 2852"/>
                  <a:gd name="T7" fmla="*/ 1 h 507"/>
                  <a:gd name="T8" fmla="*/ 1 w 2852"/>
                  <a:gd name="T9" fmla="*/ 1 h 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2" h="507">
                    <a:moveTo>
                      <a:pt x="2852" y="486"/>
                    </a:moveTo>
                    <a:lnTo>
                      <a:pt x="0" y="0"/>
                    </a:lnTo>
                    <a:lnTo>
                      <a:pt x="1014" y="505"/>
                    </a:lnTo>
                    <a:lnTo>
                      <a:pt x="2820" y="507"/>
                    </a:lnTo>
                    <a:lnTo>
                      <a:pt x="2852" y="486"/>
                    </a:lnTo>
                    <a:close/>
                  </a:path>
                </a:pathLst>
              </a:custGeom>
              <a:solidFill>
                <a:srgbClr val="0000CC">
                  <a:alpha val="79999"/>
                </a:srgb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88" name="Rectangle 13">
                <a:extLst>
                  <a:ext uri="{FF2B5EF4-FFF2-40B4-BE49-F238E27FC236}">
                    <a16:creationId xmlns:a16="http://schemas.microsoft.com/office/drawing/2014/main" id="{3FF39023-2686-465D-912E-BD39358A670D}"/>
                  </a:ext>
                </a:extLst>
              </p:cNvPr>
              <p:cNvSpPr>
                <a:spLocks noChangeArrowheads="1"/>
              </p:cNvSpPr>
              <p:nvPr/>
            </p:nvSpPr>
            <p:spPr bwMode="auto">
              <a:xfrm>
                <a:off x="2952" y="1500"/>
                <a:ext cx="1324" cy="741"/>
              </a:xfrm>
              <a:prstGeom prst="rect">
                <a:avLst/>
              </a:prstGeom>
              <a:solidFill>
                <a:srgbClr val="0000CC"/>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None/>
                </a:pPr>
                <a:endParaRPr lang="ar-IQ" altLang="en-US" sz="2400">
                  <a:solidFill>
                    <a:srgbClr val="FFFFFF"/>
                  </a:solidFill>
                  <a:latin typeface="Comic Sans MS" panose="030F0702030302020204" pitchFamily="66" charset="0"/>
                </a:endParaRPr>
              </a:p>
            </p:txBody>
          </p:sp>
          <p:sp>
            <p:nvSpPr>
              <p:cNvPr id="479389" name="Rectangle 14">
                <a:extLst>
                  <a:ext uri="{FF2B5EF4-FFF2-40B4-BE49-F238E27FC236}">
                    <a16:creationId xmlns:a16="http://schemas.microsoft.com/office/drawing/2014/main" id="{AF3D8161-E3CA-4B80-9228-6F7FB481D9C9}"/>
                  </a:ext>
                </a:extLst>
              </p:cNvPr>
              <p:cNvSpPr>
                <a:spLocks noChangeArrowheads="1"/>
              </p:cNvSpPr>
              <p:nvPr/>
            </p:nvSpPr>
            <p:spPr bwMode="auto">
              <a:xfrm>
                <a:off x="2983" y="1640"/>
                <a:ext cx="1257" cy="39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lnSpc>
                    <a:spcPct val="90000"/>
                  </a:lnSpc>
                  <a:spcBef>
                    <a:spcPct val="0"/>
                  </a:spcBef>
                  <a:spcAft>
                    <a:spcPct val="0"/>
                  </a:spcAft>
                  <a:buClr>
                    <a:srgbClr val="FF3300"/>
                  </a:buClr>
                  <a:buSzPct val="160000"/>
                  <a:buNone/>
                </a:pPr>
                <a:r>
                  <a:rPr lang="en-US" altLang="en-US" sz="1300" b="1">
                    <a:solidFill>
                      <a:srgbClr val="FFFFFF"/>
                    </a:solidFill>
                    <a:latin typeface="Verdana" panose="020B0604030504040204" pitchFamily="34" charset="0"/>
                    <a:cs typeface="Arial" panose="020B0604020202020204" pitchFamily="34" charset="0"/>
                  </a:rPr>
                  <a:t>Operational Police</a:t>
                </a:r>
              </a:p>
              <a:p>
                <a:pPr algn="ctr" fontAlgn="base">
                  <a:lnSpc>
                    <a:spcPct val="90000"/>
                  </a:lnSpc>
                  <a:spcBef>
                    <a:spcPct val="0"/>
                  </a:spcBef>
                  <a:spcAft>
                    <a:spcPct val="0"/>
                  </a:spcAft>
                  <a:buClr>
                    <a:srgbClr val="FF3300"/>
                  </a:buClr>
                  <a:buSzPct val="160000"/>
                  <a:buNone/>
                </a:pPr>
                <a:r>
                  <a:rPr lang="en-US" altLang="en-US" sz="1300" b="1">
                    <a:solidFill>
                      <a:srgbClr val="FFFFFF"/>
                    </a:solidFill>
                    <a:latin typeface="Verdana" panose="020B0604030504040204" pitchFamily="34" charset="0"/>
                    <a:cs typeface="Arial" panose="020B0604020202020204" pitchFamily="34" charset="0"/>
                  </a:rPr>
                  <a:t>Support </a:t>
                </a:r>
              </a:p>
              <a:p>
                <a:pPr algn="ctr" fontAlgn="base">
                  <a:lnSpc>
                    <a:spcPct val="90000"/>
                  </a:lnSpc>
                  <a:spcBef>
                    <a:spcPct val="0"/>
                  </a:spcBef>
                  <a:spcAft>
                    <a:spcPct val="0"/>
                  </a:spcAft>
                  <a:buClr>
                    <a:srgbClr val="FF3300"/>
                  </a:buClr>
                  <a:buSzPct val="160000"/>
                  <a:buNone/>
                </a:pPr>
                <a:r>
                  <a:rPr lang="en-US" altLang="en-US" sz="1300" b="1">
                    <a:solidFill>
                      <a:srgbClr val="FFFFFF"/>
                    </a:solidFill>
                    <a:latin typeface="Verdana" panose="020B0604030504040204" pitchFamily="34" charset="0"/>
                    <a:cs typeface="Arial" panose="020B0604020202020204" pitchFamily="34" charset="0"/>
                  </a:rPr>
                  <a:t>Services</a:t>
                </a:r>
              </a:p>
            </p:txBody>
          </p:sp>
        </p:grpSp>
        <p:sp>
          <p:nvSpPr>
            <p:cNvPr id="479377" name="Rectangle 15">
              <a:extLst>
                <a:ext uri="{FF2B5EF4-FFF2-40B4-BE49-F238E27FC236}">
                  <a16:creationId xmlns:a16="http://schemas.microsoft.com/office/drawing/2014/main" id="{37AA82D0-0A03-45A1-BEF9-23D6F07EE7FC}"/>
                </a:ext>
              </a:extLst>
            </p:cNvPr>
            <p:cNvSpPr>
              <a:spLocks noChangeArrowheads="1"/>
            </p:cNvSpPr>
            <p:nvPr/>
          </p:nvSpPr>
          <p:spPr bwMode="auto">
            <a:xfrm>
              <a:off x="1608" y="1649"/>
              <a:ext cx="1237" cy="148"/>
            </a:xfrm>
            <a:prstGeom prst="rect">
              <a:avLst/>
            </a:prstGeom>
            <a:solidFill>
              <a:srgbClr val="0000CC"/>
            </a:solidFill>
            <a:ln w="9525">
              <a:solidFill>
                <a:schemeClr val="bg1"/>
              </a:solidFill>
              <a:miter lim="800000"/>
              <a:headEnd/>
              <a:tailEnd/>
            </a:ln>
          </p:spPr>
          <p:txBody>
            <a:bodyPr lIns="0" tIns="0" rIns="0">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lnSpc>
                  <a:spcPct val="90000"/>
                </a:lnSpc>
                <a:spcBef>
                  <a:spcPct val="0"/>
                </a:spcBef>
                <a:spcAft>
                  <a:spcPct val="0"/>
                </a:spcAft>
                <a:buClr>
                  <a:srgbClr val="FF3300"/>
                </a:buClr>
                <a:buSzPct val="160000"/>
                <a:buNone/>
              </a:pPr>
              <a:endParaRPr lang="fr-FR" altLang="en-US" sz="1300" b="1">
                <a:solidFill>
                  <a:srgbClr val="FF3300"/>
                </a:solidFill>
                <a:latin typeface="Verdana" panose="020B0604030504040204" pitchFamily="34" charset="0"/>
                <a:cs typeface="Arial" panose="020B0604020202020204" pitchFamily="34" charset="0"/>
              </a:endParaRPr>
            </a:p>
          </p:txBody>
        </p:sp>
        <p:sp>
          <p:nvSpPr>
            <p:cNvPr id="479378" name="Rectangle 16">
              <a:extLst>
                <a:ext uri="{FF2B5EF4-FFF2-40B4-BE49-F238E27FC236}">
                  <a16:creationId xmlns:a16="http://schemas.microsoft.com/office/drawing/2014/main" id="{B5934845-7E30-44B4-B43C-92C670C0EA88}"/>
                </a:ext>
              </a:extLst>
            </p:cNvPr>
            <p:cNvSpPr>
              <a:spLocks noChangeArrowheads="1"/>
            </p:cNvSpPr>
            <p:nvPr/>
          </p:nvSpPr>
          <p:spPr bwMode="auto">
            <a:xfrm>
              <a:off x="1816" y="1687"/>
              <a:ext cx="984" cy="189"/>
            </a:xfrm>
            <a:prstGeom prst="rect">
              <a:avLst/>
            </a:prstGeom>
            <a:solidFill>
              <a:srgbClr val="0000CC"/>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buNone/>
              </a:pPr>
              <a:endParaRPr lang="fr-FR" altLang="en-US" sz="1300" b="1">
                <a:solidFill>
                  <a:srgbClr val="FFFFFF"/>
                </a:solidFill>
                <a:latin typeface="Verdana" panose="020B0604030504040204" pitchFamily="34" charset="0"/>
                <a:cs typeface="Arial" panose="020B0604020202020204" pitchFamily="34" charset="0"/>
              </a:endParaRPr>
            </a:p>
          </p:txBody>
        </p:sp>
        <p:grpSp>
          <p:nvGrpSpPr>
            <p:cNvPr id="479379" name="Group 17">
              <a:extLst>
                <a:ext uri="{FF2B5EF4-FFF2-40B4-BE49-F238E27FC236}">
                  <a16:creationId xmlns:a16="http://schemas.microsoft.com/office/drawing/2014/main" id="{176CBDDA-AF24-44B1-A807-3AB9F15F8D2D}"/>
                </a:ext>
              </a:extLst>
            </p:cNvPr>
            <p:cNvGrpSpPr>
              <a:grpSpLocks/>
            </p:cNvGrpSpPr>
            <p:nvPr/>
          </p:nvGrpSpPr>
          <p:grpSpPr bwMode="auto">
            <a:xfrm>
              <a:off x="1536" y="1152"/>
              <a:ext cx="1349" cy="1112"/>
              <a:chOff x="1561" y="1122"/>
              <a:chExt cx="1349" cy="1112"/>
            </a:xfrm>
          </p:grpSpPr>
          <p:sp>
            <p:nvSpPr>
              <p:cNvPr id="479384" name="Freeform 18">
                <a:extLst>
                  <a:ext uri="{FF2B5EF4-FFF2-40B4-BE49-F238E27FC236}">
                    <a16:creationId xmlns:a16="http://schemas.microsoft.com/office/drawing/2014/main" id="{D0739585-AED2-41D2-8284-414EC13214B3}"/>
                  </a:ext>
                </a:extLst>
              </p:cNvPr>
              <p:cNvSpPr>
                <a:spLocks/>
              </p:cNvSpPr>
              <p:nvPr/>
            </p:nvSpPr>
            <p:spPr bwMode="auto">
              <a:xfrm>
                <a:off x="1561" y="1122"/>
                <a:ext cx="1349" cy="586"/>
              </a:xfrm>
              <a:custGeom>
                <a:avLst/>
                <a:gdLst>
                  <a:gd name="T0" fmla="*/ 0 w 1879"/>
                  <a:gd name="T1" fmla="*/ 1 h 796"/>
                  <a:gd name="T2" fmla="*/ 1 w 1879"/>
                  <a:gd name="T3" fmla="*/ 0 h 796"/>
                  <a:gd name="T4" fmla="*/ 1 w 1879"/>
                  <a:gd name="T5" fmla="*/ 1 h 796"/>
                  <a:gd name="T6" fmla="*/ 1 w 1879"/>
                  <a:gd name="T7" fmla="*/ 1 h 796"/>
                  <a:gd name="T8" fmla="*/ 0 w 1879"/>
                  <a:gd name="T9" fmla="*/ 1 h 7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9" h="796">
                    <a:moveTo>
                      <a:pt x="0" y="485"/>
                    </a:moveTo>
                    <a:lnTo>
                      <a:pt x="942" y="0"/>
                    </a:lnTo>
                    <a:lnTo>
                      <a:pt x="1879" y="487"/>
                    </a:lnTo>
                    <a:lnTo>
                      <a:pt x="492" y="796"/>
                    </a:lnTo>
                    <a:lnTo>
                      <a:pt x="0" y="485"/>
                    </a:lnTo>
                    <a:close/>
                  </a:path>
                </a:pathLst>
              </a:custGeom>
              <a:solidFill>
                <a:srgbClr val="0000CC">
                  <a:alpha val="79999"/>
                </a:srgb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85" name="Rectangle 19">
                <a:extLst>
                  <a:ext uri="{FF2B5EF4-FFF2-40B4-BE49-F238E27FC236}">
                    <a16:creationId xmlns:a16="http://schemas.microsoft.com/office/drawing/2014/main" id="{51993433-8B8B-42E1-8C1C-61F1D5F36C14}"/>
                  </a:ext>
                </a:extLst>
              </p:cNvPr>
              <p:cNvSpPr>
                <a:spLocks noChangeArrowheads="1"/>
              </p:cNvSpPr>
              <p:nvPr/>
            </p:nvSpPr>
            <p:spPr bwMode="auto">
              <a:xfrm>
                <a:off x="1575" y="1494"/>
                <a:ext cx="1324" cy="740"/>
              </a:xfrm>
              <a:prstGeom prst="rect">
                <a:avLst/>
              </a:prstGeom>
              <a:solidFill>
                <a:srgbClr val="0000CC"/>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buNone/>
                </a:pPr>
                <a:endParaRPr lang="fr-FR" altLang="en-US" sz="1300" b="1">
                  <a:solidFill>
                    <a:srgbClr val="FF3300"/>
                  </a:solidFill>
                  <a:latin typeface="Verdana" panose="020B0604030504040204" pitchFamily="34" charset="0"/>
                  <a:cs typeface="Arial" panose="020B0604020202020204" pitchFamily="34" charset="0"/>
                </a:endParaRPr>
              </a:p>
              <a:p>
                <a:pPr algn="ctr" fontAlgn="base">
                  <a:spcBef>
                    <a:spcPct val="0"/>
                  </a:spcBef>
                  <a:spcAft>
                    <a:spcPct val="0"/>
                  </a:spcAft>
                  <a:buNone/>
                </a:pPr>
                <a:endParaRPr lang="fr-FR" altLang="en-US" sz="1300" b="1">
                  <a:solidFill>
                    <a:srgbClr val="FF3300"/>
                  </a:solidFill>
                  <a:latin typeface="Verdana" panose="020B0604030504040204" pitchFamily="34" charset="0"/>
                  <a:cs typeface="Arial" panose="020B0604020202020204" pitchFamily="34" charset="0"/>
                </a:endParaRPr>
              </a:p>
            </p:txBody>
          </p:sp>
          <p:sp>
            <p:nvSpPr>
              <p:cNvPr id="479386" name="Rectangle 20">
                <a:extLst>
                  <a:ext uri="{FF2B5EF4-FFF2-40B4-BE49-F238E27FC236}">
                    <a16:creationId xmlns:a16="http://schemas.microsoft.com/office/drawing/2014/main" id="{F6067C3C-5051-4998-8E9B-7AB71A4DD28D}"/>
                  </a:ext>
                </a:extLst>
              </p:cNvPr>
              <p:cNvSpPr>
                <a:spLocks noChangeArrowheads="1"/>
              </p:cNvSpPr>
              <p:nvPr/>
            </p:nvSpPr>
            <p:spPr bwMode="auto">
              <a:xfrm>
                <a:off x="1688" y="1639"/>
                <a:ext cx="1176" cy="43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buNone/>
                </a:pPr>
                <a:r>
                  <a:rPr lang="en-US" altLang="en-US" sz="1300" b="1">
                    <a:solidFill>
                      <a:srgbClr val="FFFFFF"/>
                    </a:solidFill>
                    <a:latin typeface="Verdana" panose="020B0604030504040204" pitchFamily="34" charset="0"/>
                    <a:cs typeface="Arial" panose="020B0604020202020204" pitchFamily="34" charset="0"/>
                  </a:rPr>
                  <a:t>Operational Data</a:t>
                </a:r>
              </a:p>
              <a:p>
                <a:pPr algn="ctr" fontAlgn="base">
                  <a:spcBef>
                    <a:spcPct val="0"/>
                  </a:spcBef>
                  <a:spcAft>
                    <a:spcPct val="0"/>
                  </a:spcAft>
                  <a:buNone/>
                </a:pPr>
                <a:r>
                  <a:rPr lang="en-US" altLang="en-US" sz="1300" b="1">
                    <a:solidFill>
                      <a:srgbClr val="FFFFFF"/>
                    </a:solidFill>
                    <a:latin typeface="Verdana" panose="020B0604030504040204" pitchFamily="34" charset="0"/>
                    <a:cs typeface="Arial" panose="020B0604020202020204" pitchFamily="34" charset="0"/>
                  </a:rPr>
                  <a:t>Services and</a:t>
                </a:r>
              </a:p>
              <a:p>
                <a:pPr algn="ctr" fontAlgn="base">
                  <a:spcBef>
                    <a:spcPct val="0"/>
                  </a:spcBef>
                  <a:spcAft>
                    <a:spcPct val="0"/>
                  </a:spcAft>
                  <a:buNone/>
                </a:pPr>
                <a:r>
                  <a:rPr lang="en-US" altLang="en-US" sz="1300" b="1">
                    <a:solidFill>
                      <a:srgbClr val="FFFFFF"/>
                    </a:solidFill>
                    <a:latin typeface="Verdana" panose="020B0604030504040204" pitchFamily="34" charset="0"/>
                    <a:cs typeface="Arial" panose="020B0604020202020204" pitchFamily="34" charset="0"/>
                  </a:rPr>
                  <a:t>Databases</a:t>
                </a:r>
              </a:p>
            </p:txBody>
          </p:sp>
        </p:grpSp>
        <p:grpSp>
          <p:nvGrpSpPr>
            <p:cNvPr id="479380" name="Group 21">
              <a:extLst>
                <a:ext uri="{FF2B5EF4-FFF2-40B4-BE49-F238E27FC236}">
                  <a16:creationId xmlns:a16="http://schemas.microsoft.com/office/drawing/2014/main" id="{9CE16B9E-65CF-4EE0-88DF-ADF9B7BEA749}"/>
                </a:ext>
              </a:extLst>
            </p:cNvPr>
            <p:cNvGrpSpPr>
              <a:grpSpLocks/>
            </p:cNvGrpSpPr>
            <p:nvPr/>
          </p:nvGrpSpPr>
          <p:grpSpPr bwMode="auto">
            <a:xfrm>
              <a:off x="144" y="1152"/>
              <a:ext cx="2052" cy="1112"/>
              <a:chOff x="178" y="1122"/>
              <a:chExt cx="2052" cy="1112"/>
            </a:xfrm>
          </p:grpSpPr>
          <p:sp>
            <p:nvSpPr>
              <p:cNvPr id="479381" name="Freeform 22">
                <a:extLst>
                  <a:ext uri="{FF2B5EF4-FFF2-40B4-BE49-F238E27FC236}">
                    <a16:creationId xmlns:a16="http://schemas.microsoft.com/office/drawing/2014/main" id="{8249CEF4-B2BC-4E5B-A6D1-462D90378C00}"/>
                  </a:ext>
                </a:extLst>
              </p:cNvPr>
              <p:cNvSpPr>
                <a:spLocks/>
              </p:cNvSpPr>
              <p:nvPr/>
            </p:nvSpPr>
            <p:spPr bwMode="auto">
              <a:xfrm>
                <a:off x="178" y="1122"/>
                <a:ext cx="2052" cy="373"/>
              </a:xfrm>
              <a:custGeom>
                <a:avLst/>
                <a:gdLst>
                  <a:gd name="T0" fmla="*/ 0 w 2858"/>
                  <a:gd name="T1" fmla="*/ 1 h 507"/>
                  <a:gd name="T2" fmla="*/ 1 w 2858"/>
                  <a:gd name="T3" fmla="*/ 0 h 507"/>
                  <a:gd name="T4" fmla="*/ 1 w 2858"/>
                  <a:gd name="T5" fmla="*/ 1 h 507"/>
                  <a:gd name="T6" fmla="*/ 1 w 2858"/>
                  <a:gd name="T7" fmla="*/ 1 h 507"/>
                  <a:gd name="T8" fmla="*/ 0 w 2858"/>
                  <a:gd name="T9" fmla="*/ 1 h 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8" h="507">
                    <a:moveTo>
                      <a:pt x="0" y="486"/>
                    </a:moveTo>
                    <a:lnTo>
                      <a:pt x="2858" y="0"/>
                    </a:lnTo>
                    <a:lnTo>
                      <a:pt x="1838" y="505"/>
                    </a:lnTo>
                    <a:lnTo>
                      <a:pt x="32" y="507"/>
                    </a:lnTo>
                    <a:lnTo>
                      <a:pt x="0" y="486"/>
                    </a:lnTo>
                    <a:close/>
                  </a:path>
                </a:pathLst>
              </a:custGeom>
              <a:solidFill>
                <a:srgbClr val="0000CC">
                  <a:alpha val="79999"/>
                </a:srgb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82" name="Rectangle 23">
                <a:extLst>
                  <a:ext uri="{FF2B5EF4-FFF2-40B4-BE49-F238E27FC236}">
                    <a16:creationId xmlns:a16="http://schemas.microsoft.com/office/drawing/2014/main" id="{83DA90EE-4720-41E9-BB6C-2A4CD4DC6520}"/>
                  </a:ext>
                </a:extLst>
              </p:cNvPr>
              <p:cNvSpPr>
                <a:spLocks noChangeArrowheads="1"/>
              </p:cNvSpPr>
              <p:nvPr/>
            </p:nvSpPr>
            <p:spPr bwMode="auto">
              <a:xfrm>
                <a:off x="189" y="1494"/>
                <a:ext cx="1321" cy="740"/>
              </a:xfrm>
              <a:prstGeom prst="rect">
                <a:avLst/>
              </a:prstGeom>
              <a:solidFill>
                <a:srgbClr val="0000CC"/>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None/>
                </a:pPr>
                <a:endParaRPr lang="ar-IQ" altLang="en-US" sz="2400">
                  <a:solidFill>
                    <a:srgbClr val="FFFFFF"/>
                  </a:solidFill>
                  <a:latin typeface="Comic Sans MS" panose="030F0702030302020204" pitchFamily="66" charset="0"/>
                </a:endParaRPr>
              </a:p>
            </p:txBody>
          </p:sp>
          <p:sp>
            <p:nvSpPr>
              <p:cNvPr id="479383" name="Rectangle 24">
                <a:extLst>
                  <a:ext uri="{FF2B5EF4-FFF2-40B4-BE49-F238E27FC236}">
                    <a16:creationId xmlns:a16="http://schemas.microsoft.com/office/drawing/2014/main" id="{0FA6A901-E95C-45C3-AAFB-8400F9DDA61B}"/>
                  </a:ext>
                </a:extLst>
              </p:cNvPr>
              <p:cNvSpPr>
                <a:spLocks noChangeArrowheads="1"/>
              </p:cNvSpPr>
              <p:nvPr/>
            </p:nvSpPr>
            <p:spPr bwMode="auto">
              <a:xfrm>
                <a:off x="288" y="1575"/>
                <a:ext cx="1144" cy="55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buNone/>
                </a:pPr>
                <a:r>
                  <a:rPr lang="en-GB" altLang="en-US" sz="1300" b="1">
                    <a:solidFill>
                      <a:srgbClr val="FFFFFF"/>
                    </a:solidFill>
                    <a:latin typeface="Verdana" panose="020B0604030504040204" pitchFamily="34" charset="0"/>
                    <a:cs typeface="Arial" panose="020B0604020202020204" pitchFamily="34" charset="0"/>
                  </a:rPr>
                  <a:t>Secure Global</a:t>
                </a:r>
              </a:p>
              <a:p>
                <a:pPr algn="ctr" fontAlgn="base">
                  <a:spcBef>
                    <a:spcPct val="0"/>
                  </a:spcBef>
                  <a:spcAft>
                    <a:spcPct val="0"/>
                  </a:spcAft>
                  <a:buNone/>
                </a:pPr>
                <a:r>
                  <a:rPr lang="en-GB" altLang="en-US" sz="1300" b="1">
                    <a:solidFill>
                      <a:srgbClr val="FFFFFF"/>
                    </a:solidFill>
                    <a:latin typeface="Verdana" panose="020B0604030504040204" pitchFamily="34" charset="0"/>
                    <a:cs typeface="Arial" panose="020B0604020202020204" pitchFamily="34" charset="0"/>
                  </a:rPr>
                  <a:t>Police</a:t>
                </a:r>
              </a:p>
              <a:p>
                <a:pPr algn="ctr" fontAlgn="base">
                  <a:spcBef>
                    <a:spcPct val="0"/>
                  </a:spcBef>
                  <a:spcAft>
                    <a:spcPct val="0"/>
                  </a:spcAft>
                  <a:buNone/>
                </a:pPr>
                <a:r>
                  <a:rPr lang="en-GB" altLang="en-US" sz="1300" b="1">
                    <a:solidFill>
                      <a:srgbClr val="FFFFFF"/>
                    </a:solidFill>
                    <a:latin typeface="Verdana" panose="020B0604030504040204" pitchFamily="34" charset="0"/>
                    <a:cs typeface="Arial" panose="020B0604020202020204" pitchFamily="34" charset="0"/>
                  </a:rPr>
                  <a:t>Communications</a:t>
                </a:r>
              </a:p>
              <a:p>
                <a:pPr algn="ctr" fontAlgn="base">
                  <a:spcBef>
                    <a:spcPct val="0"/>
                  </a:spcBef>
                  <a:spcAft>
                    <a:spcPct val="0"/>
                  </a:spcAft>
                  <a:buNone/>
                </a:pPr>
                <a:r>
                  <a:rPr lang="en-GB" altLang="en-US" sz="1300" b="1">
                    <a:solidFill>
                      <a:srgbClr val="FFFFFF"/>
                    </a:solidFill>
                    <a:latin typeface="Verdana" panose="020B0604030504040204" pitchFamily="34" charset="0"/>
                    <a:cs typeface="Arial" panose="020B0604020202020204" pitchFamily="34" charset="0"/>
                  </a:rPr>
                  <a:t>Services I-24/7</a:t>
                </a:r>
                <a:endParaRPr lang="fr-FR" altLang="en-US" sz="1300" b="1">
                  <a:solidFill>
                    <a:srgbClr val="FFFFFF"/>
                  </a:solidFill>
                  <a:latin typeface="Verdana" panose="020B0604030504040204" pitchFamily="34" charset="0"/>
                  <a:cs typeface="Arial" panose="020B0604020202020204" pitchFamily="34" charset="0"/>
                </a:endParaRPr>
              </a:p>
            </p:txBody>
          </p:sp>
        </p:grpSp>
      </p:grpSp>
      <p:grpSp>
        <p:nvGrpSpPr>
          <p:cNvPr id="869403" name="Group 27">
            <a:extLst>
              <a:ext uri="{FF2B5EF4-FFF2-40B4-BE49-F238E27FC236}">
                <a16:creationId xmlns:a16="http://schemas.microsoft.com/office/drawing/2014/main" id="{FF88434E-57A9-409D-BF65-6AC271F2BC83}"/>
              </a:ext>
            </a:extLst>
          </p:cNvPr>
          <p:cNvGrpSpPr>
            <a:grpSpLocks/>
          </p:cNvGrpSpPr>
          <p:nvPr/>
        </p:nvGrpSpPr>
        <p:grpSpPr bwMode="auto">
          <a:xfrm>
            <a:off x="1524000" y="4267200"/>
            <a:ext cx="8915400" cy="1981200"/>
            <a:chOff x="0" y="2688"/>
            <a:chExt cx="5616" cy="1248"/>
          </a:xfrm>
        </p:grpSpPr>
        <p:grpSp>
          <p:nvGrpSpPr>
            <p:cNvPr id="479238" name="Group 28">
              <a:extLst>
                <a:ext uri="{FF2B5EF4-FFF2-40B4-BE49-F238E27FC236}">
                  <a16:creationId xmlns:a16="http://schemas.microsoft.com/office/drawing/2014/main" id="{4EDE242A-CE61-4E19-B12B-8E596C108862}"/>
                </a:ext>
              </a:extLst>
            </p:cNvPr>
            <p:cNvGrpSpPr>
              <a:grpSpLocks/>
            </p:cNvGrpSpPr>
            <p:nvPr/>
          </p:nvGrpSpPr>
          <p:grpSpPr bwMode="auto">
            <a:xfrm>
              <a:off x="0" y="2832"/>
              <a:ext cx="5616" cy="1011"/>
              <a:chOff x="0" y="2832"/>
              <a:chExt cx="5616" cy="1011"/>
            </a:xfrm>
          </p:grpSpPr>
          <p:pic>
            <p:nvPicPr>
              <p:cNvPr id="479371" name="Picture 29" descr="world">
                <a:extLst>
                  <a:ext uri="{FF2B5EF4-FFF2-40B4-BE49-F238E27FC236}">
                    <a16:creationId xmlns:a16="http://schemas.microsoft.com/office/drawing/2014/main" id="{17E1F807-CAE5-4153-B10F-B801830AC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2"/>
                <a:ext cx="1580"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372" name="Picture 30" descr="Oasis_01924_w250">
                <a:extLst>
                  <a:ext uri="{FF2B5EF4-FFF2-40B4-BE49-F238E27FC236}">
                    <a16:creationId xmlns:a16="http://schemas.microsoft.com/office/drawing/2014/main" id="{0733DE90-38DF-4003-8FE3-990F78828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2832"/>
                <a:ext cx="1200" cy="902"/>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79239" name="Group 31">
              <a:extLst>
                <a:ext uri="{FF2B5EF4-FFF2-40B4-BE49-F238E27FC236}">
                  <a16:creationId xmlns:a16="http://schemas.microsoft.com/office/drawing/2014/main" id="{5B5D56CD-364C-4F0F-8D99-72DA34A60FD8}"/>
                </a:ext>
              </a:extLst>
            </p:cNvPr>
            <p:cNvGrpSpPr>
              <a:grpSpLocks/>
            </p:cNvGrpSpPr>
            <p:nvPr/>
          </p:nvGrpSpPr>
          <p:grpSpPr bwMode="auto">
            <a:xfrm>
              <a:off x="0" y="2688"/>
              <a:ext cx="4224" cy="1248"/>
              <a:chOff x="0" y="2688"/>
              <a:chExt cx="4224" cy="1248"/>
            </a:xfrm>
          </p:grpSpPr>
          <p:pic>
            <p:nvPicPr>
              <p:cNvPr id="479240" name="Picture 32" descr="tsunami001">
                <a:extLst>
                  <a:ext uri="{FF2B5EF4-FFF2-40B4-BE49-F238E27FC236}">
                    <a16:creationId xmlns:a16="http://schemas.microsoft.com/office/drawing/2014/main" id="{75744C4A-CC39-41D8-8E09-E55D3E55D4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2832"/>
                <a:ext cx="1200" cy="916"/>
              </a:xfrm>
              <a:prstGeom prst="rect">
                <a:avLst/>
              </a:prstGeom>
              <a:solidFill>
                <a:schemeClr val="bg1"/>
              </a:solidFill>
              <a:ln w="12700">
                <a:solidFill>
                  <a:schemeClr val="bg1"/>
                </a:solidFill>
                <a:miter lim="800000"/>
                <a:headEnd/>
                <a:tailEnd/>
              </a:ln>
            </p:spPr>
          </p:pic>
          <p:grpSp>
            <p:nvGrpSpPr>
              <p:cNvPr id="479241" name="Group 33">
                <a:extLst>
                  <a:ext uri="{FF2B5EF4-FFF2-40B4-BE49-F238E27FC236}">
                    <a16:creationId xmlns:a16="http://schemas.microsoft.com/office/drawing/2014/main" id="{E2691BAB-A56D-49CA-9C9C-40EB72968BFA}"/>
                  </a:ext>
                </a:extLst>
              </p:cNvPr>
              <p:cNvGrpSpPr>
                <a:grpSpLocks/>
              </p:cNvGrpSpPr>
              <p:nvPr/>
            </p:nvGrpSpPr>
            <p:grpSpPr bwMode="auto">
              <a:xfrm>
                <a:off x="0" y="2688"/>
                <a:ext cx="1663" cy="1248"/>
                <a:chOff x="0" y="2688"/>
                <a:chExt cx="1663" cy="1248"/>
              </a:xfrm>
            </p:grpSpPr>
            <p:sp>
              <p:nvSpPr>
                <p:cNvPr id="479244" name="Freeform 34">
                  <a:extLst>
                    <a:ext uri="{FF2B5EF4-FFF2-40B4-BE49-F238E27FC236}">
                      <a16:creationId xmlns:a16="http://schemas.microsoft.com/office/drawing/2014/main" id="{FF4EB2FD-0C35-4B4A-A8A8-9126E832556E}"/>
                    </a:ext>
                  </a:extLst>
                </p:cNvPr>
                <p:cNvSpPr>
                  <a:spLocks/>
                </p:cNvSpPr>
                <p:nvPr/>
              </p:nvSpPr>
              <p:spPr bwMode="auto">
                <a:xfrm>
                  <a:off x="11" y="3026"/>
                  <a:ext cx="116" cy="306"/>
                </a:xfrm>
                <a:custGeom>
                  <a:avLst/>
                  <a:gdLst>
                    <a:gd name="T0" fmla="*/ 0 w 556"/>
                    <a:gd name="T1" fmla="*/ 0 h 1628"/>
                    <a:gd name="T2" fmla="*/ 0 w 556"/>
                    <a:gd name="T3" fmla="*/ 0 h 1628"/>
                    <a:gd name="T4" fmla="*/ 0 w 556"/>
                    <a:gd name="T5" fmla="*/ 0 h 1628"/>
                    <a:gd name="T6" fmla="*/ 0 w 556"/>
                    <a:gd name="T7" fmla="*/ 0 h 1628"/>
                    <a:gd name="T8" fmla="*/ 0 w 556"/>
                    <a:gd name="T9" fmla="*/ 0 h 16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1628">
                      <a:moveTo>
                        <a:pt x="397" y="410"/>
                      </a:moveTo>
                      <a:lnTo>
                        <a:pt x="556" y="0"/>
                      </a:lnTo>
                      <a:lnTo>
                        <a:pt x="185" y="1151"/>
                      </a:lnTo>
                      <a:lnTo>
                        <a:pt x="0" y="1628"/>
                      </a:lnTo>
                      <a:lnTo>
                        <a:pt x="397" y="410"/>
                      </a:lnTo>
                      <a:close/>
                    </a:path>
                  </a:pathLst>
                </a:custGeom>
                <a:solidFill>
                  <a:srgbClr val="262626">
                    <a:alpha val="43137"/>
                  </a:srgbClr>
                </a:solidFill>
                <a:ln w="3175" cmpd="sng">
                  <a:solidFill>
                    <a:srgbClr val="CC0000"/>
                  </a:solidFill>
                  <a:round/>
                  <a:headEnd/>
                  <a:tailEnd/>
                </a:ln>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45" name="Freeform 35">
                  <a:extLst>
                    <a:ext uri="{FF2B5EF4-FFF2-40B4-BE49-F238E27FC236}">
                      <a16:creationId xmlns:a16="http://schemas.microsoft.com/office/drawing/2014/main" id="{C9ECD8D9-E508-4827-B889-D731139E426B}"/>
                    </a:ext>
                  </a:extLst>
                </p:cNvPr>
                <p:cNvSpPr>
                  <a:spLocks/>
                </p:cNvSpPr>
                <p:nvPr/>
              </p:nvSpPr>
              <p:spPr bwMode="auto">
                <a:xfrm>
                  <a:off x="11" y="3026"/>
                  <a:ext cx="116" cy="306"/>
                </a:xfrm>
                <a:custGeom>
                  <a:avLst/>
                  <a:gdLst>
                    <a:gd name="T0" fmla="*/ 0 w 556"/>
                    <a:gd name="T1" fmla="*/ 0 h 1628"/>
                    <a:gd name="T2" fmla="*/ 0 w 556"/>
                    <a:gd name="T3" fmla="*/ 0 h 1628"/>
                    <a:gd name="T4" fmla="*/ 0 w 556"/>
                    <a:gd name="T5" fmla="*/ 0 h 1628"/>
                    <a:gd name="T6" fmla="*/ 0 w 556"/>
                    <a:gd name="T7" fmla="*/ 0 h 1628"/>
                    <a:gd name="T8" fmla="*/ 0 w 556"/>
                    <a:gd name="T9" fmla="*/ 0 h 16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1628">
                      <a:moveTo>
                        <a:pt x="397" y="410"/>
                      </a:moveTo>
                      <a:lnTo>
                        <a:pt x="556" y="0"/>
                      </a:lnTo>
                      <a:lnTo>
                        <a:pt x="185" y="1151"/>
                      </a:lnTo>
                      <a:lnTo>
                        <a:pt x="0" y="1628"/>
                      </a:lnTo>
                      <a:lnTo>
                        <a:pt x="397" y="41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46" name="Freeform 36">
                  <a:extLst>
                    <a:ext uri="{FF2B5EF4-FFF2-40B4-BE49-F238E27FC236}">
                      <a16:creationId xmlns:a16="http://schemas.microsoft.com/office/drawing/2014/main" id="{15BC94F5-C981-464B-809D-73E7ADF3904D}"/>
                    </a:ext>
                  </a:extLst>
                </p:cNvPr>
                <p:cNvSpPr>
                  <a:spLocks/>
                </p:cNvSpPr>
                <p:nvPr/>
              </p:nvSpPr>
              <p:spPr bwMode="auto">
                <a:xfrm>
                  <a:off x="183" y="2770"/>
                  <a:ext cx="246" cy="189"/>
                </a:xfrm>
                <a:custGeom>
                  <a:avLst/>
                  <a:gdLst>
                    <a:gd name="T0" fmla="*/ 0 w 1179"/>
                    <a:gd name="T1" fmla="*/ 0 h 1006"/>
                    <a:gd name="T2" fmla="*/ 0 w 1179"/>
                    <a:gd name="T3" fmla="*/ 0 h 1006"/>
                    <a:gd name="T4" fmla="*/ 0 w 1179"/>
                    <a:gd name="T5" fmla="*/ 0 h 1006"/>
                    <a:gd name="T6" fmla="*/ 0 w 1179"/>
                    <a:gd name="T7" fmla="*/ 0 h 1006"/>
                    <a:gd name="T8" fmla="*/ 0 w 1179"/>
                    <a:gd name="T9" fmla="*/ 0 h 10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9" h="1006">
                      <a:moveTo>
                        <a:pt x="928" y="186"/>
                      </a:moveTo>
                      <a:lnTo>
                        <a:pt x="1179" y="0"/>
                      </a:lnTo>
                      <a:lnTo>
                        <a:pt x="359" y="729"/>
                      </a:lnTo>
                      <a:lnTo>
                        <a:pt x="0" y="1006"/>
                      </a:lnTo>
                      <a:lnTo>
                        <a:pt x="928" y="18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47" name="Freeform 37">
                  <a:extLst>
                    <a:ext uri="{FF2B5EF4-FFF2-40B4-BE49-F238E27FC236}">
                      <a16:creationId xmlns:a16="http://schemas.microsoft.com/office/drawing/2014/main" id="{D90D8AA6-C044-4FE6-9021-5143D8130053}"/>
                    </a:ext>
                  </a:extLst>
                </p:cNvPr>
                <p:cNvSpPr>
                  <a:spLocks/>
                </p:cNvSpPr>
                <p:nvPr/>
              </p:nvSpPr>
              <p:spPr bwMode="auto">
                <a:xfrm>
                  <a:off x="429" y="2688"/>
                  <a:ext cx="279" cy="82"/>
                </a:xfrm>
                <a:custGeom>
                  <a:avLst/>
                  <a:gdLst>
                    <a:gd name="T0" fmla="*/ 0 w 1338"/>
                    <a:gd name="T1" fmla="*/ 0 h 437"/>
                    <a:gd name="T2" fmla="*/ 0 w 1338"/>
                    <a:gd name="T3" fmla="*/ 0 h 437"/>
                    <a:gd name="T4" fmla="*/ 0 w 1338"/>
                    <a:gd name="T5" fmla="*/ 0 h 437"/>
                    <a:gd name="T6" fmla="*/ 0 w 1338"/>
                    <a:gd name="T7" fmla="*/ 0 h 437"/>
                    <a:gd name="T8" fmla="*/ 0 w 1338"/>
                    <a:gd name="T9" fmla="*/ 0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437">
                      <a:moveTo>
                        <a:pt x="1232" y="13"/>
                      </a:moveTo>
                      <a:lnTo>
                        <a:pt x="1338" y="0"/>
                      </a:lnTo>
                      <a:lnTo>
                        <a:pt x="305" y="357"/>
                      </a:lnTo>
                      <a:lnTo>
                        <a:pt x="0" y="437"/>
                      </a:lnTo>
                      <a:lnTo>
                        <a:pt x="1232" y="13"/>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48" name="Freeform 38">
                  <a:extLst>
                    <a:ext uri="{FF2B5EF4-FFF2-40B4-BE49-F238E27FC236}">
                      <a16:creationId xmlns:a16="http://schemas.microsoft.com/office/drawing/2014/main" id="{34553728-9EAF-47DD-AB5E-BE127B88AC01}"/>
                    </a:ext>
                  </a:extLst>
                </p:cNvPr>
                <p:cNvSpPr>
                  <a:spLocks/>
                </p:cNvSpPr>
                <p:nvPr/>
              </p:nvSpPr>
              <p:spPr bwMode="auto">
                <a:xfrm>
                  <a:off x="50" y="2959"/>
                  <a:ext cx="133" cy="284"/>
                </a:xfrm>
                <a:custGeom>
                  <a:avLst/>
                  <a:gdLst>
                    <a:gd name="T0" fmla="*/ 0 w 635"/>
                    <a:gd name="T1" fmla="*/ 0 h 1510"/>
                    <a:gd name="T2" fmla="*/ 0 w 635"/>
                    <a:gd name="T3" fmla="*/ 0 h 1510"/>
                    <a:gd name="T4" fmla="*/ 0 w 635"/>
                    <a:gd name="T5" fmla="*/ 0 h 1510"/>
                    <a:gd name="T6" fmla="*/ 0 w 635"/>
                    <a:gd name="T7" fmla="*/ 0 h 1510"/>
                    <a:gd name="T8" fmla="*/ 0 w 635"/>
                    <a:gd name="T9" fmla="*/ 0 h 1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5" h="1510">
                      <a:moveTo>
                        <a:pt x="371" y="359"/>
                      </a:moveTo>
                      <a:lnTo>
                        <a:pt x="635" y="0"/>
                      </a:lnTo>
                      <a:lnTo>
                        <a:pt x="292" y="1073"/>
                      </a:lnTo>
                      <a:lnTo>
                        <a:pt x="0" y="1510"/>
                      </a:lnTo>
                      <a:lnTo>
                        <a:pt x="371" y="35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49" name="Freeform 39">
                  <a:extLst>
                    <a:ext uri="{FF2B5EF4-FFF2-40B4-BE49-F238E27FC236}">
                      <a16:creationId xmlns:a16="http://schemas.microsoft.com/office/drawing/2014/main" id="{14D4169C-62F4-4B20-9536-D9F513A58BC4}"/>
                    </a:ext>
                  </a:extLst>
                </p:cNvPr>
                <p:cNvSpPr>
                  <a:spLocks/>
                </p:cNvSpPr>
                <p:nvPr/>
              </p:nvSpPr>
              <p:spPr bwMode="auto">
                <a:xfrm>
                  <a:off x="0" y="3376"/>
                  <a:ext cx="86" cy="277"/>
                </a:xfrm>
                <a:custGeom>
                  <a:avLst/>
                  <a:gdLst>
                    <a:gd name="T0" fmla="*/ 0 w 411"/>
                    <a:gd name="T1" fmla="*/ 0 h 1471"/>
                    <a:gd name="T2" fmla="*/ 0 w 411"/>
                    <a:gd name="T3" fmla="*/ 0 h 1471"/>
                    <a:gd name="T4" fmla="*/ 0 w 411"/>
                    <a:gd name="T5" fmla="*/ 0 h 1471"/>
                    <a:gd name="T6" fmla="*/ 0 w 411"/>
                    <a:gd name="T7" fmla="*/ 0 h 1471"/>
                    <a:gd name="T8" fmla="*/ 0 w 411"/>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 h="1471">
                      <a:moveTo>
                        <a:pt x="0" y="239"/>
                      </a:moveTo>
                      <a:lnTo>
                        <a:pt x="13" y="0"/>
                      </a:lnTo>
                      <a:lnTo>
                        <a:pt x="411" y="1219"/>
                      </a:lnTo>
                      <a:lnTo>
                        <a:pt x="397" y="1471"/>
                      </a:lnTo>
                      <a:lnTo>
                        <a:pt x="0" y="23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0" name="Freeform 40">
                  <a:extLst>
                    <a:ext uri="{FF2B5EF4-FFF2-40B4-BE49-F238E27FC236}">
                      <a16:creationId xmlns:a16="http://schemas.microsoft.com/office/drawing/2014/main" id="{84598BC7-446A-4FB7-BB86-12D0ADFFC1A2}"/>
                    </a:ext>
                  </a:extLst>
                </p:cNvPr>
                <p:cNvSpPr>
                  <a:spLocks/>
                </p:cNvSpPr>
                <p:nvPr/>
              </p:nvSpPr>
              <p:spPr bwMode="auto">
                <a:xfrm>
                  <a:off x="952" y="2688"/>
                  <a:ext cx="279" cy="82"/>
                </a:xfrm>
                <a:custGeom>
                  <a:avLst/>
                  <a:gdLst>
                    <a:gd name="T0" fmla="*/ 0 w 1337"/>
                    <a:gd name="T1" fmla="*/ 0 h 437"/>
                    <a:gd name="T2" fmla="*/ 0 w 1337"/>
                    <a:gd name="T3" fmla="*/ 0 h 437"/>
                    <a:gd name="T4" fmla="*/ 0 w 1337"/>
                    <a:gd name="T5" fmla="*/ 0 h 437"/>
                    <a:gd name="T6" fmla="*/ 0 w 1337"/>
                    <a:gd name="T7" fmla="*/ 0 h 437"/>
                    <a:gd name="T8" fmla="*/ 0 w 1337"/>
                    <a:gd name="T9" fmla="*/ 0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7" h="437">
                      <a:moveTo>
                        <a:pt x="1337" y="437"/>
                      </a:moveTo>
                      <a:lnTo>
                        <a:pt x="1033" y="357"/>
                      </a:lnTo>
                      <a:lnTo>
                        <a:pt x="0" y="0"/>
                      </a:lnTo>
                      <a:lnTo>
                        <a:pt x="107" y="13"/>
                      </a:lnTo>
                      <a:lnTo>
                        <a:pt x="1337" y="43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1" name="Freeform 41">
                  <a:extLst>
                    <a:ext uri="{FF2B5EF4-FFF2-40B4-BE49-F238E27FC236}">
                      <a16:creationId xmlns:a16="http://schemas.microsoft.com/office/drawing/2014/main" id="{5280DE5C-0B48-4E3F-90E6-3EC0B5B7359A}"/>
                    </a:ext>
                  </a:extLst>
                </p:cNvPr>
                <p:cNvSpPr>
                  <a:spLocks/>
                </p:cNvSpPr>
                <p:nvPr/>
              </p:nvSpPr>
              <p:spPr bwMode="auto">
                <a:xfrm>
                  <a:off x="257" y="2755"/>
                  <a:ext cx="235" cy="152"/>
                </a:xfrm>
                <a:custGeom>
                  <a:avLst/>
                  <a:gdLst>
                    <a:gd name="T0" fmla="*/ 0 w 1125"/>
                    <a:gd name="T1" fmla="*/ 0 h 809"/>
                    <a:gd name="T2" fmla="*/ 0 w 1125"/>
                    <a:gd name="T3" fmla="*/ 0 h 809"/>
                    <a:gd name="T4" fmla="*/ 0 w 1125"/>
                    <a:gd name="T5" fmla="*/ 0 h 809"/>
                    <a:gd name="T6" fmla="*/ 0 w 1125"/>
                    <a:gd name="T7" fmla="*/ 0 h 809"/>
                    <a:gd name="T8" fmla="*/ 0 w 1125"/>
                    <a:gd name="T9" fmla="*/ 0 h 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 h="809">
                      <a:moveTo>
                        <a:pt x="820" y="80"/>
                      </a:moveTo>
                      <a:lnTo>
                        <a:pt x="1125" y="0"/>
                      </a:lnTo>
                      <a:lnTo>
                        <a:pt x="436" y="623"/>
                      </a:lnTo>
                      <a:lnTo>
                        <a:pt x="0" y="809"/>
                      </a:lnTo>
                      <a:lnTo>
                        <a:pt x="820" y="8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2" name="Freeform 42">
                  <a:extLst>
                    <a:ext uri="{FF2B5EF4-FFF2-40B4-BE49-F238E27FC236}">
                      <a16:creationId xmlns:a16="http://schemas.microsoft.com/office/drawing/2014/main" id="{DC53EB27-EA4A-4F62-B10C-2C20FB65130A}"/>
                    </a:ext>
                  </a:extLst>
                </p:cNvPr>
                <p:cNvSpPr>
                  <a:spLocks/>
                </p:cNvSpPr>
                <p:nvPr/>
              </p:nvSpPr>
              <p:spPr bwMode="auto">
                <a:xfrm>
                  <a:off x="2" y="3332"/>
                  <a:ext cx="92" cy="274"/>
                </a:xfrm>
                <a:custGeom>
                  <a:avLst/>
                  <a:gdLst>
                    <a:gd name="T0" fmla="*/ 0 w 437"/>
                    <a:gd name="T1" fmla="*/ 0 h 1457"/>
                    <a:gd name="T2" fmla="*/ 0 w 437"/>
                    <a:gd name="T3" fmla="*/ 0 h 1457"/>
                    <a:gd name="T4" fmla="*/ 0 w 437"/>
                    <a:gd name="T5" fmla="*/ 0 h 1457"/>
                    <a:gd name="T6" fmla="*/ 0 w 437"/>
                    <a:gd name="T7" fmla="*/ 0 h 1457"/>
                    <a:gd name="T8" fmla="*/ 0 w 437"/>
                    <a:gd name="T9" fmla="*/ 0 h 1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7" h="1457">
                      <a:moveTo>
                        <a:pt x="0" y="238"/>
                      </a:moveTo>
                      <a:lnTo>
                        <a:pt x="40" y="0"/>
                      </a:lnTo>
                      <a:lnTo>
                        <a:pt x="437" y="1205"/>
                      </a:lnTo>
                      <a:lnTo>
                        <a:pt x="398" y="1457"/>
                      </a:lnTo>
                      <a:lnTo>
                        <a:pt x="0" y="238"/>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3" name="Freeform 43">
                  <a:extLst>
                    <a:ext uri="{FF2B5EF4-FFF2-40B4-BE49-F238E27FC236}">
                      <a16:creationId xmlns:a16="http://schemas.microsoft.com/office/drawing/2014/main" id="{7B765B8C-0B29-4614-A94A-0A7724AAB9EB}"/>
                    </a:ext>
                  </a:extLst>
                </p:cNvPr>
                <p:cNvSpPr>
                  <a:spLocks/>
                </p:cNvSpPr>
                <p:nvPr/>
              </p:nvSpPr>
              <p:spPr bwMode="auto">
                <a:xfrm>
                  <a:off x="1231" y="2770"/>
                  <a:ext cx="246" cy="189"/>
                </a:xfrm>
                <a:custGeom>
                  <a:avLst/>
                  <a:gdLst>
                    <a:gd name="T0" fmla="*/ 0 w 1179"/>
                    <a:gd name="T1" fmla="*/ 0 h 1006"/>
                    <a:gd name="T2" fmla="*/ 0 w 1179"/>
                    <a:gd name="T3" fmla="*/ 0 h 1006"/>
                    <a:gd name="T4" fmla="*/ 0 w 1179"/>
                    <a:gd name="T5" fmla="*/ 0 h 1006"/>
                    <a:gd name="T6" fmla="*/ 0 w 1179"/>
                    <a:gd name="T7" fmla="*/ 0 h 1006"/>
                    <a:gd name="T8" fmla="*/ 0 w 1179"/>
                    <a:gd name="T9" fmla="*/ 0 h 10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9" h="1006">
                      <a:moveTo>
                        <a:pt x="1179" y="1006"/>
                      </a:moveTo>
                      <a:lnTo>
                        <a:pt x="835" y="729"/>
                      </a:lnTo>
                      <a:lnTo>
                        <a:pt x="0" y="0"/>
                      </a:lnTo>
                      <a:lnTo>
                        <a:pt x="252" y="186"/>
                      </a:lnTo>
                      <a:lnTo>
                        <a:pt x="1179" y="100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4" name="Freeform 44">
                  <a:extLst>
                    <a:ext uri="{FF2B5EF4-FFF2-40B4-BE49-F238E27FC236}">
                      <a16:creationId xmlns:a16="http://schemas.microsoft.com/office/drawing/2014/main" id="{69146F60-4226-4A5B-AA46-16367DE7810C}"/>
                    </a:ext>
                  </a:extLst>
                </p:cNvPr>
                <p:cNvSpPr>
                  <a:spLocks/>
                </p:cNvSpPr>
                <p:nvPr/>
              </p:nvSpPr>
              <p:spPr bwMode="auto">
                <a:xfrm>
                  <a:off x="111" y="2907"/>
                  <a:ext cx="146" cy="253"/>
                </a:xfrm>
                <a:custGeom>
                  <a:avLst/>
                  <a:gdLst>
                    <a:gd name="T0" fmla="*/ 0 w 702"/>
                    <a:gd name="T1" fmla="*/ 0 h 1350"/>
                    <a:gd name="T2" fmla="*/ 0 w 702"/>
                    <a:gd name="T3" fmla="*/ 0 h 1350"/>
                    <a:gd name="T4" fmla="*/ 0 w 702"/>
                    <a:gd name="T5" fmla="*/ 0 h 1350"/>
                    <a:gd name="T6" fmla="*/ 0 w 702"/>
                    <a:gd name="T7" fmla="*/ 0 h 1350"/>
                    <a:gd name="T8" fmla="*/ 0 w 702"/>
                    <a:gd name="T9" fmla="*/ 0 h 13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350">
                      <a:moveTo>
                        <a:pt x="343" y="277"/>
                      </a:moveTo>
                      <a:lnTo>
                        <a:pt x="702" y="0"/>
                      </a:lnTo>
                      <a:lnTo>
                        <a:pt x="384" y="953"/>
                      </a:lnTo>
                      <a:lnTo>
                        <a:pt x="0" y="1350"/>
                      </a:lnTo>
                      <a:lnTo>
                        <a:pt x="343" y="27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5" name="Freeform 45">
                  <a:extLst>
                    <a:ext uri="{FF2B5EF4-FFF2-40B4-BE49-F238E27FC236}">
                      <a16:creationId xmlns:a16="http://schemas.microsoft.com/office/drawing/2014/main" id="{6C5C8040-4699-4121-A212-FC3041FA38BE}"/>
                    </a:ext>
                  </a:extLst>
                </p:cNvPr>
                <p:cNvSpPr>
                  <a:spLocks/>
                </p:cNvSpPr>
                <p:nvPr/>
              </p:nvSpPr>
              <p:spPr bwMode="auto">
                <a:xfrm>
                  <a:off x="708" y="2688"/>
                  <a:ext cx="244" cy="23"/>
                </a:xfrm>
                <a:custGeom>
                  <a:avLst/>
                  <a:gdLst>
                    <a:gd name="T0" fmla="*/ 0 w 1165"/>
                    <a:gd name="T1" fmla="*/ 0 h 120"/>
                    <a:gd name="T2" fmla="*/ 0 w 1165"/>
                    <a:gd name="T3" fmla="*/ 0 h 120"/>
                    <a:gd name="T4" fmla="*/ 0 w 1165"/>
                    <a:gd name="T5" fmla="*/ 0 h 120"/>
                    <a:gd name="T6" fmla="*/ 0 w 1165"/>
                    <a:gd name="T7" fmla="*/ 0 h 120"/>
                    <a:gd name="T8" fmla="*/ 0 w 1165"/>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5" h="120">
                      <a:moveTo>
                        <a:pt x="1165" y="0"/>
                      </a:moveTo>
                      <a:lnTo>
                        <a:pt x="1033" y="120"/>
                      </a:lnTo>
                      <a:lnTo>
                        <a:pt x="133" y="120"/>
                      </a:lnTo>
                      <a:lnTo>
                        <a:pt x="0" y="0"/>
                      </a:lnTo>
                      <a:lnTo>
                        <a:pt x="1165"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6" name="Freeform 46">
                  <a:extLst>
                    <a:ext uri="{FF2B5EF4-FFF2-40B4-BE49-F238E27FC236}">
                      <a16:creationId xmlns:a16="http://schemas.microsoft.com/office/drawing/2014/main" id="{000F6BED-7BF3-48C9-AC8E-9571177C0E0A}"/>
                    </a:ext>
                  </a:extLst>
                </p:cNvPr>
                <p:cNvSpPr>
                  <a:spLocks/>
                </p:cNvSpPr>
                <p:nvPr/>
              </p:nvSpPr>
              <p:spPr bwMode="auto">
                <a:xfrm>
                  <a:off x="492" y="2688"/>
                  <a:ext cx="244" cy="75"/>
                </a:xfrm>
                <a:custGeom>
                  <a:avLst/>
                  <a:gdLst>
                    <a:gd name="T0" fmla="*/ 0 w 1166"/>
                    <a:gd name="T1" fmla="*/ 0 h 397"/>
                    <a:gd name="T2" fmla="*/ 0 w 1166"/>
                    <a:gd name="T3" fmla="*/ 0 h 397"/>
                    <a:gd name="T4" fmla="*/ 0 w 1166"/>
                    <a:gd name="T5" fmla="*/ 0 h 397"/>
                    <a:gd name="T6" fmla="*/ 0 w 1166"/>
                    <a:gd name="T7" fmla="*/ 0 h 397"/>
                    <a:gd name="T8" fmla="*/ 0 w 1166"/>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6" h="397">
                      <a:moveTo>
                        <a:pt x="1033" y="0"/>
                      </a:moveTo>
                      <a:lnTo>
                        <a:pt x="1166" y="120"/>
                      </a:lnTo>
                      <a:lnTo>
                        <a:pt x="357" y="397"/>
                      </a:lnTo>
                      <a:lnTo>
                        <a:pt x="0" y="357"/>
                      </a:lnTo>
                      <a:lnTo>
                        <a:pt x="1033"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7" name="Freeform 47">
                  <a:extLst>
                    <a:ext uri="{FF2B5EF4-FFF2-40B4-BE49-F238E27FC236}">
                      <a16:creationId xmlns:a16="http://schemas.microsoft.com/office/drawing/2014/main" id="{EBF1BF11-4A64-4D32-B7B5-12AB23BAF874}"/>
                    </a:ext>
                  </a:extLst>
                </p:cNvPr>
                <p:cNvSpPr>
                  <a:spLocks/>
                </p:cNvSpPr>
                <p:nvPr/>
              </p:nvSpPr>
              <p:spPr bwMode="auto">
                <a:xfrm>
                  <a:off x="1533" y="3026"/>
                  <a:ext cx="116" cy="306"/>
                </a:xfrm>
                <a:custGeom>
                  <a:avLst/>
                  <a:gdLst>
                    <a:gd name="T0" fmla="*/ 0 w 556"/>
                    <a:gd name="T1" fmla="*/ 0 h 1628"/>
                    <a:gd name="T2" fmla="*/ 0 w 556"/>
                    <a:gd name="T3" fmla="*/ 0 h 1628"/>
                    <a:gd name="T4" fmla="*/ 0 w 556"/>
                    <a:gd name="T5" fmla="*/ 0 h 1628"/>
                    <a:gd name="T6" fmla="*/ 0 w 556"/>
                    <a:gd name="T7" fmla="*/ 0 h 1628"/>
                    <a:gd name="T8" fmla="*/ 0 w 556"/>
                    <a:gd name="T9" fmla="*/ 0 h 16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1628">
                      <a:moveTo>
                        <a:pt x="556" y="1628"/>
                      </a:moveTo>
                      <a:lnTo>
                        <a:pt x="384" y="1151"/>
                      </a:lnTo>
                      <a:lnTo>
                        <a:pt x="0" y="0"/>
                      </a:lnTo>
                      <a:lnTo>
                        <a:pt x="159" y="410"/>
                      </a:lnTo>
                      <a:lnTo>
                        <a:pt x="556" y="1628"/>
                      </a:lnTo>
                      <a:close/>
                    </a:path>
                  </a:pathLst>
                </a:custGeom>
                <a:solidFill>
                  <a:srgbClr val="8F8F8F">
                    <a:alpha val="43137"/>
                  </a:srgbClr>
                </a:solidFill>
                <a:ln w="3175" cmpd="sng">
                  <a:solidFill>
                    <a:srgbClr val="CC0000"/>
                  </a:solidFill>
                  <a:round/>
                  <a:headEnd/>
                  <a:tailEnd/>
                </a:ln>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8" name="Freeform 48">
                  <a:extLst>
                    <a:ext uri="{FF2B5EF4-FFF2-40B4-BE49-F238E27FC236}">
                      <a16:creationId xmlns:a16="http://schemas.microsoft.com/office/drawing/2014/main" id="{5EFC6089-1E84-464D-AB3F-3457C27D523E}"/>
                    </a:ext>
                  </a:extLst>
                </p:cNvPr>
                <p:cNvSpPr>
                  <a:spLocks/>
                </p:cNvSpPr>
                <p:nvPr/>
              </p:nvSpPr>
              <p:spPr bwMode="auto">
                <a:xfrm>
                  <a:off x="1533" y="3026"/>
                  <a:ext cx="116" cy="306"/>
                </a:xfrm>
                <a:custGeom>
                  <a:avLst/>
                  <a:gdLst>
                    <a:gd name="T0" fmla="*/ 0 w 556"/>
                    <a:gd name="T1" fmla="*/ 0 h 1628"/>
                    <a:gd name="T2" fmla="*/ 0 w 556"/>
                    <a:gd name="T3" fmla="*/ 0 h 1628"/>
                    <a:gd name="T4" fmla="*/ 0 w 556"/>
                    <a:gd name="T5" fmla="*/ 0 h 1628"/>
                    <a:gd name="T6" fmla="*/ 0 w 556"/>
                    <a:gd name="T7" fmla="*/ 0 h 1628"/>
                    <a:gd name="T8" fmla="*/ 0 w 556"/>
                    <a:gd name="T9" fmla="*/ 0 h 16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1628">
                      <a:moveTo>
                        <a:pt x="556" y="1628"/>
                      </a:moveTo>
                      <a:lnTo>
                        <a:pt x="384" y="1151"/>
                      </a:lnTo>
                      <a:lnTo>
                        <a:pt x="0" y="0"/>
                      </a:lnTo>
                      <a:lnTo>
                        <a:pt x="159" y="410"/>
                      </a:lnTo>
                      <a:lnTo>
                        <a:pt x="556" y="1628"/>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59" name="Freeform 49">
                  <a:extLst>
                    <a:ext uri="{FF2B5EF4-FFF2-40B4-BE49-F238E27FC236}">
                      <a16:creationId xmlns:a16="http://schemas.microsoft.com/office/drawing/2014/main" id="{203A9A31-0F78-44B0-9A37-3943577AF6D2}"/>
                    </a:ext>
                  </a:extLst>
                </p:cNvPr>
                <p:cNvSpPr>
                  <a:spLocks/>
                </p:cNvSpPr>
                <p:nvPr/>
              </p:nvSpPr>
              <p:spPr bwMode="auto">
                <a:xfrm>
                  <a:off x="11" y="3243"/>
                  <a:ext cx="116" cy="315"/>
                </a:xfrm>
                <a:custGeom>
                  <a:avLst/>
                  <a:gdLst>
                    <a:gd name="T0" fmla="*/ 0 w 556"/>
                    <a:gd name="T1" fmla="*/ 0 h 1682"/>
                    <a:gd name="T2" fmla="*/ 0 w 556"/>
                    <a:gd name="T3" fmla="*/ 0 h 1682"/>
                    <a:gd name="T4" fmla="*/ 0 w 556"/>
                    <a:gd name="T5" fmla="*/ 0 h 1682"/>
                    <a:gd name="T6" fmla="*/ 0 w 556"/>
                    <a:gd name="T7" fmla="*/ 0 h 1682"/>
                    <a:gd name="T8" fmla="*/ 0 w 556"/>
                    <a:gd name="T9" fmla="*/ 0 h 16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1682">
                      <a:moveTo>
                        <a:pt x="0" y="477"/>
                      </a:moveTo>
                      <a:lnTo>
                        <a:pt x="185" y="0"/>
                      </a:lnTo>
                      <a:lnTo>
                        <a:pt x="556" y="1152"/>
                      </a:lnTo>
                      <a:lnTo>
                        <a:pt x="397" y="1682"/>
                      </a:lnTo>
                      <a:lnTo>
                        <a:pt x="0" y="47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0" name="Freeform 50">
                  <a:extLst>
                    <a:ext uri="{FF2B5EF4-FFF2-40B4-BE49-F238E27FC236}">
                      <a16:creationId xmlns:a16="http://schemas.microsoft.com/office/drawing/2014/main" id="{EC811F14-4277-45DB-821C-160CE12FAD4D}"/>
                    </a:ext>
                  </a:extLst>
                </p:cNvPr>
                <p:cNvSpPr>
                  <a:spLocks/>
                </p:cNvSpPr>
                <p:nvPr/>
              </p:nvSpPr>
              <p:spPr bwMode="auto">
                <a:xfrm>
                  <a:off x="924" y="2688"/>
                  <a:ext cx="244" cy="75"/>
                </a:xfrm>
                <a:custGeom>
                  <a:avLst/>
                  <a:gdLst>
                    <a:gd name="T0" fmla="*/ 0 w 1165"/>
                    <a:gd name="T1" fmla="*/ 0 h 397"/>
                    <a:gd name="T2" fmla="*/ 0 w 1165"/>
                    <a:gd name="T3" fmla="*/ 0 h 397"/>
                    <a:gd name="T4" fmla="*/ 0 w 1165"/>
                    <a:gd name="T5" fmla="*/ 0 h 397"/>
                    <a:gd name="T6" fmla="*/ 0 w 1165"/>
                    <a:gd name="T7" fmla="*/ 0 h 397"/>
                    <a:gd name="T8" fmla="*/ 0 w 1165"/>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5" h="397">
                      <a:moveTo>
                        <a:pt x="1165" y="357"/>
                      </a:moveTo>
                      <a:lnTo>
                        <a:pt x="821" y="397"/>
                      </a:lnTo>
                      <a:lnTo>
                        <a:pt x="0" y="120"/>
                      </a:lnTo>
                      <a:lnTo>
                        <a:pt x="132" y="0"/>
                      </a:lnTo>
                      <a:lnTo>
                        <a:pt x="1165" y="35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1" name="Freeform 51">
                  <a:extLst>
                    <a:ext uri="{FF2B5EF4-FFF2-40B4-BE49-F238E27FC236}">
                      <a16:creationId xmlns:a16="http://schemas.microsoft.com/office/drawing/2014/main" id="{D213B611-FF25-42C3-8E09-C39AE3EB7A33}"/>
                    </a:ext>
                  </a:extLst>
                </p:cNvPr>
                <p:cNvSpPr>
                  <a:spLocks/>
                </p:cNvSpPr>
                <p:nvPr/>
              </p:nvSpPr>
              <p:spPr bwMode="auto">
                <a:xfrm>
                  <a:off x="349" y="2755"/>
                  <a:ext cx="218" cy="117"/>
                </a:xfrm>
                <a:custGeom>
                  <a:avLst/>
                  <a:gdLst>
                    <a:gd name="T0" fmla="*/ 0 w 1046"/>
                    <a:gd name="T1" fmla="*/ 0 h 623"/>
                    <a:gd name="T2" fmla="*/ 0 w 1046"/>
                    <a:gd name="T3" fmla="*/ 0 h 623"/>
                    <a:gd name="T4" fmla="*/ 0 w 1046"/>
                    <a:gd name="T5" fmla="*/ 0 h 623"/>
                    <a:gd name="T6" fmla="*/ 0 w 1046"/>
                    <a:gd name="T7" fmla="*/ 0 h 623"/>
                    <a:gd name="T8" fmla="*/ 0 w 1046"/>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6" h="623">
                      <a:moveTo>
                        <a:pt x="689" y="0"/>
                      </a:moveTo>
                      <a:lnTo>
                        <a:pt x="1046" y="40"/>
                      </a:lnTo>
                      <a:lnTo>
                        <a:pt x="503" y="516"/>
                      </a:lnTo>
                      <a:lnTo>
                        <a:pt x="0" y="623"/>
                      </a:lnTo>
                      <a:lnTo>
                        <a:pt x="689"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2" name="Freeform 52">
                  <a:extLst>
                    <a:ext uri="{FF2B5EF4-FFF2-40B4-BE49-F238E27FC236}">
                      <a16:creationId xmlns:a16="http://schemas.microsoft.com/office/drawing/2014/main" id="{43CCF1AD-7A99-4306-BD05-4C02C6176B40}"/>
                    </a:ext>
                  </a:extLst>
                </p:cNvPr>
                <p:cNvSpPr>
                  <a:spLocks/>
                </p:cNvSpPr>
                <p:nvPr/>
              </p:nvSpPr>
              <p:spPr bwMode="auto">
                <a:xfrm>
                  <a:off x="1168" y="2755"/>
                  <a:ext cx="238" cy="152"/>
                </a:xfrm>
                <a:custGeom>
                  <a:avLst/>
                  <a:gdLst>
                    <a:gd name="T0" fmla="*/ 0 w 1139"/>
                    <a:gd name="T1" fmla="*/ 0 h 809"/>
                    <a:gd name="T2" fmla="*/ 0 w 1139"/>
                    <a:gd name="T3" fmla="*/ 0 h 809"/>
                    <a:gd name="T4" fmla="*/ 0 w 1139"/>
                    <a:gd name="T5" fmla="*/ 0 h 809"/>
                    <a:gd name="T6" fmla="*/ 0 w 1139"/>
                    <a:gd name="T7" fmla="*/ 0 h 809"/>
                    <a:gd name="T8" fmla="*/ 0 w 1139"/>
                    <a:gd name="T9" fmla="*/ 0 h 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9" h="809">
                      <a:moveTo>
                        <a:pt x="1139" y="809"/>
                      </a:moveTo>
                      <a:lnTo>
                        <a:pt x="702" y="623"/>
                      </a:lnTo>
                      <a:lnTo>
                        <a:pt x="0" y="0"/>
                      </a:lnTo>
                      <a:lnTo>
                        <a:pt x="304" y="80"/>
                      </a:lnTo>
                      <a:lnTo>
                        <a:pt x="1139" y="80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3" name="Freeform 53">
                  <a:extLst>
                    <a:ext uri="{FF2B5EF4-FFF2-40B4-BE49-F238E27FC236}">
                      <a16:creationId xmlns:a16="http://schemas.microsoft.com/office/drawing/2014/main" id="{5CA0E1D8-3075-42C8-A8FD-34324E1FE019}"/>
                    </a:ext>
                  </a:extLst>
                </p:cNvPr>
                <p:cNvSpPr>
                  <a:spLocks/>
                </p:cNvSpPr>
                <p:nvPr/>
              </p:nvSpPr>
              <p:spPr bwMode="auto">
                <a:xfrm>
                  <a:off x="191" y="2872"/>
                  <a:ext cx="158" cy="214"/>
                </a:xfrm>
                <a:custGeom>
                  <a:avLst/>
                  <a:gdLst>
                    <a:gd name="T0" fmla="*/ 0 w 754"/>
                    <a:gd name="T1" fmla="*/ 0 h 1139"/>
                    <a:gd name="T2" fmla="*/ 0 w 754"/>
                    <a:gd name="T3" fmla="*/ 0 h 1139"/>
                    <a:gd name="T4" fmla="*/ 0 w 754"/>
                    <a:gd name="T5" fmla="*/ 0 h 1139"/>
                    <a:gd name="T6" fmla="*/ 0 w 754"/>
                    <a:gd name="T7" fmla="*/ 0 h 1139"/>
                    <a:gd name="T8" fmla="*/ 0 w 754"/>
                    <a:gd name="T9" fmla="*/ 0 h 1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4" h="1139">
                      <a:moveTo>
                        <a:pt x="318" y="186"/>
                      </a:moveTo>
                      <a:lnTo>
                        <a:pt x="754" y="0"/>
                      </a:lnTo>
                      <a:lnTo>
                        <a:pt x="489" y="795"/>
                      </a:lnTo>
                      <a:lnTo>
                        <a:pt x="0" y="1139"/>
                      </a:lnTo>
                      <a:lnTo>
                        <a:pt x="318" y="18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4" name="Freeform 54">
                  <a:extLst>
                    <a:ext uri="{FF2B5EF4-FFF2-40B4-BE49-F238E27FC236}">
                      <a16:creationId xmlns:a16="http://schemas.microsoft.com/office/drawing/2014/main" id="{D440BE85-5BF1-4232-B0E5-0CF755F3D86D}"/>
                    </a:ext>
                  </a:extLst>
                </p:cNvPr>
                <p:cNvSpPr>
                  <a:spLocks/>
                </p:cNvSpPr>
                <p:nvPr/>
              </p:nvSpPr>
              <p:spPr bwMode="auto">
                <a:xfrm>
                  <a:off x="1477" y="2959"/>
                  <a:ext cx="136" cy="284"/>
                </a:xfrm>
                <a:custGeom>
                  <a:avLst/>
                  <a:gdLst>
                    <a:gd name="T0" fmla="*/ 0 w 649"/>
                    <a:gd name="T1" fmla="*/ 0 h 1510"/>
                    <a:gd name="T2" fmla="*/ 0 w 649"/>
                    <a:gd name="T3" fmla="*/ 0 h 1510"/>
                    <a:gd name="T4" fmla="*/ 0 w 649"/>
                    <a:gd name="T5" fmla="*/ 0 h 1510"/>
                    <a:gd name="T6" fmla="*/ 0 w 649"/>
                    <a:gd name="T7" fmla="*/ 0 h 1510"/>
                    <a:gd name="T8" fmla="*/ 0 w 649"/>
                    <a:gd name="T9" fmla="*/ 0 h 1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1510">
                      <a:moveTo>
                        <a:pt x="649" y="1510"/>
                      </a:moveTo>
                      <a:lnTo>
                        <a:pt x="358" y="1073"/>
                      </a:lnTo>
                      <a:lnTo>
                        <a:pt x="0" y="0"/>
                      </a:lnTo>
                      <a:lnTo>
                        <a:pt x="265" y="359"/>
                      </a:lnTo>
                      <a:lnTo>
                        <a:pt x="649" y="151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5" name="Freeform 55">
                  <a:extLst>
                    <a:ext uri="{FF2B5EF4-FFF2-40B4-BE49-F238E27FC236}">
                      <a16:creationId xmlns:a16="http://schemas.microsoft.com/office/drawing/2014/main" id="{081E7592-FE2B-4A98-A917-27CFA849AE13}"/>
                    </a:ext>
                  </a:extLst>
                </p:cNvPr>
                <p:cNvSpPr>
                  <a:spLocks/>
                </p:cNvSpPr>
                <p:nvPr/>
              </p:nvSpPr>
              <p:spPr bwMode="auto">
                <a:xfrm>
                  <a:off x="50" y="3160"/>
                  <a:ext cx="133" cy="299"/>
                </a:xfrm>
                <a:custGeom>
                  <a:avLst/>
                  <a:gdLst>
                    <a:gd name="T0" fmla="*/ 0 w 635"/>
                    <a:gd name="T1" fmla="*/ 0 h 1589"/>
                    <a:gd name="T2" fmla="*/ 0 w 635"/>
                    <a:gd name="T3" fmla="*/ 0 h 1589"/>
                    <a:gd name="T4" fmla="*/ 0 w 635"/>
                    <a:gd name="T5" fmla="*/ 0 h 1589"/>
                    <a:gd name="T6" fmla="*/ 0 w 635"/>
                    <a:gd name="T7" fmla="*/ 0 h 1589"/>
                    <a:gd name="T8" fmla="*/ 0 w 635"/>
                    <a:gd name="T9" fmla="*/ 0 h 1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5" h="1589">
                      <a:moveTo>
                        <a:pt x="0" y="437"/>
                      </a:moveTo>
                      <a:lnTo>
                        <a:pt x="292" y="0"/>
                      </a:lnTo>
                      <a:lnTo>
                        <a:pt x="635" y="1073"/>
                      </a:lnTo>
                      <a:lnTo>
                        <a:pt x="371" y="1589"/>
                      </a:lnTo>
                      <a:lnTo>
                        <a:pt x="0" y="43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6" name="Freeform 56">
                  <a:extLst>
                    <a:ext uri="{FF2B5EF4-FFF2-40B4-BE49-F238E27FC236}">
                      <a16:creationId xmlns:a16="http://schemas.microsoft.com/office/drawing/2014/main" id="{B4B838EF-B502-4F77-BD84-EA0A3F09860F}"/>
                    </a:ext>
                  </a:extLst>
                </p:cNvPr>
                <p:cNvSpPr>
                  <a:spLocks/>
                </p:cNvSpPr>
                <p:nvPr/>
              </p:nvSpPr>
              <p:spPr bwMode="auto">
                <a:xfrm>
                  <a:off x="736" y="2711"/>
                  <a:ext cx="188" cy="39"/>
                </a:xfrm>
                <a:custGeom>
                  <a:avLst/>
                  <a:gdLst>
                    <a:gd name="T0" fmla="*/ 0 w 900"/>
                    <a:gd name="T1" fmla="*/ 0 h 211"/>
                    <a:gd name="T2" fmla="*/ 0 w 900"/>
                    <a:gd name="T3" fmla="*/ 0 h 211"/>
                    <a:gd name="T4" fmla="*/ 0 w 900"/>
                    <a:gd name="T5" fmla="*/ 0 h 211"/>
                    <a:gd name="T6" fmla="*/ 0 w 900"/>
                    <a:gd name="T7" fmla="*/ 0 h 211"/>
                    <a:gd name="T8" fmla="*/ 0 w 900"/>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0" h="211">
                      <a:moveTo>
                        <a:pt x="900" y="0"/>
                      </a:moveTo>
                      <a:lnTo>
                        <a:pt x="767" y="211"/>
                      </a:lnTo>
                      <a:lnTo>
                        <a:pt x="145" y="211"/>
                      </a:lnTo>
                      <a:lnTo>
                        <a:pt x="0" y="0"/>
                      </a:lnTo>
                      <a:lnTo>
                        <a:pt x="900"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7" name="Freeform 57">
                  <a:extLst>
                    <a:ext uri="{FF2B5EF4-FFF2-40B4-BE49-F238E27FC236}">
                      <a16:creationId xmlns:a16="http://schemas.microsoft.com/office/drawing/2014/main" id="{9E404221-7B32-45CE-8453-AD54678A9A62}"/>
                    </a:ext>
                  </a:extLst>
                </p:cNvPr>
                <p:cNvSpPr>
                  <a:spLocks/>
                </p:cNvSpPr>
                <p:nvPr/>
              </p:nvSpPr>
              <p:spPr bwMode="auto">
                <a:xfrm>
                  <a:off x="567" y="2711"/>
                  <a:ext cx="200" cy="76"/>
                </a:xfrm>
                <a:custGeom>
                  <a:avLst/>
                  <a:gdLst>
                    <a:gd name="T0" fmla="*/ 0 w 954"/>
                    <a:gd name="T1" fmla="*/ 0 h 410"/>
                    <a:gd name="T2" fmla="*/ 0 w 954"/>
                    <a:gd name="T3" fmla="*/ 0 h 410"/>
                    <a:gd name="T4" fmla="*/ 0 w 954"/>
                    <a:gd name="T5" fmla="*/ 0 h 410"/>
                    <a:gd name="T6" fmla="*/ 0 w 954"/>
                    <a:gd name="T7" fmla="*/ 0 h 410"/>
                    <a:gd name="T8" fmla="*/ 0 w 954"/>
                    <a:gd name="T9" fmla="*/ 0 h 4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410">
                      <a:moveTo>
                        <a:pt x="809" y="0"/>
                      </a:moveTo>
                      <a:lnTo>
                        <a:pt x="954" y="211"/>
                      </a:lnTo>
                      <a:lnTo>
                        <a:pt x="384" y="410"/>
                      </a:lnTo>
                      <a:lnTo>
                        <a:pt x="0" y="277"/>
                      </a:lnTo>
                      <a:lnTo>
                        <a:pt x="809"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8" name="Freeform 58">
                  <a:extLst>
                    <a:ext uri="{FF2B5EF4-FFF2-40B4-BE49-F238E27FC236}">
                      <a16:creationId xmlns:a16="http://schemas.microsoft.com/office/drawing/2014/main" id="{760BE5EB-DD38-4499-8E8A-CB90605527AE}"/>
                    </a:ext>
                  </a:extLst>
                </p:cNvPr>
                <p:cNvSpPr>
                  <a:spLocks/>
                </p:cNvSpPr>
                <p:nvPr/>
              </p:nvSpPr>
              <p:spPr bwMode="auto">
                <a:xfrm>
                  <a:off x="83" y="3606"/>
                  <a:ext cx="227" cy="226"/>
                </a:xfrm>
                <a:custGeom>
                  <a:avLst/>
                  <a:gdLst>
                    <a:gd name="T0" fmla="*/ 0 w 1087"/>
                    <a:gd name="T1" fmla="*/ 0 h 1205"/>
                    <a:gd name="T2" fmla="*/ 0 w 1087"/>
                    <a:gd name="T3" fmla="*/ 0 h 1205"/>
                    <a:gd name="T4" fmla="*/ 0 w 1087"/>
                    <a:gd name="T5" fmla="*/ 0 h 1205"/>
                    <a:gd name="T6" fmla="*/ 0 w 1087"/>
                    <a:gd name="T7" fmla="*/ 0 h 1205"/>
                    <a:gd name="T8" fmla="*/ 0 w 1087"/>
                    <a:gd name="T9" fmla="*/ 0 h 1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7" h="1205">
                      <a:moveTo>
                        <a:pt x="0" y="252"/>
                      </a:moveTo>
                      <a:lnTo>
                        <a:pt x="14" y="0"/>
                      </a:lnTo>
                      <a:lnTo>
                        <a:pt x="1087" y="954"/>
                      </a:lnTo>
                      <a:lnTo>
                        <a:pt x="1073" y="1205"/>
                      </a:lnTo>
                      <a:lnTo>
                        <a:pt x="0" y="25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69" name="Freeform 59">
                  <a:extLst>
                    <a:ext uri="{FF2B5EF4-FFF2-40B4-BE49-F238E27FC236}">
                      <a16:creationId xmlns:a16="http://schemas.microsoft.com/office/drawing/2014/main" id="{837F4193-19B3-464B-A01A-E29B37A3A321}"/>
                    </a:ext>
                  </a:extLst>
                </p:cNvPr>
                <p:cNvSpPr>
                  <a:spLocks/>
                </p:cNvSpPr>
                <p:nvPr/>
              </p:nvSpPr>
              <p:spPr bwMode="auto">
                <a:xfrm>
                  <a:off x="1575" y="3376"/>
                  <a:ext cx="88" cy="277"/>
                </a:xfrm>
                <a:custGeom>
                  <a:avLst/>
                  <a:gdLst>
                    <a:gd name="T0" fmla="*/ 0 w 423"/>
                    <a:gd name="T1" fmla="*/ 0 h 1471"/>
                    <a:gd name="T2" fmla="*/ 0 w 423"/>
                    <a:gd name="T3" fmla="*/ 0 h 1471"/>
                    <a:gd name="T4" fmla="*/ 0 w 423"/>
                    <a:gd name="T5" fmla="*/ 0 h 1471"/>
                    <a:gd name="T6" fmla="*/ 0 w 423"/>
                    <a:gd name="T7" fmla="*/ 0 h 1471"/>
                    <a:gd name="T8" fmla="*/ 0 w 423"/>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3" h="1471">
                      <a:moveTo>
                        <a:pt x="12" y="1471"/>
                      </a:moveTo>
                      <a:lnTo>
                        <a:pt x="0" y="1219"/>
                      </a:lnTo>
                      <a:lnTo>
                        <a:pt x="396" y="0"/>
                      </a:lnTo>
                      <a:lnTo>
                        <a:pt x="423" y="239"/>
                      </a:lnTo>
                      <a:lnTo>
                        <a:pt x="12" y="147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0" name="Freeform 60">
                  <a:extLst>
                    <a:ext uri="{FF2B5EF4-FFF2-40B4-BE49-F238E27FC236}">
                      <a16:creationId xmlns:a16="http://schemas.microsoft.com/office/drawing/2014/main" id="{4974526C-49A7-47E3-9897-3E0898CD1217}"/>
                    </a:ext>
                  </a:extLst>
                </p:cNvPr>
                <p:cNvSpPr>
                  <a:spLocks/>
                </p:cNvSpPr>
                <p:nvPr/>
              </p:nvSpPr>
              <p:spPr bwMode="auto">
                <a:xfrm>
                  <a:off x="896" y="2711"/>
                  <a:ext cx="200" cy="76"/>
                </a:xfrm>
                <a:custGeom>
                  <a:avLst/>
                  <a:gdLst>
                    <a:gd name="T0" fmla="*/ 0 w 954"/>
                    <a:gd name="T1" fmla="*/ 0 h 410"/>
                    <a:gd name="T2" fmla="*/ 0 w 954"/>
                    <a:gd name="T3" fmla="*/ 0 h 410"/>
                    <a:gd name="T4" fmla="*/ 0 w 954"/>
                    <a:gd name="T5" fmla="*/ 0 h 410"/>
                    <a:gd name="T6" fmla="*/ 0 w 954"/>
                    <a:gd name="T7" fmla="*/ 0 h 410"/>
                    <a:gd name="T8" fmla="*/ 0 w 954"/>
                    <a:gd name="T9" fmla="*/ 0 h 4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410">
                      <a:moveTo>
                        <a:pt x="954" y="277"/>
                      </a:moveTo>
                      <a:lnTo>
                        <a:pt x="556" y="410"/>
                      </a:lnTo>
                      <a:lnTo>
                        <a:pt x="0" y="211"/>
                      </a:lnTo>
                      <a:lnTo>
                        <a:pt x="133" y="0"/>
                      </a:lnTo>
                      <a:lnTo>
                        <a:pt x="954" y="27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1" name="Freeform 61">
                  <a:extLst>
                    <a:ext uri="{FF2B5EF4-FFF2-40B4-BE49-F238E27FC236}">
                      <a16:creationId xmlns:a16="http://schemas.microsoft.com/office/drawing/2014/main" id="{82A42BDA-0BBC-4342-B739-491E29679EF1}"/>
                    </a:ext>
                  </a:extLst>
                </p:cNvPr>
                <p:cNvSpPr>
                  <a:spLocks/>
                </p:cNvSpPr>
                <p:nvPr/>
              </p:nvSpPr>
              <p:spPr bwMode="auto">
                <a:xfrm>
                  <a:off x="454" y="2763"/>
                  <a:ext cx="193" cy="89"/>
                </a:xfrm>
                <a:custGeom>
                  <a:avLst/>
                  <a:gdLst>
                    <a:gd name="T0" fmla="*/ 0 w 927"/>
                    <a:gd name="T1" fmla="*/ 0 h 476"/>
                    <a:gd name="T2" fmla="*/ 0 w 927"/>
                    <a:gd name="T3" fmla="*/ 0 h 476"/>
                    <a:gd name="T4" fmla="*/ 0 w 927"/>
                    <a:gd name="T5" fmla="*/ 0 h 476"/>
                    <a:gd name="T6" fmla="*/ 0 w 927"/>
                    <a:gd name="T7" fmla="*/ 0 h 476"/>
                    <a:gd name="T8" fmla="*/ 0 w 927"/>
                    <a:gd name="T9" fmla="*/ 0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76">
                      <a:moveTo>
                        <a:pt x="543" y="0"/>
                      </a:moveTo>
                      <a:lnTo>
                        <a:pt x="927" y="133"/>
                      </a:lnTo>
                      <a:lnTo>
                        <a:pt x="557" y="464"/>
                      </a:lnTo>
                      <a:lnTo>
                        <a:pt x="0" y="476"/>
                      </a:lnTo>
                      <a:lnTo>
                        <a:pt x="543"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2" name="Freeform 62">
                  <a:extLst>
                    <a:ext uri="{FF2B5EF4-FFF2-40B4-BE49-F238E27FC236}">
                      <a16:creationId xmlns:a16="http://schemas.microsoft.com/office/drawing/2014/main" id="{1E8C16D3-51B5-4FD4-8937-6C962C8A46CD}"/>
                    </a:ext>
                  </a:extLst>
                </p:cNvPr>
                <p:cNvSpPr>
                  <a:spLocks/>
                </p:cNvSpPr>
                <p:nvPr/>
              </p:nvSpPr>
              <p:spPr bwMode="auto">
                <a:xfrm>
                  <a:off x="1096" y="2755"/>
                  <a:ext cx="218" cy="117"/>
                </a:xfrm>
                <a:custGeom>
                  <a:avLst/>
                  <a:gdLst>
                    <a:gd name="T0" fmla="*/ 0 w 1046"/>
                    <a:gd name="T1" fmla="*/ 0 h 623"/>
                    <a:gd name="T2" fmla="*/ 0 w 1046"/>
                    <a:gd name="T3" fmla="*/ 0 h 623"/>
                    <a:gd name="T4" fmla="*/ 0 w 1046"/>
                    <a:gd name="T5" fmla="*/ 0 h 623"/>
                    <a:gd name="T6" fmla="*/ 0 w 1046"/>
                    <a:gd name="T7" fmla="*/ 0 h 623"/>
                    <a:gd name="T8" fmla="*/ 0 w 1046"/>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6" h="623">
                      <a:moveTo>
                        <a:pt x="1046" y="623"/>
                      </a:moveTo>
                      <a:lnTo>
                        <a:pt x="543" y="516"/>
                      </a:lnTo>
                      <a:lnTo>
                        <a:pt x="0" y="40"/>
                      </a:lnTo>
                      <a:lnTo>
                        <a:pt x="344" y="0"/>
                      </a:lnTo>
                      <a:lnTo>
                        <a:pt x="1046" y="623"/>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3" name="Freeform 63">
                  <a:extLst>
                    <a:ext uri="{FF2B5EF4-FFF2-40B4-BE49-F238E27FC236}">
                      <a16:creationId xmlns:a16="http://schemas.microsoft.com/office/drawing/2014/main" id="{27D240E4-3E67-4C59-B66B-5BA4EFED47A9}"/>
                    </a:ext>
                  </a:extLst>
                </p:cNvPr>
                <p:cNvSpPr>
                  <a:spLocks/>
                </p:cNvSpPr>
                <p:nvPr/>
              </p:nvSpPr>
              <p:spPr bwMode="auto">
                <a:xfrm>
                  <a:off x="293" y="2852"/>
                  <a:ext cx="161" cy="169"/>
                </a:xfrm>
                <a:custGeom>
                  <a:avLst/>
                  <a:gdLst>
                    <a:gd name="T0" fmla="*/ 0 w 768"/>
                    <a:gd name="T1" fmla="*/ 0 h 902"/>
                    <a:gd name="T2" fmla="*/ 0 w 768"/>
                    <a:gd name="T3" fmla="*/ 0 h 902"/>
                    <a:gd name="T4" fmla="*/ 0 w 768"/>
                    <a:gd name="T5" fmla="*/ 0 h 902"/>
                    <a:gd name="T6" fmla="*/ 0 w 768"/>
                    <a:gd name="T7" fmla="*/ 0 h 902"/>
                    <a:gd name="T8" fmla="*/ 0 w 768"/>
                    <a:gd name="T9" fmla="*/ 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902">
                      <a:moveTo>
                        <a:pt x="265" y="107"/>
                      </a:moveTo>
                      <a:lnTo>
                        <a:pt x="768" y="0"/>
                      </a:lnTo>
                      <a:lnTo>
                        <a:pt x="557" y="636"/>
                      </a:lnTo>
                      <a:lnTo>
                        <a:pt x="0" y="902"/>
                      </a:lnTo>
                      <a:lnTo>
                        <a:pt x="265" y="10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4" name="Freeform 64">
                  <a:extLst>
                    <a:ext uri="{FF2B5EF4-FFF2-40B4-BE49-F238E27FC236}">
                      <a16:creationId xmlns:a16="http://schemas.microsoft.com/office/drawing/2014/main" id="{7AD383A4-6BA4-431D-A178-6A918583C155}"/>
                    </a:ext>
                  </a:extLst>
                </p:cNvPr>
                <p:cNvSpPr>
                  <a:spLocks/>
                </p:cNvSpPr>
                <p:nvPr/>
              </p:nvSpPr>
              <p:spPr bwMode="auto">
                <a:xfrm>
                  <a:off x="1406" y="2907"/>
                  <a:ext cx="147" cy="253"/>
                </a:xfrm>
                <a:custGeom>
                  <a:avLst/>
                  <a:gdLst>
                    <a:gd name="T0" fmla="*/ 0 w 702"/>
                    <a:gd name="T1" fmla="*/ 0 h 1350"/>
                    <a:gd name="T2" fmla="*/ 0 w 702"/>
                    <a:gd name="T3" fmla="*/ 0 h 1350"/>
                    <a:gd name="T4" fmla="*/ 0 w 702"/>
                    <a:gd name="T5" fmla="*/ 0 h 1350"/>
                    <a:gd name="T6" fmla="*/ 0 w 702"/>
                    <a:gd name="T7" fmla="*/ 0 h 1350"/>
                    <a:gd name="T8" fmla="*/ 0 w 702"/>
                    <a:gd name="T9" fmla="*/ 0 h 13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350">
                      <a:moveTo>
                        <a:pt x="702" y="1350"/>
                      </a:moveTo>
                      <a:lnTo>
                        <a:pt x="304" y="953"/>
                      </a:lnTo>
                      <a:lnTo>
                        <a:pt x="0" y="0"/>
                      </a:lnTo>
                      <a:lnTo>
                        <a:pt x="344" y="277"/>
                      </a:lnTo>
                      <a:lnTo>
                        <a:pt x="702" y="135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5" name="Freeform 65">
                  <a:extLst>
                    <a:ext uri="{FF2B5EF4-FFF2-40B4-BE49-F238E27FC236}">
                      <a16:creationId xmlns:a16="http://schemas.microsoft.com/office/drawing/2014/main" id="{4607959F-3006-45E5-BBE5-01DF4BCBD308}"/>
                    </a:ext>
                  </a:extLst>
                </p:cNvPr>
                <p:cNvSpPr>
                  <a:spLocks/>
                </p:cNvSpPr>
                <p:nvPr/>
              </p:nvSpPr>
              <p:spPr bwMode="auto">
                <a:xfrm>
                  <a:off x="111" y="3086"/>
                  <a:ext cx="146" cy="276"/>
                </a:xfrm>
                <a:custGeom>
                  <a:avLst/>
                  <a:gdLst>
                    <a:gd name="T0" fmla="*/ 0 w 702"/>
                    <a:gd name="T1" fmla="*/ 0 h 1470"/>
                    <a:gd name="T2" fmla="*/ 0 w 702"/>
                    <a:gd name="T3" fmla="*/ 0 h 1470"/>
                    <a:gd name="T4" fmla="*/ 0 w 702"/>
                    <a:gd name="T5" fmla="*/ 0 h 1470"/>
                    <a:gd name="T6" fmla="*/ 0 w 702"/>
                    <a:gd name="T7" fmla="*/ 0 h 1470"/>
                    <a:gd name="T8" fmla="*/ 0 w 702"/>
                    <a:gd name="T9" fmla="*/ 0 h 1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470">
                      <a:moveTo>
                        <a:pt x="0" y="397"/>
                      </a:moveTo>
                      <a:lnTo>
                        <a:pt x="384" y="0"/>
                      </a:lnTo>
                      <a:lnTo>
                        <a:pt x="702" y="940"/>
                      </a:lnTo>
                      <a:lnTo>
                        <a:pt x="343" y="1470"/>
                      </a:lnTo>
                      <a:lnTo>
                        <a:pt x="0" y="39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6" name="Freeform 66">
                  <a:extLst>
                    <a:ext uri="{FF2B5EF4-FFF2-40B4-BE49-F238E27FC236}">
                      <a16:creationId xmlns:a16="http://schemas.microsoft.com/office/drawing/2014/main" id="{BC08297F-646D-4A85-A428-1C015BAB90BE}"/>
                    </a:ext>
                  </a:extLst>
                </p:cNvPr>
                <p:cNvSpPr>
                  <a:spLocks/>
                </p:cNvSpPr>
                <p:nvPr/>
              </p:nvSpPr>
              <p:spPr bwMode="auto">
                <a:xfrm>
                  <a:off x="86" y="3558"/>
                  <a:ext cx="229" cy="226"/>
                </a:xfrm>
                <a:custGeom>
                  <a:avLst/>
                  <a:gdLst>
                    <a:gd name="T0" fmla="*/ 0 w 1098"/>
                    <a:gd name="T1" fmla="*/ 0 h 1206"/>
                    <a:gd name="T2" fmla="*/ 0 w 1098"/>
                    <a:gd name="T3" fmla="*/ 0 h 1206"/>
                    <a:gd name="T4" fmla="*/ 0 w 1098"/>
                    <a:gd name="T5" fmla="*/ 0 h 1206"/>
                    <a:gd name="T6" fmla="*/ 0 w 1098"/>
                    <a:gd name="T7" fmla="*/ 0 h 1206"/>
                    <a:gd name="T8" fmla="*/ 0 w 1098"/>
                    <a:gd name="T9" fmla="*/ 0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8" h="1206">
                      <a:moveTo>
                        <a:pt x="0" y="252"/>
                      </a:moveTo>
                      <a:lnTo>
                        <a:pt x="39" y="0"/>
                      </a:lnTo>
                      <a:lnTo>
                        <a:pt x="1098" y="940"/>
                      </a:lnTo>
                      <a:lnTo>
                        <a:pt x="1073" y="1206"/>
                      </a:lnTo>
                      <a:lnTo>
                        <a:pt x="0" y="25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7" name="Freeform 67">
                  <a:extLst>
                    <a:ext uri="{FF2B5EF4-FFF2-40B4-BE49-F238E27FC236}">
                      <a16:creationId xmlns:a16="http://schemas.microsoft.com/office/drawing/2014/main" id="{C0818A8A-6FBF-4CB9-9D55-3BACF78BE2E8}"/>
                    </a:ext>
                  </a:extLst>
                </p:cNvPr>
                <p:cNvSpPr>
                  <a:spLocks/>
                </p:cNvSpPr>
                <p:nvPr/>
              </p:nvSpPr>
              <p:spPr bwMode="auto">
                <a:xfrm>
                  <a:off x="1566" y="3332"/>
                  <a:ext cx="92" cy="274"/>
                </a:xfrm>
                <a:custGeom>
                  <a:avLst/>
                  <a:gdLst>
                    <a:gd name="T0" fmla="*/ 0 w 436"/>
                    <a:gd name="T1" fmla="*/ 0 h 1457"/>
                    <a:gd name="T2" fmla="*/ 0 w 436"/>
                    <a:gd name="T3" fmla="*/ 0 h 1457"/>
                    <a:gd name="T4" fmla="*/ 0 w 436"/>
                    <a:gd name="T5" fmla="*/ 0 h 1457"/>
                    <a:gd name="T6" fmla="*/ 0 w 436"/>
                    <a:gd name="T7" fmla="*/ 0 h 1457"/>
                    <a:gd name="T8" fmla="*/ 0 w 436"/>
                    <a:gd name="T9" fmla="*/ 0 h 1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457">
                      <a:moveTo>
                        <a:pt x="40" y="1457"/>
                      </a:moveTo>
                      <a:lnTo>
                        <a:pt x="0" y="1205"/>
                      </a:lnTo>
                      <a:lnTo>
                        <a:pt x="397" y="0"/>
                      </a:lnTo>
                      <a:lnTo>
                        <a:pt x="436" y="238"/>
                      </a:lnTo>
                      <a:lnTo>
                        <a:pt x="40" y="145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8" name="Freeform 68">
                  <a:extLst>
                    <a:ext uri="{FF2B5EF4-FFF2-40B4-BE49-F238E27FC236}">
                      <a16:creationId xmlns:a16="http://schemas.microsoft.com/office/drawing/2014/main" id="{E635A6EA-4B56-47AD-B87E-E836FC3D6EFD}"/>
                    </a:ext>
                  </a:extLst>
                </p:cNvPr>
                <p:cNvSpPr>
                  <a:spLocks/>
                </p:cNvSpPr>
                <p:nvPr/>
              </p:nvSpPr>
              <p:spPr bwMode="auto">
                <a:xfrm>
                  <a:off x="767" y="2750"/>
                  <a:ext cx="129" cy="62"/>
                </a:xfrm>
                <a:custGeom>
                  <a:avLst/>
                  <a:gdLst>
                    <a:gd name="T0" fmla="*/ 0 w 622"/>
                    <a:gd name="T1" fmla="*/ 0 h 331"/>
                    <a:gd name="T2" fmla="*/ 0 w 622"/>
                    <a:gd name="T3" fmla="*/ 0 h 331"/>
                    <a:gd name="T4" fmla="*/ 0 w 622"/>
                    <a:gd name="T5" fmla="*/ 0 h 331"/>
                    <a:gd name="T6" fmla="*/ 0 w 622"/>
                    <a:gd name="T7" fmla="*/ 0 h 331"/>
                    <a:gd name="T8" fmla="*/ 0 w 622"/>
                    <a:gd name="T9" fmla="*/ 0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331">
                      <a:moveTo>
                        <a:pt x="622" y="0"/>
                      </a:moveTo>
                      <a:lnTo>
                        <a:pt x="464" y="331"/>
                      </a:lnTo>
                      <a:lnTo>
                        <a:pt x="146" y="331"/>
                      </a:lnTo>
                      <a:lnTo>
                        <a:pt x="0" y="0"/>
                      </a:lnTo>
                      <a:lnTo>
                        <a:pt x="622"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79" name="Freeform 69">
                  <a:extLst>
                    <a:ext uri="{FF2B5EF4-FFF2-40B4-BE49-F238E27FC236}">
                      <a16:creationId xmlns:a16="http://schemas.microsoft.com/office/drawing/2014/main" id="{C4C5698D-B863-4455-A83C-525E49E71F21}"/>
                    </a:ext>
                  </a:extLst>
                </p:cNvPr>
                <p:cNvSpPr>
                  <a:spLocks/>
                </p:cNvSpPr>
                <p:nvPr/>
              </p:nvSpPr>
              <p:spPr bwMode="auto">
                <a:xfrm>
                  <a:off x="647" y="2750"/>
                  <a:ext cx="150" cy="82"/>
                </a:xfrm>
                <a:custGeom>
                  <a:avLst/>
                  <a:gdLst>
                    <a:gd name="T0" fmla="*/ 0 w 716"/>
                    <a:gd name="T1" fmla="*/ 0 h 437"/>
                    <a:gd name="T2" fmla="*/ 0 w 716"/>
                    <a:gd name="T3" fmla="*/ 0 h 437"/>
                    <a:gd name="T4" fmla="*/ 0 w 716"/>
                    <a:gd name="T5" fmla="*/ 0 h 437"/>
                    <a:gd name="T6" fmla="*/ 0 w 716"/>
                    <a:gd name="T7" fmla="*/ 0 h 437"/>
                    <a:gd name="T8" fmla="*/ 0 w 716"/>
                    <a:gd name="T9" fmla="*/ 0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 h="437">
                      <a:moveTo>
                        <a:pt x="570" y="0"/>
                      </a:moveTo>
                      <a:lnTo>
                        <a:pt x="716" y="331"/>
                      </a:lnTo>
                      <a:lnTo>
                        <a:pt x="425" y="437"/>
                      </a:lnTo>
                      <a:lnTo>
                        <a:pt x="0" y="199"/>
                      </a:lnTo>
                      <a:lnTo>
                        <a:pt x="570"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0" name="Freeform 70">
                  <a:extLst>
                    <a:ext uri="{FF2B5EF4-FFF2-40B4-BE49-F238E27FC236}">
                      <a16:creationId xmlns:a16="http://schemas.microsoft.com/office/drawing/2014/main" id="{7E494008-E981-4E49-85F3-6EB3627E3D29}"/>
                    </a:ext>
                  </a:extLst>
                </p:cNvPr>
                <p:cNvSpPr>
                  <a:spLocks/>
                </p:cNvSpPr>
                <p:nvPr/>
              </p:nvSpPr>
              <p:spPr bwMode="auto">
                <a:xfrm>
                  <a:off x="94" y="3459"/>
                  <a:ext cx="244" cy="275"/>
                </a:xfrm>
                <a:custGeom>
                  <a:avLst/>
                  <a:gdLst>
                    <a:gd name="T0" fmla="*/ 0 w 1166"/>
                    <a:gd name="T1" fmla="*/ 0 h 1470"/>
                    <a:gd name="T2" fmla="*/ 0 w 1166"/>
                    <a:gd name="T3" fmla="*/ 0 h 1470"/>
                    <a:gd name="T4" fmla="*/ 0 w 1166"/>
                    <a:gd name="T5" fmla="*/ 0 h 1470"/>
                    <a:gd name="T6" fmla="*/ 0 w 1166"/>
                    <a:gd name="T7" fmla="*/ 0 h 1470"/>
                    <a:gd name="T8" fmla="*/ 0 w 1166"/>
                    <a:gd name="T9" fmla="*/ 0 h 1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6" h="1470">
                      <a:moveTo>
                        <a:pt x="0" y="530"/>
                      </a:moveTo>
                      <a:lnTo>
                        <a:pt x="159" y="0"/>
                      </a:lnTo>
                      <a:lnTo>
                        <a:pt x="1166" y="900"/>
                      </a:lnTo>
                      <a:lnTo>
                        <a:pt x="1059" y="1470"/>
                      </a:lnTo>
                      <a:lnTo>
                        <a:pt x="0" y="53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1" name="Freeform 71">
                  <a:extLst>
                    <a:ext uri="{FF2B5EF4-FFF2-40B4-BE49-F238E27FC236}">
                      <a16:creationId xmlns:a16="http://schemas.microsoft.com/office/drawing/2014/main" id="{1EB528C2-1970-4A55-B45C-6580B362D781}"/>
                    </a:ext>
                  </a:extLst>
                </p:cNvPr>
                <p:cNvSpPr>
                  <a:spLocks/>
                </p:cNvSpPr>
                <p:nvPr/>
              </p:nvSpPr>
              <p:spPr bwMode="auto">
                <a:xfrm>
                  <a:off x="1533" y="3243"/>
                  <a:ext cx="116" cy="315"/>
                </a:xfrm>
                <a:custGeom>
                  <a:avLst/>
                  <a:gdLst>
                    <a:gd name="T0" fmla="*/ 0 w 556"/>
                    <a:gd name="T1" fmla="*/ 0 h 1682"/>
                    <a:gd name="T2" fmla="*/ 0 w 556"/>
                    <a:gd name="T3" fmla="*/ 0 h 1682"/>
                    <a:gd name="T4" fmla="*/ 0 w 556"/>
                    <a:gd name="T5" fmla="*/ 0 h 1682"/>
                    <a:gd name="T6" fmla="*/ 0 w 556"/>
                    <a:gd name="T7" fmla="*/ 0 h 1682"/>
                    <a:gd name="T8" fmla="*/ 0 w 556"/>
                    <a:gd name="T9" fmla="*/ 0 h 16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1682">
                      <a:moveTo>
                        <a:pt x="159" y="1682"/>
                      </a:moveTo>
                      <a:lnTo>
                        <a:pt x="0" y="1152"/>
                      </a:lnTo>
                      <a:lnTo>
                        <a:pt x="384" y="0"/>
                      </a:lnTo>
                      <a:lnTo>
                        <a:pt x="556" y="477"/>
                      </a:lnTo>
                      <a:lnTo>
                        <a:pt x="159" y="168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2" name="Freeform 72">
                  <a:extLst>
                    <a:ext uri="{FF2B5EF4-FFF2-40B4-BE49-F238E27FC236}">
                      <a16:creationId xmlns:a16="http://schemas.microsoft.com/office/drawing/2014/main" id="{5DC0C6A4-CBCB-41BE-BC06-A6E60CE15E0D}"/>
                    </a:ext>
                  </a:extLst>
                </p:cNvPr>
                <p:cNvSpPr>
                  <a:spLocks/>
                </p:cNvSpPr>
                <p:nvPr/>
              </p:nvSpPr>
              <p:spPr bwMode="auto">
                <a:xfrm>
                  <a:off x="1013" y="2763"/>
                  <a:ext cx="196" cy="89"/>
                </a:xfrm>
                <a:custGeom>
                  <a:avLst/>
                  <a:gdLst>
                    <a:gd name="T0" fmla="*/ 0 w 941"/>
                    <a:gd name="T1" fmla="*/ 0 h 476"/>
                    <a:gd name="T2" fmla="*/ 0 w 941"/>
                    <a:gd name="T3" fmla="*/ 0 h 476"/>
                    <a:gd name="T4" fmla="*/ 0 w 941"/>
                    <a:gd name="T5" fmla="*/ 0 h 476"/>
                    <a:gd name="T6" fmla="*/ 0 w 941"/>
                    <a:gd name="T7" fmla="*/ 0 h 476"/>
                    <a:gd name="T8" fmla="*/ 0 w 941"/>
                    <a:gd name="T9" fmla="*/ 0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1" h="476">
                      <a:moveTo>
                        <a:pt x="941" y="476"/>
                      </a:moveTo>
                      <a:lnTo>
                        <a:pt x="371" y="464"/>
                      </a:lnTo>
                      <a:lnTo>
                        <a:pt x="0" y="133"/>
                      </a:lnTo>
                      <a:lnTo>
                        <a:pt x="398" y="0"/>
                      </a:lnTo>
                      <a:lnTo>
                        <a:pt x="941" y="47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3" name="Freeform 73">
                  <a:extLst>
                    <a:ext uri="{FF2B5EF4-FFF2-40B4-BE49-F238E27FC236}">
                      <a16:creationId xmlns:a16="http://schemas.microsoft.com/office/drawing/2014/main" id="{A2123F80-E9F7-4210-82CF-842587CEC82B}"/>
                    </a:ext>
                  </a:extLst>
                </p:cNvPr>
                <p:cNvSpPr>
                  <a:spLocks/>
                </p:cNvSpPr>
                <p:nvPr/>
              </p:nvSpPr>
              <p:spPr bwMode="auto">
                <a:xfrm>
                  <a:off x="410" y="2850"/>
                  <a:ext cx="160" cy="121"/>
                </a:xfrm>
                <a:custGeom>
                  <a:avLst/>
                  <a:gdLst>
                    <a:gd name="T0" fmla="*/ 0 w 768"/>
                    <a:gd name="T1" fmla="*/ 0 h 648"/>
                    <a:gd name="T2" fmla="*/ 0 w 768"/>
                    <a:gd name="T3" fmla="*/ 0 h 648"/>
                    <a:gd name="T4" fmla="*/ 0 w 768"/>
                    <a:gd name="T5" fmla="*/ 0 h 648"/>
                    <a:gd name="T6" fmla="*/ 0 w 768"/>
                    <a:gd name="T7" fmla="*/ 0 h 648"/>
                    <a:gd name="T8" fmla="*/ 0 w 768"/>
                    <a:gd name="T9" fmla="*/ 0 h 6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648">
                      <a:moveTo>
                        <a:pt x="211" y="12"/>
                      </a:moveTo>
                      <a:lnTo>
                        <a:pt x="768" y="0"/>
                      </a:lnTo>
                      <a:lnTo>
                        <a:pt x="622" y="437"/>
                      </a:lnTo>
                      <a:lnTo>
                        <a:pt x="0" y="648"/>
                      </a:lnTo>
                      <a:lnTo>
                        <a:pt x="211" y="1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4" name="Freeform 74">
                  <a:extLst>
                    <a:ext uri="{FF2B5EF4-FFF2-40B4-BE49-F238E27FC236}">
                      <a16:creationId xmlns:a16="http://schemas.microsoft.com/office/drawing/2014/main" id="{6044628D-7C2E-4BF9-A9B9-AAD827594C62}"/>
                    </a:ext>
                  </a:extLst>
                </p:cNvPr>
                <p:cNvSpPr>
                  <a:spLocks/>
                </p:cNvSpPr>
                <p:nvPr/>
              </p:nvSpPr>
              <p:spPr bwMode="auto">
                <a:xfrm>
                  <a:off x="1314" y="2872"/>
                  <a:ext cx="155" cy="214"/>
                </a:xfrm>
                <a:custGeom>
                  <a:avLst/>
                  <a:gdLst>
                    <a:gd name="T0" fmla="*/ 0 w 741"/>
                    <a:gd name="T1" fmla="*/ 0 h 1139"/>
                    <a:gd name="T2" fmla="*/ 0 w 741"/>
                    <a:gd name="T3" fmla="*/ 0 h 1139"/>
                    <a:gd name="T4" fmla="*/ 0 w 741"/>
                    <a:gd name="T5" fmla="*/ 0 h 1139"/>
                    <a:gd name="T6" fmla="*/ 0 w 741"/>
                    <a:gd name="T7" fmla="*/ 0 h 1139"/>
                    <a:gd name="T8" fmla="*/ 0 w 741"/>
                    <a:gd name="T9" fmla="*/ 0 h 1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 h="1139">
                      <a:moveTo>
                        <a:pt x="741" y="1139"/>
                      </a:moveTo>
                      <a:lnTo>
                        <a:pt x="265" y="795"/>
                      </a:lnTo>
                      <a:lnTo>
                        <a:pt x="0" y="0"/>
                      </a:lnTo>
                      <a:lnTo>
                        <a:pt x="437" y="186"/>
                      </a:lnTo>
                      <a:lnTo>
                        <a:pt x="741" y="113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5" name="Freeform 75">
                  <a:extLst>
                    <a:ext uri="{FF2B5EF4-FFF2-40B4-BE49-F238E27FC236}">
                      <a16:creationId xmlns:a16="http://schemas.microsoft.com/office/drawing/2014/main" id="{FD42D9C7-571F-4A18-8C84-DFCDCD5FC8EE}"/>
                    </a:ext>
                  </a:extLst>
                </p:cNvPr>
                <p:cNvSpPr>
                  <a:spLocks/>
                </p:cNvSpPr>
                <p:nvPr/>
              </p:nvSpPr>
              <p:spPr bwMode="auto">
                <a:xfrm>
                  <a:off x="191" y="3021"/>
                  <a:ext cx="158" cy="241"/>
                </a:xfrm>
                <a:custGeom>
                  <a:avLst/>
                  <a:gdLst>
                    <a:gd name="T0" fmla="*/ 0 w 754"/>
                    <a:gd name="T1" fmla="*/ 0 h 1284"/>
                    <a:gd name="T2" fmla="*/ 0 w 754"/>
                    <a:gd name="T3" fmla="*/ 0 h 1284"/>
                    <a:gd name="T4" fmla="*/ 0 w 754"/>
                    <a:gd name="T5" fmla="*/ 0 h 1284"/>
                    <a:gd name="T6" fmla="*/ 0 w 754"/>
                    <a:gd name="T7" fmla="*/ 0 h 1284"/>
                    <a:gd name="T8" fmla="*/ 0 w 754"/>
                    <a:gd name="T9" fmla="*/ 0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4" h="1284">
                      <a:moveTo>
                        <a:pt x="0" y="344"/>
                      </a:moveTo>
                      <a:lnTo>
                        <a:pt x="489" y="0"/>
                      </a:lnTo>
                      <a:lnTo>
                        <a:pt x="754" y="794"/>
                      </a:lnTo>
                      <a:lnTo>
                        <a:pt x="318" y="1284"/>
                      </a:lnTo>
                      <a:lnTo>
                        <a:pt x="0" y="34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6" name="Freeform 76">
                  <a:extLst>
                    <a:ext uri="{FF2B5EF4-FFF2-40B4-BE49-F238E27FC236}">
                      <a16:creationId xmlns:a16="http://schemas.microsoft.com/office/drawing/2014/main" id="{1A0B99A3-B3A6-41CE-9F67-58C6AF2A61E1}"/>
                    </a:ext>
                  </a:extLst>
                </p:cNvPr>
                <p:cNvSpPr>
                  <a:spLocks/>
                </p:cNvSpPr>
                <p:nvPr/>
              </p:nvSpPr>
              <p:spPr bwMode="auto">
                <a:xfrm>
                  <a:off x="863" y="2750"/>
                  <a:ext cx="150" cy="82"/>
                </a:xfrm>
                <a:custGeom>
                  <a:avLst/>
                  <a:gdLst>
                    <a:gd name="T0" fmla="*/ 0 w 714"/>
                    <a:gd name="T1" fmla="*/ 0 h 437"/>
                    <a:gd name="T2" fmla="*/ 0 w 714"/>
                    <a:gd name="T3" fmla="*/ 0 h 437"/>
                    <a:gd name="T4" fmla="*/ 0 w 714"/>
                    <a:gd name="T5" fmla="*/ 0 h 437"/>
                    <a:gd name="T6" fmla="*/ 0 w 714"/>
                    <a:gd name="T7" fmla="*/ 0 h 437"/>
                    <a:gd name="T8" fmla="*/ 0 w 714"/>
                    <a:gd name="T9" fmla="*/ 0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 h="437">
                      <a:moveTo>
                        <a:pt x="714" y="199"/>
                      </a:moveTo>
                      <a:lnTo>
                        <a:pt x="291" y="437"/>
                      </a:lnTo>
                      <a:lnTo>
                        <a:pt x="0" y="331"/>
                      </a:lnTo>
                      <a:lnTo>
                        <a:pt x="158" y="0"/>
                      </a:lnTo>
                      <a:lnTo>
                        <a:pt x="714" y="19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7" name="Freeform 77">
                  <a:extLst>
                    <a:ext uri="{FF2B5EF4-FFF2-40B4-BE49-F238E27FC236}">
                      <a16:creationId xmlns:a16="http://schemas.microsoft.com/office/drawing/2014/main" id="{FEB52A29-7993-4706-96F6-F6563E94BCFC}"/>
                    </a:ext>
                  </a:extLst>
                </p:cNvPr>
                <p:cNvSpPr>
                  <a:spLocks/>
                </p:cNvSpPr>
                <p:nvPr/>
              </p:nvSpPr>
              <p:spPr bwMode="auto">
                <a:xfrm>
                  <a:off x="570" y="2787"/>
                  <a:ext cx="166" cy="77"/>
                </a:xfrm>
                <a:custGeom>
                  <a:avLst/>
                  <a:gdLst>
                    <a:gd name="T0" fmla="*/ 0 w 795"/>
                    <a:gd name="T1" fmla="*/ 0 h 411"/>
                    <a:gd name="T2" fmla="*/ 0 w 795"/>
                    <a:gd name="T3" fmla="*/ 0 h 411"/>
                    <a:gd name="T4" fmla="*/ 0 w 795"/>
                    <a:gd name="T5" fmla="*/ 0 h 411"/>
                    <a:gd name="T6" fmla="*/ 0 w 795"/>
                    <a:gd name="T7" fmla="*/ 0 h 411"/>
                    <a:gd name="T8" fmla="*/ 0 w 795"/>
                    <a:gd name="T9" fmla="*/ 0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411">
                      <a:moveTo>
                        <a:pt x="370" y="0"/>
                      </a:moveTo>
                      <a:lnTo>
                        <a:pt x="795" y="238"/>
                      </a:lnTo>
                      <a:lnTo>
                        <a:pt x="595" y="411"/>
                      </a:lnTo>
                      <a:lnTo>
                        <a:pt x="0" y="331"/>
                      </a:lnTo>
                      <a:lnTo>
                        <a:pt x="370"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8" name="Freeform 78">
                  <a:extLst>
                    <a:ext uri="{FF2B5EF4-FFF2-40B4-BE49-F238E27FC236}">
                      <a16:creationId xmlns:a16="http://schemas.microsoft.com/office/drawing/2014/main" id="{52E1A646-9742-4993-B597-CFBD192EEE57}"/>
                    </a:ext>
                  </a:extLst>
                </p:cNvPr>
                <p:cNvSpPr>
                  <a:spLocks/>
                </p:cNvSpPr>
                <p:nvPr/>
              </p:nvSpPr>
              <p:spPr bwMode="auto">
                <a:xfrm>
                  <a:off x="127" y="3362"/>
                  <a:ext cx="250" cy="266"/>
                </a:xfrm>
                <a:custGeom>
                  <a:avLst/>
                  <a:gdLst>
                    <a:gd name="T0" fmla="*/ 0 w 1192"/>
                    <a:gd name="T1" fmla="*/ 0 h 1416"/>
                    <a:gd name="T2" fmla="*/ 0 w 1192"/>
                    <a:gd name="T3" fmla="*/ 0 h 1416"/>
                    <a:gd name="T4" fmla="*/ 0 w 1192"/>
                    <a:gd name="T5" fmla="*/ 0 h 1416"/>
                    <a:gd name="T6" fmla="*/ 0 w 1192"/>
                    <a:gd name="T7" fmla="*/ 0 h 1416"/>
                    <a:gd name="T8" fmla="*/ 0 w 1192"/>
                    <a:gd name="T9" fmla="*/ 0 h 1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2" h="1416">
                      <a:moveTo>
                        <a:pt x="0" y="516"/>
                      </a:moveTo>
                      <a:lnTo>
                        <a:pt x="264" y="0"/>
                      </a:lnTo>
                      <a:lnTo>
                        <a:pt x="1192" y="821"/>
                      </a:lnTo>
                      <a:lnTo>
                        <a:pt x="1007" y="1416"/>
                      </a:lnTo>
                      <a:lnTo>
                        <a:pt x="0" y="51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89" name="Freeform 79">
                  <a:extLst>
                    <a:ext uri="{FF2B5EF4-FFF2-40B4-BE49-F238E27FC236}">
                      <a16:creationId xmlns:a16="http://schemas.microsoft.com/office/drawing/2014/main" id="{B89FC7DC-CEED-4857-B69A-74797F8DC9B4}"/>
                    </a:ext>
                  </a:extLst>
                </p:cNvPr>
                <p:cNvSpPr>
                  <a:spLocks/>
                </p:cNvSpPr>
                <p:nvPr/>
              </p:nvSpPr>
              <p:spPr bwMode="auto">
                <a:xfrm>
                  <a:off x="1477" y="3160"/>
                  <a:ext cx="136" cy="299"/>
                </a:xfrm>
                <a:custGeom>
                  <a:avLst/>
                  <a:gdLst>
                    <a:gd name="T0" fmla="*/ 0 w 649"/>
                    <a:gd name="T1" fmla="*/ 0 h 1589"/>
                    <a:gd name="T2" fmla="*/ 0 w 649"/>
                    <a:gd name="T3" fmla="*/ 0 h 1589"/>
                    <a:gd name="T4" fmla="*/ 0 w 649"/>
                    <a:gd name="T5" fmla="*/ 0 h 1589"/>
                    <a:gd name="T6" fmla="*/ 0 w 649"/>
                    <a:gd name="T7" fmla="*/ 0 h 1589"/>
                    <a:gd name="T8" fmla="*/ 0 w 649"/>
                    <a:gd name="T9" fmla="*/ 0 h 1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1589">
                      <a:moveTo>
                        <a:pt x="265" y="1589"/>
                      </a:moveTo>
                      <a:lnTo>
                        <a:pt x="0" y="1073"/>
                      </a:lnTo>
                      <a:lnTo>
                        <a:pt x="358" y="0"/>
                      </a:lnTo>
                      <a:lnTo>
                        <a:pt x="649" y="437"/>
                      </a:lnTo>
                      <a:lnTo>
                        <a:pt x="265" y="158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0" name="Freeform 80">
                  <a:extLst>
                    <a:ext uri="{FF2B5EF4-FFF2-40B4-BE49-F238E27FC236}">
                      <a16:creationId xmlns:a16="http://schemas.microsoft.com/office/drawing/2014/main" id="{C809C80F-B959-4752-B74D-06CF1D0D8876}"/>
                    </a:ext>
                  </a:extLst>
                </p:cNvPr>
                <p:cNvSpPr>
                  <a:spLocks/>
                </p:cNvSpPr>
                <p:nvPr/>
              </p:nvSpPr>
              <p:spPr bwMode="auto">
                <a:xfrm>
                  <a:off x="1209" y="2852"/>
                  <a:ext cx="161" cy="169"/>
                </a:xfrm>
                <a:custGeom>
                  <a:avLst/>
                  <a:gdLst>
                    <a:gd name="T0" fmla="*/ 0 w 768"/>
                    <a:gd name="T1" fmla="*/ 0 h 902"/>
                    <a:gd name="T2" fmla="*/ 0 w 768"/>
                    <a:gd name="T3" fmla="*/ 0 h 902"/>
                    <a:gd name="T4" fmla="*/ 0 w 768"/>
                    <a:gd name="T5" fmla="*/ 0 h 902"/>
                    <a:gd name="T6" fmla="*/ 0 w 768"/>
                    <a:gd name="T7" fmla="*/ 0 h 902"/>
                    <a:gd name="T8" fmla="*/ 0 w 768"/>
                    <a:gd name="T9" fmla="*/ 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902">
                      <a:moveTo>
                        <a:pt x="768" y="902"/>
                      </a:moveTo>
                      <a:lnTo>
                        <a:pt x="198" y="636"/>
                      </a:lnTo>
                      <a:lnTo>
                        <a:pt x="0" y="0"/>
                      </a:lnTo>
                      <a:lnTo>
                        <a:pt x="503" y="107"/>
                      </a:lnTo>
                      <a:lnTo>
                        <a:pt x="768" y="90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1" name="Freeform 81">
                  <a:extLst>
                    <a:ext uri="{FF2B5EF4-FFF2-40B4-BE49-F238E27FC236}">
                      <a16:creationId xmlns:a16="http://schemas.microsoft.com/office/drawing/2014/main" id="{9E5F7054-C7AB-4D7A-B950-BFF48F4AA3E9}"/>
                    </a:ext>
                  </a:extLst>
                </p:cNvPr>
                <p:cNvSpPr>
                  <a:spLocks/>
                </p:cNvSpPr>
                <p:nvPr/>
              </p:nvSpPr>
              <p:spPr bwMode="auto">
                <a:xfrm>
                  <a:off x="293" y="2971"/>
                  <a:ext cx="161" cy="199"/>
                </a:xfrm>
                <a:custGeom>
                  <a:avLst/>
                  <a:gdLst>
                    <a:gd name="T0" fmla="*/ 0 w 768"/>
                    <a:gd name="T1" fmla="*/ 0 h 1060"/>
                    <a:gd name="T2" fmla="*/ 0 w 768"/>
                    <a:gd name="T3" fmla="*/ 0 h 1060"/>
                    <a:gd name="T4" fmla="*/ 0 w 768"/>
                    <a:gd name="T5" fmla="*/ 0 h 1060"/>
                    <a:gd name="T6" fmla="*/ 0 w 768"/>
                    <a:gd name="T7" fmla="*/ 0 h 1060"/>
                    <a:gd name="T8" fmla="*/ 0 w 768"/>
                    <a:gd name="T9" fmla="*/ 0 h 10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1060">
                      <a:moveTo>
                        <a:pt x="0" y="266"/>
                      </a:moveTo>
                      <a:lnTo>
                        <a:pt x="557" y="0"/>
                      </a:lnTo>
                      <a:lnTo>
                        <a:pt x="768" y="610"/>
                      </a:lnTo>
                      <a:lnTo>
                        <a:pt x="265" y="1060"/>
                      </a:lnTo>
                      <a:lnTo>
                        <a:pt x="0" y="26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2" name="Freeform 82">
                  <a:extLst>
                    <a:ext uri="{FF2B5EF4-FFF2-40B4-BE49-F238E27FC236}">
                      <a16:creationId xmlns:a16="http://schemas.microsoft.com/office/drawing/2014/main" id="{BD1C182E-AF14-414F-AE9D-CFFD18D55C6B}"/>
                    </a:ext>
                  </a:extLst>
                </p:cNvPr>
                <p:cNvSpPr>
                  <a:spLocks/>
                </p:cNvSpPr>
                <p:nvPr/>
              </p:nvSpPr>
              <p:spPr bwMode="auto">
                <a:xfrm>
                  <a:off x="924" y="2787"/>
                  <a:ext cx="166" cy="77"/>
                </a:xfrm>
                <a:custGeom>
                  <a:avLst/>
                  <a:gdLst>
                    <a:gd name="T0" fmla="*/ 0 w 794"/>
                    <a:gd name="T1" fmla="*/ 0 h 411"/>
                    <a:gd name="T2" fmla="*/ 0 w 794"/>
                    <a:gd name="T3" fmla="*/ 0 h 411"/>
                    <a:gd name="T4" fmla="*/ 0 w 794"/>
                    <a:gd name="T5" fmla="*/ 0 h 411"/>
                    <a:gd name="T6" fmla="*/ 0 w 794"/>
                    <a:gd name="T7" fmla="*/ 0 h 411"/>
                    <a:gd name="T8" fmla="*/ 0 w 794"/>
                    <a:gd name="T9" fmla="*/ 0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4" h="411">
                      <a:moveTo>
                        <a:pt x="794" y="331"/>
                      </a:moveTo>
                      <a:lnTo>
                        <a:pt x="212" y="411"/>
                      </a:lnTo>
                      <a:lnTo>
                        <a:pt x="0" y="238"/>
                      </a:lnTo>
                      <a:lnTo>
                        <a:pt x="423" y="0"/>
                      </a:lnTo>
                      <a:lnTo>
                        <a:pt x="794" y="33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3" name="Freeform 83">
                  <a:extLst>
                    <a:ext uri="{FF2B5EF4-FFF2-40B4-BE49-F238E27FC236}">
                      <a16:creationId xmlns:a16="http://schemas.microsoft.com/office/drawing/2014/main" id="{A0E8750A-E032-4924-8FBB-D49E420A6D61}"/>
                    </a:ext>
                  </a:extLst>
                </p:cNvPr>
                <p:cNvSpPr>
                  <a:spLocks/>
                </p:cNvSpPr>
                <p:nvPr/>
              </p:nvSpPr>
              <p:spPr bwMode="auto">
                <a:xfrm>
                  <a:off x="540" y="2850"/>
                  <a:ext cx="155" cy="82"/>
                </a:xfrm>
                <a:custGeom>
                  <a:avLst/>
                  <a:gdLst>
                    <a:gd name="T0" fmla="*/ 0 w 741"/>
                    <a:gd name="T1" fmla="*/ 0 h 437"/>
                    <a:gd name="T2" fmla="*/ 0 w 741"/>
                    <a:gd name="T3" fmla="*/ 0 h 437"/>
                    <a:gd name="T4" fmla="*/ 0 w 741"/>
                    <a:gd name="T5" fmla="*/ 0 h 437"/>
                    <a:gd name="T6" fmla="*/ 0 w 741"/>
                    <a:gd name="T7" fmla="*/ 0 h 437"/>
                    <a:gd name="T8" fmla="*/ 0 w 741"/>
                    <a:gd name="T9" fmla="*/ 0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 h="437">
                      <a:moveTo>
                        <a:pt x="146" y="0"/>
                      </a:moveTo>
                      <a:lnTo>
                        <a:pt x="741" y="80"/>
                      </a:lnTo>
                      <a:lnTo>
                        <a:pt x="675" y="305"/>
                      </a:lnTo>
                      <a:lnTo>
                        <a:pt x="0" y="437"/>
                      </a:lnTo>
                      <a:lnTo>
                        <a:pt x="146"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4" name="Freeform 84">
                  <a:extLst>
                    <a:ext uri="{FF2B5EF4-FFF2-40B4-BE49-F238E27FC236}">
                      <a16:creationId xmlns:a16="http://schemas.microsoft.com/office/drawing/2014/main" id="{3EC14D40-C7AF-4405-A8AD-6941D686F030}"/>
                    </a:ext>
                  </a:extLst>
                </p:cNvPr>
                <p:cNvSpPr>
                  <a:spLocks/>
                </p:cNvSpPr>
                <p:nvPr/>
              </p:nvSpPr>
              <p:spPr bwMode="auto">
                <a:xfrm>
                  <a:off x="307" y="3784"/>
                  <a:ext cx="338" cy="152"/>
                </a:xfrm>
                <a:custGeom>
                  <a:avLst/>
                  <a:gdLst>
                    <a:gd name="T0" fmla="*/ 0 w 1615"/>
                    <a:gd name="T1" fmla="*/ 0 h 807"/>
                    <a:gd name="T2" fmla="*/ 0 w 1615"/>
                    <a:gd name="T3" fmla="*/ 0 h 807"/>
                    <a:gd name="T4" fmla="*/ 0 w 1615"/>
                    <a:gd name="T5" fmla="*/ 0 h 807"/>
                    <a:gd name="T6" fmla="*/ 0 w 1615"/>
                    <a:gd name="T7" fmla="*/ 0 h 807"/>
                    <a:gd name="T8" fmla="*/ 0 w 1615"/>
                    <a:gd name="T9" fmla="*/ 0 h 8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5" h="807">
                      <a:moveTo>
                        <a:pt x="0" y="251"/>
                      </a:moveTo>
                      <a:lnTo>
                        <a:pt x="14" y="0"/>
                      </a:lnTo>
                      <a:lnTo>
                        <a:pt x="1615" y="555"/>
                      </a:lnTo>
                      <a:lnTo>
                        <a:pt x="1615" y="807"/>
                      </a:lnTo>
                      <a:lnTo>
                        <a:pt x="0" y="25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5" name="Freeform 85">
                  <a:extLst>
                    <a:ext uri="{FF2B5EF4-FFF2-40B4-BE49-F238E27FC236}">
                      <a16:creationId xmlns:a16="http://schemas.microsoft.com/office/drawing/2014/main" id="{1F3D41FB-BB55-484F-B874-8AD725634637}"/>
                    </a:ext>
                  </a:extLst>
                </p:cNvPr>
                <p:cNvSpPr>
                  <a:spLocks/>
                </p:cNvSpPr>
                <p:nvPr/>
              </p:nvSpPr>
              <p:spPr bwMode="auto">
                <a:xfrm>
                  <a:off x="1353" y="3606"/>
                  <a:ext cx="224" cy="226"/>
                </a:xfrm>
                <a:custGeom>
                  <a:avLst/>
                  <a:gdLst>
                    <a:gd name="T0" fmla="*/ 0 w 1071"/>
                    <a:gd name="T1" fmla="*/ 0 h 1205"/>
                    <a:gd name="T2" fmla="*/ 0 w 1071"/>
                    <a:gd name="T3" fmla="*/ 0 h 1205"/>
                    <a:gd name="T4" fmla="*/ 0 w 1071"/>
                    <a:gd name="T5" fmla="*/ 0 h 1205"/>
                    <a:gd name="T6" fmla="*/ 0 w 1071"/>
                    <a:gd name="T7" fmla="*/ 0 h 1205"/>
                    <a:gd name="T8" fmla="*/ 0 w 1071"/>
                    <a:gd name="T9" fmla="*/ 0 h 1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1" h="1205">
                      <a:moveTo>
                        <a:pt x="0" y="1205"/>
                      </a:moveTo>
                      <a:lnTo>
                        <a:pt x="0" y="954"/>
                      </a:lnTo>
                      <a:lnTo>
                        <a:pt x="1059" y="0"/>
                      </a:lnTo>
                      <a:lnTo>
                        <a:pt x="1071" y="252"/>
                      </a:lnTo>
                      <a:lnTo>
                        <a:pt x="0" y="1205"/>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6" name="Freeform 86">
                  <a:extLst>
                    <a:ext uri="{FF2B5EF4-FFF2-40B4-BE49-F238E27FC236}">
                      <a16:creationId xmlns:a16="http://schemas.microsoft.com/office/drawing/2014/main" id="{73E1F05B-BE96-4F56-926B-02C2608539E7}"/>
                    </a:ext>
                  </a:extLst>
                </p:cNvPr>
                <p:cNvSpPr>
                  <a:spLocks/>
                </p:cNvSpPr>
                <p:nvPr/>
              </p:nvSpPr>
              <p:spPr bwMode="auto">
                <a:xfrm>
                  <a:off x="797" y="2812"/>
                  <a:ext cx="66" cy="40"/>
                </a:xfrm>
                <a:custGeom>
                  <a:avLst/>
                  <a:gdLst>
                    <a:gd name="T0" fmla="*/ 0 w 318"/>
                    <a:gd name="T1" fmla="*/ 0 h 211"/>
                    <a:gd name="T2" fmla="*/ 0 w 318"/>
                    <a:gd name="T3" fmla="*/ 0 h 211"/>
                    <a:gd name="T4" fmla="*/ 0 w 318"/>
                    <a:gd name="T5" fmla="*/ 0 h 211"/>
                    <a:gd name="T6" fmla="*/ 0 w 318"/>
                    <a:gd name="T7" fmla="*/ 0 h 211"/>
                    <a:gd name="T8" fmla="*/ 0 w 318"/>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211">
                      <a:moveTo>
                        <a:pt x="318" y="0"/>
                      </a:moveTo>
                      <a:lnTo>
                        <a:pt x="251" y="211"/>
                      </a:lnTo>
                      <a:lnTo>
                        <a:pt x="66" y="211"/>
                      </a:lnTo>
                      <a:lnTo>
                        <a:pt x="0" y="0"/>
                      </a:lnTo>
                      <a:lnTo>
                        <a:pt x="318"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7" name="Freeform 87">
                  <a:extLst>
                    <a:ext uri="{FF2B5EF4-FFF2-40B4-BE49-F238E27FC236}">
                      <a16:creationId xmlns:a16="http://schemas.microsoft.com/office/drawing/2014/main" id="{7608C00F-A2E3-4DEB-9EED-F24164B2D823}"/>
                    </a:ext>
                  </a:extLst>
                </p:cNvPr>
                <p:cNvSpPr>
                  <a:spLocks/>
                </p:cNvSpPr>
                <p:nvPr/>
              </p:nvSpPr>
              <p:spPr bwMode="auto">
                <a:xfrm>
                  <a:off x="736" y="2812"/>
                  <a:ext cx="75" cy="48"/>
                </a:xfrm>
                <a:custGeom>
                  <a:avLst/>
                  <a:gdLst>
                    <a:gd name="T0" fmla="*/ 0 w 357"/>
                    <a:gd name="T1" fmla="*/ 0 h 252"/>
                    <a:gd name="T2" fmla="*/ 0 w 357"/>
                    <a:gd name="T3" fmla="*/ 0 h 252"/>
                    <a:gd name="T4" fmla="*/ 0 w 357"/>
                    <a:gd name="T5" fmla="*/ 0 h 252"/>
                    <a:gd name="T6" fmla="*/ 0 w 357"/>
                    <a:gd name="T7" fmla="*/ 0 h 252"/>
                    <a:gd name="T8" fmla="*/ 0 w 357"/>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252">
                      <a:moveTo>
                        <a:pt x="291" y="0"/>
                      </a:moveTo>
                      <a:lnTo>
                        <a:pt x="357" y="211"/>
                      </a:lnTo>
                      <a:lnTo>
                        <a:pt x="211" y="252"/>
                      </a:lnTo>
                      <a:lnTo>
                        <a:pt x="0" y="106"/>
                      </a:lnTo>
                      <a:lnTo>
                        <a:pt x="291"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8" name="Freeform 88">
                  <a:extLst>
                    <a:ext uri="{FF2B5EF4-FFF2-40B4-BE49-F238E27FC236}">
                      <a16:creationId xmlns:a16="http://schemas.microsoft.com/office/drawing/2014/main" id="{76422811-124E-4AFA-B0AF-36ED618F5344}"/>
                    </a:ext>
                  </a:extLst>
                </p:cNvPr>
                <p:cNvSpPr>
                  <a:spLocks/>
                </p:cNvSpPr>
                <p:nvPr/>
              </p:nvSpPr>
              <p:spPr bwMode="auto">
                <a:xfrm>
                  <a:off x="850" y="2812"/>
                  <a:ext cx="74" cy="48"/>
                </a:xfrm>
                <a:custGeom>
                  <a:avLst/>
                  <a:gdLst>
                    <a:gd name="T0" fmla="*/ 0 w 358"/>
                    <a:gd name="T1" fmla="*/ 0 h 252"/>
                    <a:gd name="T2" fmla="*/ 0 w 358"/>
                    <a:gd name="T3" fmla="*/ 0 h 252"/>
                    <a:gd name="T4" fmla="*/ 0 w 358"/>
                    <a:gd name="T5" fmla="*/ 0 h 252"/>
                    <a:gd name="T6" fmla="*/ 0 w 358"/>
                    <a:gd name="T7" fmla="*/ 0 h 252"/>
                    <a:gd name="T8" fmla="*/ 0 w 358"/>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252">
                      <a:moveTo>
                        <a:pt x="358" y="106"/>
                      </a:moveTo>
                      <a:lnTo>
                        <a:pt x="145" y="252"/>
                      </a:lnTo>
                      <a:lnTo>
                        <a:pt x="0" y="211"/>
                      </a:lnTo>
                      <a:lnTo>
                        <a:pt x="67" y="0"/>
                      </a:lnTo>
                      <a:lnTo>
                        <a:pt x="358" y="10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299" name="Freeform 89">
                  <a:extLst>
                    <a:ext uri="{FF2B5EF4-FFF2-40B4-BE49-F238E27FC236}">
                      <a16:creationId xmlns:a16="http://schemas.microsoft.com/office/drawing/2014/main" id="{2F2A8051-6C4E-4FD3-A219-DABF5AB52FA8}"/>
                    </a:ext>
                  </a:extLst>
                </p:cNvPr>
                <p:cNvSpPr>
                  <a:spLocks/>
                </p:cNvSpPr>
                <p:nvPr/>
              </p:nvSpPr>
              <p:spPr bwMode="auto">
                <a:xfrm>
                  <a:off x="695" y="2832"/>
                  <a:ext cx="85" cy="47"/>
                </a:xfrm>
                <a:custGeom>
                  <a:avLst/>
                  <a:gdLst>
                    <a:gd name="T0" fmla="*/ 0 w 411"/>
                    <a:gd name="T1" fmla="*/ 0 h 252"/>
                    <a:gd name="T2" fmla="*/ 0 w 411"/>
                    <a:gd name="T3" fmla="*/ 0 h 252"/>
                    <a:gd name="T4" fmla="*/ 0 w 411"/>
                    <a:gd name="T5" fmla="*/ 0 h 252"/>
                    <a:gd name="T6" fmla="*/ 0 w 411"/>
                    <a:gd name="T7" fmla="*/ 0 h 252"/>
                    <a:gd name="T8" fmla="*/ 0 w 411"/>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 h="252">
                      <a:moveTo>
                        <a:pt x="200" y="0"/>
                      </a:moveTo>
                      <a:lnTo>
                        <a:pt x="411" y="146"/>
                      </a:lnTo>
                      <a:lnTo>
                        <a:pt x="305" y="252"/>
                      </a:lnTo>
                      <a:lnTo>
                        <a:pt x="0" y="173"/>
                      </a:lnTo>
                      <a:lnTo>
                        <a:pt x="200"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0" name="Freeform 90">
                  <a:extLst>
                    <a:ext uri="{FF2B5EF4-FFF2-40B4-BE49-F238E27FC236}">
                      <a16:creationId xmlns:a16="http://schemas.microsoft.com/office/drawing/2014/main" id="{01677543-CF0E-4A7C-BCA0-83EBFA317084}"/>
                    </a:ext>
                  </a:extLst>
                </p:cNvPr>
                <p:cNvSpPr>
                  <a:spLocks/>
                </p:cNvSpPr>
                <p:nvPr/>
              </p:nvSpPr>
              <p:spPr bwMode="auto">
                <a:xfrm>
                  <a:off x="1090" y="2850"/>
                  <a:ext cx="161" cy="121"/>
                </a:xfrm>
                <a:custGeom>
                  <a:avLst/>
                  <a:gdLst>
                    <a:gd name="T0" fmla="*/ 0 w 768"/>
                    <a:gd name="T1" fmla="*/ 0 h 648"/>
                    <a:gd name="T2" fmla="*/ 0 w 768"/>
                    <a:gd name="T3" fmla="*/ 0 h 648"/>
                    <a:gd name="T4" fmla="*/ 0 w 768"/>
                    <a:gd name="T5" fmla="*/ 0 h 648"/>
                    <a:gd name="T6" fmla="*/ 0 w 768"/>
                    <a:gd name="T7" fmla="*/ 0 h 648"/>
                    <a:gd name="T8" fmla="*/ 0 w 768"/>
                    <a:gd name="T9" fmla="*/ 0 h 6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648">
                      <a:moveTo>
                        <a:pt x="768" y="648"/>
                      </a:moveTo>
                      <a:lnTo>
                        <a:pt x="146" y="437"/>
                      </a:lnTo>
                      <a:lnTo>
                        <a:pt x="0" y="0"/>
                      </a:lnTo>
                      <a:lnTo>
                        <a:pt x="570" y="12"/>
                      </a:lnTo>
                      <a:lnTo>
                        <a:pt x="768" y="648"/>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1" name="Freeform 91">
                  <a:extLst>
                    <a:ext uri="{FF2B5EF4-FFF2-40B4-BE49-F238E27FC236}">
                      <a16:creationId xmlns:a16="http://schemas.microsoft.com/office/drawing/2014/main" id="{7B84E432-0969-455D-8716-2227597D758F}"/>
                    </a:ext>
                  </a:extLst>
                </p:cNvPr>
                <p:cNvSpPr>
                  <a:spLocks/>
                </p:cNvSpPr>
                <p:nvPr/>
              </p:nvSpPr>
              <p:spPr bwMode="auto">
                <a:xfrm>
                  <a:off x="410" y="2932"/>
                  <a:ext cx="160" cy="154"/>
                </a:xfrm>
                <a:custGeom>
                  <a:avLst/>
                  <a:gdLst>
                    <a:gd name="T0" fmla="*/ 0 w 768"/>
                    <a:gd name="T1" fmla="*/ 0 h 821"/>
                    <a:gd name="T2" fmla="*/ 0 w 768"/>
                    <a:gd name="T3" fmla="*/ 0 h 821"/>
                    <a:gd name="T4" fmla="*/ 0 w 768"/>
                    <a:gd name="T5" fmla="*/ 0 h 821"/>
                    <a:gd name="T6" fmla="*/ 0 w 768"/>
                    <a:gd name="T7" fmla="*/ 0 h 821"/>
                    <a:gd name="T8" fmla="*/ 0 w 768"/>
                    <a:gd name="T9" fmla="*/ 0 h 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821">
                      <a:moveTo>
                        <a:pt x="0" y="211"/>
                      </a:moveTo>
                      <a:lnTo>
                        <a:pt x="622" y="0"/>
                      </a:lnTo>
                      <a:lnTo>
                        <a:pt x="768" y="423"/>
                      </a:lnTo>
                      <a:lnTo>
                        <a:pt x="211" y="821"/>
                      </a:lnTo>
                      <a:lnTo>
                        <a:pt x="0" y="21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2" name="Freeform 92">
                  <a:extLst>
                    <a:ext uri="{FF2B5EF4-FFF2-40B4-BE49-F238E27FC236}">
                      <a16:creationId xmlns:a16="http://schemas.microsoft.com/office/drawing/2014/main" id="{64AC273B-1E58-459E-9E14-27682277378D}"/>
                    </a:ext>
                  </a:extLst>
                </p:cNvPr>
                <p:cNvSpPr>
                  <a:spLocks/>
                </p:cNvSpPr>
                <p:nvPr/>
              </p:nvSpPr>
              <p:spPr bwMode="auto">
                <a:xfrm>
                  <a:off x="310" y="3734"/>
                  <a:ext cx="335" cy="155"/>
                </a:xfrm>
                <a:custGeom>
                  <a:avLst/>
                  <a:gdLst>
                    <a:gd name="T0" fmla="*/ 0 w 1601"/>
                    <a:gd name="T1" fmla="*/ 0 h 821"/>
                    <a:gd name="T2" fmla="*/ 0 w 1601"/>
                    <a:gd name="T3" fmla="*/ 0 h 821"/>
                    <a:gd name="T4" fmla="*/ 0 w 1601"/>
                    <a:gd name="T5" fmla="*/ 0 h 821"/>
                    <a:gd name="T6" fmla="*/ 0 w 1601"/>
                    <a:gd name="T7" fmla="*/ 0 h 821"/>
                    <a:gd name="T8" fmla="*/ 0 w 1601"/>
                    <a:gd name="T9" fmla="*/ 0 h 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1" h="821">
                      <a:moveTo>
                        <a:pt x="0" y="266"/>
                      </a:moveTo>
                      <a:lnTo>
                        <a:pt x="25" y="0"/>
                      </a:lnTo>
                      <a:lnTo>
                        <a:pt x="1601" y="543"/>
                      </a:lnTo>
                      <a:lnTo>
                        <a:pt x="1601" y="821"/>
                      </a:lnTo>
                      <a:lnTo>
                        <a:pt x="0" y="26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3" name="Freeform 93">
                  <a:extLst>
                    <a:ext uri="{FF2B5EF4-FFF2-40B4-BE49-F238E27FC236}">
                      <a16:creationId xmlns:a16="http://schemas.microsoft.com/office/drawing/2014/main" id="{1D6F0978-39B6-479F-BCB3-A55CD43C2999}"/>
                    </a:ext>
                  </a:extLst>
                </p:cNvPr>
                <p:cNvSpPr>
                  <a:spLocks/>
                </p:cNvSpPr>
                <p:nvPr/>
              </p:nvSpPr>
              <p:spPr bwMode="auto">
                <a:xfrm>
                  <a:off x="1345" y="3558"/>
                  <a:ext cx="230" cy="226"/>
                </a:xfrm>
                <a:custGeom>
                  <a:avLst/>
                  <a:gdLst>
                    <a:gd name="T0" fmla="*/ 0 w 1100"/>
                    <a:gd name="T1" fmla="*/ 0 h 1206"/>
                    <a:gd name="T2" fmla="*/ 0 w 1100"/>
                    <a:gd name="T3" fmla="*/ 0 h 1206"/>
                    <a:gd name="T4" fmla="*/ 0 w 1100"/>
                    <a:gd name="T5" fmla="*/ 0 h 1206"/>
                    <a:gd name="T6" fmla="*/ 0 w 1100"/>
                    <a:gd name="T7" fmla="*/ 0 h 1206"/>
                    <a:gd name="T8" fmla="*/ 0 w 1100"/>
                    <a:gd name="T9" fmla="*/ 0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1206">
                      <a:moveTo>
                        <a:pt x="41" y="1206"/>
                      </a:moveTo>
                      <a:lnTo>
                        <a:pt x="0" y="940"/>
                      </a:lnTo>
                      <a:lnTo>
                        <a:pt x="1060" y="0"/>
                      </a:lnTo>
                      <a:lnTo>
                        <a:pt x="1100" y="252"/>
                      </a:lnTo>
                      <a:lnTo>
                        <a:pt x="41" y="120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4" name="Freeform 94">
                  <a:extLst>
                    <a:ext uri="{FF2B5EF4-FFF2-40B4-BE49-F238E27FC236}">
                      <a16:creationId xmlns:a16="http://schemas.microsoft.com/office/drawing/2014/main" id="{B9059F2A-A943-4D68-B7E4-4CD13DDE2712}"/>
                    </a:ext>
                  </a:extLst>
                </p:cNvPr>
                <p:cNvSpPr>
                  <a:spLocks/>
                </p:cNvSpPr>
                <p:nvPr/>
              </p:nvSpPr>
              <p:spPr bwMode="auto">
                <a:xfrm>
                  <a:off x="183" y="3262"/>
                  <a:ext cx="246" cy="254"/>
                </a:xfrm>
                <a:custGeom>
                  <a:avLst/>
                  <a:gdLst>
                    <a:gd name="T0" fmla="*/ 0 w 1179"/>
                    <a:gd name="T1" fmla="*/ 0 h 1351"/>
                    <a:gd name="T2" fmla="*/ 0 w 1179"/>
                    <a:gd name="T3" fmla="*/ 0 h 1351"/>
                    <a:gd name="T4" fmla="*/ 0 w 1179"/>
                    <a:gd name="T5" fmla="*/ 0 h 1351"/>
                    <a:gd name="T6" fmla="*/ 0 w 1179"/>
                    <a:gd name="T7" fmla="*/ 0 h 1351"/>
                    <a:gd name="T8" fmla="*/ 0 w 1179"/>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9" h="1351">
                      <a:moveTo>
                        <a:pt x="0" y="530"/>
                      </a:moveTo>
                      <a:lnTo>
                        <a:pt x="359" y="0"/>
                      </a:lnTo>
                      <a:lnTo>
                        <a:pt x="1179" y="742"/>
                      </a:lnTo>
                      <a:lnTo>
                        <a:pt x="928" y="1351"/>
                      </a:lnTo>
                      <a:lnTo>
                        <a:pt x="0" y="53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5" name="Freeform 95">
                  <a:extLst>
                    <a:ext uri="{FF2B5EF4-FFF2-40B4-BE49-F238E27FC236}">
                      <a16:creationId xmlns:a16="http://schemas.microsoft.com/office/drawing/2014/main" id="{4C6B3CBD-052F-4164-9B65-44EFE810DA1D}"/>
                    </a:ext>
                  </a:extLst>
                </p:cNvPr>
                <p:cNvSpPr>
                  <a:spLocks/>
                </p:cNvSpPr>
                <p:nvPr/>
              </p:nvSpPr>
              <p:spPr bwMode="auto">
                <a:xfrm>
                  <a:off x="1406" y="3086"/>
                  <a:ext cx="147" cy="276"/>
                </a:xfrm>
                <a:custGeom>
                  <a:avLst/>
                  <a:gdLst>
                    <a:gd name="T0" fmla="*/ 0 w 702"/>
                    <a:gd name="T1" fmla="*/ 0 h 1470"/>
                    <a:gd name="T2" fmla="*/ 0 w 702"/>
                    <a:gd name="T3" fmla="*/ 0 h 1470"/>
                    <a:gd name="T4" fmla="*/ 0 w 702"/>
                    <a:gd name="T5" fmla="*/ 0 h 1470"/>
                    <a:gd name="T6" fmla="*/ 0 w 702"/>
                    <a:gd name="T7" fmla="*/ 0 h 1470"/>
                    <a:gd name="T8" fmla="*/ 0 w 702"/>
                    <a:gd name="T9" fmla="*/ 0 h 1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470">
                      <a:moveTo>
                        <a:pt x="344" y="1470"/>
                      </a:moveTo>
                      <a:lnTo>
                        <a:pt x="0" y="940"/>
                      </a:lnTo>
                      <a:lnTo>
                        <a:pt x="304" y="0"/>
                      </a:lnTo>
                      <a:lnTo>
                        <a:pt x="702" y="397"/>
                      </a:lnTo>
                      <a:lnTo>
                        <a:pt x="344" y="147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6" name="Freeform 96">
                  <a:extLst>
                    <a:ext uri="{FF2B5EF4-FFF2-40B4-BE49-F238E27FC236}">
                      <a16:creationId xmlns:a16="http://schemas.microsoft.com/office/drawing/2014/main" id="{C22FDDD7-C76B-4550-9DDE-76821658B53A}"/>
                    </a:ext>
                  </a:extLst>
                </p:cNvPr>
                <p:cNvSpPr>
                  <a:spLocks/>
                </p:cNvSpPr>
                <p:nvPr/>
              </p:nvSpPr>
              <p:spPr bwMode="auto">
                <a:xfrm>
                  <a:off x="811" y="2852"/>
                  <a:ext cx="39" cy="43"/>
                </a:xfrm>
                <a:custGeom>
                  <a:avLst/>
                  <a:gdLst>
                    <a:gd name="T0" fmla="*/ 0 w 185"/>
                    <a:gd name="T1" fmla="*/ 0 h 227"/>
                    <a:gd name="T2" fmla="*/ 0 w 185"/>
                    <a:gd name="T3" fmla="*/ 0 h 227"/>
                    <a:gd name="T4" fmla="*/ 0 w 185"/>
                    <a:gd name="T5" fmla="*/ 0 h 227"/>
                    <a:gd name="T6" fmla="*/ 0 w 185"/>
                    <a:gd name="T7" fmla="*/ 0 h 227"/>
                    <a:gd name="T8" fmla="*/ 0 w 185"/>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7">
                      <a:moveTo>
                        <a:pt x="185" y="0"/>
                      </a:moveTo>
                      <a:lnTo>
                        <a:pt x="105" y="227"/>
                      </a:lnTo>
                      <a:lnTo>
                        <a:pt x="93" y="227"/>
                      </a:lnTo>
                      <a:lnTo>
                        <a:pt x="0" y="0"/>
                      </a:lnTo>
                      <a:lnTo>
                        <a:pt x="185"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7" name="Freeform 97">
                  <a:extLst>
                    <a:ext uri="{FF2B5EF4-FFF2-40B4-BE49-F238E27FC236}">
                      <a16:creationId xmlns:a16="http://schemas.microsoft.com/office/drawing/2014/main" id="{8D0E6389-2AD3-4D1B-B15D-83F6FAD3F484}"/>
                    </a:ext>
                  </a:extLst>
                </p:cNvPr>
                <p:cNvSpPr>
                  <a:spLocks/>
                </p:cNvSpPr>
                <p:nvPr/>
              </p:nvSpPr>
              <p:spPr bwMode="auto">
                <a:xfrm>
                  <a:off x="780" y="2852"/>
                  <a:ext cx="50" cy="43"/>
                </a:xfrm>
                <a:custGeom>
                  <a:avLst/>
                  <a:gdLst>
                    <a:gd name="T0" fmla="*/ 0 w 239"/>
                    <a:gd name="T1" fmla="*/ 0 h 227"/>
                    <a:gd name="T2" fmla="*/ 0 w 239"/>
                    <a:gd name="T3" fmla="*/ 0 h 227"/>
                    <a:gd name="T4" fmla="*/ 0 w 239"/>
                    <a:gd name="T5" fmla="*/ 0 h 227"/>
                    <a:gd name="T6" fmla="*/ 0 w 239"/>
                    <a:gd name="T7" fmla="*/ 0 h 227"/>
                    <a:gd name="T8" fmla="*/ 0 w 239"/>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27">
                      <a:moveTo>
                        <a:pt x="146" y="0"/>
                      </a:moveTo>
                      <a:lnTo>
                        <a:pt x="239" y="227"/>
                      </a:lnTo>
                      <a:lnTo>
                        <a:pt x="212" y="227"/>
                      </a:lnTo>
                      <a:lnTo>
                        <a:pt x="0" y="41"/>
                      </a:lnTo>
                      <a:lnTo>
                        <a:pt x="146"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8" name="Freeform 98">
                  <a:extLst>
                    <a:ext uri="{FF2B5EF4-FFF2-40B4-BE49-F238E27FC236}">
                      <a16:creationId xmlns:a16="http://schemas.microsoft.com/office/drawing/2014/main" id="{61EBB620-DA69-4E00-89C0-A6C0A7B4748A}"/>
                    </a:ext>
                  </a:extLst>
                </p:cNvPr>
                <p:cNvSpPr>
                  <a:spLocks/>
                </p:cNvSpPr>
                <p:nvPr/>
              </p:nvSpPr>
              <p:spPr bwMode="auto">
                <a:xfrm>
                  <a:off x="880" y="2832"/>
                  <a:ext cx="88" cy="47"/>
                </a:xfrm>
                <a:custGeom>
                  <a:avLst/>
                  <a:gdLst>
                    <a:gd name="T0" fmla="*/ 0 w 425"/>
                    <a:gd name="T1" fmla="*/ 0 h 252"/>
                    <a:gd name="T2" fmla="*/ 0 w 425"/>
                    <a:gd name="T3" fmla="*/ 0 h 252"/>
                    <a:gd name="T4" fmla="*/ 0 w 425"/>
                    <a:gd name="T5" fmla="*/ 0 h 252"/>
                    <a:gd name="T6" fmla="*/ 0 w 425"/>
                    <a:gd name="T7" fmla="*/ 0 h 252"/>
                    <a:gd name="T8" fmla="*/ 0 w 425"/>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252">
                      <a:moveTo>
                        <a:pt x="425" y="173"/>
                      </a:moveTo>
                      <a:lnTo>
                        <a:pt x="107" y="252"/>
                      </a:lnTo>
                      <a:lnTo>
                        <a:pt x="0" y="146"/>
                      </a:lnTo>
                      <a:lnTo>
                        <a:pt x="213" y="0"/>
                      </a:lnTo>
                      <a:lnTo>
                        <a:pt x="425" y="173"/>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09" name="Freeform 99">
                  <a:extLst>
                    <a:ext uri="{FF2B5EF4-FFF2-40B4-BE49-F238E27FC236}">
                      <a16:creationId xmlns:a16="http://schemas.microsoft.com/office/drawing/2014/main" id="{851112D6-EE6E-4ED3-A589-21593CD989A2}"/>
                    </a:ext>
                  </a:extLst>
                </p:cNvPr>
                <p:cNvSpPr>
                  <a:spLocks/>
                </p:cNvSpPr>
                <p:nvPr/>
              </p:nvSpPr>
              <p:spPr bwMode="auto">
                <a:xfrm>
                  <a:off x="680" y="2864"/>
                  <a:ext cx="78" cy="43"/>
                </a:xfrm>
                <a:custGeom>
                  <a:avLst/>
                  <a:gdLst>
                    <a:gd name="T0" fmla="*/ 0 w 371"/>
                    <a:gd name="T1" fmla="*/ 0 h 225"/>
                    <a:gd name="T2" fmla="*/ 0 w 371"/>
                    <a:gd name="T3" fmla="*/ 0 h 225"/>
                    <a:gd name="T4" fmla="*/ 0 w 371"/>
                    <a:gd name="T5" fmla="*/ 0 h 225"/>
                    <a:gd name="T6" fmla="*/ 0 w 371"/>
                    <a:gd name="T7" fmla="*/ 0 h 225"/>
                    <a:gd name="T8" fmla="*/ 0 w 371"/>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1" h="225">
                      <a:moveTo>
                        <a:pt x="66" y="0"/>
                      </a:moveTo>
                      <a:lnTo>
                        <a:pt x="371" y="79"/>
                      </a:lnTo>
                      <a:lnTo>
                        <a:pt x="332" y="198"/>
                      </a:lnTo>
                      <a:lnTo>
                        <a:pt x="0" y="225"/>
                      </a:lnTo>
                      <a:lnTo>
                        <a:pt x="66"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0" name="Freeform 100">
                  <a:extLst>
                    <a:ext uri="{FF2B5EF4-FFF2-40B4-BE49-F238E27FC236}">
                      <a16:creationId xmlns:a16="http://schemas.microsoft.com/office/drawing/2014/main" id="{8AEAB603-CB85-4F4F-8B8A-31DEB528CF49}"/>
                    </a:ext>
                  </a:extLst>
                </p:cNvPr>
                <p:cNvSpPr>
                  <a:spLocks/>
                </p:cNvSpPr>
                <p:nvPr/>
              </p:nvSpPr>
              <p:spPr bwMode="auto">
                <a:xfrm>
                  <a:off x="833" y="2852"/>
                  <a:ext cx="47" cy="43"/>
                </a:xfrm>
                <a:custGeom>
                  <a:avLst/>
                  <a:gdLst>
                    <a:gd name="T0" fmla="*/ 0 w 225"/>
                    <a:gd name="T1" fmla="*/ 0 h 227"/>
                    <a:gd name="T2" fmla="*/ 0 w 225"/>
                    <a:gd name="T3" fmla="*/ 0 h 227"/>
                    <a:gd name="T4" fmla="*/ 0 w 225"/>
                    <a:gd name="T5" fmla="*/ 0 h 227"/>
                    <a:gd name="T6" fmla="*/ 0 w 225"/>
                    <a:gd name="T7" fmla="*/ 0 h 227"/>
                    <a:gd name="T8" fmla="*/ 0 w 225"/>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227">
                      <a:moveTo>
                        <a:pt x="225" y="41"/>
                      </a:moveTo>
                      <a:lnTo>
                        <a:pt x="27" y="227"/>
                      </a:lnTo>
                      <a:lnTo>
                        <a:pt x="0" y="227"/>
                      </a:lnTo>
                      <a:lnTo>
                        <a:pt x="80" y="0"/>
                      </a:lnTo>
                      <a:lnTo>
                        <a:pt x="225" y="4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1" name="Freeform 101">
                  <a:extLst>
                    <a:ext uri="{FF2B5EF4-FFF2-40B4-BE49-F238E27FC236}">
                      <a16:creationId xmlns:a16="http://schemas.microsoft.com/office/drawing/2014/main" id="{DC26C622-790D-47B0-B3A1-C52C6308EEC4}"/>
                    </a:ext>
                  </a:extLst>
                </p:cNvPr>
                <p:cNvSpPr>
                  <a:spLocks/>
                </p:cNvSpPr>
                <p:nvPr/>
              </p:nvSpPr>
              <p:spPr bwMode="auto">
                <a:xfrm>
                  <a:off x="968" y="2850"/>
                  <a:ext cx="153" cy="82"/>
                </a:xfrm>
                <a:custGeom>
                  <a:avLst/>
                  <a:gdLst>
                    <a:gd name="T0" fmla="*/ 0 w 728"/>
                    <a:gd name="T1" fmla="*/ 0 h 437"/>
                    <a:gd name="T2" fmla="*/ 0 w 728"/>
                    <a:gd name="T3" fmla="*/ 0 h 437"/>
                    <a:gd name="T4" fmla="*/ 0 w 728"/>
                    <a:gd name="T5" fmla="*/ 0 h 437"/>
                    <a:gd name="T6" fmla="*/ 0 w 728"/>
                    <a:gd name="T7" fmla="*/ 0 h 437"/>
                    <a:gd name="T8" fmla="*/ 0 w 728"/>
                    <a:gd name="T9" fmla="*/ 0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437">
                      <a:moveTo>
                        <a:pt x="728" y="437"/>
                      </a:moveTo>
                      <a:lnTo>
                        <a:pt x="66" y="305"/>
                      </a:lnTo>
                      <a:lnTo>
                        <a:pt x="0" y="80"/>
                      </a:lnTo>
                      <a:lnTo>
                        <a:pt x="582" y="0"/>
                      </a:lnTo>
                      <a:lnTo>
                        <a:pt x="728" y="43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2" name="Freeform 102">
                  <a:extLst>
                    <a:ext uri="{FF2B5EF4-FFF2-40B4-BE49-F238E27FC236}">
                      <a16:creationId xmlns:a16="http://schemas.microsoft.com/office/drawing/2014/main" id="{3F243D49-F4C9-4E37-92C3-3F6556A9EA86}"/>
                    </a:ext>
                  </a:extLst>
                </p:cNvPr>
                <p:cNvSpPr>
                  <a:spLocks/>
                </p:cNvSpPr>
                <p:nvPr/>
              </p:nvSpPr>
              <p:spPr bwMode="auto">
                <a:xfrm>
                  <a:off x="540" y="2907"/>
                  <a:ext cx="155" cy="104"/>
                </a:xfrm>
                <a:custGeom>
                  <a:avLst/>
                  <a:gdLst>
                    <a:gd name="T0" fmla="*/ 0 w 741"/>
                    <a:gd name="T1" fmla="*/ 0 h 555"/>
                    <a:gd name="T2" fmla="*/ 0 w 741"/>
                    <a:gd name="T3" fmla="*/ 0 h 555"/>
                    <a:gd name="T4" fmla="*/ 0 w 741"/>
                    <a:gd name="T5" fmla="*/ 0 h 555"/>
                    <a:gd name="T6" fmla="*/ 0 w 741"/>
                    <a:gd name="T7" fmla="*/ 0 h 555"/>
                    <a:gd name="T8" fmla="*/ 0 w 741"/>
                    <a:gd name="T9" fmla="*/ 0 h 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 h="555">
                      <a:moveTo>
                        <a:pt x="0" y="132"/>
                      </a:moveTo>
                      <a:lnTo>
                        <a:pt x="675" y="0"/>
                      </a:lnTo>
                      <a:lnTo>
                        <a:pt x="741" y="225"/>
                      </a:lnTo>
                      <a:lnTo>
                        <a:pt x="146" y="555"/>
                      </a:lnTo>
                      <a:lnTo>
                        <a:pt x="0" y="13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3" name="Freeform 103">
                  <a:extLst>
                    <a:ext uri="{FF2B5EF4-FFF2-40B4-BE49-F238E27FC236}">
                      <a16:creationId xmlns:a16="http://schemas.microsoft.com/office/drawing/2014/main" id="{AA4295A9-3E4C-49F2-8232-77D6E86821B7}"/>
                    </a:ext>
                  </a:extLst>
                </p:cNvPr>
                <p:cNvSpPr>
                  <a:spLocks/>
                </p:cNvSpPr>
                <p:nvPr/>
              </p:nvSpPr>
              <p:spPr bwMode="auto">
                <a:xfrm>
                  <a:off x="315" y="3628"/>
                  <a:ext cx="338" cy="209"/>
                </a:xfrm>
                <a:custGeom>
                  <a:avLst/>
                  <a:gdLst>
                    <a:gd name="T0" fmla="*/ 0 w 1616"/>
                    <a:gd name="T1" fmla="*/ 0 h 1113"/>
                    <a:gd name="T2" fmla="*/ 0 w 1616"/>
                    <a:gd name="T3" fmla="*/ 0 h 1113"/>
                    <a:gd name="T4" fmla="*/ 0 w 1616"/>
                    <a:gd name="T5" fmla="*/ 0 h 1113"/>
                    <a:gd name="T6" fmla="*/ 0 w 1616"/>
                    <a:gd name="T7" fmla="*/ 0 h 1113"/>
                    <a:gd name="T8" fmla="*/ 0 w 1616"/>
                    <a:gd name="T9" fmla="*/ 0 h 1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6" h="1113">
                      <a:moveTo>
                        <a:pt x="0" y="570"/>
                      </a:moveTo>
                      <a:lnTo>
                        <a:pt x="107" y="0"/>
                      </a:lnTo>
                      <a:lnTo>
                        <a:pt x="1616" y="531"/>
                      </a:lnTo>
                      <a:lnTo>
                        <a:pt x="1576" y="1113"/>
                      </a:lnTo>
                      <a:lnTo>
                        <a:pt x="0" y="57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4" name="Freeform 104">
                  <a:extLst>
                    <a:ext uri="{FF2B5EF4-FFF2-40B4-BE49-F238E27FC236}">
                      <a16:creationId xmlns:a16="http://schemas.microsoft.com/office/drawing/2014/main" id="{198FFC20-6ABD-44FC-AECB-9FD0565EED4E}"/>
                    </a:ext>
                  </a:extLst>
                </p:cNvPr>
                <p:cNvSpPr>
                  <a:spLocks/>
                </p:cNvSpPr>
                <p:nvPr/>
              </p:nvSpPr>
              <p:spPr bwMode="auto">
                <a:xfrm>
                  <a:off x="1323" y="3459"/>
                  <a:ext cx="243" cy="275"/>
                </a:xfrm>
                <a:custGeom>
                  <a:avLst/>
                  <a:gdLst>
                    <a:gd name="T0" fmla="*/ 0 w 1165"/>
                    <a:gd name="T1" fmla="*/ 0 h 1470"/>
                    <a:gd name="T2" fmla="*/ 0 w 1165"/>
                    <a:gd name="T3" fmla="*/ 0 h 1470"/>
                    <a:gd name="T4" fmla="*/ 0 w 1165"/>
                    <a:gd name="T5" fmla="*/ 0 h 1470"/>
                    <a:gd name="T6" fmla="*/ 0 w 1165"/>
                    <a:gd name="T7" fmla="*/ 0 h 1470"/>
                    <a:gd name="T8" fmla="*/ 0 w 1165"/>
                    <a:gd name="T9" fmla="*/ 0 h 1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5" h="1470">
                      <a:moveTo>
                        <a:pt x="105" y="1470"/>
                      </a:moveTo>
                      <a:lnTo>
                        <a:pt x="0" y="900"/>
                      </a:lnTo>
                      <a:lnTo>
                        <a:pt x="1006" y="0"/>
                      </a:lnTo>
                      <a:lnTo>
                        <a:pt x="1165" y="530"/>
                      </a:lnTo>
                      <a:lnTo>
                        <a:pt x="105" y="147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5" name="Freeform 105">
                  <a:extLst>
                    <a:ext uri="{FF2B5EF4-FFF2-40B4-BE49-F238E27FC236}">
                      <a16:creationId xmlns:a16="http://schemas.microsoft.com/office/drawing/2014/main" id="{674D7135-CBB3-4D87-AB86-AB4A24666E92}"/>
                    </a:ext>
                  </a:extLst>
                </p:cNvPr>
                <p:cNvSpPr>
                  <a:spLocks/>
                </p:cNvSpPr>
                <p:nvPr/>
              </p:nvSpPr>
              <p:spPr bwMode="auto">
                <a:xfrm>
                  <a:off x="838" y="2860"/>
                  <a:ext cx="64" cy="37"/>
                </a:xfrm>
                <a:custGeom>
                  <a:avLst/>
                  <a:gdLst>
                    <a:gd name="T0" fmla="*/ 0 w 305"/>
                    <a:gd name="T1" fmla="*/ 0 h 198"/>
                    <a:gd name="T2" fmla="*/ 0 w 305"/>
                    <a:gd name="T3" fmla="*/ 0 h 198"/>
                    <a:gd name="T4" fmla="*/ 0 w 305"/>
                    <a:gd name="T5" fmla="*/ 0 h 198"/>
                    <a:gd name="T6" fmla="*/ 0 w 305"/>
                    <a:gd name="T7" fmla="*/ 0 h 198"/>
                    <a:gd name="T8" fmla="*/ 0 w 305"/>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198">
                      <a:moveTo>
                        <a:pt x="305" y="106"/>
                      </a:moveTo>
                      <a:lnTo>
                        <a:pt x="0" y="198"/>
                      </a:lnTo>
                      <a:lnTo>
                        <a:pt x="0" y="186"/>
                      </a:lnTo>
                      <a:lnTo>
                        <a:pt x="198" y="0"/>
                      </a:lnTo>
                      <a:lnTo>
                        <a:pt x="305" y="10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6" name="Freeform 106">
                  <a:extLst>
                    <a:ext uri="{FF2B5EF4-FFF2-40B4-BE49-F238E27FC236}">
                      <a16:creationId xmlns:a16="http://schemas.microsoft.com/office/drawing/2014/main" id="{5CB73A54-68CB-4AE8-B7C7-139A9C7EB9C2}"/>
                    </a:ext>
                  </a:extLst>
                </p:cNvPr>
                <p:cNvSpPr>
                  <a:spLocks/>
                </p:cNvSpPr>
                <p:nvPr/>
              </p:nvSpPr>
              <p:spPr bwMode="auto">
                <a:xfrm>
                  <a:off x="750" y="2879"/>
                  <a:ext cx="72" cy="23"/>
                </a:xfrm>
                <a:custGeom>
                  <a:avLst/>
                  <a:gdLst>
                    <a:gd name="T0" fmla="*/ 0 w 344"/>
                    <a:gd name="T1" fmla="*/ 0 h 119"/>
                    <a:gd name="T2" fmla="*/ 0 w 344"/>
                    <a:gd name="T3" fmla="*/ 0 h 119"/>
                    <a:gd name="T4" fmla="*/ 0 w 344"/>
                    <a:gd name="T5" fmla="*/ 0 h 119"/>
                    <a:gd name="T6" fmla="*/ 0 w 344"/>
                    <a:gd name="T7" fmla="*/ 0 h 119"/>
                    <a:gd name="T8" fmla="*/ 0 w 344"/>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 h="119">
                      <a:moveTo>
                        <a:pt x="39" y="0"/>
                      </a:moveTo>
                      <a:lnTo>
                        <a:pt x="344" y="92"/>
                      </a:lnTo>
                      <a:lnTo>
                        <a:pt x="344" y="105"/>
                      </a:lnTo>
                      <a:lnTo>
                        <a:pt x="0" y="119"/>
                      </a:lnTo>
                      <a:lnTo>
                        <a:pt x="39" y="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7" name="Freeform 107">
                  <a:extLst>
                    <a:ext uri="{FF2B5EF4-FFF2-40B4-BE49-F238E27FC236}">
                      <a16:creationId xmlns:a16="http://schemas.microsoft.com/office/drawing/2014/main" id="{5FE73C10-A255-4BC5-B524-461A746C0845}"/>
                    </a:ext>
                  </a:extLst>
                </p:cNvPr>
                <p:cNvSpPr>
                  <a:spLocks/>
                </p:cNvSpPr>
                <p:nvPr/>
              </p:nvSpPr>
              <p:spPr bwMode="auto">
                <a:xfrm>
                  <a:off x="902" y="2864"/>
                  <a:ext cx="81" cy="43"/>
                </a:xfrm>
                <a:custGeom>
                  <a:avLst/>
                  <a:gdLst>
                    <a:gd name="T0" fmla="*/ 0 w 384"/>
                    <a:gd name="T1" fmla="*/ 0 h 225"/>
                    <a:gd name="T2" fmla="*/ 0 w 384"/>
                    <a:gd name="T3" fmla="*/ 0 h 225"/>
                    <a:gd name="T4" fmla="*/ 0 w 384"/>
                    <a:gd name="T5" fmla="*/ 0 h 225"/>
                    <a:gd name="T6" fmla="*/ 0 w 384"/>
                    <a:gd name="T7" fmla="*/ 0 h 225"/>
                    <a:gd name="T8" fmla="*/ 0 w 384"/>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225">
                      <a:moveTo>
                        <a:pt x="384" y="225"/>
                      </a:moveTo>
                      <a:lnTo>
                        <a:pt x="40" y="198"/>
                      </a:lnTo>
                      <a:lnTo>
                        <a:pt x="0" y="79"/>
                      </a:lnTo>
                      <a:lnTo>
                        <a:pt x="318" y="0"/>
                      </a:lnTo>
                      <a:lnTo>
                        <a:pt x="384" y="225"/>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8" name="Freeform 108">
                  <a:extLst>
                    <a:ext uri="{FF2B5EF4-FFF2-40B4-BE49-F238E27FC236}">
                      <a16:creationId xmlns:a16="http://schemas.microsoft.com/office/drawing/2014/main" id="{4C3C5465-D8D7-4C2C-B969-F27ECE4F7E46}"/>
                    </a:ext>
                  </a:extLst>
                </p:cNvPr>
                <p:cNvSpPr>
                  <a:spLocks/>
                </p:cNvSpPr>
                <p:nvPr/>
              </p:nvSpPr>
              <p:spPr bwMode="auto">
                <a:xfrm>
                  <a:off x="680" y="2902"/>
                  <a:ext cx="78" cy="47"/>
                </a:xfrm>
                <a:custGeom>
                  <a:avLst/>
                  <a:gdLst>
                    <a:gd name="T0" fmla="*/ 0 w 371"/>
                    <a:gd name="T1" fmla="*/ 0 h 252"/>
                    <a:gd name="T2" fmla="*/ 0 w 371"/>
                    <a:gd name="T3" fmla="*/ 0 h 252"/>
                    <a:gd name="T4" fmla="*/ 0 w 371"/>
                    <a:gd name="T5" fmla="*/ 0 h 252"/>
                    <a:gd name="T6" fmla="*/ 0 w 371"/>
                    <a:gd name="T7" fmla="*/ 0 h 252"/>
                    <a:gd name="T8" fmla="*/ 0 w 371"/>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1" h="252">
                      <a:moveTo>
                        <a:pt x="0" y="27"/>
                      </a:moveTo>
                      <a:lnTo>
                        <a:pt x="332" y="0"/>
                      </a:lnTo>
                      <a:lnTo>
                        <a:pt x="371" y="120"/>
                      </a:lnTo>
                      <a:lnTo>
                        <a:pt x="66" y="252"/>
                      </a:lnTo>
                      <a:lnTo>
                        <a:pt x="0" y="2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19" name="Freeform 109">
                  <a:extLst>
                    <a:ext uri="{FF2B5EF4-FFF2-40B4-BE49-F238E27FC236}">
                      <a16:creationId xmlns:a16="http://schemas.microsoft.com/office/drawing/2014/main" id="{26A6C8DA-E567-4C2B-82D5-43C82770F374}"/>
                    </a:ext>
                  </a:extLst>
                </p:cNvPr>
                <p:cNvSpPr>
                  <a:spLocks/>
                </p:cNvSpPr>
                <p:nvPr/>
              </p:nvSpPr>
              <p:spPr bwMode="auto">
                <a:xfrm>
                  <a:off x="257" y="3170"/>
                  <a:ext cx="235" cy="232"/>
                </a:xfrm>
                <a:custGeom>
                  <a:avLst/>
                  <a:gdLst>
                    <a:gd name="T0" fmla="*/ 0 w 1125"/>
                    <a:gd name="T1" fmla="*/ 0 h 1232"/>
                    <a:gd name="T2" fmla="*/ 0 w 1125"/>
                    <a:gd name="T3" fmla="*/ 0 h 1232"/>
                    <a:gd name="T4" fmla="*/ 0 w 1125"/>
                    <a:gd name="T5" fmla="*/ 0 h 1232"/>
                    <a:gd name="T6" fmla="*/ 0 w 1125"/>
                    <a:gd name="T7" fmla="*/ 0 h 1232"/>
                    <a:gd name="T8" fmla="*/ 0 w 1125"/>
                    <a:gd name="T9" fmla="*/ 0 h 1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 h="1232">
                      <a:moveTo>
                        <a:pt x="0" y="490"/>
                      </a:moveTo>
                      <a:lnTo>
                        <a:pt x="436" y="0"/>
                      </a:lnTo>
                      <a:lnTo>
                        <a:pt x="1125" y="609"/>
                      </a:lnTo>
                      <a:lnTo>
                        <a:pt x="820" y="1232"/>
                      </a:lnTo>
                      <a:lnTo>
                        <a:pt x="0" y="49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0" name="Freeform 110">
                  <a:extLst>
                    <a:ext uri="{FF2B5EF4-FFF2-40B4-BE49-F238E27FC236}">
                      <a16:creationId xmlns:a16="http://schemas.microsoft.com/office/drawing/2014/main" id="{47D7A3C4-3E9D-4802-9556-D11CA6BA55E2}"/>
                    </a:ext>
                  </a:extLst>
                </p:cNvPr>
                <p:cNvSpPr>
                  <a:spLocks/>
                </p:cNvSpPr>
                <p:nvPr/>
              </p:nvSpPr>
              <p:spPr bwMode="auto">
                <a:xfrm>
                  <a:off x="645" y="3889"/>
                  <a:ext cx="373" cy="47"/>
                </a:xfrm>
                <a:custGeom>
                  <a:avLst/>
                  <a:gdLst>
                    <a:gd name="T0" fmla="*/ 0 w 1788"/>
                    <a:gd name="T1" fmla="*/ 0 h 252"/>
                    <a:gd name="T2" fmla="*/ 0 w 1788"/>
                    <a:gd name="T3" fmla="*/ 0 h 252"/>
                    <a:gd name="T4" fmla="*/ 0 w 1788"/>
                    <a:gd name="T5" fmla="*/ 0 h 252"/>
                    <a:gd name="T6" fmla="*/ 0 w 1788"/>
                    <a:gd name="T7" fmla="*/ 0 h 252"/>
                    <a:gd name="T8" fmla="*/ 0 w 1788"/>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8" h="252">
                      <a:moveTo>
                        <a:pt x="0" y="252"/>
                      </a:moveTo>
                      <a:lnTo>
                        <a:pt x="0" y="0"/>
                      </a:lnTo>
                      <a:lnTo>
                        <a:pt x="1775" y="0"/>
                      </a:lnTo>
                      <a:lnTo>
                        <a:pt x="1788" y="252"/>
                      </a:lnTo>
                      <a:lnTo>
                        <a:pt x="0" y="25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1" name="Freeform 111">
                  <a:extLst>
                    <a:ext uri="{FF2B5EF4-FFF2-40B4-BE49-F238E27FC236}">
                      <a16:creationId xmlns:a16="http://schemas.microsoft.com/office/drawing/2014/main" id="{096F8FA7-1EC0-4F4C-97EC-F7DBA03CD195}"/>
                    </a:ext>
                  </a:extLst>
                </p:cNvPr>
                <p:cNvSpPr>
                  <a:spLocks/>
                </p:cNvSpPr>
                <p:nvPr/>
              </p:nvSpPr>
              <p:spPr bwMode="auto">
                <a:xfrm>
                  <a:off x="1016" y="3784"/>
                  <a:ext cx="337" cy="152"/>
                </a:xfrm>
                <a:custGeom>
                  <a:avLst/>
                  <a:gdLst>
                    <a:gd name="T0" fmla="*/ 0 w 1616"/>
                    <a:gd name="T1" fmla="*/ 0 h 807"/>
                    <a:gd name="T2" fmla="*/ 0 w 1616"/>
                    <a:gd name="T3" fmla="*/ 0 h 807"/>
                    <a:gd name="T4" fmla="*/ 0 w 1616"/>
                    <a:gd name="T5" fmla="*/ 0 h 807"/>
                    <a:gd name="T6" fmla="*/ 0 w 1616"/>
                    <a:gd name="T7" fmla="*/ 0 h 807"/>
                    <a:gd name="T8" fmla="*/ 0 w 1616"/>
                    <a:gd name="T9" fmla="*/ 0 h 8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6" h="807">
                      <a:moveTo>
                        <a:pt x="13" y="807"/>
                      </a:moveTo>
                      <a:lnTo>
                        <a:pt x="0" y="555"/>
                      </a:lnTo>
                      <a:lnTo>
                        <a:pt x="1616" y="0"/>
                      </a:lnTo>
                      <a:lnTo>
                        <a:pt x="1616" y="251"/>
                      </a:lnTo>
                      <a:lnTo>
                        <a:pt x="13" y="80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2" name="Freeform 112">
                  <a:extLst>
                    <a:ext uri="{FF2B5EF4-FFF2-40B4-BE49-F238E27FC236}">
                      <a16:creationId xmlns:a16="http://schemas.microsoft.com/office/drawing/2014/main" id="{6D884692-FF20-46FF-ABB3-3915CA99243A}"/>
                    </a:ext>
                  </a:extLst>
                </p:cNvPr>
                <p:cNvSpPr>
                  <a:spLocks/>
                </p:cNvSpPr>
                <p:nvPr/>
              </p:nvSpPr>
              <p:spPr bwMode="auto">
                <a:xfrm>
                  <a:off x="1314" y="3021"/>
                  <a:ext cx="155" cy="241"/>
                </a:xfrm>
                <a:custGeom>
                  <a:avLst/>
                  <a:gdLst>
                    <a:gd name="T0" fmla="*/ 0 w 741"/>
                    <a:gd name="T1" fmla="*/ 0 h 1284"/>
                    <a:gd name="T2" fmla="*/ 0 w 741"/>
                    <a:gd name="T3" fmla="*/ 0 h 1284"/>
                    <a:gd name="T4" fmla="*/ 0 w 741"/>
                    <a:gd name="T5" fmla="*/ 0 h 1284"/>
                    <a:gd name="T6" fmla="*/ 0 w 741"/>
                    <a:gd name="T7" fmla="*/ 0 h 1284"/>
                    <a:gd name="T8" fmla="*/ 0 w 741"/>
                    <a:gd name="T9" fmla="*/ 0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 h="1284">
                      <a:moveTo>
                        <a:pt x="437" y="1284"/>
                      </a:moveTo>
                      <a:lnTo>
                        <a:pt x="0" y="794"/>
                      </a:lnTo>
                      <a:lnTo>
                        <a:pt x="265" y="0"/>
                      </a:lnTo>
                      <a:lnTo>
                        <a:pt x="741" y="344"/>
                      </a:lnTo>
                      <a:lnTo>
                        <a:pt x="437" y="128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3" name="Freeform 113">
                  <a:extLst>
                    <a:ext uri="{FF2B5EF4-FFF2-40B4-BE49-F238E27FC236}">
                      <a16:creationId xmlns:a16="http://schemas.microsoft.com/office/drawing/2014/main" id="{6B4F6C0E-0811-49A9-B834-2BC759997449}"/>
                    </a:ext>
                  </a:extLst>
                </p:cNvPr>
                <p:cNvSpPr>
                  <a:spLocks/>
                </p:cNvSpPr>
                <p:nvPr/>
              </p:nvSpPr>
              <p:spPr bwMode="auto">
                <a:xfrm>
                  <a:off x="838" y="2879"/>
                  <a:ext cx="72" cy="23"/>
                </a:xfrm>
                <a:custGeom>
                  <a:avLst/>
                  <a:gdLst>
                    <a:gd name="T0" fmla="*/ 0 w 345"/>
                    <a:gd name="T1" fmla="*/ 0 h 119"/>
                    <a:gd name="T2" fmla="*/ 0 w 345"/>
                    <a:gd name="T3" fmla="*/ 0 h 119"/>
                    <a:gd name="T4" fmla="*/ 0 w 345"/>
                    <a:gd name="T5" fmla="*/ 0 h 119"/>
                    <a:gd name="T6" fmla="*/ 0 w 345"/>
                    <a:gd name="T7" fmla="*/ 0 h 119"/>
                    <a:gd name="T8" fmla="*/ 0 w 34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 h="119">
                      <a:moveTo>
                        <a:pt x="345" y="119"/>
                      </a:moveTo>
                      <a:lnTo>
                        <a:pt x="14" y="105"/>
                      </a:lnTo>
                      <a:lnTo>
                        <a:pt x="0" y="92"/>
                      </a:lnTo>
                      <a:lnTo>
                        <a:pt x="305" y="0"/>
                      </a:lnTo>
                      <a:lnTo>
                        <a:pt x="345" y="11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4" name="Freeform 114">
                  <a:extLst>
                    <a:ext uri="{FF2B5EF4-FFF2-40B4-BE49-F238E27FC236}">
                      <a16:creationId xmlns:a16="http://schemas.microsoft.com/office/drawing/2014/main" id="{167A84CF-E260-46F2-BD56-9F4631944416}"/>
                    </a:ext>
                  </a:extLst>
                </p:cNvPr>
                <p:cNvSpPr>
                  <a:spLocks/>
                </p:cNvSpPr>
                <p:nvPr/>
              </p:nvSpPr>
              <p:spPr bwMode="auto">
                <a:xfrm>
                  <a:off x="750" y="2899"/>
                  <a:ext cx="72" cy="25"/>
                </a:xfrm>
                <a:custGeom>
                  <a:avLst/>
                  <a:gdLst>
                    <a:gd name="T0" fmla="*/ 0 w 344"/>
                    <a:gd name="T1" fmla="*/ 0 h 134"/>
                    <a:gd name="T2" fmla="*/ 0 w 344"/>
                    <a:gd name="T3" fmla="*/ 0 h 134"/>
                    <a:gd name="T4" fmla="*/ 0 w 344"/>
                    <a:gd name="T5" fmla="*/ 0 h 134"/>
                    <a:gd name="T6" fmla="*/ 0 w 344"/>
                    <a:gd name="T7" fmla="*/ 0 h 134"/>
                    <a:gd name="T8" fmla="*/ 0 w 344"/>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 h="134">
                      <a:moveTo>
                        <a:pt x="0" y="14"/>
                      </a:moveTo>
                      <a:lnTo>
                        <a:pt x="344" y="0"/>
                      </a:lnTo>
                      <a:lnTo>
                        <a:pt x="344" y="14"/>
                      </a:lnTo>
                      <a:lnTo>
                        <a:pt x="39" y="134"/>
                      </a:lnTo>
                      <a:lnTo>
                        <a:pt x="0" y="1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5" name="Freeform 115">
                  <a:extLst>
                    <a:ext uri="{FF2B5EF4-FFF2-40B4-BE49-F238E27FC236}">
                      <a16:creationId xmlns:a16="http://schemas.microsoft.com/office/drawing/2014/main" id="{ED1880EB-0D5E-4CF5-BD4C-B05510B70B78}"/>
                    </a:ext>
                  </a:extLst>
                </p:cNvPr>
                <p:cNvSpPr>
                  <a:spLocks/>
                </p:cNvSpPr>
                <p:nvPr/>
              </p:nvSpPr>
              <p:spPr bwMode="auto">
                <a:xfrm>
                  <a:off x="758" y="2902"/>
                  <a:ext cx="67" cy="39"/>
                </a:xfrm>
                <a:custGeom>
                  <a:avLst/>
                  <a:gdLst>
                    <a:gd name="T0" fmla="*/ 0 w 318"/>
                    <a:gd name="T1" fmla="*/ 0 h 211"/>
                    <a:gd name="T2" fmla="*/ 0 w 318"/>
                    <a:gd name="T3" fmla="*/ 0 h 211"/>
                    <a:gd name="T4" fmla="*/ 0 w 318"/>
                    <a:gd name="T5" fmla="*/ 0 h 211"/>
                    <a:gd name="T6" fmla="*/ 0 w 318"/>
                    <a:gd name="T7" fmla="*/ 0 h 211"/>
                    <a:gd name="T8" fmla="*/ 0 w 318"/>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211">
                      <a:moveTo>
                        <a:pt x="0" y="120"/>
                      </a:moveTo>
                      <a:lnTo>
                        <a:pt x="305" y="0"/>
                      </a:lnTo>
                      <a:lnTo>
                        <a:pt x="318" y="13"/>
                      </a:lnTo>
                      <a:lnTo>
                        <a:pt x="106" y="211"/>
                      </a:lnTo>
                      <a:lnTo>
                        <a:pt x="0" y="12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6" name="Freeform 116">
                  <a:extLst>
                    <a:ext uri="{FF2B5EF4-FFF2-40B4-BE49-F238E27FC236}">
                      <a16:creationId xmlns:a16="http://schemas.microsoft.com/office/drawing/2014/main" id="{103A2ACE-3404-4F67-B8F1-3B6A283DB0F7}"/>
                    </a:ext>
                  </a:extLst>
                </p:cNvPr>
                <p:cNvSpPr>
                  <a:spLocks/>
                </p:cNvSpPr>
                <p:nvPr/>
              </p:nvSpPr>
              <p:spPr bwMode="auto">
                <a:xfrm>
                  <a:off x="838" y="2899"/>
                  <a:ext cx="72" cy="25"/>
                </a:xfrm>
                <a:custGeom>
                  <a:avLst/>
                  <a:gdLst>
                    <a:gd name="T0" fmla="*/ 0 w 345"/>
                    <a:gd name="T1" fmla="*/ 0 h 134"/>
                    <a:gd name="T2" fmla="*/ 0 w 345"/>
                    <a:gd name="T3" fmla="*/ 0 h 134"/>
                    <a:gd name="T4" fmla="*/ 0 w 345"/>
                    <a:gd name="T5" fmla="*/ 0 h 134"/>
                    <a:gd name="T6" fmla="*/ 0 w 345"/>
                    <a:gd name="T7" fmla="*/ 0 h 134"/>
                    <a:gd name="T8" fmla="*/ 0 w 345"/>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 h="134">
                      <a:moveTo>
                        <a:pt x="305" y="134"/>
                      </a:moveTo>
                      <a:lnTo>
                        <a:pt x="0" y="14"/>
                      </a:lnTo>
                      <a:lnTo>
                        <a:pt x="14" y="0"/>
                      </a:lnTo>
                      <a:lnTo>
                        <a:pt x="345" y="14"/>
                      </a:lnTo>
                      <a:lnTo>
                        <a:pt x="305" y="13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7" name="Freeform 117">
                  <a:extLst>
                    <a:ext uri="{FF2B5EF4-FFF2-40B4-BE49-F238E27FC236}">
                      <a16:creationId xmlns:a16="http://schemas.microsoft.com/office/drawing/2014/main" id="{62418B9D-BCF6-410D-AF0B-2251065BCCFA}"/>
                    </a:ext>
                  </a:extLst>
                </p:cNvPr>
                <p:cNvSpPr>
                  <a:spLocks/>
                </p:cNvSpPr>
                <p:nvPr/>
              </p:nvSpPr>
              <p:spPr bwMode="auto">
                <a:xfrm>
                  <a:off x="349" y="3084"/>
                  <a:ext cx="218" cy="201"/>
                </a:xfrm>
                <a:custGeom>
                  <a:avLst/>
                  <a:gdLst>
                    <a:gd name="T0" fmla="*/ 0 w 734"/>
                    <a:gd name="T1" fmla="*/ 0 h 529"/>
                    <a:gd name="T2" fmla="*/ 0 w 734"/>
                    <a:gd name="T3" fmla="*/ 0 h 529"/>
                    <a:gd name="T4" fmla="*/ 0 w 734"/>
                    <a:gd name="T5" fmla="*/ 0 h 529"/>
                    <a:gd name="T6" fmla="*/ 0 w 734"/>
                    <a:gd name="T7" fmla="*/ 0 h 529"/>
                    <a:gd name="T8" fmla="*/ 0 w 734"/>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4" h="529">
                      <a:moveTo>
                        <a:pt x="0" y="227"/>
                      </a:moveTo>
                      <a:lnTo>
                        <a:pt x="349" y="0"/>
                      </a:lnTo>
                      <a:lnTo>
                        <a:pt x="734" y="247"/>
                      </a:lnTo>
                      <a:lnTo>
                        <a:pt x="483" y="529"/>
                      </a:lnTo>
                      <a:lnTo>
                        <a:pt x="0" y="22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8" name="Freeform 118">
                  <a:extLst>
                    <a:ext uri="{FF2B5EF4-FFF2-40B4-BE49-F238E27FC236}">
                      <a16:creationId xmlns:a16="http://schemas.microsoft.com/office/drawing/2014/main" id="{49A96B53-4831-4F28-8B9D-A28B6F02E169}"/>
                    </a:ext>
                  </a:extLst>
                </p:cNvPr>
                <p:cNvSpPr>
                  <a:spLocks/>
                </p:cNvSpPr>
                <p:nvPr/>
              </p:nvSpPr>
              <p:spPr bwMode="auto">
                <a:xfrm>
                  <a:off x="1209" y="2971"/>
                  <a:ext cx="161" cy="199"/>
                </a:xfrm>
                <a:custGeom>
                  <a:avLst/>
                  <a:gdLst>
                    <a:gd name="T0" fmla="*/ 0 w 768"/>
                    <a:gd name="T1" fmla="*/ 0 h 1060"/>
                    <a:gd name="T2" fmla="*/ 0 w 768"/>
                    <a:gd name="T3" fmla="*/ 0 h 1060"/>
                    <a:gd name="T4" fmla="*/ 0 w 768"/>
                    <a:gd name="T5" fmla="*/ 0 h 1060"/>
                    <a:gd name="T6" fmla="*/ 0 w 768"/>
                    <a:gd name="T7" fmla="*/ 0 h 1060"/>
                    <a:gd name="T8" fmla="*/ 0 w 768"/>
                    <a:gd name="T9" fmla="*/ 0 h 10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1060">
                      <a:moveTo>
                        <a:pt x="503" y="1060"/>
                      </a:moveTo>
                      <a:lnTo>
                        <a:pt x="0" y="610"/>
                      </a:lnTo>
                      <a:lnTo>
                        <a:pt x="198" y="0"/>
                      </a:lnTo>
                      <a:lnTo>
                        <a:pt x="768" y="266"/>
                      </a:lnTo>
                      <a:lnTo>
                        <a:pt x="503" y="106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29" name="Freeform 119">
                  <a:extLst>
                    <a:ext uri="{FF2B5EF4-FFF2-40B4-BE49-F238E27FC236}">
                      <a16:creationId xmlns:a16="http://schemas.microsoft.com/office/drawing/2014/main" id="{0AF1DBBD-0C1A-4375-9129-CAE2B9815689}"/>
                    </a:ext>
                  </a:extLst>
                </p:cNvPr>
                <p:cNvSpPr>
                  <a:spLocks/>
                </p:cNvSpPr>
                <p:nvPr/>
              </p:nvSpPr>
              <p:spPr bwMode="auto">
                <a:xfrm>
                  <a:off x="695" y="2924"/>
                  <a:ext cx="85" cy="57"/>
                </a:xfrm>
                <a:custGeom>
                  <a:avLst/>
                  <a:gdLst>
                    <a:gd name="T0" fmla="*/ 0 w 411"/>
                    <a:gd name="T1" fmla="*/ 0 h 304"/>
                    <a:gd name="T2" fmla="*/ 0 w 411"/>
                    <a:gd name="T3" fmla="*/ 0 h 304"/>
                    <a:gd name="T4" fmla="*/ 0 w 411"/>
                    <a:gd name="T5" fmla="*/ 0 h 304"/>
                    <a:gd name="T6" fmla="*/ 0 w 411"/>
                    <a:gd name="T7" fmla="*/ 0 h 304"/>
                    <a:gd name="T8" fmla="*/ 0 w 411"/>
                    <a:gd name="T9" fmla="*/ 0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 h="304">
                      <a:moveTo>
                        <a:pt x="0" y="132"/>
                      </a:moveTo>
                      <a:lnTo>
                        <a:pt x="305" y="0"/>
                      </a:lnTo>
                      <a:lnTo>
                        <a:pt x="411" y="91"/>
                      </a:lnTo>
                      <a:lnTo>
                        <a:pt x="200" y="304"/>
                      </a:lnTo>
                      <a:lnTo>
                        <a:pt x="0" y="13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0" name="Freeform 120">
                  <a:extLst>
                    <a:ext uri="{FF2B5EF4-FFF2-40B4-BE49-F238E27FC236}">
                      <a16:creationId xmlns:a16="http://schemas.microsoft.com/office/drawing/2014/main" id="{99083E5C-B60F-40C5-8C26-51A2A4908687}"/>
                    </a:ext>
                  </a:extLst>
                </p:cNvPr>
                <p:cNvSpPr>
                  <a:spLocks/>
                </p:cNvSpPr>
                <p:nvPr/>
              </p:nvSpPr>
              <p:spPr bwMode="auto">
                <a:xfrm>
                  <a:off x="902" y="2902"/>
                  <a:ext cx="81" cy="47"/>
                </a:xfrm>
                <a:custGeom>
                  <a:avLst/>
                  <a:gdLst>
                    <a:gd name="T0" fmla="*/ 0 w 384"/>
                    <a:gd name="T1" fmla="*/ 0 h 252"/>
                    <a:gd name="T2" fmla="*/ 0 w 384"/>
                    <a:gd name="T3" fmla="*/ 0 h 252"/>
                    <a:gd name="T4" fmla="*/ 0 w 384"/>
                    <a:gd name="T5" fmla="*/ 0 h 252"/>
                    <a:gd name="T6" fmla="*/ 0 w 384"/>
                    <a:gd name="T7" fmla="*/ 0 h 252"/>
                    <a:gd name="T8" fmla="*/ 0 w 384"/>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252">
                      <a:moveTo>
                        <a:pt x="318" y="252"/>
                      </a:moveTo>
                      <a:lnTo>
                        <a:pt x="0" y="120"/>
                      </a:lnTo>
                      <a:lnTo>
                        <a:pt x="40" y="0"/>
                      </a:lnTo>
                      <a:lnTo>
                        <a:pt x="384" y="27"/>
                      </a:lnTo>
                      <a:lnTo>
                        <a:pt x="318" y="25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1" name="Rectangle 121">
                  <a:extLst>
                    <a:ext uri="{FF2B5EF4-FFF2-40B4-BE49-F238E27FC236}">
                      <a16:creationId xmlns:a16="http://schemas.microsoft.com/office/drawing/2014/main" id="{09816D24-46F8-40FF-B705-1EAE89712B82}"/>
                    </a:ext>
                  </a:extLst>
                </p:cNvPr>
                <p:cNvSpPr>
                  <a:spLocks noChangeArrowheads="1"/>
                </p:cNvSpPr>
                <p:nvPr/>
              </p:nvSpPr>
              <p:spPr bwMode="auto">
                <a:xfrm>
                  <a:off x="645" y="3837"/>
                  <a:ext cx="371" cy="52"/>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alpha val="43137"/>
                        </a:srgbClr>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None/>
                  </a:pPr>
                  <a:endParaRPr lang="ar-IQ" altLang="en-US" sz="2400">
                    <a:solidFill>
                      <a:srgbClr val="FFFFFF"/>
                    </a:solidFill>
                    <a:latin typeface="Comic Sans MS" panose="030F0702030302020204" pitchFamily="66" charset="0"/>
                  </a:endParaRPr>
                </a:p>
              </p:txBody>
            </p:sp>
            <p:sp>
              <p:nvSpPr>
                <p:cNvPr id="479332" name="Freeform 122">
                  <a:extLst>
                    <a:ext uri="{FF2B5EF4-FFF2-40B4-BE49-F238E27FC236}">
                      <a16:creationId xmlns:a16="http://schemas.microsoft.com/office/drawing/2014/main" id="{8FC05EED-5713-4717-8B04-810BAF8A2254}"/>
                    </a:ext>
                  </a:extLst>
                </p:cNvPr>
                <p:cNvSpPr>
                  <a:spLocks/>
                </p:cNvSpPr>
                <p:nvPr/>
              </p:nvSpPr>
              <p:spPr bwMode="auto">
                <a:xfrm>
                  <a:off x="1016" y="3734"/>
                  <a:ext cx="337" cy="155"/>
                </a:xfrm>
                <a:custGeom>
                  <a:avLst/>
                  <a:gdLst>
                    <a:gd name="T0" fmla="*/ 0 w 1616"/>
                    <a:gd name="T1" fmla="*/ 0 h 821"/>
                    <a:gd name="T2" fmla="*/ 0 w 1616"/>
                    <a:gd name="T3" fmla="*/ 0 h 821"/>
                    <a:gd name="T4" fmla="*/ 0 w 1616"/>
                    <a:gd name="T5" fmla="*/ 0 h 821"/>
                    <a:gd name="T6" fmla="*/ 0 w 1616"/>
                    <a:gd name="T7" fmla="*/ 0 h 821"/>
                    <a:gd name="T8" fmla="*/ 0 w 1616"/>
                    <a:gd name="T9" fmla="*/ 0 h 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6" h="821">
                      <a:moveTo>
                        <a:pt x="0" y="821"/>
                      </a:moveTo>
                      <a:lnTo>
                        <a:pt x="0" y="543"/>
                      </a:lnTo>
                      <a:lnTo>
                        <a:pt x="1575" y="0"/>
                      </a:lnTo>
                      <a:lnTo>
                        <a:pt x="1616" y="266"/>
                      </a:lnTo>
                      <a:lnTo>
                        <a:pt x="0" y="82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3" name="Freeform 123">
                  <a:extLst>
                    <a:ext uri="{FF2B5EF4-FFF2-40B4-BE49-F238E27FC236}">
                      <a16:creationId xmlns:a16="http://schemas.microsoft.com/office/drawing/2014/main" id="{24282048-9AF7-49C9-BB50-C9EF984B21BF}"/>
                    </a:ext>
                  </a:extLst>
                </p:cNvPr>
                <p:cNvSpPr>
                  <a:spLocks/>
                </p:cNvSpPr>
                <p:nvPr/>
              </p:nvSpPr>
              <p:spPr bwMode="auto">
                <a:xfrm>
                  <a:off x="780" y="2904"/>
                  <a:ext cx="50" cy="48"/>
                </a:xfrm>
                <a:custGeom>
                  <a:avLst/>
                  <a:gdLst>
                    <a:gd name="T0" fmla="*/ 0 w 239"/>
                    <a:gd name="T1" fmla="*/ 0 h 252"/>
                    <a:gd name="T2" fmla="*/ 0 w 239"/>
                    <a:gd name="T3" fmla="*/ 0 h 252"/>
                    <a:gd name="T4" fmla="*/ 0 w 239"/>
                    <a:gd name="T5" fmla="*/ 0 h 252"/>
                    <a:gd name="T6" fmla="*/ 0 w 239"/>
                    <a:gd name="T7" fmla="*/ 0 h 252"/>
                    <a:gd name="T8" fmla="*/ 0 w 239"/>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52">
                      <a:moveTo>
                        <a:pt x="0" y="198"/>
                      </a:moveTo>
                      <a:lnTo>
                        <a:pt x="212" y="0"/>
                      </a:lnTo>
                      <a:lnTo>
                        <a:pt x="239" y="0"/>
                      </a:lnTo>
                      <a:lnTo>
                        <a:pt x="146" y="252"/>
                      </a:lnTo>
                      <a:lnTo>
                        <a:pt x="0" y="198"/>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4" name="Freeform 124">
                  <a:extLst>
                    <a:ext uri="{FF2B5EF4-FFF2-40B4-BE49-F238E27FC236}">
                      <a16:creationId xmlns:a16="http://schemas.microsoft.com/office/drawing/2014/main" id="{DCCE71FA-0550-4B7D-8F71-87D94EA17547}"/>
                    </a:ext>
                  </a:extLst>
                </p:cNvPr>
                <p:cNvSpPr>
                  <a:spLocks/>
                </p:cNvSpPr>
                <p:nvPr/>
              </p:nvSpPr>
              <p:spPr bwMode="auto">
                <a:xfrm>
                  <a:off x="838" y="2902"/>
                  <a:ext cx="64" cy="39"/>
                </a:xfrm>
                <a:custGeom>
                  <a:avLst/>
                  <a:gdLst>
                    <a:gd name="T0" fmla="*/ 0 w 305"/>
                    <a:gd name="T1" fmla="*/ 0 h 211"/>
                    <a:gd name="T2" fmla="*/ 0 w 305"/>
                    <a:gd name="T3" fmla="*/ 0 h 211"/>
                    <a:gd name="T4" fmla="*/ 0 w 305"/>
                    <a:gd name="T5" fmla="*/ 0 h 211"/>
                    <a:gd name="T6" fmla="*/ 0 w 305"/>
                    <a:gd name="T7" fmla="*/ 0 h 211"/>
                    <a:gd name="T8" fmla="*/ 0 w 305"/>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211">
                      <a:moveTo>
                        <a:pt x="198" y="211"/>
                      </a:moveTo>
                      <a:lnTo>
                        <a:pt x="0" y="13"/>
                      </a:lnTo>
                      <a:lnTo>
                        <a:pt x="0" y="0"/>
                      </a:lnTo>
                      <a:lnTo>
                        <a:pt x="305" y="120"/>
                      </a:lnTo>
                      <a:lnTo>
                        <a:pt x="198" y="21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5" name="Freeform 125">
                  <a:extLst>
                    <a:ext uri="{FF2B5EF4-FFF2-40B4-BE49-F238E27FC236}">
                      <a16:creationId xmlns:a16="http://schemas.microsoft.com/office/drawing/2014/main" id="{5D564343-07C2-4773-8402-3CC179C522CA}"/>
                    </a:ext>
                  </a:extLst>
                </p:cNvPr>
                <p:cNvSpPr>
                  <a:spLocks/>
                </p:cNvSpPr>
                <p:nvPr/>
              </p:nvSpPr>
              <p:spPr bwMode="auto">
                <a:xfrm>
                  <a:off x="338" y="3516"/>
                  <a:ext cx="331" cy="211"/>
                </a:xfrm>
                <a:custGeom>
                  <a:avLst/>
                  <a:gdLst>
                    <a:gd name="T0" fmla="*/ 0 w 1589"/>
                    <a:gd name="T1" fmla="*/ 0 h 1126"/>
                    <a:gd name="T2" fmla="*/ 0 w 1589"/>
                    <a:gd name="T3" fmla="*/ 0 h 1126"/>
                    <a:gd name="T4" fmla="*/ 0 w 1589"/>
                    <a:gd name="T5" fmla="*/ 0 h 1126"/>
                    <a:gd name="T6" fmla="*/ 0 w 1589"/>
                    <a:gd name="T7" fmla="*/ 0 h 1126"/>
                    <a:gd name="T8" fmla="*/ 0 w 1589"/>
                    <a:gd name="T9" fmla="*/ 0 h 1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9" h="1126">
                      <a:moveTo>
                        <a:pt x="0" y="595"/>
                      </a:moveTo>
                      <a:lnTo>
                        <a:pt x="185" y="0"/>
                      </a:lnTo>
                      <a:lnTo>
                        <a:pt x="1589" y="477"/>
                      </a:lnTo>
                      <a:lnTo>
                        <a:pt x="1509" y="1126"/>
                      </a:lnTo>
                      <a:lnTo>
                        <a:pt x="0" y="595"/>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6" name="Freeform 126">
                  <a:extLst>
                    <a:ext uri="{FF2B5EF4-FFF2-40B4-BE49-F238E27FC236}">
                      <a16:creationId xmlns:a16="http://schemas.microsoft.com/office/drawing/2014/main" id="{037EE738-B9DC-49F1-AE3C-3B8E9DAFB54D}"/>
                    </a:ext>
                  </a:extLst>
                </p:cNvPr>
                <p:cNvSpPr>
                  <a:spLocks/>
                </p:cNvSpPr>
                <p:nvPr/>
              </p:nvSpPr>
              <p:spPr bwMode="auto">
                <a:xfrm>
                  <a:off x="1284" y="3362"/>
                  <a:ext cx="249" cy="266"/>
                </a:xfrm>
                <a:custGeom>
                  <a:avLst/>
                  <a:gdLst>
                    <a:gd name="T0" fmla="*/ 0 w 1192"/>
                    <a:gd name="T1" fmla="*/ 0 h 1416"/>
                    <a:gd name="T2" fmla="*/ 0 w 1192"/>
                    <a:gd name="T3" fmla="*/ 0 h 1416"/>
                    <a:gd name="T4" fmla="*/ 0 w 1192"/>
                    <a:gd name="T5" fmla="*/ 0 h 1416"/>
                    <a:gd name="T6" fmla="*/ 0 w 1192"/>
                    <a:gd name="T7" fmla="*/ 0 h 1416"/>
                    <a:gd name="T8" fmla="*/ 0 w 1192"/>
                    <a:gd name="T9" fmla="*/ 0 h 1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2" h="1416">
                      <a:moveTo>
                        <a:pt x="186" y="1416"/>
                      </a:moveTo>
                      <a:lnTo>
                        <a:pt x="0" y="821"/>
                      </a:lnTo>
                      <a:lnTo>
                        <a:pt x="927" y="0"/>
                      </a:lnTo>
                      <a:lnTo>
                        <a:pt x="1192" y="516"/>
                      </a:lnTo>
                      <a:lnTo>
                        <a:pt x="186" y="141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7" name="Freeform 127">
                  <a:extLst>
                    <a:ext uri="{FF2B5EF4-FFF2-40B4-BE49-F238E27FC236}">
                      <a16:creationId xmlns:a16="http://schemas.microsoft.com/office/drawing/2014/main" id="{872266DB-8A43-4E98-8EC0-A84A46980714}"/>
                    </a:ext>
                  </a:extLst>
                </p:cNvPr>
                <p:cNvSpPr>
                  <a:spLocks/>
                </p:cNvSpPr>
                <p:nvPr/>
              </p:nvSpPr>
              <p:spPr bwMode="auto">
                <a:xfrm>
                  <a:off x="454" y="3011"/>
                  <a:ext cx="193" cy="167"/>
                </a:xfrm>
                <a:custGeom>
                  <a:avLst/>
                  <a:gdLst>
                    <a:gd name="T0" fmla="*/ 0 w 927"/>
                    <a:gd name="T1" fmla="*/ 0 h 888"/>
                    <a:gd name="T2" fmla="*/ 0 w 927"/>
                    <a:gd name="T3" fmla="*/ 0 h 888"/>
                    <a:gd name="T4" fmla="*/ 0 w 927"/>
                    <a:gd name="T5" fmla="*/ 0 h 888"/>
                    <a:gd name="T6" fmla="*/ 0 w 927"/>
                    <a:gd name="T7" fmla="*/ 0 h 888"/>
                    <a:gd name="T8" fmla="*/ 0 w 927"/>
                    <a:gd name="T9" fmla="*/ 0 h 8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888">
                      <a:moveTo>
                        <a:pt x="0" y="398"/>
                      </a:moveTo>
                      <a:lnTo>
                        <a:pt x="557" y="0"/>
                      </a:lnTo>
                      <a:lnTo>
                        <a:pt x="927" y="332"/>
                      </a:lnTo>
                      <a:lnTo>
                        <a:pt x="543" y="888"/>
                      </a:lnTo>
                      <a:lnTo>
                        <a:pt x="0" y="398"/>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8" name="Freeform 128">
                  <a:extLst>
                    <a:ext uri="{FF2B5EF4-FFF2-40B4-BE49-F238E27FC236}">
                      <a16:creationId xmlns:a16="http://schemas.microsoft.com/office/drawing/2014/main" id="{650D3898-3440-4850-A624-FD659EA585A4}"/>
                    </a:ext>
                  </a:extLst>
                </p:cNvPr>
                <p:cNvSpPr>
                  <a:spLocks/>
                </p:cNvSpPr>
                <p:nvPr/>
              </p:nvSpPr>
              <p:spPr bwMode="auto">
                <a:xfrm>
                  <a:off x="1090" y="2932"/>
                  <a:ext cx="161" cy="154"/>
                </a:xfrm>
                <a:custGeom>
                  <a:avLst/>
                  <a:gdLst>
                    <a:gd name="T0" fmla="*/ 0 w 768"/>
                    <a:gd name="T1" fmla="*/ 0 h 821"/>
                    <a:gd name="T2" fmla="*/ 0 w 768"/>
                    <a:gd name="T3" fmla="*/ 0 h 821"/>
                    <a:gd name="T4" fmla="*/ 0 w 768"/>
                    <a:gd name="T5" fmla="*/ 0 h 821"/>
                    <a:gd name="T6" fmla="*/ 0 w 768"/>
                    <a:gd name="T7" fmla="*/ 0 h 821"/>
                    <a:gd name="T8" fmla="*/ 0 w 768"/>
                    <a:gd name="T9" fmla="*/ 0 h 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821">
                      <a:moveTo>
                        <a:pt x="570" y="821"/>
                      </a:moveTo>
                      <a:lnTo>
                        <a:pt x="0" y="423"/>
                      </a:lnTo>
                      <a:lnTo>
                        <a:pt x="146" y="0"/>
                      </a:lnTo>
                      <a:lnTo>
                        <a:pt x="768" y="211"/>
                      </a:lnTo>
                      <a:lnTo>
                        <a:pt x="570" y="82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39" name="Freeform 129">
                  <a:extLst>
                    <a:ext uri="{FF2B5EF4-FFF2-40B4-BE49-F238E27FC236}">
                      <a16:creationId xmlns:a16="http://schemas.microsoft.com/office/drawing/2014/main" id="{FB53D5F9-ECBE-4DC6-84BD-B203FA5AC748}"/>
                    </a:ext>
                  </a:extLst>
                </p:cNvPr>
                <p:cNvSpPr>
                  <a:spLocks/>
                </p:cNvSpPr>
                <p:nvPr/>
              </p:nvSpPr>
              <p:spPr bwMode="auto">
                <a:xfrm>
                  <a:off x="811" y="2904"/>
                  <a:ext cx="39" cy="48"/>
                </a:xfrm>
                <a:custGeom>
                  <a:avLst/>
                  <a:gdLst>
                    <a:gd name="T0" fmla="*/ 0 w 185"/>
                    <a:gd name="T1" fmla="*/ 0 h 252"/>
                    <a:gd name="T2" fmla="*/ 0 w 185"/>
                    <a:gd name="T3" fmla="*/ 0 h 252"/>
                    <a:gd name="T4" fmla="*/ 0 w 185"/>
                    <a:gd name="T5" fmla="*/ 0 h 252"/>
                    <a:gd name="T6" fmla="*/ 0 w 185"/>
                    <a:gd name="T7" fmla="*/ 0 h 252"/>
                    <a:gd name="T8" fmla="*/ 0 w 185"/>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52">
                      <a:moveTo>
                        <a:pt x="0" y="252"/>
                      </a:moveTo>
                      <a:lnTo>
                        <a:pt x="93" y="0"/>
                      </a:lnTo>
                      <a:lnTo>
                        <a:pt x="105" y="0"/>
                      </a:lnTo>
                      <a:lnTo>
                        <a:pt x="185" y="252"/>
                      </a:lnTo>
                      <a:lnTo>
                        <a:pt x="0" y="25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0" name="Freeform 130">
                  <a:extLst>
                    <a:ext uri="{FF2B5EF4-FFF2-40B4-BE49-F238E27FC236}">
                      <a16:creationId xmlns:a16="http://schemas.microsoft.com/office/drawing/2014/main" id="{0E439201-D866-4BC3-969C-9B45FD18A152}"/>
                    </a:ext>
                  </a:extLst>
                </p:cNvPr>
                <p:cNvSpPr>
                  <a:spLocks/>
                </p:cNvSpPr>
                <p:nvPr/>
              </p:nvSpPr>
              <p:spPr bwMode="auto">
                <a:xfrm>
                  <a:off x="833" y="2904"/>
                  <a:ext cx="47" cy="48"/>
                </a:xfrm>
                <a:custGeom>
                  <a:avLst/>
                  <a:gdLst>
                    <a:gd name="T0" fmla="*/ 0 w 225"/>
                    <a:gd name="T1" fmla="*/ 0 h 252"/>
                    <a:gd name="T2" fmla="*/ 0 w 225"/>
                    <a:gd name="T3" fmla="*/ 0 h 252"/>
                    <a:gd name="T4" fmla="*/ 0 w 225"/>
                    <a:gd name="T5" fmla="*/ 0 h 252"/>
                    <a:gd name="T6" fmla="*/ 0 w 225"/>
                    <a:gd name="T7" fmla="*/ 0 h 252"/>
                    <a:gd name="T8" fmla="*/ 0 w 225"/>
                    <a:gd name="T9" fmla="*/ 0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252">
                      <a:moveTo>
                        <a:pt x="80" y="252"/>
                      </a:moveTo>
                      <a:lnTo>
                        <a:pt x="0" y="0"/>
                      </a:lnTo>
                      <a:lnTo>
                        <a:pt x="27" y="0"/>
                      </a:lnTo>
                      <a:lnTo>
                        <a:pt x="225" y="198"/>
                      </a:lnTo>
                      <a:lnTo>
                        <a:pt x="80" y="25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1" name="Freeform 131">
                  <a:extLst>
                    <a:ext uri="{FF2B5EF4-FFF2-40B4-BE49-F238E27FC236}">
                      <a16:creationId xmlns:a16="http://schemas.microsoft.com/office/drawing/2014/main" id="{6E51513D-68F6-4F48-BCF9-3CBD23717459}"/>
                    </a:ext>
                  </a:extLst>
                </p:cNvPr>
                <p:cNvSpPr>
                  <a:spLocks/>
                </p:cNvSpPr>
                <p:nvPr/>
              </p:nvSpPr>
              <p:spPr bwMode="auto">
                <a:xfrm>
                  <a:off x="570" y="2949"/>
                  <a:ext cx="166" cy="124"/>
                </a:xfrm>
                <a:custGeom>
                  <a:avLst/>
                  <a:gdLst>
                    <a:gd name="T0" fmla="*/ 0 w 795"/>
                    <a:gd name="T1" fmla="*/ 0 h 662"/>
                    <a:gd name="T2" fmla="*/ 0 w 795"/>
                    <a:gd name="T3" fmla="*/ 0 h 662"/>
                    <a:gd name="T4" fmla="*/ 0 w 795"/>
                    <a:gd name="T5" fmla="*/ 0 h 662"/>
                    <a:gd name="T6" fmla="*/ 0 w 795"/>
                    <a:gd name="T7" fmla="*/ 0 h 662"/>
                    <a:gd name="T8" fmla="*/ 0 w 795"/>
                    <a:gd name="T9" fmla="*/ 0 h 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662">
                      <a:moveTo>
                        <a:pt x="0" y="330"/>
                      </a:moveTo>
                      <a:lnTo>
                        <a:pt x="595" y="0"/>
                      </a:lnTo>
                      <a:lnTo>
                        <a:pt x="795" y="172"/>
                      </a:lnTo>
                      <a:lnTo>
                        <a:pt x="370" y="662"/>
                      </a:lnTo>
                      <a:lnTo>
                        <a:pt x="0" y="33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2" name="Freeform 132">
                  <a:extLst>
                    <a:ext uri="{FF2B5EF4-FFF2-40B4-BE49-F238E27FC236}">
                      <a16:creationId xmlns:a16="http://schemas.microsoft.com/office/drawing/2014/main" id="{DEB400DA-616A-47AE-9288-6F723DE4DB98}"/>
                    </a:ext>
                  </a:extLst>
                </p:cNvPr>
                <p:cNvSpPr>
                  <a:spLocks/>
                </p:cNvSpPr>
                <p:nvPr/>
              </p:nvSpPr>
              <p:spPr bwMode="auto">
                <a:xfrm>
                  <a:off x="968" y="2907"/>
                  <a:ext cx="153" cy="104"/>
                </a:xfrm>
                <a:custGeom>
                  <a:avLst/>
                  <a:gdLst>
                    <a:gd name="T0" fmla="*/ 0 w 728"/>
                    <a:gd name="T1" fmla="*/ 0 h 555"/>
                    <a:gd name="T2" fmla="*/ 0 w 728"/>
                    <a:gd name="T3" fmla="*/ 0 h 555"/>
                    <a:gd name="T4" fmla="*/ 0 w 728"/>
                    <a:gd name="T5" fmla="*/ 0 h 555"/>
                    <a:gd name="T6" fmla="*/ 0 w 728"/>
                    <a:gd name="T7" fmla="*/ 0 h 555"/>
                    <a:gd name="T8" fmla="*/ 0 w 728"/>
                    <a:gd name="T9" fmla="*/ 0 h 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555">
                      <a:moveTo>
                        <a:pt x="582" y="555"/>
                      </a:moveTo>
                      <a:lnTo>
                        <a:pt x="0" y="225"/>
                      </a:lnTo>
                      <a:lnTo>
                        <a:pt x="66" y="0"/>
                      </a:lnTo>
                      <a:lnTo>
                        <a:pt x="728" y="132"/>
                      </a:lnTo>
                      <a:lnTo>
                        <a:pt x="582" y="555"/>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3" name="Freeform 133">
                  <a:extLst>
                    <a:ext uri="{FF2B5EF4-FFF2-40B4-BE49-F238E27FC236}">
                      <a16:creationId xmlns:a16="http://schemas.microsoft.com/office/drawing/2014/main" id="{38B1714E-CD21-4DB5-80A0-F4CA0A35286D}"/>
                    </a:ext>
                  </a:extLst>
                </p:cNvPr>
                <p:cNvSpPr>
                  <a:spLocks/>
                </p:cNvSpPr>
                <p:nvPr/>
              </p:nvSpPr>
              <p:spPr bwMode="auto">
                <a:xfrm>
                  <a:off x="736" y="2941"/>
                  <a:ext cx="75" cy="60"/>
                </a:xfrm>
                <a:custGeom>
                  <a:avLst/>
                  <a:gdLst>
                    <a:gd name="T0" fmla="*/ 0 w 357"/>
                    <a:gd name="T1" fmla="*/ 0 h 318"/>
                    <a:gd name="T2" fmla="*/ 0 w 357"/>
                    <a:gd name="T3" fmla="*/ 0 h 318"/>
                    <a:gd name="T4" fmla="*/ 0 w 357"/>
                    <a:gd name="T5" fmla="*/ 0 h 318"/>
                    <a:gd name="T6" fmla="*/ 0 w 357"/>
                    <a:gd name="T7" fmla="*/ 0 h 318"/>
                    <a:gd name="T8" fmla="*/ 0 w 357"/>
                    <a:gd name="T9" fmla="*/ 0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318">
                      <a:moveTo>
                        <a:pt x="0" y="213"/>
                      </a:moveTo>
                      <a:lnTo>
                        <a:pt x="211" y="0"/>
                      </a:lnTo>
                      <a:lnTo>
                        <a:pt x="357" y="54"/>
                      </a:lnTo>
                      <a:lnTo>
                        <a:pt x="291" y="318"/>
                      </a:lnTo>
                      <a:lnTo>
                        <a:pt x="0" y="213"/>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4" name="Freeform 134">
                  <a:extLst>
                    <a:ext uri="{FF2B5EF4-FFF2-40B4-BE49-F238E27FC236}">
                      <a16:creationId xmlns:a16="http://schemas.microsoft.com/office/drawing/2014/main" id="{4D59E390-9047-4637-98D4-673C3E7A03DF}"/>
                    </a:ext>
                  </a:extLst>
                </p:cNvPr>
                <p:cNvSpPr>
                  <a:spLocks/>
                </p:cNvSpPr>
                <p:nvPr/>
              </p:nvSpPr>
              <p:spPr bwMode="auto">
                <a:xfrm>
                  <a:off x="880" y="2924"/>
                  <a:ext cx="88" cy="57"/>
                </a:xfrm>
                <a:custGeom>
                  <a:avLst/>
                  <a:gdLst>
                    <a:gd name="T0" fmla="*/ 0 w 425"/>
                    <a:gd name="T1" fmla="*/ 0 h 304"/>
                    <a:gd name="T2" fmla="*/ 0 w 425"/>
                    <a:gd name="T3" fmla="*/ 0 h 304"/>
                    <a:gd name="T4" fmla="*/ 0 w 425"/>
                    <a:gd name="T5" fmla="*/ 0 h 304"/>
                    <a:gd name="T6" fmla="*/ 0 w 425"/>
                    <a:gd name="T7" fmla="*/ 0 h 304"/>
                    <a:gd name="T8" fmla="*/ 0 w 425"/>
                    <a:gd name="T9" fmla="*/ 0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304">
                      <a:moveTo>
                        <a:pt x="213" y="304"/>
                      </a:moveTo>
                      <a:lnTo>
                        <a:pt x="0" y="91"/>
                      </a:lnTo>
                      <a:lnTo>
                        <a:pt x="107" y="0"/>
                      </a:lnTo>
                      <a:lnTo>
                        <a:pt x="425" y="132"/>
                      </a:lnTo>
                      <a:lnTo>
                        <a:pt x="213" y="30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5" name="Freeform 135">
                  <a:extLst>
                    <a:ext uri="{FF2B5EF4-FFF2-40B4-BE49-F238E27FC236}">
                      <a16:creationId xmlns:a16="http://schemas.microsoft.com/office/drawing/2014/main" id="{5DC2EC84-5722-4F9A-A8BB-AC544C4F2DDE}"/>
                    </a:ext>
                  </a:extLst>
                </p:cNvPr>
                <p:cNvSpPr>
                  <a:spLocks/>
                </p:cNvSpPr>
                <p:nvPr/>
              </p:nvSpPr>
              <p:spPr bwMode="auto">
                <a:xfrm>
                  <a:off x="645" y="3727"/>
                  <a:ext cx="371" cy="110"/>
                </a:xfrm>
                <a:custGeom>
                  <a:avLst/>
                  <a:gdLst>
                    <a:gd name="T0" fmla="*/ 0 w 1775"/>
                    <a:gd name="T1" fmla="*/ 0 h 582"/>
                    <a:gd name="T2" fmla="*/ 0 w 1775"/>
                    <a:gd name="T3" fmla="*/ 0 h 582"/>
                    <a:gd name="T4" fmla="*/ 0 w 1775"/>
                    <a:gd name="T5" fmla="*/ 0 h 582"/>
                    <a:gd name="T6" fmla="*/ 0 w 1775"/>
                    <a:gd name="T7" fmla="*/ 0 h 582"/>
                    <a:gd name="T8" fmla="*/ 0 w 1775"/>
                    <a:gd name="T9" fmla="*/ 0 h 5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5" h="582">
                      <a:moveTo>
                        <a:pt x="0" y="582"/>
                      </a:moveTo>
                      <a:lnTo>
                        <a:pt x="40" y="0"/>
                      </a:lnTo>
                      <a:lnTo>
                        <a:pt x="1736" y="0"/>
                      </a:lnTo>
                      <a:lnTo>
                        <a:pt x="1775" y="582"/>
                      </a:lnTo>
                      <a:lnTo>
                        <a:pt x="0" y="58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6" name="Freeform 136">
                  <a:extLst>
                    <a:ext uri="{FF2B5EF4-FFF2-40B4-BE49-F238E27FC236}">
                      <a16:creationId xmlns:a16="http://schemas.microsoft.com/office/drawing/2014/main" id="{8552E352-DDD7-4C14-BF43-1AD809C374D5}"/>
                    </a:ext>
                  </a:extLst>
                </p:cNvPr>
                <p:cNvSpPr>
                  <a:spLocks/>
                </p:cNvSpPr>
                <p:nvPr/>
              </p:nvSpPr>
              <p:spPr bwMode="auto">
                <a:xfrm>
                  <a:off x="1007" y="3628"/>
                  <a:ext cx="338" cy="209"/>
                </a:xfrm>
                <a:custGeom>
                  <a:avLst/>
                  <a:gdLst>
                    <a:gd name="T0" fmla="*/ 0 w 1614"/>
                    <a:gd name="T1" fmla="*/ 0 h 1113"/>
                    <a:gd name="T2" fmla="*/ 0 w 1614"/>
                    <a:gd name="T3" fmla="*/ 0 h 1113"/>
                    <a:gd name="T4" fmla="*/ 0 w 1614"/>
                    <a:gd name="T5" fmla="*/ 0 h 1113"/>
                    <a:gd name="T6" fmla="*/ 0 w 1614"/>
                    <a:gd name="T7" fmla="*/ 0 h 1113"/>
                    <a:gd name="T8" fmla="*/ 0 w 1614"/>
                    <a:gd name="T9" fmla="*/ 0 h 1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4" h="1113">
                      <a:moveTo>
                        <a:pt x="39" y="1113"/>
                      </a:moveTo>
                      <a:lnTo>
                        <a:pt x="0" y="531"/>
                      </a:lnTo>
                      <a:lnTo>
                        <a:pt x="1509" y="0"/>
                      </a:lnTo>
                      <a:lnTo>
                        <a:pt x="1614" y="570"/>
                      </a:lnTo>
                      <a:lnTo>
                        <a:pt x="39" y="1113"/>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7" name="Freeform 137">
                  <a:extLst>
                    <a:ext uri="{FF2B5EF4-FFF2-40B4-BE49-F238E27FC236}">
                      <a16:creationId xmlns:a16="http://schemas.microsoft.com/office/drawing/2014/main" id="{A7409AC9-97BB-4505-B822-05A46A7ABDF1}"/>
                    </a:ext>
                  </a:extLst>
                </p:cNvPr>
                <p:cNvSpPr>
                  <a:spLocks/>
                </p:cNvSpPr>
                <p:nvPr/>
              </p:nvSpPr>
              <p:spPr bwMode="auto">
                <a:xfrm>
                  <a:off x="797" y="2952"/>
                  <a:ext cx="66" cy="49"/>
                </a:xfrm>
                <a:custGeom>
                  <a:avLst/>
                  <a:gdLst>
                    <a:gd name="T0" fmla="*/ 0 w 318"/>
                    <a:gd name="T1" fmla="*/ 0 h 264"/>
                    <a:gd name="T2" fmla="*/ 0 w 318"/>
                    <a:gd name="T3" fmla="*/ 0 h 264"/>
                    <a:gd name="T4" fmla="*/ 0 w 318"/>
                    <a:gd name="T5" fmla="*/ 0 h 264"/>
                    <a:gd name="T6" fmla="*/ 0 w 318"/>
                    <a:gd name="T7" fmla="*/ 0 h 264"/>
                    <a:gd name="T8" fmla="*/ 0 w 318"/>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264">
                      <a:moveTo>
                        <a:pt x="0" y="264"/>
                      </a:moveTo>
                      <a:lnTo>
                        <a:pt x="66" y="0"/>
                      </a:lnTo>
                      <a:lnTo>
                        <a:pt x="251" y="0"/>
                      </a:lnTo>
                      <a:lnTo>
                        <a:pt x="318" y="264"/>
                      </a:lnTo>
                      <a:lnTo>
                        <a:pt x="0" y="26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8" name="Freeform 138">
                  <a:extLst>
                    <a:ext uri="{FF2B5EF4-FFF2-40B4-BE49-F238E27FC236}">
                      <a16:creationId xmlns:a16="http://schemas.microsoft.com/office/drawing/2014/main" id="{3044927C-D947-4A7F-9290-FE8CB943E7AF}"/>
                    </a:ext>
                  </a:extLst>
                </p:cNvPr>
                <p:cNvSpPr>
                  <a:spLocks/>
                </p:cNvSpPr>
                <p:nvPr/>
              </p:nvSpPr>
              <p:spPr bwMode="auto">
                <a:xfrm>
                  <a:off x="850" y="2941"/>
                  <a:ext cx="74" cy="60"/>
                </a:xfrm>
                <a:custGeom>
                  <a:avLst/>
                  <a:gdLst>
                    <a:gd name="T0" fmla="*/ 0 w 358"/>
                    <a:gd name="T1" fmla="*/ 0 h 318"/>
                    <a:gd name="T2" fmla="*/ 0 w 358"/>
                    <a:gd name="T3" fmla="*/ 0 h 318"/>
                    <a:gd name="T4" fmla="*/ 0 w 358"/>
                    <a:gd name="T5" fmla="*/ 0 h 318"/>
                    <a:gd name="T6" fmla="*/ 0 w 358"/>
                    <a:gd name="T7" fmla="*/ 0 h 318"/>
                    <a:gd name="T8" fmla="*/ 0 w 358"/>
                    <a:gd name="T9" fmla="*/ 0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18">
                      <a:moveTo>
                        <a:pt x="67" y="318"/>
                      </a:moveTo>
                      <a:lnTo>
                        <a:pt x="0" y="54"/>
                      </a:lnTo>
                      <a:lnTo>
                        <a:pt x="145" y="0"/>
                      </a:lnTo>
                      <a:lnTo>
                        <a:pt x="358" y="213"/>
                      </a:lnTo>
                      <a:lnTo>
                        <a:pt x="67" y="318"/>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49" name="Freeform 139">
                  <a:extLst>
                    <a:ext uri="{FF2B5EF4-FFF2-40B4-BE49-F238E27FC236}">
                      <a16:creationId xmlns:a16="http://schemas.microsoft.com/office/drawing/2014/main" id="{2C633D51-8B6C-4EE1-9D18-2A30AE90F861}"/>
                    </a:ext>
                  </a:extLst>
                </p:cNvPr>
                <p:cNvSpPr>
                  <a:spLocks/>
                </p:cNvSpPr>
                <p:nvPr/>
              </p:nvSpPr>
              <p:spPr bwMode="auto">
                <a:xfrm>
                  <a:off x="377" y="3402"/>
                  <a:ext cx="309" cy="204"/>
                </a:xfrm>
                <a:custGeom>
                  <a:avLst/>
                  <a:gdLst>
                    <a:gd name="T0" fmla="*/ 0 w 1483"/>
                    <a:gd name="T1" fmla="*/ 0 h 1086"/>
                    <a:gd name="T2" fmla="*/ 0 w 1483"/>
                    <a:gd name="T3" fmla="*/ 0 h 1086"/>
                    <a:gd name="T4" fmla="*/ 0 w 1483"/>
                    <a:gd name="T5" fmla="*/ 0 h 1086"/>
                    <a:gd name="T6" fmla="*/ 0 w 1483"/>
                    <a:gd name="T7" fmla="*/ 0 h 1086"/>
                    <a:gd name="T8" fmla="*/ 0 w 1483"/>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3" h="1086">
                      <a:moveTo>
                        <a:pt x="0" y="609"/>
                      </a:moveTo>
                      <a:lnTo>
                        <a:pt x="251" y="0"/>
                      </a:lnTo>
                      <a:lnTo>
                        <a:pt x="1483" y="424"/>
                      </a:lnTo>
                      <a:lnTo>
                        <a:pt x="1404" y="1086"/>
                      </a:lnTo>
                      <a:lnTo>
                        <a:pt x="0" y="60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0" name="Freeform 140">
                  <a:extLst>
                    <a:ext uri="{FF2B5EF4-FFF2-40B4-BE49-F238E27FC236}">
                      <a16:creationId xmlns:a16="http://schemas.microsoft.com/office/drawing/2014/main" id="{37A878C0-81C1-4C9C-B6D2-C6D80EBDEA13}"/>
                    </a:ext>
                  </a:extLst>
                </p:cNvPr>
                <p:cNvSpPr>
                  <a:spLocks/>
                </p:cNvSpPr>
                <p:nvPr/>
              </p:nvSpPr>
              <p:spPr bwMode="auto">
                <a:xfrm>
                  <a:off x="1231" y="3262"/>
                  <a:ext cx="246" cy="254"/>
                </a:xfrm>
                <a:custGeom>
                  <a:avLst/>
                  <a:gdLst>
                    <a:gd name="T0" fmla="*/ 0 w 1179"/>
                    <a:gd name="T1" fmla="*/ 0 h 1351"/>
                    <a:gd name="T2" fmla="*/ 0 w 1179"/>
                    <a:gd name="T3" fmla="*/ 0 h 1351"/>
                    <a:gd name="T4" fmla="*/ 0 w 1179"/>
                    <a:gd name="T5" fmla="*/ 0 h 1351"/>
                    <a:gd name="T6" fmla="*/ 0 w 1179"/>
                    <a:gd name="T7" fmla="*/ 0 h 1351"/>
                    <a:gd name="T8" fmla="*/ 0 w 1179"/>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9" h="1351">
                      <a:moveTo>
                        <a:pt x="252" y="1351"/>
                      </a:moveTo>
                      <a:lnTo>
                        <a:pt x="0" y="742"/>
                      </a:lnTo>
                      <a:lnTo>
                        <a:pt x="835" y="0"/>
                      </a:lnTo>
                      <a:lnTo>
                        <a:pt x="1179" y="530"/>
                      </a:lnTo>
                      <a:lnTo>
                        <a:pt x="252" y="135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1" name="Freeform 141">
                  <a:extLst>
                    <a:ext uri="{FF2B5EF4-FFF2-40B4-BE49-F238E27FC236}">
                      <a16:creationId xmlns:a16="http://schemas.microsoft.com/office/drawing/2014/main" id="{DD0A0596-6714-4D0B-976A-7AEE9F5717FB}"/>
                    </a:ext>
                  </a:extLst>
                </p:cNvPr>
                <p:cNvSpPr>
                  <a:spLocks/>
                </p:cNvSpPr>
                <p:nvPr/>
              </p:nvSpPr>
              <p:spPr bwMode="auto">
                <a:xfrm>
                  <a:off x="647" y="2981"/>
                  <a:ext cx="150" cy="130"/>
                </a:xfrm>
                <a:custGeom>
                  <a:avLst/>
                  <a:gdLst>
                    <a:gd name="T0" fmla="*/ 0 w 716"/>
                    <a:gd name="T1" fmla="*/ 0 h 689"/>
                    <a:gd name="T2" fmla="*/ 0 w 716"/>
                    <a:gd name="T3" fmla="*/ 0 h 689"/>
                    <a:gd name="T4" fmla="*/ 0 w 716"/>
                    <a:gd name="T5" fmla="*/ 0 h 689"/>
                    <a:gd name="T6" fmla="*/ 0 w 716"/>
                    <a:gd name="T7" fmla="*/ 0 h 689"/>
                    <a:gd name="T8" fmla="*/ 0 w 716"/>
                    <a:gd name="T9" fmla="*/ 0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 h="689">
                      <a:moveTo>
                        <a:pt x="0" y="490"/>
                      </a:moveTo>
                      <a:lnTo>
                        <a:pt x="425" y="0"/>
                      </a:lnTo>
                      <a:lnTo>
                        <a:pt x="716" y="105"/>
                      </a:lnTo>
                      <a:lnTo>
                        <a:pt x="570" y="689"/>
                      </a:lnTo>
                      <a:lnTo>
                        <a:pt x="0" y="490"/>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2" name="Freeform 142">
                  <a:extLst>
                    <a:ext uri="{FF2B5EF4-FFF2-40B4-BE49-F238E27FC236}">
                      <a16:creationId xmlns:a16="http://schemas.microsoft.com/office/drawing/2014/main" id="{0C182B5C-38AA-470A-861A-EB236339F6DC}"/>
                    </a:ext>
                  </a:extLst>
                </p:cNvPr>
                <p:cNvSpPr>
                  <a:spLocks/>
                </p:cNvSpPr>
                <p:nvPr/>
              </p:nvSpPr>
              <p:spPr bwMode="auto">
                <a:xfrm>
                  <a:off x="924" y="2949"/>
                  <a:ext cx="166" cy="124"/>
                </a:xfrm>
                <a:custGeom>
                  <a:avLst/>
                  <a:gdLst>
                    <a:gd name="T0" fmla="*/ 0 w 794"/>
                    <a:gd name="T1" fmla="*/ 0 h 662"/>
                    <a:gd name="T2" fmla="*/ 0 w 794"/>
                    <a:gd name="T3" fmla="*/ 0 h 662"/>
                    <a:gd name="T4" fmla="*/ 0 w 794"/>
                    <a:gd name="T5" fmla="*/ 0 h 662"/>
                    <a:gd name="T6" fmla="*/ 0 w 794"/>
                    <a:gd name="T7" fmla="*/ 0 h 662"/>
                    <a:gd name="T8" fmla="*/ 0 w 794"/>
                    <a:gd name="T9" fmla="*/ 0 h 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4" h="662">
                      <a:moveTo>
                        <a:pt x="423" y="662"/>
                      </a:moveTo>
                      <a:lnTo>
                        <a:pt x="0" y="172"/>
                      </a:lnTo>
                      <a:lnTo>
                        <a:pt x="212" y="0"/>
                      </a:lnTo>
                      <a:lnTo>
                        <a:pt x="794" y="330"/>
                      </a:lnTo>
                      <a:lnTo>
                        <a:pt x="423" y="66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3" name="Freeform 143">
                  <a:extLst>
                    <a:ext uri="{FF2B5EF4-FFF2-40B4-BE49-F238E27FC236}">
                      <a16:creationId xmlns:a16="http://schemas.microsoft.com/office/drawing/2014/main" id="{E9B85BCB-6037-400B-AF7E-81D63C758132}"/>
                    </a:ext>
                  </a:extLst>
                </p:cNvPr>
                <p:cNvSpPr>
                  <a:spLocks/>
                </p:cNvSpPr>
                <p:nvPr/>
              </p:nvSpPr>
              <p:spPr bwMode="auto">
                <a:xfrm>
                  <a:off x="429" y="3285"/>
                  <a:ext cx="279" cy="196"/>
                </a:xfrm>
                <a:custGeom>
                  <a:avLst/>
                  <a:gdLst>
                    <a:gd name="T0" fmla="*/ 0 w 1338"/>
                    <a:gd name="T1" fmla="*/ 0 h 1047"/>
                    <a:gd name="T2" fmla="*/ 0 w 1338"/>
                    <a:gd name="T3" fmla="*/ 0 h 1047"/>
                    <a:gd name="T4" fmla="*/ 0 w 1338"/>
                    <a:gd name="T5" fmla="*/ 0 h 1047"/>
                    <a:gd name="T6" fmla="*/ 0 w 1338"/>
                    <a:gd name="T7" fmla="*/ 0 h 1047"/>
                    <a:gd name="T8" fmla="*/ 0 w 1338"/>
                    <a:gd name="T9" fmla="*/ 0 h 1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1047">
                      <a:moveTo>
                        <a:pt x="0" y="623"/>
                      </a:moveTo>
                      <a:lnTo>
                        <a:pt x="305" y="0"/>
                      </a:lnTo>
                      <a:lnTo>
                        <a:pt x="1338" y="372"/>
                      </a:lnTo>
                      <a:lnTo>
                        <a:pt x="1232" y="1047"/>
                      </a:lnTo>
                      <a:lnTo>
                        <a:pt x="0" y="623"/>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4" name="Freeform 144">
                  <a:extLst>
                    <a:ext uri="{FF2B5EF4-FFF2-40B4-BE49-F238E27FC236}">
                      <a16:creationId xmlns:a16="http://schemas.microsoft.com/office/drawing/2014/main" id="{498A325A-959E-43B2-8A88-26E0DF84EB5A}"/>
                    </a:ext>
                  </a:extLst>
                </p:cNvPr>
                <p:cNvSpPr>
                  <a:spLocks/>
                </p:cNvSpPr>
                <p:nvPr/>
              </p:nvSpPr>
              <p:spPr bwMode="auto">
                <a:xfrm>
                  <a:off x="1168" y="3170"/>
                  <a:ext cx="238" cy="232"/>
                </a:xfrm>
                <a:custGeom>
                  <a:avLst/>
                  <a:gdLst>
                    <a:gd name="T0" fmla="*/ 0 w 1139"/>
                    <a:gd name="T1" fmla="*/ 0 h 1232"/>
                    <a:gd name="T2" fmla="*/ 0 w 1139"/>
                    <a:gd name="T3" fmla="*/ 0 h 1232"/>
                    <a:gd name="T4" fmla="*/ 0 w 1139"/>
                    <a:gd name="T5" fmla="*/ 0 h 1232"/>
                    <a:gd name="T6" fmla="*/ 0 w 1139"/>
                    <a:gd name="T7" fmla="*/ 0 h 1232"/>
                    <a:gd name="T8" fmla="*/ 0 w 1139"/>
                    <a:gd name="T9" fmla="*/ 0 h 1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9" h="1232">
                      <a:moveTo>
                        <a:pt x="304" y="1232"/>
                      </a:moveTo>
                      <a:lnTo>
                        <a:pt x="0" y="609"/>
                      </a:lnTo>
                      <a:lnTo>
                        <a:pt x="702" y="0"/>
                      </a:lnTo>
                      <a:lnTo>
                        <a:pt x="1139" y="490"/>
                      </a:lnTo>
                      <a:lnTo>
                        <a:pt x="304" y="123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5" name="Freeform 145">
                  <a:extLst>
                    <a:ext uri="{FF2B5EF4-FFF2-40B4-BE49-F238E27FC236}">
                      <a16:creationId xmlns:a16="http://schemas.microsoft.com/office/drawing/2014/main" id="{5664B7F5-5F30-4557-987A-D1F4C2ABD34E}"/>
                    </a:ext>
                  </a:extLst>
                </p:cNvPr>
                <p:cNvSpPr>
                  <a:spLocks/>
                </p:cNvSpPr>
                <p:nvPr/>
              </p:nvSpPr>
              <p:spPr bwMode="auto">
                <a:xfrm>
                  <a:off x="567" y="3073"/>
                  <a:ext cx="200" cy="157"/>
                </a:xfrm>
                <a:custGeom>
                  <a:avLst/>
                  <a:gdLst>
                    <a:gd name="T0" fmla="*/ 0 w 954"/>
                    <a:gd name="T1" fmla="*/ 0 h 834"/>
                    <a:gd name="T2" fmla="*/ 0 w 954"/>
                    <a:gd name="T3" fmla="*/ 0 h 834"/>
                    <a:gd name="T4" fmla="*/ 0 w 954"/>
                    <a:gd name="T5" fmla="*/ 0 h 834"/>
                    <a:gd name="T6" fmla="*/ 0 w 954"/>
                    <a:gd name="T7" fmla="*/ 0 h 834"/>
                    <a:gd name="T8" fmla="*/ 0 w 954"/>
                    <a:gd name="T9" fmla="*/ 0 h 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834">
                      <a:moveTo>
                        <a:pt x="0" y="556"/>
                      </a:moveTo>
                      <a:lnTo>
                        <a:pt x="384" y="0"/>
                      </a:lnTo>
                      <a:lnTo>
                        <a:pt x="954" y="199"/>
                      </a:lnTo>
                      <a:lnTo>
                        <a:pt x="809" y="834"/>
                      </a:lnTo>
                      <a:lnTo>
                        <a:pt x="0" y="55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6" name="Freeform 146">
                  <a:extLst>
                    <a:ext uri="{FF2B5EF4-FFF2-40B4-BE49-F238E27FC236}">
                      <a16:creationId xmlns:a16="http://schemas.microsoft.com/office/drawing/2014/main" id="{6AB44B88-5217-4B0F-8BBE-76BFC6C1A88A}"/>
                    </a:ext>
                  </a:extLst>
                </p:cNvPr>
                <p:cNvSpPr>
                  <a:spLocks/>
                </p:cNvSpPr>
                <p:nvPr/>
              </p:nvSpPr>
              <p:spPr bwMode="auto">
                <a:xfrm>
                  <a:off x="1013" y="3011"/>
                  <a:ext cx="196" cy="167"/>
                </a:xfrm>
                <a:custGeom>
                  <a:avLst/>
                  <a:gdLst>
                    <a:gd name="T0" fmla="*/ 0 w 941"/>
                    <a:gd name="T1" fmla="*/ 0 h 888"/>
                    <a:gd name="T2" fmla="*/ 0 w 941"/>
                    <a:gd name="T3" fmla="*/ 0 h 888"/>
                    <a:gd name="T4" fmla="*/ 0 w 941"/>
                    <a:gd name="T5" fmla="*/ 0 h 888"/>
                    <a:gd name="T6" fmla="*/ 0 w 941"/>
                    <a:gd name="T7" fmla="*/ 0 h 888"/>
                    <a:gd name="T8" fmla="*/ 0 w 941"/>
                    <a:gd name="T9" fmla="*/ 0 h 8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1" h="888">
                      <a:moveTo>
                        <a:pt x="398" y="888"/>
                      </a:moveTo>
                      <a:lnTo>
                        <a:pt x="0" y="332"/>
                      </a:lnTo>
                      <a:lnTo>
                        <a:pt x="371" y="0"/>
                      </a:lnTo>
                      <a:lnTo>
                        <a:pt x="941" y="398"/>
                      </a:lnTo>
                      <a:lnTo>
                        <a:pt x="398" y="888"/>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7" name="Freeform 147">
                  <a:extLst>
                    <a:ext uri="{FF2B5EF4-FFF2-40B4-BE49-F238E27FC236}">
                      <a16:creationId xmlns:a16="http://schemas.microsoft.com/office/drawing/2014/main" id="{8B839C75-98D8-46A5-946B-DB25A770E787}"/>
                    </a:ext>
                  </a:extLst>
                </p:cNvPr>
                <p:cNvSpPr>
                  <a:spLocks/>
                </p:cNvSpPr>
                <p:nvPr/>
              </p:nvSpPr>
              <p:spPr bwMode="auto">
                <a:xfrm>
                  <a:off x="653" y="3606"/>
                  <a:ext cx="354" cy="121"/>
                </a:xfrm>
                <a:custGeom>
                  <a:avLst/>
                  <a:gdLst>
                    <a:gd name="T0" fmla="*/ 0 w 1696"/>
                    <a:gd name="T1" fmla="*/ 0 h 649"/>
                    <a:gd name="T2" fmla="*/ 0 w 1696"/>
                    <a:gd name="T3" fmla="*/ 0 h 649"/>
                    <a:gd name="T4" fmla="*/ 0 w 1696"/>
                    <a:gd name="T5" fmla="*/ 0 h 649"/>
                    <a:gd name="T6" fmla="*/ 0 w 1696"/>
                    <a:gd name="T7" fmla="*/ 0 h 649"/>
                    <a:gd name="T8" fmla="*/ 0 w 1696"/>
                    <a:gd name="T9" fmla="*/ 0 h 6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6" h="649">
                      <a:moveTo>
                        <a:pt x="0" y="649"/>
                      </a:moveTo>
                      <a:lnTo>
                        <a:pt x="80" y="0"/>
                      </a:lnTo>
                      <a:lnTo>
                        <a:pt x="1615" y="0"/>
                      </a:lnTo>
                      <a:lnTo>
                        <a:pt x="1696" y="649"/>
                      </a:lnTo>
                      <a:lnTo>
                        <a:pt x="0" y="64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8" name="Freeform 148">
                  <a:extLst>
                    <a:ext uri="{FF2B5EF4-FFF2-40B4-BE49-F238E27FC236}">
                      <a16:creationId xmlns:a16="http://schemas.microsoft.com/office/drawing/2014/main" id="{0E106C81-ACB3-4AA5-80CC-F424C00C4A33}"/>
                    </a:ext>
                  </a:extLst>
                </p:cNvPr>
                <p:cNvSpPr>
                  <a:spLocks/>
                </p:cNvSpPr>
                <p:nvPr/>
              </p:nvSpPr>
              <p:spPr bwMode="auto">
                <a:xfrm>
                  <a:off x="991" y="3516"/>
                  <a:ext cx="332" cy="211"/>
                </a:xfrm>
                <a:custGeom>
                  <a:avLst/>
                  <a:gdLst>
                    <a:gd name="T0" fmla="*/ 0 w 1590"/>
                    <a:gd name="T1" fmla="*/ 0 h 1126"/>
                    <a:gd name="T2" fmla="*/ 0 w 1590"/>
                    <a:gd name="T3" fmla="*/ 0 h 1126"/>
                    <a:gd name="T4" fmla="*/ 0 w 1590"/>
                    <a:gd name="T5" fmla="*/ 0 h 1126"/>
                    <a:gd name="T6" fmla="*/ 0 w 1590"/>
                    <a:gd name="T7" fmla="*/ 0 h 1126"/>
                    <a:gd name="T8" fmla="*/ 0 w 1590"/>
                    <a:gd name="T9" fmla="*/ 0 h 1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0" h="1126">
                      <a:moveTo>
                        <a:pt x="81" y="1126"/>
                      </a:moveTo>
                      <a:lnTo>
                        <a:pt x="0" y="477"/>
                      </a:lnTo>
                      <a:lnTo>
                        <a:pt x="1404" y="0"/>
                      </a:lnTo>
                      <a:lnTo>
                        <a:pt x="1590" y="595"/>
                      </a:lnTo>
                      <a:lnTo>
                        <a:pt x="81" y="112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59" name="Freeform 149">
                  <a:extLst>
                    <a:ext uri="{FF2B5EF4-FFF2-40B4-BE49-F238E27FC236}">
                      <a16:creationId xmlns:a16="http://schemas.microsoft.com/office/drawing/2014/main" id="{E4ECF8A1-A137-4618-98F8-1FFF12437EB5}"/>
                    </a:ext>
                  </a:extLst>
                </p:cNvPr>
                <p:cNvSpPr>
                  <a:spLocks/>
                </p:cNvSpPr>
                <p:nvPr/>
              </p:nvSpPr>
              <p:spPr bwMode="auto">
                <a:xfrm>
                  <a:off x="492" y="3178"/>
                  <a:ext cx="244" cy="177"/>
                </a:xfrm>
                <a:custGeom>
                  <a:avLst/>
                  <a:gdLst>
                    <a:gd name="T0" fmla="*/ 0 w 1166"/>
                    <a:gd name="T1" fmla="*/ 0 h 941"/>
                    <a:gd name="T2" fmla="*/ 0 w 1166"/>
                    <a:gd name="T3" fmla="*/ 0 h 941"/>
                    <a:gd name="T4" fmla="*/ 0 w 1166"/>
                    <a:gd name="T5" fmla="*/ 0 h 941"/>
                    <a:gd name="T6" fmla="*/ 0 w 1166"/>
                    <a:gd name="T7" fmla="*/ 0 h 941"/>
                    <a:gd name="T8" fmla="*/ 0 w 1166"/>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6" h="941">
                      <a:moveTo>
                        <a:pt x="0" y="569"/>
                      </a:moveTo>
                      <a:lnTo>
                        <a:pt x="357" y="0"/>
                      </a:lnTo>
                      <a:lnTo>
                        <a:pt x="1166" y="278"/>
                      </a:lnTo>
                      <a:lnTo>
                        <a:pt x="1033" y="941"/>
                      </a:lnTo>
                      <a:lnTo>
                        <a:pt x="0" y="56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0" name="Freeform 150">
                  <a:extLst>
                    <a:ext uri="{FF2B5EF4-FFF2-40B4-BE49-F238E27FC236}">
                      <a16:creationId xmlns:a16="http://schemas.microsoft.com/office/drawing/2014/main" id="{1FF7A41C-EF8E-4B5F-A558-3246439D0956}"/>
                    </a:ext>
                  </a:extLst>
                </p:cNvPr>
                <p:cNvSpPr>
                  <a:spLocks/>
                </p:cNvSpPr>
                <p:nvPr/>
              </p:nvSpPr>
              <p:spPr bwMode="auto">
                <a:xfrm>
                  <a:off x="1096" y="3086"/>
                  <a:ext cx="218" cy="199"/>
                </a:xfrm>
                <a:custGeom>
                  <a:avLst/>
                  <a:gdLst>
                    <a:gd name="T0" fmla="*/ 0 w 1046"/>
                    <a:gd name="T1" fmla="*/ 0 h 1059"/>
                    <a:gd name="T2" fmla="*/ 0 w 1046"/>
                    <a:gd name="T3" fmla="*/ 0 h 1059"/>
                    <a:gd name="T4" fmla="*/ 0 w 1046"/>
                    <a:gd name="T5" fmla="*/ 0 h 1059"/>
                    <a:gd name="T6" fmla="*/ 0 w 1046"/>
                    <a:gd name="T7" fmla="*/ 0 h 1059"/>
                    <a:gd name="T8" fmla="*/ 0 w 1046"/>
                    <a:gd name="T9" fmla="*/ 0 h 10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6" h="1059">
                      <a:moveTo>
                        <a:pt x="344" y="1059"/>
                      </a:moveTo>
                      <a:lnTo>
                        <a:pt x="0" y="490"/>
                      </a:lnTo>
                      <a:lnTo>
                        <a:pt x="543" y="0"/>
                      </a:lnTo>
                      <a:lnTo>
                        <a:pt x="1046" y="450"/>
                      </a:lnTo>
                      <a:lnTo>
                        <a:pt x="344" y="105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1" name="Freeform 151">
                  <a:extLst>
                    <a:ext uri="{FF2B5EF4-FFF2-40B4-BE49-F238E27FC236}">
                      <a16:creationId xmlns:a16="http://schemas.microsoft.com/office/drawing/2014/main" id="{ACE54473-33FC-4B60-A2D2-20E5373BE0D6}"/>
                    </a:ext>
                  </a:extLst>
                </p:cNvPr>
                <p:cNvSpPr>
                  <a:spLocks/>
                </p:cNvSpPr>
                <p:nvPr/>
              </p:nvSpPr>
              <p:spPr bwMode="auto">
                <a:xfrm>
                  <a:off x="767" y="3001"/>
                  <a:ext cx="129" cy="110"/>
                </a:xfrm>
                <a:custGeom>
                  <a:avLst/>
                  <a:gdLst>
                    <a:gd name="T0" fmla="*/ 0 w 622"/>
                    <a:gd name="T1" fmla="*/ 0 h 584"/>
                    <a:gd name="T2" fmla="*/ 0 w 622"/>
                    <a:gd name="T3" fmla="*/ 0 h 584"/>
                    <a:gd name="T4" fmla="*/ 0 w 622"/>
                    <a:gd name="T5" fmla="*/ 0 h 584"/>
                    <a:gd name="T6" fmla="*/ 0 w 622"/>
                    <a:gd name="T7" fmla="*/ 0 h 584"/>
                    <a:gd name="T8" fmla="*/ 0 w 622"/>
                    <a:gd name="T9" fmla="*/ 0 h 5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584">
                      <a:moveTo>
                        <a:pt x="0" y="584"/>
                      </a:moveTo>
                      <a:lnTo>
                        <a:pt x="146" y="0"/>
                      </a:lnTo>
                      <a:lnTo>
                        <a:pt x="464" y="0"/>
                      </a:lnTo>
                      <a:lnTo>
                        <a:pt x="622" y="584"/>
                      </a:lnTo>
                      <a:lnTo>
                        <a:pt x="0" y="58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2" name="Freeform 152">
                  <a:extLst>
                    <a:ext uri="{FF2B5EF4-FFF2-40B4-BE49-F238E27FC236}">
                      <a16:creationId xmlns:a16="http://schemas.microsoft.com/office/drawing/2014/main" id="{00D88FFF-6FE9-4814-AC51-940B4F361D30}"/>
                    </a:ext>
                  </a:extLst>
                </p:cNvPr>
                <p:cNvSpPr>
                  <a:spLocks/>
                </p:cNvSpPr>
                <p:nvPr/>
              </p:nvSpPr>
              <p:spPr bwMode="auto">
                <a:xfrm>
                  <a:off x="863" y="2981"/>
                  <a:ext cx="150" cy="130"/>
                </a:xfrm>
                <a:custGeom>
                  <a:avLst/>
                  <a:gdLst>
                    <a:gd name="T0" fmla="*/ 0 w 714"/>
                    <a:gd name="T1" fmla="*/ 0 h 689"/>
                    <a:gd name="T2" fmla="*/ 0 w 714"/>
                    <a:gd name="T3" fmla="*/ 0 h 689"/>
                    <a:gd name="T4" fmla="*/ 0 w 714"/>
                    <a:gd name="T5" fmla="*/ 0 h 689"/>
                    <a:gd name="T6" fmla="*/ 0 w 714"/>
                    <a:gd name="T7" fmla="*/ 0 h 689"/>
                    <a:gd name="T8" fmla="*/ 0 w 714"/>
                    <a:gd name="T9" fmla="*/ 0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 h="689">
                      <a:moveTo>
                        <a:pt x="158" y="689"/>
                      </a:moveTo>
                      <a:lnTo>
                        <a:pt x="0" y="105"/>
                      </a:lnTo>
                      <a:lnTo>
                        <a:pt x="291" y="0"/>
                      </a:lnTo>
                      <a:lnTo>
                        <a:pt x="714" y="490"/>
                      </a:lnTo>
                      <a:lnTo>
                        <a:pt x="158" y="689"/>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3" name="Freeform 153">
                  <a:extLst>
                    <a:ext uri="{FF2B5EF4-FFF2-40B4-BE49-F238E27FC236}">
                      <a16:creationId xmlns:a16="http://schemas.microsoft.com/office/drawing/2014/main" id="{AA82F77F-2F6A-40D5-9363-8E28957715ED}"/>
                    </a:ext>
                  </a:extLst>
                </p:cNvPr>
                <p:cNvSpPr>
                  <a:spLocks/>
                </p:cNvSpPr>
                <p:nvPr/>
              </p:nvSpPr>
              <p:spPr bwMode="auto">
                <a:xfrm>
                  <a:off x="669" y="3481"/>
                  <a:ext cx="322" cy="125"/>
                </a:xfrm>
                <a:custGeom>
                  <a:avLst/>
                  <a:gdLst>
                    <a:gd name="T0" fmla="*/ 0 w 1535"/>
                    <a:gd name="T1" fmla="*/ 0 h 662"/>
                    <a:gd name="T2" fmla="*/ 0 w 1535"/>
                    <a:gd name="T3" fmla="*/ 0 h 662"/>
                    <a:gd name="T4" fmla="*/ 0 w 1535"/>
                    <a:gd name="T5" fmla="*/ 0 h 662"/>
                    <a:gd name="T6" fmla="*/ 0 w 1535"/>
                    <a:gd name="T7" fmla="*/ 0 h 662"/>
                    <a:gd name="T8" fmla="*/ 0 w 1535"/>
                    <a:gd name="T9" fmla="*/ 0 h 6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5" h="662">
                      <a:moveTo>
                        <a:pt x="0" y="662"/>
                      </a:moveTo>
                      <a:lnTo>
                        <a:pt x="79" y="0"/>
                      </a:lnTo>
                      <a:lnTo>
                        <a:pt x="1457" y="0"/>
                      </a:lnTo>
                      <a:lnTo>
                        <a:pt x="1535" y="662"/>
                      </a:lnTo>
                      <a:lnTo>
                        <a:pt x="0" y="662"/>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4" name="Freeform 154">
                  <a:extLst>
                    <a:ext uri="{FF2B5EF4-FFF2-40B4-BE49-F238E27FC236}">
                      <a16:creationId xmlns:a16="http://schemas.microsoft.com/office/drawing/2014/main" id="{E0CA1376-A7C6-421E-A573-1A32EC90BD00}"/>
                    </a:ext>
                  </a:extLst>
                </p:cNvPr>
                <p:cNvSpPr>
                  <a:spLocks/>
                </p:cNvSpPr>
                <p:nvPr/>
              </p:nvSpPr>
              <p:spPr bwMode="auto">
                <a:xfrm>
                  <a:off x="974" y="3402"/>
                  <a:ext cx="310" cy="204"/>
                </a:xfrm>
                <a:custGeom>
                  <a:avLst/>
                  <a:gdLst>
                    <a:gd name="T0" fmla="*/ 0 w 1482"/>
                    <a:gd name="T1" fmla="*/ 0 h 1086"/>
                    <a:gd name="T2" fmla="*/ 0 w 1482"/>
                    <a:gd name="T3" fmla="*/ 0 h 1086"/>
                    <a:gd name="T4" fmla="*/ 0 w 1482"/>
                    <a:gd name="T5" fmla="*/ 0 h 1086"/>
                    <a:gd name="T6" fmla="*/ 0 w 1482"/>
                    <a:gd name="T7" fmla="*/ 0 h 1086"/>
                    <a:gd name="T8" fmla="*/ 0 w 1482"/>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2" h="1086">
                      <a:moveTo>
                        <a:pt x="78" y="1086"/>
                      </a:moveTo>
                      <a:lnTo>
                        <a:pt x="0" y="424"/>
                      </a:lnTo>
                      <a:lnTo>
                        <a:pt x="1230" y="0"/>
                      </a:lnTo>
                      <a:lnTo>
                        <a:pt x="1482" y="609"/>
                      </a:lnTo>
                      <a:lnTo>
                        <a:pt x="78" y="1086"/>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5" name="Freeform 155">
                  <a:extLst>
                    <a:ext uri="{FF2B5EF4-FFF2-40B4-BE49-F238E27FC236}">
                      <a16:creationId xmlns:a16="http://schemas.microsoft.com/office/drawing/2014/main" id="{B2735918-1322-408C-A5FD-9F3D542987DF}"/>
                    </a:ext>
                  </a:extLst>
                </p:cNvPr>
                <p:cNvSpPr>
                  <a:spLocks/>
                </p:cNvSpPr>
                <p:nvPr/>
              </p:nvSpPr>
              <p:spPr bwMode="auto">
                <a:xfrm>
                  <a:off x="736" y="3111"/>
                  <a:ext cx="188" cy="119"/>
                </a:xfrm>
                <a:custGeom>
                  <a:avLst/>
                  <a:gdLst>
                    <a:gd name="T0" fmla="*/ 0 w 900"/>
                    <a:gd name="T1" fmla="*/ 0 h 635"/>
                    <a:gd name="T2" fmla="*/ 0 w 900"/>
                    <a:gd name="T3" fmla="*/ 0 h 635"/>
                    <a:gd name="T4" fmla="*/ 0 w 900"/>
                    <a:gd name="T5" fmla="*/ 0 h 635"/>
                    <a:gd name="T6" fmla="*/ 0 w 900"/>
                    <a:gd name="T7" fmla="*/ 0 h 635"/>
                    <a:gd name="T8" fmla="*/ 0 w 900"/>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0" h="635">
                      <a:moveTo>
                        <a:pt x="0" y="635"/>
                      </a:moveTo>
                      <a:lnTo>
                        <a:pt x="145" y="0"/>
                      </a:lnTo>
                      <a:lnTo>
                        <a:pt x="767" y="0"/>
                      </a:lnTo>
                      <a:lnTo>
                        <a:pt x="900" y="635"/>
                      </a:lnTo>
                      <a:lnTo>
                        <a:pt x="0" y="635"/>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6" name="Freeform 156">
                  <a:extLst>
                    <a:ext uri="{FF2B5EF4-FFF2-40B4-BE49-F238E27FC236}">
                      <a16:creationId xmlns:a16="http://schemas.microsoft.com/office/drawing/2014/main" id="{0B409E79-6A49-4564-AF67-B98A0DD7CCE6}"/>
                    </a:ext>
                  </a:extLst>
                </p:cNvPr>
                <p:cNvSpPr>
                  <a:spLocks/>
                </p:cNvSpPr>
                <p:nvPr/>
              </p:nvSpPr>
              <p:spPr bwMode="auto">
                <a:xfrm>
                  <a:off x="896" y="3073"/>
                  <a:ext cx="200" cy="157"/>
                </a:xfrm>
                <a:custGeom>
                  <a:avLst/>
                  <a:gdLst>
                    <a:gd name="T0" fmla="*/ 0 w 954"/>
                    <a:gd name="T1" fmla="*/ 0 h 834"/>
                    <a:gd name="T2" fmla="*/ 0 w 954"/>
                    <a:gd name="T3" fmla="*/ 0 h 834"/>
                    <a:gd name="T4" fmla="*/ 0 w 954"/>
                    <a:gd name="T5" fmla="*/ 0 h 834"/>
                    <a:gd name="T6" fmla="*/ 0 w 954"/>
                    <a:gd name="T7" fmla="*/ 0 h 834"/>
                    <a:gd name="T8" fmla="*/ 0 w 954"/>
                    <a:gd name="T9" fmla="*/ 0 h 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834">
                      <a:moveTo>
                        <a:pt x="133" y="834"/>
                      </a:moveTo>
                      <a:lnTo>
                        <a:pt x="0" y="199"/>
                      </a:lnTo>
                      <a:lnTo>
                        <a:pt x="556" y="0"/>
                      </a:lnTo>
                      <a:lnTo>
                        <a:pt x="954" y="556"/>
                      </a:lnTo>
                      <a:lnTo>
                        <a:pt x="133" y="834"/>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7" name="Freeform 157">
                  <a:extLst>
                    <a:ext uri="{FF2B5EF4-FFF2-40B4-BE49-F238E27FC236}">
                      <a16:creationId xmlns:a16="http://schemas.microsoft.com/office/drawing/2014/main" id="{880F6BE6-B68D-4F21-8558-25DCA97042BB}"/>
                    </a:ext>
                  </a:extLst>
                </p:cNvPr>
                <p:cNvSpPr>
                  <a:spLocks/>
                </p:cNvSpPr>
                <p:nvPr/>
              </p:nvSpPr>
              <p:spPr bwMode="auto">
                <a:xfrm>
                  <a:off x="686" y="3355"/>
                  <a:ext cx="288" cy="126"/>
                </a:xfrm>
                <a:custGeom>
                  <a:avLst/>
                  <a:gdLst>
                    <a:gd name="T0" fmla="*/ 0 w 1378"/>
                    <a:gd name="T1" fmla="*/ 0 h 675"/>
                    <a:gd name="T2" fmla="*/ 0 w 1378"/>
                    <a:gd name="T3" fmla="*/ 0 h 675"/>
                    <a:gd name="T4" fmla="*/ 0 w 1378"/>
                    <a:gd name="T5" fmla="*/ 0 h 675"/>
                    <a:gd name="T6" fmla="*/ 0 w 1378"/>
                    <a:gd name="T7" fmla="*/ 0 h 675"/>
                    <a:gd name="T8" fmla="*/ 0 w 1378"/>
                    <a:gd name="T9" fmla="*/ 0 h 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8" h="675">
                      <a:moveTo>
                        <a:pt x="0" y="675"/>
                      </a:moveTo>
                      <a:lnTo>
                        <a:pt x="106" y="0"/>
                      </a:lnTo>
                      <a:lnTo>
                        <a:pt x="1271" y="0"/>
                      </a:lnTo>
                      <a:lnTo>
                        <a:pt x="1378" y="675"/>
                      </a:lnTo>
                      <a:lnTo>
                        <a:pt x="0" y="675"/>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8" name="Freeform 158">
                  <a:extLst>
                    <a:ext uri="{FF2B5EF4-FFF2-40B4-BE49-F238E27FC236}">
                      <a16:creationId xmlns:a16="http://schemas.microsoft.com/office/drawing/2014/main" id="{4B43FB31-0AB5-4C59-8CC7-6E263799288F}"/>
                    </a:ext>
                  </a:extLst>
                </p:cNvPr>
                <p:cNvSpPr>
                  <a:spLocks/>
                </p:cNvSpPr>
                <p:nvPr/>
              </p:nvSpPr>
              <p:spPr bwMode="auto">
                <a:xfrm>
                  <a:off x="952" y="3285"/>
                  <a:ext cx="279" cy="196"/>
                </a:xfrm>
                <a:custGeom>
                  <a:avLst/>
                  <a:gdLst>
                    <a:gd name="T0" fmla="*/ 0 w 1337"/>
                    <a:gd name="T1" fmla="*/ 0 h 1047"/>
                    <a:gd name="T2" fmla="*/ 0 w 1337"/>
                    <a:gd name="T3" fmla="*/ 0 h 1047"/>
                    <a:gd name="T4" fmla="*/ 0 w 1337"/>
                    <a:gd name="T5" fmla="*/ 0 h 1047"/>
                    <a:gd name="T6" fmla="*/ 0 w 1337"/>
                    <a:gd name="T7" fmla="*/ 0 h 1047"/>
                    <a:gd name="T8" fmla="*/ 0 w 1337"/>
                    <a:gd name="T9" fmla="*/ 0 h 1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7" h="1047">
                      <a:moveTo>
                        <a:pt x="107" y="1047"/>
                      </a:moveTo>
                      <a:lnTo>
                        <a:pt x="0" y="372"/>
                      </a:lnTo>
                      <a:lnTo>
                        <a:pt x="1033" y="0"/>
                      </a:lnTo>
                      <a:lnTo>
                        <a:pt x="1337" y="623"/>
                      </a:lnTo>
                      <a:lnTo>
                        <a:pt x="107" y="1047"/>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69" name="Freeform 159">
                  <a:extLst>
                    <a:ext uri="{FF2B5EF4-FFF2-40B4-BE49-F238E27FC236}">
                      <a16:creationId xmlns:a16="http://schemas.microsoft.com/office/drawing/2014/main" id="{6112C970-BE5F-4E00-BD34-F50961ED7BC0}"/>
                    </a:ext>
                  </a:extLst>
                </p:cNvPr>
                <p:cNvSpPr>
                  <a:spLocks/>
                </p:cNvSpPr>
                <p:nvPr/>
              </p:nvSpPr>
              <p:spPr bwMode="auto">
                <a:xfrm>
                  <a:off x="708" y="3230"/>
                  <a:ext cx="244" cy="125"/>
                </a:xfrm>
                <a:custGeom>
                  <a:avLst/>
                  <a:gdLst>
                    <a:gd name="T0" fmla="*/ 0 w 1165"/>
                    <a:gd name="T1" fmla="*/ 0 h 663"/>
                    <a:gd name="T2" fmla="*/ 0 w 1165"/>
                    <a:gd name="T3" fmla="*/ 0 h 663"/>
                    <a:gd name="T4" fmla="*/ 0 w 1165"/>
                    <a:gd name="T5" fmla="*/ 0 h 663"/>
                    <a:gd name="T6" fmla="*/ 0 w 1165"/>
                    <a:gd name="T7" fmla="*/ 0 h 663"/>
                    <a:gd name="T8" fmla="*/ 0 w 1165"/>
                    <a:gd name="T9" fmla="*/ 0 h 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5" h="663">
                      <a:moveTo>
                        <a:pt x="0" y="663"/>
                      </a:moveTo>
                      <a:lnTo>
                        <a:pt x="133" y="0"/>
                      </a:lnTo>
                      <a:lnTo>
                        <a:pt x="1033" y="0"/>
                      </a:lnTo>
                      <a:lnTo>
                        <a:pt x="1165" y="663"/>
                      </a:lnTo>
                      <a:lnTo>
                        <a:pt x="0" y="663"/>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sp>
              <p:nvSpPr>
                <p:cNvPr id="479370" name="Freeform 160">
                  <a:extLst>
                    <a:ext uri="{FF2B5EF4-FFF2-40B4-BE49-F238E27FC236}">
                      <a16:creationId xmlns:a16="http://schemas.microsoft.com/office/drawing/2014/main" id="{6E497E64-ABA0-40C6-AAE3-F8ED8AFC79F1}"/>
                    </a:ext>
                  </a:extLst>
                </p:cNvPr>
                <p:cNvSpPr>
                  <a:spLocks/>
                </p:cNvSpPr>
                <p:nvPr/>
              </p:nvSpPr>
              <p:spPr bwMode="auto">
                <a:xfrm>
                  <a:off x="924" y="3178"/>
                  <a:ext cx="244" cy="177"/>
                </a:xfrm>
                <a:custGeom>
                  <a:avLst/>
                  <a:gdLst>
                    <a:gd name="T0" fmla="*/ 0 w 1165"/>
                    <a:gd name="T1" fmla="*/ 0 h 941"/>
                    <a:gd name="T2" fmla="*/ 0 w 1165"/>
                    <a:gd name="T3" fmla="*/ 0 h 941"/>
                    <a:gd name="T4" fmla="*/ 0 w 1165"/>
                    <a:gd name="T5" fmla="*/ 0 h 941"/>
                    <a:gd name="T6" fmla="*/ 0 w 1165"/>
                    <a:gd name="T7" fmla="*/ 0 h 941"/>
                    <a:gd name="T8" fmla="*/ 0 w 1165"/>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5" h="941">
                      <a:moveTo>
                        <a:pt x="132" y="941"/>
                      </a:moveTo>
                      <a:lnTo>
                        <a:pt x="0" y="278"/>
                      </a:lnTo>
                      <a:lnTo>
                        <a:pt x="821" y="0"/>
                      </a:lnTo>
                      <a:lnTo>
                        <a:pt x="1165" y="569"/>
                      </a:lnTo>
                      <a:lnTo>
                        <a:pt x="132" y="941"/>
                      </a:lnTo>
                    </a:path>
                  </a:pathLst>
                </a:custGeom>
                <a:noFill/>
                <a:ln w="3175" cmpd="sng">
                  <a:solidFill>
                    <a:srgbClr val="CC0000"/>
                  </a:solidFill>
                  <a:prstDash val="solid"/>
                  <a:round/>
                  <a:headEnd type="triangle" w="med" len="med"/>
                  <a:tailEnd type="triangle" w="med" len="med"/>
                </a:ln>
                <a:extLst>
                  <a:ext uri="{909E8E84-426E-40DD-AFC4-6F175D3DCCD1}">
                    <a14:hiddenFill xmlns:a14="http://schemas.microsoft.com/office/drawing/2010/main">
                      <a:solidFill>
                        <a:srgbClr val="FFFFFF">
                          <a:alpha val="43137"/>
                        </a:srgbClr>
                      </a:solidFill>
                    </a14:hiddenFill>
                  </a:ext>
                </a:extLst>
              </p:spPr>
              <p:txBody>
                <a:bodyPr/>
                <a:lstStyle/>
                <a:p>
                  <a:pPr eaLnBrk="0" fontAlgn="base" hangingPunct="0">
                    <a:spcBef>
                      <a:spcPct val="0"/>
                    </a:spcBef>
                    <a:spcAft>
                      <a:spcPct val="0"/>
                    </a:spcAft>
                  </a:pPr>
                  <a:endParaRPr kumimoji="1" lang="en-US" sz="2400" b="1">
                    <a:solidFill>
                      <a:srgbClr val="FFFF00"/>
                    </a:solidFill>
                    <a:latin typeface="Times New Roman" panose="02020603050405020304" pitchFamily="18" charset="0"/>
                    <a:ea typeface="MS PGothic" panose="020B0600070205080204" pitchFamily="34" charset="-128"/>
                  </a:endParaRPr>
                </a:p>
              </p:txBody>
            </p:sp>
          </p:grpSp>
          <p:pic>
            <p:nvPicPr>
              <p:cNvPr id="479242" name="Picture 161" descr="fingerprint">
                <a:extLst>
                  <a:ext uri="{FF2B5EF4-FFF2-40B4-BE49-F238E27FC236}">
                    <a16:creationId xmlns:a16="http://schemas.microsoft.com/office/drawing/2014/main" id="{D9E44C95-34E5-4DBC-91AB-3FDB9724E6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 y="2736"/>
                <a:ext cx="624"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243" name="Picture 162" descr="dna">
                <a:extLst>
                  <a:ext uri="{FF2B5EF4-FFF2-40B4-BE49-F238E27FC236}">
                    <a16:creationId xmlns:a16="http://schemas.microsoft.com/office/drawing/2014/main" id="{3EE1C481-51C7-4A4C-9E82-2EF67FDBA36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04" y="2736"/>
                <a:ext cx="53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79237" name="Text Box 164">
            <a:extLst>
              <a:ext uri="{FF2B5EF4-FFF2-40B4-BE49-F238E27FC236}">
                <a16:creationId xmlns:a16="http://schemas.microsoft.com/office/drawing/2014/main" id="{8A501A3A-E363-4043-B307-C72220B86D8A}"/>
              </a:ext>
            </a:extLst>
          </p:cNvPr>
          <p:cNvSpPr txBox="1">
            <a:spLocks noChangeArrowheads="1"/>
          </p:cNvSpPr>
          <p:nvPr/>
        </p:nvSpPr>
        <p:spPr bwMode="auto">
          <a:xfrm>
            <a:off x="2498726" y="381001"/>
            <a:ext cx="588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None/>
            </a:pPr>
            <a:r>
              <a:rPr lang="en-US" altLang="en-US" sz="2800">
                <a:solidFill>
                  <a:srgbClr val="FFFFFF"/>
                </a:solidFill>
                <a:latin typeface="Comic Sans MS" panose="030F0702030302020204" pitchFamily="66" charset="0"/>
              </a:rPr>
              <a:t>INTERPOL’s 4 Core Functions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69383"/>
                                        </p:tgtEl>
                                        <p:attrNameLst>
                                          <p:attrName>style.visibility</p:attrName>
                                        </p:attrNameLst>
                                      </p:cBhvr>
                                      <p:to>
                                        <p:strVal val="visible"/>
                                      </p:to>
                                    </p:set>
                                    <p:anim calcmode="lin" valueType="num">
                                      <p:cBhvr>
                                        <p:cTn id="7" dur="1000" fill="hold"/>
                                        <p:tgtEl>
                                          <p:spTgt spid="869383"/>
                                        </p:tgtEl>
                                        <p:attrNameLst>
                                          <p:attrName>ppt_w</p:attrName>
                                        </p:attrNameLst>
                                      </p:cBhvr>
                                      <p:tavLst>
                                        <p:tav tm="0">
                                          <p:val>
                                            <p:fltVal val="0"/>
                                          </p:val>
                                        </p:tav>
                                        <p:tav tm="100000">
                                          <p:val>
                                            <p:strVal val="#ppt_w"/>
                                          </p:val>
                                        </p:tav>
                                      </p:tavLst>
                                    </p:anim>
                                    <p:anim calcmode="lin" valueType="num">
                                      <p:cBhvr>
                                        <p:cTn id="8" dur="1000" fill="hold"/>
                                        <p:tgtEl>
                                          <p:spTgt spid="869383"/>
                                        </p:tgtEl>
                                        <p:attrNameLst>
                                          <p:attrName>ppt_h</p:attrName>
                                        </p:attrNameLst>
                                      </p:cBhvr>
                                      <p:tavLst>
                                        <p:tav tm="0">
                                          <p:val>
                                            <p:fltVal val="0"/>
                                          </p:val>
                                        </p:tav>
                                        <p:tav tm="100000">
                                          <p:val>
                                            <p:strVal val="#ppt_h"/>
                                          </p:val>
                                        </p:tav>
                                      </p:tavLst>
                                    </p:anim>
                                    <p:animEffect transition="in" filter="fade">
                                      <p:cBhvr>
                                        <p:cTn id="9" dur="1000"/>
                                        <p:tgtEl>
                                          <p:spTgt spid="869383"/>
                                        </p:tgtEl>
                                      </p:cBhvr>
                                    </p:animEffect>
                                  </p:childTnLst>
                                </p:cTn>
                              </p:par>
                              <p:par>
                                <p:cTn id="10" presetID="53" presetClass="entr" presetSubtype="0" fill="hold" nodeType="withEffect">
                                  <p:stCondLst>
                                    <p:cond delay="0"/>
                                  </p:stCondLst>
                                  <p:childTnLst>
                                    <p:set>
                                      <p:cBhvr>
                                        <p:cTn id="11" dur="1" fill="hold">
                                          <p:stCondLst>
                                            <p:cond delay="0"/>
                                          </p:stCondLst>
                                        </p:cTn>
                                        <p:tgtEl>
                                          <p:spTgt spid="869378"/>
                                        </p:tgtEl>
                                        <p:attrNameLst>
                                          <p:attrName>style.visibility</p:attrName>
                                        </p:attrNameLst>
                                      </p:cBhvr>
                                      <p:to>
                                        <p:strVal val="visible"/>
                                      </p:to>
                                    </p:set>
                                    <p:anim calcmode="lin" valueType="num">
                                      <p:cBhvr>
                                        <p:cTn id="12" dur="1000" fill="hold"/>
                                        <p:tgtEl>
                                          <p:spTgt spid="869378"/>
                                        </p:tgtEl>
                                        <p:attrNameLst>
                                          <p:attrName>ppt_w</p:attrName>
                                        </p:attrNameLst>
                                      </p:cBhvr>
                                      <p:tavLst>
                                        <p:tav tm="0">
                                          <p:val>
                                            <p:fltVal val="0"/>
                                          </p:val>
                                        </p:tav>
                                        <p:tav tm="100000">
                                          <p:val>
                                            <p:strVal val="#ppt_w"/>
                                          </p:val>
                                        </p:tav>
                                      </p:tavLst>
                                    </p:anim>
                                    <p:anim calcmode="lin" valueType="num">
                                      <p:cBhvr>
                                        <p:cTn id="13" dur="1000" fill="hold"/>
                                        <p:tgtEl>
                                          <p:spTgt spid="869378"/>
                                        </p:tgtEl>
                                        <p:attrNameLst>
                                          <p:attrName>ppt_h</p:attrName>
                                        </p:attrNameLst>
                                      </p:cBhvr>
                                      <p:tavLst>
                                        <p:tav tm="0">
                                          <p:val>
                                            <p:fltVal val="0"/>
                                          </p:val>
                                        </p:tav>
                                        <p:tav tm="100000">
                                          <p:val>
                                            <p:strVal val="#ppt_h"/>
                                          </p:val>
                                        </p:tav>
                                      </p:tavLst>
                                    </p:anim>
                                    <p:animEffect transition="in" filter="fade">
                                      <p:cBhvr>
                                        <p:cTn id="14" dur="1000"/>
                                        <p:tgtEl>
                                          <p:spTgt spid="869378"/>
                                        </p:tgtEl>
                                      </p:cBhvr>
                                    </p:animEffect>
                                  </p:childTnLst>
                                </p:cTn>
                              </p:par>
                              <p:par>
                                <p:cTn id="15" presetID="53" presetClass="entr" presetSubtype="0" fill="hold" nodeType="withEffect">
                                  <p:stCondLst>
                                    <p:cond delay="0"/>
                                  </p:stCondLst>
                                  <p:childTnLst>
                                    <p:set>
                                      <p:cBhvr>
                                        <p:cTn id="16" dur="1" fill="hold">
                                          <p:stCondLst>
                                            <p:cond delay="0"/>
                                          </p:stCondLst>
                                        </p:cTn>
                                        <p:tgtEl>
                                          <p:spTgt spid="869403"/>
                                        </p:tgtEl>
                                        <p:attrNameLst>
                                          <p:attrName>style.visibility</p:attrName>
                                        </p:attrNameLst>
                                      </p:cBhvr>
                                      <p:to>
                                        <p:strVal val="visible"/>
                                      </p:to>
                                    </p:set>
                                    <p:anim calcmode="lin" valueType="num">
                                      <p:cBhvr>
                                        <p:cTn id="17" dur="1000" fill="hold"/>
                                        <p:tgtEl>
                                          <p:spTgt spid="869403"/>
                                        </p:tgtEl>
                                        <p:attrNameLst>
                                          <p:attrName>ppt_w</p:attrName>
                                        </p:attrNameLst>
                                      </p:cBhvr>
                                      <p:tavLst>
                                        <p:tav tm="0">
                                          <p:val>
                                            <p:fltVal val="0"/>
                                          </p:val>
                                        </p:tav>
                                        <p:tav tm="100000">
                                          <p:val>
                                            <p:strVal val="#ppt_w"/>
                                          </p:val>
                                        </p:tav>
                                      </p:tavLst>
                                    </p:anim>
                                    <p:anim calcmode="lin" valueType="num">
                                      <p:cBhvr>
                                        <p:cTn id="18" dur="1000" fill="hold"/>
                                        <p:tgtEl>
                                          <p:spTgt spid="869403"/>
                                        </p:tgtEl>
                                        <p:attrNameLst>
                                          <p:attrName>ppt_h</p:attrName>
                                        </p:attrNameLst>
                                      </p:cBhvr>
                                      <p:tavLst>
                                        <p:tav tm="0">
                                          <p:val>
                                            <p:fltVal val="0"/>
                                          </p:val>
                                        </p:tav>
                                        <p:tav tm="100000">
                                          <p:val>
                                            <p:strVal val="#ppt_h"/>
                                          </p:val>
                                        </p:tav>
                                      </p:tavLst>
                                    </p:anim>
                                    <p:animEffect transition="in" filter="fade">
                                      <p:cBhvr>
                                        <p:cTn id="19" dur="1000"/>
                                        <p:tgtEl>
                                          <p:spTgt spid="86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a:extLst>
              <a:ext uri="{FF2B5EF4-FFF2-40B4-BE49-F238E27FC236}">
                <a16:creationId xmlns:a16="http://schemas.microsoft.com/office/drawing/2014/main" id="{C1C5404C-2290-479C-8C9C-7558EAEA77C5}"/>
              </a:ext>
            </a:extLst>
          </p:cNvPr>
          <p:cNvSpPr>
            <a:spLocks noGrp="1" noChangeArrowheads="1"/>
          </p:cNvSpPr>
          <p:nvPr>
            <p:ph type="body" idx="1"/>
          </p:nvPr>
        </p:nvSpPr>
        <p:spPr>
          <a:xfrm>
            <a:off x="3303589" y="1371600"/>
            <a:ext cx="7221537" cy="5329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5000"/>
              </a:spcBef>
              <a:buFontTx/>
              <a:buNone/>
            </a:pPr>
            <a:r>
              <a:rPr lang="en-US" altLang="en-US">
                <a:solidFill>
                  <a:srgbClr val="FF0000"/>
                </a:solidFill>
              </a:rPr>
              <a:t>Wanted persons</a:t>
            </a:r>
          </a:p>
          <a:p>
            <a:pPr eaLnBrk="1" hangingPunct="1">
              <a:lnSpc>
                <a:spcPct val="80000"/>
              </a:lnSpc>
              <a:spcBef>
                <a:spcPct val="25000"/>
              </a:spcBef>
              <a:buFontTx/>
              <a:buNone/>
            </a:pPr>
            <a:endParaRPr lang="en-US" altLang="en-US" sz="1000">
              <a:solidFill>
                <a:srgbClr val="0070C0"/>
              </a:solidFill>
            </a:endParaRPr>
          </a:p>
          <a:p>
            <a:pPr eaLnBrk="1" hangingPunct="1">
              <a:lnSpc>
                <a:spcPct val="80000"/>
              </a:lnSpc>
              <a:spcBef>
                <a:spcPct val="25000"/>
              </a:spcBef>
              <a:buFontTx/>
              <a:buNone/>
            </a:pPr>
            <a:r>
              <a:rPr lang="en-US" altLang="en-US">
                <a:solidFill>
                  <a:srgbClr val="0070C0"/>
                </a:solidFill>
              </a:rPr>
              <a:t>Seeking additional information</a:t>
            </a:r>
          </a:p>
          <a:p>
            <a:pPr eaLnBrk="1" hangingPunct="1">
              <a:lnSpc>
                <a:spcPct val="80000"/>
              </a:lnSpc>
              <a:spcBef>
                <a:spcPct val="25000"/>
              </a:spcBef>
              <a:buFontTx/>
              <a:buNone/>
            </a:pPr>
            <a:endParaRPr lang="en-US" altLang="en-US" sz="1000">
              <a:solidFill>
                <a:srgbClr val="00B050"/>
              </a:solidFill>
            </a:endParaRPr>
          </a:p>
          <a:p>
            <a:pPr eaLnBrk="1" hangingPunct="1">
              <a:lnSpc>
                <a:spcPct val="80000"/>
              </a:lnSpc>
              <a:spcBef>
                <a:spcPct val="25000"/>
              </a:spcBef>
              <a:buFontTx/>
              <a:buNone/>
            </a:pPr>
            <a:r>
              <a:rPr lang="en-US" altLang="en-US">
                <a:solidFill>
                  <a:srgbClr val="00B050"/>
                </a:solidFill>
              </a:rPr>
              <a:t>Warnings about known criminals</a:t>
            </a:r>
          </a:p>
          <a:p>
            <a:pPr eaLnBrk="1" hangingPunct="1">
              <a:lnSpc>
                <a:spcPct val="80000"/>
              </a:lnSpc>
              <a:spcBef>
                <a:spcPct val="25000"/>
              </a:spcBef>
              <a:buFontTx/>
              <a:buNone/>
            </a:pPr>
            <a:endParaRPr lang="en-US" altLang="en-US" sz="1000">
              <a:solidFill>
                <a:schemeClr val="accent2"/>
              </a:solidFill>
            </a:endParaRPr>
          </a:p>
          <a:p>
            <a:pPr eaLnBrk="1" hangingPunct="1">
              <a:lnSpc>
                <a:spcPct val="80000"/>
              </a:lnSpc>
              <a:spcBef>
                <a:spcPct val="25000"/>
              </a:spcBef>
              <a:buFontTx/>
              <a:buNone/>
            </a:pPr>
            <a:r>
              <a:rPr lang="en-US" altLang="en-US">
                <a:solidFill>
                  <a:srgbClr val="FFC000"/>
                </a:solidFill>
              </a:rPr>
              <a:t>Missing persons</a:t>
            </a:r>
          </a:p>
          <a:p>
            <a:pPr eaLnBrk="1" hangingPunct="1">
              <a:lnSpc>
                <a:spcPct val="80000"/>
              </a:lnSpc>
              <a:spcBef>
                <a:spcPct val="25000"/>
              </a:spcBef>
              <a:buFontTx/>
              <a:buNone/>
            </a:pPr>
            <a:endParaRPr lang="en-US" altLang="en-US" sz="1000"/>
          </a:p>
          <a:p>
            <a:pPr eaLnBrk="1" hangingPunct="1">
              <a:lnSpc>
                <a:spcPct val="80000"/>
              </a:lnSpc>
              <a:spcBef>
                <a:spcPct val="25000"/>
              </a:spcBef>
              <a:buFontTx/>
              <a:buNone/>
            </a:pPr>
            <a:r>
              <a:rPr lang="en-US" altLang="en-US"/>
              <a:t>Unidentified bodies</a:t>
            </a:r>
          </a:p>
          <a:p>
            <a:pPr eaLnBrk="1" hangingPunct="1">
              <a:lnSpc>
                <a:spcPct val="80000"/>
              </a:lnSpc>
              <a:spcBef>
                <a:spcPct val="25000"/>
              </a:spcBef>
              <a:buFontTx/>
              <a:buNone/>
            </a:pPr>
            <a:endParaRPr lang="en-US" altLang="en-US" sz="1000">
              <a:solidFill>
                <a:schemeClr val="accent2"/>
              </a:solidFill>
            </a:endParaRPr>
          </a:p>
          <a:p>
            <a:pPr eaLnBrk="1" hangingPunct="1">
              <a:lnSpc>
                <a:spcPct val="80000"/>
              </a:lnSpc>
              <a:spcBef>
                <a:spcPct val="25000"/>
              </a:spcBef>
              <a:buFontTx/>
              <a:buNone/>
            </a:pPr>
            <a:r>
              <a:rPr lang="en-US" altLang="en-US" sz="3000">
                <a:solidFill>
                  <a:schemeClr val="accent2"/>
                </a:solidFill>
              </a:rPr>
              <a:t>Special INTERPOL-UN Security Council</a:t>
            </a:r>
          </a:p>
          <a:p>
            <a:pPr eaLnBrk="1" hangingPunct="1">
              <a:lnSpc>
                <a:spcPct val="80000"/>
              </a:lnSpc>
              <a:spcBef>
                <a:spcPct val="25000"/>
              </a:spcBef>
              <a:buFontTx/>
              <a:buNone/>
            </a:pPr>
            <a:endParaRPr lang="en-US" altLang="en-US" sz="1000">
              <a:solidFill>
                <a:schemeClr val="accent2"/>
              </a:solidFill>
            </a:endParaRPr>
          </a:p>
          <a:p>
            <a:pPr eaLnBrk="1" hangingPunct="1">
              <a:lnSpc>
                <a:spcPct val="80000"/>
              </a:lnSpc>
              <a:spcBef>
                <a:spcPct val="25000"/>
              </a:spcBef>
              <a:buFontTx/>
              <a:buNone/>
            </a:pPr>
            <a:r>
              <a:rPr lang="en-US" altLang="en-US">
                <a:solidFill>
                  <a:schemeClr val="accent2"/>
                </a:solidFill>
              </a:rPr>
              <a:t>Warnings of threats</a:t>
            </a:r>
          </a:p>
          <a:p>
            <a:pPr eaLnBrk="1" hangingPunct="1">
              <a:lnSpc>
                <a:spcPct val="80000"/>
              </a:lnSpc>
              <a:spcBef>
                <a:spcPct val="25000"/>
              </a:spcBef>
              <a:buFontTx/>
              <a:buNone/>
            </a:pPr>
            <a:endParaRPr lang="en-US" altLang="en-US" sz="1000">
              <a:solidFill>
                <a:schemeClr val="accent2"/>
              </a:solidFill>
            </a:endParaRPr>
          </a:p>
          <a:p>
            <a:pPr eaLnBrk="1" hangingPunct="1">
              <a:lnSpc>
                <a:spcPct val="80000"/>
              </a:lnSpc>
              <a:spcBef>
                <a:spcPct val="25000"/>
              </a:spcBef>
              <a:buFontTx/>
              <a:buNone/>
            </a:pPr>
            <a:r>
              <a:rPr lang="en-US" altLang="en-US" b="1">
                <a:solidFill>
                  <a:srgbClr val="002060"/>
                </a:solidFill>
              </a:rPr>
              <a:t>+ Diffusions </a:t>
            </a:r>
          </a:p>
        </p:txBody>
      </p:sp>
      <p:sp>
        <p:nvSpPr>
          <p:cNvPr id="481283" name="Rectangle 3">
            <a:extLst>
              <a:ext uri="{FF2B5EF4-FFF2-40B4-BE49-F238E27FC236}">
                <a16:creationId xmlns:a16="http://schemas.microsoft.com/office/drawing/2014/main" id="{843C193A-C479-461F-B0C3-E54902A12470}"/>
              </a:ext>
            </a:extLst>
          </p:cNvPr>
          <p:cNvSpPr>
            <a:spLocks noChangeArrowheads="1"/>
          </p:cNvSpPr>
          <p:nvPr/>
        </p:nvSpPr>
        <p:spPr bwMode="auto">
          <a:xfrm>
            <a:off x="3413125" y="619126"/>
            <a:ext cx="5075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pPr>
            <a:r>
              <a:rPr lang="fr-FR" altLang="en-US" sz="2800" b="1">
                <a:solidFill>
                  <a:srgbClr val="C0504D"/>
                </a:solidFill>
              </a:rPr>
              <a:t>INTERPOL Notices and Diffusions</a:t>
            </a:r>
          </a:p>
        </p:txBody>
      </p:sp>
      <p:pic>
        <p:nvPicPr>
          <p:cNvPr id="481284" name="Picture 4" descr="LogoBleu">
            <a:extLst>
              <a:ext uri="{FF2B5EF4-FFF2-40B4-BE49-F238E27FC236}">
                <a16:creationId xmlns:a16="http://schemas.microsoft.com/office/drawing/2014/main" id="{20C229EE-86D6-4E09-B9FA-7104FEF09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6" y="1971676"/>
            <a:ext cx="5000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5" name="Picture 5" descr="LogoVert">
            <a:extLst>
              <a:ext uri="{FF2B5EF4-FFF2-40B4-BE49-F238E27FC236}">
                <a16:creationId xmlns:a16="http://schemas.microsoft.com/office/drawing/2014/main" id="{EE0A8739-D073-4EC1-8480-994008D82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963" y="2668589"/>
            <a:ext cx="488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6" name="Picture 6" descr="LogoIPUN">
            <a:extLst>
              <a:ext uri="{FF2B5EF4-FFF2-40B4-BE49-F238E27FC236}">
                <a16:creationId xmlns:a16="http://schemas.microsoft.com/office/drawing/2014/main" id="{A0B5B902-23ED-4440-BF9A-FE88D29C7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8" y="4730750"/>
            <a:ext cx="957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7" name="Picture 7" descr="LogoJaune">
            <a:extLst>
              <a:ext uri="{FF2B5EF4-FFF2-40B4-BE49-F238E27FC236}">
                <a16:creationId xmlns:a16="http://schemas.microsoft.com/office/drawing/2014/main" id="{832BD610-097E-4A10-A6EC-EDF660A90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850" y="3368676"/>
            <a:ext cx="5016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8" name="Picture 8" descr="LogoNoir">
            <a:extLst>
              <a:ext uri="{FF2B5EF4-FFF2-40B4-BE49-F238E27FC236}">
                <a16:creationId xmlns:a16="http://schemas.microsoft.com/office/drawing/2014/main" id="{C5159BF6-E699-4AFB-BE10-7F87B9A2CD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2850" y="4065588"/>
            <a:ext cx="4953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9" name="Picture 9" descr="LogoOrange">
            <a:extLst>
              <a:ext uri="{FF2B5EF4-FFF2-40B4-BE49-F238E27FC236}">
                <a16:creationId xmlns:a16="http://schemas.microsoft.com/office/drawing/2014/main" id="{1868A07E-52D1-48F2-8326-17E8D85792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6" y="5407026"/>
            <a:ext cx="5429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90" name="Picture 10" descr="LogoRouge">
            <a:extLst>
              <a:ext uri="{FF2B5EF4-FFF2-40B4-BE49-F238E27FC236}">
                <a16:creationId xmlns:a16="http://schemas.microsoft.com/office/drawing/2014/main" id="{01DD21BB-5017-4A06-BDA7-7858806356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7614" y="1274763"/>
            <a:ext cx="5175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91" name="Text Box 13">
            <a:extLst>
              <a:ext uri="{FF2B5EF4-FFF2-40B4-BE49-F238E27FC236}">
                <a16:creationId xmlns:a16="http://schemas.microsoft.com/office/drawing/2014/main" id="{56B8F4B5-9BDE-459F-8271-4B9C77634DB8}"/>
              </a:ext>
            </a:extLst>
          </p:cNvPr>
          <p:cNvSpPr txBox="1">
            <a:spLocks noChangeArrowheads="1"/>
          </p:cNvSpPr>
          <p:nvPr/>
        </p:nvSpPr>
        <p:spPr bwMode="auto">
          <a:xfrm>
            <a:off x="5335588" y="0"/>
            <a:ext cx="5332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pPr>
            <a:r>
              <a:rPr lang="en-US" altLang="en-US" sz="1200">
                <a:solidFill>
                  <a:srgbClr val="803838"/>
                </a:solidFill>
                <a:latin typeface="Arial Rounded MT Bold" panose="020F0704030504030204" pitchFamily="34" charset="0"/>
                <a:cs typeface="Arial" panose="020B0604020202020204" pitchFamily="34" charset="0"/>
              </a:rPr>
              <a:t>Core function #2: Operational data services and databases for police</a:t>
            </a:r>
            <a:endParaRPr lang="fr-FR" altLang="en-US" sz="1200">
              <a:solidFill>
                <a:srgbClr val="803838"/>
              </a:solidFill>
              <a:latin typeface="Arial Rounded MT Bold" panose="020F070403050403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1BEAE-2534-4DB2-B66E-4B2099103196}"/>
              </a:ext>
            </a:extLst>
          </p:cNvPr>
          <p:cNvSpPr>
            <a:spLocks noGrp="1"/>
          </p:cNvSpPr>
          <p:nvPr>
            <p:ph idx="1"/>
          </p:nvPr>
        </p:nvSpPr>
        <p:spPr bwMode="auto">
          <a:xfrm>
            <a:off x="1676400" y="533401"/>
            <a:ext cx="8839200" cy="577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None/>
            </a:pPr>
            <a:r>
              <a:rPr lang="en-US" altLang="en-US"/>
              <a:t>Examples of notices that can be published by INTERPOL on request through NCBs:</a:t>
            </a:r>
          </a:p>
          <a:p>
            <a:pPr marL="0" indent="0" algn="just" eaLnBrk="1" hangingPunct="1"/>
            <a:endParaRPr lang="en-US" altLang="en-US" sz="2600">
              <a:solidFill>
                <a:srgbClr val="FF0000"/>
              </a:solidFill>
            </a:endParaRPr>
          </a:p>
          <a:p>
            <a:pPr marL="0" indent="0" algn="just" eaLnBrk="1" hangingPunct="1"/>
            <a:r>
              <a:rPr lang="en-US" altLang="en-US" sz="2600">
                <a:solidFill>
                  <a:srgbClr val="FF0000"/>
                </a:solidFill>
              </a:rPr>
              <a:t>Red Notice </a:t>
            </a:r>
            <a:r>
              <a:rPr lang="en-US" altLang="en-US" sz="2600" b="0"/>
              <a:t>- To seek the provisional arrest of a wanted person with a view to extradition based on an arrest warrant or court decision.</a:t>
            </a:r>
          </a:p>
          <a:p>
            <a:pPr marL="0" indent="0" algn="just" eaLnBrk="1" hangingPunct="1"/>
            <a:endParaRPr lang="en-US" altLang="en-US" sz="2600" b="0"/>
          </a:p>
          <a:p>
            <a:pPr marL="0" indent="0" algn="just" eaLnBrk="1" hangingPunct="1"/>
            <a:r>
              <a:rPr lang="en-US" altLang="en-US" sz="2600">
                <a:solidFill>
                  <a:srgbClr val="1696FF"/>
                </a:solidFill>
              </a:rPr>
              <a:t>Blue Notice </a:t>
            </a:r>
            <a:r>
              <a:rPr lang="en-US" altLang="en-US" sz="2600" b="0"/>
              <a:t>- To collect additional information about a person</a:t>
            </a:r>
            <a:r>
              <a:rPr lang="ja-JP" altLang="en-US" sz="2600" b="0"/>
              <a:t>’</a:t>
            </a:r>
            <a:r>
              <a:rPr lang="en-US" altLang="ja-JP" sz="2600" b="0"/>
              <a:t>s identity, location, or illegal activities in relation to a criminal matter.</a:t>
            </a:r>
            <a:endParaRPr lang="en-US" altLang="en-US" sz="26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152EB6-2516-44AE-934F-55552D6E53C9}"/>
              </a:ext>
            </a:extLst>
          </p:cNvPr>
          <p:cNvSpPr>
            <a:spLocks noGrp="1"/>
          </p:cNvSpPr>
          <p:nvPr>
            <p:ph idx="1"/>
          </p:nvPr>
        </p:nvSpPr>
        <p:spPr bwMode="auto">
          <a:xfrm>
            <a:off x="1992313" y="765175"/>
            <a:ext cx="822960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r>
              <a:rPr lang="en-US" altLang="en-US">
                <a:solidFill>
                  <a:srgbClr val="EE8616"/>
                </a:solidFill>
              </a:rPr>
              <a:t>Orange Notice </a:t>
            </a:r>
            <a:r>
              <a:rPr lang="en-US" altLang="en-US" b="0"/>
              <a:t>- To warn police, public entities and other international organizations of dangerous materials, criminal acts or events that pose a potential threat to public safety.</a:t>
            </a:r>
          </a:p>
          <a:p>
            <a:pPr algn="just" eaLnBrk="1" hangingPunct="1"/>
            <a:endParaRPr lang="en-US" altLang="en-US" b="0"/>
          </a:p>
          <a:p>
            <a:pPr algn="just" eaLnBrk="1" hangingPunct="1"/>
            <a:r>
              <a:rPr lang="en-US" altLang="en-US">
                <a:solidFill>
                  <a:srgbClr val="00B050"/>
                </a:solidFill>
              </a:rPr>
              <a:t>Green Notice </a:t>
            </a:r>
            <a:r>
              <a:rPr lang="en-US" altLang="en-US" b="0"/>
              <a:t>- To provide warnings or criminal intelligence about persons who have committed criminal offences and are likely to repeat these crimes in other countries.</a:t>
            </a:r>
            <a:endParaRPr lang="en-US" altLang="en-US"/>
          </a:p>
          <a:p>
            <a:pPr algn="just"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618E0-7D15-4E62-B707-E43B08622B15}"/>
              </a:ext>
            </a:extLst>
          </p:cNvPr>
          <p:cNvSpPr>
            <a:spLocks noGrp="1"/>
          </p:cNvSpPr>
          <p:nvPr>
            <p:ph idx="1"/>
          </p:nvPr>
        </p:nvSpPr>
        <p:spPr>
          <a:xfrm>
            <a:off x="1992313" y="765175"/>
            <a:ext cx="8229600" cy="5543550"/>
          </a:xfrm>
        </p:spPr>
        <p:txBody>
          <a:bodyPr/>
          <a:lstStyle/>
          <a:p>
            <a:pPr marL="0" indent="0" eaLnBrk="1" fontAlgn="auto" hangingPunct="1">
              <a:spcAft>
                <a:spcPts val="0"/>
              </a:spcAft>
              <a:buNone/>
              <a:defRPr/>
            </a:pPr>
            <a:r>
              <a:rPr lang="en-US" b="0" dirty="0">
                <a:ea typeface="+mn-ea"/>
                <a:cs typeface="+mn-cs"/>
              </a:rPr>
              <a:t>Notices contain two main types of information:</a:t>
            </a:r>
          </a:p>
          <a:p>
            <a:pPr marL="514350" indent="-514350" eaLnBrk="1" fontAlgn="auto" hangingPunct="1">
              <a:spcAft>
                <a:spcPts val="0"/>
              </a:spcAft>
              <a:buFont typeface="+mj-lt"/>
              <a:buAutoNum type="arabicPeriod"/>
              <a:defRPr/>
            </a:pPr>
            <a:endParaRPr lang="en-US" b="0" dirty="0">
              <a:ea typeface="+mn-ea"/>
              <a:cs typeface="+mn-cs"/>
            </a:endParaRPr>
          </a:p>
          <a:p>
            <a:pPr marL="514350" indent="-514350" eaLnBrk="1" fontAlgn="auto" hangingPunct="1">
              <a:spcAft>
                <a:spcPts val="0"/>
              </a:spcAft>
              <a:buFont typeface="+mj-lt"/>
              <a:buAutoNum type="arabicPeriod"/>
              <a:defRPr/>
            </a:pPr>
            <a:r>
              <a:rPr lang="en-US" b="0" dirty="0">
                <a:solidFill>
                  <a:srgbClr val="FFC000"/>
                </a:solidFill>
                <a:ea typeface="+mn-ea"/>
                <a:cs typeface="+mn-cs"/>
              </a:rPr>
              <a:t>Identity particulars </a:t>
            </a:r>
            <a:r>
              <a:rPr lang="en-US" b="0" dirty="0">
                <a:ea typeface="+mn-ea"/>
                <a:cs typeface="+mn-cs"/>
              </a:rPr>
              <a:t>- comprehensive identity details, physical description, photograph, fingerprints and other relevant information such as occupation, languages spoken, identity document numbers, etc.</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Content Placeholder 1">
            <a:extLst>
              <a:ext uri="{FF2B5EF4-FFF2-40B4-BE49-F238E27FC236}">
                <a16:creationId xmlns:a16="http://schemas.microsoft.com/office/drawing/2014/main" id="{144D422A-A985-4BDA-860F-CF9C69C8FFBF}"/>
              </a:ext>
            </a:extLst>
          </p:cNvPr>
          <p:cNvSpPr>
            <a:spLocks noGrp="1"/>
          </p:cNvSpPr>
          <p:nvPr>
            <p:ph idx="1"/>
          </p:nvPr>
        </p:nvSpPr>
        <p:spPr bwMode="auto">
          <a:xfrm>
            <a:off x="1992313" y="765175"/>
            <a:ext cx="822960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None/>
            </a:pPr>
            <a:endParaRPr lang="en-US" altLang="en-US"/>
          </a:p>
          <a:p>
            <a:pPr marL="0" indent="0" algn="just" eaLnBrk="1" hangingPunct="1">
              <a:buFont typeface="Calibri" panose="020F0502020204030204" pitchFamily="34" charset="0"/>
              <a:buAutoNum type="arabicPeriod" startAt="2"/>
            </a:pPr>
            <a:r>
              <a:rPr lang="en-US" altLang="en-US" b="0">
                <a:solidFill>
                  <a:srgbClr val="C00000"/>
                </a:solidFill>
              </a:rPr>
              <a:t>Judicial information </a:t>
            </a:r>
            <a:r>
              <a:rPr lang="en-US" altLang="en-US" b="0"/>
              <a:t>- offence charged; references to the laws, maximum penalty, in the case of the </a:t>
            </a:r>
            <a:r>
              <a:rPr lang="en-US" altLang="en-US" b="0">
                <a:solidFill>
                  <a:srgbClr val="FF0000"/>
                </a:solidFill>
              </a:rPr>
              <a:t>Red Notice</a:t>
            </a:r>
            <a:r>
              <a:rPr lang="en-US" altLang="en-US" b="0"/>
              <a:t>, references to the arrest warrant or sentence by a court; and countries from which the requesting country will seek escapee</a:t>
            </a:r>
            <a:r>
              <a:rPr lang="ja-JP" altLang="en-US" b="0"/>
              <a:t>’</a:t>
            </a:r>
            <a:r>
              <a:rPr lang="en-US" altLang="ja-JP" b="0"/>
              <a:t>s return.</a:t>
            </a:r>
          </a:p>
          <a:p>
            <a:pPr marL="0" indent="0" algn="just" eaLnBrk="1" hangingPunct="1">
              <a:buFont typeface="Calibri" panose="020F0502020204030204" pitchFamily="34" charset="0"/>
              <a:buAutoNum type="arabicPeriod" startAt="2"/>
            </a:pPr>
            <a:r>
              <a:rPr lang="en-US" altLang="en-US" b="0"/>
              <a:t>Yet returning escapee</a:t>
            </a:r>
            <a:r>
              <a:rPr lang="ja-JP" altLang="en-US" b="0"/>
              <a:t>’</a:t>
            </a:r>
            <a:r>
              <a:rPr lang="en-US" altLang="ja-JP" b="0"/>
              <a:t>s is not an easy matter !!!</a:t>
            </a:r>
            <a:endParaRPr lang="en-US" altLang="ja-JP"/>
          </a:p>
          <a:p>
            <a:pPr marL="0" indent="0" algn="just" eaLnBrk="1" hangingPunct="1">
              <a:buNone/>
            </a:pP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op Ten List">
  <a:themeElements>
    <a:clrScheme name="Top Ten List 1">
      <a:dk1>
        <a:srgbClr val="FFFF00"/>
      </a:dk1>
      <a:lt1>
        <a:srgbClr val="FFFFFF"/>
      </a:lt1>
      <a:dk2>
        <a:srgbClr val="FFFF00"/>
      </a:dk2>
      <a:lt2>
        <a:srgbClr val="868686"/>
      </a:lt2>
      <a:accent1>
        <a:srgbClr val="3366FF"/>
      </a:accent1>
      <a:accent2>
        <a:srgbClr val="009900"/>
      </a:accent2>
      <a:accent3>
        <a:srgbClr val="FFFFFF"/>
      </a:accent3>
      <a:accent4>
        <a:srgbClr val="DADA00"/>
      </a:accent4>
      <a:accent5>
        <a:srgbClr val="ADB8FF"/>
      </a:accent5>
      <a:accent6>
        <a:srgbClr val="008A00"/>
      </a:accent6>
      <a:hlink>
        <a:srgbClr val="FF0033"/>
      </a:hlink>
      <a:folHlink>
        <a:srgbClr val="C7C7C7"/>
      </a:folHlink>
    </a:clrScheme>
    <a:fontScheme name="Top Ten Lis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Top Ten List 1">
        <a:dk1>
          <a:srgbClr val="FFFF00"/>
        </a:dk1>
        <a:lt1>
          <a:srgbClr val="FFFFFF"/>
        </a:lt1>
        <a:dk2>
          <a:srgbClr val="FFFF00"/>
        </a:dk2>
        <a:lt2>
          <a:srgbClr val="868686"/>
        </a:lt2>
        <a:accent1>
          <a:srgbClr val="3366FF"/>
        </a:accent1>
        <a:accent2>
          <a:srgbClr val="009900"/>
        </a:accent2>
        <a:accent3>
          <a:srgbClr val="FFFFFF"/>
        </a:accent3>
        <a:accent4>
          <a:srgbClr val="DADA00"/>
        </a:accent4>
        <a:accent5>
          <a:srgbClr val="ADB8FF"/>
        </a:accent5>
        <a:accent6>
          <a:srgbClr val="008A00"/>
        </a:accent6>
        <a:hlink>
          <a:srgbClr val="FF0033"/>
        </a:hlink>
        <a:folHlink>
          <a:srgbClr val="C7C7C7"/>
        </a:folHlink>
      </a:clrScheme>
      <a:clrMap bg1="lt1" tx1="dk1" bg2="lt2" tx2="dk2" accent1="accent1" accent2="accent2" accent3="accent3" accent4="accent4" accent5="accent5" accent6="accent6" hlink="hlink" folHlink="folHlink"/>
    </a:extraClrScheme>
    <a:extraClrScheme>
      <a:clrScheme name="Top Ten List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7C7C7"/>
        </a:folHlink>
      </a:clrScheme>
      <a:clrMap bg1="lt1" tx1="dk1" bg2="lt2" tx2="dk2" accent1="accent1" accent2="accent2" accent3="accent3" accent4="accent4" accent5="accent5" accent6="accent6" hlink="hlink" folHlink="folHlink"/>
    </a:extraClrScheme>
    <a:extraClrScheme>
      <a:clrScheme name="Top Ten List 3">
        <a:dk1>
          <a:srgbClr val="000000"/>
        </a:dk1>
        <a:lt1>
          <a:srgbClr val="FFFFFF"/>
        </a:lt1>
        <a:dk2>
          <a:srgbClr val="000000"/>
        </a:dk2>
        <a:lt2>
          <a:srgbClr val="868686"/>
        </a:lt2>
        <a:accent1>
          <a:srgbClr val="CBCBCB"/>
        </a:accent1>
        <a:accent2>
          <a:srgbClr val="777777"/>
        </a:accent2>
        <a:accent3>
          <a:srgbClr val="FFFFFF"/>
        </a:accent3>
        <a:accent4>
          <a:srgbClr val="000000"/>
        </a:accent4>
        <a:accent5>
          <a:srgbClr val="E2E2E2"/>
        </a:accent5>
        <a:accent6>
          <a:srgbClr val="6B6B6B"/>
        </a:accent6>
        <a:hlink>
          <a:srgbClr val="393939"/>
        </a:hlink>
        <a:folHlink>
          <a:srgbClr val="CACAC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0 100Years logo INTERPOL Blue 4_3">
  <a:themeElements>
    <a:clrScheme name="INTERPOL">
      <a:dk1>
        <a:srgbClr val="FFFFFF"/>
      </a:dk1>
      <a:lt1>
        <a:srgbClr val="00437A"/>
      </a:lt1>
      <a:dk2>
        <a:srgbClr val="00437A"/>
      </a:dk2>
      <a:lt2>
        <a:srgbClr val="00437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Widescreen</PresentationFormat>
  <Paragraphs>93</Paragraphs>
  <Slides>13</Slides>
  <Notes>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13</vt:i4>
      </vt:variant>
    </vt:vector>
  </HeadingPairs>
  <TitlesOfParts>
    <vt:vector size="30" baseType="lpstr">
      <vt:lpstr>MS PGothic</vt:lpstr>
      <vt:lpstr>PMingLiU</vt:lpstr>
      <vt:lpstr>Arial</vt:lpstr>
      <vt:lpstr>Arial Black</vt:lpstr>
      <vt:lpstr>Arial Rounded MT Bold</vt:lpstr>
      <vt:lpstr>Calibri</vt:lpstr>
      <vt:lpstr>Calibri Light</vt:lpstr>
      <vt:lpstr>Comic Sans MS</vt:lpstr>
      <vt:lpstr>Levenim MT</vt:lpstr>
      <vt:lpstr>Times New Roman</vt:lpstr>
      <vt:lpstr>Verdana</vt:lpstr>
      <vt:lpstr>Wingdings</vt:lpstr>
      <vt:lpstr>Office Theme</vt:lpstr>
      <vt:lpstr>1_Office Theme</vt:lpstr>
      <vt:lpstr>Top Ten List</vt:lpstr>
      <vt:lpstr>P0 100Years logo INTERPOL Blue 4_3</vt:lpstr>
      <vt:lpstr>Default Design</vt:lpstr>
      <vt:lpstr>Role of INTERPOL in  notices, criminels cases, DNA and corruption, Asset Recovery</vt:lpstr>
      <vt:lpstr>PowerPoint Presentation</vt:lpstr>
      <vt:lpstr>NTERPOL</vt:lpstr>
      <vt:lpstr>PowerPoint Presentation</vt:lpstr>
      <vt:lpstr>PowerPoint Presentation</vt:lpstr>
      <vt:lpstr>PowerPoint Presentation</vt:lpstr>
      <vt:lpstr>PowerPoint Presentation</vt:lpstr>
      <vt:lpstr>PowerPoint Presentation</vt:lpstr>
      <vt:lpstr>PowerPoint Presentation</vt:lpstr>
      <vt:lpstr>Article 3 – Political offences Extradition </vt:lpstr>
      <vt:lpstr>Article 11 – </vt:lpstr>
      <vt:lpstr>PowerPoint Presentation</vt:lpstr>
      <vt:lpstr>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INTERPOL in  notices, criminels cases, DNA and corruption, Asset Recovery</dc:title>
  <dc:creator>Karwan UK</dc:creator>
  <cp:lastModifiedBy>Karwan UK</cp:lastModifiedBy>
  <cp:revision>1</cp:revision>
  <dcterms:created xsi:type="dcterms:W3CDTF">2020-11-17T14:52:07Z</dcterms:created>
  <dcterms:modified xsi:type="dcterms:W3CDTF">2020-11-17T14:52:15Z</dcterms:modified>
</cp:coreProperties>
</file>