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79" r:id="rId2"/>
    <p:sldId id="257" r:id="rId3"/>
    <p:sldId id="280" r:id="rId4"/>
    <p:sldId id="258" r:id="rId5"/>
    <p:sldId id="259" r:id="rId6"/>
    <p:sldId id="260" r:id="rId7"/>
    <p:sldId id="273" r:id="rId8"/>
    <p:sldId id="262" r:id="rId9"/>
    <p:sldId id="263" r:id="rId10"/>
    <p:sldId id="264" r:id="rId11"/>
    <p:sldId id="261" r:id="rId12"/>
    <p:sldId id="265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64" d="100"/>
          <a:sy n="64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BDAE4-BB84-4A73-A465-676D464AFCA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9446D9-ECF0-43A9-9328-B30EB8DB6FE7}">
      <dgm:prSet/>
      <dgm:spPr/>
      <dgm:t>
        <a:bodyPr/>
        <a:lstStyle/>
        <a:p>
          <a:r>
            <a:rPr lang="en-US"/>
            <a:t>Have 12 classes.</a:t>
          </a:r>
        </a:p>
      </dgm:t>
    </dgm:pt>
    <dgm:pt modelId="{70B5A7B1-A591-4EF3-ACDA-E0BB5F584B15}" type="parTrans" cxnId="{998DF98D-4B08-43DF-8A0E-3B0FB132D048}">
      <dgm:prSet/>
      <dgm:spPr/>
      <dgm:t>
        <a:bodyPr/>
        <a:lstStyle/>
        <a:p>
          <a:endParaRPr lang="en-US"/>
        </a:p>
      </dgm:t>
    </dgm:pt>
    <dgm:pt modelId="{967631FE-F47F-4CB2-AD2B-DCA410403337}" type="sibTrans" cxnId="{998DF98D-4B08-43DF-8A0E-3B0FB132D048}">
      <dgm:prSet/>
      <dgm:spPr/>
      <dgm:t>
        <a:bodyPr/>
        <a:lstStyle/>
        <a:p>
          <a:endParaRPr lang="en-US"/>
        </a:p>
      </dgm:t>
    </dgm:pt>
    <dgm:pt modelId="{3CA58E92-E1A7-4A76-B75B-246963C8E47D}">
      <dgm:prSet/>
      <dgm:spPr/>
      <dgm:t>
        <a:bodyPr/>
        <a:lstStyle/>
        <a:p>
          <a:r>
            <a:rPr lang="en-US"/>
            <a:t>12 classes, each 2 hours.</a:t>
          </a:r>
        </a:p>
      </dgm:t>
    </dgm:pt>
    <dgm:pt modelId="{F463AF3D-E9A5-479C-B825-BB212A5DB736}" type="parTrans" cxnId="{D26ADCB5-0568-445C-8F9E-5171C8B1B333}">
      <dgm:prSet/>
      <dgm:spPr/>
      <dgm:t>
        <a:bodyPr/>
        <a:lstStyle/>
        <a:p>
          <a:endParaRPr lang="en-US"/>
        </a:p>
      </dgm:t>
    </dgm:pt>
    <dgm:pt modelId="{9A1BE15F-B9ED-41D1-8DE4-9C048DC3220A}" type="sibTrans" cxnId="{D26ADCB5-0568-445C-8F9E-5171C8B1B333}">
      <dgm:prSet/>
      <dgm:spPr/>
      <dgm:t>
        <a:bodyPr/>
        <a:lstStyle/>
        <a:p>
          <a:endParaRPr lang="en-US"/>
        </a:p>
      </dgm:t>
    </dgm:pt>
    <dgm:pt modelId="{A16F81F1-3189-47CA-BF00-B2DBD7AA1E4A}">
      <dgm:prSet/>
      <dgm:spPr/>
      <dgm:t>
        <a:bodyPr/>
        <a:lstStyle/>
        <a:p>
          <a:r>
            <a:rPr lang="en-US"/>
            <a:t>One class is mid term exam, and One class final.</a:t>
          </a:r>
        </a:p>
      </dgm:t>
    </dgm:pt>
    <dgm:pt modelId="{F51BDA80-FDE6-4615-AA4B-E4D0C7C45833}" type="parTrans" cxnId="{E0F778D9-25D6-4B05-88CA-315582AFDAA2}">
      <dgm:prSet/>
      <dgm:spPr/>
      <dgm:t>
        <a:bodyPr/>
        <a:lstStyle/>
        <a:p>
          <a:endParaRPr lang="en-US"/>
        </a:p>
      </dgm:t>
    </dgm:pt>
    <dgm:pt modelId="{9F5C3D75-C6C2-4094-9EF6-EFFED9B90D70}" type="sibTrans" cxnId="{E0F778D9-25D6-4B05-88CA-315582AFDAA2}">
      <dgm:prSet/>
      <dgm:spPr/>
      <dgm:t>
        <a:bodyPr/>
        <a:lstStyle/>
        <a:p>
          <a:endParaRPr lang="en-US"/>
        </a:p>
      </dgm:t>
    </dgm:pt>
    <dgm:pt modelId="{B2DC67E0-066B-4296-B433-7E4AEF73FFA5}">
      <dgm:prSet/>
      <dgm:spPr/>
      <dgm:t>
        <a:bodyPr/>
        <a:lstStyle/>
        <a:p>
          <a:r>
            <a:rPr lang="en-US"/>
            <a:t>One class for course review</a:t>
          </a:r>
        </a:p>
      </dgm:t>
    </dgm:pt>
    <dgm:pt modelId="{E9DC0B62-62D7-4096-996F-906C610E5971}" type="parTrans" cxnId="{7B397576-B739-4CB6-A4B3-723F9EA5D823}">
      <dgm:prSet/>
      <dgm:spPr/>
      <dgm:t>
        <a:bodyPr/>
        <a:lstStyle/>
        <a:p>
          <a:endParaRPr lang="en-US"/>
        </a:p>
      </dgm:t>
    </dgm:pt>
    <dgm:pt modelId="{63CD8E42-0BC3-4417-8253-AC1686B2A936}" type="sibTrans" cxnId="{7B397576-B739-4CB6-A4B3-723F9EA5D823}">
      <dgm:prSet/>
      <dgm:spPr/>
      <dgm:t>
        <a:bodyPr/>
        <a:lstStyle/>
        <a:p>
          <a:endParaRPr lang="en-US"/>
        </a:p>
      </dgm:t>
    </dgm:pt>
    <dgm:pt modelId="{CD5232E1-DD14-4C68-931D-70DBB9986B55}">
      <dgm:prSet/>
      <dgm:spPr/>
      <dgm:t>
        <a:bodyPr/>
        <a:lstStyle/>
        <a:p>
          <a:r>
            <a:rPr lang="en-US"/>
            <a:t>Textbook</a:t>
          </a:r>
        </a:p>
      </dgm:t>
    </dgm:pt>
    <dgm:pt modelId="{DD91EFA6-87C1-44B7-8311-C095AB4110BE}" type="parTrans" cxnId="{90D59CFD-9796-4B28-9CE8-12B00F66E09D}">
      <dgm:prSet/>
      <dgm:spPr/>
      <dgm:t>
        <a:bodyPr/>
        <a:lstStyle/>
        <a:p>
          <a:endParaRPr lang="en-US"/>
        </a:p>
      </dgm:t>
    </dgm:pt>
    <dgm:pt modelId="{0ED0C1B2-087D-4916-A083-EA9610DF6079}" type="sibTrans" cxnId="{90D59CFD-9796-4B28-9CE8-12B00F66E09D}">
      <dgm:prSet/>
      <dgm:spPr/>
      <dgm:t>
        <a:bodyPr/>
        <a:lstStyle/>
        <a:p>
          <a:endParaRPr lang="en-US"/>
        </a:p>
      </dgm:t>
    </dgm:pt>
    <dgm:pt modelId="{8A5EB4FD-E130-44CA-80EC-A6D7779C9663}">
      <dgm:prSet/>
      <dgm:spPr/>
      <dgm:t>
        <a:bodyPr/>
        <a:lstStyle/>
        <a:p>
          <a:r>
            <a:rPr lang="en-US"/>
            <a:t>S. Russell, P. Norvig. 2010. </a:t>
          </a:r>
          <a:r>
            <a:rPr lang="en-US" i="1"/>
            <a:t>Artificial intelligence A Modern Approach. Third Edition</a:t>
          </a:r>
          <a:r>
            <a:rPr lang="en-US"/>
            <a:t>. USA, Pearson</a:t>
          </a:r>
        </a:p>
      </dgm:t>
    </dgm:pt>
    <dgm:pt modelId="{EB29FCC7-3B00-4C4B-AB9B-AB39A28B92A2}" type="parTrans" cxnId="{85FE634C-A2D5-4CD5-9349-0EED2BB177EE}">
      <dgm:prSet/>
      <dgm:spPr/>
      <dgm:t>
        <a:bodyPr/>
        <a:lstStyle/>
        <a:p>
          <a:endParaRPr lang="en-US"/>
        </a:p>
      </dgm:t>
    </dgm:pt>
    <dgm:pt modelId="{36E85695-AD00-4D46-ADC9-90636C6FAE6A}" type="sibTrans" cxnId="{85FE634C-A2D5-4CD5-9349-0EED2BB177EE}">
      <dgm:prSet/>
      <dgm:spPr/>
      <dgm:t>
        <a:bodyPr/>
        <a:lstStyle/>
        <a:p>
          <a:endParaRPr lang="en-US"/>
        </a:p>
      </dgm:t>
    </dgm:pt>
    <dgm:pt modelId="{BCFB60A4-D555-4BED-B660-E5B7BB0C5860}">
      <dgm:prSet/>
      <dgm:spPr/>
      <dgm:t>
        <a:bodyPr/>
        <a:lstStyle/>
        <a:p>
          <a:r>
            <a:rPr lang="en-US"/>
            <a:t>Kevin Warwick. 2011. Artificial Intelligence: The Basics. 1</a:t>
          </a:r>
          <a:r>
            <a:rPr lang="en-US" baseline="30000"/>
            <a:t>st</a:t>
          </a:r>
          <a:r>
            <a:rPr lang="en-US"/>
            <a:t> edition.</a:t>
          </a:r>
        </a:p>
      </dgm:t>
    </dgm:pt>
    <dgm:pt modelId="{9B47710E-4B49-4562-A1DB-B9954E084C84}" type="parTrans" cxnId="{1343D053-5441-45D6-A05D-7EE90F3354A1}">
      <dgm:prSet/>
      <dgm:spPr/>
      <dgm:t>
        <a:bodyPr/>
        <a:lstStyle/>
        <a:p>
          <a:endParaRPr lang="en-US"/>
        </a:p>
      </dgm:t>
    </dgm:pt>
    <dgm:pt modelId="{85449C43-6476-4C84-BBDD-2002A4C4CD4F}" type="sibTrans" cxnId="{1343D053-5441-45D6-A05D-7EE90F3354A1}">
      <dgm:prSet/>
      <dgm:spPr/>
      <dgm:t>
        <a:bodyPr/>
        <a:lstStyle/>
        <a:p>
          <a:endParaRPr lang="en-US"/>
        </a:p>
      </dgm:t>
    </dgm:pt>
    <dgm:pt modelId="{A3FD604D-FA1A-4711-A507-371364E71B35}">
      <dgm:prSet/>
      <dgm:spPr/>
      <dgm:t>
        <a:bodyPr/>
        <a:lstStyle/>
        <a:p>
          <a:r>
            <a:rPr lang="en-US"/>
            <a:t>Quizzes </a:t>
          </a:r>
        </a:p>
      </dgm:t>
    </dgm:pt>
    <dgm:pt modelId="{BD1C6ED4-A65A-4C3B-BF8E-F44669F393FC}" type="parTrans" cxnId="{D5B5F724-B494-4239-BE5B-2DC6CC7E437E}">
      <dgm:prSet/>
      <dgm:spPr/>
      <dgm:t>
        <a:bodyPr/>
        <a:lstStyle/>
        <a:p>
          <a:endParaRPr lang="en-US"/>
        </a:p>
      </dgm:t>
    </dgm:pt>
    <dgm:pt modelId="{2859461A-545A-43DE-9EBE-74EA7ED68B3B}" type="sibTrans" cxnId="{D5B5F724-B494-4239-BE5B-2DC6CC7E437E}">
      <dgm:prSet/>
      <dgm:spPr/>
      <dgm:t>
        <a:bodyPr/>
        <a:lstStyle/>
        <a:p>
          <a:endParaRPr lang="en-US"/>
        </a:p>
      </dgm:t>
    </dgm:pt>
    <dgm:pt modelId="{49F8FEB2-2969-4D16-8D1C-0D1EDD22C5A2}">
      <dgm:prSet/>
      <dgm:spPr/>
      <dgm:t>
        <a:bodyPr/>
        <a:lstStyle/>
        <a:p>
          <a:r>
            <a:rPr lang="en-US"/>
            <a:t>There will be a daily quiz (each week after given the lecture). This will be started on second week</a:t>
          </a:r>
        </a:p>
      </dgm:t>
    </dgm:pt>
    <dgm:pt modelId="{0852BD4B-B84A-42D6-9E71-65EE588129AD}" type="parTrans" cxnId="{2C8351E1-C1CD-4372-BC76-1FBE66E9E702}">
      <dgm:prSet/>
      <dgm:spPr/>
      <dgm:t>
        <a:bodyPr/>
        <a:lstStyle/>
        <a:p>
          <a:endParaRPr lang="en-US"/>
        </a:p>
      </dgm:t>
    </dgm:pt>
    <dgm:pt modelId="{58C178EE-77B6-4639-8ECF-2B1809B796C4}" type="sibTrans" cxnId="{2C8351E1-C1CD-4372-BC76-1FBE66E9E702}">
      <dgm:prSet/>
      <dgm:spPr/>
      <dgm:t>
        <a:bodyPr/>
        <a:lstStyle/>
        <a:p>
          <a:endParaRPr lang="en-US"/>
        </a:p>
      </dgm:t>
    </dgm:pt>
    <dgm:pt modelId="{056D0CB2-BF49-4FFC-B3DD-24813DFDD4E6}">
      <dgm:prSet/>
      <dgm:spPr/>
      <dgm:t>
        <a:bodyPr/>
        <a:lstStyle/>
        <a:p>
          <a:r>
            <a:rPr lang="en-US"/>
            <a:t>One monthly quiz.</a:t>
          </a:r>
        </a:p>
      </dgm:t>
    </dgm:pt>
    <dgm:pt modelId="{F14A099B-214D-4E5F-AF28-1BEA08EB4BEF}" type="parTrans" cxnId="{4E8F633F-5576-4B85-8FE2-C4EF4F2A5E9E}">
      <dgm:prSet/>
      <dgm:spPr/>
      <dgm:t>
        <a:bodyPr/>
        <a:lstStyle/>
        <a:p>
          <a:endParaRPr lang="en-US"/>
        </a:p>
      </dgm:t>
    </dgm:pt>
    <dgm:pt modelId="{1F6A051E-46C9-47E8-B3C3-406CDA41C005}" type="sibTrans" cxnId="{4E8F633F-5576-4B85-8FE2-C4EF4F2A5E9E}">
      <dgm:prSet/>
      <dgm:spPr/>
      <dgm:t>
        <a:bodyPr/>
        <a:lstStyle/>
        <a:p>
          <a:endParaRPr lang="en-US"/>
        </a:p>
      </dgm:t>
    </dgm:pt>
    <dgm:pt modelId="{B30DDB36-4369-42DC-A28A-D625C74D3BE6}">
      <dgm:prSet/>
      <dgm:spPr/>
      <dgm:t>
        <a:bodyPr/>
        <a:lstStyle/>
        <a:p>
          <a:r>
            <a:rPr lang="en-US"/>
            <a:t>Reports and Assignments</a:t>
          </a:r>
        </a:p>
      </dgm:t>
    </dgm:pt>
    <dgm:pt modelId="{BBA3FAE5-A402-43F7-A6F8-9E66FA6E5934}" type="parTrans" cxnId="{57610BD1-4D26-4C8F-8504-88A8223E971A}">
      <dgm:prSet/>
      <dgm:spPr/>
      <dgm:t>
        <a:bodyPr/>
        <a:lstStyle/>
        <a:p>
          <a:endParaRPr lang="en-US"/>
        </a:p>
      </dgm:t>
    </dgm:pt>
    <dgm:pt modelId="{98AE908B-0A84-488C-AEA2-8BD0DB4EA17D}" type="sibTrans" cxnId="{57610BD1-4D26-4C8F-8504-88A8223E971A}">
      <dgm:prSet/>
      <dgm:spPr/>
      <dgm:t>
        <a:bodyPr/>
        <a:lstStyle/>
        <a:p>
          <a:endParaRPr lang="en-US"/>
        </a:p>
      </dgm:t>
    </dgm:pt>
    <dgm:pt modelId="{CF0DCE5A-05FA-4C9F-99F2-663DE987279B}">
      <dgm:prSet/>
      <dgm:spPr/>
      <dgm:t>
        <a:bodyPr/>
        <a:lstStyle/>
        <a:p>
          <a:r>
            <a:rPr lang="en-US"/>
            <a:t>One report should be submitted.</a:t>
          </a:r>
        </a:p>
      </dgm:t>
    </dgm:pt>
    <dgm:pt modelId="{61313FF4-EFB1-4038-B3DE-3622C3432207}" type="parTrans" cxnId="{29D409EF-2D30-480E-8E92-D4547C847E64}">
      <dgm:prSet/>
      <dgm:spPr/>
      <dgm:t>
        <a:bodyPr/>
        <a:lstStyle/>
        <a:p>
          <a:endParaRPr lang="en-US"/>
        </a:p>
      </dgm:t>
    </dgm:pt>
    <dgm:pt modelId="{9E37B7A6-0241-4555-BC60-66C5D8DABE91}" type="sibTrans" cxnId="{29D409EF-2D30-480E-8E92-D4547C847E64}">
      <dgm:prSet/>
      <dgm:spPr/>
      <dgm:t>
        <a:bodyPr/>
        <a:lstStyle/>
        <a:p>
          <a:endParaRPr lang="en-US"/>
        </a:p>
      </dgm:t>
    </dgm:pt>
    <dgm:pt modelId="{D91EA070-338B-4EB4-8706-5024A4AD1D13}">
      <dgm:prSet/>
      <dgm:spPr/>
      <dgm:t>
        <a:bodyPr/>
        <a:lstStyle/>
        <a:p>
          <a:r>
            <a:rPr lang="en-US"/>
            <a:t>Students will be grouped to (3 members only)</a:t>
          </a:r>
        </a:p>
      </dgm:t>
    </dgm:pt>
    <dgm:pt modelId="{EC453392-A7CA-4E3E-BBBD-928ACC26083E}" type="parTrans" cxnId="{4AE96055-7C72-452E-BF9B-49CBEB32F786}">
      <dgm:prSet/>
      <dgm:spPr/>
      <dgm:t>
        <a:bodyPr/>
        <a:lstStyle/>
        <a:p>
          <a:endParaRPr lang="en-US"/>
        </a:p>
      </dgm:t>
    </dgm:pt>
    <dgm:pt modelId="{1F73A74A-285F-48AD-AE00-6E5158A5BFE5}" type="sibTrans" cxnId="{4AE96055-7C72-452E-BF9B-49CBEB32F786}">
      <dgm:prSet/>
      <dgm:spPr/>
      <dgm:t>
        <a:bodyPr/>
        <a:lstStyle/>
        <a:p>
          <a:endParaRPr lang="en-US"/>
        </a:p>
      </dgm:t>
    </dgm:pt>
    <dgm:pt modelId="{6161C8B1-E75B-4ED4-980B-D031707FC021}">
      <dgm:prSet/>
      <dgm:spPr/>
      <dgm:t>
        <a:bodyPr/>
        <a:lstStyle/>
        <a:p>
          <a:r>
            <a:rPr lang="en-US"/>
            <a:t>Each group will submit one report. </a:t>
          </a:r>
        </a:p>
      </dgm:t>
    </dgm:pt>
    <dgm:pt modelId="{02489C14-5784-4DB6-9057-B9E788B3684D}" type="parTrans" cxnId="{D9E7A588-C7AA-454A-BDA2-53139E3EBB14}">
      <dgm:prSet/>
      <dgm:spPr/>
      <dgm:t>
        <a:bodyPr/>
        <a:lstStyle/>
        <a:p>
          <a:endParaRPr lang="en-US"/>
        </a:p>
      </dgm:t>
    </dgm:pt>
    <dgm:pt modelId="{46CE9B5C-BDE8-49BE-A0C2-6C502FB96E3E}" type="sibTrans" cxnId="{D9E7A588-C7AA-454A-BDA2-53139E3EBB14}">
      <dgm:prSet/>
      <dgm:spPr/>
      <dgm:t>
        <a:bodyPr/>
        <a:lstStyle/>
        <a:p>
          <a:endParaRPr lang="en-US"/>
        </a:p>
      </dgm:t>
    </dgm:pt>
    <dgm:pt modelId="{023D206F-C974-4111-9FD8-B32BF90C4E0F}" type="pres">
      <dgm:prSet presAssocID="{988BDAE4-BB84-4A73-A465-676D464AFCA2}" presName="linear" presStyleCnt="0">
        <dgm:presLayoutVars>
          <dgm:dir/>
          <dgm:animLvl val="lvl"/>
          <dgm:resizeHandles val="exact"/>
        </dgm:presLayoutVars>
      </dgm:prSet>
      <dgm:spPr/>
    </dgm:pt>
    <dgm:pt modelId="{65667BC3-0749-4367-A364-EDF081B5E754}" type="pres">
      <dgm:prSet presAssocID="{5A9446D9-ECF0-43A9-9328-B30EB8DB6FE7}" presName="parentLin" presStyleCnt="0"/>
      <dgm:spPr/>
    </dgm:pt>
    <dgm:pt modelId="{918970FC-0F56-4DFF-9707-B79F1D7D58CB}" type="pres">
      <dgm:prSet presAssocID="{5A9446D9-ECF0-43A9-9328-B30EB8DB6FE7}" presName="parentLeftMargin" presStyleLbl="node1" presStyleIdx="0" presStyleCnt="4"/>
      <dgm:spPr/>
    </dgm:pt>
    <dgm:pt modelId="{9924E5F5-B554-4212-B826-40021B699E52}" type="pres">
      <dgm:prSet presAssocID="{5A9446D9-ECF0-43A9-9328-B30EB8DB6F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3F28A7-B445-40C6-91D5-CF54E714D76A}" type="pres">
      <dgm:prSet presAssocID="{5A9446D9-ECF0-43A9-9328-B30EB8DB6FE7}" presName="negativeSpace" presStyleCnt="0"/>
      <dgm:spPr/>
    </dgm:pt>
    <dgm:pt modelId="{E9B9AC95-C1BF-496C-AC65-9608F3C5570F}" type="pres">
      <dgm:prSet presAssocID="{5A9446D9-ECF0-43A9-9328-B30EB8DB6FE7}" presName="childText" presStyleLbl="conFgAcc1" presStyleIdx="0" presStyleCnt="4">
        <dgm:presLayoutVars>
          <dgm:bulletEnabled val="1"/>
        </dgm:presLayoutVars>
      </dgm:prSet>
      <dgm:spPr/>
    </dgm:pt>
    <dgm:pt modelId="{9BDB4353-7C07-44D8-971B-75598A3851AE}" type="pres">
      <dgm:prSet presAssocID="{967631FE-F47F-4CB2-AD2B-DCA410403337}" presName="spaceBetweenRectangles" presStyleCnt="0"/>
      <dgm:spPr/>
    </dgm:pt>
    <dgm:pt modelId="{1F63BF39-31DF-47B7-B571-2A43468C5ACE}" type="pres">
      <dgm:prSet presAssocID="{CD5232E1-DD14-4C68-931D-70DBB9986B55}" presName="parentLin" presStyleCnt="0"/>
      <dgm:spPr/>
    </dgm:pt>
    <dgm:pt modelId="{F749B7DA-29C3-4A96-96DC-E9BB63A3F0A2}" type="pres">
      <dgm:prSet presAssocID="{CD5232E1-DD14-4C68-931D-70DBB9986B55}" presName="parentLeftMargin" presStyleLbl="node1" presStyleIdx="0" presStyleCnt="4"/>
      <dgm:spPr/>
    </dgm:pt>
    <dgm:pt modelId="{4C09438C-5E91-41F0-A13E-0CD16D38D17C}" type="pres">
      <dgm:prSet presAssocID="{CD5232E1-DD14-4C68-931D-70DBB9986B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227BE0-C1F2-43AD-9235-F57F1A746418}" type="pres">
      <dgm:prSet presAssocID="{CD5232E1-DD14-4C68-931D-70DBB9986B55}" presName="negativeSpace" presStyleCnt="0"/>
      <dgm:spPr/>
    </dgm:pt>
    <dgm:pt modelId="{C489989F-7446-4A9E-BD39-1F16C4694E96}" type="pres">
      <dgm:prSet presAssocID="{CD5232E1-DD14-4C68-931D-70DBB9986B55}" presName="childText" presStyleLbl="conFgAcc1" presStyleIdx="1" presStyleCnt="4">
        <dgm:presLayoutVars>
          <dgm:bulletEnabled val="1"/>
        </dgm:presLayoutVars>
      </dgm:prSet>
      <dgm:spPr/>
    </dgm:pt>
    <dgm:pt modelId="{78319310-DC8B-4587-9C28-F631E0B045E5}" type="pres">
      <dgm:prSet presAssocID="{0ED0C1B2-087D-4916-A083-EA9610DF6079}" presName="spaceBetweenRectangles" presStyleCnt="0"/>
      <dgm:spPr/>
    </dgm:pt>
    <dgm:pt modelId="{43B0AAE8-B0F0-4BFF-9BF4-2DDC030DEF73}" type="pres">
      <dgm:prSet presAssocID="{A3FD604D-FA1A-4711-A507-371364E71B35}" presName="parentLin" presStyleCnt="0"/>
      <dgm:spPr/>
    </dgm:pt>
    <dgm:pt modelId="{C9153916-13EF-4724-AD25-467ADB1AD989}" type="pres">
      <dgm:prSet presAssocID="{A3FD604D-FA1A-4711-A507-371364E71B35}" presName="parentLeftMargin" presStyleLbl="node1" presStyleIdx="1" presStyleCnt="4"/>
      <dgm:spPr/>
    </dgm:pt>
    <dgm:pt modelId="{48CECEB9-4EE6-4060-B264-955E698E9E83}" type="pres">
      <dgm:prSet presAssocID="{A3FD604D-FA1A-4711-A507-371364E71B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740709-2317-4519-844F-523B0951BECE}" type="pres">
      <dgm:prSet presAssocID="{A3FD604D-FA1A-4711-A507-371364E71B35}" presName="negativeSpace" presStyleCnt="0"/>
      <dgm:spPr/>
    </dgm:pt>
    <dgm:pt modelId="{D27721E4-D53F-4D8F-860F-98070E52A70D}" type="pres">
      <dgm:prSet presAssocID="{A3FD604D-FA1A-4711-A507-371364E71B35}" presName="childText" presStyleLbl="conFgAcc1" presStyleIdx="2" presStyleCnt="4">
        <dgm:presLayoutVars>
          <dgm:bulletEnabled val="1"/>
        </dgm:presLayoutVars>
      </dgm:prSet>
      <dgm:spPr/>
    </dgm:pt>
    <dgm:pt modelId="{CA3BC7B2-8AD9-4002-B342-BDB4D25CCB35}" type="pres">
      <dgm:prSet presAssocID="{2859461A-545A-43DE-9EBE-74EA7ED68B3B}" presName="spaceBetweenRectangles" presStyleCnt="0"/>
      <dgm:spPr/>
    </dgm:pt>
    <dgm:pt modelId="{5246A9A5-CE8F-4780-B9EA-7BB87156988B}" type="pres">
      <dgm:prSet presAssocID="{B30DDB36-4369-42DC-A28A-D625C74D3BE6}" presName="parentLin" presStyleCnt="0"/>
      <dgm:spPr/>
    </dgm:pt>
    <dgm:pt modelId="{4CB66CAA-D823-45CB-BD3A-44279F5A5CC6}" type="pres">
      <dgm:prSet presAssocID="{B30DDB36-4369-42DC-A28A-D625C74D3BE6}" presName="parentLeftMargin" presStyleLbl="node1" presStyleIdx="2" presStyleCnt="4"/>
      <dgm:spPr/>
    </dgm:pt>
    <dgm:pt modelId="{D4D5B7DB-A912-4080-8C83-63DECFD90DCC}" type="pres">
      <dgm:prSet presAssocID="{B30DDB36-4369-42DC-A28A-D625C74D3BE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F014C5C-3EF0-4E4E-AF1F-01C264C1C6EE}" type="pres">
      <dgm:prSet presAssocID="{B30DDB36-4369-42DC-A28A-D625C74D3BE6}" presName="negativeSpace" presStyleCnt="0"/>
      <dgm:spPr/>
    </dgm:pt>
    <dgm:pt modelId="{74E1F4C4-7128-4BC6-B06C-F2976EDCF053}" type="pres">
      <dgm:prSet presAssocID="{B30DDB36-4369-42DC-A28A-D625C74D3B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71A505-9317-476B-9E15-2B6F444E355E}" type="presOf" srcId="{6161C8B1-E75B-4ED4-980B-D031707FC021}" destId="{74E1F4C4-7128-4BC6-B06C-F2976EDCF053}" srcOrd="0" destOrd="2" presId="urn:microsoft.com/office/officeart/2005/8/layout/list1"/>
    <dgm:cxn modelId="{D5B5F724-B494-4239-BE5B-2DC6CC7E437E}" srcId="{988BDAE4-BB84-4A73-A465-676D464AFCA2}" destId="{A3FD604D-FA1A-4711-A507-371364E71B35}" srcOrd="2" destOrd="0" parTransId="{BD1C6ED4-A65A-4C3B-BF8E-F44669F393FC}" sibTransId="{2859461A-545A-43DE-9EBE-74EA7ED68B3B}"/>
    <dgm:cxn modelId="{8A466931-500B-4A97-8045-4DE65CEEB430}" type="presOf" srcId="{988BDAE4-BB84-4A73-A465-676D464AFCA2}" destId="{023D206F-C974-4111-9FD8-B32BF90C4E0F}" srcOrd="0" destOrd="0" presId="urn:microsoft.com/office/officeart/2005/8/layout/list1"/>
    <dgm:cxn modelId="{DF40DB36-6056-4652-8B25-18D0DA77BDE3}" type="presOf" srcId="{CD5232E1-DD14-4C68-931D-70DBB9986B55}" destId="{F749B7DA-29C3-4A96-96DC-E9BB63A3F0A2}" srcOrd="0" destOrd="0" presId="urn:microsoft.com/office/officeart/2005/8/layout/list1"/>
    <dgm:cxn modelId="{4E8F633F-5576-4B85-8FE2-C4EF4F2A5E9E}" srcId="{A3FD604D-FA1A-4711-A507-371364E71B35}" destId="{056D0CB2-BF49-4FFC-B3DD-24813DFDD4E6}" srcOrd="1" destOrd="0" parTransId="{F14A099B-214D-4E5F-AF28-1BEA08EB4BEF}" sibTransId="{1F6A051E-46C9-47E8-B3C3-406CDA41C005}"/>
    <dgm:cxn modelId="{46F07C42-87B3-4B04-B1CD-5D2336061A02}" type="presOf" srcId="{B30DDB36-4369-42DC-A28A-D625C74D3BE6}" destId="{D4D5B7DB-A912-4080-8C83-63DECFD90DCC}" srcOrd="1" destOrd="0" presId="urn:microsoft.com/office/officeart/2005/8/layout/list1"/>
    <dgm:cxn modelId="{CC533F49-C783-4275-870B-3E0C7EED4123}" type="presOf" srcId="{3CA58E92-E1A7-4A76-B75B-246963C8E47D}" destId="{E9B9AC95-C1BF-496C-AC65-9608F3C5570F}" srcOrd="0" destOrd="0" presId="urn:microsoft.com/office/officeart/2005/8/layout/list1"/>
    <dgm:cxn modelId="{85FE634C-A2D5-4CD5-9349-0EED2BB177EE}" srcId="{CD5232E1-DD14-4C68-931D-70DBB9986B55}" destId="{8A5EB4FD-E130-44CA-80EC-A6D7779C9663}" srcOrd="0" destOrd="0" parTransId="{EB29FCC7-3B00-4C4B-AB9B-AB39A28B92A2}" sibTransId="{36E85695-AD00-4D46-ADC9-90636C6FAE6A}"/>
    <dgm:cxn modelId="{4068944F-4D8D-4E25-8865-094D0C99AB2C}" type="presOf" srcId="{5A9446D9-ECF0-43A9-9328-B30EB8DB6FE7}" destId="{918970FC-0F56-4DFF-9707-B79F1D7D58CB}" srcOrd="0" destOrd="0" presId="urn:microsoft.com/office/officeart/2005/8/layout/list1"/>
    <dgm:cxn modelId="{1343D053-5441-45D6-A05D-7EE90F3354A1}" srcId="{CD5232E1-DD14-4C68-931D-70DBB9986B55}" destId="{BCFB60A4-D555-4BED-B660-E5B7BB0C5860}" srcOrd="1" destOrd="0" parTransId="{9B47710E-4B49-4562-A1DB-B9954E084C84}" sibTransId="{85449C43-6476-4C84-BBDD-2002A4C4CD4F}"/>
    <dgm:cxn modelId="{4AE96055-7C72-452E-BF9B-49CBEB32F786}" srcId="{B30DDB36-4369-42DC-A28A-D625C74D3BE6}" destId="{D91EA070-338B-4EB4-8706-5024A4AD1D13}" srcOrd="1" destOrd="0" parTransId="{EC453392-A7CA-4E3E-BBBD-928ACC26083E}" sibTransId="{1F73A74A-285F-48AD-AE00-6E5158A5BFE5}"/>
    <dgm:cxn modelId="{7B397576-B739-4CB6-A4B3-723F9EA5D823}" srcId="{5A9446D9-ECF0-43A9-9328-B30EB8DB6FE7}" destId="{B2DC67E0-066B-4296-B433-7E4AEF73FFA5}" srcOrd="2" destOrd="0" parTransId="{E9DC0B62-62D7-4096-996F-906C610E5971}" sibTransId="{63CD8E42-0BC3-4417-8253-AC1686B2A936}"/>
    <dgm:cxn modelId="{D9E7A588-C7AA-454A-BDA2-53139E3EBB14}" srcId="{B30DDB36-4369-42DC-A28A-D625C74D3BE6}" destId="{6161C8B1-E75B-4ED4-980B-D031707FC021}" srcOrd="2" destOrd="0" parTransId="{02489C14-5784-4DB6-9057-B9E788B3684D}" sibTransId="{46CE9B5C-BDE8-49BE-A0C2-6C502FB96E3E}"/>
    <dgm:cxn modelId="{42B50A8A-CCD8-47B1-BA49-C8E2E3837C0C}" type="presOf" srcId="{49F8FEB2-2969-4D16-8D1C-0D1EDD22C5A2}" destId="{D27721E4-D53F-4D8F-860F-98070E52A70D}" srcOrd="0" destOrd="0" presId="urn:microsoft.com/office/officeart/2005/8/layout/list1"/>
    <dgm:cxn modelId="{998DF98D-4B08-43DF-8A0E-3B0FB132D048}" srcId="{988BDAE4-BB84-4A73-A465-676D464AFCA2}" destId="{5A9446D9-ECF0-43A9-9328-B30EB8DB6FE7}" srcOrd="0" destOrd="0" parTransId="{70B5A7B1-A591-4EF3-ACDA-E0BB5F584B15}" sibTransId="{967631FE-F47F-4CB2-AD2B-DCA410403337}"/>
    <dgm:cxn modelId="{ED84A68F-150B-4648-8CB6-6C48F373957D}" type="presOf" srcId="{B2DC67E0-066B-4296-B433-7E4AEF73FFA5}" destId="{E9B9AC95-C1BF-496C-AC65-9608F3C5570F}" srcOrd="0" destOrd="2" presId="urn:microsoft.com/office/officeart/2005/8/layout/list1"/>
    <dgm:cxn modelId="{63F5DB92-FAE1-4064-8C6D-A8151C66E71F}" type="presOf" srcId="{CD5232E1-DD14-4C68-931D-70DBB9986B55}" destId="{4C09438C-5E91-41F0-A13E-0CD16D38D17C}" srcOrd="1" destOrd="0" presId="urn:microsoft.com/office/officeart/2005/8/layout/list1"/>
    <dgm:cxn modelId="{1F8D3B9A-B5E1-419D-B517-ADD5A5327FD6}" type="presOf" srcId="{D91EA070-338B-4EB4-8706-5024A4AD1D13}" destId="{74E1F4C4-7128-4BC6-B06C-F2976EDCF053}" srcOrd="0" destOrd="1" presId="urn:microsoft.com/office/officeart/2005/8/layout/list1"/>
    <dgm:cxn modelId="{0CEBB89C-DE1B-48A0-B528-64209D190BF4}" type="presOf" srcId="{A3FD604D-FA1A-4711-A507-371364E71B35}" destId="{48CECEB9-4EE6-4060-B264-955E698E9E83}" srcOrd="1" destOrd="0" presId="urn:microsoft.com/office/officeart/2005/8/layout/list1"/>
    <dgm:cxn modelId="{B41950AC-6F25-4E2B-B3AE-A61A5BC3C984}" type="presOf" srcId="{A3FD604D-FA1A-4711-A507-371364E71B35}" destId="{C9153916-13EF-4724-AD25-467ADB1AD989}" srcOrd="0" destOrd="0" presId="urn:microsoft.com/office/officeart/2005/8/layout/list1"/>
    <dgm:cxn modelId="{D26ADCB5-0568-445C-8F9E-5171C8B1B333}" srcId="{5A9446D9-ECF0-43A9-9328-B30EB8DB6FE7}" destId="{3CA58E92-E1A7-4A76-B75B-246963C8E47D}" srcOrd="0" destOrd="0" parTransId="{F463AF3D-E9A5-479C-B825-BB212A5DB736}" sibTransId="{9A1BE15F-B9ED-41D1-8DE4-9C048DC3220A}"/>
    <dgm:cxn modelId="{A5AB92CF-0719-4089-A6F0-AFF47B6E7E38}" type="presOf" srcId="{5A9446D9-ECF0-43A9-9328-B30EB8DB6FE7}" destId="{9924E5F5-B554-4212-B826-40021B699E52}" srcOrd="1" destOrd="0" presId="urn:microsoft.com/office/officeart/2005/8/layout/list1"/>
    <dgm:cxn modelId="{57610BD1-4D26-4C8F-8504-88A8223E971A}" srcId="{988BDAE4-BB84-4A73-A465-676D464AFCA2}" destId="{B30DDB36-4369-42DC-A28A-D625C74D3BE6}" srcOrd="3" destOrd="0" parTransId="{BBA3FAE5-A402-43F7-A6F8-9E66FA6E5934}" sibTransId="{98AE908B-0A84-488C-AEA2-8BD0DB4EA17D}"/>
    <dgm:cxn modelId="{E0F778D9-25D6-4B05-88CA-315582AFDAA2}" srcId="{5A9446D9-ECF0-43A9-9328-B30EB8DB6FE7}" destId="{A16F81F1-3189-47CA-BF00-B2DBD7AA1E4A}" srcOrd="1" destOrd="0" parTransId="{F51BDA80-FDE6-4615-AA4B-E4D0C7C45833}" sibTransId="{9F5C3D75-C6C2-4094-9EF6-EFFED9B90D70}"/>
    <dgm:cxn modelId="{DE3B72DF-03F9-413E-B7D3-CC7379247A50}" type="presOf" srcId="{BCFB60A4-D555-4BED-B660-E5B7BB0C5860}" destId="{C489989F-7446-4A9E-BD39-1F16C4694E96}" srcOrd="0" destOrd="1" presId="urn:microsoft.com/office/officeart/2005/8/layout/list1"/>
    <dgm:cxn modelId="{2C8351E1-C1CD-4372-BC76-1FBE66E9E702}" srcId="{A3FD604D-FA1A-4711-A507-371364E71B35}" destId="{49F8FEB2-2969-4D16-8D1C-0D1EDD22C5A2}" srcOrd="0" destOrd="0" parTransId="{0852BD4B-B84A-42D6-9E71-65EE588129AD}" sibTransId="{58C178EE-77B6-4639-8ECF-2B1809B796C4}"/>
    <dgm:cxn modelId="{76DD22E2-A2A6-4A8D-B883-BAA14FCEA0C6}" type="presOf" srcId="{8A5EB4FD-E130-44CA-80EC-A6D7779C9663}" destId="{C489989F-7446-4A9E-BD39-1F16C4694E96}" srcOrd="0" destOrd="0" presId="urn:microsoft.com/office/officeart/2005/8/layout/list1"/>
    <dgm:cxn modelId="{29D409EF-2D30-480E-8E92-D4547C847E64}" srcId="{B30DDB36-4369-42DC-A28A-D625C74D3BE6}" destId="{CF0DCE5A-05FA-4C9F-99F2-663DE987279B}" srcOrd="0" destOrd="0" parTransId="{61313FF4-EFB1-4038-B3DE-3622C3432207}" sibTransId="{9E37B7A6-0241-4555-BC60-66C5D8DABE91}"/>
    <dgm:cxn modelId="{F5CEA2F1-54B4-4228-B188-31752FBCC491}" type="presOf" srcId="{CF0DCE5A-05FA-4C9F-99F2-663DE987279B}" destId="{74E1F4C4-7128-4BC6-B06C-F2976EDCF053}" srcOrd="0" destOrd="0" presId="urn:microsoft.com/office/officeart/2005/8/layout/list1"/>
    <dgm:cxn modelId="{281087F4-58F4-468B-9019-750166D69838}" type="presOf" srcId="{056D0CB2-BF49-4FFC-B3DD-24813DFDD4E6}" destId="{D27721E4-D53F-4D8F-860F-98070E52A70D}" srcOrd="0" destOrd="1" presId="urn:microsoft.com/office/officeart/2005/8/layout/list1"/>
    <dgm:cxn modelId="{3AD989FC-3BD7-488C-86CE-E28A1855F0ED}" type="presOf" srcId="{B30DDB36-4369-42DC-A28A-D625C74D3BE6}" destId="{4CB66CAA-D823-45CB-BD3A-44279F5A5CC6}" srcOrd="0" destOrd="0" presId="urn:microsoft.com/office/officeart/2005/8/layout/list1"/>
    <dgm:cxn modelId="{778812FD-3D90-4A53-A712-A80D73DCF49A}" type="presOf" srcId="{A16F81F1-3189-47CA-BF00-B2DBD7AA1E4A}" destId="{E9B9AC95-C1BF-496C-AC65-9608F3C5570F}" srcOrd="0" destOrd="1" presId="urn:microsoft.com/office/officeart/2005/8/layout/list1"/>
    <dgm:cxn modelId="{90D59CFD-9796-4B28-9CE8-12B00F66E09D}" srcId="{988BDAE4-BB84-4A73-A465-676D464AFCA2}" destId="{CD5232E1-DD14-4C68-931D-70DBB9986B55}" srcOrd="1" destOrd="0" parTransId="{DD91EFA6-87C1-44B7-8311-C095AB4110BE}" sibTransId="{0ED0C1B2-087D-4916-A083-EA9610DF6079}"/>
    <dgm:cxn modelId="{DF72EB77-ECEB-4F00-B3CB-476E12179D5C}" type="presParOf" srcId="{023D206F-C974-4111-9FD8-B32BF90C4E0F}" destId="{65667BC3-0749-4367-A364-EDF081B5E754}" srcOrd="0" destOrd="0" presId="urn:microsoft.com/office/officeart/2005/8/layout/list1"/>
    <dgm:cxn modelId="{9846E0BD-98E8-420B-9861-EBC3B8CA05BE}" type="presParOf" srcId="{65667BC3-0749-4367-A364-EDF081B5E754}" destId="{918970FC-0F56-4DFF-9707-B79F1D7D58CB}" srcOrd="0" destOrd="0" presId="urn:microsoft.com/office/officeart/2005/8/layout/list1"/>
    <dgm:cxn modelId="{141FE14C-5AA9-49A0-9121-DAA533E04D7E}" type="presParOf" srcId="{65667BC3-0749-4367-A364-EDF081B5E754}" destId="{9924E5F5-B554-4212-B826-40021B699E52}" srcOrd="1" destOrd="0" presId="urn:microsoft.com/office/officeart/2005/8/layout/list1"/>
    <dgm:cxn modelId="{D50D8079-3F23-49DB-8AA9-D6EF24C711F3}" type="presParOf" srcId="{023D206F-C974-4111-9FD8-B32BF90C4E0F}" destId="{CB3F28A7-B445-40C6-91D5-CF54E714D76A}" srcOrd="1" destOrd="0" presId="urn:microsoft.com/office/officeart/2005/8/layout/list1"/>
    <dgm:cxn modelId="{86B0344B-0189-4FF2-9C55-09D61FD8B063}" type="presParOf" srcId="{023D206F-C974-4111-9FD8-B32BF90C4E0F}" destId="{E9B9AC95-C1BF-496C-AC65-9608F3C5570F}" srcOrd="2" destOrd="0" presId="urn:microsoft.com/office/officeart/2005/8/layout/list1"/>
    <dgm:cxn modelId="{4BFEACB3-4807-4794-9839-813FB4EE3808}" type="presParOf" srcId="{023D206F-C974-4111-9FD8-B32BF90C4E0F}" destId="{9BDB4353-7C07-44D8-971B-75598A3851AE}" srcOrd="3" destOrd="0" presId="urn:microsoft.com/office/officeart/2005/8/layout/list1"/>
    <dgm:cxn modelId="{A61B49C6-4381-4DD3-8F66-756F06F45EE5}" type="presParOf" srcId="{023D206F-C974-4111-9FD8-B32BF90C4E0F}" destId="{1F63BF39-31DF-47B7-B571-2A43468C5ACE}" srcOrd="4" destOrd="0" presId="urn:microsoft.com/office/officeart/2005/8/layout/list1"/>
    <dgm:cxn modelId="{7A633157-EE71-4F24-B12C-8BD2DFCA1495}" type="presParOf" srcId="{1F63BF39-31DF-47B7-B571-2A43468C5ACE}" destId="{F749B7DA-29C3-4A96-96DC-E9BB63A3F0A2}" srcOrd="0" destOrd="0" presId="urn:microsoft.com/office/officeart/2005/8/layout/list1"/>
    <dgm:cxn modelId="{D0F8C3F5-6C0D-4489-9924-FD58B88A3895}" type="presParOf" srcId="{1F63BF39-31DF-47B7-B571-2A43468C5ACE}" destId="{4C09438C-5E91-41F0-A13E-0CD16D38D17C}" srcOrd="1" destOrd="0" presId="urn:microsoft.com/office/officeart/2005/8/layout/list1"/>
    <dgm:cxn modelId="{33568C70-58F9-431A-8403-2FAC3F094365}" type="presParOf" srcId="{023D206F-C974-4111-9FD8-B32BF90C4E0F}" destId="{A0227BE0-C1F2-43AD-9235-F57F1A746418}" srcOrd="5" destOrd="0" presId="urn:microsoft.com/office/officeart/2005/8/layout/list1"/>
    <dgm:cxn modelId="{EE96C689-1F64-4115-BA67-39F18CBD0C5E}" type="presParOf" srcId="{023D206F-C974-4111-9FD8-B32BF90C4E0F}" destId="{C489989F-7446-4A9E-BD39-1F16C4694E96}" srcOrd="6" destOrd="0" presId="urn:microsoft.com/office/officeart/2005/8/layout/list1"/>
    <dgm:cxn modelId="{94DCFCA1-A5B1-4192-AAE7-73647E12CBA6}" type="presParOf" srcId="{023D206F-C974-4111-9FD8-B32BF90C4E0F}" destId="{78319310-DC8B-4587-9C28-F631E0B045E5}" srcOrd="7" destOrd="0" presId="urn:microsoft.com/office/officeart/2005/8/layout/list1"/>
    <dgm:cxn modelId="{B786B62F-D176-4661-978F-B66495E8E3FA}" type="presParOf" srcId="{023D206F-C974-4111-9FD8-B32BF90C4E0F}" destId="{43B0AAE8-B0F0-4BFF-9BF4-2DDC030DEF73}" srcOrd="8" destOrd="0" presId="urn:microsoft.com/office/officeart/2005/8/layout/list1"/>
    <dgm:cxn modelId="{69C2324E-ADDF-43E8-9658-18B672A755C8}" type="presParOf" srcId="{43B0AAE8-B0F0-4BFF-9BF4-2DDC030DEF73}" destId="{C9153916-13EF-4724-AD25-467ADB1AD989}" srcOrd="0" destOrd="0" presId="urn:microsoft.com/office/officeart/2005/8/layout/list1"/>
    <dgm:cxn modelId="{37667E82-C40F-4BB7-AB2A-8E7A94A1740F}" type="presParOf" srcId="{43B0AAE8-B0F0-4BFF-9BF4-2DDC030DEF73}" destId="{48CECEB9-4EE6-4060-B264-955E698E9E83}" srcOrd="1" destOrd="0" presId="urn:microsoft.com/office/officeart/2005/8/layout/list1"/>
    <dgm:cxn modelId="{76D88850-7125-455D-AD24-F7913161FFD0}" type="presParOf" srcId="{023D206F-C974-4111-9FD8-B32BF90C4E0F}" destId="{E7740709-2317-4519-844F-523B0951BECE}" srcOrd="9" destOrd="0" presId="urn:microsoft.com/office/officeart/2005/8/layout/list1"/>
    <dgm:cxn modelId="{46CE8690-96A1-4192-B757-03A5BFD14353}" type="presParOf" srcId="{023D206F-C974-4111-9FD8-B32BF90C4E0F}" destId="{D27721E4-D53F-4D8F-860F-98070E52A70D}" srcOrd="10" destOrd="0" presId="urn:microsoft.com/office/officeart/2005/8/layout/list1"/>
    <dgm:cxn modelId="{53405233-BF23-4B58-8B3F-53937B754F6E}" type="presParOf" srcId="{023D206F-C974-4111-9FD8-B32BF90C4E0F}" destId="{CA3BC7B2-8AD9-4002-B342-BDB4D25CCB35}" srcOrd="11" destOrd="0" presId="urn:microsoft.com/office/officeart/2005/8/layout/list1"/>
    <dgm:cxn modelId="{CA4D479F-9BD2-4DEF-9310-5D770485E334}" type="presParOf" srcId="{023D206F-C974-4111-9FD8-B32BF90C4E0F}" destId="{5246A9A5-CE8F-4780-B9EA-7BB87156988B}" srcOrd="12" destOrd="0" presId="urn:microsoft.com/office/officeart/2005/8/layout/list1"/>
    <dgm:cxn modelId="{98FDF611-870A-4750-AA13-63F619BC7C4F}" type="presParOf" srcId="{5246A9A5-CE8F-4780-B9EA-7BB87156988B}" destId="{4CB66CAA-D823-45CB-BD3A-44279F5A5CC6}" srcOrd="0" destOrd="0" presId="urn:microsoft.com/office/officeart/2005/8/layout/list1"/>
    <dgm:cxn modelId="{33FA4734-F10F-4818-ABDB-D474DFF76031}" type="presParOf" srcId="{5246A9A5-CE8F-4780-B9EA-7BB87156988B}" destId="{D4D5B7DB-A912-4080-8C83-63DECFD90DCC}" srcOrd="1" destOrd="0" presId="urn:microsoft.com/office/officeart/2005/8/layout/list1"/>
    <dgm:cxn modelId="{ACEAE782-6F1A-47BF-8E2B-968A4E7AF720}" type="presParOf" srcId="{023D206F-C974-4111-9FD8-B32BF90C4E0F}" destId="{0F014C5C-3EF0-4E4E-AF1F-01C264C1C6EE}" srcOrd="13" destOrd="0" presId="urn:microsoft.com/office/officeart/2005/8/layout/list1"/>
    <dgm:cxn modelId="{39A9B33B-2B1A-48C9-8BA8-7E8F98272FC9}" type="presParOf" srcId="{023D206F-C974-4111-9FD8-B32BF90C4E0F}" destId="{74E1F4C4-7128-4BC6-B06C-F2976EDCF0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FEB5C-B51A-44BC-BE73-5308F9A6E8A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3C1E50-601A-4123-A0AA-08BD8BB934E3}">
      <dgm:prSet/>
      <dgm:spPr/>
      <dgm:t>
        <a:bodyPr/>
        <a:lstStyle/>
        <a:p>
          <a:r>
            <a:rPr lang="en-US"/>
            <a:t>This approach tests a machine or a program against the way that human mind think.</a:t>
          </a:r>
        </a:p>
      </dgm:t>
    </dgm:pt>
    <dgm:pt modelId="{FD336864-B334-49AA-95FA-928BABDF8B11}" type="parTrans" cxnId="{EDC2CE84-0138-42AF-8560-F1091241079F}">
      <dgm:prSet/>
      <dgm:spPr/>
      <dgm:t>
        <a:bodyPr/>
        <a:lstStyle/>
        <a:p>
          <a:endParaRPr lang="en-US"/>
        </a:p>
      </dgm:t>
    </dgm:pt>
    <dgm:pt modelId="{15201275-D9C4-48D9-9503-AE5FBEC8D194}" type="sibTrans" cxnId="{EDC2CE84-0138-42AF-8560-F1091241079F}">
      <dgm:prSet/>
      <dgm:spPr/>
      <dgm:t>
        <a:bodyPr/>
        <a:lstStyle/>
        <a:p>
          <a:endParaRPr lang="en-US"/>
        </a:p>
      </dgm:t>
    </dgm:pt>
    <dgm:pt modelId="{C00E8B21-E2F8-4974-84A4-17D9E6FF1EFE}">
      <dgm:prSet/>
      <dgm:spPr/>
      <dgm:t>
        <a:bodyPr/>
        <a:lstStyle/>
        <a:p>
          <a:r>
            <a:rPr lang="en-US"/>
            <a:t>To achieve this test we need, to know how human mind works.</a:t>
          </a:r>
        </a:p>
      </dgm:t>
    </dgm:pt>
    <dgm:pt modelId="{2BEA4F19-10F2-4C84-8F78-986ECB451492}" type="parTrans" cxnId="{85FB0ABA-8AD8-4082-ACEA-D7BB86720B71}">
      <dgm:prSet/>
      <dgm:spPr/>
      <dgm:t>
        <a:bodyPr/>
        <a:lstStyle/>
        <a:p>
          <a:endParaRPr lang="en-US"/>
        </a:p>
      </dgm:t>
    </dgm:pt>
    <dgm:pt modelId="{73F530AA-DF89-41AF-9DAE-AFCE86D3AB2D}" type="sibTrans" cxnId="{85FB0ABA-8AD8-4082-ACEA-D7BB86720B71}">
      <dgm:prSet/>
      <dgm:spPr/>
      <dgm:t>
        <a:bodyPr/>
        <a:lstStyle/>
        <a:p>
          <a:endParaRPr lang="en-US"/>
        </a:p>
      </dgm:t>
    </dgm:pt>
    <dgm:pt modelId="{32306FD9-76BE-4BDC-8186-8930BCC41D83}">
      <dgm:prSet/>
      <dgm:spPr/>
      <dgm:t>
        <a:bodyPr/>
        <a:lstStyle/>
        <a:p>
          <a:r>
            <a:rPr lang="en-US" dirty="0"/>
            <a:t>Catching out thought when going by  something.</a:t>
          </a:r>
        </a:p>
      </dgm:t>
    </dgm:pt>
    <dgm:pt modelId="{2A8A0B7E-C0C5-4090-8307-E3DCDEFA8223}" type="parTrans" cxnId="{0F7A3B5E-B5AF-46D9-A12A-99FCDDDAAA6C}">
      <dgm:prSet/>
      <dgm:spPr/>
      <dgm:t>
        <a:bodyPr/>
        <a:lstStyle/>
        <a:p>
          <a:endParaRPr lang="en-US"/>
        </a:p>
      </dgm:t>
    </dgm:pt>
    <dgm:pt modelId="{32D2968B-B872-413F-A73F-D73E8EF05851}" type="sibTrans" cxnId="{0F7A3B5E-B5AF-46D9-A12A-99FCDDDAAA6C}">
      <dgm:prSet/>
      <dgm:spPr/>
      <dgm:t>
        <a:bodyPr/>
        <a:lstStyle/>
        <a:p>
          <a:endParaRPr lang="en-US"/>
        </a:p>
      </dgm:t>
    </dgm:pt>
    <dgm:pt modelId="{2B2F2FCD-CCD7-492B-86D2-053D6FCD9CBD}">
      <dgm:prSet/>
      <dgm:spPr/>
      <dgm:t>
        <a:bodyPr/>
        <a:lstStyle/>
        <a:p>
          <a:r>
            <a:rPr lang="en-US" dirty="0"/>
            <a:t>Observing a person when do actions.</a:t>
          </a:r>
        </a:p>
      </dgm:t>
    </dgm:pt>
    <dgm:pt modelId="{B9D4F02A-707C-4642-B2A5-454849578CE3}" type="parTrans" cxnId="{751F20F0-AA9A-4E01-9BD5-F02AD93CA304}">
      <dgm:prSet/>
      <dgm:spPr/>
      <dgm:t>
        <a:bodyPr/>
        <a:lstStyle/>
        <a:p>
          <a:endParaRPr lang="en-US"/>
        </a:p>
      </dgm:t>
    </dgm:pt>
    <dgm:pt modelId="{1AC202B0-5A23-419C-A594-93AAB7954F30}" type="sibTrans" cxnId="{751F20F0-AA9A-4E01-9BD5-F02AD93CA304}">
      <dgm:prSet/>
      <dgm:spPr/>
      <dgm:t>
        <a:bodyPr/>
        <a:lstStyle/>
        <a:p>
          <a:endParaRPr lang="en-US"/>
        </a:p>
      </dgm:t>
    </dgm:pt>
    <dgm:pt modelId="{72D47DF3-AD07-42B6-880A-4188744B67C6}">
      <dgm:prSet/>
      <dgm:spPr/>
      <dgm:t>
        <a:bodyPr/>
        <a:lstStyle/>
        <a:p>
          <a:r>
            <a:rPr lang="en-US" dirty="0"/>
            <a:t>Observing the mind when working. </a:t>
          </a:r>
        </a:p>
      </dgm:t>
    </dgm:pt>
    <dgm:pt modelId="{BD2B5010-DBE6-4318-AC0A-9A77CBFBC4D7}" type="parTrans" cxnId="{42B93DFB-6E3D-40B1-8539-075F49ACFD18}">
      <dgm:prSet/>
      <dgm:spPr/>
      <dgm:t>
        <a:bodyPr/>
        <a:lstStyle/>
        <a:p>
          <a:endParaRPr lang="en-US"/>
        </a:p>
      </dgm:t>
    </dgm:pt>
    <dgm:pt modelId="{6940291B-B73C-4AE4-871E-23B81DE9DC20}" type="sibTrans" cxnId="{42B93DFB-6E3D-40B1-8539-075F49ACFD18}">
      <dgm:prSet/>
      <dgm:spPr/>
      <dgm:t>
        <a:bodyPr/>
        <a:lstStyle/>
        <a:p>
          <a:endParaRPr lang="en-US"/>
        </a:p>
      </dgm:t>
    </dgm:pt>
    <dgm:pt modelId="{FF94925C-6C5F-4552-9FC9-BFE5BB2506A7}">
      <dgm:prSet/>
      <dgm:spPr/>
      <dgm:t>
        <a:bodyPr/>
        <a:lstStyle/>
        <a:p>
          <a:r>
            <a:rPr lang="en-US"/>
            <a:t>When got theses, we can compare the theory by which the mind is working with the work of the program, and is there any similarity ?</a:t>
          </a:r>
        </a:p>
      </dgm:t>
    </dgm:pt>
    <dgm:pt modelId="{6B8D6F7A-9882-4A89-9E03-665E47AEE98C}" type="parTrans" cxnId="{6E39DC7B-4BD1-4C9E-8B86-84BF39FBD9E1}">
      <dgm:prSet/>
      <dgm:spPr/>
      <dgm:t>
        <a:bodyPr/>
        <a:lstStyle/>
        <a:p>
          <a:endParaRPr lang="en-US"/>
        </a:p>
      </dgm:t>
    </dgm:pt>
    <dgm:pt modelId="{4514E598-0B04-49B4-9FC9-2BA17C499F09}" type="sibTrans" cxnId="{6E39DC7B-4BD1-4C9E-8B86-84BF39FBD9E1}">
      <dgm:prSet/>
      <dgm:spPr/>
      <dgm:t>
        <a:bodyPr/>
        <a:lstStyle/>
        <a:p>
          <a:endParaRPr lang="en-US"/>
        </a:p>
      </dgm:t>
    </dgm:pt>
    <dgm:pt modelId="{E093E3EE-281E-427B-87BE-890C15176F82}">
      <dgm:prSet/>
      <dgm:spPr/>
      <dgm:t>
        <a:bodyPr/>
        <a:lstStyle/>
        <a:p>
          <a:r>
            <a:rPr lang="en-US" b="1"/>
            <a:t>If the program's input—output behavior matches corresponding human behavior, that is evidence that some of the program's mechanisms could also be operating in humans</a:t>
          </a:r>
          <a:endParaRPr lang="en-US"/>
        </a:p>
      </dgm:t>
    </dgm:pt>
    <dgm:pt modelId="{476E5396-4D61-4052-BD1A-B1986B2A6BAA}" type="parTrans" cxnId="{AA2B4315-CBE4-4D46-A135-91CEC9DB17C4}">
      <dgm:prSet/>
      <dgm:spPr/>
      <dgm:t>
        <a:bodyPr/>
        <a:lstStyle/>
        <a:p>
          <a:endParaRPr lang="en-US"/>
        </a:p>
      </dgm:t>
    </dgm:pt>
    <dgm:pt modelId="{8B89794A-DCC6-4D67-AB9E-6220D29922B4}" type="sibTrans" cxnId="{AA2B4315-CBE4-4D46-A135-91CEC9DB17C4}">
      <dgm:prSet/>
      <dgm:spPr/>
      <dgm:t>
        <a:bodyPr/>
        <a:lstStyle/>
        <a:p>
          <a:endParaRPr lang="en-US"/>
        </a:p>
      </dgm:t>
    </dgm:pt>
    <dgm:pt modelId="{9742429D-3AB4-414E-A44C-7E3606753364}">
      <dgm:prSet/>
      <dgm:spPr/>
      <dgm:t>
        <a:bodyPr/>
        <a:lstStyle/>
        <a:p>
          <a:r>
            <a:rPr lang="en-US" dirty="0"/>
            <a:t>The idea is not checking whether an AI systems works well, but the idea here is do the trace of thinking done as the same as human do?</a:t>
          </a:r>
        </a:p>
      </dgm:t>
    </dgm:pt>
    <dgm:pt modelId="{5516F33F-EFB7-443F-9EE1-BFE6E20B5259}" type="parTrans" cxnId="{5137E09E-A37B-4588-8077-DB44BECAC862}">
      <dgm:prSet/>
      <dgm:spPr/>
      <dgm:t>
        <a:bodyPr/>
        <a:lstStyle/>
        <a:p>
          <a:endParaRPr lang="en-US"/>
        </a:p>
      </dgm:t>
    </dgm:pt>
    <dgm:pt modelId="{69B529B1-A58F-49C5-9579-F3617F986044}" type="sibTrans" cxnId="{5137E09E-A37B-4588-8077-DB44BECAC862}">
      <dgm:prSet/>
      <dgm:spPr/>
      <dgm:t>
        <a:bodyPr/>
        <a:lstStyle/>
        <a:p>
          <a:endParaRPr lang="en-US"/>
        </a:p>
      </dgm:t>
    </dgm:pt>
    <dgm:pt modelId="{461214EF-48D9-4C95-808D-C1DC1FB88E8E}" type="pres">
      <dgm:prSet presAssocID="{59AFEB5C-B51A-44BC-BE73-5308F9A6E8A5}" presName="linear" presStyleCnt="0">
        <dgm:presLayoutVars>
          <dgm:animLvl val="lvl"/>
          <dgm:resizeHandles val="exact"/>
        </dgm:presLayoutVars>
      </dgm:prSet>
      <dgm:spPr/>
    </dgm:pt>
    <dgm:pt modelId="{EC966060-B05E-4109-A2D0-E1722D3F026B}" type="pres">
      <dgm:prSet presAssocID="{623C1E50-601A-4123-A0AA-08BD8BB934E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E4D13D-E30E-4AE2-9055-C2A8EC0B20EA}" type="pres">
      <dgm:prSet presAssocID="{623C1E50-601A-4123-A0AA-08BD8BB934E3}" presName="childText" presStyleLbl="revTx" presStyleIdx="0" presStyleCnt="1">
        <dgm:presLayoutVars>
          <dgm:bulletEnabled val="1"/>
        </dgm:presLayoutVars>
      </dgm:prSet>
      <dgm:spPr/>
    </dgm:pt>
    <dgm:pt modelId="{25B120C6-F007-431E-92C0-CE435730AF7A}" type="pres">
      <dgm:prSet presAssocID="{9742429D-3AB4-414E-A44C-7E360675336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0466211-CF7D-4944-ACDB-8E9D468339E5}" type="presOf" srcId="{59AFEB5C-B51A-44BC-BE73-5308F9A6E8A5}" destId="{461214EF-48D9-4C95-808D-C1DC1FB88E8E}" srcOrd="0" destOrd="0" presId="urn:microsoft.com/office/officeart/2005/8/layout/vList2"/>
    <dgm:cxn modelId="{AA2B4315-CBE4-4D46-A135-91CEC9DB17C4}" srcId="{623C1E50-601A-4123-A0AA-08BD8BB934E3}" destId="{E093E3EE-281E-427B-87BE-890C15176F82}" srcOrd="2" destOrd="0" parTransId="{476E5396-4D61-4052-BD1A-B1986B2A6BAA}" sibTransId="{8B89794A-DCC6-4D67-AB9E-6220D29922B4}"/>
    <dgm:cxn modelId="{E27DE023-A68E-4F55-83FE-C13CEB697546}" type="presOf" srcId="{FF94925C-6C5F-4552-9FC9-BFE5BB2506A7}" destId="{5DE4D13D-E30E-4AE2-9055-C2A8EC0B20EA}" srcOrd="0" destOrd="4" presId="urn:microsoft.com/office/officeart/2005/8/layout/vList2"/>
    <dgm:cxn modelId="{2A62BA29-E863-49C2-AFCB-644D38841074}" type="presOf" srcId="{9742429D-3AB4-414E-A44C-7E3606753364}" destId="{25B120C6-F007-431E-92C0-CE435730AF7A}" srcOrd="0" destOrd="0" presId="urn:microsoft.com/office/officeart/2005/8/layout/vList2"/>
    <dgm:cxn modelId="{BF9F0A2C-BFF0-4EDC-AEF6-C7BF594279C1}" type="presOf" srcId="{E093E3EE-281E-427B-87BE-890C15176F82}" destId="{5DE4D13D-E30E-4AE2-9055-C2A8EC0B20EA}" srcOrd="0" destOrd="5" presId="urn:microsoft.com/office/officeart/2005/8/layout/vList2"/>
    <dgm:cxn modelId="{0F7A3B5E-B5AF-46D9-A12A-99FCDDDAAA6C}" srcId="{C00E8B21-E2F8-4974-84A4-17D9E6FF1EFE}" destId="{32306FD9-76BE-4BDC-8186-8930BCC41D83}" srcOrd="0" destOrd="0" parTransId="{2A8A0B7E-C0C5-4090-8307-E3DCDEFA8223}" sibTransId="{32D2968B-B872-413F-A73F-D73E8EF05851}"/>
    <dgm:cxn modelId="{14F6FB58-B5B0-4D12-BAEF-0EA3CB5AEFFF}" type="presOf" srcId="{623C1E50-601A-4123-A0AA-08BD8BB934E3}" destId="{EC966060-B05E-4109-A2D0-E1722D3F026B}" srcOrd="0" destOrd="0" presId="urn:microsoft.com/office/officeart/2005/8/layout/vList2"/>
    <dgm:cxn modelId="{197C487B-218A-4FBF-B9A7-5AF785E0D8CC}" type="presOf" srcId="{72D47DF3-AD07-42B6-880A-4188744B67C6}" destId="{5DE4D13D-E30E-4AE2-9055-C2A8EC0B20EA}" srcOrd="0" destOrd="3" presId="urn:microsoft.com/office/officeart/2005/8/layout/vList2"/>
    <dgm:cxn modelId="{6E39DC7B-4BD1-4C9E-8B86-84BF39FBD9E1}" srcId="{623C1E50-601A-4123-A0AA-08BD8BB934E3}" destId="{FF94925C-6C5F-4552-9FC9-BFE5BB2506A7}" srcOrd="1" destOrd="0" parTransId="{6B8D6F7A-9882-4A89-9E03-665E47AEE98C}" sibTransId="{4514E598-0B04-49B4-9FC9-2BA17C499F09}"/>
    <dgm:cxn modelId="{3B27F181-E77E-45FA-9DD6-24E21EA0EF62}" type="presOf" srcId="{2B2F2FCD-CCD7-492B-86D2-053D6FCD9CBD}" destId="{5DE4D13D-E30E-4AE2-9055-C2A8EC0B20EA}" srcOrd="0" destOrd="2" presId="urn:microsoft.com/office/officeart/2005/8/layout/vList2"/>
    <dgm:cxn modelId="{EDC2CE84-0138-42AF-8560-F1091241079F}" srcId="{59AFEB5C-B51A-44BC-BE73-5308F9A6E8A5}" destId="{623C1E50-601A-4123-A0AA-08BD8BB934E3}" srcOrd="0" destOrd="0" parTransId="{FD336864-B334-49AA-95FA-928BABDF8B11}" sibTransId="{15201275-D9C4-48D9-9503-AE5FBEC8D194}"/>
    <dgm:cxn modelId="{52828F86-CA6A-4694-A43A-A4BF3884F492}" type="presOf" srcId="{32306FD9-76BE-4BDC-8186-8930BCC41D83}" destId="{5DE4D13D-E30E-4AE2-9055-C2A8EC0B20EA}" srcOrd="0" destOrd="1" presId="urn:microsoft.com/office/officeart/2005/8/layout/vList2"/>
    <dgm:cxn modelId="{5137E09E-A37B-4588-8077-DB44BECAC862}" srcId="{59AFEB5C-B51A-44BC-BE73-5308F9A6E8A5}" destId="{9742429D-3AB4-414E-A44C-7E3606753364}" srcOrd="1" destOrd="0" parTransId="{5516F33F-EFB7-443F-9EE1-BFE6E20B5259}" sibTransId="{69B529B1-A58F-49C5-9579-F3617F986044}"/>
    <dgm:cxn modelId="{2E0600AC-5EC3-4ABE-96C4-45E3B046529B}" type="presOf" srcId="{C00E8B21-E2F8-4974-84A4-17D9E6FF1EFE}" destId="{5DE4D13D-E30E-4AE2-9055-C2A8EC0B20EA}" srcOrd="0" destOrd="0" presId="urn:microsoft.com/office/officeart/2005/8/layout/vList2"/>
    <dgm:cxn modelId="{85FB0ABA-8AD8-4082-ACEA-D7BB86720B71}" srcId="{623C1E50-601A-4123-A0AA-08BD8BB934E3}" destId="{C00E8B21-E2F8-4974-84A4-17D9E6FF1EFE}" srcOrd="0" destOrd="0" parTransId="{2BEA4F19-10F2-4C84-8F78-986ECB451492}" sibTransId="{73F530AA-DF89-41AF-9DAE-AFCE86D3AB2D}"/>
    <dgm:cxn modelId="{751F20F0-AA9A-4E01-9BD5-F02AD93CA304}" srcId="{C00E8B21-E2F8-4974-84A4-17D9E6FF1EFE}" destId="{2B2F2FCD-CCD7-492B-86D2-053D6FCD9CBD}" srcOrd="1" destOrd="0" parTransId="{B9D4F02A-707C-4642-B2A5-454849578CE3}" sibTransId="{1AC202B0-5A23-419C-A594-93AAB7954F30}"/>
    <dgm:cxn modelId="{42B93DFB-6E3D-40B1-8539-075F49ACFD18}" srcId="{C00E8B21-E2F8-4974-84A4-17D9E6FF1EFE}" destId="{72D47DF3-AD07-42B6-880A-4188744B67C6}" srcOrd="2" destOrd="0" parTransId="{BD2B5010-DBE6-4318-AC0A-9A77CBFBC4D7}" sibTransId="{6940291B-B73C-4AE4-871E-23B81DE9DC20}"/>
    <dgm:cxn modelId="{2E127544-42F3-4558-9AB5-A3EFC86272D3}" type="presParOf" srcId="{461214EF-48D9-4C95-808D-C1DC1FB88E8E}" destId="{EC966060-B05E-4109-A2D0-E1722D3F026B}" srcOrd="0" destOrd="0" presId="urn:microsoft.com/office/officeart/2005/8/layout/vList2"/>
    <dgm:cxn modelId="{4EBC6AC8-7998-4381-8039-8B1D64A4D902}" type="presParOf" srcId="{461214EF-48D9-4C95-808D-C1DC1FB88E8E}" destId="{5DE4D13D-E30E-4AE2-9055-C2A8EC0B20EA}" srcOrd="1" destOrd="0" presId="urn:microsoft.com/office/officeart/2005/8/layout/vList2"/>
    <dgm:cxn modelId="{6244BD9F-A3D1-4A71-BCC8-9AB6A75C8C8A}" type="presParOf" srcId="{461214EF-48D9-4C95-808D-C1DC1FB88E8E}" destId="{25B120C6-F007-431E-92C0-CE435730AF7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6BE217-D023-4622-ADEB-54A69BAADC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2C61A5-D2CE-46F2-9BD9-6EC0A9D7B990}">
      <dgm:prSet/>
      <dgm:spPr/>
      <dgm:t>
        <a:bodyPr/>
        <a:lstStyle/>
        <a:p>
          <a:r>
            <a:rPr lang="en-US"/>
            <a:t>Codifying the “</a:t>
          </a:r>
          <a:r>
            <a:rPr lang="en-US" i="1"/>
            <a:t>laws of thought</a:t>
          </a:r>
          <a:r>
            <a:rPr lang="en-US"/>
            <a:t>’ was created by Aristotle. </a:t>
          </a:r>
        </a:p>
      </dgm:t>
    </dgm:pt>
    <dgm:pt modelId="{AFDE3856-780E-42C9-992E-DBEEB99602AA}" type="parTrans" cxnId="{8FA05494-465C-47F1-935B-82547BC2FAD7}">
      <dgm:prSet/>
      <dgm:spPr/>
      <dgm:t>
        <a:bodyPr/>
        <a:lstStyle/>
        <a:p>
          <a:endParaRPr lang="en-US"/>
        </a:p>
      </dgm:t>
    </dgm:pt>
    <dgm:pt modelId="{E1D33FEF-51E2-43BD-8B84-74F408B227E1}" type="sibTrans" cxnId="{8FA05494-465C-47F1-935B-82547BC2FAD7}">
      <dgm:prSet/>
      <dgm:spPr/>
      <dgm:t>
        <a:bodyPr/>
        <a:lstStyle/>
        <a:p>
          <a:endParaRPr lang="en-US"/>
        </a:p>
      </dgm:t>
    </dgm:pt>
    <dgm:pt modelId="{B61D91E5-D6F9-4195-BAC6-4F6BD3323D9F}">
      <dgm:prSet/>
      <dgm:spPr/>
      <dgm:t>
        <a:bodyPr/>
        <a:lstStyle/>
        <a:p>
          <a:r>
            <a:rPr lang="en-US"/>
            <a:t>The idea is to get correct conclusion from correct premises (evidences). </a:t>
          </a:r>
        </a:p>
      </dgm:t>
    </dgm:pt>
    <dgm:pt modelId="{9A31B45C-9377-47FD-8E8A-841ED10E2E48}" type="parTrans" cxnId="{6DF5A7FA-A763-4008-9154-1384595C1A39}">
      <dgm:prSet/>
      <dgm:spPr/>
      <dgm:t>
        <a:bodyPr/>
        <a:lstStyle/>
        <a:p>
          <a:endParaRPr lang="en-US"/>
        </a:p>
      </dgm:t>
    </dgm:pt>
    <dgm:pt modelId="{C8F7C1D0-10D4-4741-8738-C174BEBB0420}" type="sibTrans" cxnId="{6DF5A7FA-A763-4008-9154-1384595C1A39}">
      <dgm:prSet/>
      <dgm:spPr/>
      <dgm:t>
        <a:bodyPr/>
        <a:lstStyle/>
        <a:p>
          <a:endParaRPr lang="en-US"/>
        </a:p>
      </dgm:t>
    </dgm:pt>
    <dgm:pt modelId="{D3965C06-6265-42BA-A241-65241B4E1986}">
      <dgm:prSet/>
      <dgm:spPr/>
      <dgm:t>
        <a:bodyPr/>
        <a:lstStyle/>
        <a:p>
          <a:r>
            <a:rPr lang="en-US"/>
            <a:t>It is the correct inference not the best. (can’t work with uncertainty) </a:t>
          </a:r>
        </a:p>
      </dgm:t>
    </dgm:pt>
    <dgm:pt modelId="{1774F151-2C04-412A-913C-DACDCEFF404D}" type="parTrans" cxnId="{0D9E283A-2087-4ED7-8421-6659C3919ABD}">
      <dgm:prSet/>
      <dgm:spPr/>
      <dgm:t>
        <a:bodyPr/>
        <a:lstStyle/>
        <a:p>
          <a:endParaRPr lang="en-US"/>
        </a:p>
      </dgm:t>
    </dgm:pt>
    <dgm:pt modelId="{C86BC121-8074-40A2-B9D2-549E2D451EA9}" type="sibTrans" cxnId="{0D9E283A-2087-4ED7-8421-6659C3919ABD}">
      <dgm:prSet/>
      <dgm:spPr/>
      <dgm:t>
        <a:bodyPr/>
        <a:lstStyle/>
        <a:p>
          <a:endParaRPr lang="en-US"/>
        </a:p>
      </dgm:t>
    </dgm:pt>
    <dgm:pt modelId="{205BEB7F-F994-4F02-8258-D438636EF140}">
      <dgm:prSet/>
      <dgm:spPr/>
      <dgm:t>
        <a:bodyPr/>
        <a:lstStyle/>
        <a:p>
          <a:r>
            <a:rPr lang="en-US" dirty="0"/>
            <a:t>The </a:t>
          </a:r>
          <a:r>
            <a:rPr lang="en-US" i="1" dirty="0"/>
            <a:t>“laws of thought”</a:t>
          </a:r>
          <a:r>
            <a:rPr lang="en-US" dirty="0"/>
            <a:t> govern the way of thinking and initiated the field of logic.</a:t>
          </a:r>
        </a:p>
      </dgm:t>
    </dgm:pt>
    <dgm:pt modelId="{15E611C0-ABC1-4165-BCD1-CD8723B1D326}" type="parTrans" cxnId="{3606C636-4DAF-4CC0-94B6-AB75E3183E0A}">
      <dgm:prSet/>
      <dgm:spPr/>
      <dgm:t>
        <a:bodyPr/>
        <a:lstStyle/>
        <a:p>
          <a:endParaRPr lang="en-US"/>
        </a:p>
      </dgm:t>
    </dgm:pt>
    <dgm:pt modelId="{46EBEB18-1F31-43DE-81E8-0641BFBA9675}" type="sibTrans" cxnId="{3606C636-4DAF-4CC0-94B6-AB75E3183E0A}">
      <dgm:prSet/>
      <dgm:spPr/>
      <dgm:t>
        <a:bodyPr/>
        <a:lstStyle/>
        <a:p>
          <a:endParaRPr lang="en-US"/>
        </a:p>
      </dgm:t>
    </dgm:pt>
    <dgm:pt modelId="{2A078B8A-B70F-41B2-A6AA-78903D76199B}">
      <dgm:prSet/>
      <dgm:spPr/>
      <dgm:t>
        <a:bodyPr/>
        <a:lstStyle/>
        <a:p>
          <a:r>
            <a:rPr lang="en-US" dirty="0"/>
            <a:t>The logic field programs problems that described logically.  (if no solution found the logic-based AI systems trap in loop).</a:t>
          </a:r>
        </a:p>
      </dgm:t>
    </dgm:pt>
    <dgm:pt modelId="{DBD13C8D-8ECB-4A28-8B22-1C8E56D9B128}" type="parTrans" cxnId="{97AF2FBD-A59D-49E2-AEFF-2E4B5E119A64}">
      <dgm:prSet/>
      <dgm:spPr/>
      <dgm:t>
        <a:bodyPr/>
        <a:lstStyle/>
        <a:p>
          <a:endParaRPr lang="en-US"/>
        </a:p>
      </dgm:t>
    </dgm:pt>
    <dgm:pt modelId="{E7699C0E-1225-4C10-81AB-EE750D8F295C}" type="sibTrans" cxnId="{97AF2FBD-A59D-49E2-AEFF-2E4B5E119A64}">
      <dgm:prSet/>
      <dgm:spPr/>
      <dgm:t>
        <a:bodyPr/>
        <a:lstStyle/>
        <a:p>
          <a:endParaRPr lang="en-US"/>
        </a:p>
      </dgm:t>
    </dgm:pt>
    <dgm:pt modelId="{A3723F79-3A9A-422F-97A7-37227D07EE58}">
      <dgm:prSet/>
      <dgm:spPr/>
      <dgm:t>
        <a:bodyPr/>
        <a:lstStyle/>
        <a:p>
          <a:r>
            <a:rPr lang="en-US"/>
            <a:t>Logic based AI systems creates Intelligent systems or Expert Systems.</a:t>
          </a:r>
        </a:p>
      </dgm:t>
    </dgm:pt>
    <dgm:pt modelId="{FE885139-0255-4DA3-BDEF-8DC1F04DE7FB}" type="parTrans" cxnId="{F26DDEED-190F-4DDC-8ED4-2C7553B9AF8C}">
      <dgm:prSet/>
      <dgm:spPr/>
      <dgm:t>
        <a:bodyPr/>
        <a:lstStyle/>
        <a:p>
          <a:endParaRPr lang="en-US"/>
        </a:p>
      </dgm:t>
    </dgm:pt>
    <dgm:pt modelId="{1C6482E0-603D-49DC-8039-28699A490EC5}" type="sibTrans" cxnId="{F26DDEED-190F-4DDC-8ED4-2C7553B9AF8C}">
      <dgm:prSet/>
      <dgm:spPr/>
      <dgm:t>
        <a:bodyPr/>
        <a:lstStyle/>
        <a:p>
          <a:endParaRPr lang="en-US"/>
        </a:p>
      </dgm:t>
    </dgm:pt>
    <dgm:pt modelId="{73381543-0F9A-4B34-A2D5-A338BE1090EF}" type="pres">
      <dgm:prSet presAssocID="{BA6BE217-D023-4622-ADEB-54A69BAADC58}" presName="linear" presStyleCnt="0">
        <dgm:presLayoutVars>
          <dgm:animLvl val="lvl"/>
          <dgm:resizeHandles val="exact"/>
        </dgm:presLayoutVars>
      </dgm:prSet>
      <dgm:spPr/>
    </dgm:pt>
    <dgm:pt modelId="{A9A1DE3A-6D0A-4C7B-91DD-A14DD0AAFAB3}" type="pres">
      <dgm:prSet presAssocID="{C72C61A5-D2CE-46F2-9BD9-6EC0A9D7B9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813EA6D-556C-442F-8DD9-3AEDECDD3353}" type="pres">
      <dgm:prSet presAssocID="{C72C61A5-D2CE-46F2-9BD9-6EC0A9D7B990}" presName="childText" presStyleLbl="revTx" presStyleIdx="0" presStyleCnt="1">
        <dgm:presLayoutVars>
          <dgm:bulletEnabled val="1"/>
        </dgm:presLayoutVars>
      </dgm:prSet>
      <dgm:spPr/>
    </dgm:pt>
    <dgm:pt modelId="{B1F979FD-8552-486F-AE78-7602F9F02D87}" type="pres">
      <dgm:prSet presAssocID="{205BEB7F-F994-4F02-8258-D438636EF1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EC4519-0B59-4CE1-A4A7-E03EF88D25F8}" type="pres">
      <dgm:prSet presAssocID="{46EBEB18-1F31-43DE-81E8-0641BFBA9675}" presName="spacer" presStyleCnt="0"/>
      <dgm:spPr/>
    </dgm:pt>
    <dgm:pt modelId="{B5BC728D-F994-47C3-AE50-EF5B1DFF342F}" type="pres">
      <dgm:prSet presAssocID="{2A078B8A-B70F-41B2-A6AA-78903D76199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1EDA891-B2F2-4A53-96C4-D6B6D5D5C597}" type="pres">
      <dgm:prSet presAssocID="{E7699C0E-1225-4C10-81AB-EE750D8F295C}" presName="spacer" presStyleCnt="0"/>
      <dgm:spPr/>
    </dgm:pt>
    <dgm:pt modelId="{C59D1CFF-F15A-4041-8071-B8A7F46EEA5D}" type="pres">
      <dgm:prSet presAssocID="{A3723F79-3A9A-422F-97A7-37227D07EE5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06C636-4DAF-4CC0-94B6-AB75E3183E0A}" srcId="{BA6BE217-D023-4622-ADEB-54A69BAADC58}" destId="{205BEB7F-F994-4F02-8258-D438636EF140}" srcOrd="1" destOrd="0" parTransId="{15E611C0-ABC1-4165-BCD1-CD8723B1D326}" sibTransId="{46EBEB18-1F31-43DE-81E8-0641BFBA9675}"/>
    <dgm:cxn modelId="{0D9E283A-2087-4ED7-8421-6659C3919ABD}" srcId="{C72C61A5-D2CE-46F2-9BD9-6EC0A9D7B990}" destId="{D3965C06-6265-42BA-A241-65241B4E1986}" srcOrd="1" destOrd="0" parTransId="{1774F151-2C04-412A-913C-DACDCEFF404D}" sibTransId="{C86BC121-8074-40A2-B9D2-549E2D451EA9}"/>
    <dgm:cxn modelId="{D15F9F3B-B3BE-49B4-8E92-4826E7F14A39}" type="presOf" srcId="{B61D91E5-D6F9-4195-BAC6-4F6BD3323D9F}" destId="{0813EA6D-556C-442F-8DD9-3AEDECDD3353}" srcOrd="0" destOrd="0" presId="urn:microsoft.com/office/officeart/2005/8/layout/vList2"/>
    <dgm:cxn modelId="{8FA05494-465C-47F1-935B-82547BC2FAD7}" srcId="{BA6BE217-D023-4622-ADEB-54A69BAADC58}" destId="{C72C61A5-D2CE-46F2-9BD9-6EC0A9D7B990}" srcOrd="0" destOrd="0" parTransId="{AFDE3856-780E-42C9-992E-DBEEB99602AA}" sibTransId="{E1D33FEF-51E2-43BD-8B84-74F408B227E1}"/>
    <dgm:cxn modelId="{2DA7AD9D-BDBC-4D4A-9052-EBCA30A84AA1}" type="presOf" srcId="{BA6BE217-D023-4622-ADEB-54A69BAADC58}" destId="{73381543-0F9A-4B34-A2D5-A338BE1090EF}" srcOrd="0" destOrd="0" presId="urn:microsoft.com/office/officeart/2005/8/layout/vList2"/>
    <dgm:cxn modelId="{DBD24AA9-DBE1-4BB7-AA7F-0A8E3CBC8480}" type="presOf" srcId="{205BEB7F-F994-4F02-8258-D438636EF140}" destId="{B1F979FD-8552-486F-AE78-7602F9F02D87}" srcOrd="0" destOrd="0" presId="urn:microsoft.com/office/officeart/2005/8/layout/vList2"/>
    <dgm:cxn modelId="{576C31B2-0831-4BE8-97E9-325568C04E3E}" type="presOf" srcId="{A3723F79-3A9A-422F-97A7-37227D07EE58}" destId="{C59D1CFF-F15A-4041-8071-B8A7F46EEA5D}" srcOrd="0" destOrd="0" presId="urn:microsoft.com/office/officeart/2005/8/layout/vList2"/>
    <dgm:cxn modelId="{AF2011BA-220A-4BCA-8149-9ACFDA92B783}" type="presOf" srcId="{D3965C06-6265-42BA-A241-65241B4E1986}" destId="{0813EA6D-556C-442F-8DD9-3AEDECDD3353}" srcOrd="0" destOrd="1" presId="urn:microsoft.com/office/officeart/2005/8/layout/vList2"/>
    <dgm:cxn modelId="{97AF2FBD-A59D-49E2-AEFF-2E4B5E119A64}" srcId="{BA6BE217-D023-4622-ADEB-54A69BAADC58}" destId="{2A078B8A-B70F-41B2-A6AA-78903D76199B}" srcOrd="2" destOrd="0" parTransId="{DBD13C8D-8ECB-4A28-8B22-1C8E56D9B128}" sibTransId="{E7699C0E-1225-4C10-81AB-EE750D8F295C}"/>
    <dgm:cxn modelId="{B4F419D2-7A10-4C81-961C-A7CFA6954327}" type="presOf" srcId="{2A078B8A-B70F-41B2-A6AA-78903D76199B}" destId="{B5BC728D-F994-47C3-AE50-EF5B1DFF342F}" srcOrd="0" destOrd="0" presId="urn:microsoft.com/office/officeart/2005/8/layout/vList2"/>
    <dgm:cxn modelId="{652D0ED4-6AD7-42C3-B031-5A77463DF051}" type="presOf" srcId="{C72C61A5-D2CE-46F2-9BD9-6EC0A9D7B990}" destId="{A9A1DE3A-6D0A-4C7B-91DD-A14DD0AAFAB3}" srcOrd="0" destOrd="0" presId="urn:microsoft.com/office/officeart/2005/8/layout/vList2"/>
    <dgm:cxn modelId="{F26DDEED-190F-4DDC-8ED4-2C7553B9AF8C}" srcId="{BA6BE217-D023-4622-ADEB-54A69BAADC58}" destId="{A3723F79-3A9A-422F-97A7-37227D07EE58}" srcOrd="3" destOrd="0" parTransId="{FE885139-0255-4DA3-BDEF-8DC1F04DE7FB}" sibTransId="{1C6482E0-603D-49DC-8039-28699A490EC5}"/>
    <dgm:cxn modelId="{6DF5A7FA-A763-4008-9154-1384595C1A39}" srcId="{C72C61A5-D2CE-46F2-9BD9-6EC0A9D7B990}" destId="{B61D91E5-D6F9-4195-BAC6-4F6BD3323D9F}" srcOrd="0" destOrd="0" parTransId="{9A31B45C-9377-47FD-8E8A-841ED10E2E48}" sibTransId="{C8F7C1D0-10D4-4741-8738-C174BEBB0420}"/>
    <dgm:cxn modelId="{2ACA11AF-BCA9-45BD-95CC-EAE67D331020}" type="presParOf" srcId="{73381543-0F9A-4B34-A2D5-A338BE1090EF}" destId="{A9A1DE3A-6D0A-4C7B-91DD-A14DD0AAFAB3}" srcOrd="0" destOrd="0" presId="urn:microsoft.com/office/officeart/2005/8/layout/vList2"/>
    <dgm:cxn modelId="{AE858B63-7042-4D53-BDE3-07D224159B51}" type="presParOf" srcId="{73381543-0F9A-4B34-A2D5-A338BE1090EF}" destId="{0813EA6D-556C-442F-8DD9-3AEDECDD3353}" srcOrd="1" destOrd="0" presId="urn:microsoft.com/office/officeart/2005/8/layout/vList2"/>
    <dgm:cxn modelId="{C70FD085-FDB6-43EB-8897-3C8BB650AE6B}" type="presParOf" srcId="{73381543-0F9A-4B34-A2D5-A338BE1090EF}" destId="{B1F979FD-8552-486F-AE78-7602F9F02D87}" srcOrd="2" destOrd="0" presId="urn:microsoft.com/office/officeart/2005/8/layout/vList2"/>
    <dgm:cxn modelId="{0EF935CD-54A6-4953-AE24-058B4A97DD66}" type="presParOf" srcId="{73381543-0F9A-4B34-A2D5-A338BE1090EF}" destId="{73EC4519-0B59-4CE1-A4A7-E03EF88D25F8}" srcOrd="3" destOrd="0" presId="urn:microsoft.com/office/officeart/2005/8/layout/vList2"/>
    <dgm:cxn modelId="{F5A550CC-8409-4A9C-A66D-2133A69F4A44}" type="presParOf" srcId="{73381543-0F9A-4B34-A2D5-A338BE1090EF}" destId="{B5BC728D-F994-47C3-AE50-EF5B1DFF342F}" srcOrd="4" destOrd="0" presId="urn:microsoft.com/office/officeart/2005/8/layout/vList2"/>
    <dgm:cxn modelId="{822B0862-7886-4E9C-A26A-7D2F81E9FA74}" type="presParOf" srcId="{73381543-0F9A-4B34-A2D5-A338BE1090EF}" destId="{C1EDA891-B2F2-4A53-96C4-D6B6D5D5C597}" srcOrd="5" destOrd="0" presId="urn:microsoft.com/office/officeart/2005/8/layout/vList2"/>
    <dgm:cxn modelId="{41AA1F2A-3B59-4A5C-B532-364C4CC5A5A2}" type="presParOf" srcId="{73381543-0F9A-4B34-A2D5-A338BE1090EF}" destId="{C59D1CFF-F15A-4041-8071-B8A7F46EEA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C95F8-8C2A-4636-B1A8-0FB3E536D3B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D681A95-23A7-486B-8321-480F1BCE4D32}">
      <dgm:prSet/>
      <dgm:spPr/>
      <dgm:t>
        <a:bodyPr/>
        <a:lstStyle/>
        <a:p>
          <a:r>
            <a:rPr lang="en-US"/>
            <a:t>Rationally thinking means Logically thinking.</a:t>
          </a:r>
        </a:p>
      </dgm:t>
    </dgm:pt>
    <dgm:pt modelId="{82D7D669-3FB8-4A60-98C0-4F93DAE62AE8}" type="parTrans" cxnId="{1EA3A651-68CD-4274-B926-9D429554CFF6}">
      <dgm:prSet/>
      <dgm:spPr/>
      <dgm:t>
        <a:bodyPr/>
        <a:lstStyle/>
        <a:p>
          <a:endParaRPr lang="en-US"/>
        </a:p>
      </dgm:t>
    </dgm:pt>
    <dgm:pt modelId="{82EFC69C-531A-469C-B2DD-861C6859D1FE}" type="sibTrans" cxnId="{1EA3A651-68CD-4274-B926-9D429554CFF6}">
      <dgm:prSet/>
      <dgm:spPr/>
      <dgm:t>
        <a:bodyPr/>
        <a:lstStyle/>
        <a:p>
          <a:endParaRPr lang="en-US"/>
        </a:p>
      </dgm:t>
    </dgm:pt>
    <dgm:pt modelId="{F0471F5A-B03D-4704-A3A7-3B94F102A5CA}">
      <dgm:prSet/>
      <dgm:spPr/>
      <dgm:t>
        <a:bodyPr/>
        <a:lstStyle/>
        <a:p>
          <a:r>
            <a:rPr lang="en-US"/>
            <a:t>Apples are fruit, all fruit are useful, apple is useful</a:t>
          </a:r>
        </a:p>
      </dgm:t>
    </dgm:pt>
    <dgm:pt modelId="{C68E0E07-6830-4721-A87D-EA57951E9B91}" type="parTrans" cxnId="{87BF53D4-FB6A-4851-86E0-E4461676331F}">
      <dgm:prSet/>
      <dgm:spPr/>
      <dgm:t>
        <a:bodyPr/>
        <a:lstStyle/>
        <a:p>
          <a:endParaRPr lang="en-US"/>
        </a:p>
      </dgm:t>
    </dgm:pt>
    <dgm:pt modelId="{05CF2CC6-B568-47D4-B136-FF150F881B3D}" type="sibTrans" cxnId="{87BF53D4-FB6A-4851-86E0-E4461676331F}">
      <dgm:prSet/>
      <dgm:spPr/>
      <dgm:t>
        <a:bodyPr/>
        <a:lstStyle/>
        <a:p>
          <a:endParaRPr lang="en-US"/>
        </a:p>
      </dgm:t>
    </dgm:pt>
    <dgm:pt modelId="{AFB9F41F-E816-46EF-B5D0-401C3EB42896}">
      <dgm:prSet/>
      <dgm:spPr/>
      <dgm:t>
        <a:bodyPr/>
        <a:lstStyle/>
        <a:p>
          <a:r>
            <a:rPr lang="en-US"/>
            <a:t>The main challenges for such approach</a:t>
          </a:r>
        </a:p>
      </dgm:t>
    </dgm:pt>
    <dgm:pt modelId="{68DCFB60-D768-4C35-9DDD-062FB1AF0B66}" type="parTrans" cxnId="{027FFC36-B3DF-406A-A1BD-A208154E015B}">
      <dgm:prSet/>
      <dgm:spPr/>
      <dgm:t>
        <a:bodyPr/>
        <a:lstStyle/>
        <a:p>
          <a:endParaRPr lang="en-US"/>
        </a:p>
      </dgm:t>
    </dgm:pt>
    <dgm:pt modelId="{858E25CA-6DC0-4CF8-85F8-79FD8BBEFB29}" type="sibTrans" cxnId="{027FFC36-B3DF-406A-A1BD-A208154E015B}">
      <dgm:prSet/>
      <dgm:spPr/>
      <dgm:t>
        <a:bodyPr/>
        <a:lstStyle/>
        <a:p>
          <a:endParaRPr lang="en-US"/>
        </a:p>
      </dgm:t>
    </dgm:pt>
    <dgm:pt modelId="{3A27E9CA-29D4-46E2-8551-DC2DC9669EC9}">
      <dgm:prSet/>
      <dgm:spPr/>
      <dgm:t>
        <a:bodyPr/>
        <a:lstStyle/>
        <a:p>
          <a:r>
            <a:rPr lang="en-US"/>
            <a:t>Always, knowledge can not be expressed as logic.</a:t>
          </a:r>
        </a:p>
      </dgm:t>
    </dgm:pt>
    <dgm:pt modelId="{299BFA12-FBE0-4A06-9DBA-27DCA395F046}" type="parTrans" cxnId="{5D2BAD18-6899-4EAE-AD84-586126B52113}">
      <dgm:prSet/>
      <dgm:spPr/>
      <dgm:t>
        <a:bodyPr/>
        <a:lstStyle/>
        <a:p>
          <a:endParaRPr lang="en-US"/>
        </a:p>
      </dgm:t>
    </dgm:pt>
    <dgm:pt modelId="{0B4119B5-D242-4C96-A0DA-2459E477297C}" type="sibTrans" cxnId="{5D2BAD18-6899-4EAE-AD84-586126B52113}">
      <dgm:prSet/>
      <dgm:spPr/>
      <dgm:t>
        <a:bodyPr/>
        <a:lstStyle/>
        <a:p>
          <a:endParaRPr lang="en-US"/>
        </a:p>
      </dgm:t>
    </dgm:pt>
    <dgm:pt modelId="{107DD735-FB1D-455F-952A-A09700FBFA3B}">
      <dgm:prSet/>
      <dgm:spPr/>
      <dgm:t>
        <a:bodyPr/>
        <a:lstStyle/>
        <a:p>
          <a:r>
            <a:rPr lang="en-US"/>
            <a:t>There is a difference between solving problem in principle and solve it in practice.</a:t>
          </a:r>
        </a:p>
      </dgm:t>
    </dgm:pt>
    <dgm:pt modelId="{B59C5366-2653-4BC9-90F5-D7A1BC6ED432}" type="parTrans" cxnId="{A9E97DC4-9927-4EC7-8733-07FC8EBC67A8}">
      <dgm:prSet/>
      <dgm:spPr/>
      <dgm:t>
        <a:bodyPr/>
        <a:lstStyle/>
        <a:p>
          <a:endParaRPr lang="en-US"/>
        </a:p>
      </dgm:t>
    </dgm:pt>
    <dgm:pt modelId="{D1C6CCCA-47FB-41AB-86D6-C5B92634B600}" type="sibTrans" cxnId="{A9E97DC4-9927-4EC7-8733-07FC8EBC67A8}">
      <dgm:prSet/>
      <dgm:spPr/>
      <dgm:t>
        <a:bodyPr/>
        <a:lstStyle/>
        <a:p>
          <a:endParaRPr lang="en-US"/>
        </a:p>
      </dgm:t>
    </dgm:pt>
    <dgm:pt modelId="{9DEC26DA-3176-48F6-AFAC-F3CB7FFD54B6}" type="pres">
      <dgm:prSet presAssocID="{F0BC95F8-8C2A-4636-B1A8-0FB3E536D3B5}" presName="linear" presStyleCnt="0">
        <dgm:presLayoutVars>
          <dgm:animLvl val="lvl"/>
          <dgm:resizeHandles val="exact"/>
        </dgm:presLayoutVars>
      </dgm:prSet>
      <dgm:spPr/>
    </dgm:pt>
    <dgm:pt modelId="{D73F4876-76FE-41AA-8A65-C9C970432A35}" type="pres">
      <dgm:prSet presAssocID="{5D681A95-23A7-486B-8321-480F1BCE4D3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504ED3B-165D-4CEB-89EB-84EE893C1DF2}" type="pres">
      <dgm:prSet presAssocID="{5D681A95-23A7-486B-8321-480F1BCE4D32}" presName="childText" presStyleLbl="revTx" presStyleIdx="0" presStyleCnt="2">
        <dgm:presLayoutVars>
          <dgm:bulletEnabled val="1"/>
        </dgm:presLayoutVars>
      </dgm:prSet>
      <dgm:spPr/>
    </dgm:pt>
    <dgm:pt modelId="{5849889B-4A5D-4026-A13E-3B0331AE7C5A}" type="pres">
      <dgm:prSet presAssocID="{AFB9F41F-E816-46EF-B5D0-401C3EB428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A04CE3A-483E-4E47-8E97-80181A6F86F5}" type="pres">
      <dgm:prSet presAssocID="{AFB9F41F-E816-46EF-B5D0-401C3EB428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D2BAD18-6899-4EAE-AD84-586126B52113}" srcId="{AFB9F41F-E816-46EF-B5D0-401C3EB42896}" destId="{3A27E9CA-29D4-46E2-8551-DC2DC9669EC9}" srcOrd="0" destOrd="0" parTransId="{299BFA12-FBE0-4A06-9DBA-27DCA395F046}" sibTransId="{0B4119B5-D242-4C96-A0DA-2459E477297C}"/>
    <dgm:cxn modelId="{027FFC36-B3DF-406A-A1BD-A208154E015B}" srcId="{F0BC95F8-8C2A-4636-B1A8-0FB3E536D3B5}" destId="{AFB9F41F-E816-46EF-B5D0-401C3EB42896}" srcOrd="1" destOrd="0" parTransId="{68DCFB60-D768-4C35-9DDD-062FB1AF0B66}" sibTransId="{858E25CA-6DC0-4CF8-85F8-79FD8BBEFB29}"/>
    <dgm:cxn modelId="{031AAA48-449B-4A8B-899C-0980CCD0272A}" type="presOf" srcId="{F0BC95F8-8C2A-4636-B1A8-0FB3E536D3B5}" destId="{9DEC26DA-3176-48F6-AFAC-F3CB7FFD54B6}" srcOrd="0" destOrd="0" presId="urn:microsoft.com/office/officeart/2005/8/layout/vList2"/>
    <dgm:cxn modelId="{D18EDE68-2962-4E93-91C1-6341675C1B89}" type="presOf" srcId="{AFB9F41F-E816-46EF-B5D0-401C3EB42896}" destId="{5849889B-4A5D-4026-A13E-3B0331AE7C5A}" srcOrd="0" destOrd="0" presId="urn:microsoft.com/office/officeart/2005/8/layout/vList2"/>
    <dgm:cxn modelId="{1EA3A651-68CD-4274-B926-9D429554CFF6}" srcId="{F0BC95F8-8C2A-4636-B1A8-0FB3E536D3B5}" destId="{5D681A95-23A7-486B-8321-480F1BCE4D32}" srcOrd="0" destOrd="0" parTransId="{82D7D669-3FB8-4A60-98C0-4F93DAE62AE8}" sibTransId="{82EFC69C-531A-469C-B2DD-861C6859D1FE}"/>
    <dgm:cxn modelId="{3EE48794-7530-43B4-B6AD-6FC72834F5CE}" type="presOf" srcId="{F0471F5A-B03D-4704-A3A7-3B94F102A5CA}" destId="{A504ED3B-165D-4CEB-89EB-84EE893C1DF2}" srcOrd="0" destOrd="0" presId="urn:microsoft.com/office/officeart/2005/8/layout/vList2"/>
    <dgm:cxn modelId="{6208F8BA-5D21-4C75-AB65-5F7D62C86CE5}" type="presOf" srcId="{107DD735-FB1D-455F-952A-A09700FBFA3B}" destId="{EA04CE3A-483E-4E47-8E97-80181A6F86F5}" srcOrd="0" destOrd="1" presId="urn:microsoft.com/office/officeart/2005/8/layout/vList2"/>
    <dgm:cxn modelId="{A9E97DC4-9927-4EC7-8733-07FC8EBC67A8}" srcId="{AFB9F41F-E816-46EF-B5D0-401C3EB42896}" destId="{107DD735-FB1D-455F-952A-A09700FBFA3B}" srcOrd="1" destOrd="0" parTransId="{B59C5366-2653-4BC9-90F5-D7A1BC6ED432}" sibTransId="{D1C6CCCA-47FB-41AB-86D6-C5B92634B600}"/>
    <dgm:cxn modelId="{87BF53D4-FB6A-4851-86E0-E4461676331F}" srcId="{5D681A95-23A7-486B-8321-480F1BCE4D32}" destId="{F0471F5A-B03D-4704-A3A7-3B94F102A5CA}" srcOrd="0" destOrd="0" parTransId="{C68E0E07-6830-4721-A87D-EA57951E9B91}" sibTransId="{05CF2CC6-B568-47D4-B136-FF150F881B3D}"/>
    <dgm:cxn modelId="{8A65A1ED-7F11-4A98-9B2D-1237ED013F2B}" type="presOf" srcId="{3A27E9CA-29D4-46E2-8551-DC2DC9669EC9}" destId="{EA04CE3A-483E-4E47-8E97-80181A6F86F5}" srcOrd="0" destOrd="0" presId="urn:microsoft.com/office/officeart/2005/8/layout/vList2"/>
    <dgm:cxn modelId="{FD2753F5-48C7-4C1F-9CB9-4F0670C4DEB9}" type="presOf" srcId="{5D681A95-23A7-486B-8321-480F1BCE4D32}" destId="{D73F4876-76FE-41AA-8A65-C9C970432A35}" srcOrd="0" destOrd="0" presId="urn:microsoft.com/office/officeart/2005/8/layout/vList2"/>
    <dgm:cxn modelId="{49EB1BFD-3B05-45EE-8734-CCF3E8C04393}" type="presParOf" srcId="{9DEC26DA-3176-48F6-AFAC-F3CB7FFD54B6}" destId="{D73F4876-76FE-41AA-8A65-C9C970432A35}" srcOrd="0" destOrd="0" presId="urn:microsoft.com/office/officeart/2005/8/layout/vList2"/>
    <dgm:cxn modelId="{0814420A-1567-434B-B489-5AF97A8E448A}" type="presParOf" srcId="{9DEC26DA-3176-48F6-AFAC-F3CB7FFD54B6}" destId="{A504ED3B-165D-4CEB-89EB-84EE893C1DF2}" srcOrd="1" destOrd="0" presId="urn:microsoft.com/office/officeart/2005/8/layout/vList2"/>
    <dgm:cxn modelId="{512DA4F5-9A66-482F-A723-BF409BEA74F4}" type="presParOf" srcId="{9DEC26DA-3176-48F6-AFAC-F3CB7FFD54B6}" destId="{5849889B-4A5D-4026-A13E-3B0331AE7C5A}" srcOrd="2" destOrd="0" presId="urn:microsoft.com/office/officeart/2005/8/layout/vList2"/>
    <dgm:cxn modelId="{F34057FA-282F-4765-A03B-71AD5B47C4BA}" type="presParOf" srcId="{9DEC26DA-3176-48F6-AFAC-F3CB7FFD54B6}" destId="{EA04CE3A-483E-4E47-8E97-80181A6F86F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D63F3F-78A7-4104-B193-CF1D3146885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1A27EDA-16EF-4565-A604-F53702E11178}">
      <dgm:prSet/>
      <dgm:spPr/>
      <dgm:t>
        <a:bodyPr/>
        <a:lstStyle/>
        <a:p>
          <a:r>
            <a:rPr lang="en-US"/>
            <a:t>AI systems can achieve actions and activities through something called Agent.</a:t>
          </a:r>
        </a:p>
      </dgm:t>
    </dgm:pt>
    <dgm:pt modelId="{7F4DBD59-F750-4D73-A969-F959397D0794}" type="parTrans" cxnId="{A210C046-1C47-48AF-ADD5-C933E0E99774}">
      <dgm:prSet/>
      <dgm:spPr/>
      <dgm:t>
        <a:bodyPr/>
        <a:lstStyle/>
        <a:p>
          <a:endParaRPr lang="en-US"/>
        </a:p>
      </dgm:t>
    </dgm:pt>
    <dgm:pt modelId="{D309704B-2516-4B31-9598-B97E80F94D5F}" type="sibTrans" cxnId="{A210C046-1C47-48AF-ADD5-C933E0E99774}">
      <dgm:prSet/>
      <dgm:spPr/>
      <dgm:t>
        <a:bodyPr/>
        <a:lstStyle/>
        <a:p>
          <a:endParaRPr lang="en-US"/>
        </a:p>
      </dgm:t>
    </dgm:pt>
    <dgm:pt modelId="{CC83E6C8-D59B-4093-B8E7-CF89353B603D}">
      <dgm:prSet/>
      <dgm:spPr/>
      <dgm:t>
        <a:bodyPr/>
        <a:lstStyle/>
        <a:p>
          <a:r>
            <a:rPr lang="en-GB"/>
            <a:t>acting rationally means,  considering all the possibilities and pros and cons and then judge the circumstances accordingly and act sensibly.</a:t>
          </a:r>
          <a:endParaRPr lang="en-US"/>
        </a:p>
      </dgm:t>
    </dgm:pt>
    <dgm:pt modelId="{4A0900D4-67BA-40E5-95DA-5EC3277E8DFB}" type="parTrans" cxnId="{26F0669E-2191-4814-946B-C71C748CB21B}">
      <dgm:prSet/>
      <dgm:spPr/>
      <dgm:t>
        <a:bodyPr/>
        <a:lstStyle/>
        <a:p>
          <a:endParaRPr lang="en-US"/>
        </a:p>
      </dgm:t>
    </dgm:pt>
    <dgm:pt modelId="{EB9316F0-0A3B-4560-BA60-61D90391F9CB}" type="sibTrans" cxnId="{26F0669E-2191-4814-946B-C71C748CB21B}">
      <dgm:prSet/>
      <dgm:spPr/>
      <dgm:t>
        <a:bodyPr/>
        <a:lstStyle/>
        <a:p>
          <a:endParaRPr lang="en-US"/>
        </a:p>
      </dgm:t>
    </dgm:pt>
    <dgm:pt modelId="{4B85E86A-6DD0-41F4-94D3-D144335755DB}">
      <dgm:prSet/>
      <dgm:spPr/>
      <dgm:t>
        <a:bodyPr/>
        <a:lstStyle/>
        <a:p>
          <a:r>
            <a:rPr lang="en-US"/>
            <a:t>Agents must do the following to act rationally: </a:t>
          </a:r>
          <a:r>
            <a:rPr lang="en-US" b="1"/>
            <a:t>(2</a:t>
          </a:r>
          <a:r>
            <a:rPr lang="en-US" b="1" baseline="30000"/>
            <a:t>nd</a:t>
          </a:r>
          <a:r>
            <a:rPr lang="en-US" b="1"/>
            <a:t> Part)</a:t>
          </a:r>
          <a:endParaRPr lang="en-US"/>
        </a:p>
      </dgm:t>
    </dgm:pt>
    <dgm:pt modelId="{9CEAA887-B34A-4E8D-97D4-AB2133C235F7}" type="parTrans" cxnId="{5601D4D8-4492-4B89-BA2A-F10B48455626}">
      <dgm:prSet/>
      <dgm:spPr/>
      <dgm:t>
        <a:bodyPr/>
        <a:lstStyle/>
        <a:p>
          <a:endParaRPr lang="en-US"/>
        </a:p>
      </dgm:t>
    </dgm:pt>
    <dgm:pt modelId="{EEFF6AEE-E2A2-4B5F-A9DA-C7A015C37004}" type="sibTrans" cxnId="{5601D4D8-4492-4B89-BA2A-F10B48455626}">
      <dgm:prSet/>
      <dgm:spPr/>
      <dgm:t>
        <a:bodyPr/>
        <a:lstStyle/>
        <a:p>
          <a:endParaRPr lang="en-US"/>
        </a:p>
      </dgm:t>
    </dgm:pt>
    <dgm:pt modelId="{E35D0727-9568-41DD-9583-DFD0B65C50B5}">
      <dgm:prSet/>
      <dgm:spPr/>
      <dgm:t>
        <a:bodyPr/>
        <a:lstStyle/>
        <a:p>
          <a:r>
            <a:rPr lang="en-GB"/>
            <a:t>Operate autonomously, </a:t>
          </a:r>
          <a:endParaRPr lang="en-US"/>
        </a:p>
      </dgm:t>
    </dgm:pt>
    <dgm:pt modelId="{1A934E19-B5BD-4D5E-81A2-AECACB4A6CA3}" type="parTrans" cxnId="{7531A6B6-655C-4D88-8E5D-83A1F03B1526}">
      <dgm:prSet/>
      <dgm:spPr/>
      <dgm:t>
        <a:bodyPr/>
        <a:lstStyle/>
        <a:p>
          <a:endParaRPr lang="en-US"/>
        </a:p>
      </dgm:t>
    </dgm:pt>
    <dgm:pt modelId="{01CE52DD-3138-42BB-BF0F-87ED4F44CCE6}" type="sibTrans" cxnId="{7531A6B6-655C-4D88-8E5D-83A1F03B1526}">
      <dgm:prSet/>
      <dgm:spPr/>
      <dgm:t>
        <a:bodyPr/>
        <a:lstStyle/>
        <a:p>
          <a:endParaRPr lang="en-US"/>
        </a:p>
      </dgm:t>
    </dgm:pt>
    <dgm:pt modelId="{E3872FCA-5863-49A8-9E39-76F50D6173A0}">
      <dgm:prSet/>
      <dgm:spPr/>
      <dgm:t>
        <a:bodyPr/>
        <a:lstStyle/>
        <a:p>
          <a:r>
            <a:rPr lang="en-GB"/>
            <a:t>perceive their environment, </a:t>
          </a:r>
          <a:endParaRPr lang="en-US"/>
        </a:p>
      </dgm:t>
    </dgm:pt>
    <dgm:pt modelId="{AFFCC481-99B7-479E-AC98-0382253E9150}" type="parTrans" cxnId="{351F6A37-7A2C-4BC9-92D5-981FD47BCE20}">
      <dgm:prSet/>
      <dgm:spPr/>
      <dgm:t>
        <a:bodyPr/>
        <a:lstStyle/>
        <a:p>
          <a:endParaRPr lang="en-US"/>
        </a:p>
      </dgm:t>
    </dgm:pt>
    <dgm:pt modelId="{DDF9A6A9-9E43-407F-8C09-F3870D1F5EA9}" type="sibTrans" cxnId="{351F6A37-7A2C-4BC9-92D5-981FD47BCE20}">
      <dgm:prSet/>
      <dgm:spPr/>
      <dgm:t>
        <a:bodyPr/>
        <a:lstStyle/>
        <a:p>
          <a:endParaRPr lang="en-US"/>
        </a:p>
      </dgm:t>
    </dgm:pt>
    <dgm:pt modelId="{5496149E-1DF5-49A3-94D3-8AFBE3EDE944}">
      <dgm:prSet/>
      <dgm:spPr/>
      <dgm:t>
        <a:bodyPr/>
        <a:lstStyle/>
        <a:p>
          <a:r>
            <a:rPr lang="en-GB"/>
            <a:t>persist over a prolonged time period, </a:t>
          </a:r>
          <a:endParaRPr lang="en-US"/>
        </a:p>
      </dgm:t>
    </dgm:pt>
    <dgm:pt modelId="{CE41CE57-49FA-4A6B-BF80-C8AC875D018C}" type="parTrans" cxnId="{4779AD87-3732-4B23-A3A7-7B9044B14531}">
      <dgm:prSet/>
      <dgm:spPr/>
      <dgm:t>
        <a:bodyPr/>
        <a:lstStyle/>
        <a:p>
          <a:endParaRPr lang="en-US"/>
        </a:p>
      </dgm:t>
    </dgm:pt>
    <dgm:pt modelId="{763F61F2-4760-4528-B098-581697791338}" type="sibTrans" cxnId="{4779AD87-3732-4B23-A3A7-7B9044B14531}">
      <dgm:prSet/>
      <dgm:spPr/>
      <dgm:t>
        <a:bodyPr/>
        <a:lstStyle/>
        <a:p>
          <a:endParaRPr lang="en-US"/>
        </a:p>
      </dgm:t>
    </dgm:pt>
    <dgm:pt modelId="{E681F2E7-7C9E-45E1-BBF1-7509ACB55DE1}">
      <dgm:prSet/>
      <dgm:spPr/>
      <dgm:t>
        <a:bodyPr/>
        <a:lstStyle/>
        <a:p>
          <a:r>
            <a:rPr lang="en-GB"/>
            <a:t>adapt to change, and </a:t>
          </a:r>
          <a:endParaRPr lang="en-US"/>
        </a:p>
      </dgm:t>
    </dgm:pt>
    <dgm:pt modelId="{E3E200C1-57B9-436B-A549-5EDD22878550}" type="parTrans" cxnId="{0A1A86AD-B80F-478F-97B6-746783E66A88}">
      <dgm:prSet/>
      <dgm:spPr/>
      <dgm:t>
        <a:bodyPr/>
        <a:lstStyle/>
        <a:p>
          <a:endParaRPr lang="en-US"/>
        </a:p>
      </dgm:t>
    </dgm:pt>
    <dgm:pt modelId="{DEAF3BBC-2A06-40DD-A4C0-44DE700AA6BE}" type="sibTrans" cxnId="{0A1A86AD-B80F-478F-97B6-746783E66A88}">
      <dgm:prSet/>
      <dgm:spPr/>
      <dgm:t>
        <a:bodyPr/>
        <a:lstStyle/>
        <a:p>
          <a:endParaRPr lang="en-US"/>
        </a:p>
      </dgm:t>
    </dgm:pt>
    <dgm:pt modelId="{2EADCDE0-97C1-4698-82B3-ACFF649554C1}">
      <dgm:prSet/>
      <dgm:spPr/>
      <dgm:t>
        <a:bodyPr/>
        <a:lstStyle/>
        <a:p>
          <a:r>
            <a:rPr lang="en-GB"/>
            <a:t>create and pursue goals.</a:t>
          </a:r>
          <a:endParaRPr lang="en-US"/>
        </a:p>
      </dgm:t>
    </dgm:pt>
    <dgm:pt modelId="{9B7CA6E4-2691-4492-9B78-EB940138D340}" type="parTrans" cxnId="{B2576FC8-4652-4C5F-8DD0-F90DBD22F90D}">
      <dgm:prSet/>
      <dgm:spPr/>
      <dgm:t>
        <a:bodyPr/>
        <a:lstStyle/>
        <a:p>
          <a:endParaRPr lang="en-US"/>
        </a:p>
      </dgm:t>
    </dgm:pt>
    <dgm:pt modelId="{3D71BC10-24DE-4E3E-B511-A995781A10B1}" type="sibTrans" cxnId="{B2576FC8-4652-4C5F-8DD0-F90DBD22F90D}">
      <dgm:prSet/>
      <dgm:spPr/>
      <dgm:t>
        <a:bodyPr/>
        <a:lstStyle/>
        <a:p>
          <a:endParaRPr lang="en-US"/>
        </a:p>
      </dgm:t>
    </dgm:pt>
    <dgm:pt modelId="{5E5233C0-AFF4-46CE-8678-28FAC3E3FD33}">
      <dgm:prSet/>
      <dgm:spPr/>
      <dgm:t>
        <a:bodyPr/>
        <a:lstStyle/>
        <a:p>
          <a:r>
            <a:rPr lang="en-GB"/>
            <a:t>A rational agent is one that acts so as to achieve the best outcome, when there is un certainty, best expected outcome. </a:t>
          </a:r>
          <a:endParaRPr lang="en-US"/>
        </a:p>
      </dgm:t>
    </dgm:pt>
    <dgm:pt modelId="{B0CEA0D7-4059-48A2-A9AD-C4644FF404E2}" type="parTrans" cxnId="{04020A08-61F5-4DAF-A515-4704FBE81063}">
      <dgm:prSet/>
      <dgm:spPr/>
      <dgm:t>
        <a:bodyPr/>
        <a:lstStyle/>
        <a:p>
          <a:endParaRPr lang="en-US"/>
        </a:p>
      </dgm:t>
    </dgm:pt>
    <dgm:pt modelId="{2BA93919-E722-4D2E-9505-0E396F6B8A18}" type="sibTrans" cxnId="{04020A08-61F5-4DAF-A515-4704FBE81063}">
      <dgm:prSet/>
      <dgm:spPr/>
      <dgm:t>
        <a:bodyPr/>
        <a:lstStyle/>
        <a:p>
          <a:endParaRPr lang="en-US"/>
        </a:p>
      </dgm:t>
    </dgm:pt>
    <dgm:pt modelId="{6F0462E8-9EB6-4DF1-9106-5FA969D6F069}" type="pres">
      <dgm:prSet presAssocID="{5DD63F3F-78A7-4104-B193-CF1D31468857}" presName="linear" presStyleCnt="0">
        <dgm:presLayoutVars>
          <dgm:animLvl val="lvl"/>
          <dgm:resizeHandles val="exact"/>
        </dgm:presLayoutVars>
      </dgm:prSet>
      <dgm:spPr/>
    </dgm:pt>
    <dgm:pt modelId="{91D7E26C-0984-4C7A-8827-6DDAD54BD86D}" type="pres">
      <dgm:prSet presAssocID="{E1A27EDA-16EF-4565-A604-F53702E11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FC375A-CEF8-4ED3-8FC5-71C7585E9E8A}" type="pres">
      <dgm:prSet presAssocID="{E1A27EDA-16EF-4565-A604-F53702E11178}" presName="childText" presStyleLbl="revTx" presStyleIdx="0" presStyleCnt="2">
        <dgm:presLayoutVars>
          <dgm:bulletEnabled val="1"/>
        </dgm:presLayoutVars>
      </dgm:prSet>
      <dgm:spPr/>
    </dgm:pt>
    <dgm:pt modelId="{F2E35163-3261-46A5-A537-D3A18CD9987E}" type="pres">
      <dgm:prSet presAssocID="{4B85E86A-6DD0-41F4-94D3-D144335755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E923DF-1C0B-4B3E-8CD6-C36BC9B66EC7}" type="pres">
      <dgm:prSet presAssocID="{4B85E86A-6DD0-41F4-94D3-D144335755DB}" presName="childText" presStyleLbl="revTx" presStyleIdx="1" presStyleCnt="2">
        <dgm:presLayoutVars>
          <dgm:bulletEnabled val="1"/>
        </dgm:presLayoutVars>
      </dgm:prSet>
      <dgm:spPr/>
    </dgm:pt>
    <dgm:pt modelId="{086E8A8A-BFF8-4AC2-A032-552B9EF51AEE}" type="pres">
      <dgm:prSet presAssocID="{5E5233C0-AFF4-46CE-8678-28FAC3E3FD3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4020A08-61F5-4DAF-A515-4704FBE81063}" srcId="{5DD63F3F-78A7-4104-B193-CF1D31468857}" destId="{5E5233C0-AFF4-46CE-8678-28FAC3E3FD33}" srcOrd="2" destOrd="0" parTransId="{B0CEA0D7-4059-48A2-A9AD-C4644FF404E2}" sibTransId="{2BA93919-E722-4D2E-9505-0E396F6B8A18}"/>
    <dgm:cxn modelId="{8A0E9016-89BD-46FA-92BA-31F730415AD2}" type="presOf" srcId="{5DD63F3F-78A7-4104-B193-CF1D31468857}" destId="{6F0462E8-9EB6-4DF1-9106-5FA969D6F069}" srcOrd="0" destOrd="0" presId="urn:microsoft.com/office/officeart/2005/8/layout/vList2"/>
    <dgm:cxn modelId="{D0874421-5AAA-4C5C-8121-AFD08E16A719}" type="presOf" srcId="{E681F2E7-7C9E-45E1-BBF1-7509ACB55DE1}" destId="{62E923DF-1C0B-4B3E-8CD6-C36BC9B66EC7}" srcOrd="0" destOrd="3" presId="urn:microsoft.com/office/officeart/2005/8/layout/vList2"/>
    <dgm:cxn modelId="{351F6A37-7A2C-4BC9-92D5-981FD47BCE20}" srcId="{4B85E86A-6DD0-41F4-94D3-D144335755DB}" destId="{E3872FCA-5863-49A8-9E39-76F50D6173A0}" srcOrd="1" destOrd="0" parTransId="{AFFCC481-99B7-479E-AC98-0382253E9150}" sibTransId="{DDF9A6A9-9E43-407F-8C09-F3870D1F5EA9}"/>
    <dgm:cxn modelId="{A210C046-1C47-48AF-ADD5-C933E0E99774}" srcId="{5DD63F3F-78A7-4104-B193-CF1D31468857}" destId="{E1A27EDA-16EF-4565-A604-F53702E11178}" srcOrd="0" destOrd="0" parTransId="{7F4DBD59-F750-4D73-A969-F959397D0794}" sibTransId="{D309704B-2516-4B31-9598-B97E80F94D5F}"/>
    <dgm:cxn modelId="{C4BF8C52-6CE9-4DFB-BAA0-4CB4C61CF3B7}" type="presOf" srcId="{2EADCDE0-97C1-4698-82B3-ACFF649554C1}" destId="{62E923DF-1C0B-4B3E-8CD6-C36BC9B66EC7}" srcOrd="0" destOrd="4" presId="urn:microsoft.com/office/officeart/2005/8/layout/vList2"/>
    <dgm:cxn modelId="{243FD852-6E1B-4953-9907-795411F032E0}" type="presOf" srcId="{CC83E6C8-D59B-4093-B8E7-CF89353B603D}" destId="{1DFC375A-CEF8-4ED3-8FC5-71C7585E9E8A}" srcOrd="0" destOrd="0" presId="urn:microsoft.com/office/officeart/2005/8/layout/vList2"/>
    <dgm:cxn modelId="{83686875-2724-4ED7-8996-8141E7717091}" type="presOf" srcId="{E3872FCA-5863-49A8-9E39-76F50D6173A0}" destId="{62E923DF-1C0B-4B3E-8CD6-C36BC9B66EC7}" srcOrd="0" destOrd="1" presId="urn:microsoft.com/office/officeart/2005/8/layout/vList2"/>
    <dgm:cxn modelId="{4779AD87-3732-4B23-A3A7-7B9044B14531}" srcId="{4B85E86A-6DD0-41F4-94D3-D144335755DB}" destId="{5496149E-1DF5-49A3-94D3-8AFBE3EDE944}" srcOrd="2" destOrd="0" parTransId="{CE41CE57-49FA-4A6B-BF80-C8AC875D018C}" sibTransId="{763F61F2-4760-4528-B098-581697791338}"/>
    <dgm:cxn modelId="{26F0669E-2191-4814-946B-C71C748CB21B}" srcId="{E1A27EDA-16EF-4565-A604-F53702E11178}" destId="{CC83E6C8-D59B-4093-B8E7-CF89353B603D}" srcOrd="0" destOrd="0" parTransId="{4A0900D4-67BA-40E5-95DA-5EC3277E8DFB}" sibTransId="{EB9316F0-0A3B-4560-BA60-61D90391F9CB}"/>
    <dgm:cxn modelId="{346E7DA0-C383-4C9E-B548-D070D02D5BF4}" type="presOf" srcId="{5E5233C0-AFF4-46CE-8678-28FAC3E3FD33}" destId="{086E8A8A-BFF8-4AC2-A032-552B9EF51AEE}" srcOrd="0" destOrd="0" presId="urn:microsoft.com/office/officeart/2005/8/layout/vList2"/>
    <dgm:cxn modelId="{0A1A86AD-B80F-478F-97B6-746783E66A88}" srcId="{4B85E86A-6DD0-41F4-94D3-D144335755DB}" destId="{E681F2E7-7C9E-45E1-BBF1-7509ACB55DE1}" srcOrd="3" destOrd="0" parTransId="{E3E200C1-57B9-436B-A549-5EDD22878550}" sibTransId="{DEAF3BBC-2A06-40DD-A4C0-44DE700AA6BE}"/>
    <dgm:cxn modelId="{714CC4B0-2796-41B9-B96D-4FAF6B10F58D}" type="presOf" srcId="{5496149E-1DF5-49A3-94D3-8AFBE3EDE944}" destId="{62E923DF-1C0B-4B3E-8CD6-C36BC9B66EC7}" srcOrd="0" destOrd="2" presId="urn:microsoft.com/office/officeart/2005/8/layout/vList2"/>
    <dgm:cxn modelId="{68F735B4-2394-4442-A3D4-E66DB203A869}" type="presOf" srcId="{E35D0727-9568-41DD-9583-DFD0B65C50B5}" destId="{62E923DF-1C0B-4B3E-8CD6-C36BC9B66EC7}" srcOrd="0" destOrd="0" presId="urn:microsoft.com/office/officeart/2005/8/layout/vList2"/>
    <dgm:cxn modelId="{D64A65B6-3F84-4A21-9B78-B981AEC0DD2C}" type="presOf" srcId="{E1A27EDA-16EF-4565-A604-F53702E11178}" destId="{91D7E26C-0984-4C7A-8827-6DDAD54BD86D}" srcOrd="0" destOrd="0" presId="urn:microsoft.com/office/officeart/2005/8/layout/vList2"/>
    <dgm:cxn modelId="{7531A6B6-655C-4D88-8E5D-83A1F03B1526}" srcId="{4B85E86A-6DD0-41F4-94D3-D144335755DB}" destId="{E35D0727-9568-41DD-9583-DFD0B65C50B5}" srcOrd="0" destOrd="0" parTransId="{1A934E19-B5BD-4D5E-81A2-AECACB4A6CA3}" sibTransId="{01CE52DD-3138-42BB-BF0F-87ED4F44CCE6}"/>
    <dgm:cxn modelId="{B2576FC8-4652-4C5F-8DD0-F90DBD22F90D}" srcId="{4B85E86A-6DD0-41F4-94D3-D144335755DB}" destId="{2EADCDE0-97C1-4698-82B3-ACFF649554C1}" srcOrd="4" destOrd="0" parTransId="{9B7CA6E4-2691-4492-9B78-EB940138D340}" sibTransId="{3D71BC10-24DE-4E3E-B511-A995781A10B1}"/>
    <dgm:cxn modelId="{279357D4-5D0C-4B39-804C-C5A65B812C9E}" type="presOf" srcId="{4B85E86A-6DD0-41F4-94D3-D144335755DB}" destId="{F2E35163-3261-46A5-A537-D3A18CD9987E}" srcOrd="0" destOrd="0" presId="urn:microsoft.com/office/officeart/2005/8/layout/vList2"/>
    <dgm:cxn modelId="{5601D4D8-4492-4B89-BA2A-F10B48455626}" srcId="{5DD63F3F-78A7-4104-B193-CF1D31468857}" destId="{4B85E86A-6DD0-41F4-94D3-D144335755DB}" srcOrd="1" destOrd="0" parTransId="{9CEAA887-B34A-4E8D-97D4-AB2133C235F7}" sibTransId="{EEFF6AEE-E2A2-4B5F-A9DA-C7A015C37004}"/>
    <dgm:cxn modelId="{863A2CFC-5782-4926-ABA5-EF99ACE5F247}" type="presParOf" srcId="{6F0462E8-9EB6-4DF1-9106-5FA969D6F069}" destId="{91D7E26C-0984-4C7A-8827-6DDAD54BD86D}" srcOrd="0" destOrd="0" presId="urn:microsoft.com/office/officeart/2005/8/layout/vList2"/>
    <dgm:cxn modelId="{6C8CD6FF-370D-4CC6-9CBF-81FB895D835C}" type="presParOf" srcId="{6F0462E8-9EB6-4DF1-9106-5FA969D6F069}" destId="{1DFC375A-CEF8-4ED3-8FC5-71C7585E9E8A}" srcOrd="1" destOrd="0" presId="urn:microsoft.com/office/officeart/2005/8/layout/vList2"/>
    <dgm:cxn modelId="{68C4C1EC-4F2D-4A6B-9BE8-4656714FB675}" type="presParOf" srcId="{6F0462E8-9EB6-4DF1-9106-5FA969D6F069}" destId="{F2E35163-3261-46A5-A537-D3A18CD9987E}" srcOrd="2" destOrd="0" presId="urn:microsoft.com/office/officeart/2005/8/layout/vList2"/>
    <dgm:cxn modelId="{91DE6F8A-85BA-4AAE-8C53-7C48D941BBC7}" type="presParOf" srcId="{6F0462E8-9EB6-4DF1-9106-5FA969D6F069}" destId="{62E923DF-1C0B-4B3E-8CD6-C36BC9B66EC7}" srcOrd="3" destOrd="0" presId="urn:microsoft.com/office/officeart/2005/8/layout/vList2"/>
    <dgm:cxn modelId="{39D9E3DC-1401-45A7-AC63-75E9F4E4E72E}" type="presParOf" srcId="{6F0462E8-9EB6-4DF1-9106-5FA969D6F069}" destId="{086E8A8A-BFF8-4AC2-A032-552B9EF51A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B59BC8-E959-41F7-8252-C87DC0BFDBF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DA40FF7-151C-4CE4-A770-04D59C9BD2DF}">
      <dgm:prSet/>
      <dgm:spPr/>
      <dgm:t>
        <a:bodyPr/>
        <a:lstStyle/>
        <a:p>
          <a:r>
            <a:rPr lang="en-US" b="1"/>
            <a:t>Robotic vehicles</a:t>
          </a:r>
          <a:r>
            <a:rPr lang="en-US"/>
            <a:t>: A driverless robotic car named STANLEY.</a:t>
          </a:r>
        </a:p>
      </dgm:t>
    </dgm:pt>
    <dgm:pt modelId="{A092731B-5C39-4674-832D-2DB0D5C22E88}" type="parTrans" cxnId="{FFBAE344-1C3F-4351-AD84-75C3521F3C2E}">
      <dgm:prSet/>
      <dgm:spPr/>
      <dgm:t>
        <a:bodyPr/>
        <a:lstStyle/>
        <a:p>
          <a:endParaRPr lang="en-US"/>
        </a:p>
      </dgm:t>
    </dgm:pt>
    <dgm:pt modelId="{495F436A-A409-4F80-B985-43772F37FDCA}" type="sibTrans" cxnId="{FFBAE344-1C3F-4351-AD84-75C3521F3C2E}">
      <dgm:prSet/>
      <dgm:spPr/>
      <dgm:t>
        <a:bodyPr/>
        <a:lstStyle/>
        <a:p>
          <a:endParaRPr lang="en-US"/>
        </a:p>
      </dgm:t>
    </dgm:pt>
    <dgm:pt modelId="{3CF1E68E-DD34-4703-9C85-39B463864CDD}">
      <dgm:prSet/>
      <dgm:spPr/>
      <dgm:t>
        <a:bodyPr/>
        <a:lstStyle/>
        <a:p>
          <a:r>
            <a:rPr lang="en-US" b="1"/>
            <a:t>Speech recognition</a:t>
          </a:r>
          <a:r>
            <a:rPr lang="en-US"/>
            <a:t>: A traveler calling an airline to book a flight can have the entire conversation guided by an automated speech recognition and dialog management system.</a:t>
          </a:r>
        </a:p>
      </dgm:t>
    </dgm:pt>
    <dgm:pt modelId="{A2C6F243-F3EC-4818-AC5B-52B84772CD99}" type="parTrans" cxnId="{CB4804DA-51C8-4423-BE7B-1B8C42D8E89E}">
      <dgm:prSet/>
      <dgm:spPr/>
      <dgm:t>
        <a:bodyPr/>
        <a:lstStyle/>
        <a:p>
          <a:endParaRPr lang="en-US"/>
        </a:p>
      </dgm:t>
    </dgm:pt>
    <dgm:pt modelId="{B5BDF333-A649-4D14-889B-37F8527CC949}" type="sibTrans" cxnId="{CB4804DA-51C8-4423-BE7B-1B8C42D8E89E}">
      <dgm:prSet/>
      <dgm:spPr/>
      <dgm:t>
        <a:bodyPr/>
        <a:lstStyle/>
        <a:p>
          <a:endParaRPr lang="en-US"/>
        </a:p>
      </dgm:t>
    </dgm:pt>
    <dgm:pt modelId="{76139DF6-5BD0-4991-9ECB-B7CD858C2D2D}">
      <dgm:prSet/>
      <dgm:spPr/>
      <dgm:t>
        <a:bodyPr/>
        <a:lstStyle/>
        <a:p>
          <a:r>
            <a:rPr lang="en-US" b="1"/>
            <a:t>Machine Translation</a:t>
          </a:r>
          <a:r>
            <a:rPr lang="en-US"/>
            <a:t>: A computer program automatically translates from Arabic to English.</a:t>
          </a:r>
        </a:p>
      </dgm:t>
    </dgm:pt>
    <dgm:pt modelId="{0DB4E0DB-3BA0-4B5A-80B6-E15A560D5F64}" type="parTrans" cxnId="{67E3A2C6-6842-4B40-B236-14C1049B47BF}">
      <dgm:prSet/>
      <dgm:spPr/>
      <dgm:t>
        <a:bodyPr/>
        <a:lstStyle/>
        <a:p>
          <a:endParaRPr lang="en-US"/>
        </a:p>
      </dgm:t>
    </dgm:pt>
    <dgm:pt modelId="{A6909235-1D47-4DAF-A033-055F7C6CF04B}" type="sibTrans" cxnId="{67E3A2C6-6842-4B40-B236-14C1049B47BF}">
      <dgm:prSet/>
      <dgm:spPr/>
      <dgm:t>
        <a:bodyPr/>
        <a:lstStyle/>
        <a:p>
          <a:endParaRPr lang="en-US"/>
        </a:p>
      </dgm:t>
    </dgm:pt>
    <dgm:pt modelId="{2CD624EF-2DCA-4AE9-8A34-5EEC688E5C19}">
      <dgm:prSet/>
      <dgm:spPr/>
      <dgm:t>
        <a:bodyPr/>
        <a:lstStyle/>
        <a:p>
          <a:r>
            <a:rPr lang="en-US" b="1"/>
            <a:t>Robotics</a:t>
          </a:r>
          <a:r>
            <a:rPr lang="en-US"/>
            <a:t>: The iRobot Corporation has sold over two million Roomba robotic vacuum cleaners for home use.</a:t>
          </a:r>
        </a:p>
      </dgm:t>
    </dgm:pt>
    <dgm:pt modelId="{EE0A7F5A-4D42-45D7-ABB4-B05FDF4BB20B}" type="parTrans" cxnId="{F8E9BC27-A5C9-4156-80CC-ADDBD13DCE34}">
      <dgm:prSet/>
      <dgm:spPr/>
      <dgm:t>
        <a:bodyPr/>
        <a:lstStyle/>
        <a:p>
          <a:endParaRPr lang="en-US"/>
        </a:p>
      </dgm:t>
    </dgm:pt>
    <dgm:pt modelId="{ECCE1CA8-E6E4-432A-BBC1-C9FAF50FDD03}" type="sibTrans" cxnId="{F8E9BC27-A5C9-4156-80CC-ADDBD13DCE34}">
      <dgm:prSet/>
      <dgm:spPr/>
      <dgm:t>
        <a:bodyPr/>
        <a:lstStyle/>
        <a:p>
          <a:endParaRPr lang="en-US"/>
        </a:p>
      </dgm:t>
    </dgm:pt>
    <dgm:pt modelId="{BAD59970-2C42-44F9-82E4-CDBC1A8E427B}">
      <dgm:prSet/>
      <dgm:spPr/>
      <dgm:t>
        <a:bodyPr/>
        <a:lstStyle/>
        <a:p>
          <a:r>
            <a:rPr lang="en-US" b="1"/>
            <a:t>Logistics planning</a:t>
          </a:r>
          <a:r>
            <a:rPr lang="en-US"/>
            <a:t>: Automated logistics planning and scheduling for transportation.</a:t>
          </a:r>
        </a:p>
      </dgm:t>
    </dgm:pt>
    <dgm:pt modelId="{FFAE2252-4B75-4CEB-958F-4CB6085C025F}" type="parTrans" cxnId="{B1C1427B-FFCE-42EF-A0F0-90000B5CA41C}">
      <dgm:prSet/>
      <dgm:spPr/>
      <dgm:t>
        <a:bodyPr/>
        <a:lstStyle/>
        <a:p>
          <a:endParaRPr lang="en-US"/>
        </a:p>
      </dgm:t>
    </dgm:pt>
    <dgm:pt modelId="{440CDC93-F4CF-4DDD-87BF-7469ABFA45E2}" type="sibTrans" cxnId="{B1C1427B-FFCE-42EF-A0F0-90000B5CA41C}">
      <dgm:prSet/>
      <dgm:spPr/>
      <dgm:t>
        <a:bodyPr/>
        <a:lstStyle/>
        <a:p>
          <a:endParaRPr lang="en-US"/>
        </a:p>
      </dgm:t>
    </dgm:pt>
    <dgm:pt modelId="{3A1BF036-DCCE-46AB-A8C2-6461FF984603}">
      <dgm:prSet/>
      <dgm:spPr/>
      <dgm:t>
        <a:bodyPr/>
        <a:lstStyle/>
        <a:p>
          <a:r>
            <a:rPr lang="en-US"/>
            <a:t>And more ……….</a:t>
          </a:r>
        </a:p>
      </dgm:t>
    </dgm:pt>
    <dgm:pt modelId="{B0F4E882-B3D9-40A8-B38C-74206D8B6257}" type="parTrans" cxnId="{012167BA-B12F-4C05-BE92-CCA89CFA7A5A}">
      <dgm:prSet/>
      <dgm:spPr/>
      <dgm:t>
        <a:bodyPr/>
        <a:lstStyle/>
        <a:p>
          <a:endParaRPr lang="en-US"/>
        </a:p>
      </dgm:t>
    </dgm:pt>
    <dgm:pt modelId="{318748D5-17DC-4356-BF43-F0C71A948D39}" type="sibTrans" cxnId="{012167BA-B12F-4C05-BE92-CCA89CFA7A5A}">
      <dgm:prSet/>
      <dgm:spPr/>
      <dgm:t>
        <a:bodyPr/>
        <a:lstStyle/>
        <a:p>
          <a:endParaRPr lang="en-US"/>
        </a:p>
      </dgm:t>
    </dgm:pt>
    <dgm:pt modelId="{EEA0C7D9-F1D6-420A-B28D-CE6BE7A6ABEA}" type="pres">
      <dgm:prSet presAssocID="{A9B59BC8-E959-41F7-8252-C87DC0BFDBF6}" presName="root" presStyleCnt="0">
        <dgm:presLayoutVars>
          <dgm:dir/>
          <dgm:resizeHandles val="exact"/>
        </dgm:presLayoutVars>
      </dgm:prSet>
      <dgm:spPr/>
    </dgm:pt>
    <dgm:pt modelId="{663F9717-0496-4C56-8F95-53EC66787445}" type="pres">
      <dgm:prSet presAssocID="{A9B59BC8-E959-41F7-8252-C87DC0BFDBF6}" presName="container" presStyleCnt="0">
        <dgm:presLayoutVars>
          <dgm:dir/>
          <dgm:resizeHandles val="exact"/>
        </dgm:presLayoutVars>
      </dgm:prSet>
      <dgm:spPr/>
    </dgm:pt>
    <dgm:pt modelId="{82514F73-93EE-45F8-862F-C7C19263B17E}" type="pres">
      <dgm:prSet presAssocID="{5DA40FF7-151C-4CE4-A770-04D59C9BD2DF}" presName="compNode" presStyleCnt="0"/>
      <dgm:spPr/>
    </dgm:pt>
    <dgm:pt modelId="{FD35DF36-B066-4242-A1C9-509A2F11CFB7}" type="pres">
      <dgm:prSet presAssocID="{5DA40FF7-151C-4CE4-A770-04D59C9BD2DF}" presName="iconBgRect" presStyleLbl="bgShp" presStyleIdx="0" presStyleCnt="6"/>
      <dgm:spPr/>
    </dgm:pt>
    <dgm:pt modelId="{62E2EC54-39A4-4EBD-A3D5-23CA0A11BCCC}" type="pres">
      <dgm:prSet presAssocID="{5DA40FF7-151C-4CE4-A770-04D59C9BD2D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F9A9568B-7381-4934-A6DB-D19B27DA8C6F}" type="pres">
      <dgm:prSet presAssocID="{5DA40FF7-151C-4CE4-A770-04D59C9BD2DF}" presName="spaceRect" presStyleCnt="0"/>
      <dgm:spPr/>
    </dgm:pt>
    <dgm:pt modelId="{C7905EDE-E956-4550-B1AB-39A7DC99692A}" type="pres">
      <dgm:prSet presAssocID="{5DA40FF7-151C-4CE4-A770-04D59C9BD2DF}" presName="textRect" presStyleLbl="revTx" presStyleIdx="0" presStyleCnt="6">
        <dgm:presLayoutVars>
          <dgm:chMax val="1"/>
          <dgm:chPref val="1"/>
        </dgm:presLayoutVars>
      </dgm:prSet>
      <dgm:spPr/>
    </dgm:pt>
    <dgm:pt modelId="{64FB094D-47EC-42FF-AF79-5F9AC74DCCBD}" type="pres">
      <dgm:prSet presAssocID="{495F436A-A409-4F80-B985-43772F37FDCA}" presName="sibTrans" presStyleLbl="sibTrans2D1" presStyleIdx="0" presStyleCnt="0"/>
      <dgm:spPr/>
    </dgm:pt>
    <dgm:pt modelId="{A72BCF44-7184-4C97-A463-E01573F61E4A}" type="pres">
      <dgm:prSet presAssocID="{3CF1E68E-DD34-4703-9C85-39B463864CDD}" presName="compNode" presStyleCnt="0"/>
      <dgm:spPr/>
    </dgm:pt>
    <dgm:pt modelId="{BC8871A5-505E-43F5-9596-7442583A3B91}" type="pres">
      <dgm:prSet presAssocID="{3CF1E68E-DD34-4703-9C85-39B463864CDD}" presName="iconBgRect" presStyleLbl="bgShp" presStyleIdx="1" presStyleCnt="6"/>
      <dgm:spPr/>
    </dgm:pt>
    <dgm:pt modelId="{69D5B6F4-E604-4C1A-B1A0-C01AEAD8EBBB}" type="pres">
      <dgm:prSet presAssocID="{3CF1E68E-DD34-4703-9C85-39B463864CD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32A1898B-EC77-48EE-80AA-AB0E11D8ADAA}" type="pres">
      <dgm:prSet presAssocID="{3CF1E68E-DD34-4703-9C85-39B463864CDD}" presName="spaceRect" presStyleCnt="0"/>
      <dgm:spPr/>
    </dgm:pt>
    <dgm:pt modelId="{B73F4874-5602-4A80-9453-5B92A81CDF1D}" type="pres">
      <dgm:prSet presAssocID="{3CF1E68E-DD34-4703-9C85-39B463864CDD}" presName="textRect" presStyleLbl="revTx" presStyleIdx="1" presStyleCnt="6">
        <dgm:presLayoutVars>
          <dgm:chMax val="1"/>
          <dgm:chPref val="1"/>
        </dgm:presLayoutVars>
      </dgm:prSet>
      <dgm:spPr/>
    </dgm:pt>
    <dgm:pt modelId="{03B4F0E1-E9D1-4E78-B1A8-54A24140DA89}" type="pres">
      <dgm:prSet presAssocID="{B5BDF333-A649-4D14-889B-37F8527CC949}" presName="sibTrans" presStyleLbl="sibTrans2D1" presStyleIdx="0" presStyleCnt="0"/>
      <dgm:spPr/>
    </dgm:pt>
    <dgm:pt modelId="{62E01D12-922F-4584-A766-ECA5D1F2F848}" type="pres">
      <dgm:prSet presAssocID="{76139DF6-5BD0-4991-9ECB-B7CD858C2D2D}" presName="compNode" presStyleCnt="0"/>
      <dgm:spPr/>
    </dgm:pt>
    <dgm:pt modelId="{CB6574AC-AF8E-43D8-9001-A0DA6DA286C4}" type="pres">
      <dgm:prSet presAssocID="{76139DF6-5BD0-4991-9ECB-B7CD858C2D2D}" presName="iconBgRect" presStyleLbl="bgShp" presStyleIdx="2" presStyleCnt="6"/>
      <dgm:spPr/>
    </dgm:pt>
    <dgm:pt modelId="{A24D0BE6-D692-461C-81AC-A102294EC943}" type="pres">
      <dgm:prSet presAssocID="{76139DF6-5BD0-4991-9ECB-B7CD858C2D2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18CF60C-C765-4045-9138-384B73E55BF3}" type="pres">
      <dgm:prSet presAssocID="{76139DF6-5BD0-4991-9ECB-B7CD858C2D2D}" presName="spaceRect" presStyleCnt="0"/>
      <dgm:spPr/>
    </dgm:pt>
    <dgm:pt modelId="{B6BB46A3-7309-4F76-BFA6-EBB6FB45EA73}" type="pres">
      <dgm:prSet presAssocID="{76139DF6-5BD0-4991-9ECB-B7CD858C2D2D}" presName="textRect" presStyleLbl="revTx" presStyleIdx="2" presStyleCnt="6">
        <dgm:presLayoutVars>
          <dgm:chMax val="1"/>
          <dgm:chPref val="1"/>
        </dgm:presLayoutVars>
      </dgm:prSet>
      <dgm:spPr/>
    </dgm:pt>
    <dgm:pt modelId="{28C8B2EB-93FB-4E54-AD1C-B1FC862C6D96}" type="pres">
      <dgm:prSet presAssocID="{A6909235-1D47-4DAF-A033-055F7C6CF04B}" presName="sibTrans" presStyleLbl="sibTrans2D1" presStyleIdx="0" presStyleCnt="0"/>
      <dgm:spPr/>
    </dgm:pt>
    <dgm:pt modelId="{87EBB5C7-C031-448E-AC19-EF4355C15510}" type="pres">
      <dgm:prSet presAssocID="{2CD624EF-2DCA-4AE9-8A34-5EEC688E5C19}" presName="compNode" presStyleCnt="0"/>
      <dgm:spPr/>
    </dgm:pt>
    <dgm:pt modelId="{35DF23B4-F650-4D6F-92DE-4D1DC67ECDCD}" type="pres">
      <dgm:prSet presAssocID="{2CD624EF-2DCA-4AE9-8A34-5EEC688E5C19}" presName="iconBgRect" presStyleLbl="bgShp" presStyleIdx="3" presStyleCnt="6"/>
      <dgm:spPr/>
    </dgm:pt>
    <dgm:pt modelId="{0E11ABF8-B1DE-4D43-B44C-2EF4D47711A0}" type="pres">
      <dgm:prSet presAssocID="{2CD624EF-2DCA-4AE9-8A34-5EEC688E5C1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A7FD7946-E54B-4A8A-AA05-4755CC31F8F9}" type="pres">
      <dgm:prSet presAssocID="{2CD624EF-2DCA-4AE9-8A34-5EEC688E5C19}" presName="spaceRect" presStyleCnt="0"/>
      <dgm:spPr/>
    </dgm:pt>
    <dgm:pt modelId="{B5B09918-66F9-4327-B8DE-8DDA0FFD5003}" type="pres">
      <dgm:prSet presAssocID="{2CD624EF-2DCA-4AE9-8A34-5EEC688E5C19}" presName="textRect" presStyleLbl="revTx" presStyleIdx="3" presStyleCnt="6">
        <dgm:presLayoutVars>
          <dgm:chMax val="1"/>
          <dgm:chPref val="1"/>
        </dgm:presLayoutVars>
      </dgm:prSet>
      <dgm:spPr/>
    </dgm:pt>
    <dgm:pt modelId="{723FBB5C-7A63-40F3-BE70-88F1E78E277E}" type="pres">
      <dgm:prSet presAssocID="{ECCE1CA8-E6E4-432A-BBC1-C9FAF50FDD03}" presName="sibTrans" presStyleLbl="sibTrans2D1" presStyleIdx="0" presStyleCnt="0"/>
      <dgm:spPr/>
    </dgm:pt>
    <dgm:pt modelId="{AAC649FB-EDA1-4147-8613-A4AE8A19EDD7}" type="pres">
      <dgm:prSet presAssocID="{BAD59970-2C42-44F9-82E4-CDBC1A8E427B}" presName="compNode" presStyleCnt="0"/>
      <dgm:spPr/>
    </dgm:pt>
    <dgm:pt modelId="{560B7EA7-D31F-41B0-B244-BE3743A776EA}" type="pres">
      <dgm:prSet presAssocID="{BAD59970-2C42-44F9-82E4-CDBC1A8E427B}" presName="iconBgRect" presStyleLbl="bgShp" presStyleIdx="4" presStyleCnt="6"/>
      <dgm:spPr/>
    </dgm:pt>
    <dgm:pt modelId="{37709F53-C428-47B8-BD11-A8F04426971E}" type="pres">
      <dgm:prSet presAssocID="{BAD59970-2C42-44F9-82E4-CDBC1A8E427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849C4067-E5F7-4EE6-9404-07CE11668740}" type="pres">
      <dgm:prSet presAssocID="{BAD59970-2C42-44F9-82E4-CDBC1A8E427B}" presName="spaceRect" presStyleCnt="0"/>
      <dgm:spPr/>
    </dgm:pt>
    <dgm:pt modelId="{891311BE-678D-4474-8C70-7BDC16B6DC92}" type="pres">
      <dgm:prSet presAssocID="{BAD59970-2C42-44F9-82E4-CDBC1A8E427B}" presName="textRect" presStyleLbl="revTx" presStyleIdx="4" presStyleCnt="6">
        <dgm:presLayoutVars>
          <dgm:chMax val="1"/>
          <dgm:chPref val="1"/>
        </dgm:presLayoutVars>
      </dgm:prSet>
      <dgm:spPr/>
    </dgm:pt>
    <dgm:pt modelId="{B49D871B-372C-4561-8856-3201DC5168A7}" type="pres">
      <dgm:prSet presAssocID="{440CDC93-F4CF-4DDD-87BF-7469ABFA45E2}" presName="sibTrans" presStyleLbl="sibTrans2D1" presStyleIdx="0" presStyleCnt="0"/>
      <dgm:spPr/>
    </dgm:pt>
    <dgm:pt modelId="{5BED9A8F-9E4D-4751-89A3-BCD6B2AF6E55}" type="pres">
      <dgm:prSet presAssocID="{3A1BF036-DCCE-46AB-A8C2-6461FF984603}" presName="compNode" presStyleCnt="0"/>
      <dgm:spPr/>
    </dgm:pt>
    <dgm:pt modelId="{B0ADB8B8-7F76-4E09-A5F9-22897C005113}" type="pres">
      <dgm:prSet presAssocID="{3A1BF036-DCCE-46AB-A8C2-6461FF984603}" presName="iconBgRect" presStyleLbl="bgShp" presStyleIdx="5" presStyleCnt="6"/>
      <dgm:spPr/>
    </dgm:pt>
    <dgm:pt modelId="{3B02262B-3EAA-4F5A-88A5-7F121BB9FC49}" type="pres">
      <dgm:prSet presAssocID="{3A1BF036-DCCE-46AB-A8C2-6461FF98460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1FCCBE8-95AA-42A6-BFD8-0D7B9683C011}" type="pres">
      <dgm:prSet presAssocID="{3A1BF036-DCCE-46AB-A8C2-6461FF984603}" presName="spaceRect" presStyleCnt="0"/>
      <dgm:spPr/>
    </dgm:pt>
    <dgm:pt modelId="{7E5FC47D-703B-40F7-92BA-4B79A3577077}" type="pres">
      <dgm:prSet presAssocID="{3A1BF036-DCCE-46AB-A8C2-6461FF98460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3C208026-0259-42A4-913C-B91547A9361E}" type="presOf" srcId="{440CDC93-F4CF-4DDD-87BF-7469ABFA45E2}" destId="{B49D871B-372C-4561-8856-3201DC5168A7}" srcOrd="0" destOrd="0" presId="urn:microsoft.com/office/officeart/2018/2/layout/IconCircleList"/>
    <dgm:cxn modelId="{F8E9BC27-A5C9-4156-80CC-ADDBD13DCE34}" srcId="{A9B59BC8-E959-41F7-8252-C87DC0BFDBF6}" destId="{2CD624EF-2DCA-4AE9-8A34-5EEC688E5C19}" srcOrd="3" destOrd="0" parTransId="{EE0A7F5A-4D42-45D7-ABB4-B05FDF4BB20B}" sibTransId="{ECCE1CA8-E6E4-432A-BBC1-C9FAF50FDD03}"/>
    <dgm:cxn modelId="{65372C43-59A6-4063-BF19-DCFEF9973AE1}" type="presOf" srcId="{5DA40FF7-151C-4CE4-A770-04D59C9BD2DF}" destId="{C7905EDE-E956-4550-B1AB-39A7DC99692A}" srcOrd="0" destOrd="0" presId="urn:microsoft.com/office/officeart/2018/2/layout/IconCircleList"/>
    <dgm:cxn modelId="{FFBAE344-1C3F-4351-AD84-75C3521F3C2E}" srcId="{A9B59BC8-E959-41F7-8252-C87DC0BFDBF6}" destId="{5DA40FF7-151C-4CE4-A770-04D59C9BD2DF}" srcOrd="0" destOrd="0" parTransId="{A092731B-5C39-4674-832D-2DB0D5C22E88}" sibTransId="{495F436A-A409-4F80-B985-43772F37FDCA}"/>
    <dgm:cxn modelId="{13A5E54B-7C72-44D8-9A16-B4F35FF72624}" type="presOf" srcId="{ECCE1CA8-E6E4-432A-BBC1-C9FAF50FDD03}" destId="{723FBB5C-7A63-40F3-BE70-88F1E78E277E}" srcOrd="0" destOrd="0" presId="urn:microsoft.com/office/officeart/2018/2/layout/IconCircleList"/>
    <dgm:cxn modelId="{B1C1427B-FFCE-42EF-A0F0-90000B5CA41C}" srcId="{A9B59BC8-E959-41F7-8252-C87DC0BFDBF6}" destId="{BAD59970-2C42-44F9-82E4-CDBC1A8E427B}" srcOrd="4" destOrd="0" parTransId="{FFAE2252-4B75-4CEB-958F-4CB6085C025F}" sibTransId="{440CDC93-F4CF-4DDD-87BF-7469ABFA45E2}"/>
    <dgm:cxn modelId="{363D4C7F-E6E9-457C-88F2-D855F05747D6}" type="presOf" srcId="{495F436A-A409-4F80-B985-43772F37FDCA}" destId="{64FB094D-47EC-42FF-AF79-5F9AC74DCCBD}" srcOrd="0" destOrd="0" presId="urn:microsoft.com/office/officeart/2018/2/layout/IconCircleList"/>
    <dgm:cxn modelId="{431C038D-9F6D-47C4-888F-A183D0EBE8EA}" type="presOf" srcId="{2CD624EF-2DCA-4AE9-8A34-5EEC688E5C19}" destId="{B5B09918-66F9-4327-B8DE-8DDA0FFD5003}" srcOrd="0" destOrd="0" presId="urn:microsoft.com/office/officeart/2018/2/layout/IconCircleList"/>
    <dgm:cxn modelId="{BD98368F-ACFF-42C3-85C4-C1B3414FC6D8}" type="presOf" srcId="{76139DF6-5BD0-4991-9ECB-B7CD858C2D2D}" destId="{B6BB46A3-7309-4F76-BFA6-EBB6FB45EA73}" srcOrd="0" destOrd="0" presId="urn:microsoft.com/office/officeart/2018/2/layout/IconCircleList"/>
    <dgm:cxn modelId="{72FB799C-F2C6-48AD-8FC6-F4EB1255046B}" type="presOf" srcId="{B5BDF333-A649-4D14-889B-37F8527CC949}" destId="{03B4F0E1-E9D1-4E78-B1A8-54A24140DA89}" srcOrd="0" destOrd="0" presId="urn:microsoft.com/office/officeart/2018/2/layout/IconCircleList"/>
    <dgm:cxn modelId="{B44F349F-329C-4C00-A320-438240EADA69}" type="presOf" srcId="{A6909235-1D47-4DAF-A033-055F7C6CF04B}" destId="{28C8B2EB-93FB-4E54-AD1C-B1FC862C6D96}" srcOrd="0" destOrd="0" presId="urn:microsoft.com/office/officeart/2018/2/layout/IconCircleList"/>
    <dgm:cxn modelId="{F05C33A1-4251-4446-BC37-0C61918FA4F4}" type="presOf" srcId="{A9B59BC8-E959-41F7-8252-C87DC0BFDBF6}" destId="{EEA0C7D9-F1D6-420A-B28D-CE6BE7A6ABEA}" srcOrd="0" destOrd="0" presId="urn:microsoft.com/office/officeart/2018/2/layout/IconCircleList"/>
    <dgm:cxn modelId="{012167BA-B12F-4C05-BE92-CCA89CFA7A5A}" srcId="{A9B59BC8-E959-41F7-8252-C87DC0BFDBF6}" destId="{3A1BF036-DCCE-46AB-A8C2-6461FF984603}" srcOrd="5" destOrd="0" parTransId="{B0F4E882-B3D9-40A8-B38C-74206D8B6257}" sibTransId="{318748D5-17DC-4356-BF43-F0C71A948D39}"/>
    <dgm:cxn modelId="{B70FA8C5-4BC3-4449-A865-22D607FEFF21}" type="presOf" srcId="{BAD59970-2C42-44F9-82E4-CDBC1A8E427B}" destId="{891311BE-678D-4474-8C70-7BDC16B6DC92}" srcOrd="0" destOrd="0" presId="urn:microsoft.com/office/officeart/2018/2/layout/IconCircleList"/>
    <dgm:cxn modelId="{67E3A2C6-6842-4B40-B236-14C1049B47BF}" srcId="{A9B59BC8-E959-41F7-8252-C87DC0BFDBF6}" destId="{76139DF6-5BD0-4991-9ECB-B7CD858C2D2D}" srcOrd="2" destOrd="0" parTransId="{0DB4E0DB-3BA0-4B5A-80B6-E15A560D5F64}" sibTransId="{A6909235-1D47-4DAF-A033-055F7C6CF04B}"/>
    <dgm:cxn modelId="{75B2DFD8-8A36-4FCB-A534-F817B8BE37AB}" type="presOf" srcId="{3A1BF036-DCCE-46AB-A8C2-6461FF984603}" destId="{7E5FC47D-703B-40F7-92BA-4B79A3577077}" srcOrd="0" destOrd="0" presId="urn:microsoft.com/office/officeart/2018/2/layout/IconCircleList"/>
    <dgm:cxn modelId="{CB4804DA-51C8-4423-BE7B-1B8C42D8E89E}" srcId="{A9B59BC8-E959-41F7-8252-C87DC0BFDBF6}" destId="{3CF1E68E-DD34-4703-9C85-39B463864CDD}" srcOrd="1" destOrd="0" parTransId="{A2C6F243-F3EC-4818-AC5B-52B84772CD99}" sibTransId="{B5BDF333-A649-4D14-889B-37F8527CC949}"/>
    <dgm:cxn modelId="{97F7D6FD-1992-4F97-80C7-6B41FB28A169}" type="presOf" srcId="{3CF1E68E-DD34-4703-9C85-39B463864CDD}" destId="{B73F4874-5602-4A80-9453-5B92A81CDF1D}" srcOrd="0" destOrd="0" presId="urn:microsoft.com/office/officeart/2018/2/layout/IconCircleList"/>
    <dgm:cxn modelId="{7FC6708B-45CD-46FC-A6A2-E12962FC5D21}" type="presParOf" srcId="{EEA0C7D9-F1D6-420A-B28D-CE6BE7A6ABEA}" destId="{663F9717-0496-4C56-8F95-53EC66787445}" srcOrd="0" destOrd="0" presId="urn:microsoft.com/office/officeart/2018/2/layout/IconCircleList"/>
    <dgm:cxn modelId="{1B864CF3-8597-4EFE-BD4C-E9B8B42026B4}" type="presParOf" srcId="{663F9717-0496-4C56-8F95-53EC66787445}" destId="{82514F73-93EE-45F8-862F-C7C19263B17E}" srcOrd="0" destOrd="0" presId="urn:microsoft.com/office/officeart/2018/2/layout/IconCircleList"/>
    <dgm:cxn modelId="{36E48E34-9A0F-447D-A32B-904F3F17D117}" type="presParOf" srcId="{82514F73-93EE-45F8-862F-C7C19263B17E}" destId="{FD35DF36-B066-4242-A1C9-509A2F11CFB7}" srcOrd="0" destOrd="0" presId="urn:microsoft.com/office/officeart/2018/2/layout/IconCircleList"/>
    <dgm:cxn modelId="{D4073804-27F1-4AB8-9193-D57A7251C0FC}" type="presParOf" srcId="{82514F73-93EE-45F8-862F-C7C19263B17E}" destId="{62E2EC54-39A4-4EBD-A3D5-23CA0A11BCCC}" srcOrd="1" destOrd="0" presId="urn:microsoft.com/office/officeart/2018/2/layout/IconCircleList"/>
    <dgm:cxn modelId="{04FB4BDE-558E-40E7-8A0B-E4D572E0E1F2}" type="presParOf" srcId="{82514F73-93EE-45F8-862F-C7C19263B17E}" destId="{F9A9568B-7381-4934-A6DB-D19B27DA8C6F}" srcOrd="2" destOrd="0" presId="urn:microsoft.com/office/officeart/2018/2/layout/IconCircleList"/>
    <dgm:cxn modelId="{92AA0671-E260-4C0F-A788-DAB1A243DCD3}" type="presParOf" srcId="{82514F73-93EE-45F8-862F-C7C19263B17E}" destId="{C7905EDE-E956-4550-B1AB-39A7DC99692A}" srcOrd="3" destOrd="0" presId="urn:microsoft.com/office/officeart/2018/2/layout/IconCircleList"/>
    <dgm:cxn modelId="{161E1A2C-3AD9-480D-9F48-0F6228DE5C75}" type="presParOf" srcId="{663F9717-0496-4C56-8F95-53EC66787445}" destId="{64FB094D-47EC-42FF-AF79-5F9AC74DCCBD}" srcOrd="1" destOrd="0" presId="urn:microsoft.com/office/officeart/2018/2/layout/IconCircleList"/>
    <dgm:cxn modelId="{57C81701-1D3C-4BA2-A0F8-69D7CCF569CF}" type="presParOf" srcId="{663F9717-0496-4C56-8F95-53EC66787445}" destId="{A72BCF44-7184-4C97-A463-E01573F61E4A}" srcOrd="2" destOrd="0" presId="urn:microsoft.com/office/officeart/2018/2/layout/IconCircleList"/>
    <dgm:cxn modelId="{44AAF74D-4CE3-4368-BE10-0DB0AD8F134B}" type="presParOf" srcId="{A72BCF44-7184-4C97-A463-E01573F61E4A}" destId="{BC8871A5-505E-43F5-9596-7442583A3B91}" srcOrd="0" destOrd="0" presId="urn:microsoft.com/office/officeart/2018/2/layout/IconCircleList"/>
    <dgm:cxn modelId="{BD935B9A-B2B4-4F6B-A862-8081576BB84A}" type="presParOf" srcId="{A72BCF44-7184-4C97-A463-E01573F61E4A}" destId="{69D5B6F4-E604-4C1A-B1A0-C01AEAD8EBBB}" srcOrd="1" destOrd="0" presId="urn:microsoft.com/office/officeart/2018/2/layout/IconCircleList"/>
    <dgm:cxn modelId="{C8390618-E074-4285-BF7B-08F0CB53E412}" type="presParOf" srcId="{A72BCF44-7184-4C97-A463-E01573F61E4A}" destId="{32A1898B-EC77-48EE-80AA-AB0E11D8ADAA}" srcOrd="2" destOrd="0" presId="urn:microsoft.com/office/officeart/2018/2/layout/IconCircleList"/>
    <dgm:cxn modelId="{E1BD6152-3DA7-41F0-AAA3-92B4A3E2B9D9}" type="presParOf" srcId="{A72BCF44-7184-4C97-A463-E01573F61E4A}" destId="{B73F4874-5602-4A80-9453-5B92A81CDF1D}" srcOrd="3" destOrd="0" presId="urn:microsoft.com/office/officeart/2018/2/layout/IconCircleList"/>
    <dgm:cxn modelId="{8AD39FB0-E6EF-4A2E-A37C-D867C01E3E25}" type="presParOf" srcId="{663F9717-0496-4C56-8F95-53EC66787445}" destId="{03B4F0E1-E9D1-4E78-B1A8-54A24140DA89}" srcOrd="3" destOrd="0" presId="urn:microsoft.com/office/officeart/2018/2/layout/IconCircleList"/>
    <dgm:cxn modelId="{022CF412-8BC3-4674-8423-07DFB5AF6BFD}" type="presParOf" srcId="{663F9717-0496-4C56-8F95-53EC66787445}" destId="{62E01D12-922F-4584-A766-ECA5D1F2F848}" srcOrd="4" destOrd="0" presId="urn:microsoft.com/office/officeart/2018/2/layout/IconCircleList"/>
    <dgm:cxn modelId="{C15E53E6-3356-4544-878A-CA458169CE3E}" type="presParOf" srcId="{62E01D12-922F-4584-A766-ECA5D1F2F848}" destId="{CB6574AC-AF8E-43D8-9001-A0DA6DA286C4}" srcOrd="0" destOrd="0" presId="urn:microsoft.com/office/officeart/2018/2/layout/IconCircleList"/>
    <dgm:cxn modelId="{168F0B78-9968-4BD5-B309-E7D05CA31DC0}" type="presParOf" srcId="{62E01D12-922F-4584-A766-ECA5D1F2F848}" destId="{A24D0BE6-D692-461C-81AC-A102294EC943}" srcOrd="1" destOrd="0" presId="urn:microsoft.com/office/officeart/2018/2/layout/IconCircleList"/>
    <dgm:cxn modelId="{46C1543F-EB19-45D3-9531-4CE0A642669A}" type="presParOf" srcId="{62E01D12-922F-4584-A766-ECA5D1F2F848}" destId="{118CF60C-C765-4045-9138-384B73E55BF3}" srcOrd="2" destOrd="0" presId="urn:microsoft.com/office/officeart/2018/2/layout/IconCircleList"/>
    <dgm:cxn modelId="{715E0AF8-99B3-452D-855C-949A17B02A09}" type="presParOf" srcId="{62E01D12-922F-4584-A766-ECA5D1F2F848}" destId="{B6BB46A3-7309-4F76-BFA6-EBB6FB45EA73}" srcOrd="3" destOrd="0" presId="urn:microsoft.com/office/officeart/2018/2/layout/IconCircleList"/>
    <dgm:cxn modelId="{D117D176-F7E7-4174-8EA5-0407030AEE63}" type="presParOf" srcId="{663F9717-0496-4C56-8F95-53EC66787445}" destId="{28C8B2EB-93FB-4E54-AD1C-B1FC862C6D96}" srcOrd="5" destOrd="0" presId="urn:microsoft.com/office/officeart/2018/2/layout/IconCircleList"/>
    <dgm:cxn modelId="{8E0DA1D1-B361-4F68-8559-B76D81C1B7F2}" type="presParOf" srcId="{663F9717-0496-4C56-8F95-53EC66787445}" destId="{87EBB5C7-C031-448E-AC19-EF4355C15510}" srcOrd="6" destOrd="0" presId="urn:microsoft.com/office/officeart/2018/2/layout/IconCircleList"/>
    <dgm:cxn modelId="{3ECB2422-CCD1-44A9-871E-9272227A40CD}" type="presParOf" srcId="{87EBB5C7-C031-448E-AC19-EF4355C15510}" destId="{35DF23B4-F650-4D6F-92DE-4D1DC67ECDCD}" srcOrd="0" destOrd="0" presId="urn:microsoft.com/office/officeart/2018/2/layout/IconCircleList"/>
    <dgm:cxn modelId="{9CE99454-7209-4066-B611-5D928A6733AB}" type="presParOf" srcId="{87EBB5C7-C031-448E-AC19-EF4355C15510}" destId="{0E11ABF8-B1DE-4D43-B44C-2EF4D47711A0}" srcOrd="1" destOrd="0" presId="urn:microsoft.com/office/officeart/2018/2/layout/IconCircleList"/>
    <dgm:cxn modelId="{CA7831D5-436F-43B5-A943-F643E661BB5D}" type="presParOf" srcId="{87EBB5C7-C031-448E-AC19-EF4355C15510}" destId="{A7FD7946-E54B-4A8A-AA05-4755CC31F8F9}" srcOrd="2" destOrd="0" presId="urn:microsoft.com/office/officeart/2018/2/layout/IconCircleList"/>
    <dgm:cxn modelId="{024A1511-206B-4C8C-9B14-09FD1A511520}" type="presParOf" srcId="{87EBB5C7-C031-448E-AC19-EF4355C15510}" destId="{B5B09918-66F9-4327-B8DE-8DDA0FFD5003}" srcOrd="3" destOrd="0" presId="urn:microsoft.com/office/officeart/2018/2/layout/IconCircleList"/>
    <dgm:cxn modelId="{01528187-E39A-4929-A8BB-AF2196C28B3D}" type="presParOf" srcId="{663F9717-0496-4C56-8F95-53EC66787445}" destId="{723FBB5C-7A63-40F3-BE70-88F1E78E277E}" srcOrd="7" destOrd="0" presId="urn:microsoft.com/office/officeart/2018/2/layout/IconCircleList"/>
    <dgm:cxn modelId="{74CB41CF-2AE5-46CA-93DF-B28AE03DD89C}" type="presParOf" srcId="{663F9717-0496-4C56-8F95-53EC66787445}" destId="{AAC649FB-EDA1-4147-8613-A4AE8A19EDD7}" srcOrd="8" destOrd="0" presId="urn:microsoft.com/office/officeart/2018/2/layout/IconCircleList"/>
    <dgm:cxn modelId="{682C83DB-F51D-4BD8-A46E-4057D16933C0}" type="presParOf" srcId="{AAC649FB-EDA1-4147-8613-A4AE8A19EDD7}" destId="{560B7EA7-D31F-41B0-B244-BE3743A776EA}" srcOrd="0" destOrd="0" presId="urn:microsoft.com/office/officeart/2018/2/layout/IconCircleList"/>
    <dgm:cxn modelId="{91D7307A-B6DC-49B1-8F4F-6700CBFAAF9D}" type="presParOf" srcId="{AAC649FB-EDA1-4147-8613-A4AE8A19EDD7}" destId="{37709F53-C428-47B8-BD11-A8F04426971E}" srcOrd="1" destOrd="0" presId="urn:microsoft.com/office/officeart/2018/2/layout/IconCircleList"/>
    <dgm:cxn modelId="{88DD2013-4075-4FF0-BC0C-5A66F1564496}" type="presParOf" srcId="{AAC649FB-EDA1-4147-8613-A4AE8A19EDD7}" destId="{849C4067-E5F7-4EE6-9404-07CE11668740}" srcOrd="2" destOrd="0" presId="urn:microsoft.com/office/officeart/2018/2/layout/IconCircleList"/>
    <dgm:cxn modelId="{F755758A-C66C-4E49-93CC-02A31E8D4C21}" type="presParOf" srcId="{AAC649FB-EDA1-4147-8613-A4AE8A19EDD7}" destId="{891311BE-678D-4474-8C70-7BDC16B6DC92}" srcOrd="3" destOrd="0" presId="urn:microsoft.com/office/officeart/2018/2/layout/IconCircleList"/>
    <dgm:cxn modelId="{C485B64A-B107-40BC-817E-6B2EC3E77B96}" type="presParOf" srcId="{663F9717-0496-4C56-8F95-53EC66787445}" destId="{B49D871B-372C-4561-8856-3201DC5168A7}" srcOrd="9" destOrd="0" presId="urn:microsoft.com/office/officeart/2018/2/layout/IconCircleList"/>
    <dgm:cxn modelId="{91B3A090-FFD5-4DF2-84A5-B5D0B22DCCE7}" type="presParOf" srcId="{663F9717-0496-4C56-8F95-53EC66787445}" destId="{5BED9A8F-9E4D-4751-89A3-BCD6B2AF6E55}" srcOrd="10" destOrd="0" presId="urn:microsoft.com/office/officeart/2018/2/layout/IconCircleList"/>
    <dgm:cxn modelId="{5412883D-78F9-4435-B2BC-06407F83A039}" type="presParOf" srcId="{5BED9A8F-9E4D-4751-89A3-BCD6B2AF6E55}" destId="{B0ADB8B8-7F76-4E09-A5F9-22897C005113}" srcOrd="0" destOrd="0" presId="urn:microsoft.com/office/officeart/2018/2/layout/IconCircleList"/>
    <dgm:cxn modelId="{D6CA2FE5-D622-4833-8F8F-CA7D79875BB8}" type="presParOf" srcId="{5BED9A8F-9E4D-4751-89A3-BCD6B2AF6E55}" destId="{3B02262B-3EAA-4F5A-88A5-7F121BB9FC49}" srcOrd="1" destOrd="0" presId="urn:microsoft.com/office/officeart/2018/2/layout/IconCircleList"/>
    <dgm:cxn modelId="{FD8384E9-B872-46AA-AD4E-89898F795929}" type="presParOf" srcId="{5BED9A8F-9E4D-4751-89A3-BCD6B2AF6E55}" destId="{81FCCBE8-95AA-42A6-BFD8-0D7B9683C011}" srcOrd="2" destOrd="0" presId="urn:microsoft.com/office/officeart/2018/2/layout/IconCircleList"/>
    <dgm:cxn modelId="{3F331951-2F4C-4218-B9B2-9251E94A5AF3}" type="presParOf" srcId="{5BED9A8F-9E4D-4751-89A3-BCD6B2AF6E55}" destId="{7E5FC47D-703B-40F7-92BA-4B79A357707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AC95-C1BF-496C-AC65-9608F3C5570F}">
      <dsp:nvSpPr>
        <dsp:cNvPr id="0" name=""/>
        <dsp:cNvSpPr/>
      </dsp:nvSpPr>
      <dsp:spPr>
        <a:xfrm>
          <a:off x="0" y="272750"/>
          <a:ext cx="488520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12420" rIns="37914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12 classes, each 2 hours.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One class is mid term exam, and One class final.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One class for course review</a:t>
          </a:r>
        </a:p>
      </dsp:txBody>
      <dsp:txXfrm>
        <a:off x="0" y="272750"/>
        <a:ext cx="4885203" cy="1134000"/>
      </dsp:txXfrm>
    </dsp:sp>
    <dsp:sp modelId="{9924E5F5-B554-4212-B826-40021B699E52}">
      <dsp:nvSpPr>
        <dsp:cNvPr id="0" name=""/>
        <dsp:cNvSpPr/>
      </dsp:nvSpPr>
      <dsp:spPr>
        <a:xfrm>
          <a:off x="244260" y="51350"/>
          <a:ext cx="3419642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Have 12 classes.</a:t>
          </a:r>
        </a:p>
      </dsp:txBody>
      <dsp:txXfrm>
        <a:off x="265876" y="72966"/>
        <a:ext cx="3376410" cy="399568"/>
      </dsp:txXfrm>
    </dsp:sp>
    <dsp:sp modelId="{C489989F-7446-4A9E-BD39-1F16C4694E96}">
      <dsp:nvSpPr>
        <dsp:cNvPr id="0" name=""/>
        <dsp:cNvSpPr/>
      </dsp:nvSpPr>
      <dsp:spPr>
        <a:xfrm>
          <a:off x="0" y="1709150"/>
          <a:ext cx="4885203" cy="1299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12420" rIns="37914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S. Russell, P. Norvig. 2010. </a:t>
          </a:r>
          <a:r>
            <a:rPr lang="en-US" sz="1500" i="1" kern="1200"/>
            <a:t>Artificial intelligence A Modern Approach. Third Edition</a:t>
          </a:r>
          <a:r>
            <a:rPr lang="en-US" sz="1500" kern="1200"/>
            <a:t>. USA, Pearson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Kevin Warwick. 2011. Artificial Intelligence: The Basics. 1</a:t>
          </a:r>
          <a:r>
            <a:rPr lang="en-US" sz="1500" kern="1200" baseline="30000"/>
            <a:t>st</a:t>
          </a:r>
          <a:r>
            <a:rPr lang="en-US" sz="1500" kern="1200"/>
            <a:t> edition.</a:t>
          </a:r>
        </a:p>
      </dsp:txBody>
      <dsp:txXfrm>
        <a:off x="0" y="1709150"/>
        <a:ext cx="4885203" cy="1299375"/>
      </dsp:txXfrm>
    </dsp:sp>
    <dsp:sp modelId="{4C09438C-5E91-41F0-A13E-0CD16D38D17C}">
      <dsp:nvSpPr>
        <dsp:cNvPr id="0" name=""/>
        <dsp:cNvSpPr/>
      </dsp:nvSpPr>
      <dsp:spPr>
        <a:xfrm>
          <a:off x="244260" y="1487750"/>
          <a:ext cx="3419642" cy="4428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Textbook</a:t>
          </a:r>
        </a:p>
      </dsp:txBody>
      <dsp:txXfrm>
        <a:off x="265876" y="1509366"/>
        <a:ext cx="3376410" cy="399568"/>
      </dsp:txXfrm>
    </dsp:sp>
    <dsp:sp modelId="{D27721E4-D53F-4D8F-860F-98070E52A70D}">
      <dsp:nvSpPr>
        <dsp:cNvPr id="0" name=""/>
        <dsp:cNvSpPr/>
      </dsp:nvSpPr>
      <dsp:spPr>
        <a:xfrm>
          <a:off x="0" y="3310925"/>
          <a:ext cx="4885203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12420" rIns="37914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There will be a daily quiz (each week after given the lecture). This will be started on second week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One monthly quiz.</a:t>
          </a:r>
        </a:p>
      </dsp:txBody>
      <dsp:txXfrm>
        <a:off x="0" y="3310925"/>
        <a:ext cx="4885203" cy="1086750"/>
      </dsp:txXfrm>
    </dsp:sp>
    <dsp:sp modelId="{48CECEB9-4EE6-4060-B264-955E698E9E83}">
      <dsp:nvSpPr>
        <dsp:cNvPr id="0" name=""/>
        <dsp:cNvSpPr/>
      </dsp:nvSpPr>
      <dsp:spPr>
        <a:xfrm>
          <a:off x="244260" y="3089525"/>
          <a:ext cx="3419642" cy="4428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Quizzes </a:t>
          </a:r>
        </a:p>
      </dsp:txBody>
      <dsp:txXfrm>
        <a:off x="265876" y="3111141"/>
        <a:ext cx="3376410" cy="399568"/>
      </dsp:txXfrm>
    </dsp:sp>
    <dsp:sp modelId="{74E1F4C4-7128-4BC6-B06C-F2976EDCF053}">
      <dsp:nvSpPr>
        <dsp:cNvPr id="0" name=""/>
        <dsp:cNvSpPr/>
      </dsp:nvSpPr>
      <dsp:spPr>
        <a:xfrm>
          <a:off x="0" y="4700075"/>
          <a:ext cx="488520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146" tIns="312420" rIns="37914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One report should be submitted.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Students will be grouped to (3 members only)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Each group will submit one report. </a:t>
          </a:r>
        </a:p>
      </dsp:txBody>
      <dsp:txXfrm>
        <a:off x="0" y="4700075"/>
        <a:ext cx="4885203" cy="1134000"/>
      </dsp:txXfrm>
    </dsp:sp>
    <dsp:sp modelId="{D4D5B7DB-A912-4080-8C83-63DECFD90DCC}">
      <dsp:nvSpPr>
        <dsp:cNvPr id="0" name=""/>
        <dsp:cNvSpPr/>
      </dsp:nvSpPr>
      <dsp:spPr>
        <a:xfrm>
          <a:off x="244260" y="4478675"/>
          <a:ext cx="3419642" cy="442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254" tIns="0" rIns="12925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Reports and Assignments</a:t>
          </a:r>
        </a:p>
      </dsp:txBody>
      <dsp:txXfrm>
        <a:off x="265876" y="4500291"/>
        <a:ext cx="3376410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66060-B05E-4109-A2D0-E1722D3F026B}">
      <dsp:nvSpPr>
        <dsp:cNvPr id="0" name=""/>
        <dsp:cNvSpPr/>
      </dsp:nvSpPr>
      <dsp:spPr>
        <a:xfrm>
          <a:off x="0" y="35150"/>
          <a:ext cx="4885203" cy="14171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This approach tests a machine or a program against the way that human mind think.</a:t>
          </a:r>
        </a:p>
      </dsp:txBody>
      <dsp:txXfrm>
        <a:off x="69180" y="104330"/>
        <a:ext cx="4746843" cy="1278802"/>
      </dsp:txXfrm>
    </dsp:sp>
    <dsp:sp modelId="{5DE4D13D-E30E-4AE2-9055-C2A8EC0B20EA}">
      <dsp:nvSpPr>
        <dsp:cNvPr id="0" name=""/>
        <dsp:cNvSpPr/>
      </dsp:nvSpPr>
      <dsp:spPr>
        <a:xfrm>
          <a:off x="0" y="1452313"/>
          <a:ext cx="4885203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To achieve this test we need, to know how human mind works.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Catching out thought when going by  something.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Observing a person when do actions.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Observing the mind when working.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When got theses, we can compare the theory by which the mind is working with the work of the program, and is there any similarity 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/>
            <a:t>If the program's input—output behavior matches corresponding human behavior, that is evidence that some of the program's mechanisms could also be operating in humans</a:t>
          </a:r>
          <a:endParaRPr lang="en-US" sz="1600" kern="1200"/>
        </a:p>
      </dsp:txBody>
      <dsp:txXfrm>
        <a:off x="0" y="1452313"/>
        <a:ext cx="4885203" cy="2980800"/>
      </dsp:txXfrm>
    </dsp:sp>
    <dsp:sp modelId="{25B120C6-F007-431E-92C0-CE435730AF7A}">
      <dsp:nvSpPr>
        <dsp:cNvPr id="0" name=""/>
        <dsp:cNvSpPr/>
      </dsp:nvSpPr>
      <dsp:spPr>
        <a:xfrm>
          <a:off x="0" y="4433113"/>
          <a:ext cx="4885203" cy="141716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idea is not checking whether an AI systems works well, but the idea here is do the trace of thinking done as the same as human do?</a:t>
          </a:r>
        </a:p>
      </dsp:txBody>
      <dsp:txXfrm>
        <a:off x="69180" y="4502293"/>
        <a:ext cx="4746843" cy="1278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DE3A-6D0A-4C7B-91DD-A14DD0AAFAB3}">
      <dsp:nvSpPr>
        <dsp:cNvPr id="0" name=""/>
        <dsp:cNvSpPr/>
      </dsp:nvSpPr>
      <dsp:spPr>
        <a:xfrm>
          <a:off x="0" y="32821"/>
          <a:ext cx="4885203" cy="11747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Codifying the “</a:t>
          </a:r>
          <a:r>
            <a:rPr lang="en-US" sz="2100" i="1" kern="1200"/>
            <a:t>laws of thought</a:t>
          </a:r>
          <a:r>
            <a:rPr lang="en-US" sz="2100" kern="1200"/>
            <a:t>’ was created by Aristotle. </a:t>
          </a:r>
        </a:p>
      </dsp:txBody>
      <dsp:txXfrm>
        <a:off x="57347" y="90168"/>
        <a:ext cx="4770509" cy="1060059"/>
      </dsp:txXfrm>
    </dsp:sp>
    <dsp:sp modelId="{0813EA6D-556C-442F-8DD9-3AEDECDD3353}">
      <dsp:nvSpPr>
        <dsp:cNvPr id="0" name=""/>
        <dsp:cNvSpPr/>
      </dsp:nvSpPr>
      <dsp:spPr>
        <a:xfrm>
          <a:off x="0" y="1207574"/>
          <a:ext cx="4885203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The idea is to get correct conclusion from correct premises (evidences).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It is the correct inference not the best. (can’t work with uncertainty) </a:t>
          </a:r>
        </a:p>
      </dsp:txBody>
      <dsp:txXfrm>
        <a:off x="0" y="1207574"/>
        <a:ext cx="4885203" cy="999809"/>
      </dsp:txXfrm>
    </dsp:sp>
    <dsp:sp modelId="{B1F979FD-8552-486F-AE78-7602F9F02D87}">
      <dsp:nvSpPr>
        <dsp:cNvPr id="0" name=""/>
        <dsp:cNvSpPr/>
      </dsp:nvSpPr>
      <dsp:spPr>
        <a:xfrm>
          <a:off x="0" y="2207384"/>
          <a:ext cx="4885203" cy="1174753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</a:t>
          </a:r>
          <a:r>
            <a:rPr lang="en-US" sz="2100" i="1" kern="1200" dirty="0"/>
            <a:t>“laws of thought”</a:t>
          </a:r>
          <a:r>
            <a:rPr lang="en-US" sz="2100" kern="1200" dirty="0"/>
            <a:t> govern the way of thinking and initiated the field of logic.</a:t>
          </a:r>
        </a:p>
      </dsp:txBody>
      <dsp:txXfrm>
        <a:off x="57347" y="2264731"/>
        <a:ext cx="4770509" cy="1060059"/>
      </dsp:txXfrm>
    </dsp:sp>
    <dsp:sp modelId="{B5BC728D-F994-47C3-AE50-EF5B1DFF342F}">
      <dsp:nvSpPr>
        <dsp:cNvPr id="0" name=""/>
        <dsp:cNvSpPr/>
      </dsp:nvSpPr>
      <dsp:spPr>
        <a:xfrm>
          <a:off x="0" y="3442618"/>
          <a:ext cx="4885203" cy="1174753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logic field programs problems that described logically.  (if no solution found the logic-based AI systems trap in loop).</a:t>
          </a:r>
        </a:p>
      </dsp:txBody>
      <dsp:txXfrm>
        <a:off x="57347" y="3499965"/>
        <a:ext cx="4770509" cy="1060059"/>
      </dsp:txXfrm>
    </dsp:sp>
    <dsp:sp modelId="{C59D1CFF-F15A-4041-8071-B8A7F46EEA5D}">
      <dsp:nvSpPr>
        <dsp:cNvPr id="0" name=""/>
        <dsp:cNvSpPr/>
      </dsp:nvSpPr>
      <dsp:spPr>
        <a:xfrm>
          <a:off x="0" y="4677851"/>
          <a:ext cx="4885203" cy="11747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Logic based AI systems creates Intelligent systems or Expert Systems.</a:t>
          </a:r>
        </a:p>
      </dsp:txBody>
      <dsp:txXfrm>
        <a:off x="57347" y="4735198"/>
        <a:ext cx="4770509" cy="1060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4876-76FE-41AA-8A65-C9C970432A35}">
      <dsp:nvSpPr>
        <dsp:cNvPr id="0" name=""/>
        <dsp:cNvSpPr/>
      </dsp:nvSpPr>
      <dsp:spPr>
        <a:xfrm>
          <a:off x="0" y="129807"/>
          <a:ext cx="4885203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Rationally thinking means Logically thinking.</a:t>
          </a:r>
        </a:p>
      </dsp:txBody>
      <dsp:txXfrm>
        <a:off x="66025" y="195832"/>
        <a:ext cx="4753153" cy="1220470"/>
      </dsp:txXfrm>
    </dsp:sp>
    <dsp:sp modelId="{A504ED3B-165D-4CEB-89EB-84EE893C1DF2}">
      <dsp:nvSpPr>
        <dsp:cNvPr id="0" name=""/>
        <dsp:cNvSpPr/>
      </dsp:nvSpPr>
      <dsp:spPr>
        <a:xfrm>
          <a:off x="0" y="1482327"/>
          <a:ext cx="4885203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Apples are fruit, all fruit are useful, apple is useful</a:t>
          </a:r>
        </a:p>
      </dsp:txBody>
      <dsp:txXfrm>
        <a:off x="0" y="1482327"/>
        <a:ext cx="4885203" cy="844560"/>
      </dsp:txXfrm>
    </dsp:sp>
    <dsp:sp modelId="{5849889B-4A5D-4026-A13E-3B0331AE7C5A}">
      <dsp:nvSpPr>
        <dsp:cNvPr id="0" name=""/>
        <dsp:cNvSpPr/>
      </dsp:nvSpPr>
      <dsp:spPr>
        <a:xfrm>
          <a:off x="0" y="2326888"/>
          <a:ext cx="4885203" cy="13525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 main challenges for such approach</a:t>
          </a:r>
        </a:p>
      </dsp:txBody>
      <dsp:txXfrm>
        <a:off x="66025" y="2392913"/>
        <a:ext cx="4753153" cy="1220470"/>
      </dsp:txXfrm>
    </dsp:sp>
    <dsp:sp modelId="{EA04CE3A-483E-4E47-8E97-80181A6F86F5}">
      <dsp:nvSpPr>
        <dsp:cNvPr id="0" name=""/>
        <dsp:cNvSpPr/>
      </dsp:nvSpPr>
      <dsp:spPr>
        <a:xfrm>
          <a:off x="0" y="3679408"/>
          <a:ext cx="4885203" cy="207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Always, knowledge can not be expressed as logic.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There is a difference between solving problem in principle and solve it in practice.</a:t>
          </a:r>
        </a:p>
      </dsp:txBody>
      <dsp:txXfrm>
        <a:off x="0" y="3679408"/>
        <a:ext cx="4885203" cy="20762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7E26C-0984-4C7A-8827-6DDAD54BD86D}">
      <dsp:nvSpPr>
        <dsp:cNvPr id="0" name=""/>
        <dsp:cNvSpPr/>
      </dsp:nvSpPr>
      <dsp:spPr>
        <a:xfrm>
          <a:off x="0" y="12312"/>
          <a:ext cx="4885203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AI systems can achieve actions and activities through something called Agent.</a:t>
          </a:r>
        </a:p>
      </dsp:txBody>
      <dsp:txXfrm>
        <a:off x="59057" y="71369"/>
        <a:ext cx="4767089" cy="1091666"/>
      </dsp:txXfrm>
    </dsp:sp>
    <dsp:sp modelId="{1DFC375A-CEF8-4ED3-8FC5-71C7585E9E8A}">
      <dsp:nvSpPr>
        <dsp:cNvPr id="0" name=""/>
        <dsp:cNvSpPr/>
      </dsp:nvSpPr>
      <dsp:spPr>
        <a:xfrm>
          <a:off x="0" y="1222092"/>
          <a:ext cx="4885203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acting rationally means,  considering all the possibilities and pros and cons and then judge the circumstances accordingly and act sensibly.</a:t>
          </a:r>
          <a:endParaRPr lang="en-US" sz="1700" kern="1200"/>
        </a:p>
      </dsp:txBody>
      <dsp:txXfrm>
        <a:off x="0" y="1222092"/>
        <a:ext cx="4885203" cy="774180"/>
      </dsp:txXfrm>
    </dsp:sp>
    <dsp:sp modelId="{F2E35163-3261-46A5-A537-D3A18CD9987E}">
      <dsp:nvSpPr>
        <dsp:cNvPr id="0" name=""/>
        <dsp:cNvSpPr/>
      </dsp:nvSpPr>
      <dsp:spPr>
        <a:xfrm>
          <a:off x="0" y="1996272"/>
          <a:ext cx="4885203" cy="12097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Agents must do the following to act rationally: </a:t>
          </a:r>
          <a:r>
            <a:rPr lang="en-US" sz="2200" b="1" kern="1200"/>
            <a:t>(2</a:t>
          </a:r>
          <a:r>
            <a:rPr lang="en-US" sz="2200" b="1" kern="1200" baseline="30000"/>
            <a:t>nd</a:t>
          </a:r>
          <a:r>
            <a:rPr lang="en-US" sz="2200" b="1" kern="1200"/>
            <a:t> Part)</a:t>
          </a:r>
          <a:endParaRPr lang="en-US" sz="2200" kern="1200"/>
        </a:p>
      </dsp:txBody>
      <dsp:txXfrm>
        <a:off x="59057" y="2055329"/>
        <a:ext cx="4767089" cy="1091666"/>
      </dsp:txXfrm>
    </dsp:sp>
    <dsp:sp modelId="{62E923DF-1C0B-4B3E-8CD6-C36BC9B66EC7}">
      <dsp:nvSpPr>
        <dsp:cNvPr id="0" name=""/>
        <dsp:cNvSpPr/>
      </dsp:nvSpPr>
      <dsp:spPr>
        <a:xfrm>
          <a:off x="0" y="3206053"/>
          <a:ext cx="4885203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Operate autonomously,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perceive their environment,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persist over a prolonged time period,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adapt to change, and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create and pursue goals.</a:t>
          </a:r>
          <a:endParaRPr lang="en-US" sz="1700" kern="1200"/>
        </a:p>
      </dsp:txBody>
      <dsp:txXfrm>
        <a:off x="0" y="3206053"/>
        <a:ext cx="4885203" cy="1457280"/>
      </dsp:txXfrm>
    </dsp:sp>
    <dsp:sp modelId="{086E8A8A-BFF8-4AC2-A032-552B9EF51AEE}">
      <dsp:nvSpPr>
        <dsp:cNvPr id="0" name=""/>
        <dsp:cNvSpPr/>
      </dsp:nvSpPr>
      <dsp:spPr>
        <a:xfrm>
          <a:off x="0" y="4663333"/>
          <a:ext cx="4885203" cy="12097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 rational agent is one that acts so as to achieve the best outcome, when there is un certainty, best expected outcome. </a:t>
          </a:r>
          <a:endParaRPr lang="en-US" sz="2200" kern="1200"/>
        </a:p>
      </dsp:txBody>
      <dsp:txXfrm>
        <a:off x="59057" y="4722390"/>
        <a:ext cx="4767089" cy="10916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5DF36-B066-4242-A1C9-509A2F11CFB7}">
      <dsp:nvSpPr>
        <dsp:cNvPr id="0" name=""/>
        <dsp:cNvSpPr/>
      </dsp:nvSpPr>
      <dsp:spPr>
        <a:xfrm>
          <a:off x="68342" y="999222"/>
          <a:ext cx="628645" cy="6286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2EC54-39A4-4EBD-A3D5-23CA0A11BCCC}">
      <dsp:nvSpPr>
        <dsp:cNvPr id="0" name=""/>
        <dsp:cNvSpPr/>
      </dsp:nvSpPr>
      <dsp:spPr>
        <a:xfrm>
          <a:off x="200357" y="1131237"/>
          <a:ext cx="364614" cy="364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05EDE-E956-4550-B1AB-39A7DC99692A}">
      <dsp:nvSpPr>
        <dsp:cNvPr id="0" name=""/>
        <dsp:cNvSpPr/>
      </dsp:nvSpPr>
      <dsp:spPr>
        <a:xfrm>
          <a:off x="831697" y="999222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Robotic vehicles</a:t>
          </a:r>
          <a:r>
            <a:rPr lang="en-US" sz="1100" kern="1200"/>
            <a:t>: A driverless robotic car named STANLEY.</a:t>
          </a:r>
        </a:p>
      </dsp:txBody>
      <dsp:txXfrm>
        <a:off x="831697" y="999222"/>
        <a:ext cx="1481807" cy="628645"/>
      </dsp:txXfrm>
    </dsp:sp>
    <dsp:sp modelId="{BC8871A5-505E-43F5-9596-7442583A3B91}">
      <dsp:nvSpPr>
        <dsp:cNvPr id="0" name=""/>
        <dsp:cNvSpPr/>
      </dsp:nvSpPr>
      <dsp:spPr>
        <a:xfrm>
          <a:off x="2571698" y="999222"/>
          <a:ext cx="628645" cy="6286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5B6F4-E604-4C1A-B1A0-C01AEAD8EBBB}">
      <dsp:nvSpPr>
        <dsp:cNvPr id="0" name=""/>
        <dsp:cNvSpPr/>
      </dsp:nvSpPr>
      <dsp:spPr>
        <a:xfrm>
          <a:off x="2703713" y="1131237"/>
          <a:ext cx="364614" cy="364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F4874-5602-4A80-9453-5B92A81CDF1D}">
      <dsp:nvSpPr>
        <dsp:cNvPr id="0" name=""/>
        <dsp:cNvSpPr/>
      </dsp:nvSpPr>
      <dsp:spPr>
        <a:xfrm>
          <a:off x="3335053" y="999222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Speech recognition</a:t>
          </a:r>
          <a:r>
            <a:rPr lang="en-US" sz="1100" kern="1200"/>
            <a:t>: A traveler calling an airline to book a flight can have the entire conversation guided by an automated speech recognition and dialog management system.</a:t>
          </a:r>
        </a:p>
      </dsp:txBody>
      <dsp:txXfrm>
        <a:off x="3335053" y="999222"/>
        <a:ext cx="1481807" cy="628645"/>
      </dsp:txXfrm>
    </dsp:sp>
    <dsp:sp modelId="{CB6574AC-AF8E-43D8-9001-A0DA6DA286C4}">
      <dsp:nvSpPr>
        <dsp:cNvPr id="0" name=""/>
        <dsp:cNvSpPr/>
      </dsp:nvSpPr>
      <dsp:spPr>
        <a:xfrm>
          <a:off x="68342" y="2628390"/>
          <a:ext cx="628645" cy="6286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D0BE6-D692-461C-81AC-A102294EC943}">
      <dsp:nvSpPr>
        <dsp:cNvPr id="0" name=""/>
        <dsp:cNvSpPr/>
      </dsp:nvSpPr>
      <dsp:spPr>
        <a:xfrm>
          <a:off x="200357" y="2760405"/>
          <a:ext cx="364614" cy="364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B46A3-7309-4F76-BFA6-EBB6FB45EA73}">
      <dsp:nvSpPr>
        <dsp:cNvPr id="0" name=""/>
        <dsp:cNvSpPr/>
      </dsp:nvSpPr>
      <dsp:spPr>
        <a:xfrm>
          <a:off x="831697" y="2628390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Machine Translation</a:t>
          </a:r>
          <a:r>
            <a:rPr lang="en-US" sz="1100" kern="1200"/>
            <a:t>: A computer program automatically translates from Arabic to English.</a:t>
          </a:r>
        </a:p>
      </dsp:txBody>
      <dsp:txXfrm>
        <a:off x="831697" y="2628390"/>
        <a:ext cx="1481807" cy="628645"/>
      </dsp:txXfrm>
    </dsp:sp>
    <dsp:sp modelId="{35DF23B4-F650-4D6F-92DE-4D1DC67ECDCD}">
      <dsp:nvSpPr>
        <dsp:cNvPr id="0" name=""/>
        <dsp:cNvSpPr/>
      </dsp:nvSpPr>
      <dsp:spPr>
        <a:xfrm>
          <a:off x="2571698" y="2628390"/>
          <a:ext cx="628645" cy="6286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1ABF8-B1DE-4D43-B44C-2EF4D47711A0}">
      <dsp:nvSpPr>
        <dsp:cNvPr id="0" name=""/>
        <dsp:cNvSpPr/>
      </dsp:nvSpPr>
      <dsp:spPr>
        <a:xfrm>
          <a:off x="2703713" y="2760405"/>
          <a:ext cx="364614" cy="3646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09918-66F9-4327-B8DE-8DDA0FFD5003}">
      <dsp:nvSpPr>
        <dsp:cNvPr id="0" name=""/>
        <dsp:cNvSpPr/>
      </dsp:nvSpPr>
      <dsp:spPr>
        <a:xfrm>
          <a:off x="3335053" y="2628390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Robotics</a:t>
          </a:r>
          <a:r>
            <a:rPr lang="en-US" sz="1100" kern="1200"/>
            <a:t>: The iRobot Corporation has sold over two million Roomba robotic vacuum cleaners for home use.</a:t>
          </a:r>
        </a:p>
      </dsp:txBody>
      <dsp:txXfrm>
        <a:off x="3335053" y="2628390"/>
        <a:ext cx="1481807" cy="628645"/>
      </dsp:txXfrm>
    </dsp:sp>
    <dsp:sp modelId="{560B7EA7-D31F-41B0-B244-BE3743A776EA}">
      <dsp:nvSpPr>
        <dsp:cNvPr id="0" name=""/>
        <dsp:cNvSpPr/>
      </dsp:nvSpPr>
      <dsp:spPr>
        <a:xfrm>
          <a:off x="68342" y="4257558"/>
          <a:ext cx="628645" cy="6286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09F53-C428-47B8-BD11-A8F04426971E}">
      <dsp:nvSpPr>
        <dsp:cNvPr id="0" name=""/>
        <dsp:cNvSpPr/>
      </dsp:nvSpPr>
      <dsp:spPr>
        <a:xfrm>
          <a:off x="200357" y="4389573"/>
          <a:ext cx="364614" cy="3646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11BE-678D-4474-8C70-7BDC16B6DC92}">
      <dsp:nvSpPr>
        <dsp:cNvPr id="0" name=""/>
        <dsp:cNvSpPr/>
      </dsp:nvSpPr>
      <dsp:spPr>
        <a:xfrm>
          <a:off x="831697" y="4257558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Logistics planning</a:t>
          </a:r>
          <a:r>
            <a:rPr lang="en-US" sz="1100" kern="1200"/>
            <a:t>: Automated logistics planning and scheduling for transportation.</a:t>
          </a:r>
        </a:p>
      </dsp:txBody>
      <dsp:txXfrm>
        <a:off x="831697" y="4257558"/>
        <a:ext cx="1481807" cy="628645"/>
      </dsp:txXfrm>
    </dsp:sp>
    <dsp:sp modelId="{B0ADB8B8-7F76-4E09-A5F9-22897C005113}">
      <dsp:nvSpPr>
        <dsp:cNvPr id="0" name=""/>
        <dsp:cNvSpPr/>
      </dsp:nvSpPr>
      <dsp:spPr>
        <a:xfrm>
          <a:off x="2571698" y="4257558"/>
          <a:ext cx="628645" cy="62864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2262B-3EAA-4F5A-88A5-7F121BB9FC49}">
      <dsp:nvSpPr>
        <dsp:cNvPr id="0" name=""/>
        <dsp:cNvSpPr/>
      </dsp:nvSpPr>
      <dsp:spPr>
        <a:xfrm>
          <a:off x="2703713" y="4389573"/>
          <a:ext cx="364614" cy="3646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FC47D-703B-40F7-92BA-4B79A3577077}">
      <dsp:nvSpPr>
        <dsp:cNvPr id="0" name=""/>
        <dsp:cNvSpPr/>
      </dsp:nvSpPr>
      <dsp:spPr>
        <a:xfrm>
          <a:off x="3335053" y="4257558"/>
          <a:ext cx="1481807" cy="62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And more ……….</a:t>
          </a:r>
        </a:p>
      </dsp:txBody>
      <dsp:txXfrm>
        <a:off x="3335053" y="4257558"/>
        <a:ext cx="1481807" cy="628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87B3-7330-4369-8384-7DAAF3B5A2D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98584-10C4-430C-B21C-F83DFFB09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98584-10C4-430C-B21C-F83DFFB09E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4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0181-D298-4052-8A66-3967BA1F4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23163-04A7-4AD1-97C8-56CD596D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8034A-E857-4F7D-BB7D-767DF232C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4721-A81E-440A-A8CB-C7E29A335C0E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AC75-C1D7-4DE3-AA80-0D56E885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DE2B7-81A6-4379-9C67-3AC6460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DE1F1-8AF9-41D5-8848-C9CF07C2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9FF22-C48B-4366-BACE-22B218559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51E85-E8E8-40A9-AE34-4EF5B119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044D-248A-485F-9615-43045A3E5327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B11D2-FD0F-47BB-BDD2-63D7783E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D424-3CB8-4BC5-9B95-A41581D7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BFBB48-6FF1-4E22-A1B9-9AC3010B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15FBA-65D6-433F-B7BF-A02FE2999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AAB2-77D2-450F-9FD2-11F5587A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3D0B-A4B4-49FE-9CA1-F29B3D100FC2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A65DA-C8BE-4BE4-BBE1-BC5F6AF2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C80F5-EB3B-4A76-8DDE-C2EE9966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2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63A3-2241-4942-A4BD-3B9258A0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228A-89EF-460B-BAA0-21649BD80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5BDB-2FF1-402E-A5AC-8B7326E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8917-1BC5-4CC4-8165-942183C4CF82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071D-376E-4451-B345-52BD41BC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79A0E-01A4-4BCD-AAE6-34F7E01A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D5CFD-7E1C-4F4C-90BC-C7A9FE1A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84755-2BE9-407D-888B-54CEEDC6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8ADA-3ACB-4BD4-A0EE-6B2848D9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B568-16CB-4243-9B33-2AC3F1A9F7BC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36BC-B9D4-4AAC-B832-AE8433E4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BE924-3DAD-494C-80B1-A64AFDC0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5538-7368-4835-B9B3-B4778A23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17BC-B152-432E-ADFA-839565C69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8E13A-F8FA-4ED1-855D-64FFCC72E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5361F-C78F-4CFF-A57B-229BBD66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B5B-4359-4D66-BAA1-94F5C2D50DA2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A548E-FE56-428A-9302-6D7525C9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649B27-30AE-446D-8649-E50AB9BD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51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D752-56CF-4341-9A51-0E0B1B3E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266C7-8FD7-4DDD-B36D-8C13B800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4DF5B-8F70-4A45-8F4A-50C76C36A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1D2C6-C675-4932-9DE2-D0B167B4D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3A2BE-34F8-4E20-9895-AD4C1A8AA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BE09A8-9010-42AE-B67B-99F88F91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DB5B-4359-4D66-BAA1-94F5C2D50DA2}" type="datetime1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079F4-CFFD-417D-87AE-04BFBB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512BB1-85AB-4B3B-A284-76332BAE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914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A74C-7C55-424D-B084-D0CCF8BA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E9CE8-B661-47B8-A45F-F8D23CEF9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D319-16AD-4AF7-AEAB-3DF768CD494D}" type="datetime1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A8925-20F0-4544-BF3A-DECFE906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D5F44-4F25-4F6B-8F2A-21981728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92206C-1660-4F13-8AAB-0975EA99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BB94-FF12-4769-AEF4-51B7BA7C7BF9}" type="datetime1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24917-4F0C-4330-B15A-FA0E2654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5D8FF-2B53-4DB8-9C82-B95E609E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154B-3FA0-4CC9-ADAF-5F7BAE77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A078-4920-4FD4-91C1-4339A9D4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66E88-9A3E-40A6-88B2-3F0BAB38B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02C5F-22FF-433A-904A-14520B76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5D05-D71B-4E24-86E2-D0B0FFAF8C9D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17846-6ADF-47CC-AE9E-92303BEE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BCAD9-0C37-4C3C-A30B-D1AABEFE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8574-CFB5-46E1-BF38-8F0D609A5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B96AF-23DF-4DEF-BE63-91BC8E2C9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F501-B63D-4D10-94EB-E600B4199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DC6EE-B05B-4D2B-AC16-DD13E56B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0D54-D105-4F98-977E-29715E543A42}" type="datetime1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D112E-F108-46DF-AAE0-2CA6B12E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69D63-B016-41AB-A467-4183C1FF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1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DECC94-2A7F-4410-9453-52796340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EB0F-F3DC-46D1-8677-BF82581E2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F837E-5582-4F09-B922-F6D55F50B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BDB5B-4359-4D66-BAA1-94F5C2D50DA2}" type="datetime1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10256-D311-49B5-B73B-E73B65F0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EBD11-AF27-4EB9-817E-623A859C7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89875-DE84-4351-B850-212A3C8BB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5DB2CE-FD42-4C68-8C52-3201E003F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989" y="576263"/>
            <a:ext cx="3790647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Fundamental to Artificial Intelligent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EF34242-0561-46EC-9BCD-65D9A452D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1989" y="3764975"/>
            <a:ext cx="3790647" cy="2192683"/>
          </a:xfrm>
        </p:spPr>
        <p:txBody>
          <a:bodyPr>
            <a:normAutofit/>
          </a:bodyPr>
          <a:lstStyle/>
          <a:p>
            <a:pPr algn="l"/>
            <a:r>
              <a:rPr lang="en-US" sz="1900"/>
              <a:t>IT-456</a:t>
            </a:r>
          </a:p>
          <a:p>
            <a:pPr algn="l"/>
            <a:endParaRPr lang="en-US" sz="1900"/>
          </a:p>
          <a:p>
            <a:pPr algn="l"/>
            <a:r>
              <a:rPr lang="en-US" sz="1900"/>
              <a:t>Dr. Saman Mirza Abdullah</a:t>
            </a:r>
          </a:p>
          <a:p>
            <a:pPr algn="l"/>
            <a:r>
              <a:rPr lang="en-US" sz="1900"/>
              <a:t>Saman.mirza@tishk.edu.iq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81941" y="0"/>
            <a:ext cx="243638" cy="6857992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5BF8F-E929-4C34-A8F7-271525B4B5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30" r="7619" b="-1"/>
          <a:stretch/>
        </p:blipFill>
        <p:spPr>
          <a:xfrm>
            <a:off x="-4854" y="10"/>
            <a:ext cx="4114795" cy="68579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49375-07AF-4093-ABA3-FA9576C6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86" y="-8779"/>
            <a:ext cx="620072" cy="70412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B6F15528-21DE-4FAA-801E-634DDDAF4B2B}" type="slidenum">
              <a:rPr lang="en-US"/>
              <a:pPr algn="ctr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D07A5-0185-47BD-8E84-CF545A2D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0640" y="6117966"/>
            <a:ext cx="3086100" cy="76123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29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And these?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359249"/>
            <a:ext cx="8178799" cy="30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 smtClean="0"/>
              <a:pPr>
                <a:spcAft>
                  <a:spcPts val="600"/>
                </a:spcAft>
              </a:pPr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7634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So, what is AI?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0" y="591344"/>
            <a:ext cx="5579919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It is the theory and development of computer systems that able to perform tasks that normally require human intelligent.</a:t>
            </a:r>
          </a:p>
          <a:p>
            <a:endParaRPr lang="en-US" dirty="0"/>
          </a:p>
          <a:p>
            <a:r>
              <a:rPr lang="en-US" dirty="0"/>
              <a:t>There are more definitions about AI. </a:t>
            </a:r>
          </a:p>
          <a:p>
            <a:endParaRPr lang="en-US" dirty="0"/>
          </a:p>
          <a:p>
            <a:r>
              <a:rPr lang="en-US" dirty="0"/>
              <a:t>Each can define AI in the percept that a scientist believe.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How should an AI model work?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How to think?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How to act?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How to work; humanly or systematically?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7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1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"/>
          <a:stretch/>
        </p:blipFill>
        <p:spPr bwMode="auto">
          <a:xfrm>
            <a:off x="240030" y="484212"/>
            <a:ext cx="8661654" cy="39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010912"/>
            <a:ext cx="2167128" cy="13441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define AI?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89979AB-BDFE-4C39-BF36-979BF8E2FC33}"/>
              </a:ext>
            </a:extLst>
          </p:cNvPr>
          <p:cNvSpPr/>
          <p:nvPr/>
        </p:nvSpPr>
        <p:spPr>
          <a:xfrm>
            <a:off x="3284982" y="5010912"/>
            <a:ext cx="5232654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It is the theory and development of computer systems that able to </a:t>
            </a:r>
            <a:r>
              <a:rPr lang="en-US" sz="1500" b="1" u="sng" dirty="0">
                <a:solidFill>
                  <a:schemeClr val="bg1"/>
                </a:solidFill>
                <a:highlight>
                  <a:srgbClr val="FFFF00"/>
                </a:highlight>
              </a:rPr>
              <a:t>perform tasks </a:t>
            </a:r>
            <a:r>
              <a:rPr lang="en-US" sz="1500" dirty="0">
                <a:solidFill>
                  <a:schemeClr val="bg1"/>
                </a:solidFill>
              </a:rPr>
              <a:t>that normally require human intelligent.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4981" y="6556248"/>
            <a:ext cx="343201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00987" y="6556248"/>
            <a:ext cx="61436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02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316553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</a:lvl1pPr>
          </a:lstStyle>
          <a:p>
            <a:r>
              <a:rPr lang="en-US" dirty="0"/>
              <a:t>Figure (1) ; Thinking Rationally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97899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a baby care robot">
            <a:extLst>
              <a:ext uri="{FF2B5EF4-FFF2-40B4-BE49-F238E27FC236}">
                <a16:creationId xmlns:a16="http://schemas.microsoft.com/office/drawing/2014/main" id="{23F3264B-07F2-4D21-A7C7-9DA1C64E2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8" y="1441161"/>
            <a:ext cx="3709157" cy="24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eegeek.com/wp-content/uploads/2013/06/Artificial-Intellig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0293" y="1074120"/>
            <a:ext cx="2756916" cy="18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78" y="4177748"/>
            <a:ext cx="278014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http://leventa.se/wp-content/uploads/2011/12/human-robot-relationsh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4613" y="4083377"/>
            <a:ext cx="2756916" cy="160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vtv.vn/Uploaded/luonghue/2014_07_12/robot_1207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749" y="3976548"/>
            <a:ext cx="2756916" cy="18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72801" y="6356350"/>
            <a:ext cx="257595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7221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4771" y="573257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Figure (2) ; Human 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5577" y="583940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/>
              <a:t>Figure (3) ; Humanly and Rationally act</a:t>
            </a:r>
          </a:p>
        </p:txBody>
      </p:sp>
    </p:spTree>
    <p:extLst>
      <p:ext uri="{BB962C8B-B14F-4D97-AF65-F5344CB8AC3E}">
        <p14:creationId xmlns:p14="http://schemas.microsoft.com/office/powerpoint/2010/main" val="1829152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72000" y="914401"/>
            <a:ext cx="0" cy="4800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540335"/>
            <a:ext cx="315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Thinking and Reasoning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8895" y="5715001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pPr algn="ctr"/>
            <a:r>
              <a:rPr lang="en-US" dirty="0"/>
              <a:t>Behaviors / Actions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57200" y="3314701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199" y="2667000"/>
            <a:ext cx="262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Measure against human performance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8284" y="3429000"/>
            <a:ext cx="262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Measure against ideally or rationality performance</a:t>
            </a:r>
          </a:p>
        </p:txBody>
      </p:sp>
      <p:cxnSp>
        <p:nvCxnSpPr>
          <p:cNvPr id="20" name="Straight Arrow Connector 19"/>
          <p:cNvCxnSpPr>
            <a:stCxn id="21" idx="2"/>
          </p:cNvCxnSpPr>
          <p:nvPr/>
        </p:nvCxnSpPr>
        <p:spPr>
          <a:xfrm flipH="1">
            <a:off x="6740236" y="2398931"/>
            <a:ext cx="1146464" cy="80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39000" y="175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to measure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72000" y="2266265"/>
            <a:ext cx="1146464" cy="400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46523" y="160366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to build</a:t>
            </a:r>
          </a:p>
        </p:txBody>
      </p:sp>
    </p:spTree>
    <p:extLst>
      <p:ext uri="{BB962C8B-B14F-4D97-AF65-F5344CB8AC3E}">
        <p14:creationId xmlns:p14="http://schemas.microsoft.com/office/powerpoint/2010/main" val="3845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17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approaches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96200" cy="451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47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/>
              <a:t>Measuring AI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sz="1600"/>
              <a:t>Whatever they do and however the think, AI models  need to be measured. </a:t>
            </a:r>
          </a:p>
          <a:p>
            <a:endParaRPr lang="en-US" sz="1600"/>
          </a:p>
          <a:p>
            <a:r>
              <a:rPr lang="en-US" sz="1600"/>
              <a:t>AI models measure against the idea that they build for:</a:t>
            </a:r>
          </a:p>
          <a:p>
            <a:endParaRPr lang="en-US" sz="1600"/>
          </a:p>
          <a:p>
            <a:pPr lvl="1"/>
            <a:r>
              <a:rPr lang="en-US" sz="1600"/>
              <a:t>If needed to act like human, they should measure against the human activities.</a:t>
            </a:r>
          </a:p>
          <a:p>
            <a:pPr lvl="1"/>
            <a:r>
              <a:rPr lang="en-US" sz="1600"/>
              <a:t>If need to think as human, they should measure against the through of human.</a:t>
            </a:r>
          </a:p>
          <a:p>
            <a:pPr lvl="1"/>
            <a:r>
              <a:rPr lang="en-US" sz="1600"/>
              <a:t>If need to behave rationally, they measured against logic. </a:t>
            </a:r>
          </a:p>
          <a:p>
            <a:pPr lvl="1"/>
            <a:r>
              <a:rPr lang="en-US" sz="1600"/>
              <a:t>Finally, if need to think as rationality the model should be measured against the principle of the logic thinking. </a:t>
            </a:r>
          </a:p>
          <a:p>
            <a:pPr lvl="1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5F7BB6-A212-452C-A3BE-434F85877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6" r="28603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3A5C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4072" y="6356350"/>
            <a:ext cx="310435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humanly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To test whether a machine is working as human or not, the concept of </a:t>
            </a:r>
            <a:r>
              <a:rPr lang="en-US" b="1" dirty="0">
                <a:solidFill>
                  <a:schemeClr val="tx1"/>
                </a:solidFill>
              </a:rPr>
              <a:t>Turing Test </a:t>
            </a:r>
            <a:r>
              <a:rPr lang="en-US" dirty="0">
                <a:solidFill>
                  <a:schemeClr val="tx1"/>
                </a:solidFill>
              </a:rPr>
              <a:t>(proposed by Alan Turing, 1958) is followed.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Interrogator can’t realize whether the answer is human or an AI system.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743200"/>
            <a:ext cx="7239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684398"/>
            <a:ext cx="8375586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1092857"/>
            <a:ext cx="2752278" cy="4389120"/>
          </a:xfrm>
        </p:spPr>
        <p:txBody>
          <a:bodyPr>
            <a:normAutofit/>
          </a:bodyPr>
          <a:lstStyle/>
          <a:p>
            <a:r>
              <a:rPr lang="en-US" sz="3500" dirty="0"/>
              <a:t>Acting humanly</a:t>
            </a:r>
            <a:br>
              <a:rPr lang="en-US" sz="3500" dirty="0"/>
            </a:br>
            <a:r>
              <a:rPr lang="en-US" sz="3500" dirty="0"/>
              <a:t>Turing Test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2935374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1" y="684398"/>
            <a:ext cx="5809822" cy="5206040"/>
          </a:xfrm>
        </p:spPr>
        <p:txBody>
          <a:bodyPr anchor="ctr">
            <a:normAutofit/>
          </a:bodyPr>
          <a:lstStyle/>
          <a:p>
            <a:r>
              <a:rPr lang="en-US" sz="1600" dirty="0"/>
              <a:t>To do Turing test, machines should be able to do:</a:t>
            </a:r>
          </a:p>
          <a:p>
            <a:endParaRPr lang="en-US" sz="1600" dirty="0"/>
          </a:p>
          <a:p>
            <a:pPr lvl="1"/>
            <a:r>
              <a:rPr lang="en-US" sz="1600" dirty="0"/>
              <a:t>Natural language processing. (to communicate human language).</a:t>
            </a:r>
          </a:p>
          <a:p>
            <a:pPr lvl="1"/>
            <a:r>
              <a:rPr lang="en-US" sz="1600" dirty="0"/>
              <a:t>Knowledge representation.  (to sore what it knows and hears).</a:t>
            </a:r>
          </a:p>
          <a:p>
            <a:pPr lvl="1"/>
            <a:r>
              <a:rPr lang="en-US" sz="1600" dirty="0"/>
              <a:t>Automated Representation. (to draw conclusions form stored information and answering the questions)</a:t>
            </a:r>
          </a:p>
          <a:p>
            <a:pPr lvl="1"/>
            <a:r>
              <a:rPr lang="en-US" sz="1600" dirty="0"/>
              <a:t>Machine learning.  (can update information when getting questions).</a:t>
            </a:r>
          </a:p>
          <a:p>
            <a:pPr lvl="1"/>
            <a:endParaRPr lang="en-US" sz="1600" dirty="0"/>
          </a:p>
          <a:p>
            <a:r>
              <a:rPr lang="en-US" sz="1600" dirty="0"/>
              <a:t>Total Turing test needs below capabilities besides the four essential ones: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en-US" sz="1600" dirty="0"/>
              <a:t>Computer vision, to perceive the objects.</a:t>
            </a:r>
          </a:p>
          <a:p>
            <a:pPr lvl="1"/>
            <a:r>
              <a:rPr lang="en-US" sz="1600" dirty="0"/>
              <a:t>Robotics, to manipulate objects and move around.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14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3" y="1012004"/>
            <a:ext cx="328575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Thinking humanly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2800" b="1" i="1" dirty="0">
                <a:solidFill>
                  <a:srgbClr val="FF0000"/>
                </a:solidFill>
                <a:highlight>
                  <a:srgbClr val="FFFF00"/>
                </a:highlight>
              </a:rPr>
              <a:t>Cognitive 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365A44-0C82-461C-9046-A7BF831844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15965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679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Course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AFBF26-C92B-49EB-B4ED-C6BC88BCE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90943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0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Cognitive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sz="1600"/>
              <a:t>The interdisciplinary field of </a:t>
            </a:r>
            <a:r>
              <a:rPr lang="en-US" sz="1600" b="1"/>
              <a:t>cognitive science </a:t>
            </a:r>
            <a:r>
              <a:rPr lang="en-US" sz="1600"/>
              <a:t>brings together computer models from AI and experimental techniques from psychology to construct precise and testable theories of the human mind</a:t>
            </a:r>
          </a:p>
          <a:p>
            <a:endParaRPr lang="en-US" sz="1600"/>
          </a:p>
          <a:p>
            <a:r>
              <a:rPr lang="en-US" sz="1600"/>
              <a:t>Cognitive VS Approach</a:t>
            </a:r>
          </a:p>
          <a:p>
            <a:endParaRPr lang="en-US" sz="1600"/>
          </a:p>
          <a:p>
            <a:pPr lvl="1"/>
            <a:r>
              <a:rPr lang="en-US" sz="1600"/>
              <a:t>an author would argue that an algorithm performs well on a task and that it is therefore a good model of human performance.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Cognitive theory is a science tells how the human mind can learn through listening, observing, and touch other experiences.</a:t>
            </a:r>
          </a:p>
          <a:p>
            <a:pPr lvl="1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BD32D-CD34-4880-9D12-2526A1416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55" r="34306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24072" y="6356350"/>
            <a:ext cx="310435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87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Rationally Thinking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L</a:t>
            </a:r>
            <a:r>
              <a:rPr lang="en-US" i="1">
                <a:solidFill>
                  <a:srgbClr val="FFFFFF"/>
                </a:solidFill>
              </a:rPr>
              <a:t>aws of the thought</a:t>
            </a:r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4BD46D7-C6C5-4DA3-906C-F0344651EF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31321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684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Rationally Thinking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50503BB-DEB6-4B3C-93C2-890F10372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4079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51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Acting Rationally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787A2B3-65F9-4CCD-96C7-619926EB9B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78909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89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AI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i="1">
                <a:solidFill>
                  <a:srgbClr val="FFFFFF"/>
                </a:solidFill>
              </a:rPr>
              <a:t>State – of – the – 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2728" y="6356350"/>
            <a:ext cx="30861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44665" y="6356350"/>
            <a:ext cx="4706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00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70403D-191D-4422-B22F-5E0B2BBCD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55129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941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504E9E-80E4-4550-B452-1AA84AF6B002}"/>
              </a:ext>
            </a:extLst>
          </p:cNvPr>
          <p:cNvSpPr txBox="1"/>
          <p:nvPr/>
        </p:nvSpPr>
        <p:spPr>
          <a:xfrm>
            <a:off x="6131051" y="640081"/>
            <a:ext cx="2532887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latin typeface="+mj-lt"/>
                <a:ea typeface="+mj-ea"/>
                <a:cs typeface="+mj-cs"/>
              </a:rPr>
              <a:t>Class Ended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F070F-9B60-490E-8711-98EF5D263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8" r="17412"/>
          <a:stretch/>
        </p:blipFill>
        <p:spPr>
          <a:xfrm>
            <a:off x="20" y="10"/>
            <a:ext cx="5650972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8C42F-BD76-4A32-A4AE-CCAC2238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2953" y="6356350"/>
            <a:ext cx="4646410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24A27-F41A-4039-9DCC-9C59CFE9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6F15528-21DE-4FAA-801E-634DDDAF4B2B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91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5330-1F22-4F92-8510-E1D35090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6"/>
            <a:ext cx="4939868" cy="1676603"/>
          </a:xfrm>
        </p:spPr>
        <p:txBody>
          <a:bodyPr>
            <a:normAutofit/>
          </a:bodyPr>
          <a:lstStyle/>
          <a:p>
            <a:r>
              <a:rPr lang="en-US"/>
              <a:t>Edmodo 	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AA7F8-B55F-4DDF-A519-53726D7A0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73" r="10288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A35487D-D493-44C0-A06D-7901313AA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dirty="0"/>
              <a:t>Class name is Introduction to Artificial Intelligent (AI)</a:t>
            </a:r>
          </a:p>
          <a:p>
            <a:endParaRPr lang="en-US" dirty="0"/>
          </a:p>
          <a:p>
            <a:r>
              <a:rPr lang="en-US" dirty="0"/>
              <a:t>Code of the class is (2xt7y6).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53F44-2E6A-4107-A914-89E6D5C8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4072" y="6356350"/>
            <a:ext cx="310435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3B7D5-8F56-4404-B00C-66383B31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5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Course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0" y="591344"/>
            <a:ext cx="5503720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The aim of the course is to introduce IT students to:</a:t>
            </a:r>
          </a:p>
          <a:p>
            <a:endParaRPr lang="en-US" dirty="0"/>
          </a:p>
          <a:p>
            <a:pPr lvl="1"/>
            <a:r>
              <a:rPr lang="en-US" dirty="0"/>
              <a:t>The fundamental concepts of artificial intelligence.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The concepts of problem solving,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Knowledge , Reasoning, Planning,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Uncertain Reasoning,  Learning, and Natural Language Processing.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Modern tools and algorithms of AI.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State – of – the – Art for the AI.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64895" y="6356350"/>
            <a:ext cx="115045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7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40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3187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63248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3" y="640263"/>
            <a:ext cx="2463248" cy="5254510"/>
          </a:xfrm>
        </p:spPr>
        <p:txBody>
          <a:bodyPr>
            <a:normAutofit/>
          </a:bodyPr>
          <a:lstStyle/>
          <a:p>
            <a:r>
              <a:rPr lang="en-US" dirty="0"/>
              <a:t>Class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9111" y="640263"/>
            <a:ext cx="5246289" cy="5254510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Students for this class will learning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meaning of Artificial Intelligence.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The definition of AI.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How can AI systems think and act?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Do AI systems need to think and do actions like human?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Why AI systems need to think rationally.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504" y="6356350"/>
            <a:ext cx="2417601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83096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chemeClr val="bg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1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AI is shortened from Artificial Intelligence.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Terminology: </a:t>
            </a:r>
            <a:r>
              <a:rPr lang="en-US" dirty="0">
                <a:solidFill>
                  <a:srgbClr val="FF0000"/>
                </a:solidFill>
              </a:rPr>
              <a:t>Artificial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Intelligence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4.bp.blogspot.com/-RC703fzNAaM/TpJ3CznhYmI/AAAAAAAAC-A/kLkq0ytGdD8/s1600/sugar+tongs+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1" t="12520" r="16919" b="11605"/>
          <a:stretch/>
        </p:blipFill>
        <p:spPr bwMode="auto">
          <a:xfrm>
            <a:off x="401781" y="4876800"/>
            <a:ext cx="1482438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OE2Teo6OW996RFXorNiYfZEfNdn-0ftZA4aLTi21tF4P8DgeL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3124200"/>
            <a:ext cx="1482439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ntellig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4257690"/>
            <a:ext cx="1925782" cy="20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209800" y="2895600"/>
            <a:ext cx="609600" cy="120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962400" y="2895600"/>
            <a:ext cx="381000" cy="1206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mani6012.files.wordpress.com/2014/10/18kxdi8an8yyzjpg.jpg?w=4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6729"/>
            <a:ext cx="2857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cxnSpLocks/>
            <a:endCxn id="1032" idx="0"/>
          </p:cNvCxnSpPr>
          <p:nvPr/>
        </p:nvCxnSpPr>
        <p:spPr>
          <a:xfrm>
            <a:off x="3028950" y="2743200"/>
            <a:ext cx="4267200" cy="1223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endCxn id="1032" idx="0"/>
          </p:cNvCxnSpPr>
          <p:nvPr/>
        </p:nvCxnSpPr>
        <p:spPr>
          <a:xfrm>
            <a:off x="5029200" y="2743200"/>
            <a:ext cx="2266950" cy="12235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25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Human have tried to understand how our mind can:</a:t>
            </a:r>
          </a:p>
          <a:p>
            <a:endParaRPr lang="en-US"/>
          </a:p>
          <a:p>
            <a:pPr lvl="1"/>
            <a:r>
              <a:rPr lang="en-GB"/>
              <a:t>perceive,</a:t>
            </a:r>
            <a:r>
              <a:rPr lang="ar-SA"/>
              <a:t>  </a:t>
            </a:r>
            <a:r>
              <a:rPr lang="en-US"/>
              <a:t> (Observe, remark, recognize)</a:t>
            </a:r>
            <a:endParaRPr lang="en-GB"/>
          </a:p>
          <a:p>
            <a:pPr lvl="1"/>
            <a:r>
              <a:rPr lang="en-GB"/>
              <a:t>understand, </a:t>
            </a:r>
          </a:p>
          <a:p>
            <a:pPr lvl="1"/>
            <a:r>
              <a:rPr lang="en-GB"/>
              <a:t>predict, and </a:t>
            </a:r>
          </a:p>
          <a:p>
            <a:pPr lvl="1"/>
            <a:r>
              <a:rPr lang="en-GB"/>
              <a:t>manipulate a world</a:t>
            </a:r>
            <a:r>
              <a:rPr lang="en-US"/>
              <a:t>Predict.</a:t>
            </a:r>
          </a:p>
          <a:p>
            <a:pPr lvl="1"/>
            <a:endParaRPr lang="en-US"/>
          </a:p>
          <a:p>
            <a:r>
              <a:rPr lang="en-US"/>
              <a:t>Attempts of AI goes further to build intelligent entity (body, unit, agent, model).</a:t>
            </a:r>
          </a:p>
          <a:p>
            <a:endParaRPr lang="en-US"/>
          </a:p>
          <a:p>
            <a:r>
              <a:rPr lang="en-GB"/>
              <a:t>AI is a </a:t>
            </a:r>
            <a:r>
              <a:rPr lang="en-US"/>
              <a:t>multi-disciplines</a:t>
            </a:r>
            <a:r>
              <a:rPr lang="en-GB"/>
              <a:t> field.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8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6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Those can be AI projects?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73" y="1675227"/>
            <a:ext cx="751145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110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 they?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2072991"/>
            <a:ext cx="8178799" cy="35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Artificial Intelligence and Robotic, Tishik University-Information Technology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200" smtClean="0"/>
              <a:pPr>
                <a:spcAft>
                  <a:spcPts val="600"/>
                </a:spcAft>
              </a:pPr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2981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1504</Words>
  <Application>Microsoft Office PowerPoint</Application>
  <PresentationFormat>On-screen Show (4:3)</PresentationFormat>
  <Paragraphs>222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 Neue Medium</vt:lpstr>
      <vt:lpstr>Times New Roman</vt:lpstr>
      <vt:lpstr>Tw Cen MT</vt:lpstr>
      <vt:lpstr>Office Theme</vt:lpstr>
      <vt:lpstr>Fundamental to Artificial Intelligent</vt:lpstr>
      <vt:lpstr>Course Information</vt:lpstr>
      <vt:lpstr>Edmodo  </vt:lpstr>
      <vt:lpstr>Course Aim</vt:lpstr>
      <vt:lpstr>Class Objectives</vt:lpstr>
      <vt:lpstr>Introduction</vt:lpstr>
      <vt:lpstr>Introduction</vt:lpstr>
      <vt:lpstr>Those can be AI projects?</vt:lpstr>
      <vt:lpstr>Are they?</vt:lpstr>
      <vt:lpstr>And these?</vt:lpstr>
      <vt:lpstr>So, what is AI?</vt:lpstr>
      <vt:lpstr>How to define AI?</vt:lpstr>
      <vt:lpstr>PowerPoint Presentation</vt:lpstr>
      <vt:lpstr>PowerPoint Presentation</vt:lpstr>
      <vt:lpstr>Some approaches</vt:lpstr>
      <vt:lpstr>Measuring AI model</vt:lpstr>
      <vt:lpstr>Acting humanly</vt:lpstr>
      <vt:lpstr>Acting humanly Turing Test</vt:lpstr>
      <vt:lpstr>Thinking humanly  Cognitive Approach</vt:lpstr>
      <vt:lpstr>Cognitive Science</vt:lpstr>
      <vt:lpstr>Rationally Thinking Laws of the thought </vt:lpstr>
      <vt:lpstr>Rationally Thinking</vt:lpstr>
      <vt:lpstr>Acting Rationally </vt:lpstr>
      <vt:lpstr> AI State – of – the – 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to Artificial Intelligent</dc:title>
  <dc:creator>Saman Abdullah</dc:creator>
  <cp:lastModifiedBy>Saman Mirza Abdulla</cp:lastModifiedBy>
  <cp:revision>4</cp:revision>
  <dcterms:created xsi:type="dcterms:W3CDTF">2020-02-11T11:18:20Z</dcterms:created>
  <dcterms:modified xsi:type="dcterms:W3CDTF">2021-10-13T18:29:23Z</dcterms:modified>
</cp:coreProperties>
</file>