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sldIdLst>
    <p:sldId id="285" r:id="rId2"/>
    <p:sldId id="256" r:id="rId3"/>
    <p:sldId id="259" r:id="rId4"/>
    <p:sldId id="261" r:id="rId5"/>
    <p:sldId id="262" r:id="rId6"/>
    <p:sldId id="260" r:id="rId7"/>
    <p:sldId id="287" r:id="rId8"/>
    <p:sldId id="263" r:id="rId9"/>
    <p:sldId id="264" r:id="rId10"/>
    <p:sldId id="265" r:id="rId11"/>
    <p:sldId id="266" r:id="rId12"/>
    <p:sldId id="288" r:id="rId13"/>
    <p:sldId id="267" r:id="rId14"/>
    <p:sldId id="275" r:id="rId15"/>
    <p:sldId id="268" r:id="rId16"/>
    <p:sldId id="270" r:id="rId17"/>
    <p:sldId id="269" r:id="rId18"/>
    <p:sldId id="271" r:id="rId19"/>
    <p:sldId id="272" r:id="rId20"/>
    <p:sldId id="274" r:id="rId21"/>
    <p:sldId id="273" r:id="rId22"/>
    <p:sldId id="277" r:id="rId23"/>
    <p:sldId id="278" r:id="rId24"/>
    <p:sldId id="279" r:id="rId25"/>
    <p:sldId id="280" r:id="rId26"/>
    <p:sldId id="281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74" autoAdjust="0"/>
    <p:restoredTop sz="94660"/>
  </p:normalViewPr>
  <p:slideViewPr>
    <p:cSldViewPr>
      <p:cViewPr varScale="1">
        <p:scale>
          <a:sx n="68" d="100"/>
          <a:sy n="68" d="100"/>
        </p:scale>
        <p:origin x="16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5E70E-0C67-4F12-98D5-26507E6D581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874C991E-0CC7-4C9C-88AD-C670B6C196DD}">
      <dgm:prSet/>
      <dgm:spPr/>
      <dgm:t>
        <a:bodyPr/>
        <a:lstStyle/>
        <a:p>
          <a:pPr>
            <a:defRPr b="1"/>
          </a:pPr>
          <a:r>
            <a:rPr lang="en-US"/>
            <a:t>The main objective of this class are:</a:t>
          </a:r>
        </a:p>
      </dgm:t>
    </dgm:pt>
    <dgm:pt modelId="{8BC19239-31CD-4F68-9DAB-8D7E4F3BD365}" type="parTrans" cxnId="{050CA858-1E0A-4AB4-BFE0-10949CF5B6A0}">
      <dgm:prSet/>
      <dgm:spPr/>
      <dgm:t>
        <a:bodyPr/>
        <a:lstStyle/>
        <a:p>
          <a:endParaRPr lang="en-US"/>
        </a:p>
      </dgm:t>
    </dgm:pt>
    <dgm:pt modelId="{FD2F58E6-F9E1-4C35-878F-6D5F070E234D}" type="sibTrans" cxnId="{050CA858-1E0A-4AB4-BFE0-10949CF5B6A0}">
      <dgm:prSet/>
      <dgm:spPr/>
      <dgm:t>
        <a:bodyPr/>
        <a:lstStyle/>
        <a:p>
          <a:endParaRPr lang="en-US"/>
        </a:p>
      </dgm:t>
    </dgm:pt>
    <dgm:pt modelId="{0691A30C-5B3C-4419-B625-A571DE1F9E6E}">
      <dgm:prSet/>
      <dgm:spPr/>
      <dgm:t>
        <a:bodyPr/>
        <a:lstStyle/>
        <a:p>
          <a:r>
            <a:rPr lang="en-US"/>
            <a:t>To define the Problem-Solving Agent (PSA).</a:t>
          </a:r>
        </a:p>
      </dgm:t>
    </dgm:pt>
    <dgm:pt modelId="{C048E923-1313-4C56-A977-4E1DDF600E6E}" type="parTrans" cxnId="{42930E55-31DE-4A7D-915A-ABE4AFBDCB69}">
      <dgm:prSet/>
      <dgm:spPr/>
      <dgm:t>
        <a:bodyPr/>
        <a:lstStyle/>
        <a:p>
          <a:endParaRPr lang="en-US"/>
        </a:p>
      </dgm:t>
    </dgm:pt>
    <dgm:pt modelId="{9F8F9AD9-92F4-4A22-9553-311347036396}" type="sibTrans" cxnId="{42930E55-31DE-4A7D-915A-ABE4AFBDCB69}">
      <dgm:prSet/>
      <dgm:spPr/>
      <dgm:t>
        <a:bodyPr/>
        <a:lstStyle/>
        <a:p>
          <a:endParaRPr lang="en-US"/>
        </a:p>
      </dgm:t>
    </dgm:pt>
    <dgm:pt modelId="{644FA9DB-48B9-4B96-ABFE-0D8ACCD2F7A2}">
      <dgm:prSet/>
      <dgm:spPr/>
      <dgm:t>
        <a:bodyPr/>
        <a:lstStyle/>
        <a:p>
          <a:r>
            <a:rPr lang="en-US"/>
            <a:t>To Know the parts of PSA.</a:t>
          </a:r>
        </a:p>
      </dgm:t>
    </dgm:pt>
    <dgm:pt modelId="{8EE30D80-7666-497C-8A4B-398BAF9E0863}" type="parTrans" cxnId="{903769EB-BD48-415A-A89A-FC1278D16228}">
      <dgm:prSet/>
      <dgm:spPr/>
      <dgm:t>
        <a:bodyPr/>
        <a:lstStyle/>
        <a:p>
          <a:endParaRPr lang="en-US"/>
        </a:p>
      </dgm:t>
    </dgm:pt>
    <dgm:pt modelId="{1F0D6E46-F273-4D22-A23C-159087484B86}" type="sibTrans" cxnId="{903769EB-BD48-415A-A89A-FC1278D16228}">
      <dgm:prSet/>
      <dgm:spPr/>
      <dgm:t>
        <a:bodyPr/>
        <a:lstStyle/>
        <a:p>
          <a:endParaRPr lang="en-US"/>
        </a:p>
      </dgm:t>
    </dgm:pt>
    <dgm:pt modelId="{5437F3CE-F4DA-427E-BD12-A37CAB47EAC3}">
      <dgm:prSet/>
      <dgm:spPr/>
      <dgm:t>
        <a:bodyPr/>
        <a:lstStyle/>
        <a:p>
          <a:r>
            <a:rPr lang="en-US"/>
            <a:t>To learn how to formulate the parts of PSA.</a:t>
          </a:r>
        </a:p>
      </dgm:t>
    </dgm:pt>
    <dgm:pt modelId="{5009B16F-D7C9-402B-8342-61B80BFA610A}" type="parTrans" cxnId="{BEC2CF23-B1D1-4555-8892-A587FC005E0E}">
      <dgm:prSet/>
      <dgm:spPr/>
      <dgm:t>
        <a:bodyPr/>
        <a:lstStyle/>
        <a:p>
          <a:endParaRPr lang="en-US"/>
        </a:p>
      </dgm:t>
    </dgm:pt>
    <dgm:pt modelId="{9DD96D26-7843-4D29-9B6A-DE741E0523D1}" type="sibTrans" cxnId="{BEC2CF23-B1D1-4555-8892-A587FC005E0E}">
      <dgm:prSet/>
      <dgm:spPr/>
      <dgm:t>
        <a:bodyPr/>
        <a:lstStyle/>
        <a:p>
          <a:endParaRPr lang="en-US"/>
        </a:p>
      </dgm:t>
    </dgm:pt>
    <dgm:pt modelId="{EDC9ED56-FAFD-4DCC-84A3-857F05494DCA}">
      <dgm:prSet/>
      <dgm:spPr/>
      <dgm:t>
        <a:bodyPr/>
        <a:lstStyle/>
        <a:p>
          <a:r>
            <a:rPr lang="en-US"/>
            <a:t>To discuss the searching process and strategy in PSA</a:t>
          </a:r>
        </a:p>
      </dgm:t>
    </dgm:pt>
    <dgm:pt modelId="{61323464-0558-4BE6-9665-CF49A8AE3E60}" type="parTrans" cxnId="{BA6E7620-0A1F-4AE5-822D-6CFA45675A5C}">
      <dgm:prSet/>
      <dgm:spPr/>
      <dgm:t>
        <a:bodyPr/>
        <a:lstStyle/>
        <a:p>
          <a:endParaRPr lang="en-US"/>
        </a:p>
      </dgm:t>
    </dgm:pt>
    <dgm:pt modelId="{DE22628C-27E7-42FB-93AB-92DFCD296BB1}" type="sibTrans" cxnId="{BA6E7620-0A1F-4AE5-822D-6CFA45675A5C}">
      <dgm:prSet/>
      <dgm:spPr/>
      <dgm:t>
        <a:bodyPr/>
        <a:lstStyle/>
        <a:p>
          <a:endParaRPr lang="en-US"/>
        </a:p>
      </dgm:t>
    </dgm:pt>
    <dgm:pt modelId="{A4C90030-71D9-46C3-B8C3-33B69E0031E7}">
      <dgm:prSet/>
      <dgm:spPr/>
      <dgm:t>
        <a:bodyPr/>
        <a:lstStyle/>
        <a:p>
          <a:r>
            <a:rPr lang="en-US"/>
            <a:t>To identify Different types of search strategies.</a:t>
          </a:r>
        </a:p>
      </dgm:t>
    </dgm:pt>
    <dgm:pt modelId="{F0DC1225-ADB1-4A39-AB37-C23C3BCBEA47}" type="parTrans" cxnId="{B9D23632-878D-46A7-9D0D-B0B06E0E0348}">
      <dgm:prSet/>
      <dgm:spPr/>
      <dgm:t>
        <a:bodyPr/>
        <a:lstStyle/>
        <a:p>
          <a:endParaRPr lang="en-US"/>
        </a:p>
      </dgm:t>
    </dgm:pt>
    <dgm:pt modelId="{6EF011E4-20F2-4FEB-853F-8AD6DA07DA94}" type="sibTrans" cxnId="{B9D23632-878D-46A7-9D0D-B0B06E0E0348}">
      <dgm:prSet/>
      <dgm:spPr/>
      <dgm:t>
        <a:bodyPr/>
        <a:lstStyle/>
        <a:p>
          <a:endParaRPr lang="en-US"/>
        </a:p>
      </dgm:t>
    </dgm:pt>
    <dgm:pt modelId="{ED8C2B66-6549-41BD-A1FE-17EB54E34E41}">
      <dgm:prSet/>
      <dgm:spPr/>
      <dgm:t>
        <a:bodyPr/>
        <a:lstStyle/>
        <a:p>
          <a:r>
            <a:rPr lang="en-US"/>
            <a:t>To discuss some examples on search strategies</a:t>
          </a:r>
        </a:p>
      </dgm:t>
    </dgm:pt>
    <dgm:pt modelId="{3E1389C9-6AEB-45AA-AFFA-D019ECD7F4D8}" type="parTrans" cxnId="{6162C1A6-9CEE-4CA2-B8B5-2D16D9B701A2}">
      <dgm:prSet/>
      <dgm:spPr/>
      <dgm:t>
        <a:bodyPr/>
        <a:lstStyle/>
        <a:p>
          <a:endParaRPr lang="en-US"/>
        </a:p>
      </dgm:t>
    </dgm:pt>
    <dgm:pt modelId="{7A2B81BC-01B2-483C-9C5E-AD471D5CD104}" type="sibTrans" cxnId="{6162C1A6-9CEE-4CA2-B8B5-2D16D9B701A2}">
      <dgm:prSet/>
      <dgm:spPr/>
      <dgm:t>
        <a:bodyPr/>
        <a:lstStyle/>
        <a:p>
          <a:endParaRPr lang="en-US"/>
        </a:p>
      </dgm:t>
    </dgm:pt>
    <dgm:pt modelId="{9950233B-BBBB-43CA-AF19-92D0DCD948AF}">
      <dgm:prSet/>
      <dgm:spPr/>
      <dgm:t>
        <a:bodyPr/>
        <a:lstStyle/>
        <a:p>
          <a:pPr>
            <a:defRPr b="1"/>
          </a:pPr>
          <a:r>
            <a:rPr lang="en-US"/>
            <a:t>At the end of the class, students should be able to</a:t>
          </a:r>
        </a:p>
      </dgm:t>
    </dgm:pt>
    <dgm:pt modelId="{5876DC81-75E0-4325-AAEE-180A6CFB2A54}" type="parTrans" cxnId="{CA93AA92-F0CF-4A85-A24F-376304EB66BA}">
      <dgm:prSet/>
      <dgm:spPr/>
      <dgm:t>
        <a:bodyPr/>
        <a:lstStyle/>
        <a:p>
          <a:endParaRPr lang="en-US"/>
        </a:p>
      </dgm:t>
    </dgm:pt>
    <dgm:pt modelId="{893C859B-29B4-4523-9A45-0558F1F211C1}" type="sibTrans" cxnId="{CA93AA92-F0CF-4A85-A24F-376304EB66BA}">
      <dgm:prSet/>
      <dgm:spPr/>
      <dgm:t>
        <a:bodyPr/>
        <a:lstStyle/>
        <a:p>
          <a:endParaRPr lang="en-US"/>
        </a:p>
      </dgm:t>
    </dgm:pt>
    <dgm:pt modelId="{0139A9C1-F001-4F49-84B4-1594AF5C2873}">
      <dgm:prSet/>
      <dgm:spPr/>
      <dgm:t>
        <a:bodyPr/>
        <a:lstStyle/>
        <a:p>
          <a:r>
            <a:rPr lang="en-US"/>
            <a:t>Formulate problems, and</a:t>
          </a:r>
        </a:p>
      </dgm:t>
    </dgm:pt>
    <dgm:pt modelId="{D6032F12-CBEE-4783-A730-FA24D870F108}" type="parTrans" cxnId="{B9AFCB63-3497-4FCD-B131-94419718BFF5}">
      <dgm:prSet/>
      <dgm:spPr/>
      <dgm:t>
        <a:bodyPr/>
        <a:lstStyle/>
        <a:p>
          <a:endParaRPr lang="en-US"/>
        </a:p>
      </dgm:t>
    </dgm:pt>
    <dgm:pt modelId="{2E20C457-F3FD-4524-BA24-57686D3B6105}" type="sibTrans" cxnId="{B9AFCB63-3497-4FCD-B131-94419718BFF5}">
      <dgm:prSet/>
      <dgm:spPr/>
      <dgm:t>
        <a:bodyPr/>
        <a:lstStyle/>
        <a:p>
          <a:endParaRPr lang="en-US"/>
        </a:p>
      </dgm:t>
    </dgm:pt>
    <dgm:pt modelId="{052532EA-0CEC-49AE-9781-C6D96140789A}">
      <dgm:prSet/>
      <dgm:spPr/>
      <dgm:t>
        <a:bodyPr/>
        <a:lstStyle/>
        <a:p>
          <a:r>
            <a:rPr lang="en-US"/>
            <a:t>Understand different types of search strategies.</a:t>
          </a:r>
        </a:p>
      </dgm:t>
    </dgm:pt>
    <dgm:pt modelId="{93581FA9-5218-406F-BA5D-C28EEEC468B8}" type="parTrans" cxnId="{9DC560D4-1E31-477C-A4A0-8DF2D39C4599}">
      <dgm:prSet/>
      <dgm:spPr/>
      <dgm:t>
        <a:bodyPr/>
        <a:lstStyle/>
        <a:p>
          <a:endParaRPr lang="en-US"/>
        </a:p>
      </dgm:t>
    </dgm:pt>
    <dgm:pt modelId="{11FD7884-0527-4B75-92DA-8A7844D683EF}" type="sibTrans" cxnId="{9DC560D4-1E31-477C-A4A0-8DF2D39C4599}">
      <dgm:prSet/>
      <dgm:spPr/>
      <dgm:t>
        <a:bodyPr/>
        <a:lstStyle/>
        <a:p>
          <a:endParaRPr lang="en-US"/>
        </a:p>
      </dgm:t>
    </dgm:pt>
    <dgm:pt modelId="{26B636A3-2D60-45CD-95BC-C92AB2D43CA4}" type="pres">
      <dgm:prSet presAssocID="{7A05E70E-0C67-4F12-98D5-26507E6D5811}" presName="root" presStyleCnt="0">
        <dgm:presLayoutVars>
          <dgm:dir/>
          <dgm:resizeHandles val="exact"/>
        </dgm:presLayoutVars>
      </dgm:prSet>
      <dgm:spPr/>
    </dgm:pt>
    <dgm:pt modelId="{C9A991A9-7D1B-4FB2-8BAC-C286B230091A}" type="pres">
      <dgm:prSet presAssocID="{874C991E-0CC7-4C9C-88AD-C670B6C196DD}" presName="compNode" presStyleCnt="0"/>
      <dgm:spPr/>
    </dgm:pt>
    <dgm:pt modelId="{25DC853C-C8DA-4BF8-A028-D933B51D84D7}" type="pres">
      <dgm:prSet presAssocID="{874C991E-0CC7-4C9C-88AD-C670B6C196D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D4BB158A-6FA6-45E9-881F-82A40A3BBB27}" type="pres">
      <dgm:prSet presAssocID="{874C991E-0CC7-4C9C-88AD-C670B6C196DD}" presName="iconSpace" presStyleCnt="0"/>
      <dgm:spPr/>
    </dgm:pt>
    <dgm:pt modelId="{1DC73303-AE5C-4CE9-AD1A-0E473B8EEAF9}" type="pres">
      <dgm:prSet presAssocID="{874C991E-0CC7-4C9C-88AD-C670B6C196DD}" presName="parTx" presStyleLbl="revTx" presStyleIdx="0" presStyleCnt="4">
        <dgm:presLayoutVars>
          <dgm:chMax val="0"/>
          <dgm:chPref val="0"/>
        </dgm:presLayoutVars>
      </dgm:prSet>
      <dgm:spPr/>
    </dgm:pt>
    <dgm:pt modelId="{0E263C60-1947-4D9B-8228-AEAF265CB70B}" type="pres">
      <dgm:prSet presAssocID="{874C991E-0CC7-4C9C-88AD-C670B6C196DD}" presName="txSpace" presStyleCnt="0"/>
      <dgm:spPr/>
    </dgm:pt>
    <dgm:pt modelId="{96B7F48D-77AB-4E8C-9B23-6131EDD89655}" type="pres">
      <dgm:prSet presAssocID="{874C991E-0CC7-4C9C-88AD-C670B6C196DD}" presName="desTx" presStyleLbl="revTx" presStyleIdx="1" presStyleCnt="4">
        <dgm:presLayoutVars/>
      </dgm:prSet>
      <dgm:spPr/>
    </dgm:pt>
    <dgm:pt modelId="{8350FFC0-F6CB-42C5-938F-6861A5F11127}" type="pres">
      <dgm:prSet presAssocID="{FD2F58E6-F9E1-4C35-878F-6D5F070E234D}" presName="sibTrans" presStyleCnt="0"/>
      <dgm:spPr/>
    </dgm:pt>
    <dgm:pt modelId="{96761340-F5F2-4FF5-88F1-0C60973526FB}" type="pres">
      <dgm:prSet presAssocID="{9950233B-BBBB-43CA-AF19-92D0DCD948AF}" presName="compNode" presStyleCnt="0"/>
      <dgm:spPr/>
    </dgm:pt>
    <dgm:pt modelId="{858D260D-419D-456A-AAA2-AFB5989A5A42}" type="pres">
      <dgm:prSet presAssocID="{9950233B-BBBB-43CA-AF19-92D0DCD948A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9A4151E-4FB9-49C1-81E4-00922AD35F3C}" type="pres">
      <dgm:prSet presAssocID="{9950233B-BBBB-43CA-AF19-92D0DCD948AF}" presName="iconSpace" presStyleCnt="0"/>
      <dgm:spPr/>
    </dgm:pt>
    <dgm:pt modelId="{A4892A5D-204E-4B9A-88E1-B67A90686BB0}" type="pres">
      <dgm:prSet presAssocID="{9950233B-BBBB-43CA-AF19-92D0DCD948AF}" presName="parTx" presStyleLbl="revTx" presStyleIdx="2" presStyleCnt="4">
        <dgm:presLayoutVars>
          <dgm:chMax val="0"/>
          <dgm:chPref val="0"/>
        </dgm:presLayoutVars>
      </dgm:prSet>
      <dgm:spPr/>
    </dgm:pt>
    <dgm:pt modelId="{872ECAB4-CEA9-4ECF-BCBE-6FE36CFF1824}" type="pres">
      <dgm:prSet presAssocID="{9950233B-BBBB-43CA-AF19-92D0DCD948AF}" presName="txSpace" presStyleCnt="0"/>
      <dgm:spPr/>
    </dgm:pt>
    <dgm:pt modelId="{E1AE26F2-DBC1-408D-8B22-019DD5A83ABE}" type="pres">
      <dgm:prSet presAssocID="{9950233B-BBBB-43CA-AF19-92D0DCD948AF}" presName="desTx" presStyleLbl="revTx" presStyleIdx="3" presStyleCnt="4">
        <dgm:presLayoutVars/>
      </dgm:prSet>
      <dgm:spPr/>
    </dgm:pt>
  </dgm:ptLst>
  <dgm:cxnLst>
    <dgm:cxn modelId="{BA6E7620-0A1F-4AE5-822D-6CFA45675A5C}" srcId="{874C991E-0CC7-4C9C-88AD-C670B6C196DD}" destId="{EDC9ED56-FAFD-4DCC-84A3-857F05494DCA}" srcOrd="3" destOrd="0" parTransId="{61323464-0558-4BE6-9665-CF49A8AE3E60}" sibTransId="{DE22628C-27E7-42FB-93AB-92DFCD296BB1}"/>
    <dgm:cxn modelId="{A1BFAF20-8681-43B0-A8DE-DB0DDB15E373}" type="presOf" srcId="{A4C90030-71D9-46C3-B8C3-33B69E0031E7}" destId="{96B7F48D-77AB-4E8C-9B23-6131EDD89655}" srcOrd="0" destOrd="4" presId="urn:microsoft.com/office/officeart/2018/5/layout/CenteredIconLabelDescriptionList"/>
    <dgm:cxn modelId="{BEC2CF23-B1D1-4555-8892-A587FC005E0E}" srcId="{874C991E-0CC7-4C9C-88AD-C670B6C196DD}" destId="{5437F3CE-F4DA-427E-BD12-A37CAB47EAC3}" srcOrd="2" destOrd="0" parTransId="{5009B16F-D7C9-402B-8342-61B80BFA610A}" sibTransId="{9DD96D26-7843-4D29-9B6A-DE741E0523D1}"/>
    <dgm:cxn modelId="{2F36BF2F-335A-49B6-9162-20DF78BE0D7F}" type="presOf" srcId="{9950233B-BBBB-43CA-AF19-92D0DCD948AF}" destId="{A4892A5D-204E-4B9A-88E1-B67A90686BB0}" srcOrd="0" destOrd="0" presId="urn:microsoft.com/office/officeart/2018/5/layout/CenteredIconLabelDescriptionList"/>
    <dgm:cxn modelId="{B9D23632-878D-46A7-9D0D-B0B06E0E0348}" srcId="{874C991E-0CC7-4C9C-88AD-C670B6C196DD}" destId="{A4C90030-71D9-46C3-B8C3-33B69E0031E7}" srcOrd="4" destOrd="0" parTransId="{F0DC1225-ADB1-4A39-AB37-C23C3BCBEA47}" sibTransId="{6EF011E4-20F2-4FEB-853F-8AD6DA07DA94}"/>
    <dgm:cxn modelId="{83BAFD60-0D2D-4AB2-B636-AD71F3878C95}" type="presOf" srcId="{5437F3CE-F4DA-427E-BD12-A37CAB47EAC3}" destId="{96B7F48D-77AB-4E8C-9B23-6131EDD89655}" srcOrd="0" destOrd="2" presId="urn:microsoft.com/office/officeart/2018/5/layout/CenteredIconLabelDescriptionList"/>
    <dgm:cxn modelId="{B9AFCB63-3497-4FCD-B131-94419718BFF5}" srcId="{9950233B-BBBB-43CA-AF19-92D0DCD948AF}" destId="{0139A9C1-F001-4F49-84B4-1594AF5C2873}" srcOrd="0" destOrd="0" parTransId="{D6032F12-CBEE-4783-A730-FA24D870F108}" sibTransId="{2E20C457-F3FD-4524-BA24-57686D3B6105}"/>
    <dgm:cxn modelId="{4623DE4F-5849-44A8-9B45-E44C3AE3A789}" type="presOf" srcId="{7A05E70E-0C67-4F12-98D5-26507E6D5811}" destId="{26B636A3-2D60-45CD-95BC-C92AB2D43CA4}" srcOrd="0" destOrd="0" presId="urn:microsoft.com/office/officeart/2018/5/layout/CenteredIconLabelDescriptionList"/>
    <dgm:cxn modelId="{42930E55-31DE-4A7D-915A-ABE4AFBDCB69}" srcId="{874C991E-0CC7-4C9C-88AD-C670B6C196DD}" destId="{0691A30C-5B3C-4419-B625-A571DE1F9E6E}" srcOrd="0" destOrd="0" parTransId="{C048E923-1313-4C56-A977-4E1DDF600E6E}" sibTransId="{9F8F9AD9-92F4-4A22-9553-311347036396}"/>
    <dgm:cxn modelId="{A624FB76-12BA-4AF2-8B94-3584D474F072}" type="presOf" srcId="{874C991E-0CC7-4C9C-88AD-C670B6C196DD}" destId="{1DC73303-AE5C-4CE9-AD1A-0E473B8EEAF9}" srcOrd="0" destOrd="0" presId="urn:microsoft.com/office/officeart/2018/5/layout/CenteredIconLabelDescriptionList"/>
    <dgm:cxn modelId="{050CA858-1E0A-4AB4-BFE0-10949CF5B6A0}" srcId="{7A05E70E-0C67-4F12-98D5-26507E6D5811}" destId="{874C991E-0CC7-4C9C-88AD-C670B6C196DD}" srcOrd="0" destOrd="0" parTransId="{8BC19239-31CD-4F68-9DAB-8D7E4F3BD365}" sibTransId="{FD2F58E6-F9E1-4C35-878F-6D5F070E234D}"/>
    <dgm:cxn modelId="{58B2837B-42BB-4A8B-AB0D-B4354FE0D1C5}" type="presOf" srcId="{0139A9C1-F001-4F49-84B4-1594AF5C2873}" destId="{E1AE26F2-DBC1-408D-8B22-019DD5A83ABE}" srcOrd="0" destOrd="0" presId="urn:microsoft.com/office/officeart/2018/5/layout/CenteredIconLabelDescriptionList"/>
    <dgm:cxn modelId="{15B8CD8D-8E2D-4F84-BEC0-67AB785377D0}" type="presOf" srcId="{644FA9DB-48B9-4B96-ABFE-0D8ACCD2F7A2}" destId="{96B7F48D-77AB-4E8C-9B23-6131EDD89655}" srcOrd="0" destOrd="1" presId="urn:microsoft.com/office/officeart/2018/5/layout/CenteredIconLabelDescriptionList"/>
    <dgm:cxn modelId="{0B326191-B4CD-4A9C-BDA4-D7F65C64DB78}" type="presOf" srcId="{ED8C2B66-6549-41BD-A1FE-17EB54E34E41}" destId="{96B7F48D-77AB-4E8C-9B23-6131EDD89655}" srcOrd="0" destOrd="5" presId="urn:microsoft.com/office/officeart/2018/5/layout/CenteredIconLabelDescriptionList"/>
    <dgm:cxn modelId="{CA93AA92-F0CF-4A85-A24F-376304EB66BA}" srcId="{7A05E70E-0C67-4F12-98D5-26507E6D5811}" destId="{9950233B-BBBB-43CA-AF19-92D0DCD948AF}" srcOrd="1" destOrd="0" parTransId="{5876DC81-75E0-4325-AAEE-180A6CFB2A54}" sibTransId="{893C859B-29B4-4523-9A45-0558F1F211C1}"/>
    <dgm:cxn modelId="{83475B9A-6AB5-4D4C-9E75-2D3C023E6034}" type="presOf" srcId="{0691A30C-5B3C-4419-B625-A571DE1F9E6E}" destId="{96B7F48D-77AB-4E8C-9B23-6131EDD89655}" srcOrd="0" destOrd="0" presId="urn:microsoft.com/office/officeart/2018/5/layout/CenteredIconLabelDescriptionList"/>
    <dgm:cxn modelId="{F81A209F-5AC4-4282-98D0-10F8EA0E69F2}" type="presOf" srcId="{EDC9ED56-FAFD-4DCC-84A3-857F05494DCA}" destId="{96B7F48D-77AB-4E8C-9B23-6131EDD89655}" srcOrd="0" destOrd="3" presId="urn:microsoft.com/office/officeart/2018/5/layout/CenteredIconLabelDescriptionList"/>
    <dgm:cxn modelId="{6162C1A6-9CEE-4CA2-B8B5-2D16D9B701A2}" srcId="{874C991E-0CC7-4C9C-88AD-C670B6C196DD}" destId="{ED8C2B66-6549-41BD-A1FE-17EB54E34E41}" srcOrd="5" destOrd="0" parTransId="{3E1389C9-6AEB-45AA-AFFA-D019ECD7F4D8}" sibTransId="{7A2B81BC-01B2-483C-9C5E-AD471D5CD104}"/>
    <dgm:cxn modelId="{ED4A92C9-E2D9-40A6-8F36-A1298ED83D01}" type="presOf" srcId="{052532EA-0CEC-49AE-9781-C6D96140789A}" destId="{E1AE26F2-DBC1-408D-8B22-019DD5A83ABE}" srcOrd="0" destOrd="1" presId="urn:microsoft.com/office/officeart/2018/5/layout/CenteredIconLabelDescriptionList"/>
    <dgm:cxn modelId="{9DC560D4-1E31-477C-A4A0-8DF2D39C4599}" srcId="{9950233B-BBBB-43CA-AF19-92D0DCD948AF}" destId="{052532EA-0CEC-49AE-9781-C6D96140789A}" srcOrd="1" destOrd="0" parTransId="{93581FA9-5218-406F-BA5D-C28EEEC468B8}" sibTransId="{11FD7884-0527-4B75-92DA-8A7844D683EF}"/>
    <dgm:cxn modelId="{903769EB-BD48-415A-A89A-FC1278D16228}" srcId="{874C991E-0CC7-4C9C-88AD-C670B6C196DD}" destId="{644FA9DB-48B9-4B96-ABFE-0D8ACCD2F7A2}" srcOrd="1" destOrd="0" parTransId="{8EE30D80-7666-497C-8A4B-398BAF9E0863}" sibTransId="{1F0D6E46-F273-4D22-A23C-159087484B86}"/>
    <dgm:cxn modelId="{A3BE7676-E19E-4573-9D96-74E4FB5AC526}" type="presParOf" srcId="{26B636A3-2D60-45CD-95BC-C92AB2D43CA4}" destId="{C9A991A9-7D1B-4FB2-8BAC-C286B230091A}" srcOrd="0" destOrd="0" presId="urn:microsoft.com/office/officeart/2018/5/layout/CenteredIconLabelDescriptionList"/>
    <dgm:cxn modelId="{88655B57-1219-457F-A263-9161FCDF0FD7}" type="presParOf" srcId="{C9A991A9-7D1B-4FB2-8BAC-C286B230091A}" destId="{25DC853C-C8DA-4BF8-A028-D933B51D84D7}" srcOrd="0" destOrd="0" presId="urn:microsoft.com/office/officeart/2018/5/layout/CenteredIconLabelDescriptionList"/>
    <dgm:cxn modelId="{EA2D5A18-DC84-42DB-91FC-12924B725F7B}" type="presParOf" srcId="{C9A991A9-7D1B-4FB2-8BAC-C286B230091A}" destId="{D4BB158A-6FA6-45E9-881F-82A40A3BBB27}" srcOrd="1" destOrd="0" presId="urn:microsoft.com/office/officeart/2018/5/layout/CenteredIconLabelDescriptionList"/>
    <dgm:cxn modelId="{E98172D0-2187-45C0-A05F-7596289E98C1}" type="presParOf" srcId="{C9A991A9-7D1B-4FB2-8BAC-C286B230091A}" destId="{1DC73303-AE5C-4CE9-AD1A-0E473B8EEAF9}" srcOrd="2" destOrd="0" presId="urn:microsoft.com/office/officeart/2018/5/layout/CenteredIconLabelDescriptionList"/>
    <dgm:cxn modelId="{E9337F77-DC7C-4001-8BA7-88E4E1A018A6}" type="presParOf" srcId="{C9A991A9-7D1B-4FB2-8BAC-C286B230091A}" destId="{0E263C60-1947-4D9B-8228-AEAF265CB70B}" srcOrd="3" destOrd="0" presId="urn:microsoft.com/office/officeart/2018/5/layout/CenteredIconLabelDescriptionList"/>
    <dgm:cxn modelId="{1B62F106-8E2C-4A31-A67E-424E92FCB484}" type="presParOf" srcId="{C9A991A9-7D1B-4FB2-8BAC-C286B230091A}" destId="{96B7F48D-77AB-4E8C-9B23-6131EDD89655}" srcOrd="4" destOrd="0" presId="urn:microsoft.com/office/officeart/2018/5/layout/CenteredIconLabelDescriptionList"/>
    <dgm:cxn modelId="{6AC116F1-BACC-4176-BD7A-701221F697E4}" type="presParOf" srcId="{26B636A3-2D60-45CD-95BC-C92AB2D43CA4}" destId="{8350FFC0-F6CB-42C5-938F-6861A5F11127}" srcOrd="1" destOrd="0" presId="urn:microsoft.com/office/officeart/2018/5/layout/CenteredIconLabelDescriptionList"/>
    <dgm:cxn modelId="{9A61369C-4161-4BAD-8413-FCCD046D9CA8}" type="presParOf" srcId="{26B636A3-2D60-45CD-95BC-C92AB2D43CA4}" destId="{96761340-F5F2-4FF5-88F1-0C60973526FB}" srcOrd="2" destOrd="0" presId="urn:microsoft.com/office/officeart/2018/5/layout/CenteredIconLabelDescriptionList"/>
    <dgm:cxn modelId="{80513B4C-1DD7-4A5D-8973-183582319CC2}" type="presParOf" srcId="{96761340-F5F2-4FF5-88F1-0C60973526FB}" destId="{858D260D-419D-456A-AAA2-AFB5989A5A42}" srcOrd="0" destOrd="0" presId="urn:microsoft.com/office/officeart/2018/5/layout/CenteredIconLabelDescriptionList"/>
    <dgm:cxn modelId="{CA76FB54-A3C2-4E7D-8ED4-D27FFC3DA81D}" type="presParOf" srcId="{96761340-F5F2-4FF5-88F1-0C60973526FB}" destId="{F9A4151E-4FB9-49C1-81E4-00922AD35F3C}" srcOrd="1" destOrd="0" presId="urn:microsoft.com/office/officeart/2018/5/layout/CenteredIconLabelDescriptionList"/>
    <dgm:cxn modelId="{5B5C95D8-0EB4-4332-BE37-704E6AE344AD}" type="presParOf" srcId="{96761340-F5F2-4FF5-88F1-0C60973526FB}" destId="{A4892A5D-204E-4B9A-88E1-B67A90686BB0}" srcOrd="2" destOrd="0" presId="urn:microsoft.com/office/officeart/2018/5/layout/CenteredIconLabelDescriptionList"/>
    <dgm:cxn modelId="{43338C4B-B7CF-4B07-A52F-EB51AEA8FE2B}" type="presParOf" srcId="{96761340-F5F2-4FF5-88F1-0C60973526FB}" destId="{872ECAB4-CEA9-4ECF-BCBE-6FE36CFF1824}" srcOrd="3" destOrd="0" presId="urn:microsoft.com/office/officeart/2018/5/layout/CenteredIconLabelDescriptionList"/>
    <dgm:cxn modelId="{0DDA5388-B6F6-4E04-9051-FFE74E53C953}" type="presParOf" srcId="{96761340-F5F2-4FF5-88F1-0C60973526FB}" destId="{E1AE26F2-DBC1-408D-8B22-019DD5A83AB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993AA5-52FF-48CC-B599-B5ABD6F9D09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58CBF3-0DA2-42E6-881A-FD324468AB43}">
      <dgm:prSet phldrT="[Text]"/>
      <dgm:spPr/>
      <dgm:t>
        <a:bodyPr/>
        <a:lstStyle/>
        <a:p>
          <a:r>
            <a:rPr lang="en-US" dirty="0"/>
            <a:t>Searches</a:t>
          </a:r>
        </a:p>
      </dgm:t>
    </dgm:pt>
    <dgm:pt modelId="{7FD6393B-743A-448E-B8BF-C7736981171B}" type="parTrans" cxnId="{80F16AA9-4C0D-4EAE-894B-3226B9BA4F7E}">
      <dgm:prSet/>
      <dgm:spPr/>
      <dgm:t>
        <a:bodyPr/>
        <a:lstStyle/>
        <a:p>
          <a:endParaRPr lang="en-US"/>
        </a:p>
      </dgm:t>
    </dgm:pt>
    <dgm:pt modelId="{CFE79DB1-98AC-4E49-92DD-BCE444FCE23B}" type="sibTrans" cxnId="{80F16AA9-4C0D-4EAE-894B-3226B9BA4F7E}">
      <dgm:prSet/>
      <dgm:spPr/>
      <dgm:t>
        <a:bodyPr/>
        <a:lstStyle/>
        <a:p>
          <a:endParaRPr lang="en-US"/>
        </a:p>
      </dgm:t>
    </dgm:pt>
    <dgm:pt modelId="{715FBE6D-AF4D-4535-A955-B723F4CFF4A4}">
      <dgm:prSet phldrT="[Text]"/>
      <dgm:spPr/>
      <dgm:t>
        <a:bodyPr/>
        <a:lstStyle/>
        <a:p>
          <a:r>
            <a:rPr lang="en-US" dirty="0"/>
            <a:t>Uninformed</a:t>
          </a:r>
        </a:p>
      </dgm:t>
    </dgm:pt>
    <dgm:pt modelId="{D74AE3B7-07CB-4066-94A3-04FC54403FA2}" type="parTrans" cxnId="{5A8EE154-7CB9-4BEC-BB67-E0B9A05F1514}">
      <dgm:prSet/>
      <dgm:spPr/>
      <dgm:t>
        <a:bodyPr/>
        <a:lstStyle/>
        <a:p>
          <a:endParaRPr lang="en-US"/>
        </a:p>
      </dgm:t>
    </dgm:pt>
    <dgm:pt modelId="{7E6008B9-1174-45FD-AE0F-F50A07C949A4}" type="sibTrans" cxnId="{5A8EE154-7CB9-4BEC-BB67-E0B9A05F1514}">
      <dgm:prSet/>
      <dgm:spPr/>
      <dgm:t>
        <a:bodyPr/>
        <a:lstStyle/>
        <a:p>
          <a:endParaRPr lang="en-US"/>
        </a:p>
      </dgm:t>
    </dgm:pt>
    <dgm:pt modelId="{DA0DCFDB-4C28-4616-8147-98AF9DD95E79}">
      <dgm:prSet phldrT="[Text]"/>
      <dgm:spPr/>
      <dgm:t>
        <a:bodyPr/>
        <a:lstStyle/>
        <a:p>
          <a:r>
            <a:rPr lang="en-US" dirty="0"/>
            <a:t>Informed</a:t>
          </a:r>
        </a:p>
      </dgm:t>
    </dgm:pt>
    <dgm:pt modelId="{EDDFA269-C34B-45FB-A519-0E3EDBD9B67D}" type="parTrans" cxnId="{32F833CB-618F-44CD-BDB1-44740145FE88}">
      <dgm:prSet/>
      <dgm:spPr/>
      <dgm:t>
        <a:bodyPr/>
        <a:lstStyle/>
        <a:p>
          <a:endParaRPr lang="en-US"/>
        </a:p>
      </dgm:t>
    </dgm:pt>
    <dgm:pt modelId="{F3644B8C-08F6-4249-9546-4DFF63938ACE}" type="sibTrans" cxnId="{32F833CB-618F-44CD-BDB1-44740145FE88}">
      <dgm:prSet/>
      <dgm:spPr/>
      <dgm:t>
        <a:bodyPr/>
        <a:lstStyle/>
        <a:p>
          <a:endParaRPr lang="en-US"/>
        </a:p>
      </dgm:t>
    </dgm:pt>
    <dgm:pt modelId="{015FA137-3A16-47C0-B357-DA3D0F5659AA}">
      <dgm:prSet phldrT="[Text]"/>
      <dgm:spPr/>
      <dgm:t>
        <a:bodyPr/>
        <a:lstStyle/>
        <a:p>
          <a:r>
            <a:rPr lang="en-US" dirty="0"/>
            <a:t>Breadth First search</a:t>
          </a:r>
        </a:p>
      </dgm:t>
    </dgm:pt>
    <dgm:pt modelId="{22361A57-F5B8-4F8D-8B72-1D39161D0C20}" type="parTrans" cxnId="{7CC7351C-E647-4514-B655-F1CE4FBA9D4E}">
      <dgm:prSet/>
      <dgm:spPr/>
      <dgm:t>
        <a:bodyPr/>
        <a:lstStyle/>
        <a:p>
          <a:endParaRPr lang="en-US"/>
        </a:p>
      </dgm:t>
    </dgm:pt>
    <dgm:pt modelId="{EC5DE440-C411-4D2D-A493-8B47330FE881}" type="sibTrans" cxnId="{7CC7351C-E647-4514-B655-F1CE4FBA9D4E}">
      <dgm:prSet/>
      <dgm:spPr/>
      <dgm:t>
        <a:bodyPr/>
        <a:lstStyle/>
        <a:p>
          <a:endParaRPr lang="en-US"/>
        </a:p>
      </dgm:t>
    </dgm:pt>
    <dgm:pt modelId="{EC508721-BDBA-49BE-8D91-4800A0288557}">
      <dgm:prSet phldrT="[Text]"/>
      <dgm:spPr/>
      <dgm:t>
        <a:bodyPr/>
        <a:lstStyle/>
        <a:p>
          <a:r>
            <a:rPr lang="en-US" dirty="0"/>
            <a:t>Depth First Search</a:t>
          </a:r>
        </a:p>
      </dgm:t>
    </dgm:pt>
    <dgm:pt modelId="{6CB44834-9A23-4C03-B911-8840B0722C30}" type="parTrans" cxnId="{E9D77430-0C65-4ADD-9911-AF405353C52C}">
      <dgm:prSet/>
      <dgm:spPr/>
      <dgm:t>
        <a:bodyPr/>
        <a:lstStyle/>
        <a:p>
          <a:endParaRPr lang="en-US"/>
        </a:p>
      </dgm:t>
    </dgm:pt>
    <dgm:pt modelId="{FE6FA227-25C0-4106-A07B-55E00D2F764A}" type="sibTrans" cxnId="{E9D77430-0C65-4ADD-9911-AF405353C52C}">
      <dgm:prSet/>
      <dgm:spPr/>
      <dgm:t>
        <a:bodyPr/>
        <a:lstStyle/>
        <a:p>
          <a:endParaRPr lang="en-US"/>
        </a:p>
      </dgm:t>
    </dgm:pt>
    <dgm:pt modelId="{5A5410A2-2D6F-4798-8930-6027C7D77559}">
      <dgm:prSet phldrT="[Text]"/>
      <dgm:spPr/>
      <dgm:t>
        <a:bodyPr/>
        <a:lstStyle/>
        <a:p>
          <a:r>
            <a:rPr lang="en-US" dirty="0"/>
            <a:t>Depth limited</a:t>
          </a:r>
        </a:p>
      </dgm:t>
    </dgm:pt>
    <dgm:pt modelId="{74423EDD-B922-49F8-BE19-3598C04D537D}" type="parTrans" cxnId="{7CAB7550-9943-4C31-ACCD-B22D93C5F848}">
      <dgm:prSet/>
      <dgm:spPr/>
      <dgm:t>
        <a:bodyPr/>
        <a:lstStyle/>
        <a:p>
          <a:endParaRPr lang="en-US"/>
        </a:p>
      </dgm:t>
    </dgm:pt>
    <dgm:pt modelId="{2E726C2F-20AF-4611-BCDB-570333C4209C}" type="sibTrans" cxnId="{7CAB7550-9943-4C31-ACCD-B22D93C5F848}">
      <dgm:prSet/>
      <dgm:spPr/>
      <dgm:t>
        <a:bodyPr/>
        <a:lstStyle/>
        <a:p>
          <a:endParaRPr lang="en-US"/>
        </a:p>
      </dgm:t>
    </dgm:pt>
    <dgm:pt modelId="{2091B6AA-25A3-45A0-BFB2-DD5FB90169CE}">
      <dgm:prSet phldrT="[Text]"/>
      <dgm:spPr/>
      <dgm:t>
        <a:bodyPr/>
        <a:lstStyle/>
        <a:p>
          <a:r>
            <a:rPr lang="en-US" dirty="0"/>
            <a:t>Iterative Deepening </a:t>
          </a:r>
        </a:p>
      </dgm:t>
    </dgm:pt>
    <dgm:pt modelId="{A483EBF9-A21E-480B-BAFE-588E5F8EAD5D}" type="parTrans" cxnId="{F2A3A362-68E2-4FE9-805C-0BCD8F3F9815}">
      <dgm:prSet/>
      <dgm:spPr/>
      <dgm:t>
        <a:bodyPr/>
        <a:lstStyle/>
        <a:p>
          <a:endParaRPr lang="en-US"/>
        </a:p>
      </dgm:t>
    </dgm:pt>
    <dgm:pt modelId="{AC8E6BC6-B073-4C88-946A-BC1A7C3F349A}" type="sibTrans" cxnId="{F2A3A362-68E2-4FE9-805C-0BCD8F3F9815}">
      <dgm:prSet/>
      <dgm:spPr/>
      <dgm:t>
        <a:bodyPr/>
        <a:lstStyle/>
        <a:p>
          <a:endParaRPr lang="en-US"/>
        </a:p>
      </dgm:t>
    </dgm:pt>
    <dgm:pt modelId="{1BFCD323-9CD5-4839-8358-67D16B1FF5F2}">
      <dgm:prSet phldrT="[Text]"/>
      <dgm:spPr/>
      <dgm:t>
        <a:bodyPr/>
        <a:lstStyle/>
        <a:p>
          <a:r>
            <a:rPr lang="en-US" dirty="0"/>
            <a:t>Uniform Cost</a:t>
          </a:r>
        </a:p>
      </dgm:t>
    </dgm:pt>
    <dgm:pt modelId="{25602DA6-E9F5-4C51-8D8B-CD98105B7389}" type="parTrans" cxnId="{17CAB90C-571F-4BC0-A60B-D201F0C4C6BB}">
      <dgm:prSet/>
      <dgm:spPr/>
      <dgm:t>
        <a:bodyPr/>
        <a:lstStyle/>
        <a:p>
          <a:endParaRPr lang="en-US"/>
        </a:p>
      </dgm:t>
    </dgm:pt>
    <dgm:pt modelId="{0F4BC881-5059-4367-B810-9FEEA4CB1F19}" type="sibTrans" cxnId="{17CAB90C-571F-4BC0-A60B-D201F0C4C6BB}">
      <dgm:prSet/>
      <dgm:spPr/>
      <dgm:t>
        <a:bodyPr/>
        <a:lstStyle/>
        <a:p>
          <a:endParaRPr lang="en-US"/>
        </a:p>
      </dgm:t>
    </dgm:pt>
    <dgm:pt modelId="{BA808F9B-4652-43A3-9867-6067033C958B}">
      <dgm:prSet phldrT="[Text]"/>
      <dgm:spPr/>
      <dgm:t>
        <a:bodyPr/>
        <a:lstStyle/>
        <a:p>
          <a:r>
            <a:rPr lang="en-US" dirty="0"/>
            <a:t>Bi-Directional search</a:t>
          </a:r>
        </a:p>
      </dgm:t>
    </dgm:pt>
    <dgm:pt modelId="{8F19BF7D-5C70-4A5F-9DB2-B2BB1DD778EE}" type="parTrans" cxnId="{F067DD3E-4530-430D-8501-F7D0C4AE17DE}">
      <dgm:prSet/>
      <dgm:spPr/>
      <dgm:t>
        <a:bodyPr/>
        <a:lstStyle/>
        <a:p>
          <a:endParaRPr lang="en-US"/>
        </a:p>
      </dgm:t>
    </dgm:pt>
    <dgm:pt modelId="{9473F9C7-8830-4C50-AAF5-3FA566394505}" type="sibTrans" cxnId="{F067DD3E-4530-430D-8501-F7D0C4AE17DE}">
      <dgm:prSet/>
      <dgm:spPr/>
      <dgm:t>
        <a:bodyPr/>
        <a:lstStyle/>
        <a:p>
          <a:endParaRPr lang="en-US"/>
        </a:p>
      </dgm:t>
    </dgm:pt>
    <dgm:pt modelId="{030F874C-E3E9-4527-9F7A-6CDB555D648E}" type="pres">
      <dgm:prSet presAssocID="{8B993AA5-52FF-48CC-B599-B5ABD6F9D0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50E5F3-FED5-4315-8140-F2673C20C614}" type="pres">
      <dgm:prSet presAssocID="{7358CBF3-0DA2-42E6-881A-FD324468AB43}" presName="hierRoot1" presStyleCnt="0">
        <dgm:presLayoutVars>
          <dgm:hierBranch val="init"/>
        </dgm:presLayoutVars>
      </dgm:prSet>
      <dgm:spPr/>
    </dgm:pt>
    <dgm:pt modelId="{3935ECAD-2691-4C54-A309-B8820BF51E88}" type="pres">
      <dgm:prSet presAssocID="{7358CBF3-0DA2-42E6-881A-FD324468AB43}" presName="rootComposite1" presStyleCnt="0"/>
      <dgm:spPr/>
    </dgm:pt>
    <dgm:pt modelId="{A33BE7A7-D4D2-494E-B812-AD7E73D30985}" type="pres">
      <dgm:prSet presAssocID="{7358CBF3-0DA2-42E6-881A-FD324468AB43}" presName="rootText1" presStyleLbl="node0" presStyleIdx="0" presStyleCnt="1">
        <dgm:presLayoutVars>
          <dgm:chPref val="3"/>
        </dgm:presLayoutVars>
      </dgm:prSet>
      <dgm:spPr/>
    </dgm:pt>
    <dgm:pt modelId="{C3E89142-AE1E-4821-A4D2-FB72980DAF9C}" type="pres">
      <dgm:prSet presAssocID="{7358CBF3-0DA2-42E6-881A-FD324468AB43}" presName="rootConnector1" presStyleLbl="node1" presStyleIdx="0" presStyleCnt="0"/>
      <dgm:spPr/>
    </dgm:pt>
    <dgm:pt modelId="{2C46D8C9-8BA6-43BA-A7D3-C47835B00964}" type="pres">
      <dgm:prSet presAssocID="{7358CBF3-0DA2-42E6-881A-FD324468AB43}" presName="hierChild2" presStyleCnt="0"/>
      <dgm:spPr/>
    </dgm:pt>
    <dgm:pt modelId="{73858060-7BE1-4B15-BAEC-7B29D2DBFEFC}" type="pres">
      <dgm:prSet presAssocID="{D74AE3B7-07CB-4066-94A3-04FC54403FA2}" presName="Name37" presStyleLbl="parChTrans1D2" presStyleIdx="0" presStyleCnt="2"/>
      <dgm:spPr/>
    </dgm:pt>
    <dgm:pt modelId="{23E7DA51-FE15-4191-9F31-A9695FE98B43}" type="pres">
      <dgm:prSet presAssocID="{715FBE6D-AF4D-4535-A955-B723F4CFF4A4}" presName="hierRoot2" presStyleCnt="0">
        <dgm:presLayoutVars>
          <dgm:hierBranch val="init"/>
        </dgm:presLayoutVars>
      </dgm:prSet>
      <dgm:spPr/>
    </dgm:pt>
    <dgm:pt modelId="{CA6B9E12-46DE-440D-B4A7-B3F59B8B2971}" type="pres">
      <dgm:prSet presAssocID="{715FBE6D-AF4D-4535-A955-B723F4CFF4A4}" presName="rootComposite" presStyleCnt="0"/>
      <dgm:spPr/>
    </dgm:pt>
    <dgm:pt modelId="{70BC2003-1E6B-4222-970F-EBD55BCC3AC5}" type="pres">
      <dgm:prSet presAssocID="{715FBE6D-AF4D-4535-A955-B723F4CFF4A4}" presName="rootText" presStyleLbl="node2" presStyleIdx="0" presStyleCnt="2" custLinFactX="-100000" custLinFactNeighborX="-103052" custLinFactNeighborY="4799">
        <dgm:presLayoutVars>
          <dgm:chPref val="3"/>
        </dgm:presLayoutVars>
      </dgm:prSet>
      <dgm:spPr/>
    </dgm:pt>
    <dgm:pt modelId="{521204E4-1944-4670-A214-E5812B867F6C}" type="pres">
      <dgm:prSet presAssocID="{715FBE6D-AF4D-4535-A955-B723F4CFF4A4}" presName="rootConnector" presStyleLbl="node2" presStyleIdx="0" presStyleCnt="2"/>
      <dgm:spPr/>
    </dgm:pt>
    <dgm:pt modelId="{0AB2695F-343D-4A99-BD43-07CBA9CC5A32}" type="pres">
      <dgm:prSet presAssocID="{715FBE6D-AF4D-4535-A955-B723F4CFF4A4}" presName="hierChild4" presStyleCnt="0"/>
      <dgm:spPr/>
    </dgm:pt>
    <dgm:pt modelId="{A11F5651-7334-4B3B-8A8E-582C2B539BBB}" type="pres">
      <dgm:prSet presAssocID="{22361A57-F5B8-4F8D-8B72-1D39161D0C20}" presName="Name37" presStyleLbl="parChTrans1D3" presStyleIdx="0" presStyleCnt="6"/>
      <dgm:spPr/>
    </dgm:pt>
    <dgm:pt modelId="{D655F4C3-3B8B-4110-BF19-EB7971A56682}" type="pres">
      <dgm:prSet presAssocID="{015FA137-3A16-47C0-B357-DA3D0F5659AA}" presName="hierRoot2" presStyleCnt="0">
        <dgm:presLayoutVars>
          <dgm:hierBranch val="init"/>
        </dgm:presLayoutVars>
      </dgm:prSet>
      <dgm:spPr/>
    </dgm:pt>
    <dgm:pt modelId="{44137603-5F38-41A9-9CFC-83AE88B8AEFA}" type="pres">
      <dgm:prSet presAssocID="{015FA137-3A16-47C0-B357-DA3D0F5659AA}" presName="rootComposite" presStyleCnt="0"/>
      <dgm:spPr/>
    </dgm:pt>
    <dgm:pt modelId="{23E30692-08FD-4705-B7AB-4CF32EACF3C1}" type="pres">
      <dgm:prSet presAssocID="{015FA137-3A16-47C0-B357-DA3D0F5659AA}" presName="rootText" presStyleLbl="node3" presStyleIdx="0" presStyleCnt="6" custScaleX="287730">
        <dgm:presLayoutVars>
          <dgm:chPref val="3"/>
        </dgm:presLayoutVars>
      </dgm:prSet>
      <dgm:spPr/>
    </dgm:pt>
    <dgm:pt modelId="{22B0474D-DA1D-4DE5-96BE-5CD5ABEB7717}" type="pres">
      <dgm:prSet presAssocID="{015FA137-3A16-47C0-B357-DA3D0F5659AA}" presName="rootConnector" presStyleLbl="node3" presStyleIdx="0" presStyleCnt="6"/>
      <dgm:spPr/>
    </dgm:pt>
    <dgm:pt modelId="{62CEDD33-1124-4A13-ADE8-333EE11B7CD1}" type="pres">
      <dgm:prSet presAssocID="{015FA137-3A16-47C0-B357-DA3D0F5659AA}" presName="hierChild4" presStyleCnt="0"/>
      <dgm:spPr/>
    </dgm:pt>
    <dgm:pt modelId="{E033BF1C-9C15-4FBD-85AC-276032C1CC36}" type="pres">
      <dgm:prSet presAssocID="{015FA137-3A16-47C0-B357-DA3D0F5659AA}" presName="hierChild5" presStyleCnt="0"/>
      <dgm:spPr/>
    </dgm:pt>
    <dgm:pt modelId="{7018CA88-752E-490B-B553-04CE23DA8653}" type="pres">
      <dgm:prSet presAssocID="{6CB44834-9A23-4C03-B911-8840B0722C30}" presName="Name37" presStyleLbl="parChTrans1D3" presStyleIdx="1" presStyleCnt="6"/>
      <dgm:spPr/>
    </dgm:pt>
    <dgm:pt modelId="{A1D3451C-4AEC-4555-88A1-01D1E415BD69}" type="pres">
      <dgm:prSet presAssocID="{EC508721-BDBA-49BE-8D91-4800A0288557}" presName="hierRoot2" presStyleCnt="0">
        <dgm:presLayoutVars>
          <dgm:hierBranch val="init"/>
        </dgm:presLayoutVars>
      </dgm:prSet>
      <dgm:spPr/>
    </dgm:pt>
    <dgm:pt modelId="{0D28DC7C-38BE-4E8E-A303-E1612DBB7F75}" type="pres">
      <dgm:prSet presAssocID="{EC508721-BDBA-49BE-8D91-4800A0288557}" presName="rootComposite" presStyleCnt="0"/>
      <dgm:spPr/>
    </dgm:pt>
    <dgm:pt modelId="{72B865FB-29B6-4ADC-B6BC-6D2C482192B2}" type="pres">
      <dgm:prSet presAssocID="{EC508721-BDBA-49BE-8D91-4800A0288557}" presName="rootText" presStyleLbl="node3" presStyleIdx="1" presStyleCnt="6" custScaleX="287730">
        <dgm:presLayoutVars>
          <dgm:chPref val="3"/>
        </dgm:presLayoutVars>
      </dgm:prSet>
      <dgm:spPr/>
    </dgm:pt>
    <dgm:pt modelId="{E3B362EE-7E05-40E9-A071-48BBEE8BF33A}" type="pres">
      <dgm:prSet presAssocID="{EC508721-BDBA-49BE-8D91-4800A0288557}" presName="rootConnector" presStyleLbl="node3" presStyleIdx="1" presStyleCnt="6"/>
      <dgm:spPr/>
    </dgm:pt>
    <dgm:pt modelId="{726AA33C-9E63-4A2D-9F2A-4EB3C62E5400}" type="pres">
      <dgm:prSet presAssocID="{EC508721-BDBA-49BE-8D91-4800A0288557}" presName="hierChild4" presStyleCnt="0"/>
      <dgm:spPr/>
    </dgm:pt>
    <dgm:pt modelId="{298797F8-8288-4399-9987-0A3A3A73F625}" type="pres">
      <dgm:prSet presAssocID="{EC508721-BDBA-49BE-8D91-4800A0288557}" presName="hierChild5" presStyleCnt="0"/>
      <dgm:spPr/>
    </dgm:pt>
    <dgm:pt modelId="{5CDD177F-CD71-4F52-80ED-D87699190912}" type="pres">
      <dgm:prSet presAssocID="{74423EDD-B922-49F8-BE19-3598C04D537D}" presName="Name37" presStyleLbl="parChTrans1D3" presStyleIdx="2" presStyleCnt="6"/>
      <dgm:spPr/>
    </dgm:pt>
    <dgm:pt modelId="{B737D70A-B144-458C-B9D2-17428A8C6B40}" type="pres">
      <dgm:prSet presAssocID="{5A5410A2-2D6F-4798-8930-6027C7D77559}" presName="hierRoot2" presStyleCnt="0">
        <dgm:presLayoutVars>
          <dgm:hierBranch val="init"/>
        </dgm:presLayoutVars>
      </dgm:prSet>
      <dgm:spPr/>
    </dgm:pt>
    <dgm:pt modelId="{5D2AC345-A318-4D17-BCFA-A0769700BBD4}" type="pres">
      <dgm:prSet presAssocID="{5A5410A2-2D6F-4798-8930-6027C7D77559}" presName="rootComposite" presStyleCnt="0"/>
      <dgm:spPr/>
    </dgm:pt>
    <dgm:pt modelId="{FDFD5F5E-BC3A-452D-AEE1-313F9401D38D}" type="pres">
      <dgm:prSet presAssocID="{5A5410A2-2D6F-4798-8930-6027C7D77559}" presName="rootText" presStyleLbl="node3" presStyleIdx="2" presStyleCnt="6" custScaleX="287730">
        <dgm:presLayoutVars>
          <dgm:chPref val="3"/>
        </dgm:presLayoutVars>
      </dgm:prSet>
      <dgm:spPr/>
    </dgm:pt>
    <dgm:pt modelId="{18F834EF-DBDE-49DD-B9D8-EDE11978F907}" type="pres">
      <dgm:prSet presAssocID="{5A5410A2-2D6F-4798-8930-6027C7D77559}" presName="rootConnector" presStyleLbl="node3" presStyleIdx="2" presStyleCnt="6"/>
      <dgm:spPr/>
    </dgm:pt>
    <dgm:pt modelId="{A49A4A53-F9DD-434B-940D-13D7EC5A0157}" type="pres">
      <dgm:prSet presAssocID="{5A5410A2-2D6F-4798-8930-6027C7D77559}" presName="hierChild4" presStyleCnt="0"/>
      <dgm:spPr/>
    </dgm:pt>
    <dgm:pt modelId="{162CE8F2-557C-4B98-A7FE-4E5CF893ADBC}" type="pres">
      <dgm:prSet presAssocID="{5A5410A2-2D6F-4798-8930-6027C7D77559}" presName="hierChild5" presStyleCnt="0"/>
      <dgm:spPr/>
    </dgm:pt>
    <dgm:pt modelId="{14AD4408-F6F6-4CE0-9ECF-2CCDBDEB93A0}" type="pres">
      <dgm:prSet presAssocID="{A483EBF9-A21E-480B-BAFE-588E5F8EAD5D}" presName="Name37" presStyleLbl="parChTrans1D3" presStyleIdx="3" presStyleCnt="6"/>
      <dgm:spPr/>
    </dgm:pt>
    <dgm:pt modelId="{5D273002-ACF1-4D78-8C89-F482B519CA34}" type="pres">
      <dgm:prSet presAssocID="{2091B6AA-25A3-45A0-BFB2-DD5FB90169CE}" presName="hierRoot2" presStyleCnt="0">
        <dgm:presLayoutVars>
          <dgm:hierBranch val="init"/>
        </dgm:presLayoutVars>
      </dgm:prSet>
      <dgm:spPr/>
    </dgm:pt>
    <dgm:pt modelId="{8488609C-3D34-43A2-BF1C-642D4166A908}" type="pres">
      <dgm:prSet presAssocID="{2091B6AA-25A3-45A0-BFB2-DD5FB90169CE}" presName="rootComposite" presStyleCnt="0"/>
      <dgm:spPr/>
    </dgm:pt>
    <dgm:pt modelId="{35203015-B93E-4E04-9BF9-62444AA28ED2}" type="pres">
      <dgm:prSet presAssocID="{2091B6AA-25A3-45A0-BFB2-DD5FB90169CE}" presName="rootText" presStyleLbl="node3" presStyleIdx="3" presStyleCnt="6" custScaleX="287730">
        <dgm:presLayoutVars>
          <dgm:chPref val="3"/>
        </dgm:presLayoutVars>
      </dgm:prSet>
      <dgm:spPr/>
    </dgm:pt>
    <dgm:pt modelId="{BB376961-3A60-4160-BA48-A192D9432B1C}" type="pres">
      <dgm:prSet presAssocID="{2091B6AA-25A3-45A0-BFB2-DD5FB90169CE}" presName="rootConnector" presStyleLbl="node3" presStyleIdx="3" presStyleCnt="6"/>
      <dgm:spPr/>
    </dgm:pt>
    <dgm:pt modelId="{9338360E-9D91-4144-9BC3-C73B8B05805F}" type="pres">
      <dgm:prSet presAssocID="{2091B6AA-25A3-45A0-BFB2-DD5FB90169CE}" presName="hierChild4" presStyleCnt="0"/>
      <dgm:spPr/>
    </dgm:pt>
    <dgm:pt modelId="{F6F1D12C-FEAA-4726-9F65-1247CD72F1B0}" type="pres">
      <dgm:prSet presAssocID="{2091B6AA-25A3-45A0-BFB2-DD5FB90169CE}" presName="hierChild5" presStyleCnt="0"/>
      <dgm:spPr/>
    </dgm:pt>
    <dgm:pt modelId="{C00C2D4C-2F0C-4990-84E9-A580FADF8674}" type="pres">
      <dgm:prSet presAssocID="{25602DA6-E9F5-4C51-8D8B-CD98105B7389}" presName="Name37" presStyleLbl="parChTrans1D3" presStyleIdx="4" presStyleCnt="6"/>
      <dgm:spPr/>
    </dgm:pt>
    <dgm:pt modelId="{50B776D4-04B0-4B27-BE09-CCA1591BB754}" type="pres">
      <dgm:prSet presAssocID="{1BFCD323-9CD5-4839-8358-67D16B1FF5F2}" presName="hierRoot2" presStyleCnt="0">
        <dgm:presLayoutVars>
          <dgm:hierBranch val="init"/>
        </dgm:presLayoutVars>
      </dgm:prSet>
      <dgm:spPr/>
    </dgm:pt>
    <dgm:pt modelId="{81CBB3E9-94C6-497F-9B75-5EB515B39E11}" type="pres">
      <dgm:prSet presAssocID="{1BFCD323-9CD5-4839-8358-67D16B1FF5F2}" presName="rootComposite" presStyleCnt="0"/>
      <dgm:spPr/>
    </dgm:pt>
    <dgm:pt modelId="{872600AC-93CD-48CA-8436-C2387427767E}" type="pres">
      <dgm:prSet presAssocID="{1BFCD323-9CD5-4839-8358-67D16B1FF5F2}" presName="rootText" presStyleLbl="node3" presStyleIdx="4" presStyleCnt="6" custScaleX="287730">
        <dgm:presLayoutVars>
          <dgm:chPref val="3"/>
        </dgm:presLayoutVars>
      </dgm:prSet>
      <dgm:spPr/>
    </dgm:pt>
    <dgm:pt modelId="{0F23961F-0B7C-4726-B8AF-F1188BB1387F}" type="pres">
      <dgm:prSet presAssocID="{1BFCD323-9CD5-4839-8358-67D16B1FF5F2}" presName="rootConnector" presStyleLbl="node3" presStyleIdx="4" presStyleCnt="6"/>
      <dgm:spPr/>
    </dgm:pt>
    <dgm:pt modelId="{743F4F17-4AC3-497A-B1E5-B0158EB273DB}" type="pres">
      <dgm:prSet presAssocID="{1BFCD323-9CD5-4839-8358-67D16B1FF5F2}" presName="hierChild4" presStyleCnt="0"/>
      <dgm:spPr/>
    </dgm:pt>
    <dgm:pt modelId="{9D2D8003-3B56-4239-9ADD-073D00A9C47E}" type="pres">
      <dgm:prSet presAssocID="{1BFCD323-9CD5-4839-8358-67D16B1FF5F2}" presName="hierChild5" presStyleCnt="0"/>
      <dgm:spPr/>
    </dgm:pt>
    <dgm:pt modelId="{A3BA41B8-2C86-4C17-811E-BC44A102B0D6}" type="pres">
      <dgm:prSet presAssocID="{8F19BF7D-5C70-4A5F-9DB2-B2BB1DD778EE}" presName="Name37" presStyleLbl="parChTrans1D3" presStyleIdx="5" presStyleCnt="6"/>
      <dgm:spPr/>
    </dgm:pt>
    <dgm:pt modelId="{250AB0A2-AB26-4379-89EF-9ADF94A063C9}" type="pres">
      <dgm:prSet presAssocID="{BA808F9B-4652-43A3-9867-6067033C958B}" presName="hierRoot2" presStyleCnt="0">
        <dgm:presLayoutVars>
          <dgm:hierBranch val="init"/>
        </dgm:presLayoutVars>
      </dgm:prSet>
      <dgm:spPr/>
    </dgm:pt>
    <dgm:pt modelId="{D6EB384C-F43E-4CDA-95A8-C3BD96818956}" type="pres">
      <dgm:prSet presAssocID="{BA808F9B-4652-43A3-9867-6067033C958B}" presName="rootComposite" presStyleCnt="0"/>
      <dgm:spPr/>
    </dgm:pt>
    <dgm:pt modelId="{35F23965-727F-40A8-B17A-A4D70245E164}" type="pres">
      <dgm:prSet presAssocID="{BA808F9B-4652-43A3-9867-6067033C958B}" presName="rootText" presStyleLbl="node3" presStyleIdx="5" presStyleCnt="6" custScaleX="287730">
        <dgm:presLayoutVars>
          <dgm:chPref val="3"/>
        </dgm:presLayoutVars>
      </dgm:prSet>
      <dgm:spPr/>
    </dgm:pt>
    <dgm:pt modelId="{367C7FEC-25E4-418F-9A67-DDFACBDF1611}" type="pres">
      <dgm:prSet presAssocID="{BA808F9B-4652-43A3-9867-6067033C958B}" presName="rootConnector" presStyleLbl="node3" presStyleIdx="5" presStyleCnt="6"/>
      <dgm:spPr/>
    </dgm:pt>
    <dgm:pt modelId="{BC528451-6B41-4430-9E40-83ABBC7BA7A9}" type="pres">
      <dgm:prSet presAssocID="{BA808F9B-4652-43A3-9867-6067033C958B}" presName="hierChild4" presStyleCnt="0"/>
      <dgm:spPr/>
    </dgm:pt>
    <dgm:pt modelId="{FC3AA8D8-C007-4333-87D4-D1F1819F7E29}" type="pres">
      <dgm:prSet presAssocID="{BA808F9B-4652-43A3-9867-6067033C958B}" presName="hierChild5" presStyleCnt="0"/>
      <dgm:spPr/>
    </dgm:pt>
    <dgm:pt modelId="{D104805D-B7E1-4434-8AE5-286D40397A3D}" type="pres">
      <dgm:prSet presAssocID="{715FBE6D-AF4D-4535-A955-B723F4CFF4A4}" presName="hierChild5" presStyleCnt="0"/>
      <dgm:spPr/>
    </dgm:pt>
    <dgm:pt modelId="{132DAC93-8EBC-48FE-9379-948B1FED6BF2}" type="pres">
      <dgm:prSet presAssocID="{EDDFA269-C34B-45FB-A519-0E3EDBD9B67D}" presName="Name37" presStyleLbl="parChTrans1D2" presStyleIdx="1" presStyleCnt="2"/>
      <dgm:spPr/>
    </dgm:pt>
    <dgm:pt modelId="{43551FA1-A2F7-4C78-8859-CE74B9A07A5D}" type="pres">
      <dgm:prSet presAssocID="{DA0DCFDB-4C28-4616-8147-98AF9DD95E79}" presName="hierRoot2" presStyleCnt="0">
        <dgm:presLayoutVars>
          <dgm:hierBranch val="init"/>
        </dgm:presLayoutVars>
      </dgm:prSet>
      <dgm:spPr/>
    </dgm:pt>
    <dgm:pt modelId="{7E0AEF7E-1685-41AA-80AF-F894D1C4E01F}" type="pres">
      <dgm:prSet presAssocID="{DA0DCFDB-4C28-4616-8147-98AF9DD95E79}" presName="rootComposite" presStyleCnt="0"/>
      <dgm:spPr/>
    </dgm:pt>
    <dgm:pt modelId="{59758F24-22E4-42E8-B7CA-2948D6DFF45A}" type="pres">
      <dgm:prSet presAssocID="{DA0DCFDB-4C28-4616-8147-98AF9DD95E79}" presName="rootText" presStyleLbl="node2" presStyleIdx="1" presStyleCnt="2" custLinFactX="100000" custLinFactNeighborX="110831" custLinFactNeighborY="4799">
        <dgm:presLayoutVars>
          <dgm:chPref val="3"/>
        </dgm:presLayoutVars>
      </dgm:prSet>
      <dgm:spPr/>
    </dgm:pt>
    <dgm:pt modelId="{4740A640-42ED-4DDD-AFD7-E2B78BBCC4D8}" type="pres">
      <dgm:prSet presAssocID="{DA0DCFDB-4C28-4616-8147-98AF9DD95E79}" presName="rootConnector" presStyleLbl="node2" presStyleIdx="1" presStyleCnt="2"/>
      <dgm:spPr/>
    </dgm:pt>
    <dgm:pt modelId="{ED1A59A9-ECBB-4A01-8893-2D350184CC43}" type="pres">
      <dgm:prSet presAssocID="{DA0DCFDB-4C28-4616-8147-98AF9DD95E79}" presName="hierChild4" presStyleCnt="0"/>
      <dgm:spPr/>
    </dgm:pt>
    <dgm:pt modelId="{304EF1F0-162D-403C-BD3A-339BC24294FA}" type="pres">
      <dgm:prSet presAssocID="{DA0DCFDB-4C28-4616-8147-98AF9DD95E79}" presName="hierChild5" presStyleCnt="0"/>
      <dgm:spPr/>
    </dgm:pt>
    <dgm:pt modelId="{7DC21E7E-7D97-417B-9241-2FBDEF2AD69E}" type="pres">
      <dgm:prSet presAssocID="{7358CBF3-0DA2-42E6-881A-FD324468AB43}" presName="hierChild3" presStyleCnt="0"/>
      <dgm:spPr/>
    </dgm:pt>
  </dgm:ptLst>
  <dgm:cxnLst>
    <dgm:cxn modelId="{83FF6A08-A947-4780-A9DC-2A7356320BDB}" type="presOf" srcId="{EC508721-BDBA-49BE-8D91-4800A0288557}" destId="{E3B362EE-7E05-40E9-A071-48BBEE8BF33A}" srcOrd="1" destOrd="0" presId="urn:microsoft.com/office/officeart/2005/8/layout/orgChart1"/>
    <dgm:cxn modelId="{17CAB90C-571F-4BC0-A60B-D201F0C4C6BB}" srcId="{715FBE6D-AF4D-4535-A955-B723F4CFF4A4}" destId="{1BFCD323-9CD5-4839-8358-67D16B1FF5F2}" srcOrd="4" destOrd="0" parTransId="{25602DA6-E9F5-4C51-8D8B-CD98105B7389}" sibTransId="{0F4BC881-5059-4367-B810-9FEEA4CB1F19}"/>
    <dgm:cxn modelId="{39752B1A-D4C1-4682-B0E1-9A7BDB9A8D62}" type="presOf" srcId="{DA0DCFDB-4C28-4616-8147-98AF9DD95E79}" destId="{59758F24-22E4-42E8-B7CA-2948D6DFF45A}" srcOrd="0" destOrd="0" presId="urn:microsoft.com/office/officeart/2005/8/layout/orgChart1"/>
    <dgm:cxn modelId="{7CC7351C-E647-4514-B655-F1CE4FBA9D4E}" srcId="{715FBE6D-AF4D-4535-A955-B723F4CFF4A4}" destId="{015FA137-3A16-47C0-B357-DA3D0F5659AA}" srcOrd="0" destOrd="0" parTransId="{22361A57-F5B8-4F8D-8B72-1D39161D0C20}" sibTransId="{EC5DE440-C411-4D2D-A493-8B47330FE881}"/>
    <dgm:cxn modelId="{E9D77430-0C65-4ADD-9911-AF405353C52C}" srcId="{715FBE6D-AF4D-4535-A955-B723F4CFF4A4}" destId="{EC508721-BDBA-49BE-8D91-4800A0288557}" srcOrd="1" destOrd="0" parTransId="{6CB44834-9A23-4C03-B911-8840B0722C30}" sibTransId="{FE6FA227-25C0-4106-A07B-55E00D2F764A}"/>
    <dgm:cxn modelId="{25782232-5CA2-4659-9046-58897703DE9A}" type="presOf" srcId="{EC508721-BDBA-49BE-8D91-4800A0288557}" destId="{72B865FB-29B6-4ADC-B6BC-6D2C482192B2}" srcOrd="0" destOrd="0" presId="urn:microsoft.com/office/officeart/2005/8/layout/orgChart1"/>
    <dgm:cxn modelId="{6417D733-1113-464D-BFF5-1AD7A4EB48CD}" type="presOf" srcId="{5A5410A2-2D6F-4798-8930-6027C7D77559}" destId="{18F834EF-DBDE-49DD-B9D8-EDE11978F907}" srcOrd="1" destOrd="0" presId="urn:microsoft.com/office/officeart/2005/8/layout/orgChart1"/>
    <dgm:cxn modelId="{0280CC39-AB81-410C-BB99-A5453DFEBF35}" type="presOf" srcId="{5A5410A2-2D6F-4798-8930-6027C7D77559}" destId="{FDFD5F5E-BC3A-452D-AEE1-313F9401D38D}" srcOrd="0" destOrd="0" presId="urn:microsoft.com/office/officeart/2005/8/layout/orgChart1"/>
    <dgm:cxn modelId="{D3C9DA3C-29FB-4D11-B35F-00D36F18DE1D}" type="presOf" srcId="{A483EBF9-A21E-480B-BAFE-588E5F8EAD5D}" destId="{14AD4408-F6F6-4CE0-9ECF-2CCDBDEB93A0}" srcOrd="0" destOrd="0" presId="urn:microsoft.com/office/officeart/2005/8/layout/orgChart1"/>
    <dgm:cxn modelId="{F067DD3E-4530-430D-8501-F7D0C4AE17DE}" srcId="{715FBE6D-AF4D-4535-A955-B723F4CFF4A4}" destId="{BA808F9B-4652-43A3-9867-6067033C958B}" srcOrd="5" destOrd="0" parTransId="{8F19BF7D-5C70-4A5F-9DB2-B2BB1DD778EE}" sibTransId="{9473F9C7-8830-4C50-AAF5-3FA566394505}"/>
    <dgm:cxn modelId="{A389A241-4F4E-4C52-8E61-ED650067B691}" type="presOf" srcId="{1BFCD323-9CD5-4839-8358-67D16B1FF5F2}" destId="{872600AC-93CD-48CA-8436-C2387427767E}" srcOrd="0" destOrd="0" presId="urn:microsoft.com/office/officeart/2005/8/layout/orgChart1"/>
    <dgm:cxn modelId="{F2A3A362-68E2-4FE9-805C-0BCD8F3F9815}" srcId="{715FBE6D-AF4D-4535-A955-B723F4CFF4A4}" destId="{2091B6AA-25A3-45A0-BFB2-DD5FB90169CE}" srcOrd="3" destOrd="0" parTransId="{A483EBF9-A21E-480B-BAFE-588E5F8EAD5D}" sibTransId="{AC8E6BC6-B073-4C88-946A-BC1A7C3F349A}"/>
    <dgm:cxn modelId="{50B1B667-3BB5-40AA-89E8-D6E53A1F1B6A}" type="presOf" srcId="{22361A57-F5B8-4F8D-8B72-1D39161D0C20}" destId="{A11F5651-7334-4B3B-8A8E-582C2B539BBB}" srcOrd="0" destOrd="0" presId="urn:microsoft.com/office/officeart/2005/8/layout/orgChart1"/>
    <dgm:cxn modelId="{09A7CE4E-3BA5-4E2B-9818-2952526265C0}" type="presOf" srcId="{715FBE6D-AF4D-4535-A955-B723F4CFF4A4}" destId="{521204E4-1944-4670-A214-E5812B867F6C}" srcOrd="1" destOrd="0" presId="urn:microsoft.com/office/officeart/2005/8/layout/orgChart1"/>
    <dgm:cxn modelId="{7CAB7550-9943-4C31-ACCD-B22D93C5F848}" srcId="{715FBE6D-AF4D-4535-A955-B723F4CFF4A4}" destId="{5A5410A2-2D6F-4798-8930-6027C7D77559}" srcOrd="2" destOrd="0" parTransId="{74423EDD-B922-49F8-BE19-3598C04D537D}" sibTransId="{2E726C2F-20AF-4611-BCDB-570333C4209C}"/>
    <dgm:cxn modelId="{6CBCB371-3F2D-492F-AF89-BC4610253C58}" type="presOf" srcId="{8F19BF7D-5C70-4A5F-9DB2-B2BB1DD778EE}" destId="{A3BA41B8-2C86-4C17-811E-BC44A102B0D6}" srcOrd="0" destOrd="0" presId="urn:microsoft.com/office/officeart/2005/8/layout/orgChart1"/>
    <dgm:cxn modelId="{2D696A72-8664-4065-8AE7-54BC74A3C77C}" type="presOf" srcId="{8B993AA5-52FF-48CC-B599-B5ABD6F9D09B}" destId="{030F874C-E3E9-4527-9F7A-6CDB555D648E}" srcOrd="0" destOrd="0" presId="urn:microsoft.com/office/officeart/2005/8/layout/orgChart1"/>
    <dgm:cxn modelId="{A51A1473-B1AC-4D18-99C1-0A1BB1E48667}" type="presOf" srcId="{715FBE6D-AF4D-4535-A955-B723F4CFF4A4}" destId="{70BC2003-1E6B-4222-970F-EBD55BCC3AC5}" srcOrd="0" destOrd="0" presId="urn:microsoft.com/office/officeart/2005/8/layout/orgChart1"/>
    <dgm:cxn modelId="{5A8EE154-7CB9-4BEC-BB67-E0B9A05F1514}" srcId="{7358CBF3-0DA2-42E6-881A-FD324468AB43}" destId="{715FBE6D-AF4D-4535-A955-B723F4CFF4A4}" srcOrd="0" destOrd="0" parTransId="{D74AE3B7-07CB-4066-94A3-04FC54403FA2}" sibTransId="{7E6008B9-1174-45FD-AE0F-F50A07C949A4}"/>
    <dgm:cxn modelId="{0067A97B-0F35-463E-9982-EC59A46B2F53}" type="presOf" srcId="{6CB44834-9A23-4C03-B911-8840B0722C30}" destId="{7018CA88-752E-490B-B553-04CE23DA8653}" srcOrd="0" destOrd="0" presId="urn:microsoft.com/office/officeart/2005/8/layout/orgChart1"/>
    <dgm:cxn modelId="{85C19883-41CF-47F4-AC88-D0BA329ECB34}" type="presOf" srcId="{D74AE3B7-07CB-4066-94A3-04FC54403FA2}" destId="{73858060-7BE1-4B15-BAEC-7B29D2DBFEFC}" srcOrd="0" destOrd="0" presId="urn:microsoft.com/office/officeart/2005/8/layout/orgChart1"/>
    <dgm:cxn modelId="{B6C92A85-51ED-4536-A5ED-2C933B8192A8}" type="presOf" srcId="{BA808F9B-4652-43A3-9867-6067033C958B}" destId="{367C7FEC-25E4-418F-9A67-DDFACBDF1611}" srcOrd="1" destOrd="0" presId="urn:microsoft.com/office/officeart/2005/8/layout/orgChart1"/>
    <dgm:cxn modelId="{FCD3288E-C723-4A06-B3FB-2F1C8D1CE1DE}" type="presOf" srcId="{7358CBF3-0DA2-42E6-881A-FD324468AB43}" destId="{C3E89142-AE1E-4821-A4D2-FB72980DAF9C}" srcOrd="1" destOrd="0" presId="urn:microsoft.com/office/officeart/2005/8/layout/orgChart1"/>
    <dgm:cxn modelId="{CD17A296-B7CA-4CEB-9E3D-D6CA67C68EF2}" type="presOf" srcId="{74423EDD-B922-49F8-BE19-3598C04D537D}" destId="{5CDD177F-CD71-4F52-80ED-D87699190912}" srcOrd="0" destOrd="0" presId="urn:microsoft.com/office/officeart/2005/8/layout/orgChart1"/>
    <dgm:cxn modelId="{BFBBB49C-8188-41EC-82B9-E5251DC46CA4}" type="presOf" srcId="{2091B6AA-25A3-45A0-BFB2-DD5FB90169CE}" destId="{35203015-B93E-4E04-9BF9-62444AA28ED2}" srcOrd="0" destOrd="0" presId="urn:microsoft.com/office/officeart/2005/8/layout/orgChart1"/>
    <dgm:cxn modelId="{E58422A1-0722-46DB-AC5C-B1E403E27F75}" type="presOf" srcId="{7358CBF3-0DA2-42E6-881A-FD324468AB43}" destId="{A33BE7A7-D4D2-494E-B812-AD7E73D30985}" srcOrd="0" destOrd="0" presId="urn:microsoft.com/office/officeart/2005/8/layout/orgChart1"/>
    <dgm:cxn modelId="{80F16AA9-4C0D-4EAE-894B-3226B9BA4F7E}" srcId="{8B993AA5-52FF-48CC-B599-B5ABD6F9D09B}" destId="{7358CBF3-0DA2-42E6-881A-FD324468AB43}" srcOrd="0" destOrd="0" parTransId="{7FD6393B-743A-448E-B8BF-C7736981171B}" sibTransId="{CFE79DB1-98AC-4E49-92DD-BCE444FCE23B}"/>
    <dgm:cxn modelId="{721933BA-D178-4513-B241-AD604046067A}" type="presOf" srcId="{EDDFA269-C34B-45FB-A519-0E3EDBD9B67D}" destId="{132DAC93-8EBC-48FE-9379-948B1FED6BF2}" srcOrd="0" destOrd="0" presId="urn:microsoft.com/office/officeart/2005/8/layout/orgChart1"/>
    <dgm:cxn modelId="{D8549CC0-B454-48B5-A39A-60F58B165085}" type="presOf" srcId="{DA0DCFDB-4C28-4616-8147-98AF9DD95E79}" destId="{4740A640-42ED-4DDD-AFD7-E2B78BBCC4D8}" srcOrd="1" destOrd="0" presId="urn:microsoft.com/office/officeart/2005/8/layout/orgChart1"/>
    <dgm:cxn modelId="{32F833CB-618F-44CD-BDB1-44740145FE88}" srcId="{7358CBF3-0DA2-42E6-881A-FD324468AB43}" destId="{DA0DCFDB-4C28-4616-8147-98AF9DD95E79}" srcOrd="1" destOrd="0" parTransId="{EDDFA269-C34B-45FB-A519-0E3EDBD9B67D}" sibTransId="{F3644B8C-08F6-4249-9546-4DFF63938ACE}"/>
    <dgm:cxn modelId="{A9565ED1-3567-4973-821F-D96D0B848AC4}" type="presOf" srcId="{BA808F9B-4652-43A3-9867-6067033C958B}" destId="{35F23965-727F-40A8-B17A-A4D70245E164}" srcOrd="0" destOrd="0" presId="urn:microsoft.com/office/officeart/2005/8/layout/orgChart1"/>
    <dgm:cxn modelId="{3154CDD6-696F-4E50-A096-D6D88D99635A}" type="presOf" srcId="{1BFCD323-9CD5-4839-8358-67D16B1FF5F2}" destId="{0F23961F-0B7C-4726-B8AF-F1188BB1387F}" srcOrd="1" destOrd="0" presId="urn:microsoft.com/office/officeart/2005/8/layout/orgChart1"/>
    <dgm:cxn modelId="{0F2978DF-CC46-4AD9-A71B-2D36F9D7E529}" type="presOf" srcId="{015FA137-3A16-47C0-B357-DA3D0F5659AA}" destId="{23E30692-08FD-4705-B7AB-4CF32EACF3C1}" srcOrd="0" destOrd="0" presId="urn:microsoft.com/office/officeart/2005/8/layout/orgChart1"/>
    <dgm:cxn modelId="{2980BDE9-667F-4A98-83E4-BD966E02FD2E}" type="presOf" srcId="{2091B6AA-25A3-45A0-BFB2-DD5FB90169CE}" destId="{BB376961-3A60-4160-BA48-A192D9432B1C}" srcOrd="1" destOrd="0" presId="urn:microsoft.com/office/officeart/2005/8/layout/orgChart1"/>
    <dgm:cxn modelId="{FDD60AED-A762-45D4-8D57-0D0240C8B2D0}" type="presOf" srcId="{015FA137-3A16-47C0-B357-DA3D0F5659AA}" destId="{22B0474D-DA1D-4DE5-96BE-5CD5ABEB7717}" srcOrd="1" destOrd="0" presId="urn:microsoft.com/office/officeart/2005/8/layout/orgChart1"/>
    <dgm:cxn modelId="{3741B6FC-4AF1-43C8-BDA2-4FBF7BD06684}" type="presOf" srcId="{25602DA6-E9F5-4C51-8D8B-CD98105B7389}" destId="{C00C2D4C-2F0C-4990-84E9-A580FADF8674}" srcOrd="0" destOrd="0" presId="urn:microsoft.com/office/officeart/2005/8/layout/orgChart1"/>
    <dgm:cxn modelId="{3E121128-2300-414A-ADE3-4B75013F7A37}" type="presParOf" srcId="{030F874C-E3E9-4527-9F7A-6CDB555D648E}" destId="{6C50E5F3-FED5-4315-8140-F2673C20C614}" srcOrd="0" destOrd="0" presId="urn:microsoft.com/office/officeart/2005/8/layout/orgChart1"/>
    <dgm:cxn modelId="{975504B6-2CA2-4740-A407-7B7863E70549}" type="presParOf" srcId="{6C50E5F3-FED5-4315-8140-F2673C20C614}" destId="{3935ECAD-2691-4C54-A309-B8820BF51E88}" srcOrd="0" destOrd="0" presId="urn:microsoft.com/office/officeart/2005/8/layout/orgChart1"/>
    <dgm:cxn modelId="{EA62E24F-9BF9-42A2-AEB4-6BB5115643FA}" type="presParOf" srcId="{3935ECAD-2691-4C54-A309-B8820BF51E88}" destId="{A33BE7A7-D4D2-494E-B812-AD7E73D30985}" srcOrd="0" destOrd="0" presId="urn:microsoft.com/office/officeart/2005/8/layout/orgChart1"/>
    <dgm:cxn modelId="{9A31CB41-0818-486B-8BEB-2306465D0CB3}" type="presParOf" srcId="{3935ECAD-2691-4C54-A309-B8820BF51E88}" destId="{C3E89142-AE1E-4821-A4D2-FB72980DAF9C}" srcOrd="1" destOrd="0" presId="urn:microsoft.com/office/officeart/2005/8/layout/orgChart1"/>
    <dgm:cxn modelId="{872042FC-910F-4B4C-9819-443605643D6C}" type="presParOf" srcId="{6C50E5F3-FED5-4315-8140-F2673C20C614}" destId="{2C46D8C9-8BA6-43BA-A7D3-C47835B00964}" srcOrd="1" destOrd="0" presId="urn:microsoft.com/office/officeart/2005/8/layout/orgChart1"/>
    <dgm:cxn modelId="{B29BFBA2-7013-4B78-A082-6018FB6B41EB}" type="presParOf" srcId="{2C46D8C9-8BA6-43BA-A7D3-C47835B00964}" destId="{73858060-7BE1-4B15-BAEC-7B29D2DBFEFC}" srcOrd="0" destOrd="0" presId="urn:microsoft.com/office/officeart/2005/8/layout/orgChart1"/>
    <dgm:cxn modelId="{3D451124-6B94-4E53-A40C-72AB09E47618}" type="presParOf" srcId="{2C46D8C9-8BA6-43BA-A7D3-C47835B00964}" destId="{23E7DA51-FE15-4191-9F31-A9695FE98B43}" srcOrd="1" destOrd="0" presId="urn:microsoft.com/office/officeart/2005/8/layout/orgChart1"/>
    <dgm:cxn modelId="{1859D7D4-0099-446B-B0CF-5C98783D0C04}" type="presParOf" srcId="{23E7DA51-FE15-4191-9F31-A9695FE98B43}" destId="{CA6B9E12-46DE-440D-B4A7-B3F59B8B2971}" srcOrd="0" destOrd="0" presId="urn:microsoft.com/office/officeart/2005/8/layout/orgChart1"/>
    <dgm:cxn modelId="{44BBE800-A9ED-4D6A-B82F-70549D6B9553}" type="presParOf" srcId="{CA6B9E12-46DE-440D-B4A7-B3F59B8B2971}" destId="{70BC2003-1E6B-4222-970F-EBD55BCC3AC5}" srcOrd="0" destOrd="0" presId="urn:microsoft.com/office/officeart/2005/8/layout/orgChart1"/>
    <dgm:cxn modelId="{E0D54418-B86F-4F05-A8A4-13CDCBB4C452}" type="presParOf" srcId="{CA6B9E12-46DE-440D-B4A7-B3F59B8B2971}" destId="{521204E4-1944-4670-A214-E5812B867F6C}" srcOrd="1" destOrd="0" presId="urn:microsoft.com/office/officeart/2005/8/layout/orgChart1"/>
    <dgm:cxn modelId="{9FB381CA-9458-4746-90AC-DE79481FDEB1}" type="presParOf" srcId="{23E7DA51-FE15-4191-9F31-A9695FE98B43}" destId="{0AB2695F-343D-4A99-BD43-07CBA9CC5A32}" srcOrd="1" destOrd="0" presId="urn:microsoft.com/office/officeart/2005/8/layout/orgChart1"/>
    <dgm:cxn modelId="{B4A114C2-27C9-4A5A-AE19-79A79B777F47}" type="presParOf" srcId="{0AB2695F-343D-4A99-BD43-07CBA9CC5A32}" destId="{A11F5651-7334-4B3B-8A8E-582C2B539BBB}" srcOrd="0" destOrd="0" presId="urn:microsoft.com/office/officeart/2005/8/layout/orgChart1"/>
    <dgm:cxn modelId="{24DC8B6E-F60F-4B0E-8E16-94B9DC8BFFBC}" type="presParOf" srcId="{0AB2695F-343D-4A99-BD43-07CBA9CC5A32}" destId="{D655F4C3-3B8B-4110-BF19-EB7971A56682}" srcOrd="1" destOrd="0" presId="urn:microsoft.com/office/officeart/2005/8/layout/orgChart1"/>
    <dgm:cxn modelId="{F2BD7BFF-375A-4DCA-B4D2-82114BB27280}" type="presParOf" srcId="{D655F4C3-3B8B-4110-BF19-EB7971A56682}" destId="{44137603-5F38-41A9-9CFC-83AE88B8AEFA}" srcOrd="0" destOrd="0" presId="urn:microsoft.com/office/officeart/2005/8/layout/orgChart1"/>
    <dgm:cxn modelId="{F48836AE-819C-4552-B97C-D8B012A6B017}" type="presParOf" srcId="{44137603-5F38-41A9-9CFC-83AE88B8AEFA}" destId="{23E30692-08FD-4705-B7AB-4CF32EACF3C1}" srcOrd="0" destOrd="0" presId="urn:microsoft.com/office/officeart/2005/8/layout/orgChart1"/>
    <dgm:cxn modelId="{9530E2E1-BDCA-4BAF-A6E8-DE204B16F969}" type="presParOf" srcId="{44137603-5F38-41A9-9CFC-83AE88B8AEFA}" destId="{22B0474D-DA1D-4DE5-96BE-5CD5ABEB7717}" srcOrd="1" destOrd="0" presId="urn:microsoft.com/office/officeart/2005/8/layout/orgChart1"/>
    <dgm:cxn modelId="{2BED5070-204A-48DE-97AD-49610BF1731E}" type="presParOf" srcId="{D655F4C3-3B8B-4110-BF19-EB7971A56682}" destId="{62CEDD33-1124-4A13-ADE8-333EE11B7CD1}" srcOrd="1" destOrd="0" presId="urn:microsoft.com/office/officeart/2005/8/layout/orgChart1"/>
    <dgm:cxn modelId="{1F4E0CA2-A5F4-4277-8640-073691B37E16}" type="presParOf" srcId="{D655F4C3-3B8B-4110-BF19-EB7971A56682}" destId="{E033BF1C-9C15-4FBD-85AC-276032C1CC36}" srcOrd="2" destOrd="0" presId="urn:microsoft.com/office/officeart/2005/8/layout/orgChart1"/>
    <dgm:cxn modelId="{34FA583A-1731-4967-B5C1-C8DD4F06CF4E}" type="presParOf" srcId="{0AB2695F-343D-4A99-BD43-07CBA9CC5A32}" destId="{7018CA88-752E-490B-B553-04CE23DA8653}" srcOrd="2" destOrd="0" presId="urn:microsoft.com/office/officeart/2005/8/layout/orgChart1"/>
    <dgm:cxn modelId="{69367268-3617-4D68-85AA-B4B88900178D}" type="presParOf" srcId="{0AB2695F-343D-4A99-BD43-07CBA9CC5A32}" destId="{A1D3451C-4AEC-4555-88A1-01D1E415BD69}" srcOrd="3" destOrd="0" presId="urn:microsoft.com/office/officeart/2005/8/layout/orgChart1"/>
    <dgm:cxn modelId="{6267B2A3-9467-454C-A2AF-F3FE0B0E6FCA}" type="presParOf" srcId="{A1D3451C-4AEC-4555-88A1-01D1E415BD69}" destId="{0D28DC7C-38BE-4E8E-A303-E1612DBB7F75}" srcOrd="0" destOrd="0" presId="urn:microsoft.com/office/officeart/2005/8/layout/orgChart1"/>
    <dgm:cxn modelId="{4FB5906C-230E-480F-912D-CD3540511B84}" type="presParOf" srcId="{0D28DC7C-38BE-4E8E-A303-E1612DBB7F75}" destId="{72B865FB-29B6-4ADC-B6BC-6D2C482192B2}" srcOrd="0" destOrd="0" presId="urn:microsoft.com/office/officeart/2005/8/layout/orgChart1"/>
    <dgm:cxn modelId="{1FAE5E3F-A63A-4F75-BD30-70566FB3BF1D}" type="presParOf" srcId="{0D28DC7C-38BE-4E8E-A303-E1612DBB7F75}" destId="{E3B362EE-7E05-40E9-A071-48BBEE8BF33A}" srcOrd="1" destOrd="0" presId="urn:microsoft.com/office/officeart/2005/8/layout/orgChart1"/>
    <dgm:cxn modelId="{D9014603-3A7B-48CC-A3C4-D908AB5CE2F5}" type="presParOf" srcId="{A1D3451C-4AEC-4555-88A1-01D1E415BD69}" destId="{726AA33C-9E63-4A2D-9F2A-4EB3C62E5400}" srcOrd="1" destOrd="0" presId="urn:microsoft.com/office/officeart/2005/8/layout/orgChart1"/>
    <dgm:cxn modelId="{481A8839-9710-49F4-A5B4-F210B0C81435}" type="presParOf" srcId="{A1D3451C-4AEC-4555-88A1-01D1E415BD69}" destId="{298797F8-8288-4399-9987-0A3A3A73F625}" srcOrd="2" destOrd="0" presId="urn:microsoft.com/office/officeart/2005/8/layout/orgChart1"/>
    <dgm:cxn modelId="{EA0D0225-A41D-43D1-BF41-835772264B28}" type="presParOf" srcId="{0AB2695F-343D-4A99-BD43-07CBA9CC5A32}" destId="{5CDD177F-CD71-4F52-80ED-D87699190912}" srcOrd="4" destOrd="0" presId="urn:microsoft.com/office/officeart/2005/8/layout/orgChart1"/>
    <dgm:cxn modelId="{7465C5C2-BF5D-48BE-9E06-89A95EBD7BEA}" type="presParOf" srcId="{0AB2695F-343D-4A99-BD43-07CBA9CC5A32}" destId="{B737D70A-B144-458C-B9D2-17428A8C6B40}" srcOrd="5" destOrd="0" presId="urn:microsoft.com/office/officeart/2005/8/layout/orgChart1"/>
    <dgm:cxn modelId="{D6DA67C4-65E8-4622-A822-37226161EFC6}" type="presParOf" srcId="{B737D70A-B144-458C-B9D2-17428A8C6B40}" destId="{5D2AC345-A318-4D17-BCFA-A0769700BBD4}" srcOrd="0" destOrd="0" presId="urn:microsoft.com/office/officeart/2005/8/layout/orgChart1"/>
    <dgm:cxn modelId="{4359A99B-1FEF-4832-BA20-8F250209EF2C}" type="presParOf" srcId="{5D2AC345-A318-4D17-BCFA-A0769700BBD4}" destId="{FDFD5F5E-BC3A-452D-AEE1-313F9401D38D}" srcOrd="0" destOrd="0" presId="urn:microsoft.com/office/officeart/2005/8/layout/orgChart1"/>
    <dgm:cxn modelId="{0CAA98B3-4800-4F45-BC37-9A13F8A5D926}" type="presParOf" srcId="{5D2AC345-A318-4D17-BCFA-A0769700BBD4}" destId="{18F834EF-DBDE-49DD-B9D8-EDE11978F907}" srcOrd="1" destOrd="0" presId="urn:microsoft.com/office/officeart/2005/8/layout/orgChart1"/>
    <dgm:cxn modelId="{D4751273-EFFA-437D-BACB-C3CED0685833}" type="presParOf" srcId="{B737D70A-B144-458C-B9D2-17428A8C6B40}" destId="{A49A4A53-F9DD-434B-940D-13D7EC5A0157}" srcOrd="1" destOrd="0" presId="urn:microsoft.com/office/officeart/2005/8/layout/orgChart1"/>
    <dgm:cxn modelId="{B58716DD-64B9-4B0E-8815-04DA87D298C0}" type="presParOf" srcId="{B737D70A-B144-458C-B9D2-17428A8C6B40}" destId="{162CE8F2-557C-4B98-A7FE-4E5CF893ADBC}" srcOrd="2" destOrd="0" presId="urn:microsoft.com/office/officeart/2005/8/layout/orgChart1"/>
    <dgm:cxn modelId="{A889C838-B772-4A96-9DEC-1303CFE85615}" type="presParOf" srcId="{0AB2695F-343D-4A99-BD43-07CBA9CC5A32}" destId="{14AD4408-F6F6-4CE0-9ECF-2CCDBDEB93A0}" srcOrd="6" destOrd="0" presId="urn:microsoft.com/office/officeart/2005/8/layout/orgChart1"/>
    <dgm:cxn modelId="{A64A5654-6D2C-46E0-BCC3-DAB185EE8114}" type="presParOf" srcId="{0AB2695F-343D-4A99-BD43-07CBA9CC5A32}" destId="{5D273002-ACF1-4D78-8C89-F482B519CA34}" srcOrd="7" destOrd="0" presId="urn:microsoft.com/office/officeart/2005/8/layout/orgChart1"/>
    <dgm:cxn modelId="{F58097D1-7563-4662-951D-FB18504ACDF7}" type="presParOf" srcId="{5D273002-ACF1-4D78-8C89-F482B519CA34}" destId="{8488609C-3D34-43A2-BF1C-642D4166A908}" srcOrd="0" destOrd="0" presId="urn:microsoft.com/office/officeart/2005/8/layout/orgChart1"/>
    <dgm:cxn modelId="{12F43FC1-D37E-4270-9219-F1B2AB236108}" type="presParOf" srcId="{8488609C-3D34-43A2-BF1C-642D4166A908}" destId="{35203015-B93E-4E04-9BF9-62444AA28ED2}" srcOrd="0" destOrd="0" presId="urn:microsoft.com/office/officeart/2005/8/layout/orgChart1"/>
    <dgm:cxn modelId="{4A8B55F1-2A78-42AF-81F2-F87ADBB41FBD}" type="presParOf" srcId="{8488609C-3D34-43A2-BF1C-642D4166A908}" destId="{BB376961-3A60-4160-BA48-A192D9432B1C}" srcOrd="1" destOrd="0" presId="urn:microsoft.com/office/officeart/2005/8/layout/orgChart1"/>
    <dgm:cxn modelId="{A3177425-9E53-4C2A-A9E6-457AF8689FE3}" type="presParOf" srcId="{5D273002-ACF1-4D78-8C89-F482B519CA34}" destId="{9338360E-9D91-4144-9BC3-C73B8B05805F}" srcOrd="1" destOrd="0" presId="urn:microsoft.com/office/officeart/2005/8/layout/orgChart1"/>
    <dgm:cxn modelId="{B05E5688-17C9-4FA8-AAE9-56E2B133438B}" type="presParOf" srcId="{5D273002-ACF1-4D78-8C89-F482B519CA34}" destId="{F6F1D12C-FEAA-4726-9F65-1247CD72F1B0}" srcOrd="2" destOrd="0" presId="urn:microsoft.com/office/officeart/2005/8/layout/orgChart1"/>
    <dgm:cxn modelId="{7FA58CD7-AE2F-4A66-AAC9-913135BD8AD1}" type="presParOf" srcId="{0AB2695F-343D-4A99-BD43-07CBA9CC5A32}" destId="{C00C2D4C-2F0C-4990-84E9-A580FADF8674}" srcOrd="8" destOrd="0" presId="urn:microsoft.com/office/officeart/2005/8/layout/orgChart1"/>
    <dgm:cxn modelId="{F4B9367E-5F7C-4D91-9BCC-E0B563F59977}" type="presParOf" srcId="{0AB2695F-343D-4A99-BD43-07CBA9CC5A32}" destId="{50B776D4-04B0-4B27-BE09-CCA1591BB754}" srcOrd="9" destOrd="0" presId="urn:microsoft.com/office/officeart/2005/8/layout/orgChart1"/>
    <dgm:cxn modelId="{F70FFF5D-4C48-4D64-AAD3-ED42D013EA9B}" type="presParOf" srcId="{50B776D4-04B0-4B27-BE09-CCA1591BB754}" destId="{81CBB3E9-94C6-497F-9B75-5EB515B39E11}" srcOrd="0" destOrd="0" presId="urn:microsoft.com/office/officeart/2005/8/layout/orgChart1"/>
    <dgm:cxn modelId="{D0EF0346-2E23-4A91-80B0-1F68E266A2A0}" type="presParOf" srcId="{81CBB3E9-94C6-497F-9B75-5EB515B39E11}" destId="{872600AC-93CD-48CA-8436-C2387427767E}" srcOrd="0" destOrd="0" presId="urn:microsoft.com/office/officeart/2005/8/layout/orgChart1"/>
    <dgm:cxn modelId="{5A0E1B22-8064-4602-A134-BC1D2AF7F6E1}" type="presParOf" srcId="{81CBB3E9-94C6-497F-9B75-5EB515B39E11}" destId="{0F23961F-0B7C-4726-B8AF-F1188BB1387F}" srcOrd="1" destOrd="0" presId="urn:microsoft.com/office/officeart/2005/8/layout/orgChart1"/>
    <dgm:cxn modelId="{DF73AC26-BBB2-4F42-A722-91C91FEA21D5}" type="presParOf" srcId="{50B776D4-04B0-4B27-BE09-CCA1591BB754}" destId="{743F4F17-4AC3-497A-B1E5-B0158EB273DB}" srcOrd="1" destOrd="0" presId="urn:microsoft.com/office/officeart/2005/8/layout/orgChart1"/>
    <dgm:cxn modelId="{000C6B0B-350B-4F87-804D-5CD307322F7C}" type="presParOf" srcId="{50B776D4-04B0-4B27-BE09-CCA1591BB754}" destId="{9D2D8003-3B56-4239-9ADD-073D00A9C47E}" srcOrd="2" destOrd="0" presId="urn:microsoft.com/office/officeart/2005/8/layout/orgChart1"/>
    <dgm:cxn modelId="{A33DCDD8-AF8C-4891-B093-77D729CA1D5D}" type="presParOf" srcId="{0AB2695F-343D-4A99-BD43-07CBA9CC5A32}" destId="{A3BA41B8-2C86-4C17-811E-BC44A102B0D6}" srcOrd="10" destOrd="0" presId="urn:microsoft.com/office/officeart/2005/8/layout/orgChart1"/>
    <dgm:cxn modelId="{468A89FC-A402-4D6C-8CA0-D9B11EE0B6FA}" type="presParOf" srcId="{0AB2695F-343D-4A99-BD43-07CBA9CC5A32}" destId="{250AB0A2-AB26-4379-89EF-9ADF94A063C9}" srcOrd="11" destOrd="0" presId="urn:microsoft.com/office/officeart/2005/8/layout/orgChart1"/>
    <dgm:cxn modelId="{46D85C2F-8549-4B7F-A48E-CD3AEDC3FBB3}" type="presParOf" srcId="{250AB0A2-AB26-4379-89EF-9ADF94A063C9}" destId="{D6EB384C-F43E-4CDA-95A8-C3BD96818956}" srcOrd="0" destOrd="0" presId="urn:microsoft.com/office/officeart/2005/8/layout/orgChart1"/>
    <dgm:cxn modelId="{E10CE6FF-3051-4969-BDBB-2ED46769016D}" type="presParOf" srcId="{D6EB384C-F43E-4CDA-95A8-C3BD96818956}" destId="{35F23965-727F-40A8-B17A-A4D70245E164}" srcOrd="0" destOrd="0" presId="urn:microsoft.com/office/officeart/2005/8/layout/orgChart1"/>
    <dgm:cxn modelId="{CC5D064B-D44E-44E2-9039-F30E01BBCEA7}" type="presParOf" srcId="{D6EB384C-F43E-4CDA-95A8-C3BD96818956}" destId="{367C7FEC-25E4-418F-9A67-DDFACBDF1611}" srcOrd="1" destOrd="0" presId="urn:microsoft.com/office/officeart/2005/8/layout/orgChart1"/>
    <dgm:cxn modelId="{43DE1420-F7E7-497F-B9A2-DAD529DAED0C}" type="presParOf" srcId="{250AB0A2-AB26-4379-89EF-9ADF94A063C9}" destId="{BC528451-6B41-4430-9E40-83ABBC7BA7A9}" srcOrd="1" destOrd="0" presId="urn:microsoft.com/office/officeart/2005/8/layout/orgChart1"/>
    <dgm:cxn modelId="{85267019-8C9C-4A2C-BCEE-4CEEB6B0AFF1}" type="presParOf" srcId="{250AB0A2-AB26-4379-89EF-9ADF94A063C9}" destId="{FC3AA8D8-C007-4333-87D4-D1F1819F7E29}" srcOrd="2" destOrd="0" presId="urn:microsoft.com/office/officeart/2005/8/layout/orgChart1"/>
    <dgm:cxn modelId="{C1838EB1-75FE-43C9-8D0E-7696F5A7C382}" type="presParOf" srcId="{23E7DA51-FE15-4191-9F31-A9695FE98B43}" destId="{D104805D-B7E1-4434-8AE5-286D40397A3D}" srcOrd="2" destOrd="0" presId="urn:microsoft.com/office/officeart/2005/8/layout/orgChart1"/>
    <dgm:cxn modelId="{9743004A-1575-4580-B669-5E75A844E51B}" type="presParOf" srcId="{2C46D8C9-8BA6-43BA-A7D3-C47835B00964}" destId="{132DAC93-8EBC-48FE-9379-948B1FED6BF2}" srcOrd="2" destOrd="0" presId="urn:microsoft.com/office/officeart/2005/8/layout/orgChart1"/>
    <dgm:cxn modelId="{77946910-FB9D-43CE-93A5-E1E58E7C7DEC}" type="presParOf" srcId="{2C46D8C9-8BA6-43BA-A7D3-C47835B00964}" destId="{43551FA1-A2F7-4C78-8859-CE74B9A07A5D}" srcOrd="3" destOrd="0" presId="urn:microsoft.com/office/officeart/2005/8/layout/orgChart1"/>
    <dgm:cxn modelId="{FC1FA6BC-CB1A-400C-8FD4-3053990F44E2}" type="presParOf" srcId="{43551FA1-A2F7-4C78-8859-CE74B9A07A5D}" destId="{7E0AEF7E-1685-41AA-80AF-F894D1C4E01F}" srcOrd="0" destOrd="0" presId="urn:microsoft.com/office/officeart/2005/8/layout/orgChart1"/>
    <dgm:cxn modelId="{4BDCE686-91B2-4242-AC61-C4784E2BC92B}" type="presParOf" srcId="{7E0AEF7E-1685-41AA-80AF-F894D1C4E01F}" destId="{59758F24-22E4-42E8-B7CA-2948D6DFF45A}" srcOrd="0" destOrd="0" presId="urn:microsoft.com/office/officeart/2005/8/layout/orgChart1"/>
    <dgm:cxn modelId="{7BCA8747-0F68-4C94-A1DB-24CCC87CF589}" type="presParOf" srcId="{7E0AEF7E-1685-41AA-80AF-F894D1C4E01F}" destId="{4740A640-42ED-4DDD-AFD7-E2B78BBCC4D8}" srcOrd="1" destOrd="0" presId="urn:microsoft.com/office/officeart/2005/8/layout/orgChart1"/>
    <dgm:cxn modelId="{6AB71D2A-514E-4963-AA15-D3A98FE40776}" type="presParOf" srcId="{43551FA1-A2F7-4C78-8859-CE74B9A07A5D}" destId="{ED1A59A9-ECBB-4A01-8893-2D350184CC43}" srcOrd="1" destOrd="0" presId="urn:microsoft.com/office/officeart/2005/8/layout/orgChart1"/>
    <dgm:cxn modelId="{41E07F00-BA65-4811-9355-67D2BC500142}" type="presParOf" srcId="{43551FA1-A2F7-4C78-8859-CE74B9A07A5D}" destId="{304EF1F0-162D-403C-BD3A-339BC24294FA}" srcOrd="2" destOrd="0" presId="urn:microsoft.com/office/officeart/2005/8/layout/orgChart1"/>
    <dgm:cxn modelId="{FDEA3BBE-546C-4AE6-B84C-F542887A4EC5}" type="presParOf" srcId="{6C50E5F3-FED5-4315-8140-F2673C20C614}" destId="{7DC21E7E-7D97-417B-9241-2FBDEF2AD6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C853C-C8DA-4BF8-A028-D933B51D84D7}">
      <dsp:nvSpPr>
        <dsp:cNvPr id="0" name=""/>
        <dsp:cNvSpPr/>
      </dsp:nvSpPr>
      <dsp:spPr>
        <a:xfrm>
          <a:off x="1182819" y="273096"/>
          <a:ext cx="1267128" cy="12671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73303-AE5C-4CE9-AD1A-0E473B8EEAF9}">
      <dsp:nvSpPr>
        <dsp:cNvPr id="0" name=""/>
        <dsp:cNvSpPr/>
      </dsp:nvSpPr>
      <dsp:spPr>
        <a:xfrm>
          <a:off x="6200" y="1703898"/>
          <a:ext cx="3620367" cy="54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The main objective of this class are:</a:t>
          </a:r>
        </a:p>
      </dsp:txBody>
      <dsp:txXfrm>
        <a:off x="6200" y="1703898"/>
        <a:ext cx="3620367" cy="543055"/>
      </dsp:txXfrm>
    </dsp:sp>
    <dsp:sp modelId="{96B7F48D-77AB-4E8C-9B23-6131EDD89655}">
      <dsp:nvSpPr>
        <dsp:cNvPr id="0" name=""/>
        <dsp:cNvSpPr/>
      </dsp:nvSpPr>
      <dsp:spPr>
        <a:xfrm>
          <a:off x="6200" y="2323080"/>
          <a:ext cx="3620367" cy="175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 define the Problem-Solving Agent (PSA).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 Know the parts of PSA.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 learn how to formulate the parts of PSA.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 discuss the searching process and strategy in PSA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 identify Different types of search strategies.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 discuss some examples on search strategies</a:t>
          </a:r>
        </a:p>
      </dsp:txBody>
      <dsp:txXfrm>
        <a:off x="6200" y="2323080"/>
        <a:ext cx="3620367" cy="1756366"/>
      </dsp:txXfrm>
    </dsp:sp>
    <dsp:sp modelId="{858D260D-419D-456A-AAA2-AFB5989A5A42}">
      <dsp:nvSpPr>
        <dsp:cNvPr id="0" name=""/>
        <dsp:cNvSpPr/>
      </dsp:nvSpPr>
      <dsp:spPr>
        <a:xfrm>
          <a:off x="5436751" y="273096"/>
          <a:ext cx="1267128" cy="12671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92A5D-204E-4B9A-88E1-B67A90686BB0}">
      <dsp:nvSpPr>
        <dsp:cNvPr id="0" name=""/>
        <dsp:cNvSpPr/>
      </dsp:nvSpPr>
      <dsp:spPr>
        <a:xfrm>
          <a:off x="4260132" y="1703898"/>
          <a:ext cx="3620367" cy="54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At the end of the class, students should be able to</a:t>
          </a:r>
        </a:p>
      </dsp:txBody>
      <dsp:txXfrm>
        <a:off x="4260132" y="1703898"/>
        <a:ext cx="3620367" cy="543055"/>
      </dsp:txXfrm>
    </dsp:sp>
    <dsp:sp modelId="{E1AE26F2-DBC1-408D-8B22-019DD5A83ABE}">
      <dsp:nvSpPr>
        <dsp:cNvPr id="0" name=""/>
        <dsp:cNvSpPr/>
      </dsp:nvSpPr>
      <dsp:spPr>
        <a:xfrm>
          <a:off x="4260132" y="2323080"/>
          <a:ext cx="3620367" cy="175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Formulate problems, and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Understand different types of search strategies.</a:t>
          </a:r>
        </a:p>
      </dsp:txBody>
      <dsp:txXfrm>
        <a:off x="4260132" y="2323080"/>
        <a:ext cx="3620367" cy="1756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DAC93-8EBC-48FE-9379-948B1FED6BF2}">
      <dsp:nvSpPr>
        <dsp:cNvPr id="0" name=""/>
        <dsp:cNvSpPr/>
      </dsp:nvSpPr>
      <dsp:spPr>
        <a:xfrm>
          <a:off x="3501241" y="482442"/>
          <a:ext cx="2615455" cy="225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42"/>
              </a:lnTo>
              <a:lnTo>
                <a:pt x="2615455" y="124342"/>
              </a:lnTo>
              <a:lnTo>
                <a:pt x="2615455" y="22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A41B8-2C86-4C17-811E-BC44A102B0D6}">
      <dsp:nvSpPr>
        <dsp:cNvPr id="0" name=""/>
        <dsp:cNvSpPr/>
      </dsp:nvSpPr>
      <dsp:spPr>
        <a:xfrm>
          <a:off x="575196" y="1189966"/>
          <a:ext cx="2101880" cy="3842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2251"/>
              </a:lnTo>
              <a:lnTo>
                <a:pt x="2101880" y="38422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C2D4C-2F0C-4990-84E9-A580FADF8674}">
      <dsp:nvSpPr>
        <dsp:cNvPr id="0" name=""/>
        <dsp:cNvSpPr/>
      </dsp:nvSpPr>
      <dsp:spPr>
        <a:xfrm>
          <a:off x="575196" y="1189966"/>
          <a:ext cx="2101880" cy="3157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857"/>
              </a:lnTo>
              <a:lnTo>
                <a:pt x="2101880" y="3157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D4408-F6F6-4CE0-9ECF-2CCDBDEB93A0}">
      <dsp:nvSpPr>
        <dsp:cNvPr id="0" name=""/>
        <dsp:cNvSpPr/>
      </dsp:nvSpPr>
      <dsp:spPr>
        <a:xfrm>
          <a:off x="575196" y="1189966"/>
          <a:ext cx="2101880" cy="247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462"/>
              </a:lnTo>
              <a:lnTo>
                <a:pt x="2101880" y="24734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D177F-CD71-4F52-80ED-D87699190912}">
      <dsp:nvSpPr>
        <dsp:cNvPr id="0" name=""/>
        <dsp:cNvSpPr/>
      </dsp:nvSpPr>
      <dsp:spPr>
        <a:xfrm>
          <a:off x="575196" y="1189966"/>
          <a:ext cx="2101880" cy="1789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9068"/>
              </a:lnTo>
              <a:lnTo>
                <a:pt x="2101880" y="17890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8CA88-752E-490B-B553-04CE23DA8653}">
      <dsp:nvSpPr>
        <dsp:cNvPr id="0" name=""/>
        <dsp:cNvSpPr/>
      </dsp:nvSpPr>
      <dsp:spPr>
        <a:xfrm>
          <a:off x="575196" y="1189966"/>
          <a:ext cx="2101880" cy="1104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674"/>
              </a:lnTo>
              <a:lnTo>
                <a:pt x="2101880" y="11046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F5651-7334-4B3B-8A8E-582C2B539BBB}">
      <dsp:nvSpPr>
        <dsp:cNvPr id="0" name=""/>
        <dsp:cNvSpPr/>
      </dsp:nvSpPr>
      <dsp:spPr>
        <a:xfrm>
          <a:off x="575196" y="1189966"/>
          <a:ext cx="2101880" cy="420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280"/>
              </a:lnTo>
              <a:lnTo>
                <a:pt x="2101880" y="4202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58060-7BE1-4B15-BAEC-7B29D2DBFEFC}">
      <dsp:nvSpPr>
        <dsp:cNvPr id="0" name=""/>
        <dsp:cNvSpPr/>
      </dsp:nvSpPr>
      <dsp:spPr>
        <a:xfrm>
          <a:off x="960770" y="482442"/>
          <a:ext cx="2540470" cy="225556"/>
        </a:xfrm>
        <a:custGeom>
          <a:avLst/>
          <a:gdLst/>
          <a:ahLst/>
          <a:cxnLst/>
          <a:rect l="0" t="0" r="0" b="0"/>
          <a:pathLst>
            <a:path>
              <a:moveTo>
                <a:pt x="2540470" y="0"/>
              </a:moveTo>
              <a:lnTo>
                <a:pt x="2540470" y="124342"/>
              </a:lnTo>
              <a:lnTo>
                <a:pt x="0" y="124342"/>
              </a:lnTo>
              <a:lnTo>
                <a:pt x="0" y="22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BE7A7-D4D2-494E-B812-AD7E73D30985}">
      <dsp:nvSpPr>
        <dsp:cNvPr id="0" name=""/>
        <dsp:cNvSpPr/>
      </dsp:nvSpPr>
      <dsp:spPr>
        <a:xfrm>
          <a:off x="3019273" y="474"/>
          <a:ext cx="963935" cy="481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Searches</a:t>
          </a:r>
        </a:p>
      </dsp:txBody>
      <dsp:txXfrm>
        <a:off x="3019273" y="474"/>
        <a:ext cx="963935" cy="481967"/>
      </dsp:txXfrm>
    </dsp:sp>
    <dsp:sp modelId="{70BC2003-1E6B-4222-970F-EBD55BCC3AC5}">
      <dsp:nvSpPr>
        <dsp:cNvPr id="0" name=""/>
        <dsp:cNvSpPr/>
      </dsp:nvSpPr>
      <dsp:spPr>
        <a:xfrm>
          <a:off x="478802" y="707998"/>
          <a:ext cx="963935" cy="481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Uninformed</a:t>
          </a:r>
        </a:p>
      </dsp:txBody>
      <dsp:txXfrm>
        <a:off x="478802" y="707998"/>
        <a:ext cx="963935" cy="481967"/>
      </dsp:txXfrm>
    </dsp:sp>
    <dsp:sp modelId="{23E30692-08FD-4705-B7AB-4CF32EACF3C1}">
      <dsp:nvSpPr>
        <dsp:cNvPr id="0" name=""/>
        <dsp:cNvSpPr/>
      </dsp:nvSpPr>
      <dsp:spPr>
        <a:xfrm>
          <a:off x="2677076" y="1369263"/>
          <a:ext cx="2773531" cy="481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Breadth First search</a:t>
          </a:r>
        </a:p>
      </dsp:txBody>
      <dsp:txXfrm>
        <a:off x="2677076" y="1369263"/>
        <a:ext cx="2773531" cy="481967"/>
      </dsp:txXfrm>
    </dsp:sp>
    <dsp:sp modelId="{72B865FB-29B6-4ADC-B6BC-6D2C482192B2}">
      <dsp:nvSpPr>
        <dsp:cNvPr id="0" name=""/>
        <dsp:cNvSpPr/>
      </dsp:nvSpPr>
      <dsp:spPr>
        <a:xfrm>
          <a:off x="2677076" y="2053657"/>
          <a:ext cx="2773531" cy="481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Depth First Search</a:t>
          </a:r>
        </a:p>
      </dsp:txBody>
      <dsp:txXfrm>
        <a:off x="2677076" y="2053657"/>
        <a:ext cx="2773531" cy="481967"/>
      </dsp:txXfrm>
    </dsp:sp>
    <dsp:sp modelId="{FDFD5F5E-BC3A-452D-AEE1-313F9401D38D}">
      <dsp:nvSpPr>
        <dsp:cNvPr id="0" name=""/>
        <dsp:cNvSpPr/>
      </dsp:nvSpPr>
      <dsp:spPr>
        <a:xfrm>
          <a:off x="2677076" y="2738051"/>
          <a:ext cx="2773531" cy="481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Depth limited</a:t>
          </a:r>
        </a:p>
      </dsp:txBody>
      <dsp:txXfrm>
        <a:off x="2677076" y="2738051"/>
        <a:ext cx="2773531" cy="481967"/>
      </dsp:txXfrm>
    </dsp:sp>
    <dsp:sp modelId="{35203015-B93E-4E04-9BF9-62444AA28ED2}">
      <dsp:nvSpPr>
        <dsp:cNvPr id="0" name=""/>
        <dsp:cNvSpPr/>
      </dsp:nvSpPr>
      <dsp:spPr>
        <a:xfrm>
          <a:off x="2677076" y="3422445"/>
          <a:ext cx="2773531" cy="481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Iterative Deepening </a:t>
          </a:r>
        </a:p>
      </dsp:txBody>
      <dsp:txXfrm>
        <a:off x="2677076" y="3422445"/>
        <a:ext cx="2773531" cy="481967"/>
      </dsp:txXfrm>
    </dsp:sp>
    <dsp:sp modelId="{872600AC-93CD-48CA-8436-C2387427767E}">
      <dsp:nvSpPr>
        <dsp:cNvPr id="0" name=""/>
        <dsp:cNvSpPr/>
      </dsp:nvSpPr>
      <dsp:spPr>
        <a:xfrm>
          <a:off x="2677076" y="4106839"/>
          <a:ext cx="2773531" cy="481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Uniform Cost</a:t>
          </a:r>
        </a:p>
      </dsp:txBody>
      <dsp:txXfrm>
        <a:off x="2677076" y="4106839"/>
        <a:ext cx="2773531" cy="481967"/>
      </dsp:txXfrm>
    </dsp:sp>
    <dsp:sp modelId="{35F23965-727F-40A8-B17A-A4D70245E164}">
      <dsp:nvSpPr>
        <dsp:cNvPr id="0" name=""/>
        <dsp:cNvSpPr/>
      </dsp:nvSpPr>
      <dsp:spPr>
        <a:xfrm>
          <a:off x="2677076" y="4791233"/>
          <a:ext cx="2773531" cy="481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Bi-Directional search</a:t>
          </a:r>
        </a:p>
      </dsp:txBody>
      <dsp:txXfrm>
        <a:off x="2677076" y="4791233"/>
        <a:ext cx="2773531" cy="481967"/>
      </dsp:txXfrm>
    </dsp:sp>
    <dsp:sp modelId="{59758F24-22E4-42E8-B7CA-2948D6DFF45A}">
      <dsp:nvSpPr>
        <dsp:cNvPr id="0" name=""/>
        <dsp:cNvSpPr/>
      </dsp:nvSpPr>
      <dsp:spPr>
        <a:xfrm>
          <a:off x="5634728" y="707998"/>
          <a:ext cx="963935" cy="481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Informed</a:t>
          </a:r>
        </a:p>
      </dsp:txBody>
      <dsp:txXfrm>
        <a:off x="5634728" y="707998"/>
        <a:ext cx="963935" cy="481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5-18T11:31:22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2026 5430 905 0,'0'0'183'15,"0"0"-66"-15,0 0-61 16,0 0-37-16,0 0-16 0,0 0 35 16,0 0 28-16,0 0-19 15,0 0 40-15,2 0-38 16,-2 0 20-16,4-2-9 15,-1 2-20-15,-1 0 19 16,-2 0-49-16,1 0-10 16,-1 0 14-16,3 0-14 15,-1 0-14-15,0 0 6 16,2 0-6-16,3-2 3 16,3 2 10-16,1-2 1 15,6-1-7-15,3-2 7 0,7 1 0 16,4-2 0-16,7-2 10 15,4 2-12 1,4-3 2-16,4 4 0 0,-5 1 0 16,-1 0 0-16,-4 4-6 15,-7-2 5-15,1 2 2 16,-6 0-9-16,4 0 8 16,-2 0 0-16,-1 0-6 15,-4 0 7-15,2 0-1 16,-1 0 0-16,0-2 0 15,-2-1 3-15,5 3-3 16,0 0 0-16,6 0-11 16,0 0 12-16,6 0-1 15,0 0 0-15,4 0 1 16,-3 0-1-16,0 0 0 0,-3 0 0 16,2 0-4-1,0 0 11-15,-8 0-7 0,1 0 0 16,-3 0 0-16,-3 0-5 15,-4 0 5-15,-3 0 0 16,3 0-4-16,-6 0 10 16,-1 0-7-16,1-3 1 15,-3 1 0-15,2-2 9 16,-2 1-9-16,2 0 0 16,5-3-11-16,1 1 19 15,-1 2-8-15,1-2 0 16,-2 1 0-16,-1 1-2 15,-2 1 2-15,-5-1 0 16,3 2-2-16,-3-1 12 16,1 2-16-16,6-2 6 0,-1 2 0 15,4 0 2-15,-2 0-2 16,1-2 0-16,0 2-6 16,-1-3 15-16,-3 1-10 15,2 1 1-15,-6-1 0 16,3 2-4-16,-4-2 4 15,-6 2 0-15,-2 0-10 16,-2 0 21-16,-3 0-11 16,3 0 0-16,-3 0 0 15,0 0-9-15,0 0 9 16,0 0 0-16,0 0 0 16,0 0-2-16,0 0 1 0,-3 12-272 15,-12 5-36-15,-6 2-84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5-18T11:31:41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4915 8613 453 0,'0'0'577'0,"0"0"-456"16,0 0-92-16,0 0-1 15,0 0-21-15,0-39 6 0,0 27 36 16,0-2-39-16,0-2 2 16,-3 0 13-16,-1-1-14 15,-3-2 38-15,-2 1-2 16,-3-3-18-16,0 2 28 15,-4-1-56-15,1 0 11 16,-6-2-12-16,0-1-32 16,-6 0 16-16,-4-2-16 15,-3 3-47-15,-1-3 61 16,-2 0-11-16,-3 2 18 16,2-1 10-16,1 1 2 15,1 0 8-15,1 6-9 16,-2 3 0-16,5-1 16 0,-4 3-16 15,0 3-1 1,3 1 1-16,0 0 0 0,2 2-6 16,1 2 6-16,4 0 0 15,-1 2 13-15,6-3-12 16,-2 5 5-16,-1 0 0 16,-1 0 7-16,-3 0-17 15,-3 7 4-15,-1 5 0 16,1 2-8-16,1 2 8 15,1 0 0-15,-1 3 0 16,2 1 2-16,3 1-1 16,1 2-1-16,0 0 0 15,-1 3 0-15,1 4 1 0,0 0-1 16,-2 4 19 0,5 2-7-16,-1 5 25 0,1 3-19 15,3 2 1-15,3 2 34 16,-1 4-44-16,5 2 3 15,-1 3-8-15,4-2 5 16,2 0 4-16,0-3-7 16,2-4-6-16,-3-3 44 15,4-4-43-15,1 1 18 16,2-1 3-16,0 2-22 16,0 2 35-16,0-1-34 15,0 3-1-15,5-1 18 0,6 0-17 16,1-3-1-1,2 1 0-15,1-3 7 0,3-2-6 16,2-4-1-16,3-3 0 16,0 2-3-16,2-5 5 15,2 3-2-15,-4-1 0 16,5-1 1-16,-4 1 6 16,6-2-7-16,-4 0 0 15,5-1-4-15,2-2 10 16,0 0-3-16,2-5-3 15,4-1 0-15,-5-1 11 16,2-5-11-16,-2-4 0 16,-3 0-4-16,0-5 18 15,3 2-14-15,-1-3 0 16,5 2 0-16,-2-4 8 0,6 2-8 16,4-2 0-16,1-2-1 15,1 0 8-15,4 0-7 16,-4 0 0-16,1 0 0 15,0-4 0-15,0-8 0 16,-3-4 0-16,1 0 0 16,-5-2 0-16,-1-2 0 15,-7 0-1-15,-2-4 1 16,0 0-6-16,-5-2 6 16,-1-2 0-16,0-5 4 15,-2-3 4-15,3-8-6 16,-1-4-2-16,3-6 0 15,-4-4-15-15,1-2 7 0,-6-3-3 16,-3 1 4 0,-9-1 7-16,1 5 0 0,-9-3 2 15,0 5-1-15,-6 2 29 16,-16 1-22-16,-9 1 4 16,-6 2-12-16,-10 1-7 15,-8 0-5-15,-3 8-43 16,-24-3-97-16,14 14 42 15,11 9-268-15</inkml:trace>
  <inkml:trace contextRef="#ctx0" brushRef="#br0" timeOffset="8289.43">9085 6130 844 0,'0'0'208'15,"0"0"-122"1,0 0-62-16,0 0-11 0,0 0 109 16,0 0-44-16,-2-12-27 15,2 12-15-15,-2-2-8 16,0 2 56-16,-1-3-17 15,-2 1-41-15,0 1 23 16,2-1-49-16,-5 0 1 16,3 0-1-16,0-1 7 15,1 3-14-15,2 0 7 16,-1 0-37-16,3 0 21 16,0 0-25-16,0 0 21 0,0 0 13 15,0 0-15-15,0 0 12 16,0 0-15-16,0 0 19 15,0 0-11-15,0 0 17 16,0 0-1-16,0 0 0 16,0 0-7-16,0 0 0 15,0 0 8-15,3 0 0 16,6 0 5-16,1 0-5 16,7 0 0-16,3-2 14 15,8 0-5-15,1 1 18 16,4-1-27-16,1 2 1 15,0 0 2-15,3 0-3 16,-4 0 0-16,0 0-9 16,-1 0 21-16,-4 0-10 15,-6 0-2-15,-6 0 0 0,-1-2-6 16,-4 2 6-16,-4 0 0 16,-3 0 6-16,0 0-5 15,-1-2 22-15,4 2-8 16,-1-3-14-16,3 0 22 15,3 1-21-15,1-1-3 16,-1 3 1-16,9 0-108 16,-6 0-81-16,-1 0-295 0</inkml:trace>
  <inkml:trace contextRef="#ctx0" brushRef="#br0" timeOffset="8904.33">9114 6191 783 0,'0'0'241'15,"0"0"-158"-15,0 0-37 16,0 0 40-16,0 0 16 16,0 0 9-16,0 0-53 15,-8 0-22-15,8 0-2 16,6 0-34-16,5 0-8 15,5 0 7-15,8 0 1 16,3-3-4-16,2 3 4 16,2 0 0-16,-3 0-9 15,0 0 19-15,0 0-11 16,-4 0 1-16,-4 0 0 16,-2 0-4-16,-4 0 4 15,-3 0 0-15,-1 0-4 0,-5 0 14 16,-3 0-12-1,-2 0 2-15,0 0 0 0,0 0 2 16,0 0-2-16,0 0 0 16,0 0-7-16,0 0 14 15,0 0-8-15,0 0 1 16,0 0 0-16,0 0 0 16,0 0 0-16,0 0 0 15,0 0-7-15,0 0 15 16,0 0-8-16,0 0 0 15,0 0-1-15,0 0-12 16,-5 0-64-16,-7 0-139 16,3 0-117-16</inkml:trace>
  <inkml:trace contextRef="#ctx0" brushRef="#br0" timeOffset="10585.49">13455 7020 831 0,'0'0'366'16,"0"0"-226"-16,0 0-111 15,0 0-7-15,0 0-22 16,0 0 0-16,0 0 14 15,-7 0-14-15,7 0 9 16,-2-2 16-16,0 0 10 16,-3-3 50-16,2 5-31 0,0-5-25 15,-3 3 30 1,5-2-40-16,-3 3-9 0,0 1 1 16,4 0-11-16,0 0 25 15,0 0-7-15,0 0-17 16,0 0 25-16,0 0-25 15,0 0 7-15,6-3-8 16,3 3-17-16,6 0 10 16,7-2-3-16,5 0 10 15,4 2-6-15,2-2 6 16,2 0 0-16,4 2-1 16,-2-2 2-16,3 0 8 0,1 0-9 15,-1-1 0 1,-3 3-4-16,-3 0 4 0,-10 0-1 15,-4 0 1-15,-8 0 0 16,-2 0-1-16,-1 0 1 16,-6 0 0-16,5 0 0 15,-1 0 0-15,2 0-6 16,-3 0 5-16,1 0-139 16,-3 0-91-16,-3 3-260 0</inkml:trace>
  <inkml:trace contextRef="#ctx0" brushRef="#br0" timeOffset="10852.32">13605 7136 841 0,'0'0'173'15,"0"0"-119"-15,0 0-25 16,0 0 60-16,114 0 36 16,-82 0-28-16,5 0-56 15,-11 0-41-15,-8 0-199 0</inkml:trace>
  <inkml:trace contextRef="#ctx0" brushRef="#br0" timeOffset="12320.01">13557 6874 1200 0,'0'0'270'0,"0"0"-178"0,0 0-40 16,0 0 3-16,0 0 43 16,0 0 10-16,0 0-70 15,-4-4-8-15,4 4-23 16,0 0-6-16,0 0 36 15,0 0-34-15,1 0 6 16,6 0-18-16,2 0 13 16,5 0-5-16,3 0 1 15,6 0 0-15,1 0-3 16,2 0 3-16,2 0 0 16,1 0-6-16,1 0 12 15,-3 0-12-15,-1 0 5 0,-4 0-2 16,-1 0-6-16,-6 0 5 15,-2 0 1-15,-1 0-6 16,-1 0 12-16,-3 0-13 16,2 0 5-16,-5 0-46 15,3 0-37-15,-5 0-128 16,0 0-170-16,-3 2-226 0</inkml:trace>
  <inkml:trace contextRef="#ctx0" brushRef="#br0" timeOffset="12628.82">13568 6928 924 0,'0'0'315'15,"0"0"-293"-15,0 0-22 16,0 0 0-16,0 0 10 16,0 0 32-16,0 0 7 15,89 0-48-15,-65 2 8 16,1 0 16-16,-3-2 15 0,-1 2 15 16,-5 0-47-16,3 2-7 15,-7-3 6-15,4 4-7 16,2 2-21-16,-5-4-123 15,-3-1-426-15</inkml:trace>
  <inkml:trace contextRef="#ctx0" brushRef="#br0" timeOffset="15368.77">19736 6832 489 0,'0'0'304'0,"0"0"-162"16,0 0-64-16,0 0 1 15,0 0 72-15,0 0 39 16,0 0-67-16,0-8-62 0,0 8 18 16,0 0-53-16,0 0 11 15,0 0-2-15,0 0-35 16,0 0 27-16,0 0-27 15,0 0 0-15,4 0-16 16,3 0 16-16,2 0 0 16,4 0-10-16,2 0 20 15,3 0-10-15,5 0 0 16,-2 0 0-16,1 0-1 16,4 0 1-16,-3 1 0 15,4 3-1-15,-2 1 3 16,-2-2 2-16,-4 0-4 15,-1 1 0-15,-7-2-6 16,0-1 6-16,-2 1 0 16,-1 1 0-16,1-3 1 0,1 2 3 15,5-2-4 1,-4 2 0-16,2-2-3 0,-1 2 3 16,-1-2-1-16,-1 2-41 15,-2 1-62-15,-1 2-27 16,-1-1-127-16,-4-2-236 0</inkml:trace>
  <inkml:trace contextRef="#ctx0" brushRef="#br0" timeOffset="15919.34">19762 6953 643 0,'0'0'202'0,"0"0"-107"16,0 0-44-1,0 0 8-15,0 0 64 0,0 0-41 16,0 0-5-16,49 3-32 16,-27-1-20-16,2-2 17 15,1 2-14-15,2 0-10 16,0-2 33-16,-1 2-39 15,1-2 11-15,-5 1-13 16,1 1-8-16,-6-2 14 16,-1 3-16-16,-6-1 0 15,0 0-2-15,-1-2 4 16,-6 2-2-16,0-2 0 16,-3 0 0-16,2 2 13 15,-2-2-13-15,0 0 0 16,0 0 24-16,0 0-23 0,0 0 23 15,0 0-24-15,3 0 2 16,-3 0-11-16,0 4-88 16,0 0-188-16,0-2-292 0</inkml:trace>
  <inkml:trace contextRef="#ctx0" brushRef="#br0" timeOffset="21186.83">6577 8819 755 0,'0'0'206'0,"0"0"-193"16,0 0 10-16,0 0-18 0,0 0 79 16,0 0 72-16,0 0-40 15,5 0-58-15,-5 0 22 16,0 0-13-16,0 0-2 15,0 0 9-15,0 0-53 16,0 0-5-16,0 0-16 16,0 0 1-16,0 0 10 15,0 0-11-15,0 0 0 16,0 0-18-16,0 0 19 16,0 0-1-16,0 0 0 0,0 0 3 15,0 0 8 1,0 2-11-16,-3-2 0 0,3 0 1 15,0 0 0-15,0 0-1 16,0 0 0-16,0 0 8 16,0 0 1-16,0 0-9 15,0 0 0-15,0 0-1 16,3 0 1-16,3 0-1 16,1 0 0-16,7 0 1 15,1-5 3-15,2 0-3 16,3-4 0-16,1 4-7 15,1-3 13-15,-2 1-6 16,0 4 0-16,-3-1 0 16,-1 2 3-16,-4-1-3 15,2 3 0-15,-2-3-6 0,-3 1 12 16,-2 0-7 0,2 2 1-16,-3 0 0 0,-1 0-6 15,-1 0 6-15,-2 0 0 16,0 0-3-16,1 0 4 15,5 0-1-15,-1 0 0 16,-1 0-17-16,3 0 17 16,-2 0-61-16,-2 0-41 15,4 4-35-15,-6-1-159 16,0 0-351-16</inkml:trace>
  <inkml:trace contextRef="#ctx0" brushRef="#br0" timeOffset="21868.86">6586 8909 504 0,'0'0'332'0,"0"0"-233"16,0 0-99-16,0 0-16 15,0 0 16-15,0 0 31 16,0 0-8-16,0 2-9 16,0-2 4-16,2 0 64 15,2 0 38-15,2 0-47 16,0 0-50-16,7 0 23 16,1 0-36-16,9 0 0 15,3 0-5-15,-2-4 1 16,2 3 0-16,-1 1-6 15,-3-3 0-15,-1 1-4 16,0 2 4-16,-6 0 0 0,-1 0-1 16,-3 0 4-16,-4 0 0 15,-1 0-3-15,-5 0 0 16,-1 0-2-16,4 0 2 16,-4 0 0-16,0 0 0 15,0 0 6-15,0 0-2 16,0 0-4-16,0 0 0 15,0 0 1-15,0 0-1 16,0 0 0-16,0 0 7 16,0 0-5-16,0 0 41 15,0 0-8-15,0 0-1 16,0 0 35-16,0 0-34 16,0 0 10-16,0 0-5 15,0 0-40-15,0 0 0 0,0-2-54 16,-4 2-197-16,-3-2-434 0</inkml:trace>
  <inkml:trace contextRef="#ctx0" brushRef="#br0" timeOffset="24581.33">10885 9493 469 0,'0'0'400'0,"0"0"-204"16,0 0-157-16,0 0-33 15,0 0 69-15,0 0 21 16,0 0-18-16,-3-12-49 16,3 12-29-16,0 0 22 15,0-2-3-15,0 2 17 16,0 0 54-16,0 0-53 0,0 0 6 16,0 0-21-1,0 0-12-15,0 0 33 0,0 0-32 16,0 0 16-16,0-3-14 15,0 3-6-15,0 0-13 16,3-2 6-16,8-1-3 16,3 1-11-16,7-2 14 15,5 1 0-15,-3 1-6 16,3 0-9-16,0 1 4 16,-2 1-17-16,-2 0-20 15,0 0 48-15,-2 0-29 16,-4 0 2-16,-1 0-16 15,-5 0 0-15,2 0 37 16,-5 1-13-16,-3 1 10 16,1 0-5-16,-1 1 14 0,-3-1-13 15,3 0 1-15,-2 0-39 16,-2 3-59-16,0 0-94 16,0-1-78-16</inkml:trace>
  <inkml:trace contextRef="#ctx0" brushRef="#br0" timeOffset="24988.08">10841 9610 629 0,'0'0'500'0,"0"0"-386"16,0 0-114-16,0 0-29 16,0 0 29-16,0 0 24 15,0 0 7-15,26 0-16 16,-15 0-14-16,0 0 12 15,5 0-13-15,-1 0 0 16,1 0 1-16,0 3 0 0,2-3-1 16,-1 2 0-1,-1-2 7-15,1 2 3 0,-1-2-10 16,-4 0 0-16,3 0 0 16,-4 0 0-16,-3 0-1 15,5 5 1-15,1-5-58 16,-5 0-175-16</inkml:trace>
  <inkml:trace contextRef="#ctx0" brushRef="#br0" timeOffset="25699.04">12157 9617 1185 0,'0'0'353'0,"0"0"-304"0,0 0-49 16,0 0 0 0,0 0 53-16,0 0 15 0,0 0-41 15,31 0-4-15,-14-7-17 16,6 4-6-16,2-3 0 16,-3 2 0-16,4 2 3 15,-1 0-3-15,2-1 0 16,-2 2-5-16,2 1 14 15,-1 0-10-15,0 0 1 16,-2 0 0-16,-2 0-8 16,-2 0 8-16,-5 0-48 15,1 0 9-15,-4 0-68 16,-4 0-32-16,-2 0-126 0,-6 4-262 16</inkml:trace>
  <inkml:trace contextRef="#ctx0" brushRef="#br0" timeOffset="25989.87">12244 9709 727 0,'0'0'365'0,"0"0"-205"15,0 0-111-15,0 0 32 16,0 0-8-16,0 0-15 16,0 0 4-16,15 0-34 15,-1 0-9-15,5 0-19 16,1-4 6-16,2 2-8 16,2 0 2-16,3 0-1 15,8 0-24-15,-4 2-245 16,-1-3-654-16</inkml:trace>
  <inkml:trace contextRef="#ctx0" brushRef="#br0" timeOffset="27698.37">17855 9293 1064 0,'0'0'287'0,"0"0"-225"15,0 0-62-15,0 0-2 0,0 0-20 16,0 0 22-16,0 0 20 15,-16-63-19-15,7 48 21 16,-1 3-22-16,-1-2 0 16,1 2 2-16,-4-1 4 15,0-3-1-15,-1 1 10 16,-1 0-8-16,2 1 5 16,-6-3 7-16,4 3-5 15,0 2 28-15,-2-1-41 16,0 1 8-16,1 0-9 15,-2 1 1-15,0 1 5 16,-2 2-6-16,-1 1 0 16,0 0-7-16,-2 2 7 0,-4 0-1 15,3 1 1-15,-3 2-5 16,-6 1-5-16,-1 1 10 16,-3 0-11-16,-3 0 10 15,-3 0-27-15,2 0 28 16,0 0 0-16,4 1 0 15,3 3-1-15,2 3 1 16,2-2 0-16,3 2-6 16,7 0 7-16,7 0-2 15,1 1-10-15,2-1 4 16,-1 3-4-16,0 2 8 16,-2 2 3-16,1 4-3 0,-3 3 3 15,1 1 0 1,-3 0 0-16,1 2 1 0,3-2 25 15,0-1-25-15,4-2 0 16,3-1 26-16,3-2-26 16,-2 0 10-16,4 0-11 15,0 3 0-15,2-4 23 16,0 5-18-16,0-2-4 16,0 4 3-16,6-2 2 15,3 3-6-15,4-2 0 16,1 2 1-16,3-2 6 15,7 0-7-15,-2-1 0 16,3 0 4-16,3-5-3 16,1 2 10-16,-2-5-11 0,1 0 1 15,1-2 9-15,-1-3-10 16,3 2 0-16,3-3 2 16,2 0 8-16,-1-2-6 15,3 0-4-15,-1 0-5 16,2-2-11-16,-2 0 15 15,-1-2-6-15,-2 0 1 16,1 0 12-16,-2 0-9 16,0-5 3-16,1-4 0 15,-2-2 10-15,-1-3-10 16,1-1 0-16,-4-2 15 16,1 0-15-16,-4-5 19 15,-2 0-19-15,-6-1 1 16,-2 0 17-16,-5 0-17 0,-6 2 25 15,-2 0 35-15,-2 0-23 16,0 1 9-16,-5-3-30 16,-10 1-17-16,-7 0 20 15,-6 0-20-15,-22-8-55 16,3 7-110-16,3 3-357 0</inkml:trace>
  <inkml:trace contextRef="#ctx0" brushRef="#br0" timeOffset="39655.15">8956 5923 101 0,'0'0'355'16,"0"0"-227"-16,0 0-45 15,0 0-53-15,0 0-20 16,0 0-3-16,14-7-7 16,-13 4-184-16</inkml:trace>
  <inkml:trace contextRef="#ctx0" brushRef="#br0" timeOffset="40865.08">9819 5075 367 0,'0'0'226'0,"0"0"-112"0,0 0-16 15,0 0-41-15,0 0-1 16,0 0 15-16,0 0-31 15,0 0 8-15,0 0 7 16,0 0-20-16,0 0 15 16,0 0-32-16,0 0-18 15,0 0 20-15,0 0-20 16,0 0-2-16,-1 0-4 16,-4 0-18-16,-1 0 16 15,-4 3-3-15,0 4 9 0,-3 3-5 16,-4 2 7-16,0 0 0 15,-1 0 0-15,0 0 0 16,-3 2-2-16,1 0 2 16,2-1 0-16,-3 1-3 15,2-3 3-15,1 1 0 16,-1-2 0-16,2-1 6 16,2-2-6-16,-4 2 0 15,2-1 0-15,-3-1-2 16,-2 1 2-16,2 2 0 15,-2 1-1-15,4-1 2 16,-1 0 4-16,5-2-5 16,0 1-5-16,0 2-8 0,2-1 7 15,-2 0 5-15,3-3-8 16,1 1 9-16,0 4-6 16,1-7 6-16,1 4 0 15,0-4 0-15,3 2 0 16,-3-4 0-16,2 3-7 15,-1-2 16-15,2 3-10 16,2-6 1-16,-1 3 0 16,-3-2-7-16,4-2 7 15,-2 0 0-15,1 2 0 16,2-2 1-16,2 0 20 16,-2 0-21-16,2 0 6 15,0 0-15-15,0 0-1 0,0-8-189 16,8-4-116-16</inkml:trace>
  <inkml:trace contextRef="#ctx0" brushRef="#br0" timeOffset="41085.94">9232 5363 191 0,'0'0'710'0,"0"0"-645"16,0 0-65-16,0 0-53 15,0 0 47-15,0 0-7 16,0 0 13-16,-67 46 1 16,62-39 0-16,5-5-2 0,0 1 1 15,0 0-18 1,0-1 17-16,20 6-24 0,-2-1 11 16,1-2-158-16</inkml:trace>
  <inkml:trace contextRef="#ctx0" brushRef="#br0" timeOffset="42959.39">8570 6101 614 0,'0'0'293'0,"0"0"-163"16,0 0-69-16,0 0-23 15,0 0 37-15,0 0 48 16,0 0-53-16,1 0-38 0,3 0-21 15,-2 0-5 1,2 0-7-16,6 0 1 0,0-2 0 16,4 0-5-16,5 1 5 15,1 1 0-15,4-2-7 16,4 2 17-16,-1-2-14 16,1 2 4-16,1 0 0 15,0 0-6-15,-3 0 6 16,4 0 0-16,-4 0-6 15,0 0 15-15,1 0-9 16,-1 0 0-16,4 0 0 16,-4 0-11-16,2 0 11 15,0 0 0-15,1-2-1 16,-2 2 3-16,-1-3 3 16,2 2-5-16,-3-1 0 0,1 2-12 15,-4-2 14 1,0-1-2-16,-1 3 0 0,-2-1 1 15,2 1 8-15,0 0-9 16,5 0 0-16,0 0-14 16,6 0 14-16,-1 0-1 15,3 0 1-15,1 0 0 16,0 4 6-16,0 0-6 16,1-3 0-16,-1 2-10 15,3-1 10-15,-1 0 0 16,2 0 0-16,-2-2 1 15,1 1-1-15,0-1 0 0,-5 0 0 16,0 2-3-16,-6-2 3 16,-2 2 0-16,-2-2-1 15,-1 0 7-15,-2 0-6 16,0 0 0-16,3 0 0 16,-2 0-2-16,5 0 2 15,0 0 0-15,1 0 0 16,2 0 1-16,-1 0 1 15,-3 0-2-15,-1 0 0 16,-2 0-3-16,0 0 3 16,0 0 0-16,0 0 0 15,2 0 1-15,0 0-3 16,1 0 2-16,3 0 0 16,1 0 3-16,2 0-3 15,-4 0 0-15,1 0 0 0,-1-2 0 16,-2 0 6-16,-4 2-6 15,0-1 0-15,-2 1-6 16,2 0 6-16,1 0 0 16,0 0 0-16,5 0 0 15,0 0 7-15,2 0-7 16,0 0 0-16,-2 0-8 16,3 0 8-16,-1 0 0 15,-3 0 0-15,0 0 1 16,-1 0 6-16,-3 0-7 15,3 0 0-15,1 0-7 0,1 0 8 16,-1 0-1 0,5 0 9-16,1-2-8 0,-4 0 15 15,1 0-16-15,-3-1 0 16,-4 2-3-16,-5 1 4 16,-2 0-1-16,-4 0 0 15,3-2 1-15,-2 2 9 16,0 0-10-16,1-2 0 15,3 2-4-15,-1-3 4 16,4 3 0-16,-5 0 0 16,5 0 0-16,-4 0 0 15,3 0 0-15,0 0 0 16,0 0-7-16,1 0 7 16,4 0 0-16,-2 0 1 15,2 0 5-15,1 0-4 0,4 0-2 16,-5 0 0-1,4 0 0-15,-2 0 0 0,-2 0 0 16,-1 0-1-16,-1 0 2 16,-3 0 3-16,-3 0-4 15,-1 0 0-15,-1 0-7 16,0 0 8-16,1 0-1 16,2 0 0-16,1 0 1 15,0-1 8-15,1-2-9 16,3 2 0-16,-4 1-12 15,-1 0 21-15,1 0-9 16,-1-2 0-16,0 2 0 16,-2 0 3-16,3-2-3 15,-3-1 0-15,3 2 13 0,-4-1-13 16,3 2 16-16,-3-2-16 16,1 2 6-16,1-2 1 15,-2 2-7-15,-3 0 0 16,0 0-4-16,-4 0 11 15,3 0-8-15,-2 0 1 16,-1 0 0-16,2 0 0 16,-2 0 0-16,0 0 0 15,1 0 5-15,1 0 2 16,-4 0-14-16,-3 0-1 16,-1 0-174-16,0 0-321 0</inkml:trace>
  <inkml:trace contextRef="#ctx0" brushRef="#br0" timeOffset="50886.51">7802 4393 828 0,'0'0'176'16,"0"0"-57"-16,0 0-103 16,0 0 1-16,0 0 90 15,0 0-10-15,23-18 5 16,-21 18-73-16,-2-1-29 0,0 1 42 15,0 0-35-15,0 0 6 16,0 0-1-16,0 0-9 16,0 0-6-16,0 0-4 15,0 0-24-15,-4 0 24 16,-4 7-5-16,2 3 5 16,-6 2 6-16,4 2 2 15,-3 1 7-15,0 1-8 16,-1-3 0-16,3 1-1 15,1-1 1-15,-1 1 0 16,1-2 0-16,-1-1 6 16,4 2-2-16,-2-1-4 15,3 0 0-15,-1-2-13 16,3 2 13-16,2-3-13 0,-2-1 12 16,2-1-30-16,0-2 30 15,0-2-26-15,0 1 16 16,4-2-2-16,6 0 23 15,1-2-10-15,4 0 0 16,-2 0 10-16,-1 0 3 16,-1 0-13-16,-1 0 0 15,-3 0 4-15,-1 0-4 16,2 0 0-16,-5 0 0 16,2 0 1-16,-3 0 3 15,3 0-4-15,-1 0 0 16,4 0-13-16,-4 0 2 15,7 0-72-15,-5 0-131 16,0 0-116-16</inkml:trace>
  <inkml:trace contextRef="#ctx0" brushRef="#br0" timeOffset="51715.15">8000 4538 606 0,'0'0'186'0,"0"0"-89"0,0 0-42 16,0 0 56-1,0 0-5-15,0 0-3 0,0 0-56 16,2 0-20-16,-2 0 26 15,0 0-27-15,0 0-5 16,0 0 5-16,0 0-26 16,0 0-10-16,0 1-18 15,0 6 15-15,-5 2 1 16,-1 3 12-16,0 1 0 16,4-1 0-16,-1 0 8 15,1-3-10-15,-2 0 2 16,3-1 0-16,-1-2-10 0,0 3 10 15,0-4 0 1,2 1-4-16,-3 0 12 0,3-2-16 16,0 1 5-16,0-5-16 15,0 3 19-15,0-1-38 16,0 2-23-16,0 4-7 16,0-2-107-16,-4-2-134 0</inkml:trace>
  <inkml:trace contextRef="#ctx0" brushRef="#br0" timeOffset="52625.33">7789 4865 637 0,'0'0'233'16,"0"0"-144"-16,0 0-8 16,0 0 81-16,0 0-57 15,0 0-26-15,0 0-9 16,0 0-37-16,5 0 27 15,3-2-38-15,3-5-8 16,3 4 28-16,1-1-42 16,2 0 0-16,2 0 0 15,-3 1 10-15,-1 1-10 16,-3 0 0-16,3 2 0 16,0-1-14-16,1 1 14 15,-1 0-32-15,0 0-66 0,1 0-96 16,-4 0-100-1,-3 0-252-15</inkml:trace>
  <inkml:trace contextRef="#ctx0" brushRef="#br0" timeOffset="52885.17">7700 4997 631 0,'0'0'207'0,"0"0"-119"0,0 0-77 16,0 0 57-16,0 0 28 15,0 0-33-15,0 0 2 16,121-12-65-16,-91 10-4 15,-6 2-73-15,-3 0-223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87B3-7330-4369-8384-7DAAF3B5A2D4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98584-10C4-430C-B21C-F83DFFB0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A070C-9872-4D20-9E64-64DE1087555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5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64C9E-7ADC-44D4-96FB-9A132FCD493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B549F-306F-40A4-9F0A-230C5AEB1B8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E76EE-80B9-4318-A808-647FBF3D441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8B844-656A-477D-BB18-FBDB6E1DA77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E9E86-5FD0-45FA-9483-C50EA8787D4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18CB7-1D21-4209-AA7F-AA892BF56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0AB6E-1BB6-4FCA-8729-A49F74355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4EA3A-797A-4060-A6DD-4C3BC832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0C13-7F8A-410A-A672-85371FB7DA5E}" type="datetime1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08C8A-6FFE-42CB-8243-ADDC9BA9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8F8C0-F0C2-4581-9EDB-0A58A187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9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DEB0-1529-44CD-A6FA-F9D1EE19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38D96-B8C5-4DB5-8DAA-208C8FE6D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CB400-5650-4133-8D3A-E91468BC0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E1D-8175-4A94-A9B7-18CC66DC4FD0}" type="datetime1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B4EC-022A-434D-B952-57FA3BEA0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650F0-D0DD-4F28-8F26-FC8254F0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0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B75AF-ECAF-47AA-BF85-4AF5535C5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195A1-C894-4FC4-89C7-F9A57647F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6111E-15ED-4796-8602-F9BC50DA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CAE4-4578-4911-94E1-BFA3CD72C98D}" type="datetime1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0F586-B372-4E11-9251-66A7E224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2D2B4-A03D-4494-AE9F-22354737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0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B4BE4-ABCB-404C-AA1D-9157B642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D156-2962-4D27-8643-3D299DDB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00E7-83D9-4A64-98ED-2F3A48FF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C1A0-7BC9-4366-B0FD-3ECF3627B7C3}" type="datetime1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F1899-0233-4ECA-A4B3-C0C10112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C480B-B46E-4383-A9D5-8B4E87EB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8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C65C-7125-4550-9D05-88B39E27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D421C-DC65-4CD9-8F47-826B14315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8D8CF-594F-47DB-8A41-AC51890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C17D-715D-4C56-8701-471175F7B97D}" type="datetime1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4F760-B49B-4E0F-AFB2-08803915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C0A2F-9B39-49CD-A943-0FA905AA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7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0C38-D35C-4A6C-B7B9-94AB32D7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7EF21-1C07-463F-B9A3-BB2FE83DC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53465-C478-4A72-A6DD-79567A7E9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6CAAB-CDD9-4ACA-B766-8522EC7F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B4A0-A114-4453-9DA9-2296DB164362}" type="datetime1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21C66-A01C-4685-AAA6-1AFAC836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30321-7CD1-4773-99B2-175D016A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89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45D-491B-4FDB-8578-B60A1CB1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1F189-6520-4516-B717-E4FC5AB1D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40DEF-0434-42A0-9744-8C3D18FE7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35BEB-AA6B-48F3-B6B9-30691D057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12E4AD-53CB-4DB6-86DC-40C5C7676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7C623D-2DBE-49BF-BD31-3FD08AC3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B4A0-A114-4453-9DA9-2296DB164362}" type="datetime1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130271-CAD0-4102-AD79-06EF8746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32A1C-A1DA-4E34-8826-C316762A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3346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DB58-C9AA-42F1-9875-2C758C19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C0D5E-3221-419D-A671-68BBDC54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305F-5282-4424-9AC7-AC52A3FD8E2C}" type="datetime1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19125-09FF-4ABD-8F30-3E85F7CA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9479F-6992-4330-BD5A-385F59C5C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7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4DC47-AE07-48AF-A6BD-0AC604F3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5AB0-C769-4F74-A82F-D459E900E3D3}" type="datetime1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75693-3A1E-4DC3-A7B7-D5F8BC55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70EB0-A97C-471D-B238-D5B15E10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7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DC87-42B8-4289-8192-0DBAC8AD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FC07C-AE32-4A09-8BB6-B778F5D0D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704E6-8FD7-4316-9B75-58B217254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EA513-0B7D-43F6-B632-44683477E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605-4193-462B-99A5-CAE181B854E1}" type="datetime1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2F203-5591-4818-9C4F-5400D8B9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0C32E-4D4F-4983-873A-D72EFDBF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0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C6C9-D92A-4070-B468-03D25525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560905-90BC-4D71-92B3-9972F7532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049EE-AA9E-4BD3-B990-28C52F632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5418B-8DD4-452E-832F-D18C73729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6533A-7459-445B-9809-3B634ED4C7C6}" type="datetime1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BE806-323A-420E-8D11-1EB03E09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4C5C4-BA27-4B6A-8DA8-7C5CD47F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FADE4C-2583-4A85-9665-6AE15E6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B481-F8D7-4A81-A416-07BF28B55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010E9-C254-48E3-8442-1632CD6E1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4B4A0-A114-4453-9DA9-2296DB164362}" type="datetime1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1D16E-9209-4EC6-8168-FC220671C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Artificial Intelligence - Tishik-IT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8440C-CDDE-4356-A3D7-95574575C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5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5DB2CE-FD42-4C68-8C52-3201E003F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1989" y="576263"/>
            <a:ext cx="3790647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4200"/>
              <a:t>Fundamental to Artificial Intelligent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EF34242-0561-46EC-9BCD-65D9A452D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1989" y="3764975"/>
            <a:ext cx="3790647" cy="2192683"/>
          </a:xfrm>
        </p:spPr>
        <p:txBody>
          <a:bodyPr>
            <a:normAutofit/>
          </a:bodyPr>
          <a:lstStyle/>
          <a:p>
            <a:pPr algn="l"/>
            <a:r>
              <a:rPr lang="en-US" sz="1900" dirty="0"/>
              <a:t>IT-456</a:t>
            </a:r>
          </a:p>
          <a:p>
            <a:pPr algn="l"/>
            <a:endParaRPr lang="en-US" sz="1900" dirty="0"/>
          </a:p>
          <a:p>
            <a:pPr algn="l"/>
            <a:r>
              <a:rPr lang="en-US" sz="1900" dirty="0"/>
              <a:t>Dr. Saman Mirza Abdullah</a:t>
            </a:r>
          </a:p>
          <a:p>
            <a:pPr algn="l"/>
            <a:r>
              <a:rPr lang="en-US" sz="1900" dirty="0"/>
              <a:t>Saman.mirza@tiu.edu.iq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D07A5-0185-47BD-8E84-CF545A2D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40" y="6117966"/>
            <a:ext cx="3086100" cy="76123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49375-07AF-4093-ABA3-FA9576C6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86" y="-8779"/>
            <a:ext cx="620072" cy="704121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6F15528-21DE-4FAA-801E-634DDDAF4B2B}" type="slidenum">
              <a:rPr lang="en-US"/>
              <a:pPr algn="ctr"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55BF8F-E929-4C34-A8F7-271525B4B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30" r="7619" b="-1"/>
          <a:stretch/>
        </p:blipFill>
        <p:spPr>
          <a:xfrm>
            <a:off x="-4854" y="10"/>
            <a:ext cx="4114795" cy="6857982"/>
          </a:xfrm>
          <a:prstGeom prst="rect">
            <a:avLst/>
          </a:prstGeom>
        </p:spPr>
      </p:pic>
      <p:pic>
        <p:nvPicPr>
          <p:cNvPr id="1026" name="Picture 2" descr="Home - TIU">
            <a:extLst>
              <a:ext uri="{FF2B5EF4-FFF2-40B4-BE49-F238E27FC236}">
                <a16:creationId xmlns:a16="http://schemas.microsoft.com/office/drawing/2014/main" id="{5CA56A7E-A55F-4912-99C8-832774F2B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9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1336329"/>
            <a:ext cx="2919549" cy="4382588"/>
          </a:xfrm>
        </p:spPr>
        <p:txBody>
          <a:bodyPr anchor="ctr">
            <a:normAutofit/>
          </a:bodyPr>
          <a:lstStyle/>
          <a:p>
            <a:r>
              <a:rPr lang="en-US" sz="4300"/>
              <a:t>Problem Formulation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63461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982976"/>
            <a:ext cx="4507025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36329"/>
            <a:ext cx="3945636" cy="4382588"/>
          </a:xfrm>
        </p:spPr>
        <p:txBody>
          <a:bodyPr anchor="ctr">
            <a:normAutofit/>
          </a:bodyPr>
          <a:lstStyle/>
          <a:p>
            <a:r>
              <a:rPr lang="en-US" sz="1400"/>
              <a:t>Problem formulation is the process of deciding what actions and states to consider, given a goal.</a:t>
            </a:r>
          </a:p>
          <a:p>
            <a:r>
              <a:rPr lang="en-US" sz="1400"/>
              <a:t>A problem is defined by four components</a:t>
            </a:r>
          </a:p>
          <a:p>
            <a:endParaRPr lang="en-US" sz="140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accent1"/>
              </a:buClr>
            </a:pPr>
            <a:r>
              <a:rPr lang="en-US" sz="1400"/>
              <a:t>Initial state is where an agent starts. </a:t>
            </a:r>
          </a:p>
          <a:p>
            <a:pPr lvl="2">
              <a:buClr>
                <a:schemeClr val="accent1"/>
              </a:buClr>
            </a:pP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In(s)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accent1"/>
              </a:buClr>
            </a:pPr>
            <a:r>
              <a:rPr lang="en-US" sz="1400"/>
              <a:t>Possible actions,  A description of actions that available for an agent on a state s.</a:t>
            </a:r>
          </a:p>
          <a:p>
            <a:pPr lvl="2">
              <a:buClr>
                <a:schemeClr val="accent1"/>
              </a:buClr>
            </a:pP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Action (s)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accent1"/>
              </a:buClr>
            </a:pPr>
            <a:r>
              <a:rPr lang="en-US" sz="1400"/>
              <a:t>Transition model; A state that can be reachable from initial state after performing the action.</a:t>
            </a:r>
          </a:p>
          <a:p>
            <a:pPr lvl="2">
              <a:buClr>
                <a:schemeClr val="accent1"/>
              </a:buClr>
            </a:pPr>
            <a:r>
              <a:rPr lang="en-US" sz="1400"/>
              <a:t>Initial state + Possible actions +  Reachable states = problem space.</a:t>
            </a:r>
          </a:p>
          <a:p>
            <a:pPr lvl="3"/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RESULT {Action (s)} = State (d). </a:t>
            </a:r>
          </a:p>
          <a:p>
            <a:endParaRPr lang="en-US" sz="1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64357" y="6492240"/>
            <a:ext cx="263165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Artificial Intelligence - Tishik-IT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11305" y="6492240"/>
            <a:ext cx="75253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13" name="Picture 2" descr="Home - TIU">
            <a:extLst>
              <a:ext uri="{FF2B5EF4-FFF2-40B4-BE49-F238E27FC236}">
                <a16:creationId xmlns:a16="http://schemas.microsoft.com/office/drawing/2014/main" id="{4DFEB759-BE81-4D79-94B8-374BFEC3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11199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2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1336329"/>
            <a:ext cx="2919549" cy="4382588"/>
          </a:xfrm>
        </p:spPr>
        <p:txBody>
          <a:bodyPr anchor="ctr">
            <a:normAutofit/>
          </a:bodyPr>
          <a:lstStyle/>
          <a:p>
            <a:r>
              <a:rPr lang="en-US" sz="4300"/>
              <a:t>Problem Formulation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63461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982976"/>
            <a:ext cx="4507025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36329"/>
            <a:ext cx="3945636" cy="4382588"/>
          </a:xfrm>
        </p:spPr>
        <p:txBody>
          <a:bodyPr anchor="ctr">
            <a:normAutofit/>
          </a:bodyPr>
          <a:lstStyle/>
          <a:p>
            <a:pPr lvl="1">
              <a:buClr>
                <a:schemeClr val="accent1"/>
              </a:buClr>
            </a:pPr>
            <a:r>
              <a:rPr lang="en-US" sz="1700"/>
              <a:t>Goal test determines if a state is a goal state. Or, if the state that found is among that defined as goal.</a:t>
            </a:r>
          </a:p>
          <a:p>
            <a:pPr lvl="1">
              <a:buClr>
                <a:schemeClr val="accent1"/>
              </a:buClr>
            </a:pPr>
            <a:endParaRPr lang="en-US" sz="1700"/>
          </a:p>
          <a:p>
            <a:pPr lvl="2">
              <a:buClr>
                <a:schemeClr val="accent1"/>
              </a:buClr>
            </a:pPr>
            <a:r>
              <a:rPr lang="en-US" sz="1700"/>
              <a:t>In some cases goal are explicit (going to a city)</a:t>
            </a:r>
          </a:p>
          <a:p>
            <a:pPr lvl="2">
              <a:buClr>
                <a:schemeClr val="accent1"/>
              </a:buClr>
            </a:pPr>
            <a:r>
              <a:rPr lang="en-US" sz="1700"/>
              <a:t>Other cases, the goal is abstract property (Chess </a:t>
            </a:r>
            <a:r>
              <a:rPr lang="en-US" sz="1700">
                <a:sym typeface="Wingdings" pitchFamily="2" charset="2"/>
              </a:rPr>
              <a:t> checkmate)</a:t>
            </a:r>
          </a:p>
          <a:p>
            <a:pPr marL="982980" lvl="3">
              <a:buClr>
                <a:schemeClr val="accent1"/>
              </a:buClr>
            </a:pPr>
            <a:endParaRPr lang="en-US" sz="170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accent1"/>
              </a:buClr>
            </a:pPr>
            <a:r>
              <a:rPr lang="en-US" sz="1700"/>
              <a:t>Path cost function, step cost</a:t>
            </a:r>
          </a:p>
          <a:p>
            <a:pPr lvl="2">
              <a:buClr>
                <a:schemeClr val="accent1"/>
              </a:buClr>
            </a:pPr>
            <a:r>
              <a:rPr lang="en-US" sz="1700" b="1" i="1">
                <a:latin typeface="Times New Roman" pitchFamily="18" charset="0"/>
                <a:cs typeface="Times New Roman" pitchFamily="18" charset="0"/>
              </a:rPr>
              <a:t>c(s,a,d)=  ?</a:t>
            </a:r>
          </a:p>
          <a:p>
            <a:pPr lvl="2"/>
            <a:endParaRPr lang="en-US" sz="17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/>
              <a:t>The solution quality measured by cost, and the optimal solution has the lowest path cost among all.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64357" y="6492240"/>
            <a:ext cx="263165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Artificial Intelligence - Tishik-IT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11305" y="6492240"/>
            <a:ext cx="75253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16" name="Picture 2" descr="Home - TIU">
            <a:extLst>
              <a:ext uri="{FF2B5EF4-FFF2-40B4-BE49-F238E27FC236}">
                <a16:creationId xmlns:a16="http://schemas.microsoft.com/office/drawing/2014/main" id="{2D9AA45A-8459-448B-BF54-101D1C1D8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24" y="-161031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2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9A994-4B94-4A6D-9668-DCCCBD78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Pervious Videos </a:t>
            </a:r>
          </a:p>
        </p:txBody>
      </p:sp>
      <p:sp>
        <p:nvSpPr>
          <p:cNvPr id="26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7229A34-36D6-4949-9BF5-DB85DDD6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We discussed Problem-solving Agent (Goal base)</a:t>
            </a:r>
          </a:p>
          <a:p>
            <a:endParaRPr lang="en-US" dirty="0"/>
          </a:p>
          <a:p>
            <a:r>
              <a:rPr lang="en-US" dirty="0"/>
              <a:t>The following is needed to design any PSA</a:t>
            </a:r>
          </a:p>
          <a:p>
            <a:endParaRPr lang="en-US" dirty="0"/>
          </a:p>
          <a:p>
            <a:pPr lvl="1"/>
            <a:r>
              <a:rPr lang="en-US" dirty="0"/>
              <a:t>Formulating the problem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Defining the solution (Goal)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Searching tool / Techniques.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E88E3-260D-4CF7-85DC-DEB4A3989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Artificial Intelligence - Tishik-IT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6F195-3233-4460-80B1-9007D293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25" name="Picture 2" descr="Home - TIU">
            <a:extLst>
              <a:ext uri="{FF2B5EF4-FFF2-40B4-BE49-F238E27FC236}">
                <a16:creationId xmlns:a16="http://schemas.microsoft.com/office/drawing/2014/main" id="{50528D87-502F-4B44-A6F2-3AA82A96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96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Searching Process 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sz="1500"/>
              <a:t>Now, the goal and problem have been formulated.</a:t>
            </a:r>
          </a:p>
          <a:p>
            <a:endParaRPr lang="en-US" sz="1500"/>
          </a:p>
          <a:p>
            <a:r>
              <a:rPr lang="en-US" sz="1500"/>
              <a:t>The questions is how to search for actions that leads to goal.</a:t>
            </a:r>
          </a:p>
          <a:p>
            <a:endParaRPr lang="en-US" sz="1500"/>
          </a:p>
          <a:p>
            <a:r>
              <a:rPr lang="en-US" sz="1500"/>
              <a:t>Search is a process of looking for a sequence of actions that reaches the goal. </a:t>
            </a:r>
          </a:p>
          <a:p>
            <a:endParaRPr lang="en-US" sz="1500"/>
          </a:p>
          <a:p>
            <a:r>
              <a:rPr lang="en-US" sz="1500"/>
              <a:t>A search algorithm takes a problem as input and returns a solution in the form of an action sequence (goal).</a:t>
            </a:r>
          </a:p>
          <a:p>
            <a:endParaRPr lang="en-US" sz="1500"/>
          </a:p>
          <a:p>
            <a:r>
              <a:rPr lang="en-US" sz="1500"/>
              <a:t>Finally, implementing the search (or the sequence of action)  that recommended or suggested is called the execution phase of an agent. </a:t>
            </a:r>
          </a:p>
          <a:p>
            <a:pPr lvl="1"/>
            <a:r>
              <a:rPr lang="en-US" sz="1500"/>
              <a:t>It calls the search procedure (algorithm) to find the goal or solutions.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Artificial Intelligence - Tishik-IT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9" name="Picture 2" descr="Home - TIU">
            <a:extLst>
              <a:ext uri="{FF2B5EF4-FFF2-40B4-BE49-F238E27FC236}">
                <a16:creationId xmlns:a16="http://schemas.microsoft.com/office/drawing/2014/main" id="{0675CB69-0DB7-4B5D-A1DE-495205B2E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6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Infrastructure for search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structure that contains four components: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n. </a:t>
            </a:r>
            <a:r>
              <a:rPr lang="en-US" dirty="0">
                <a:solidFill>
                  <a:schemeClr val="tx1"/>
                </a:solidFill>
              </a:rPr>
              <a:t>STATE: the state in the state space to which the node corresponds; </a:t>
            </a:r>
          </a:p>
          <a:p>
            <a:pPr lvl="1"/>
            <a:r>
              <a:rPr lang="en-US" i="1" dirty="0" err="1">
                <a:solidFill>
                  <a:schemeClr val="tx1"/>
                </a:solidFill>
              </a:rPr>
              <a:t>n</a:t>
            </a:r>
            <a:r>
              <a:rPr lang="en-US" dirty="0" err="1">
                <a:solidFill>
                  <a:schemeClr val="tx1"/>
                </a:solidFill>
              </a:rPr>
              <a:t>.PARENT</a:t>
            </a:r>
            <a:r>
              <a:rPr lang="en-US" dirty="0">
                <a:solidFill>
                  <a:schemeClr val="tx1"/>
                </a:solidFill>
              </a:rPr>
              <a:t>: the node </a:t>
            </a:r>
            <a:r>
              <a:rPr lang="en-US" i="1" dirty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the search tree that generated this node; </a:t>
            </a:r>
          </a:p>
          <a:p>
            <a:pPr lvl="1"/>
            <a:r>
              <a:rPr lang="en-US" i="1" dirty="0" err="1">
                <a:solidFill>
                  <a:schemeClr val="tx1"/>
                </a:solidFill>
              </a:rPr>
              <a:t>n</a:t>
            </a:r>
            <a:r>
              <a:rPr lang="en-US" dirty="0" err="1">
                <a:solidFill>
                  <a:schemeClr val="tx1"/>
                </a:solidFill>
              </a:rPr>
              <a:t>.Acrion</a:t>
            </a:r>
            <a:r>
              <a:rPr lang="en-US" dirty="0">
                <a:solidFill>
                  <a:schemeClr val="tx1"/>
                </a:solidFill>
              </a:rPr>
              <a:t>: the action that was applied to the parent to generate the node; </a:t>
            </a:r>
          </a:p>
          <a:p>
            <a:pPr lvl="1"/>
            <a:r>
              <a:rPr lang="en-US" i="1" dirty="0" err="1">
                <a:solidFill>
                  <a:schemeClr val="tx1"/>
                </a:solidFill>
              </a:rPr>
              <a:t>n.</a:t>
            </a:r>
            <a:r>
              <a:rPr lang="en-US" dirty="0" err="1">
                <a:solidFill>
                  <a:schemeClr val="tx1"/>
                </a:solidFill>
              </a:rPr>
              <a:t>PATH</a:t>
            </a:r>
            <a:r>
              <a:rPr lang="en-US" dirty="0">
                <a:solidFill>
                  <a:schemeClr val="tx1"/>
                </a:solidFill>
              </a:rPr>
              <a:t>-COST: the cost.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2" name="Picture 2" descr="http://centurion2.com/AIHomework/Searching/Node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07124"/>
            <a:ext cx="394581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me - TIU">
            <a:extLst>
              <a:ext uri="{FF2B5EF4-FFF2-40B4-BE49-F238E27FC236}">
                <a16:creationId xmlns:a16="http://schemas.microsoft.com/office/drawing/2014/main" id="{F964CA50-3094-44E4-9199-020B22CFE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34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31090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Starts with initial state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Check whether it is goal.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Check the expansion.</a:t>
            </a:r>
          </a:p>
          <a:p>
            <a:r>
              <a:rPr lang="en-US" dirty="0">
                <a:solidFill>
                  <a:schemeClr val="tx1"/>
                </a:solidFill>
              </a:rPr>
              <a:t>Based on a strategy, the search do expansion.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Read all frontiers.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Check for the goal.</a:t>
            </a:r>
          </a:p>
          <a:p>
            <a:r>
              <a:rPr lang="en-US" dirty="0">
                <a:solidFill>
                  <a:schemeClr val="tx1"/>
                </a:solidFill>
              </a:rPr>
              <a:t>Stop when reaches the leaf.</a:t>
            </a:r>
          </a:p>
          <a:p>
            <a:r>
              <a:rPr lang="en-US" dirty="0">
                <a:solidFill>
                  <a:schemeClr val="tx1"/>
                </a:solidFill>
              </a:rPr>
              <a:t>Repeated state VS Redundant path</a:t>
            </a:r>
          </a:p>
          <a:p>
            <a:r>
              <a:rPr lang="en-US" dirty="0">
                <a:solidFill>
                  <a:schemeClr val="tx1"/>
                </a:solidFill>
              </a:rPr>
              <a:t>Explored set = Closed set</a:t>
            </a:r>
          </a:p>
          <a:p>
            <a:r>
              <a:rPr lang="en-US" dirty="0">
                <a:solidFill>
                  <a:schemeClr val="tx1"/>
                </a:solidFill>
              </a:rPr>
              <a:t>Graph VS Tree 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15200" y="21336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6388290" y="36576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7543800" y="48768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7543800" y="35052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8382000" y="29718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2" name="Straight Connector 11"/>
          <p:cNvCxnSpPr>
            <a:stCxn id="6" idx="4"/>
            <a:endCxn id="7" idx="7"/>
          </p:cNvCxnSpPr>
          <p:nvPr/>
        </p:nvCxnSpPr>
        <p:spPr>
          <a:xfrm flipH="1">
            <a:off x="6778535" y="2667000"/>
            <a:ext cx="765265" cy="1068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10" idx="1"/>
          </p:cNvCxnSpPr>
          <p:nvPr/>
        </p:nvCxnSpPr>
        <p:spPr>
          <a:xfrm>
            <a:off x="7543800" y="2667000"/>
            <a:ext cx="905155" cy="382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2"/>
            <a:endCxn id="9" idx="7"/>
          </p:cNvCxnSpPr>
          <p:nvPr/>
        </p:nvCxnSpPr>
        <p:spPr>
          <a:xfrm flipH="1">
            <a:off x="7934045" y="3238500"/>
            <a:ext cx="447955" cy="344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4"/>
            <a:endCxn id="9" idx="0"/>
          </p:cNvCxnSpPr>
          <p:nvPr/>
        </p:nvCxnSpPr>
        <p:spPr>
          <a:xfrm>
            <a:off x="7543800" y="2667000"/>
            <a:ext cx="228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8" idx="0"/>
          </p:cNvCxnSpPr>
          <p:nvPr/>
        </p:nvCxnSpPr>
        <p:spPr>
          <a:xfrm>
            <a:off x="7772400" y="40386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4"/>
            <a:endCxn id="8" idx="0"/>
          </p:cNvCxnSpPr>
          <p:nvPr/>
        </p:nvCxnSpPr>
        <p:spPr>
          <a:xfrm>
            <a:off x="6616890" y="4191000"/>
            <a:ext cx="115551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ome - TIU">
            <a:extLst>
              <a:ext uri="{FF2B5EF4-FFF2-40B4-BE49-F238E27FC236}">
                <a16:creationId xmlns:a16="http://schemas.microsoft.com/office/drawing/2014/main" id="{3B328C36-0A40-4242-9844-5943D0B9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35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Searching Strategy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/>
              <a:t>Searching strategies are the kind of rules that accordingly a state (or a node in a tree graph) will be identified for exploring. </a:t>
            </a:r>
          </a:p>
          <a:p>
            <a:endParaRPr lang="en-US"/>
          </a:p>
          <a:p>
            <a:r>
              <a:rPr lang="en-US"/>
              <a:t>Repeated state, is a state (or node) that comes on the searching process (path) for more than one time.</a:t>
            </a:r>
          </a:p>
          <a:p>
            <a:endParaRPr lang="en-US"/>
          </a:p>
          <a:p>
            <a:r>
              <a:rPr lang="en-US"/>
              <a:t>Redundant path, is the path which comes in the solution stack for more than one time. It occurs when there are more than one path between states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Artificial Intelligence - Tishik-IT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9" name="Picture 2" descr="Home - TIU">
            <a:extLst>
              <a:ext uri="{FF2B5EF4-FFF2-40B4-BE49-F238E27FC236}">
                <a16:creationId xmlns:a16="http://schemas.microsoft.com/office/drawing/2014/main" id="{9593FEB4-C8AF-4A86-80D4-810F796D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38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Evaluation of Search Strategies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  <a:p>
            <a:r>
              <a:rPr lang="en-US" b="1"/>
              <a:t>Completeness</a:t>
            </a:r>
            <a:r>
              <a:rPr lang="en-US"/>
              <a:t>: Is the algorithm guaranteed to find a solution when there is one?</a:t>
            </a:r>
          </a:p>
          <a:p>
            <a:endParaRPr lang="en-US"/>
          </a:p>
          <a:p>
            <a:r>
              <a:rPr lang="en-US" b="1"/>
              <a:t>Optimality</a:t>
            </a:r>
            <a:r>
              <a:rPr lang="en-US"/>
              <a:t>: Does the strategy find the optimal solution? </a:t>
            </a:r>
          </a:p>
          <a:p>
            <a:endParaRPr lang="en-US"/>
          </a:p>
          <a:p>
            <a:r>
              <a:rPr lang="en-US" b="1"/>
              <a:t>Time complexity</a:t>
            </a:r>
            <a:r>
              <a:rPr lang="en-US"/>
              <a:t>: How long does it take to find a solution?</a:t>
            </a:r>
          </a:p>
          <a:p>
            <a:endParaRPr lang="en-US"/>
          </a:p>
          <a:p>
            <a:r>
              <a:rPr lang="en-US" b="1"/>
              <a:t>Space complexity</a:t>
            </a:r>
            <a:r>
              <a:rPr lang="en-US"/>
              <a:t>: How much memory is needed to perform the search?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Artificial Intelligence - Tishik-IT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9" name="Picture 2" descr="Home - TIU">
            <a:extLst>
              <a:ext uri="{FF2B5EF4-FFF2-40B4-BE49-F238E27FC236}">
                <a16:creationId xmlns:a16="http://schemas.microsoft.com/office/drawing/2014/main" id="{403545AC-7CA7-49A2-A9CC-8EC51294D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81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7549"/>
          </a:xfrm>
        </p:spPr>
        <p:txBody>
          <a:bodyPr/>
          <a:lstStyle/>
          <a:p>
            <a:r>
              <a:rPr lang="en-US" dirty="0"/>
              <a:t>Type of search strategy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728996"/>
              </p:ext>
            </p:extLst>
          </p:nvPr>
        </p:nvGraphicFramePr>
        <p:xfrm>
          <a:off x="628650" y="1082676"/>
          <a:ext cx="7886700" cy="5273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2" descr="Home - TIU">
            <a:extLst>
              <a:ext uri="{FF2B5EF4-FFF2-40B4-BE49-F238E27FC236}">
                <a16:creationId xmlns:a16="http://schemas.microsoft.com/office/drawing/2014/main" id="{2307060D-D440-4AC7-B58E-DC6097353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834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very simple strategy.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Root node is expanded first; then its successors, then their successors.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Nodes at the same level are expanded, then nodes in the next level will start expanding.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expansion starts at the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shallowest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node.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process of expansion achieves through FIFO queue.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node will go to the back of FIFO, older nodes are shallower than new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 descr="https://encrypted-tbn1.gstatic.com/images?q=tbn:ANd9GcTI6Gp5_9dFP_6ELoVoV7cAf6TexVfRZuqvTcju2ZMTMlKptg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2895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me - TIU">
            <a:extLst>
              <a:ext uri="{FF2B5EF4-FFF2-40B4-BE49-F238E27FC236}">
                <a16:creationId xmlns:a16="http://schemas.microsoft.com/office/drawing/2014/main" id="{D3E0D92E-B9C0-4229-A3A0-59A5709FA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90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352794" y="3388321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23606" y="1637601"/>
            <a:ext cx="6858003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935" y="857786"/>
            <a:ext cx="6020510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15" y="1471351"/>
            <a:ext cx="5331683" cy="4016621"/>
          </a:xfrm>
        </p:spPr>
        <p:txBody>
          <a:bodyPr anchor="ctr">
            <a:normAutofit/>
          </a:bodyPr>
          <a:lstStyle/>
          <a:p>
            <a:pPr algn="l"/>
            <a:r>
              <a:rPr lang="en-US" sz="5700">
                <a:effectLst/>
              </a:rPr>
              <a:t>Solving Problems by Searching</a:t>
            </a:r>
            <a:br>
              <a:rPr lang="en-US" sz="5700">
                <a:effectLst/>
              </a:rPr>
            </a:br>
            <a:r>
              <a:rPr lang="en-US" sz="5700" i="1">
                <a:effectLst/>
              </a:rPr>
              <a:t>Uninformed Search </a:t>
            </a:r>
            <a:endParaRPr lang="en-US" sz="5700" i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43057" y="3385173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Description: Description: Uploads UK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escription: Description: Uploads UKH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Home - TIU">
            <a:extLst>
              <a:ext uri="{FF2B5EF4-FFF2-40B4-BE49-F238E27FC236}">
                <a16:creationId xmlns:a16="http://schemas.microsoft.com/office/drawing/2014/main" id="{4B84775A-698B-4A19-A5B1-96630285A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75" y="-11441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83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BFS – Properties 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/>
              <a:t>Completeness: 	Yes, if </a:t>
            </a:r>
            <a:r>
              <a:rPr lang="en-US" altLang="en-US" i="1" dirty="0"/>
              <a:t>b</a:t>
            </a:r>
            <a:r>
              <a:rPr lang="en-US" altLang="en-US" dirty="0"/>
              <a:t> is not infinite.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Time complexity: </a:t>
            </a:r>
            <a:r>
              <a:rPr lang="en-US" altLang="en-US" i="1" dirty="0"/>
              <a:t>O(b </a:t>
            </a:r>
            <a:r>
              <a:rPr lang="en-US" altLang="en-US" i="1" baseline="30000" dirty="0"/>
              <a:t>d</a:t>
            </a:r>
            <a:r>
              <a:rPr lang="en-US" altLang="en-US" i="1" dirty="0"/>
              <a:t>)</a:t>
            </a:r>
            <a:r>
              <a:rPr lang="en-US" altLang="en-US" dirty="0"/>
              <a:t>, i.e., exponential in </a:t>
            </a:r>
            <a:r>
              <a:rPr lang="en-US" altLang="en-US" i="1" dirty="0"/>
              <a:t>d (Rem: b is  no. of branches) 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dirty="0"/>
              <a:t>Space complexity : </a:t>
            </a:r>
            <a:r>
              <a:rPr lang="en-US" altLang="en-US" i="1" dirty="0"/>
              <a:t>O(b </a:t>
            </a:r>
            <a:r>
              <a:rPr lang="en-US" altLang="en-US" i="1" baseline="30000" dirty="0"/>
              <a:t>d</a:t>
            </a:r>
            <a:r>
              <a:rPr lang="en-US" altLang="en-US" i="1" dirty="0"/>
              <a:t>)</a:t>
            </a:r>
            <a:r>
              <a:rPr lang="en-US" altLang="en-US" dirty="0"/>
              <a:t>, keeps every node in memory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Optimality: Yes, if cost = 1 per step; not optimal in general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Artificial Intelligence - Tishik-IT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pic>
        <p:nvPicPr>
          <p:cNvPr id="9" name="Picture 2" descr="Home - TIU">
            <a:extLst>
              <a:ext uri="{FF2B5EF4-FFF2-40B4-BE49-F238E27FC236}">
                <a16:creationId xmlns:a16="http://schemas.microsoft.com/office/drawing/2014/main" id="{302A22B0-6AF3-47E9-9D97-93A40167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55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9" y="3917155"/>
            <a:ext cx="822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1" lang="en-US" altLang="en-US" sz="2000" dirty="0">
                <a:latin typeface="Tahoma" pitchFamily="34" charset="0"/>
              </a:rPr>
              <a:t>Completeness: 	No, fails in infinite state-space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kumimoji="1" lang="en-US" altLang="en-US" sz="2000" i="1" dirty="0">
              <a:latin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1" lang="en-US" altLang="en-US" sz="2000" dirty="0">
                <a:latin typeface="Tahoma" pitchFamily="34" charset="0"/>
              </a:rPr>
              <a:t>Time complexity:	</a:t>
            </a:r>
            <a:r>
              <a:rPr kumimoji="1" lang="en-US" altLang="en-US" sz="2000" i="1" dirty="0">
                <a:latin typeface="Tahoma" pitchFamily="34" charset="0"/>
              </a:rPr>
              <a:t>O(b </a:t>
            </a:r>
            <a:r>
              <a:rPr kumimoji="1" lang="en-US" altLang="en-US" sz="2000" i="1" baseline="30000" dirty="0">
                <a:latin typeface="Tahoma" pitchFamily="34" charset="0"/>
              </a:rPr>
              <a:t>m</a:t>
            </a:r>
            <a:r>
              <a:rPr kumimoji="1" lang="en-US" altLang="en-US" sz="2000" i="1" dirty="0">
                <a:latin typeface="Tahoma" pitchFamily="34" charset="0"/>
              </a:rPr>
              <a:t>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kumimoji="1" lang="en-US" altLang="en-US" sz="2000" dirty="0">
              <a:latin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1" lang="en-US" altLang="en-US" sz="2000" dirty="0">
                <a:latin typeface="Tahoma" pitchFamily="34" charset="0"/>
              </a:rPr>
              <a:t>Space complexity:	</a:t>
            </a:r>
            <a:r>
              <a:rPr kumimoji="1" lang="en-US" altLang="en-US" sz="2000" i="1" dirty="0">
                <a:latin typeface="Tahoma" pitchFamily="34" charset="0"/>
              </a:rPr>
              <a:t>O(</a:t>
            </a:r>
            <a:r>
              <a:rPr kumimoji="1" lang="en-US" altLang="en-US" sz="2000" i="1" dirty="0" err="1">
                <a:latin typeface="Tahoma" pitchFamily="34" charset="0"/>
              </a:rPr>
              <a:t>bm</a:t>
            </a:r>
            <a:r>
              <a:rPr kumimoji="1" lang="en-US" altLang="en-US" sz="2000" i="1" dirty="0">
                <a:latin typeface="Tahoma" pitchFamily="34" charset="0"/>
              </a:rPr>
              <a:t>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kumimoji="1" lang="en-US" altLang="en-US" sz="2000" i="1" dirty="0">
              <a:latin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1" lang="en-US" altLang="en-US" sz="2000" dirty="0">
                <a:latin typeface="Tahoma" pitchFamily="34" charset="0"/>
              </a:rPr>
              <a:t>Optimality:		No – it may never find the path to the goal!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 descr="http://www.gitta.info/SpatPartitio/en/image/depth_sear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6524"/>
            <a:ext cx="3352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me - TIU">
            <a:extLst>
              <a:ext uri="{FF2B5EF4-FFF2-40B4-BE49-F238E27FC236}">
                <a16:creationId xmlns:a16="http://schemas.microsoft.com/office/drawing/2014/main" id="{1F021393-CD0B-4654-9C77-45F6A26D2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00" y="5355879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90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Iterative deepening search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EE97-DD7F-4E50-A70C-E96BF308024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46613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000"/>
              <a:t> To avoid the infinite depth problem of DFS, we can </a:t>
            </a:r>
          </a:p>
          <a:p>
            <a:r>
              <a:rPr lang="en-US" altLang="en-US" sz="2000"/>
              <a:t> decide to only search until depth L, i.e. we don’t expand beyond depth L.</a:t>
            </a:r>
          </a:p>
          <a:p>
            <a:r>
              <a:rPr lang="en-US" altLang="en-US" sz="2000">
                <a:sym typeface="Wingdings" pitchFamily="2" charset="2"/>
              </a:rPr>
              <a:t>  </a:t>
            </a:r>
            <a:r>
              <a:rPr lang="en-US" altLang="en-US" sz="2000">
                <a:solidFill>
                  <a:srgbClr val="FF0000"/>
                </a:solidFill>
                <a:sym typeface="Wingdings" pitchFamily="2" charset="2"/>
              </a:rPr>
              <a:t>Depth-Limited Search</a:t>
            </a:r>
          </a:p>
          <a:p>
            <a:endParaRPr lang="en-US" altLang="en-US" sz="2000">
              <a:solidFill>
                <a:srgbClr val="FF0000"/>
              </a:solidFill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en-US" altLang="en-US" sz="2000"/>
              <a:t> What of solution is deeper than L? </a:t>
            </a:r>
            <a:r>
              <a:rPr lang="en-US" altLang="en-US" sz="2000">
                <a:sym typeface="Wingdings" pitchFamily="2" charset="2"/>
              </a:rPr>
              <a:t> Increase L iteratively.</a:t>
            </a:r>
          </a:p>
          <a:p>
            <a:r>
              <a:rPr lang="en-US" altLang="en-US" sz="2000">
                <a:sym typeface="Wingdings" pitchFamily="2" charset="2"/>
              </a:rPr>
              <a:t>   </a:t>
            </a:r>
            <a:r>
              <a:rPr lang="en-US" altLang="en-US" sz="2000">
                <a:solidFill>
                  <a:srgbClr val="FF0000"/>
                </a:solidFill>
                <a:sym typeface="Wingdings" pitchFamily="2" charset="2"/>
              </a:rPr>
              <a:t>Iterative Deepening Search</a:t>
            </a:r>
          </a:p>
          <a:p>
            <a:endParaRPr lang="en-US" altLang="en-US" sz="200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altLang="en-US" sz="2000"/>
              <a:t> As we shall see: this inherits the memory advantage of Depth-First </a:t>
            </a:r>
          </a:p>
          <a:p>
            <a:r>
              <a:rPr lang="en-US" altLang="en-US" sz="2000"/>
              <a:t>  search.</a:t>
            </a:r>
            <a:endParaRPr lang="en-US" altLang="en-US" sz="2000">
              <a:solidFill>
                <a:srgbClr val="FF0000"/>
              </a:solidFill>
            </a:endParaRPr>
          </a:p>
        </p:txBody>
      </p:sp>
      <p:pic>
        <p:nvPicPr>
          <p:cNvPr id="6" name="Picture 2" descr="Home - TIU">
            <a:extLst>
              <a:ext uri="{FF2B5EF4-FFF2-40B4-BE49-F238E27FC236}">
                <a16:creationId xmlns:a16="http://schemas.microsoft.com/office/drawing/2014/main" id="{D1216D5B-1FA5-44C5-8610-430A83919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26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Iterative deepening search </a:t>
            </a:r>
            <a:r>
              <a:rPr lang="en-US" altLang="en-US" sz="4000" i="1"/>
              <a:t>L</a:t>
            </a:r>
            <a:r>
              <a:rPr lang="en-US" altLang="en-US" sz="4000"/>
              <a:t>=0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6E3C-95B8-4555-9B36-AEC31C11FB12}" type="slidenum">
              <a:rPr lang="en-US" altLang="en-US"/>
              <a:pPr/>
              <a:t>23</a:t>
            </a:fld>
            <a:endParaRPr lang="en-US" altLang="en-US"/>
          </a:p>
        </p:txBody>
      </p:sp>
      <p:pic>
        <p:nvPicPr>
          <p:cNvPr id="48132" name="Picture 4" descr="ids-progress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57350"/>
            <a:ext cx="7620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me - TIU">
            <a:extLst>
              <a:ext uri="{FF2B5EF4-FFF2-40B4-BE49-F238E27FC236}">
                <a16:creationId xmlns:a16="http://schemas.microsoft.com/office/drawing/2014/main" id="{3D384904-AAFE-45C9-BC35-8D9AEDC62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F822FD-5A37-492E-9C68-0FC9794B8F54}"/>
                  </a:ext>
                </a:extLst>
              </p14:cNvPr>
              <p14:cNvContentPartPr/>
              <p14:nvPr/>
            </p14:nvContentPartPr>
            <p14:xfrm>
              <a:off x="729360" y="1908000"/>
              <a:ext cx="716760" cy="4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F822FD-5A37-492E-9C68-0FC9794B8F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000" y="1898640"/>
                <a:ext cx="735480" cy="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6242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Iterative deepening search </a:t>
            </a:r>
            <a:r>
              <a:rPr lang="en-US" altLang="en-US" sz="4000" i="1"/>
              <a:t>L</a:t>
            </a:r>
            <a:r>
              <a:rPr lang="en-US" altLang="en-US" sz="4000"/>
              <a:t>=1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7448-B142-40C8-9E44-A7052D1C1D75}" type="slidenum">
              <a:rPr lang="en-US" altLang="en-US"/>
              <a:pPr/>
              <a:t>24</a:t>
            </a:fld>
            <a:endParaRPr lang="en-US" altLang="en-US"/>
          </a:p>
        </p:txBody>
      </p:sp>
      <p:pic>
        <p:nvPicPr>
          <p:cNvPr id="49156" name="Picture 4" descr="ids-progress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57350"/>
            <a:ext cx="7620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me - TIU">
            <a:extLst>
              <a:ext uri="{FF2B5EF4-FFF2-40B4-BE49-F238E27FC236}">
                <a16:creationId xmlns:a16="http://schemas.microsoft.com/office/drawing/2014/main" id="{A7701444-8FDF-4CCC-92A2-B25A43A02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1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Iterative deepening search </a:t>
            </a:r>
            <a:r>
              <a:rPr lang="en-US" altLang="en-US" sz="4000" i="1"/>
              <a:t>lL</a:t>
            </a:r>
            <a:r>
              <a:rPr lang="en-US" altLang="en-US" sz="4000"/>
              <a:t>=2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0C15-4CEC-420A-B29A-2B0119067AFE}" type="slidenum">
              <a:rPr lang="en-US" altLang="en-US"/>
              <a:pPr/>
              <a:t>25</a:t>
            </a:fld>
            <a:endParaRPr lang="en-US" altLang="en-US"/>
          </a:p>
        </p:txBody>
      </p:sp>
      <p:pic>
        <p:nvPicPr>
          <p:cNvPr id="50180" name="Picture 4" descr="ids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52588"/>
            <a:ext cx="7620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me - TIU">
            <a:extLst>
              <a:ext uri="{FF2B5EF4-FFF2-40B4-BE49-F238E27FC236}">
                <a16:creationId xmlns:a16="http://schemas.microsoft.com/office/drawing/2014/main" id="{FEE10E0A-CB96-4CBC-BC09-3AE8BBCF3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7BB493-47FF-4CFB-B347-AF8E091E35F1}"/>
                  </a:ext>
                </a:extLst>
              </p14:cNvPr>
              <p14:cNvContentPartPr/>
              <p14:nvPr/>
            </p14:nvContentPartPr>
            <p14:xfrm>
              <a:off x="1241280" y="1574640"/>
              <a:ext cx="6024600" cy="203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7BB493-47FF-4CFB-B347-AF8E091E35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1920" y="1565280"/>
                <a:ext cx="6043320" cy="20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7595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Iterative deepening search </a:t>
            </a:r>
            <a:r>
              <a:rPr lang="en-US" altLang="en-US" sz="4000" i="1"/>
              <a:t>lL</a:t>
            </a:r>
            <a:r>
              <a:rPr lang="en-US" altLang="en-US" sz="4000"/>
              <a:t>=3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D23F-980A-4116-9FFD-E851B5CFDE65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51204" name="Picture 4" descr="ids-progress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57350"/>
            <a:ext cx="7620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me - TIU">
            <a:extLst>
              <a:ext uri="{FF2B5EF4-FFF2-40B4-BE49-F238E27FC236}">
                <a16:creationId xmlns:a16="http://schemas.microsoft.com/office/drawing/2014/main" id="{011C0B1C-6741-44A0-A90B-05D5F8189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904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504E9E-80E4-4550-B452-1AA84AF6B002}"/>
              </a:ext>
            </a:extLst>
          </p:cNvPr>
          <p:cNvSpPr txBox="1"/>
          <p:nvPr/>
        </p:nvSpPr>
        <p:spPr>
          <a:xfrm>
            <a:off x="6131051" y="640081"/>
            <a:ext cx="2532887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latin typeface="+mj-lt"/>
                <a:ea typeface="+mj-ea"/>
                <a:cs typeface="+mj-cs"/>
              </a:rPr>
              <a:t>Class Ended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3F070F-9B60-490E-8711-98EF5D263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8" r="17412"/>
          <a:stretch/>
        </p:blipFill>
        <p:spPr>
          <a:xfrm>
            <a:off x="20" y="10"/>
            <a:ext cx="5650972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8C42F-BD76-4A32-A4AE-CCAC2238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953" y="6356350"/>
            <a:ext cx="4646410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Artificial Intelligence - Tishik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24A27-F41A-4039-9DCC-9C59CFE9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4857" y="6356350"/>
            <a:ext cx="46908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27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2" descr="Home - TIU">
            <a:extLst>
              <a:ext uri="{FF2B5EF4-FFF2-40B4-BE49-F238E27FC236}">
                <a16:creationId xmlns:a16="http://schemas.microsoft.com/office/drawing/2014/main" id="{213C65C6-3081-4015-97F9-3279B995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18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Objectives and out comings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Artificial Intelligence - Tishik-IT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5A49BDA-3116-4086-AA0C-F1AE46CD2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872688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ome - TIU">
            <a:extLst>
              <a:ext uri="{FF2B5EF4-FFF2-40B4-BE49-F238E27FC236}">
                <a16:creationId xmlns:a16="http://schemas.microsoft.com/office/drawing/2014/main" id="{1ABF2D0A-6061-470C-B411-48D1F4DDC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1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1336329"/>
            <a:ext cx="2919549" cy="4382588"/>
          </a:xfrm>
        </p:spPr>
        <p:txBody>
          <a:bodyPr anchor="ctr">
            <a:normAutofit/>
          </a:bodyPr>
          <a:lstStyle/>
          <a:p>
            <a:r>
              <a:rPr lang="en-US" sz="4700"/>
              <a:t>Reminders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63461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982976"/>
            <a:ext cx="4507025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36329"/>
            <a:ext cx="3945636" cy="4382588"/>
          </a:xfrm>
        </p:spPr>
        <p:txBody>
          <a:bodyPr anchor="ctr">
            <a:normAutofit/>
          </a:bodyPr>
          <a:lstStyle/>
          <a:p>
            <a:r>
              <a:rPr lang="en-US" sz="1700"/>
              <a:t>Agent can do actions based on receiving percepts.</a:t>
            </a:r>
          </a:p>
          <a:p>
            <a:r>
              <a:rPr lang="en-US" sz="1700"/>
              <a:t>Types of agent (structure) reflexing the ability of the actions that the agent can do.</a:t>
            </a:r>
          </a:p>
          <a:p>
            <a:endParaRPr lang="en-US" sz="1700"/>
          </a:p>
          <a:p>
            <a:pPr lvl="1"/>
            <a:r>
              <a:rPr lang="en-US" sz="1700"/>
              <a:t>Simple – Reflex Agent</a:t>
            </a:r>
          </a:p>
          <a:p>
            <a:pPr lvl="1"/>
            <a:r>
              <a:rPr lang="en-US" sz="1700"/>
              <a:t>Model Reflex Agent</a:t>
            </a:r>
          </a:p>
          <a:p>
            <a:pPr lvl="1"/>
            <a:r>
              <a:rPr lang="en-US" sz="1700"/>
              <a:t>Goal Based Agent</a:t>
            </a:r>
          </a:p>
          <a:p>
            <a:pPr lvl="1"/>
            <a:endParaRPr lang="en-US" sz="1700"/>
          </a:p>
          <a:p>
            <a:r>
              <a:rPr lang="en-US" sz="1700"/>
              <a:t>All these in “ Smart Home for energy saving”</a:t>
            </a:r>
          </a:p>
          <a:p>
            <a:pPr marL="0" indent="0">
              <a:buNone/>
            </a:pPr>
            <a:endParaRPr lang="en-US" sz="17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64357" y="6492240"/>
            <a:ext cx="263165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Artificial Intelligence - Tishik-IT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11305" y="6492240"/>
            <a:ext cx="75253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16" name="Picture 2" descr="Home - TIU">
            <a:extLst>
              <a:ext uri="{FF2B5EF4-FFF2-40B4-BE49-F238E27FC236}">
                <a16:creationId xmlns:a16="http://schemas.microsoft.com/office/drawing/2014/main" id="{A94F33F6-4B37-4468-9668-7C7BAD53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" y="-190339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0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Searching Problems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AutoShape 2" descr="data:image/png;base64,iVBORw0KGgoAAAANSUhEUgAAAtAAAAOOCAYAAAAppCWvAAAgAElEQVR4Xuy9B5Al13Wmecq1991odANooNFAAyRoQe+NQBIUrehEI4nSjoQJUhIlcXeHG5pYbUzsTGiMYsWIDWmlISRaQaITnehAEvRGNKABLUB4jwYaDbS3VRtfgn/rIJnvvcxnqrKq/ox+8aqr0tz8rvvvueeeOzYzMzMTPkzABEzABEzABEzABEzABGoRGLOArsXJJ5mACZiACZiACZiACZhAQcAC2gXBBEzABEzABEzABEzABBoQsIBuAMunmoAJmIAJmIAJmIAJmIAFtMuACZiACZiACZiACZiACTQgYAHdAJZPNQETMAETMAETMAETMAELaJcBEzABEzABEzABEzABE2hAwAK6ASyfagImYAImYAImYAImYAIW0C4DJmACJmACJmACJmACJtCAgAV0A1g+1QRMwARMwARMwARMwAQsoF0GTMAETMAETMAETMAETKABAQvoBrB8qgmYgAmYgAmYgAmYgAlYQLsMmIAJmIAJmIAJmIAJmEADAhbQDWD5VBMwARMwARMwARMwAROwgHYZMAETMAETMAETMAETMIEGBCygG8DyqSZgAiZgAiZgAiZgAiZgAe0yYAImYAImYAImYAImYAINCFhAN4DlU03ABEzABEzABEzABEzAAtplwARMwARMwARMwARMwAQaELCAbgDLp5qACZiACZiACZiACZiABbTLgAmYgAmYgAmYgAmYgAk0IGAB3QCWTzUBEzABEzABEzABEzABC2iXARMwARMwARMwARMwARNoQMACugEsn2oCJmACJmACJmACJmACFtAuAyZgAiZgAiZgAiZgAibQgIAFdANYPtUETMAETMAETMAETMAELKBdBkzABEzABEzABEzABEygAQEL6AawfKoJmIAJmIAJmIAJmIAJWEC7DJiACZiACZiACZiACZhAAwIW0A1g+VQTMAETMAETMAETMAETsIB2GTABEzABEzABEzABEzCBBgQsoBvA8qkmYAImYAImYAImYAImYAHtMmACJmACJmACJmACJmACDQhYQDeA5VNNwARMwARMwARMwARMwALaZcAETMAETMAETMAETMAEGhCwgG4Ay6eagAmYgAmYgAmYgAmYgAW0y4AJmIAJmIAJmIAJmIAJNCBgAd0Alk81ARMwARMwARMwARMwAQtolwETMAETMAETMAETMAETaEDAAroBLJ9qAiZgAiZgAiZgAiZgAhbQLgMmYAImYAImYAImYAIm0ICABXQDWD7VBEzABEzABEzABEzABCygXQZMwARMwARMwARMwARMoAEBC+gGsHyqCZiACZiACZiACZiACVhAuwyYgAmYgAmYgAmYgAmYQAMCFtANYPlUEzABEzABEzABEzABE7CAdhkwARMwARMwARMwARMwgQYELKAbwPKpJmACJmACJmACJmACJmAB7TJgAiZgAiZgAiZgAiZgAg0IWEA3gOVTTcAETMAETMAETMAETMAC2mXABEzABEzABEzABEzABBoQsIBuAMunmoAJmIAJmIAJmIAJmIAFtMuACZiACZiACZiACZiACTQgYAHdAJZPNQETMAETMAETMAETMAELaJcBEzABEzABEzABEzABE2hAYFYF9BVXXBGvfvVri+S9733/FBdddFGDpD741P/xP/4i/vRP/2M89rGPicsv/3SsX7++73v5QhMwARMwARMwARMwAROoS2BWBfTOnefF9dffUKQNwfutb30zduw4u25aH3Tepk2bY8+ePcXv3vKW/xD/9b/+eV/38UUmYAImYAImYAImYAIm0ITArAroiYmpB6UN6zEiup8jC2jE+D337OrnNr7GBEzABEzABEzABEzABBoRmFUBnS3QSiWWYyzITQ9cQT74wQ+evAwhjiD3YQImYAImYALDIsBMJ/0NLoj0VXzsMjgsur6PCcxfArMqoJ/whCfGlVd+95do9SN+5QOtm+FT/cpXvnL+5oRTbgImYAIm0DoCb3jDG+PSS//uQelCRF9yySV9uyC27iWdIBMwgcYEZlVAP+95zy9G8eWjH1cOhDiCXEe/luzGxHyBCZiACZjAoiHQqd8CwCWX/F686lWvHGhB/KIB6Rc1gQVGYFYFdB7JMwWmRYAwbboQkGvxg9bR9PoFlo9+HRMwARMwgREQyAIawbxjx45gBjT3XyyGf8tb3lII6rYcmqVlZpYZWh8mYALDJTBnApoGh4pNJdfR1A0jL0qk4frbv/2b4dKZ53dj2pFBi0P9zfOMdPJNwATmjEBZQKufKbsRkkDaWmZDBwnROqwXzQvt+3GTHFY6fB8TWKgE5lRA//zn1xRuGPKLbhraLi9KtID+5SKaG1C7uCzUKuz3MgETGCWBTgJaz2Q/gmwI4vdtmBHNBiZEf5us46PML9/bBGaLwKwK6NzQyO+ZuNCIaE2HNfGHzgKaEf9nPvPpjtyI2MGzSEM+aOh4ZqcFiFynzV9yI6R7KRIIjRMiVauzsf5eeumlDxoc8PcmjRiN8uc+d8Uv+Y1rGrFX9BIPMGarGvk5JmACC5VALwHNe9N/veENv/+gyFD0ScyqzlXEjtz+24CyUEun32suCcyqgM5TXlnwlhcE1h2954atk4Dm3ojmqsWLGTwi+r3vfe8vrarOFnI1QtpRMfvAafqOXREV8qgqY+u8G2l+4xvfWBmxJN8TNxjS3Cl8X+ZT57lzWRD9bBMwARNoI4E6AlrpzgaX3CfMhYieawFtF8I2lmanaZgEWiGgeaGyP1mdKadeAhqhyzl1j6rFFtkNAmvC2WfveFD0j/K9EbXabbHTc9n0pVODWrbI90o7z8MVpurQ+3PO5Zdf7pBLvWD67yZgAiZQItBEQHMpBpDXvOY1J/uBXrOjwwKOeM8zqVlAqz+lT6CPaTIT2m/67ELYLzlfN18ItEZAA6zp5ijdBHTZqs39acj+/b//vZONTNmSXCXasx8ZApppOlmeuR9W6Ysvfv6DVmQr82WxbhKzuhwruzz1RuNHQ5ldUbxAZL5UN6fTBExgvhFoKqAlonO/0GQGsB93w3LfWYdxL3dJuxDWoehzFjOBVglohCkCUhbcXpbTHBavvIiwvOthJx+wLJCrhGi+Tw69l59XjhNa9oemgNWZTtOUF+fzLNxBqtwzym4pFtCLuQr73U3ABEZJoB8BTXrK7hy92ulB3A2rdvmtw+TEiWO/dJpdCOuQ8zkmENEqAU2GVC0qREhWuTx0EtBli28n8cyzaHh04AqBaM9H1e6JZbGeR/+dLA15AWWniCFVU245LTRsLEzMu2L1siK4kJuACZiACfRPILfvTaM95Wu7uXIM6m6IWH/b2/6u51qfTKFqxtUuhP2XE1+5+Ai0TkBXjdw7NTydBHQWvd0arbKArhqNV1mXy/Gmczo6ifVsXa4SvdnlpOzXzLUf+MAHf6lxnOtV3ouvuviNTcAEFhuBbjOdvViUXQmrjDTDcjcspyX3XXWjcNiFsFeO+u8m8G8EWimgSV7Zily1wK+qYSvvUNhtMWIdAZ2f0cnaW0dAZwsD1nQWEuYjvy+NHe9b9nXW+WVfbhdoEzABEzCB0RAYRECToqpITjmlw3I37Cag6/hg24VwNOXHd124BForoEFeDlBfnj6ratjKorib31lTAd1p+i6L307nlJ9VjsSR79EpkgeN4CWXXOJoGgu3PvrNTMAEWkZgUAGdry8bgobpbljG1tT1xC6ELSt4Tk7rCcyqgM4NSbfwa5laNxeKOgK6asos3z8vIuzlwtFpGqxTfOty7udnselL3u41v0u+Tpu89No0pfUlzQk0ARMwgXlIoKkQLb9it/5hmO6G5ec2Ef52IZyHBdNJnnMCrRfQuGQQDkjbfUNMVt46ArosVMvE86i7Kj5zr+k37tfLv1nP7DbCL1vbEcxYKzptklKn5MhtpFtEjzr38TkmYAImsFgJ9BuFQ7w6CehhuxsOIqDtQrhYS7ffexACrRfQvFw5vJ1EtMRrFtX83CSAe24cq9w98r06+VP38m9WBnVb1FF24SAtdXavknivso7n51X5kA9ScHytCZiACSwGAoMK6GwcyYvah+1u2E1A92r/7UK4GEqy33HYBOaFgOalaWwuvvjijrv8dYrLjKtIJzFatm5XidBubhfKjPIq6k47DXabCiw3pnUibPQS7vl5Dnc37Krj+5mACSwGAllA11mMV2aSZzFzP1UnjGq+Vy93w/Jz67oWcp1dCBdDSfY7DpvArAro3BDV9YHOL9xNRGfxm10quF47BmZ3CBoXPtpVkPOq0lTeiTBvlaq0lafiOi1c7GSJ0H3KjRgW6AcWDv7eg6zRVTtEVYXrK1sVOm35PexC5fuZgAmYwEIhUGcTrE7vWu4bcj9VFtCDuhsOIqDtQrhQSqvfYzYJzKqArrtgohuATiK6bD2u2gClDli2684iua47SB1LdS9BW+XvXSfNnXZszKy6hfOr8wyfYwImYAKLkcAgArocZaM8O1m3f4F7L3fDQQS0XQgXY8n2Ow9KYM4EdD9TYXrZKhFdFr6c85rXvOZBiw/LsBCeCO/Pfe6Kk7v7lX3F6vq/ZQHdSayWt3ativpBGjtNp1Vl9iAcBy08vt4ETMAEFjqBfgU0BpGdO88/OctZFeK0PCs7iLthNwHda8bXLoQLvRT7/UZBYFYFND67+OVy0FCUt81u8oI0Tm94w+8Xm410220Qd44rr7zyQdtfc/6rXvXKwjVCh6awyuK3biSLOosNs4W515awNGi8G58cgYT0cu2OHTsK9w4fJmACJmACoyOQjSN1d/QrW4z5f1VI1WG6Gw4ioKsMN3YhHF2Z8p0XBoFZFdALA1n1W2gKDD/ryy//dK0IGguZh9/NBEzABBYCgaYCGkMJhiKMLzq6zRQOy92wm4Cus4jcLoQLobT6HWaTgAX0bNL2s0zABEzABOYVgSygSTgzgMxg5o2w+D2zhcwcMpuZj24zpJw3LHfDbgK6Vxi7fK1dCOdV8XRi55CABfQcwvejTcAETMAE2k2gvBtuk9Q2Ea6DuhuW04XrH5uQYVnuFBmq07vYhbBJLvvcxUrAAnoR5nwTC8MixONXNoHWEui08Li1CV4gCcNFr2o9SqfXw38Yf+m8zmaBoPBrmIAJ/IKABfQiLAoW0Isw0/3KC4KABfTcZiN+zVh2L7300l/a1ItF8Zdcckmx/sXCeW7zyU83gdkgYAE9G5Rb9gwL6JZliJNjAjUJWEDXBOXTTMAETGDEBCygRwzYtzcBEzABEzABE3iAgA04LgmjJjBbhgYL6FHnpO9vAiZgAiZgAiZgAe0yMCsELKBnBbMfYgImYAImYAImMFsEbIGeLdKL9zkW0Is37/3mJmACJmACJmACJmACLSZgF44WZ46TZgImYAImYAImYAIm0D4CFtDtyxOnyARMwARMwARMwARMoMUELKBbnDlOmgmYgAmYgAmYgAmYQPsIWEC3L0+cIhMwARMwARMwARMwgRYTsIBuceY4aSZgAiZgAiZgAiZgAu0jYAHdvjxxikzABEzABEzABEzABFpMwAK6xZnjpJmACZiACZiACZiACbSPgAV0+/LEKTIBEzABEzABEzABE2gxAQvoFmeOk2YCJmACJmACJmACJtA+AhbQ7csTp8gETMAETMAETMAETKDFBCygW5w5TpoJmIAJmIAJmIAJmED7CFhAty9PnCITMAETMAETMAETMIEWE7CAbnHmOGkmYAImYAImYAImYALtI2AB3b48cYpMwARMwARMwARMwARaTMACusWZ46SZgAmYgAmYgAmYgAm0j4AFdPvyxCkyARMwARMwARMwARNoMQEL6BZnjpNmAiZgAiZgAiZgAibQPgIW0O3LE6fIBEzABEzABEzABEygxQQsoFucOU6aCZiACZiACZiACZhA+whYQLcvT5wiEzABEzABEzABEzCBFhOwgG5x5jhpJmACJmACJmACJmAC7SNgAd2+PHGKTMAETMAETMAETMAEWkzAArrFmeOkmYAJmIAJmIAJmIAJtI+ABXT78sQpMgETMAETMAETMAETaDEBC+gWZ46TZgImYAImYAImYAIm0D4CFtDtyxOnyARMwARMwARMwARMoMUELKBbnDlOmgmYgAmYgAmYgAmYQPsIWEC3L0+cIhMwARMwARMwARMwgRYTsIBuceY4aSZgAiZgAiZgAiZgAu0jYAHdvjxxikzABEzABEzABEzABFpMwAK6xZnjpJmACZiACZiACZiACbSPgAV0+/LEKTIBEzABEzABEzABE2gxAQvoFmeOk2YCJmACJmACJmACJtA+AhbQ7csTp8gETMAETMAETMAETKDFBCygW5w5TpoJmIAJmIAJmIAJmED7CFhAty9PnCITMAETMAETMAETMIEWE7CAbnHmOGkmYAImYAImYAImYALtI2AB3b48cYpMwARMwARMwARMwARaTMACusWZ46SZgAmYgAmYgAmYgAm0j4AFdPvyxCkyARMwARMwARMwARNoMQEL6BZnjpNmAiZgAiZgAiIwMzMT+oyNjRW/5ls/m5QJmMDsEbCAnj3WfpIJmIAJmIAJ9E0A8XzixIlCRHOMj48/SEBbSPeN1heaQGMCFtCNkfkCEzABEzABE5gbAghoPjoQzQhpiem5SZWfagKLj4AF9OLLc7+xCZiACZjAPCWA9Xl6eroQ0XxzTE5OFh8fJmACs0fAAnr2WPtJJmACJmACJjAUAgjo48ePF/dasmSJ/aCHQtU3MYH6BCyg67PymSZgAiZgAibQGgLyhbbvc2uyxAlZRAQsoBdRZvtVTcAETMAEZp8AQtcid/a5+4kmMEoCFtCjpOt7m4AJmIAJLGoCthIv6uz3yy9gAhbQCzhz/WomYAImYAKzS0CCufxUW6BnNx/8NBMYNQEL6FET9v1NwARMwAQWPAFFxtDGJjmsnF04Fnz2+wUXIQEL6EWY6X5lEzABEzCB4RCQxVmbnCCkp6amirjMPkzABBYuAQvohZu3fjMTMAETMIFZJGB/51mE7UeZwBwTsICe4wzw403ABEzABEzABEzABOYXAQvo+ZVfTq0JmIAJmECLCdjfucWZ46SZwBAJWEAPEaZvZQImYAImsLgJ4ANt/+fFXQb89ouDgAX04shnv6UJmIAJmMAsELCAngXIfoQJtICABXQLMsFJMAETMAETWBgETpw4ERMTEwvjZfwWJmACHQlYQLtwmIAJmIAJzFsCeeMShZIjjNxcHbZAzxV5P9cEZpeABfTs8vbTTMAETMAEhkjg6NGjRdxlNjBBQB87diyWLFkyxCc0u5UXETbj5bNNYL4SsICerznndJuACZiACRSCOVucLWBdKEzABGaDgAX0bFD2M0zABEzABEZCoCygR/IQ39QETMAESgQsoF0kTMAETMAE5i0BXDjm0mVjVOBsSR8VWd/XBIZDwAJ6OBx9FxMwARMwgTkgsFAFtBcjzkFh8iNNoAEBC+gGsHyqCZiACZjA7BPIkTZ4OgsGdSxUS+1Cfa/ZLz1+ogmMhoAF9Gi4+q4mYAImYAJDItBNQA/pEb6NCZiACTQiYAHdCJdPNgETMAETmG0Ci1VA2wo92yXNzzOB+gQsoOuz8pkmYAImYAJzQGCxCmjvajgHhc2PNIGaBCyga4LyaSZgAiZgAnNDYLEK6OPHj8fk5OTcQPdTTcAEuhKwgHYBMQETMAETaDWBxSqgbYFudbF04hY5AQvoRV4A/PomYAIm0HYCAwnomRnCdrT9FSvTZx/oeZltTvQiIWABvUgy2q9pAiZgAvOVQD8C+sSxoxExE+MTk3Hi6OGYXLZyvr6+020CJtBCAhbQLcwUJ8kETMAETODfCDQR0DMz03H88IG475arY9+um2PvbdfGxrMfEevPfnisOmWbsZqACZjAUAhYQA8Fo29iAiZgAiYwKgJNBPTBe++I23/wpbj5W5+MvbdfG8f274klazfHWY9/Xpz55JfGhu0PH1UyR3Jfu3GMBKtvagIDE7CAHhihb2ACJmACJjBKArUE9MxMHNl/X9z49Y/Gz7/w3jh01/WxfMXyWDIesfe+e+PE0tWx7cKL4uynvTy2PurZEfPAN5pFhBwTExOjxOt7m4AJ9EHAAroPaL7EBEzABExg9ghkAZ238c4pOHZof9zynU/Hzz719ti/68bYsmF1nLpmaaxZvTru3n88brntjti7d19sOe8xsf1Zr4kzn/iiGJ9aGmPj47P3Ig2fdOTIkRgfH4+pqamGV/p0EzCBUROwgB41Yd/fBEzABExgIAK9LNAnjh2JO676Ulz9uffE7p9+MzauXxXnn7Y+Tlm7MqbHxuPYdMQdByfjpptuint23REbzzwvtj32ebHjuf8ulq7dFGNj7RTRBw4cKOJAL126dCB+vtgETGD4BCygh8/UdzQBEzABExgigW4CeubE8dh9w1Xx43/529j1k2/G2rWrYufmFbFp9ZIYJ3zdzEyMj0/E9MRU3HloIm6+5da469YbY8XKNbH9Wa+N7c/+zVi9ZXuMjQ/mJjEKX2UL6CEWIt/KBIZMwAJ6yEB9OxMwARMwgeES6CigZ2Zi9w0/jOu+9P64+WsfiuVj03H29q1x1oaVRejnafycf3GMj43H2OSSuPtwxC233RW33XxDTK1cG2c95eVx1jNeVSwuHFRED/etIw4dOlT4Py9ZsmTYt/b9TMAEBiRgAT0gQF9uAiZgAiYwWgKVAnpmJoi4cfVn3x03fP1jMX7o3jhny7o4Y/O6WDo1GVzzb/L5gfSNxVhMLFka9x6ajlt3749bbrw2YmpVbHvCC2L7014ep5z3uNaIaNLPVt74QHsR4WjLl+9uAv0QsIDuh5qvMQETMAETmDUCVQJ6/65b4pbvXB7Xfu49cXTvXbFt06o4e8uGWLGMBXdjhYDudEwtWRL3HR2P2/cciRuv/Ukcn1wVpz/ymbHj2a+JLQ976qy9V7cHTU9PPyD6x8aKjw8TMIF2EbCAbld+ODUmYAImYAIlAmUxzEYpxHm+5rPvif13XBtb1q+Kc7auiXWrlhfR6bqJZ90aEb3v2ETcce++uPHaa+LQ+PI47ZHPivOe99ux+SFPnNM8IP0IaKzPFs9zmhV+uAl0JGAB7cJhAiZgAibQagJZEBOu7s4ffy1+/tl3x73Xfy82rloWO7asiw1rlsfkxHhMT3e2PJdfcnJqSRw6Nh137ronrrvl9th/fElse/zF8bCX/EGs23Z+IybDXETIvYgBLdcNi+hGWeGTTWBWCFhAzwpmP8QETMAETKBfAhKnM9MnYtfV346rL39H3PXDr8SqpRHnnb4pTt2wurDU1rE8l9MwMTkRR49Pxx337I2f335fHJ4ej4e9+A2x86LfiKnlq2snWRbj2hd0OVECmm/7QA+DqO9hAsMnYAE9fKa+owmYgAmYwLAJzMzEvTf9pLA83/rdz8aSEwfj7K3rYuvGtbFi2ZLC8tyPgCaZExPjcXhmafxk15G46Zofx46nvyIe9ev/IZav21z7LYZpgeahx44dKxYREgfaG6nUzgafaAKzRsACetZQ+0EmYAImYAL9EMC6u/+um+KGL78/rv/S+yMO7Ykzt2yIs7dujGVLph4Urq6f++PKcXRsWVx156G49dqfxTnPfFU88hVvjqWrN/Rzu6Fcg4DGjQMBzWcYR68NaZo8Y9gDhibP9rkm0AYCFtBtyAWnwQRMwARMoJIA4vnw3nvjhi+9L274ygfj0N03xbZTVseZWzbF+tUrCqtzjvfcBCNh7fhHFI5bDkzG9TffWriCXPCiN8T2p/5aTEzNzQ6ACmHHN+IZN45hHFi04ck7cs9uixQltsv+10V4wF9EOBlWuobxbr6HCcw2AQvo2Sbu55mACZiACdQmcHjfnrj9+5+Pqz/+N7H/9mti84Y1sXPbqbF21bKe4ep6PaTYoXB8Km49uCRu3H0wDtx7V5z2iKfHw1/6B7H61LOIIdfrFiP5u6JwSOgO6yFHjx59UGzpTv7V2VJdJaCzCB9W2nwfE5hvBCyg51uOOb0mYAKLhoBiAS8kSx8LAevu+DczMx23fuczcc3n/iF2X/Pt2LRyPM4+bVNs3rD2gZ0GG0TcKBeaQhhOLYs7Dk7F9bv2xt6774hTL3hSsXiwDbGgO1mAByn8CGjcQrL1OceZ1s+93DN0D0cHGSQ3fO18J2ABPd9z0Ok3ARNYsAQW0nT5iaOH48j+PTEzPR2I6BUbtsT4ZOctqk8cOxJ7bvxxXH352+O27302Vk1F7Dx9c2zZuDomJybixC82Gukn84uIHRFx9/HlccN9EffefWdsOP2cuOCFl8Qp5z0+JqbasXX2sEU0wlfWY0UtKW/YQui8XsK4l8DuJ098jQnMNwIW0PMtx5xeEzCBBUWgLWJkZOlgS+ojB2P39T8oQtDtveOGWLJ8ZWx5xDNi80OeEEtXra/Mz/tvvSau/sw74+ZvfzqWHtsb52w7Nc7YtC6mJscHEs/4PE+OT8Q9hyKu2zMdd995exHzGcvz6RdeFJNLly+o8tXpZRQqT6JawpnvXjMeIysri4K8X3KhELCAXig56fcwAROYdwTaIkRk6e4lnPoBjOX5rp9+I6694rK4+7ofxIm9u2J89aZYt3VHnPWUl8YZj704lq/ddNLfGLeNQ3vuiuu+8N649vOXRRy6L87etjXO3Lw6VkxNFuK533B1WFbZIHvviaVx097xuHPX3bF81Zo4/3mvj22Pu7hR3Od+WMznaxDa2txFG7zM5/dx2k1gUAIW0IMS9PUmYAImMM8JDNtVIOPYv+uW+MnH/ipu+vpHYvnUeKxdsTQOHDwQ+2eWxcpTtsX2p74sznrSi2L52lNibGIy2Gnwui++N35+xWVx+K5rY/sZW+Ps00+NFVP4PCN/+z+mJifjwJHpuGbfVNx5x50xtWJNnPvsV8dZT35JLFuzsf8bL4IrtbDR24svgsz2K9YiYIHitb4AACAASURBVAFdC5NPMgETMIGFSUDW57yYbJhvesdVX47vv++/xcHbry7iNm/duCYOHTkWN921J3Yfmo7l67fEmU96cZz1xBfFsrUb484ffTV+/PH/Gfff+MPYdsqaQjxvXLMiTkzjv1t/m+78Dg/4+0Ycmh6Pm/ZPxe337os4cTx2PO1lxaYpKzaeNsxX9r1MwAQWAQEL6EWQyX5FEzABEygTkEUxx/QdtgsH7hjXfOZd8cN//stYOXY0Hn3+WbFu5dI4Nj0d9+07HDfefnfcvf9oTK3eFKc/9uJYu3VH3PStT8TdP/pabNm8IXZuOyXWr1jSd5xnvfPkxHgcOzET1+0dj1vu2RfHjx2Ps5/0ojj3V14bKzedXjsqiEuRCZiACYiABbTLggmYgAksIgJaPCYBzatjocWvddi+rUcP7o0fffj/jas/+bY4fdPaeOxDtgd7ghRW77HxuG/v/rjpzt1x555DMbZiXUytWBf33351nLJmZZx71mmxdf1y1vzF8RP9uW4o0sTx6YjbD0zGTXsOx+GD++P0Rz87zn32a2LD9ocvopz3q5qACQyTgAX0MGn6XiZgAibQcgL4EbMYLAtobagxbAG9f9fN8d3L/kvc8s1/iQvOPTPOO+OUkwsAx8bGi1jO9+8/GLfcdW/cee/+OHToSKxavzHOO2tLbF29JMbigXT2ezxgUZ+JW/bOxI33Ho99+/bGaQ97Upx/8f8S6896aIxPTPV7a19nAiawyAlYQC/yAuDXNwETWFwEsnDOG7UMe9c7qN5z7ffi2+/4j7Hvlp/Ehedtj60bV/0SbET7vgOHYvf9B2LvwcOxbt2GOG39slgyORHHjh/vO3MQ52jvXftOxPX3z8T9e3bHxnMujPOe8xux9RFPt9tG32R9oQmYQDFzNzPI8N4MTcAETMAE5h2Bqma/1+YZ/bzkrd+5PL7zrv8zxg7uiUede0ZsWrey8jYTkxNx+PCxmJqciLHxiHFszwNE3NC73LP/WFy3Zyb27DsQa7dsj4f+6u/GqRc8edHEeu4nz3yNCZhAPQIW0PU4+SwTMAETMIEGBFhAeO1n3xVXvf+/F7sIXnjetli5fGlHl4yJ8Yni7kTbGOTAZxrXjT0HjsS19xyOXbvvi9Vbd8bOi14bZzz2ebFkxZpBbu9rTcAETKAgYAHtgmACJmAC84jAsGI2476R7zXsMHbHDx+IH77/v8U1n31XnLqBBYRnxngRTq5/n+Ze2aRFg/sPH4sb7zkUt+89GktXb4rzLnptEWt6ycp1vW7hv5uACZhALQIW0LUw+SQTMAETaAeBsoDuN46zdpbjrbDY6jOUt5yZiYN77ozv/v1b4vbvfz7OPGNLPGrHaQO5ZdRJ18TEeBw6fCyu3XUgbtu1OybWbIlzn/Xq2P7kF8fyDVuLaCM+TMAETGAYBCygh0HR9zABEzCBOSZw/BcL7uoKYQS0FhFqAeHQ4kDPzMSeG34QV/79W2LPTT+JC3Zuj+2nrg/cOkZxyPJ85Nh03LLncNy8+3BMT0zF9iLW8+ti1SlnFO86tPcbxUvM03ua6zzNOCd7YAIW0AMj9A1MwARMoJrAbC3W09PLsZ27CcZRu3DceeWn4jvv+r/iyN674zEX7IxTVi8ZWTHB8nzixHTceM/BuOGO3XF0bGlsf/JL4pxnvCrWnn5usUU4bGyBHm4WmOlwefpu84uABfT8yi+n1gRMYB4QkFsFSR3U6sm9jh49WlhQp6amYnJych4QiLjpinfGlZf9eUxOjseFDz0n1i8bfrJPbpRyYibu3Hc0brj7QBw4cjxOe8Qz4rzn/GZsOvfC4T/UdzQBEzABLyJ0GTABEzCB4ROQJXiQ2MrcY//+/XHrrbfG7bffHnv27AncNJYsWRIrVqyIlStXxpo1a2L9+vWxatWqWL16dSGwOx3ZGj5qS+zM9Im4+p//e1z1kf8v1m7cFI8+57RYuWT4/sfj42MxNhNx232H47pd+2PvwaOx5aFPivOe9/pCPE9MLR1+5vqOJmACJmAB7TJgAiZgAsMnkH2L+xWrBw4ciGuuuSa+973vxU9/+tO48cYb47777iss0Bs2bIjNmzfH2WefHeeff36cfvrpsW3btli7dm3ly5RdO5SmftPWi9ixQ/viR+94S1z91Y/G1q1nxKPP2RyTv9jCu9e1Tf9OrOfr7zkae+6/Pzace2HsfPZrY+sjnxkTU6NzGWmaRp9vAiaw8AjYhWPh5anfyARMYA4JDBpmjsV9d999d9xwww3x3e9+N771rW/Fj3/847j22mvj/vvvL1xCNm7cGKeeemqcc8458YhHPCJ27NhR/Lx9+/ZCRGOh1mJCRDKCvizqRymiD95za3zv0jfHLT/9duw4fWs8YvspA8d3Lmcp9ux9R47Hz3cdiV337Y9Vm8+MnRe9rvB9Hp9cWOI5+xrb73gOK3ePR2fXLZ06aNjGcj0d1aC3vVTbmzIL6BblTa+Gkb/TueZV9v1My1aFweK+en55FX+vdA0TodJWfq9ujUada6rO6Zbu/Dw3WMPM4fbea1C3Cy3Ko/70U2Z4/j333BPXXXdd/OQnPykEM8KZn2+77bY4dOjQSXhYoXHlwIUDy/MZZ5wRZ555Zpx77rmxdevW4md+t2XLlsq0VLUbdYW/REI33+77bvxRXPn2/yN233x1POy87bFj4/Khh7ArBPTR6bjy6tti3+EjsWH7o+LhL/392PKwpyw4Ad3eWuOUZQLUDWaOjhw5UvyaNuHYsWOF6xWfXMeye1cW3vye7e31Wbp0afDptf5hmOsunKv1CFhA1+M0K2eNQqhW3ROxzKGOXouUJM6pqFReDlXKYWyy0Evs6+85OoDSWSeaQPn+WcjoPeoK6fy+w3j3WSlAfkjfBChz6uDUcTURwcOoJ3v37i0szl/72tfiO9/5TuGyge/zvffeW9RDRDOCGd9nDtw5uIZ0yhcaCzTi+dGPfnQ84QlPiEc+8pEnz+8Gp0n6YUVbQXo6MbrrR1+JK9/+p3Foz11x4cN3xuYVw/d/5n2OTY/Hz265O+7YfX9Mrjk1Nj/kiXHmE14Qm859lDdN6bs2+MJ+CRw8eDB27doV+/btK+osbQoD38OHDxeimnqTQ0bS1pRniOi3qFuIZgbJrG1QvafuVy0iVv3VLNN8WWjcL+e2XGcB3ZacGFE6sqjUI1TJJEqrBLQqYKeOtZcYrnqdXtfoWRL43KNOfNosuDVgkOhVB18W0HlwUE5r+VoL6BEVzpbcVuWfciTrTxaHVYPQsjtEv4NfrqNjpcO98sor4xvf+EZ8+ctfjh/+8IfFokH+TgeKVRlrMn7PdKJcc8cdd8TNN98cd911V9FBU2/4G+fg1vG0pz0tHvvYx8YFF1xQdMTqkKuEL8/R+/eKGiJhQPZ1WrR409c+HFe++z/FZByPC88/M9YvHx9Nbo9PFAsHb7t7T9x5/5E4PrE8Npz9iMKN49QLnhzL1mwczXN91wVJQPVAmwzpO1t3dY7cotSvMdDF9Yr6iKuV2hUs0ojosoDOA/XsYlUW0OvWrSvWPOC2RRvAomHaBOp07t80sCVj+JuP0ROwgB494zl9giq7KnlZDOaRq0RA9p2ssjDlhkMCdxgiU/dVR6579jslXgd8J4u0XTjq0FsY59BJYinK5a08A6PBnKxFcnlCjPYSnJ0ocQ9EMAsF+eDr/LOf/Sx+9KMfFYKagw7zoQ99aDzsYQ8rfJzpTBHCdMYIbCzUP//5z+OWW24pLNZ04hynnHJKPPzhD4/zzjuvWGR41llnPchHupymJhZoDT61gUa5jWCzlJ994m1x1QffGhvWropHbN8Uq5aNKvTeA9Pdew8djbt23x+33380Dh6fiLVn7IztT3lpnPGY58TS1esXRkH1W8wKAUJGMiCV8C3/n1kfouMgijlHISb5Hf/XN/Wbesq9+ODKoTpDmZVLBvVHQl0D82w8YlCMgGYQ/ZCHPKRw06I+swaCe6j9oQ2ThdsCelaKSlhAzw7nOXmKLLP6ppPUqJcEacSaRbA6x1yBy4lXRZXg5p51dz/rBkI7o1UJeV3Xr6VvTjLAD50XBPIgSmJQ3xLKvIimW/kdnaEsRf0IaJ555513FqIZq/O3v/3tQjjTOdPZ8iw6zAsvvDCe+tSnFpbknTt3FtO3PE8uJ5xPhA6uxe0DyzX3pY6ykJCpX0T44x73uHjKU55SfPCNlhtIzqBh1a1jh/bHVR/4i7j2isvijC0b45FnnRLjI4rAofRPTEzGwcNHYtfew3HrfUdj36Fjsea0c2Lnc34rzrjwophYMoIg1POidLcvkb1mIucyxYhiXKMYwDJAVX3Eoox1mb8x6NXPnIPbhgSwjD3UP9oIxHXuL3O/qn6TtgYmamvUX+v/iGSsztRb6vFjHvOYwjWL9mD58uUnXTGzC1o/bdJccp+vz7aAbkHODavjyq+S3Rpk2c2LE8oCWuIgT09li1wWsFRU3T+7WNSxFHfzK1WDQRqyFXyus2gU+TPX7+TnP0Agz8yUxaRcFbLViHqigV43H+AqvlyHOKYTJrYziwURz4hohC+dN5YjomgoqgYd5pOf/OTCmkys56qDKWMWGuICgoi+6aab4vrrry8EAJ04B/dDiOPWQcd72mmnFRYsRHbZWqUOvx9fcJ61f9fNceVl/yXu/MHn4/xtm+MhZ26K48cfWHcxyoP0Hjp2InbvPxo33nlf7D10PLY84unxyFf8r7H61LPwBxvl433vLgRGJZrzfVWfJUZVjiVkEbN8+L9mndQ3YinmbxLQCGfqKR/+JgFNnZKA1ixR3YyXu1NeTNjpWtoWyjPf1FHcNwhViXh+1KMeVcxIYYmWgNZ9mqzbqJtun9eZgAV0C0rHKASapmTL1rWyyM3uEhLV2WKdK6YqZ/nv+Z4aTVddx+/K/sVVokU8huEWMky2w7xXC4rdok9CLsflGRRZeDVYpCPT4tp+ywHuFbhZEFmDD64XfCN4EdZYhXG5YJoWwayoGiwMxK+5k1WJDp6FS/hDI5wlqH/wgx/EVVddVVjAJKKxXOkZLDREWJdjR2NRI60wwGUEf8vaHfPMTOy+4ar4zrv+U+y79afx6PPOiNPXDT8CR6fCOzU5EcenZ+K6O++Pq2++K6ZWboyn/P5b45TzHx9jYyPyw14ENampAO63jgwLJeV39+7dhXWYDz8jghHAiGKEcvZLlrDmGzcMrpE7BoKb/+OawbcGpXXTSv1CADMApg4rPaSpfFDPOJ/BLdfoZ+o/H0QzlmhmpzZt2nRyDULt+lk30T6vFgEL6FqY5udJeaGTrLqd3iQLbv2cFzaU3Tx0n9ywZrFeJaDLPs2jqPQ57fq5nHb7N8/P8jzsVGe/Q1l78nSqLFh0ehLP/ZZZBDJiligbX//614ufsUIrwgY+yyz8w8KEuwY/4/dIB8qz8xRv1cwQbHLnjy/1l770peKDhVtWdO6JMOf+z3zmM+Pxj398Yc3Se3EPBD0+1bw/Vi86bfyuax0zM3HHj74a337nn8XM/t1x4fmnx8blEzFT6+L+TsKwPDH+wDNOzIzFWMzE9XftjatvuTumVm+Mp7zhL2PTzsdYQPeBV25+eYGpZiv7uF2jS9Sf5BCrdZ7NAJK6xYASSzLCmbUCuF3g3sS3xDH1Uu+Yn5et12Urd/klcJPSLqCIawa01CcG3YhmxDD1mwEy91J6qGdZROOmgTDmfAa2+DnjfqVv2gLqL+1BjpTVCKpPHioBC+ih4vTNICDh3qvhqRp9D8t3S5ZDnpEFdNlCXpWGfkWSc39+EZArRnbRKM+ydBo41nlT7o9AZsoXazN+ygjn73//+4XFmPpBp4hliQWCCGcsz4hbrM754Fw6+3wobVULhnjuv/7rvxYf/Kt5PuIB4UDHzv2f+MQnFu4hWKLpvBEnWOg4lw9c2OmQvxNrGpGwbNmyntbom7/5yfjWO/8slk1Mx2N2bI41y0ezgJBtvKcmJuM4sXZPRBydXBkxPlGIpTvuuD32HJ2M7U98YTzqVf9bLF+3uU6W+ZwSgVxH5AJYx1WvLsg6lm3NBkmc0rZrYZ/cLhRnGXFKfaMMEDsdNwssx4hmyjb1gnMUp1np1AwTA0XKOP+XGwXvq0V/fHOO/oYoVog5RC1p5KMwdLhYcA3vSTpIA7He5TvN83HRoB1ALCOgsTxjZabO0TYwiKV++mgfAQvo9uXJgk4RDUmO4pF9qeVzOQwRnX3AywvDqgDLWq2/dXM1WdAZtIheruzmpMHVMAQCwgMrGD7JCGa246ZD50MnjmsE4lS7CPIzIlpTtWV/Z1mgyR6JDqW3yhcbQcHz5WuNFRofadw6EOK8IyIalw4s0FjIEA508ooKwnOwfrGQUaKeTl6WtOxqpXThZXzj1z8a3/3HP4/lU+Px6DNXx+rlg4fUwsrM+05Psz5iLJZMTsTR4zNx4MixODyzJI4cOx73HRmLvXvuifuPjMXxI/tj3baHxkOe/+9i2+Ofv4hK9XBfNUeFkDFiLgwMlDXEMOITFwwstwwIEaJa0IdLBnVLIpnztIiPMi83Dc3GUt4RuJRnhYZjkMjP/A5hq7jL2swkx2fWZkaKpqHIPXDi3lzL77CEU6eoe1dffXUxeIYh6xBwp2KGh3pPHcTCzLOo/4hqxYDuFC5yuLntuzUlYAHdlFiLzpcYVcWlsdMuSFp8kK1Teco6R7zQ9LVG1XVesdywqnHVtVmQZtcOpbnsMqIpr5yGufCjK7uhDMMPuw5PnzO3BDTgGoZ4xscR4Yq1+Ytf/OJJlw09g06RhUBsdPL0pz+9WNSn+K4SJxLM2Tqe47bn+qa6VB546vdMY7NYkbR84QtfOLklOM/iuVi46Ljp8BEZbCHOh7qIqMdSzQJEhDaiG/HPgaVNkQSygL7h6x+J77/vL2LlkvF41LY1sXJJ/4v3HvBNjzh+fDrGJ8ZjPMbiwPETse/g0dh3bDL27r0/Dh0+Gvfv2R0nVmyMqWWrY/ma9bFm85lxxuOeF6c+9EmxdPWGuS1cLX96r5nCYQnmcp9Qp65RHmVFRhhTrxCgDERxgchuGfJbxrqc30lCl28JZr4RynywIOM2wc+UbYQsv0PE8k0fiiCW5Zn/88lReRQ+TlFyxIwBKYNoNkf66le/WkTM4XcIZmaccKPim3pIu0AdVD+dF/EOKw9aXhTnXfIsoOddlj1ggWJ0ja8XI3HFsM3RNvIUlDpuLSbilfmZhkbhuLTJAn/T+RLWCpul++fnaFpPlT2PxtXg8Dv9nBuzYViaR5l9VQJ+LkT9KN/R936gPkmoDtJRUZfo2ImoQUfJB6sv1ifqGh2k3DXwdcY1gigbTNVWuWFo6lpTyIOkjXaCtHzlK18p0sViRsQIaea+1E9EBZ03098IFw5E86/+6q/GRRddVPhlMsXMe8CMc3InX9QNLNDf+Fh85x/+71i5dElcePaGWL3kgTBdTY6i7Rkfi8NHj8f0zEwcCyJsHI899x+M+4+Nx4GD7Ox2OA7cuysm158WqzadERvOPL/4XrftvFi9dUesPe3cJo9s9bnkSx3B2eQlynlSbtsGKW9106EFeliPEZaKr6xvRa1BRNPnYXWmLNP3IaQVc5nrSb9EMmUUAUzfo9385G6BZZefEctyv8Btgmv48HuszxLbTQxL+b2xPOMKhQsVs1DUOdLJ/YntThtA/ednnuVj/hGwgJ5/eVZ0ekwF0VFTQbEw0dlS0WkYNHUkfyz5A+scOif+plXFNMwaYSv4O9/avYz7ci3XaHGFLGDyDZMAV8NDg5C3H6XRUNq0MKoJ+mFaCPXc3IHU6SzyNPogvrFN3tvnjo5AtogNOtOA9Ys6iavEN7/5zUKkylpGXdLGJmxqgjuEpm2x/moBUtWbZneNQUkw3c3iQiJ1kFbcSrA0SzBTl6lntAs6EM6/+Zu/Gb/yK79S1GfqNe2CYmFrwJzTdvv3vxD/eulbYmL6WFx4wY7YtISwl53D2BXscU2JiEliyk+Mxb6Dx+LI0cNx8CAbo8zE7t33xv6x5XE8lsX0NKH5xmLFKdti/baHxIazHhorNmyJlaecESvWb4klK9cOiqp115MvDFjyYs46bVanMlVVrvq9X7k9bXIfyiRiGOsy5ZAPbhr4MeOrTFlEOCuaBn2dNjCR1ZcyyUcL9rDmUt8YrMKLMkqfI4uyfPlVlvk7/Z8W58m6nPdM6LXXQXnwwXqHz33uc8WAlT6a9yQNuGzgEoVwxj1KbhvZ/aN1hc8J6kjAAnoeFI7yFC2NCYuDmI6ls6YB0sIFpmL50IjR0CjsDo0NhxoJ/q9RPufSgKhjZNSPUJa/FwKb83NQeAloWZQlwGmkJJRJh3y4CLlDB8yH3+s8rssB5bMwlajR++sdJNrrZF03AdJEQOU0yP0lR2eokxaf0y4CnVwf6qaS66kndPQMZqmLCGj5O1MnKeeIZFw2FF0Dqy71QeWH56lsq/wPy9qYIxggwhAmWMkR+EQDwS8TUZ1FM2mgncBH8xWveEW89rWvLdLOIdctxbLNO6GJ256bfhLf+J//exzYfWs89PyHxEPWHi18lB9oM7jHA37M42wgEWMFQ6Jo8Nw9h47FvgOH48ChI7H/4MHYt3dfHJyejBNjk7F8w5ZYsXZTrDp1e5yy8zGx7oydsXLTGTE+ORVLVqyJsfGJulm3KM8rW5ybCN1eQryT+5BmdzSbwv+pFwhhPrhgaKCJS4a2pkdIU6+0WFDPV7hJvjHWUL8QyliQ6VdwMSLKDDMlCGkENP1FNuZwXa93z+lW3VSfx7fqpww76h/5PZbxyy+/PD784Q8XApp3IG1EvMFlQ24beTCkAZJcGS2o50cVtYBueT6pk+dblYoR+RVXXBGf/OQni29CTqlj0yIIOjZZiWQ15hyJ1RxcXh0mYlgNhzpIiYTciFQh0z1kDShboPEvo7HT4ggaMT6kUwJeU2yKmcm5slz3avDKacoLFeVmUr6HGr9u1hhdo3Oy7zjP1PRe0/S1vNgtiuQN4o5DOaDzp9PHmsuAls1MEKMMaKlnCGcsznxw18DXmQ4el41yecmzGypX5Uxoao0mjUx3015o4wiECe0FbiVMK2MdY2o5H4iNCy64oLCUYXlm90LENIfaB77LsbN1j0N77ooffPD/ieu/+uHYsm1HnL9hLNYun4iJibE4Oj0Wy5Yujzh+JPYfORHjE5Nx6OD+2HfoeOzZuzcOzCyLg/v2xpFDByJWbYqlK9fH2tPPiRUbtxbuGRt3PKrYFGXZmo0xfeJYjE8OvkBxURT2IbxkNjhIRHa7LX2I4i7zjbBEFCOcKZcM2rA883tZoqlT/D27G6pfoA9h4Ekfp102+eb3sjAjphVDmd9rgCcDUVMMKu8q+7o+11/1y7wbdYkB9Kc//ekihCQuJ1iZGYA+5znPKdoBFu7yu3xohlf9qPuTpjk1N+dbQM8N955P7WYtoJH5/Oc/f1JAY1HKBxUaa7IWNGhRgkSwOusc9ULWXglCKjR+m1iw+z1kKdYiDLmE5OkyNUw0ijQqdNQsXKIRpDHUJhJNfcQkGOTbWmUpk4DWd2609HP+zh2I8icvouqXk69rNwGVoZxKOnyszlic8XHkm6lnWXLZDIXFd3wQzvgPq+PvZAGrI+gp13WsU9yL9OCigYWP9KqDR0Bj6eMb39JyeDxC6cnvGfGPaFFUEA3Us8tLOd0njh2Nm/71Y3HVB98a++68LjZv2xlbV07H+NTSWLVyVRw7cSIOHjoSY+wcuG9v7NlzbxyeXB1HDx0oYjUvXb811mzdERvPeWSsOXV7rNiwNVadckYsX3/qA1mAP/Ui3VVQbVC5fRpVDcpGBhklNHCir+h2UOYQlJQ1Pgw0ZW2mbMq6TB+jnQCzQKW+UPboAwjrxod6xO9kWFEfowV99DFyI+Rn0qrBns5puvam3Bcrjbqv/k+/jNsG1mcW7TLbQ70hVOTznve8eNaznlWkm085rroMVlURdUaVt77v4AQsoAdnONQ7dLMyqaNi9E6Hzcpepo0V35WROw2RXDA6JYzGl1E9DRHWXsSpGkq5bfB/InrID00W8Dy1lRsSpbuqwS0vPpSgLzdMin+JfygCmg8/MxWHmKbh0eJINd75/2ogSZdG9Fp8o/MyE3VGmubOfytbALJgKAttWwuGWgVaczOVIQloygt1i44RyzOr67E8E20DMUr5o/NmChnh/IxnPCOe9KQnFf/vNgBsYlmuI7IBSIeMYGGnQ6WPDh4hQ3tBvZaVT3Ve4bMQzy95yUvi2c9+9sl057qay3untB+67+740Uf/Km777hVxcM8dsWz1hpg8cSRmThyNmeXrY/rw3jhx5FDMLN8QS1etiaXLV8Sy9VuLhX+4Z6zcdHoRPWPJyjUxuXRFa8rEXCckW0RJS6d2qZ90Ki/VLua81e/Ulsvwof/n2U4GZdoJEH97RLRmPRTGUfdGzMrYo8XmGFgwptAf0PYzAFVcZIwr/K2pQSWnX2kvt/dimZn24ihDE+6SDKQ/8pGPFLPC1DH6VyzPzOI897nPLfoyHfLflsAvi/Fez/Xf20HAArod+VCkQpW8aoScF9ExYqcDV+OEcEbs0kgxwsfqxN+rRs6a+qIhYpqWSk1DpTiZ8sEiPVjTtGhDnSx/LzfiuXGiU5Z7COnkvnzTYSvMEFPKpJdP+aARVRghBDO+bPLrpkFSzE5tc6pFGEw717HMVWV32ZUj54XOV6Na9k21eG5RBRpiUsrCkA6P+nXttdcWrg+4arBQSAuEKLeK5Uy9ws+Zbyy45a2yy4M46kydOK91xTP3pw7SoRM6Cz9M0s3AGxFdPqhTWPaw9PGNywYRAnKHTx0pC4tu7RXPOHjvHXH7D74U991ydRy459Y4eN/dMbFkRZw4vC/GppbGyo2nx8r1mwsL88pNp8X67Q+PpavWFW4ZRT2bGM0GLEMsJrN+NfA/IQAAIABJREFUKzHnwbnd6jdSi9ryLJpz2a+KDsOzKbMIZbkI8c3AEuGMCxPWZ/oORc3gZ35Hn8L96YdowxX3XGtltFBVW8hrK2t+z8+0993qU7cMKfdbVQKa3zVp07knbQDuW6xJQjwzaMV9hAH0C1/4wmL9A+0B9UwH1nfyrJcVf9YLmB/YiIAFdCNcc3tythAgTBn18qFzVxQAKjLhqvggovNBo0XDxKieVcBYx+gosZDlIPNqQLTymcZSYa4QqVmYl60W3Ee7QyGaaWRpPGlUEc40sDSq/Cz/ON5BAj4LVhoX+a7R+CCkaUjxLcWPVNsM87NWXfebQ/k9cueUBy7Zl7pJI9tvmnzd3BCoEqqUWwQpsz58EKQIBi0URCgrNB0uEAgDhcRSpIqqgbFmYzoJlbLYrlvuKLdYyD/xiU/EZz/72cIaTX3LdZe6TL2mHtEe8MFihohGpFDXOMqDiU5W56rcOnH0cJw4djj23nF98ecj++8vXDBWbd5W/H98Yqpwz7BYrlfWc/7JTY0rFXK0TvnQPcqGg3IbyH2rtnDnOtp22nSMOFiVsTJTxvgZP3v6DvoBxWTObTn1gjabD4M2Bp4yklDutGmJXAy1Nod3kxtglUueCJbrb9miLpE8DDcY+jeEM24birFOm0A9evWrXx0ve9nLir5J631ksSZNsrzXy3mf1UYCFtBtzJU+00Qnz+p6FjF897vfLQQ0DZosyQpXh2sEnb18NFnU0K/1tltSJYp5Po0qi0XwfaPhpQGWlYJGlnNojGh4ZalQbND8DBod0o9lWv7SNMRYp/k9PmcKdK/r+L9CFSmskRqvbu8tcSO/T1l5hhUhoc9s9mUjJEBeS5gwQ6LYtAxMJaARCvyewR2WJmZzEJ9aIITllnImq61W6FMf+PB7RRDQgFSWqCZW5l4YGKgioPHLJM1YCUkLaZMlj58ZUNMe0OljLesk5rO1stMCwm5pmjlx3EK5V6bV+LvKSI4GVLf9zhbs8uCoaoZBM4i0zTKy0IbL4nzdddcVs564BiGitS8B96bNzQsAaZ8RyNQZhDMDN4w3fDDsIKK7HVX+9+UBZh7cSSCXBwadXDSa1D0ZiahXH/rQh+JjH/tY0fdSd3A5ufjiiwvx/LSnPe1BrySGmtGtkd0+pcUELKBbnDlNk0aDijhFNGvhECKazp8FTzRwiFVN2WI1o+NnNzRi02IZGNWBFRtBwhQyH1nP5a+dA+lj2eMcBDfT5tq+VQ0oaVRwfISzwuVpYQniRLE+tRCFcziXBhzhoynCXlNoElNqXHvFAx0VP9939giQ19QjOkTqDtZmPljbiF6hCBtMy9JZIqCJ78qADjFaFgLcj4Eh5ZmyTR3kHO0AyN+5Z3kxa9PFTmVCWMJIv6JtIKh5FlPnPJu6oNjxWqTFwLTTkafAPYicvfJYflIToVeVyiYzCMwU4pLAhzaZ9lqGEP5PecbgwUftMzMXisVMuUI40/Zqtz2MHBrAaaZDRo6mVMUii+QqgZwt92UrfZV7Uq90wIW+icWC73vf+4pF/RwMQFlDQKg6+lTqmQ7SoHUHdVy2eqWh09/rLjTu9/6+7t8IWEC3oDT0U4Grkp2tZ7KeUsnxgaSC4w9JJ8pBh03jhQBgsRAfXDo0bZvvr4qvyp9jcebzcsPUqfPnXlpwUo4KQuOMyMZaTToZBCBYGBDQUPPh77Lk6dmyDCvGNQJaYY1ouLFQ03jzjXjg71qkohBInYqBQgCqoc7vXme6tAXFy0loSACBgGWJeoO7BjM6zO5gPaIcYGFm9obFQXSSCGfKUY5nrmlnlR9tYoLvNGUYCxxh4hDfuXPPi7QGXZHPvbQVMhZC6hXPUl2QTybn5cW4/ViXGyJ+0Omyig46YOgnDYOK0X6eOdfX5PJGWrq1Y8QJx6+XukAZYlCmmUOMHvxfB32HdtrUwj/KNyKSdpe2WHGZc/SiqkWpszVA66fsUV/ol2gX6FdxkcJQxUDhVa96VbHxEG5c5UFBk4FLv2VEm501XWTZ7/MW+3UW0C0oAeWKNeyKhgWKTRO0K5IWE9GR04kiAlg49IQnPKHYVlRhghCaOtQZIwi0+KE8bZh9ygYRl0wXytUDq7m2bUVUy6caC4Cs1nmxohp0bfAiCzQCR5E8aFxkucYSrW1ctVMV7w0XzqsTpq7cIXXrlJp0Xv0UzcUkCIb1rpRt+eczSGMRLh0kLhsICMof5Ynyw8CLesLMDeGpEArMaHQ65KpEOSZiDvfDAs31L3jBCwqLVXmwqqgwdcpep+eW2SCkqVPUS8p+XQvYsNuicno1oM4zPIO0Hf3UmYV2Td16QTnDGKF4zIrRnNt8bf+OPz39hkShtszWoj/aSm1eogWpCEqFIa3ypa4qC/rdqMvAIOWawTQxnnGNwgKNgYe+gzr9a7/2a0UEGw1OB3lO03KZjT3d2qSm9/X5nQlYQLewdOSpUhqSQS0zdJxUcqbhEAZMRePSwTcL/GgE2VYUyxqiQP6ciM5y5654lbL6VuEbtPFTfFAEviKMyB9V/tL6PY26phC1+lsim/vkaXEthOQbYU2jp9XgiAo6ABa0YDFh6hHLYp2RvKYu1XF1Wpwia4cE9qCcWlh0ZyVJ8NZALocu7PfhlBPqBlE1sCpRRxDS2g0N0aAtuInvjOsGVlzKBwOwbguaFBWHUHJ0utQ78p24sFiqqGtZsPBzFkD91P0qAcXvGHDy7DplWmmCsxbP9su3znVylVLs+sVUN3K70E9+i2/T+2ijHWYpKfuUewaPtLXUMdLCwI9+QvHNaTPpK2gj+SCQtUkWdYG/839clDQLSP2ZzfzMRoqq56p/7cfKDTN44PfMToO4dtFvYIB66lOfWgyIcedSHcOgkxef16kL/Zyjd9K793JN7OcZvuaXCVhAL6JSgc8aDSLTyIyc5RuJwOZATOLGcdFFFxXT0zQEWpRXFtISgcPAp8aae8n6psatPL2nVcwKiacFLXzTEchajQDSdrEIbDoFBESVtZh3xArNYhYs8Ew7MpjAkqLA99r8omwVzIOdLKA7+eHJXWeQjnIYzOfrPZT/fMtlp9/OWYv7WAhFfWCWBisxopeOj4EWYgArM/WCrXhZKIhwluVUYh6eSk+emUGUYHXGFQSLFUId6xBTvX/wB39QuIKo3Kse9NOxDzM/VUey0Bh2eZWritzO1J7AUAsr+83XYbIY1r3EMrcLej8x4BztzNr0uVlAyeiS+TEQUlQM/R5XJQaJiEDKPf0BrksYINQfcI3CLDL7QhvJonMGlNSLvNFOefFpp4Gc3m1U+dtrlq9fl0n6D5ixQB8BjesGfOgr2e4e4xPGKN5Li4ize1TTPPX57SdgAd3+PBooheVGjMYRfy0aAaxtfLA+YMnlQDAiFvRBUNJocmShq0TJ6lEWjE0bqV4rrDtB0GYvCqvE9BofBguK7IGA5r31ze8VvzQvTGTaTeHxFGYJK0p286AT0QJEvpt0AoNYPgYqBHNwcd1p5KZJk6VSbkRN+OtZ5DnlgQEXFjeEAx+ELn6ePIMZCQZQfHBxwrJEXcDilg8J6Dx4yoMsFiIyDf7FL36xCHWFOOdAQL/5zW8uOl0JaC3+mSsBrbqsusv/m/pD18136iIuWYgSBrAK+5cXU3KvYcwwNC1jozpfQlmDEX1nAa2dYHulQXklRt3Ox02D9i5HQIK71powO4lRBctq3nkWFwytEdEMHTMvGFaoB4qg0bQO9rIQ93r3Xn/P988zkKpXdcto+TnwoS5/+ctfLgbctBXweNGLXlSErJM7FrOkPCtbg4c9AO3FwH+fHQIW0LPDuTVPwbKGgNTWqggHdlPD8kCDysGUFALyOc95ThGOh6kpWdWqRLQaqXyOpn7r+lryXDU4TRrkbFnR4sK8GyPvS2fB79SB0HFjdUFA8TOfspBW4H6shXTwWB35IKJw84AP33V8+8qCq8o63ZoCMoSE9JOPvR7by6rU6/osnrEaUf7pBFkXoN08KR9Y0Ziaxk2D0G64bGg3TA2cOj2LNGrKVuUeCzR1jE73M5/5TLHpAvWEDvdNb3pTMVDNAlquUU3qQN1373WeGCs8Guf3axHt9SzaG7ggpBFiiA9FLJAA4R4S8HPBo9c79PP37O6lNi+3Pb1459kBXd9rwIUxQVFkGNAxC0lZVzx+2ketI0HAaxdYZuJo4xCJfPJGVrSPtIt5c5Ayj07GlX7b+kF5D+oOSVvxwQ9+sIj3zIAEHsxIEXGDcHUMLDjK5bduiMF+3s/XzC0BC+i55T9nT6eSI5jp4BES+GhiiWaUregYCOeXvvSlhb8mfm+4MXSLEZtFSg7XM+joW9O9WZg1tYyRNgYOuHZgBcTigvUR6wvfLCLDKoklW5vBZNGGJYYOHmskU5dYJhFXim2K0M4h7jqJ5FGIyzkrRPPkwTAnT3HpQUzwjaDAKoxfMj+TX4gXBkjkMREycK8gr7GO5kPCQAIv/628MQruIVi2iYDDlC91DP/IV77ylb/kwqFt56vcl2YTtRYj8cxh+q/CjXqGm5W2QUeI4AZAKE0iFyDKOI/naiON2Xz32XpWdmGRFbmXtV1CO7enuo/SrfKHMQHWisGPcKat55v2Tm5tXKfdXTUTgHWZNSAMHBGFtHsI6Dqb/eRBAYNJ0qd8lJCcT4Mh8kYhWP/pn/4p3vnOd8a3vvWtot3HdYMP5RZmMOKgrZFYt3ierRo1N8+xgJ4b7q14Ko0sVghixSIomZ7CGkenz8EIGxFB54aYxvdNYe5oqMsjerkoZHeMstBt6tqRG2SJz37Es4BjbaHTRjgjpviZDh1RhXhWXFN83bR7Yo7soQ1csEZjndH/6WRkuSkvvmxFZv8iEYtRwFNWGTRpy11mHhgoUu6xRFMmtbEDm4kwMML6hrAjT6uO8qyLzlEdUMfJc7KAZhEhA1EJaCJ6cGTXlCyg50JsZHGnRX3DKMPUKQYtMMEXHCs0dQ4LNNxpaxRPm0W+EpRiKhbzdQanLIBVhnpZkDVg62aIQOQhmGnPNdNGOcedjTZNm2rR5uH2BltmVHBJoy3DQEK7xVoQ2jQWAVL2adfoB7oJwWwVVx5JyFNuJKDnoiwPWm4xNFFusdojoD/wgQ8UfGkbfuM3fqOI+azFxIpapQXOgxqOBk27rx89AQvo0TNu5RPUKSkwPo0sU6pMTyk0D50njSedGrsqEaJHPqCapirHquW+WVyr0ew0BS9rd69OJE9zArTTIj11NtkyI6GvtMnCLPcPGMi1BQ4IZxpMBBdWejofGk2u48ASQ2NJJ0OHQ+eD1RLhhTUCYd0k0kEWX/Oxkxl2AR+2yEc0ULaxHFG2scTRKVKG8XGnfDMVi/WZQSKWJKxx2la4Kk/k5lB2USr7V2LtywKamR7KjhYRsjAxC+i8AKxqwdmwWXe6n+qKLIjZf1Tv2KSsUqcuvfTSIjQgIo96pt3tEG7M6DAN/oxnPKOITEK94v45HaQ1u3Q0ef5scev0HMW+J/11LbkyHtR5TyzKtFmaRcQIQvtFu8UgBda0c5RXhDMimfJO2Yc9A0ZtPkX5pF3nXH7GTa0qqoPaWoll0olYVgz0LKy1OFxlWuWp7SKTAQhMKbef+tSnijaEfgPL8+tf//rCzZG2HlZi1I+RaK7Lp5/fHwEL6P64LbirmOpjKptpZnw1iUigBSU0oIjn173udYU1mgaDxlEr5ssNfBbLvRp/TZHRwOp+VXDLArx8TrZ+l6dHc8Pea3MKOhpFK6EDUhgyLJWyVsunWuIfIY3PLB+EGNP+2po2bx2uRrZTGjTl2S0sWpsLXlk8zmVaEcfkEx0g4plFs4rDTP7CWCKChXy4bCgCS1Wnnt02cpmuKt+ZA4MvBDT+k9QtfmbKXBbougI6Dyp61al+uZfrLfWIMpldS7Ilsu70NLM9b33rW08uosRSqgMxiRWUgTltC/6kWKI1i6MFdhpAS6BJXPYj5vOAVT+Pkin8KI8afPdqg7oNarQVNPdThAzKM+0Uln0GaHxjfWaQQh2AGS5msKbMY/GHtwaNWtPRpNyovUVMZku6NuTRvSg/irFO26p2nplM8phP20S06gFpZaaEjWSYOWGWFp6ww62RPhHDiY6q9UFNmPrc+UfAAnr+5dnIUoxA1GInQm7R+ct9AasQ01WEuNOiqm4LC9XA9rIs55fJrh/8vkmnJoGTLdD6WVa9uh0XU5wIL8WV1pa1fMNEK9qx+GD54UAo0zFpClq7cmHB19bJ+NIitrFudhokYCWi4daGBU0YjKxg1LhxnWnmGrdpdEq3Z2J5o8OT9ZfBEB9cdei0mS2g87vgggsKqzOLQhEX3RZF1U2comlwPgOvbgJacaDlwlG2QJfFnix4wy4XORJEXsiY/aGzT3K2snVLC8Lur/7qrwoRAn+soToYiMOdgSd5gXDGEsqMjjaCUNx5CWWlTffoFvayTn6VBw15oFQW5/0wh5PeIYv/OmmrOoc2iA/lioEJbRFiWdvE8zO/Q2AzSKQdolzjiqF1HPyfdkluS7RLdTbeyAPDqnZWswNZEJPfzMKQ96QXowzPoq2kDtJeNrHI1+GW8zCnpc4AP7vZYFRijcT73//+YmaWvpD0MlPCB7cjrY+Q0WYQ98I67+Zz2kXAArpd+TFnqaFxoYHAgsGCJzo8pq5omGkcsBLRyT3rWc8qGg8iFCgCBddVidOqRS91XjBb2+qcXz4nTx3qbxIe/E3T7xL5nFMW+ppyVaxgOgIsKQhohDWdASEA8WlV9BLuQyfFtCedF40rHReCAKHGVCmLcxANeZfHnH46PrnAlBff9MNitq4Ry7pWyUHSRbnSJjk8r7zQDYaUXaxGdHzMptAZUk4RFPgds3U94pWOXAukNEOQhXk/oonnyLUDQVMloF/xilcUiwjrCOiyIKhyXxqEJ9eqvMtlQ7MgeRDKedklqxcb3Aj+83/+z4XlX2EjFVMYEcUsDS5PWJ7ZiIJZAM3YZPcNnks6qnzDswDO6euXh8qxrKqavRqEeZMp/W71iME6TLURlnz4EdOKQKQFbLgfYVmmzWFmRYthacepA7TX2m2VvOgWLSmXv8yhzL6KP1Zwra1hASPtKM+nL8Fdh9mfftzduuWv8o5zmrZH6h+oD7TrH//4x+Mf//Efi0WvtN0vfOELi50Gac9p6zXglnsfZdSbmPRb++bfdRbQ8y/PRppiLHdMW+HzxbQzjTQNCaIEoUHYLULbYYlm8QTiRZ1ur+nsYSa8qvHu1YGqc5KAzg2tLFvdwkhxPf6bWIBgosglWFcU3QHrdY6liqUHkcaiE+3ghYBGPNCRYJGmEeaTrUDlQYAsk8NkOMx7zZaAlngm7VrghmClfCLSmDlg0KfQcXR8lGntOIlgYwCIqwCduBbFZhZ1LFXd2M1XAa3peMqa4hGX63RdMcgA88/+7M/iIx/5yMlZmsyM/ECAIJoZlCOiGZSXxUce5JaZN5ndqlvW6wjoXDeHYaXOaaPs0H7gKsDPCDP5MNP2IKCZ+WIBJu0Ov9PgQm4R+DKzAFDCWaEYaYs6zX514iPxnAf1vQZOuf5QDpjN/OQnP1kIadw4MCwwYEKM0o8MY9Ynpz+360prrwFQTrNiZDPw/cQnPhGf/vSnC870fb/9278dDH6ZVdTAjntrplZ1Z9A2pG559XlzS8ACem75t+7pipdMI83GD5///OeL0bemBInXivXu+c9/fmE9ohNsEutZjU6546kLotx56X66Pk+B53tqqlff+lvuhMvTw1VpwtKDNVMbt2jVuzbloGPDlzz7eSIW6DTUwdG5aSEPliGmUnGL6RTxQekY1DJfl3G/543SBzAPmModOGWTjhqrM4Ma8kBhu+iwscbh74mrBiIN1rgKkCdNLVR12GQXjroWaE31c/+qMHbld+4lYuqkszxoUN3IdTOHVtNisV7h5XCT+bu/+7t473vfW4im8gJgPZd2Q64biBNEFYPNqin9vK5B13dLxyB1RSJaHMpCvUpk56n7XnnTbRDC3xjwYVXGessHFwhFBaK9YZBI+8OHPKF8U54Vt5l2hvYFi2k5hnOTgWI2OKhcVpXNKvGqeoVhASsuO/exAI8BAXnMIPYFL3hBMXgatoBW3ktI8/9O7nv8TS42KncIaGat6Ptw4aA94W/0e695zWsKA5L6POVldj/sJdab1k2f314CFtDtzZtZT1lueBCKuHF87GMfK74R1Bw0yogQGj6m35gm7CX8ql5Elo2mjY2uK39XCeg83ZytzrkzqGpY871zZ6hp5Sx21LHj64nlXgvVEE5YqbEm0dhyTzoPOiCmqRHVsGRAgrDDnw4rNZaNUYi6WS9MQ3xg9nOtWnCkkHRsCETHh3iW6xE8cZPQZgcM+pgyVr5z72GGaiu/tnygFQdaiwjLLhwqU9nHOf/cRPgMgr4sDiVSq4RG1XMYsCCWEE24OCH+uAfMaVM01a1rmcVC+OEHjYBmoMMApzytXzVrJJ/iTjNfWUT3ErXld+k2YOsmLLlPt2fJ17xqsK4Qm7QbCvOHlRlffsozbGXpxMoMIyzKDMI1QMTazO9oc/jW4kENhEgbaeA+vEcnhsrv7IZXFs9VsxMSrRKYDKY+/OEPFyHgmNXkHvgR476B9Zk87+TONkg55lrVKc2Q8q5qP9TGw0Fh51TmGIxThv/lX/6liNhD+0DbTBtCmun/9O4OWTdoLs3v6y2g53f+NU59k6klRDOLCvElRQBgWeV6/OoQfjQoRBFAANadGszPz9bkuiux1fDx4lnoZgGdp+3yeeWpvbxYqgwyWy86WbXL18ALCygdnkJ14bdIx4glhk4Qy7Sid3A9YkGbd9ARMs2K1Ugr1LEuLVZBTf5KPOdZDjoteMKYgQvlko4O9uQBQgOrFv6edNYM9BDRdHwIj2EcdS2cTQW06kE3S1+TOtzPu2busqxKNGaLdPnelHWEEsKDPCFvEM2UZ9yWYM/9mDHgXOoDAgaRxyBckWy02yfuTdSD3LYobZrt6ORvWm4bygPh3F5ksZzfqZcQlvVRedZEpFOumcmCgzY8wdoME8o1Vk/cNbRoWYN+LUqGJz/L+ozAo/3AoNFrUV5uQzsZMHIZ0LN7uUNoISxcJEZxaWMm4t3vfndhgUYs019ggOHDeoRh+0ArD3mHLJBzhJAsoHNbT57g/nXZZZcVUXMoq7gZPfe5zy36OgbglFWVmRyhpp+6pv6p18Cr33v7utESsIAeLd95fXcaP1lWCSCPPxjiBDGD9RRhQjgfYmLy/zqNQFl4ZItXthB0A5c7vKrOrzxlXO7YytdUCWQ1sHm6tZvI53ysLfLDhR2s6CD5YCVF3NEh0jHyN3VMNMisjEdoMPWKqGaRCp8qa1yV2G9qyR9lwRR/Cb1+0qZyobzJ6YWddrLD4o/FjoWdTH0jtpgizjtGKmoMgrqXuKjLRR1nL9GEgKZD/trXvlZ0yPycw9jlRYQqD+pU++FWN/29zst5qHO7+RwjVPB3ftvb3lbE2qb8c8hNAwspIg9BjKimPuDewRoL6owW3WKR5jzOR1BTB8jPfsp8FtG5zmeumlXKQkbtWDf+dQdQnTjDF+s8bkcM/uSqoe21EdK4aujALUPtghYHqjwjouEq1w0t7u6Vx73+ng0cZaNE1bWKq8+7adCDIGVQ9a53vauos6SR2TYtRufnOhFAeqW16u+knzTxIf3lEHtqYzRYoBxSXzEasWU35ZO2mXB1xG2HPzNatCF5ENttUNkr3Sqjc1nXe6XRf+9MwALapaMnARoWGhQaQQSLOlc6OgQ0/tBYFbAw0XD22rWKRiNPpWlaU1NtTX2q8wvkRlG/LwvkLI7VSZTFez5HHWqVL6T85zpZsxVXmqlYOkwsc1hKEdFMFTKlrTTQwGOhwWqKtYMPQgJLHJ0inQ+Nd/a3VCchv9tB2PUsCDVPkCVKnYwWpNW8/JdOEx+EF36fDETwT1S8ck1rI0wphwzsmCJGfDEwUWeujpLyMKhVP/s5d3svCeiyC4fiQEtAy6Kqe+UOul9uw7hOLkq9RAKDRKx2tBEIDx1YSvF3RTDxruQH+Yhwxr8UsaLwgspHLKvMFmCdxDcaq58W2zYVGlV1vewmUxbaub3oNUDqxVhlTgMulTvemQg+uB3h1oPLF+0BgjMLeH5m8THiDUsoDLVugsG20q4oKpyvTVA6ubbkdrFX+pv8nbZQUYS0OJf2j3LBFtjEYifN5Cvlgd1teadRCmj57avOd6r3pBO3GcoubQuuYPR7lEMWDuL7rNjkzCiqDdZ3P+Vk0EFYk7zxuaMhYAE9Gq5zftdhV06sB1igWVFN44/Fj8aDxhDBQoOI1Q/rCEcnAVCVrtzJ0GHLUlC3UcrPyp1hWUCXMyW7dEgcZ6uLxHi+T+58+b2ET7e0IgywMOF2QCfJ9CwWOMS0FgvJIs09EQu4ydBRIgIJhYd1mo4UCwidUNnKpHi9g4rVYRTcHAIQQd8tskmd5yGaschhvUc8ww3hgY8tVn8GHSzEhBcdMiIaFyN+V541GLUwlQjUQEYCWhupMHiqskCPOl29OOd6kweKvdoR1V3KL+9I+4BVFespv6PsslsbA20sygyyYYRgRLDQrihGMHWCGS8OzkM4y0WM8s8sFxZBBHZ23cizRFXvWR5Ul+uw6nG2BvZaLNeLp/4u323eGSZ8sDIzE8H7Ux4ozxLOlGXeFUs8IhRxySCEDwNrjBYw7bTwTtEyqsr9qISz7isBzTdWcQ7qLu4bf//3f39yEyH6DHyJtevkqFw45CqXXW06zSIye6VNxJgtIo9oZ5ldRTxjJNKhUIEqI3XdD8tlZq7rfN0y7PM6E7CAXqClI3cGdYVopwquxp+GHn9oFhViUeP3iD2ECpusvOhFLyosRhyM0mn86z47i2iu7yUEs9DN6VbnqL836TTErNyh5nvlRrOONYxraXDhQYPO1DaNNQ00woFlOSVPAAAgAElEQVSOVBEj8IVEeGlrWDpJOlL40nFKFDKlDfeqAQG/q5OuURZ7Oix1MuUYzZ2e202oMcWt7XSx2skVBtGhKWE24UBsMYDDUqQNa/rt3PrhQ/7KOqWFUXV3IpzrzlSWZtJR16qWF6OR31jsGChqloVvRAjRCxBMiF/KN4MezmeBLe43XMNAg9kt2hXENQflnwWGCEdEoza9wUdaAo3zaId6uX+V24PcLpSt1LJW1m27OpUV+GBtV3uocozFGUsn74whQkIPPtrgh8EDUWIoR7wrLPimvPO7Tq5IZWOCXFQGfZc69YH3kAVaaw1o07A+49pDO0c6cNvAp5iBFf3FKBYR5sWapL2XnzptChumsOCRgY1msyi3lF/tGKq+YdB2dq7re5389Dm9CVhA92Y0L8/IHcYgjadWMtPxYVmg4f/oRz8an/rUp4ppWFncsEC//OUvL0bqNPw0pDT4dfzxsvUrr/rWVGpVBlRdo4ay6fR8vpcatvLvssDL03d12OZ30rsgHhBXLKxhdTqWOP6vLajV8Wr7XUQEAhpBgXUaoYg4oaPqFLN3rgourCgrdXd+LHf68lukbGl7Ym3GwKADyyZ5jCWSWQ9iCPOhk6uyzKtcjFpMk3fkG2mT2wgdc95IpWyBVsc81x2qBIcEdDeXDdUNTY9LfOudsToihhnskB+4HWB1hD/Xkn+KDkHeMKhkZoZpcwbnfCMsYUn5p5zj74uA5l64NSnaBGmgbeK8HE2lTr3M9SNbqcsuX93qUTnfxJHBHe/JoIJyDBPynnqOKwPlmnKuiDy8HxZ6xCXvxwdLdFVbJmMD6erlWtNPG9CP8YHnyHWLb4liXHuwQBPWkP6CezNLhHhGRI8qCodimmtgVVUeVG45F7990knUKdJMPhCnGvcj2t4qP/x+2PqahUXAAnph5efJt2kqoLt14NnfE5HHVK06OqxMNET4NuLKQcNIJ4fVFHeDLFrU8ZZ/l7frlYVXHUenjlDuF4rSoBfvJG51vu7Hd7a6lQWyztN1EsHqtHpZvOoUK4QDIoMOlQacDlYbtZSt3gxGtPWurHH8HzGNlbrKIk0a5kqY1XluVXkgzXLXoKzhpiELvUQHwhmfUDo2LTZDUFEGq0RRthY1FVZ18lFWKYSSfF3l10matZ04U8TkN+KCRUnsRJgtW3WfNYrzsoDMPvblZ8laKsumBjucl90K5G5DPaGcapEx5yGMEY45L/gdrk2KYqM8ZwBCPUEcU87JZ1x1mJHhZwaS3BsRnd0Xug2+Ow3Iy4P3Tpw7lVudL0s81nXWOlCnFVlDCwZhzPtQhnHPQCxrcMz75O3My+ng+QqJWXeQWqfMqM3R++WZrG7+1OXr+L9cmBg4EIUD33hmkTiwrmtWYhQWaA3geZbWplS9vwY2zAjij8+Og/jkw5TdBn/nd36nGKDTj1G21aZlFqNqT+rkl8+ZewIW0HOfB61JQSfRkxtIxA2dGsKGbZKxNDEViQVIMXdf+tKXFpZohJ5EXLaa5EafTo/OQJ2frKm9fBAlfiWgswCWuM1+zfJFzP6d2YKmTOBabWMsYaRn5XP6sfzoXbVlNA04Pp+EvVMMY+38SMOMVQoeTIMqnjQNOZY+rHGyWOHzi0ipCtGGwOHoJ72jLphV5Q3LHTwoV1jmsdAzxc+0P/nAe7KwB8sV74+Q1hR3dt+RgModaFUHWPcduw0IctlWGjRIREBJQOMf3FYBrXraSRBIYMufVANc+bvze0SxfJPJRz7cj/KaxbXqYhainEcZJ5+5DiGNOweDdcqDZmS0gyeik1kvfFQpD7Q/zADwfH5WfOMm+atzu4mi3M5U3Rurs/z0MS6Q34hm6jlCjTRyIP6xclKO+VlrG+QPzDtUuWpoRpB0yOLeTdw2eZc8aC8PRroNOjITlX89Fx7//M//XIho6gFtH/UWy+6ofKBzfew2GMTdioXdDNwQzuw4SFljAPO6170ufvd3f7fowxR1Q4Jc36Oe0apbdn3e3BGwgJ479vPuyTTeNDoKb4eAxqqG9ZSOjwNLKK4cLLzAEk2HkDvK8oIy+Qmqwebvedqt1whfFuJOFuQMudz5qSPP1mkaxSzws3DQver6iJYzWO/K+8nVQFElEIxElYAlghHrFFOdiA9t4YtlS9uEK6yVpntljdYCQ7hLSAyzoecdhnk/GMltRXGd6WiZxtdGHBJhdGYwYaYDlw0skVmYwUblSGWIb4m9LII7iY5sfcvv2e29NcCqGqTgcsL7sDCJWZu5EtBZHPWqUyq3ub5UCWjN4jAQFJ88+OzWwDGw02YeEr35fMQmApo2BrcHzczkxbaIMBYn4h5CuefZDDr5mXJRLqd5FmlYZRhhr+gwLBLmg3Bm4MTsA/lPfabNpM6TLgQaMw/47VOWsabnPNFiPA0Cygsm80CwUznulcfKz7LgVR6IVbZCl9vS3PbmgWN+NoN/BDT+xVig6R8YOPDeMEBM13Hza9JZqg7n9jr/TnlPWaKdYV0P7S5Cmnei33rta18bv/7rv37S11wDH7X9TdwEc//X5D18bvsJWEC3P49ak0KN7BEpCGZEH6N2LGtYWdThEp6IBYVYiLAQMuU+Xw81fmUBUu5Yulkoc6ekBU/qFBHQLJpSlBMsIXQ6dK5Y8pnahTWdD9PaWEy0KyQCWYsMWYAEa6Z+tWKfjrq82KhOOjvllQYcw5w25ln4u/JectdAZNKZIaJ4lrY6p7NlARnCmalvrHb5kAuFrM961/JsRpU4kKDgu2qA1ElQ5PJR7lS5hnqBgKaDRkCTj3Lh+MM//MOis+51DJJn3FtplPW4k2gqCySVefku58GF7iGf33xup81NyveX8Ob3mvnJdUUb5LCoCwsuYhRhSvlHZMoFQhuv4M7BlDvlpSzKsrtWt2n9qkGvykSVKKXskh7KKx/Fc+abv2FwYDBL/aTcUjdJJ3VVaxkU8i0/O0d6qCP2ewnmqrzN9aP83mVjQxWXsuFBZY3fy4WDgQ/WZ2JBk5+8O+4bDH7IN/JqWLHZywM//V8DPUUq0uJ2BjXELkfc0/6SbvKFDcIYmDFIF1cGSfzca3F7VV3uFBmlV73339tPwAK6/XnUqhSqE6VRoMNg9E7cTKba8fnj0HbfTK8yRcnit27xiblnjqdcngZvA4AsoHN61MD26nCykMniG5cYFlAhHtnBDZ6wIHj/G9/4xsI6BWtcO2jkEZcIMjojbVaBWKATgjvCEqHJIAYxQYedOxaJgfy7Op0v18nvcpixphkcKJwZ0/UITFyCeDdcM5je1i6CWJ8RIljxFKmkW9nI/vGySOeyJuEmgVI3DzvxKv9edYQ8mysBncWzBHSvGRQNJuDTSWxni54GF7mOyBrfrWxJfGu3OJ5HOdYslRZlUj8Q0Lh10M6o/HMuH6zO+NVSThA9lH8WMudD7lqksY57B+dln/YqyzpllDRpgSv5rA1QZLFkBgmhiJsJVlfqJ/WU3yv95QFpFqbiV25nyuW+Th0ui+gsMJu0sbkPyHVIdYv2S64o1GUW5/HhZ/oCDAO4byCmyadhtied3kObvJCn2qtACxwJsYfrBulhYSP9Fm0nxgiJe/ITxv2E5Bx0ANwkb3zu7BKwgJ5d3gvqaVhPETwIO1w5WAyH5YUDy4KmKBE+hBaj8UKEqWOSRSBbsXKHwc/Zn7ns21yn08iNlywR6ujVkcrVQVOsNLBYCbttE9xv51MuAFipYIaAZgU4gxGO3/qt34q3vOUtJ1d/M91IB01Dj+Dkg3WH68kHhU9DYLIYiWlt7WTI4jqmTrURSzkNdRp4+V7204GUn4ePK1Z2OjDeh8EB78/7YXXmYBqeDo33QBjh542Yrjo6pV9WR66RaFQnn315s18853YaLElQ9hpMKY2INiymvBdTxczUILgoW2yk8qY3vWmkFmgJnSyi9a7ld9Z753M7TctzbhZ5et/8vE4ivTxIkQ+1ovloE5Bc9xAvzNLgE49LBywp//lAlCJ6WJSGgKasIKxpdyTQ1N5k0ac8zd8aQHA+76HrSaMia1DnEPWIeUJR8s3/eR8snJRf2hHaQcQ9AppyjNW5SjBm9xKV1/x+5TJXp+0bVWcjPmV3KX6vSBxaRAuTt7/97fGOd7yjyEPcN17xilcUs5NEtmAWabYEtAZqeh4LXRHPpI12B6PD61//+kJA047yDhrccG2TmYtRsfd920XAArpd+TGvUkMHg4DD8swmKwhAhBAHVkKmLJkS0zQdnQ7CCcuNwgxJ/FRZcrP1S9PyZYsY/y93ylWdTZ7W5+/qqGkksXQiarSBCcINy23VoryywBq0I8sCGgs00/wcr371q+PNb35zYb3iYODBuYhORalAQONnyQfrDv+noeddEBTagEVhxPCX7uRvmCOtVBVCdfB1ppN7FWLSSjnBcsc3nSydGdOkuPtQbviQD4gPRAcdWtNII9lKqnKjTj6Xu2G8U37nXJZ5LwQ0PtD4uPO+WOcQ0H/0R380UgEtkVtOW54ByeJXA44sjuVDXmVdzwxVD3NdrOKahaKuqRro5Gvx/ccKTXlhhoYFt7jG5ANRRPmg3FBesHRqJ89cj7VgWfVYmzbVKQMM/OSSgzsJH9U9uRtRTpk14kMdVIQNbY6CoM/PUnnUu5TdjdoknMtlpSygNbAiPzUAwiccgYpQhRWDHCJcIKAZ6MNlFAK63CfISCNDAH0Qg/f3vOc9xS675C1h6y655JLCvYQ2NPc53K9OGenV9vnvC4uABfTCys9ZeRtZIGhQ1PkhDggDhJBGKNOAYoHB6sk3jRGNFlP2WEvL1iA66mzBKr9IlVBVI9nNYsh91BDmBlA/03jTqZFOpuy0fTBis+xjmzuQsvCvC75sLdUABGH18Y9/vLBAw5RpTsKcaWMaxKWEP3+XJQxXDiy4uNMg1BBsiGz4whTrOtPa+KTj18eARoMXbXLCfREWdTc9qfuu5fN4DgMofOeZsWCwQNrlW41PK5Y6OjAEEAMAPio/w+hoVXZzBzvoIKj8nrmcIfyYpUFAEzud2RoGbRLQowpjp/dU2jq5YujvWWBIQMvilkM2Zgu1ynKVNVv1LrMpD15y3SzngWYIEDYaZGLlJdwYbhwMwuCISOX5CDXaHcowQhor9MUXX1yUeUSbDk3lKzoN96gzq8L5cjVCxFPXEIS0aaSV5yLceS6uGlhatf4jD/KruGShJpZtE8653VLZyoPqTovqaO8R0MSBZvCBCwubbuFnzCwBA4xh+0BXDchy201ZofwwIGMND+0RhgWEPRZoZkzJE4wReRa033bP1y1cAhbQCzdvR/Zm6gjzNCvWGAQgVlRG9lhkNC1LI4SVV7vDcZ0iL6izztav7FOZRXJZYOu8bNWqEtPl6WTO0ep5QaITpcNj5yn84BCdCGtZqsoweWYn4dANfL8CunydnoH1n46chUxaaMj/WZQnH2kscExL4neIRZf3YnDAFDeWFjo/BII6i2EWHNLNvbGaY2lG8OMPjKBEhCCesTrjZoKbBp0XFnMseN2mdzvxGGbah3EvBgws/iSiBDM0uB9Q1hDQf/zHf3wyDvSw36fsEpCtzqpHWVxnUaS/54FntqrnetjNVUPX6FvWP8WSVv3JG6CU701kFe3ciYBm4IWvPCIIazPT7lj0aXP4u1yAKDv8jQVr1GUsw5R3hBLlkUE86ZEvfZWAJ++wfrP9NmWXwR7PwFUNdwTuw8Cbe+OOoLCKik3eabfQ7JtfNbjP+TKMMjjoPZQnea1AWaR2EtAMgHDhQEAzyEdAE+IUAc3s2igEdI5NLje9nL+kg/rIhzaIgRezpC9+8YvjZS972cl1I5QRDrn4DcrR1y88AhbQCy9PR/5GEtBZcOE+IAsRAgkxp86MBCFO8YnGskhHRsdIB4WQxfrJt1bl5w4mC+yy9Sv/TUI3C2j9TMNPJ63ruT+CDpGJhZDfZwEtC4lCpGUxok5EFrKm1stuAprBBz6e3JtQgPjIYsnqdsiqj6VHApUOAusKwg2hwQFzLGSIVHyjyQdFspC/Ilz6GRSIfRUL3gUBQnlg6l071CH4eR5uGtpdjrQhpJnWRXwgdqqmTefTqnbKtjrsD33oQ4ULAp06fqB/8id/MhIBXTWIzCI2W6cl4KoGirpP2T0j3z9bT3M5zdcqD8v+zhLfOWxlFu/UWdoE2gms0PgaU0fwJUeYMdAlXCYL0fgb4po2iDLPPRFnlHVmNLD0MzjTrBLtjyzHVRZoxBNGAQQW9UizOwxYuT9pRzhj3UY486F+YShgQMin0xbV2UWmyp1m5A14gwfkwVZOq2YsuFU33+BsgYYnA+MXvOAFxWBebi7DtECTXuocHw7tUpnbEfonIm/Q1tI2UX5og9gETIMtrtWOp7SPdt9oUGgW0akW0Isos4f5qhK5dHI0pnRIuA6wSAo3BIQCnZrEJ4KNET6NJ8KN62mgaOi4FiGoxYWdBHSVtTqLgbJlLQtoOlSlhecg4JgKxnUCMY1Yw6KFBVoCWg17WfTmTn6UAhofWVwadIiL0lOOO8wghA4eKy9iFTGB1Yz/a8oaUcE9FaVDfpq4SQwinmVVVNq4F3lLemCNcGb6nYVgdFr8nUEV4oZOi2lv+Jc7qjJ7Wb7y4I3nyC1IbitVC0C5l6xTEuEKS1WeZu+nruSyIKs+AzTeX9PFWKB5R7lw4DLU6Si/e900VV1XHnxmgZvdO8qW6vIAVmnodI3+nuuIrJMw1yJi/t5NQOdIGbQT1FHqKjGFP/nJTxb3YbqdQQjlhnaH6Xis0wxYtBU4FmLaHlw5EEgMSHmuXKK0qZEGEKQRgczCXtovxBYWZ9w3FFqOGR3cjZjNodxSnxDQDFJlXMiDyrJfc918bMN53QR0duHoJDDlA/3Od77zpA80/QACmvrPIGQYrlm53DG7mQV0HojzPh/+8Ifjb/7mb4rNUxjwYA1X2aAs8TsJaEU4akNeOA3tI2AB3b48mRcpUsNKwykRizjBBxcBjTWIKTLEEr+nscQnkcaTDodOSI0unRkCSL6w6rTVCZU7f4ko/V5ioMryxj3U2cvCqugI+G3jh4slGisD1ipcHUgnoq5bFA4JgKaZVRY32QdaYexIX9kHujxQqNq0g7TAms6fKW1cOcgPBgr4HzLtzEGnxTSzonTws1wmyu/TS8RJlGYrFGkg3xGOWO6wPiPmseQxJY51GcuzNpNAiJCWTh1pzv8s4GDAYAiRTh5igWcwpsGSZjSyS5AsZ8q/svWzaX5WnQ8LvQscEBHkBSKPdHKwUQNxoAnzOGwBXZWHOYxb9m0exvuO+h6aMcJ/HMvhRz/60SLf2WqZSDWUJabhGaQgeBmkIX4p+xxYnRFJWKxx6aD8M2DM9Zv7aSMf6gpll/yi/GI55aCNYOEbBgCeyTdlV0Kwintuy+ajkC63qeWZDN65PPDW4JS/4WuMeGaxHoNJLL3MvtC+4vZCW1AnbnjdMqb2qBzVRemmn7nsssviL//yL4v2CIMCAzH6JUUFkeEEEV7HP75u2nzewiNgAb3w8nTW30iNLJ0FbhuyNmJxJIwXnRtTmkyhIlBx5aCxYuqMac4czk6iOVvzslCWkMyWkfzCZQta/hvPoUHkWoQMQfQRrXSYpIPpWDparNBYlnqFsWtqfa56t/IiQiz3NP406G94wxsKSw2HLLzZ8leV0ZoNYOoUyx2WfUQFgxksLorVTcdFHiACeAafvNhK99ZixE7vyt9Jb/YTRMRi+cYKznMRIohbzkW8MIBCPPNBiBDyC6tPlR9lHpzxswYOsl7SISJ2tMALsc67Z6t0ntHIAjy7LwzDAq16QLnBckVasYaRB8zO8FE+IqCJ842QGPWh0GKahdC09qifO8z7U08QxghofMkZdGPFxwKNKCO/GZwhiijvtD0IagYw5Af+ttRpRDSuQrhb5PrNtYhlnsF12rAIyzcH+clztIMei1sR5tQjjAHanKP8ztlXuJO7y7A4dTIgDOv+VW2yBLSeIQGrc5kNeNe73lVspAJLZr4o+7Q3uGrhJjdMAU06NGjRIDn3CZSjf/iHf4i//uu/LvKYGQlc5ZgZJS3ZXaOX8WBYXH2f+UvAAnr+5l0rUl5uZOTziQWI6VQ6MwQOIotO5/9n706f5TursvGf55UvxEeKQTAWhQziGCZBhEIJUAxREDVCgMxmJISh1Bf+C5alhBAICSRhyBwmEQdQS8FCpCwpkKFARUHBlIrBAbV89fzqs/X6/lZu9+69u093n9N99q46dc7p3sM97XVf97WutW7uVKwbw2UiG8p0sYnK1bIypHbI8gN8YaQwsSQFUiwBd2Obv7QTyhRAvYiBFoQZAC2lEgCtLAHeY6z3kMHHftL78QxY3ADRAAhQoE/U1XOAg+xeCBADqZmM2gwdWcAko0fqrv+1p+cAzwAJ5tu9sD2ehQX0LOzdUPBR+j+McZUM1U06kpsX466O0mVhuiKhCGhsgXMm1eq9mNJ/i8Zl7lWZxsp4J2UaWYFtgl/+8pefyrKyifGee0Z7nLbIYkfbWYAkoC5gqHoTwlxX3W5S27XAZ1H7VR11xmkAZdtedaGkTBbgWHw2BftMA22c8dJceeWV3aI3B700qYfFYrJlAMfeb14WCxbvuMW8Bbw2SY51wJnEBpD2PM8AqPwkO4xnsV1x81fgWOtV+zMekE3rnTcFoPv6tT6rtYORujiH58kmKhY++hE5gfHVDwkSHrMB63g3LOotrC3sSTj8GBfsrEWYMVH70t+HtQfrKPd8j+PdAjOAPt79c6xLFxDV6t+w0ECTyUhaO78ZTxHvop2xECKxsdHJdLHtijKmXHl+TJhAjUmVIfVjkgQwh0BpJpAY2fb/ofosA6AZ9qSxO0z7AEqYWfUk5wBw6aL1k77DBJFQ0HFipLmkgQ1scZ1UWjatAij14jLHOMmwATibrLBOSfFlwUTz64fWEPPcHtWz0Ae6WnexYDJgnS7WAsFizcJHMGJY4OwiV9u+Lzj1sBNm3oNkmDFpAxOeG1ZamWhlyYSwXn2s/2H6uu/asIJZhKinBRSvQPIYex/iCVKPLKCiGQ8IBHa0Zw3Oqsxq+if9WEFy2if6Zm3iOdGZ1t3+skhKrAQmmaeI5MrYcq/s1lnBj/qzPRZUZGTAdnLTG2/eceAtIDhbcXs/SDWMX54Cz/deeB94agBoadeSOWKonVcBXhWMZoy2dmLK2NwmgF5k37ILo77T9sm1zBNj3F900UVdH1iExJO0iTFf20w/GxO8YonPMfakrpP7mW1yaEPlHpLIrbuc8/12uwVmAL3b/XfkpTextgA67nPBN4J+uFyjv8UEAVDSBZEpyL3cHm2GC0at1T3nmr7Ju69Rau5j35uQuRXlrh4C0Jinvvq5vmWVKmBYNNmNAWgsqrLK2/yLv/iLHWN/2ENZsWzAJhe3SQ2QBnBNLD63uDGhAQgmN0E1GPkaIZ+dJKPxrQAaWORxAFhMUAC6ZwItgEe8Du4PkJDMuHdtj/RzZXIDSNo2zXjANmMl9SUgzZ1u0aHsgKp6cc3WINLKakd3P7RQmtr2yhcmLTm6LVD8nQk5zC5wj4n3HlhQrvMYWshlfOY9wLAaAxa3fhsH2alNv2YXtkh0Mt4DegN8s1NbWOkAj5axTrCedqr30D9sgt/GREB0gJUyhT3U18BzJFckHJdddlnnzagHRt2YNg7ZHrEOFnLJzAFEW7goh3Hq/afVTVCzcvDMAM3kZjwlFnzGkZ+kwktMhTIvw6LWRWL9u9YhbHXG/a4AaHUAoNXLPMBrQDJhHtCPiJMAaKRF7Pc634GMvdonFkYWXxbZbKAxYu4RXMqTgUBwRGK1TH+us+zzvXarBWYAvVv9dWxL2wcgBbPZPALAIeXAQjOqXPkMF2MK6GA6s1vYEBANM9AGGFYAnUmnBfTVjR5AiGUKgOZmNIkDq9gs+jx6RxPpIgCtTC3jVj/r66ypABozAkCvylCGdQSAgJMcJg5sG9BkcqNRN6EIoHIAFdzU+oenANjjJagpucIgRm+dXb30dbarBnyAZ+ADoCXbwPIAJhUMKF/AUgB0ytqyzbU9I0ewMOOO5SbWjyQo2s4CwDhTbmOrAujKyAZQrhNAY3O5hwFofwdoBWQb7ybvBFENvdTtQnLKy5/3J8G9qVfaPHpoMp4PfvCDHcDE1Fapi7bKVvb6ESDyvXuFgfYehaXOIicg2rOyMMmYqgA6C4kw3cYnwB4AHamL38ncYdxm63fgH/h68YtffHDxxRefAtDKWmVXxrbx6Ic8wxiP/aG9dxg/vBbqBxwb6/TRSbtpkcMz08q5PCvtsWic1j5L31Qb5vvKHFfgXCUfRwmgU4epxECCd1sAzU7IcBQA7b3cFIDWxnWBb+FFi81GWVzpX4v6eBvZjQDoqf055X2cz9nvFpgB9H7379Zqx2Blks120QymADIufat/TA8WyfdW/EBqAvaAibEjE1BAQd/Ek8m8b+LKhOc7AOfOO+/sGGhAUpmAPQaVtAToM6GGPWzLlkmwGtvKurUgPtePAejsRMg9LcOAMg0dFZj1nWMiM1kAJxVEY+OAC0E0mDeTS7TK7iMwymJCG2CP/STYrwIJdeH2JgnhGsWe62+Ai77RPZLjmctcHyfndMrb523o68MAjUziYUQxp7bipX0GoDGFcgPTNkbPXRnoyELCYGfMHhZAK19YK/IIYx/jBvhlR7Owr8CfxYXfbXvUcVLZsCkAKm2URVwWCn7XbALuq92kfbv77rs7gKkdsilIyqU+STOpT6vXJZuf1IVtwFA+q+VPtpOAFG0Sxttn1auhrN7HpB9LPbQnmZC2DYCWicNCz2Gshxn3P0YZW218WizQ5BvvDuDNc5TBsy0UeQOMc2NImjogy/99G6JMHS/VZlVyoB3PdcwvA5yrDax/j9nSZb7PfVtWvL7DKX8WT+kztjUSDv0hiPOCCy44JeHIog8S5skAACAASURBVGuZ8oydm4V4ZZHZp2uuuaYLGmcLzTtsBG+Evj4qKeFYXebvj3cLzAD6ePfPzpSO0UqO17h/TbqCeugsAUOuVC7jsKIMFxkHV2wmwVUqvMxkFiCCxRLYIoiQ1AQgABTJF8K+Al6LGOh8F7C8TgBtI5Wf+7mfO6XN62uXOrENtZs+ADyAEQxfJjZgAztKyiI9mP6pWTpMMtojumWSA6ypwKscgDhQAjj7zU0KMDonWlNucMA5so1VXKMBZAGCta4WQkDgW97ylk6aYsFx7rnnduMKKNI3iayvbOwQG7jK+Bu6JuVOfvOAxLj8I3/ou756TepOfVPKVxeY3kn3andT026YZ++AfneNtvMjY07Aq+uNleTZzsIj71GAcPLu+jyL6Wiu6yLTc5KZxH39WHCEAXe9smbRpxy5J+AMQLsGgGY3EpCmXTDU2ta17uH5nmWcA048FRYLNcUZmQ+gnLSOtP+AdJVrrJolIkAurH8WUEP62mUWSRkHmwLN9f5ZOMVTVMuZOmbRFluYsZ8gQu+ouQA5cd5553V21sJkWfnLlPHftzgh5/mVX/mVjoG2sJYJRCCvtIQZM1Pbf2oZ5vP2vwVmAL3/fby1GjK0yZ1ZgZIJDMAi5cAEcZvGKDOoGEOAx6QFuK06YS2aVMI8tgAaCw1AM/yJ0k8e6ADOsCu1IRNcFXez79YJoGnEbaQythPhlM5NWQNG6jXARFJ/YWkw0aQ3gLW2Ai6A4GTNAC60FUBFQw1461v3cD6gDIy4Jgw2dicMeCbW1lU9VI8KJD23jg3fWQiZnG0VbLIG3LmIMfgWaJtwEU9p86nnJGdun+wo42kR0F70HG0dd3qASgAXAI2B5oHhIcLIysRCvkNmkwDMeDGA3JqRI++TsQWkBpQG7EbCkfc8oCZlAoYBYayksRSg7/rKQCuHe3gGSYwxR37i3bTIxEAnFSA7w+64ps3fa2ywPcYrFtrzAW0Mc7aPN9YBKnKuegQkLnLt9y3ia3u5X8bvkHdqrC/77FsF0JsAgHlfPTtehD4AHTKh2n2faXfSCQu1FkDzUhnbqyyqp7xf0e8bO4KMr7322k5KKA5D9hYLbZ6gZaRSU8maKeWbz9n9FpgB9O734dZrUF25LbjsY0UZMobUhI0BIOUw2TkwnBhfGQmAM+xlttBepWJhFjPBtxNhjDX2lOufYedmDIAm4QiAThaOPgAd0JBsBFUasAi0tQa4zQOdIEI6XnmC2wwDY5Ps0CS6yPADUxY1frDRgvFMNPrIBAdkAMR+9FE2ndCPPAoCsdwfYw2ECbxyHsZaJoOaI1e7BTTGfdsHTNKPAV6t+zgsJ0mQACWbNXDVA+9AlQUIAB3WbJWxtM5r+tq/Zr2orGTGUtrgMJrMsMC5f7S7Fh5AhQAvCyf9JHCVW1vf6TNj2/U1m0jqkTLphzDsAYl1MVm9B/neZ9luOe9Rq8HO2DD+AGzgi+xIoKr31fcWSYII471yr6qvru+C950njJfEb++dexjbWHfAGSPqpwWIkXkMMce1n9rFqfZJzMBhxlPfQqQC6k0tFCuATtu27VM9DRUM+1xf9aWxE2diYb0JCUfaxQLNQslYN/cY62wWUoJtlUZykY1v+2tosXuYfp2v3e0WmAH0bvffkZQ+rGAmxLEJnhHG+gBmXGkmbPpbEx53sUA5BlXADm10TZ+2TAUr6Arwyu8A+2h4GVUAGnsJ3EfCAbAKQPN70c54DDODGq3mugE0IHP55Zd3wXfLHHVx0wemaxvl+3zmWgwf174JR3+ZhPQvMEzTzP0JUAHb+hCocT25hEWQiHa6Z4ug6FHTNsniEcanjylU1wCyyu63bRB2SQAY17zJEQuujFzEyqGsi+6RMVFZvGXaeuzcMJdhkgOktEdNDxfXft6jqQzlKmxYtMwC6qSYBG4smoBmQXlYXRrg5D/2jLDPWUiGNVQf30dHPuTir7nCK2Cq7b6ISRV8rLwkOoIeo9m2yMQk9sm/Avzy7DDSkYFI4ecciyxjWwaadpGWuvXVq4LXMM0VKGesu0ddZI+NmSG7NdRWud8mAfQUCUfLQGeRlDR27Ky2R5bEa5A2nzrep7RdPQcxwJsmToPnQRyOcWSBz0tlrE/1dmbOyyJi2bLM5+9nC8wAej/7daO1qsAgk2rL9MXgB6QxnsAWgMaQcfszbK6TLQHwwYABrwkorMBjSoVacFiBYcqTLBzcwQC0HwDa51x7JmOyEhHaQwA6k6MyJSfuOgG0CTkAOhuptPUfAk9hg5zfx5gtAiquATgscDDLJh2MDZe5fsLWcbvqS4weMOYZgCrmV98pb19AaHSgYRq1d580IZra6IUD0lLuTLYBoNhE0iBSBHleLcbOOeecThJkXCX7QwU8FTgHNE0ZX1PPyfuRILq60AxD17r301dTpS3uGUas1mGIDU3ZI5UIgOZel6ECA0sXCkTLfVzTF06t9ybPM95kjvG+0jMD9foYgM5unfX5tQ/8ncDmjHEMtPZLMGd7bbUlY9KNukBox2fe09jHyuLWd3gT43CT/THl3uwDSZhFGi9R+kzeZfIusq5N1ju5n41v8w1bps/ZdvINWaCmHjULzaYA/9SyzOcdnxaYAfTx6YudKkkmmGgd6wQR0FyZCwYIk0RbC0CbCP120DNKHUULbRL3tyNR+i0IGmqoFrQ7r2po/R9goBxYET8yR2DcsN+Ma2QIddKtACxu8NS5grw6YfaVswW+gAyAiqnBCJJwaFPgYBUJRwC054y5RwMyWoCAtfFDG0s3KsiMVhVjpJ2iWeUpINvAOPsBvIDWNiVhAs9S96GguJQn59VxFNY6i5oAUAw0VlJKQgy0lGNnn312twAB5PV3XQilLLnfJhilyBqM+bDLWSxU1j/vR+rbLgCHJAMZ1+7f3jftUutcPREBAsCF8SZDQhhoQVVYOVpg7+RUoFAZ2E3oWQExAFo53/Oe9xzYsRMYs+D2jljwBhjXNst48l2rzY0HKexw3uG0rd9hdRe1g2fEBubdq7EQPrNoyVio+bNdW70OY568nZogDg66PuLFskgDoLXFWWed1fUZGcWq2v6p7cC2AvDZ2InXjGcMSSIAdYicaO9f+3OTgH9qvebzjk8LzAD6+PTFzpUkE1SNoK+BJgEErdHBJAE8jCrwyLAybCZv7neBTO6ThPz+XjVau05wFUCL2BdAKAsHZsLzsZcAtKAkWSdq6rcKoNU39ayf1/oOTbotgO7TQGuPuKeVZ+pR61oB9JAuOsBn6FwLC+1DJ857kENf0KoDzdpKgCEPQqtdz0KjssfLTJoZX1kEqUcWNZnUTIphoGmgeREAQXISADq73KXsuVcA9NgiY2rb1/PcO6ApTPqQN8N1aZ92odGOsfqMVpqQ76Krrgxy7f+A9miggRsgw8IHuKErDoCuC8jq2XC/ANJ4Y3yf9zRu8SonqoxwXbxUxj19k3sl9zj9M4+RRSa5Du12BdBSkjm0ebU/i/ou70ray7nVixbwvGgRk2eSNCWrjcUlu5WFUzTkyuuzZBdJG1WQnrJHCpKxGclM1XdXWUlLWEwZs302IZ/Fm5ZFRN/v9hnVrqmzBQobi/1lP0jCjEmLW16DdWwQNVZPMp3kppfOUL2QM+yVRZfg0bEjNn3qYnLsfvP3+9UCM4Der/7cem0YmOrCrBNCZduqwRb4hX3GgJkUueEZXUFqmFdBfCb0pDkKUzM2mfVVvrKa/g6QYdyxb7SzgBfWFCtC+wy0KkuY1HrfIYMaENSyp4smGt8BMthemUC4pqPvpOG96qqrurJMPSrgDChuWa2UP78DRPOMCpr0k4WOH+XLgXmmVwdctJPsJTW9Xc6rbHhA1xCYH6pjQGXkCgGGaW9lfN/73te5iS2EAOjKQCelWe4f4JTrF4HUqe3e18cBZgFSU5jZ9EUt21B7JetFxnPtT/dps1DU+rsnfSgmV/AlyY7MGwC04MvsuldzVOf+uY9xlXc/DGwAX+pambt2vFXgnL+dn3Zzjyxgea4AaGMQAw1AA6kWma985Su7Bbcj+bYz5qeMtXgL+kB9K0vrGw88WcageADeEO+z8ma8qzfwnABH75d2Vb/qocv5FTz3efVaKUgF1bWPc+98ljau56effBcmPpvjxJa4PvbXtQHzAdltP2ZMWEhoB0Gb0pciTXiweBlJOAJeK/Cu5a+L7invYR2fAbvmFfadh8r4Ma7Zd+QIT1XfLrh977LPpoylKeWcz9mvFpgB9H7155HUpjJnClDZkb4CmbxNONx7dLYi6008orIZVgAaS0BXC8RWcLoKE1BBYyYNE99NN93UAQiuf3ll6fIwqkCrcjD4fUdr9FO+OqlMNcTKEQCNSTXZAALAwate9arJWThqG7UTc8tAVtCcMge4JIWY8suuYfLJTpIBbVygmEoBQbI3YArb1F+ZeOsEvMrgrAugynzmXtoOqNKXtOwAtOj6bBPfMtCuq+AiAGCVsi26ZhW3b/qwgp6h8VcBXx3fmezHPCAWkAC0DWi4uAOgeYEsiJJSsoKavjHdtmVdsNUFQX1n0ubtYrMCcu9pFkuywZBwWGzzWgHQxiKw7x3JVt7VE1aB3aJ+quMr5VkGgAuOtgAnLwHw5almy+q9araVKkeL3cz7WRnnvnZMn7ckRQW1WdhUQJm2yP1Thiy+XGOxwtZmN8jELKSM8S4k8Nc1vmuZ8PRhNuDxfmKhLS4svJO72wLcEW9DC54zrtogv2pra7/Wfsw17Pp1113XyQU9B+tszJhX2C02f2xsZPGwbvsw328/WmAG0PvRj0deizqJ901edQINI4OdwEJjXskFEtSDJQCABHkIUAsYGDKeUyrfXouRALpuvvnmLviMMRWdLSDJ8zGrYwa2BReLWIqhsgMyAdCYVJpjkw8GGjhIjtuxOlYAXZ/VAsRMiFXC4PwE75l8wvxxeyYjBx00IIM9A+6xSIIGaxtsiqWpYLQFhoAVHTsgCGAB0AKElBHD1AegK1DdVJnH+mud348tMlqgoc760uLIBjQWsLJRADcAtDa0IKoSpvr+toB9SLub89r+G3qfnV/11AFCAdAAKgDNLW+8Kq9c6RjFgLEKypdZHKUNpwLvtClgyHYJUktKR7KsLGTUIe9cPsuitWWJ6zW1jdImy4yZBOm2wDQekQrkfQY4s3f6XZmT5aYGz7X67Xge0/9pw3we+QophT4kDbLw1m9DAFp5A8LDltd610VE+3naWTndw6Lmda97XWcfLA4srGXfkLZQ/cfImMPMN8v01Xzu7rbADKB3t++OXcn7DE7NFJAJIhMHFpo2DoDmRubyc3Cvmcj9MHaVhUgwzhSX+KIGMsnRf0bCYeKg6eUOBqJNylPyUU8FY0PGmL4zAJq+E4Dm7gWggYN1A+gKairwqSxZmD+6Z0GNZCUf/vCHuxRQJiL9csUVV3SM/TaOTQDoRd6CbdRpnc9YFUB772644YYjA9B9bRDwVbXpwJf3NQCazTgKAN33rluIs2MWbwAbUsD7bHzVXNoJiK6SpFayE8BYZUVZVARUBuC7X7TXYd7TnolRiAQtOvUskp2Xdz8yK+88e5ddO5On2/c5PxmHlDs7nPpdQW+VLkWOQh/ukPPfwjapLn0WFruOhdiovgVQnx2t7ai82XyHZ+Xqq6/uPFS8m8Czhb/A5ylHu2jM/DXl2vmck9ECM4A+Gf18JLUMs8moZcVfXYzcn3UraIynAxt25plndmwFkMb4xeBnI46kQFq1YsAgba9AQtpZ92PgAVauPm7hKam8qpFdVJajZKBbw99Xlr5JC4DGPGe3Qe5punTegUsuueRQ268v02+LADRgxUUbBlomFWnsZga6v4UzXi1WAWgMtHewMtAAxjIM9BBr28dAR35QSxcvQMCi/q4AWlkDoIEhDDSgRrNtkVnZzFUY6Mqoj9UlZc1vQFOGGsHQ0nKSPfnb95XNjdctOc4DeltQHvDcsvSVIfcd8EwKlxgK9sw92TFMb41LoEf24xrBfXl2ZBohJcJKa3/lTBB37EfK5vMETfrt/CGWHCj3HWDOq8erSKLH1gZ493mBlrGrAfnuo9zstjKyXSQcJD/2GxCgDkRPBdAZoxkfaYd98FotY3/nc4dbYAbQ8+jYWAswPCaY7OTVuhXJF4BXzBJjhzHgkmfITYokAn7kqGUAfc4wuucyW35nkvI7E5PnYHzpe7lgfS4NG/2zZ/o9Jcn+Moa+j8HYhoRjEXOyyE1pQZMFjp0JMW10jFLEmYiWCXA8zCCbAfTi1luFgd4lAM1LAyAmiJCX5igAdHqhAqi0PbskngF4BmqNWQAa6GT/WgAdz1xAZOxIAqUrgM7zqu4dcJWBJrsrele104Mf/OBOioYISJBcwDOg77oA5gqgqx3L58mik3qHxFAX98lOf/EaZFfJ2FlMMBac3QakLW559gRr27hnEYCeYi/S9jUrUvKcawubdgkuNrfQ+F9wwQXdjwD1ZY4ZQC/TWifr3BlAn6z+3mpt43ZM8FkLoBlik0CYTgF0wKzzaZ/DWGCho1sziTCSJhX3m8IGuCZavmSZMNnVrcV9L+1ZgDsG2mQ2FSCPNexxYqBT1riTM+G17KDgKJOPiUjAp74SfCNFnIko24xHkrOM5nSsver3M4DebQDdApBWe9oy0M6vMobInASjReaUnMLrYqBbMDfFrtReibctzGz1urEtSWtY5Qa13rEPbQB2ZdSrDQGG2U2BchYWJCRYep4Ewb28RLJOOALglQ2YdiRLS9jjyoRXmUldnKVP1E19AObsbBkbGzY4YJ+NTkYVtoONBWBtYHOYI2NK2/rJcyItseAiO+NhNG5sAmXRz27xok0F71O8E4epx3ztbrfADKB3u/+OfekreE20eAVw9I0YG2mOBBSSC5gIGHgg+jnPeU7n9rOldYxugHlfkEnbIM5l1E0iyhJdswnIs4B2LDj3pu2osSPSswHQCQBqJ/xVQPVxA9Bpl2ggM3HXVIGyWtBA+zEJ6SdtRF5jw5vsAFddqGOBOasM2BlA7zaADljxu2+RVYFkwFsF0MlUYwwm0Nb4jYTjsEGE1UN1mEVgwGbeqdQr8oYKhutitfUg1NiEPgCtHYHhgGfeIQtc7DdmV6YJ7ycZhyOSDOA5WS9IKloPW19QY5VmRFaT+IH0a22//J0gxNxTnZLCj/fwsDEsaTNAXhlzT3XkXcTM856R+5DVkG0AzwIJExzbp7/umz8CoofkPavYtPma/WiBGUDvRz8e21r0TQ4pbAwxJlomDGm1ZAYAaJM3Ffss6ASjYnJghJNCiZEeynebZwQoxrWXdGsANGAY1tv/3J8AdCQcDG0fWJ5iePsMcQBE/e6oJBztZF8BdMoHQAsg1E76RBthjzBcwEuCCOvEOwPo7b+KiwBY3zj03m1TwnFYAE3rK9dyALQxqc6yOchUc1wA9LZ7HvNM9oZpRUAIaAQU5UG/8MILO7nVcT3CUC/L9FfyJcGMxkJ2zkSEkLOwXQLTjRkeDJprOagtLgLeI6MZs1nVw9Znw49rG8/l2nwLzAB682184p9Q3WABpJVlYci43Ggbk3MY2+mgSyYZAKDJOORmBqIDjAP8FjVyZB+eEwaaUZWiDUPB/YnRye56WG8aQs9aB4Cu7tF2wjgqAB1QUyeHdiIh4dAnJBwWOBYhFjEYekF62U1sUf3WMfhnBnpxKx5nAF3Bc32X2mC8nJf3uu5YCRgC0HZMtMAGoB1JYyd7jqOOk2WY5JaBHgNJmx7vU94Z5AHmmReNzIr0DXgEFAFogbQIgeN4hKFfZWOsdpxEpw1A63N2nD3HyMuKkh1U5X4WlM6bGQA9NaPTcejv49iPc5kODmYAPY+CrbRAJvkaCFMBG+Mvj6rJ0S6FYaFNAjbuyOYqZB0PfOADT5U5LslFlfDspFfK7mpYLeAQ643JYXgxNtgsAFo6O4GLfYdn1gXAWAOuE0D3AfoWpOR5FUSswvRwEVtgYKAzEYnwP+OMMzoZh3zB2zhmAL0fALrWYhGA1t8VXFlM098HQBuPrg8DvU4AHfC86H1pAffUd6sSCVUOENlKZB1tkGIAp+uTGYi9xDyL45DHWwYQ1/GgaZcXv/jFp3YHTQxKbNYyi4t1v9/RXLtvXSQt85y0Y5XGRJZBEmjBb4xYVMg6Yg4RT2PhX4PDk41kVSC/TJnnc/ezBWYAvZ/9uvFaDQG5RQ9eNFG4jusNawDYYlWkTWNksdCMn/Ryp59++sEjH/nI+wDoKWA2k1B0fwA0+YYUR5/85CdPAWgTkOdgoPu2p64MyJjrL4VcB4BOe68DQFeAnTJmYjO51p28LDAsaGTgSF9YXJBxiKqvdZwKJJYdnDOA3m0AXUvfjr0WLAYc1XeappUtAKCl3gMcfQ8o2u5+2wC62oAhMFrBcqtpbnsz5IJ7tdrgMPLsl/cgQJHsDfvs/dQeNnQBrgVBZ0OcEA3AtjKQux1We7zsuzt0/rLzRz2/tm3iL7Kw4Fmkk9cu5hObw/BcIkaME3sMxL7NAHpdvXly7zMD6JPb9yvXPAZsWSZjzBWGaQLUADbAFpg2UYiaxkIDbYBtpAMqUINUxipUjbDAJM+JBhpTATBz9QGImIohF2id5Meemck2560q4Rhru8qKtQz0GEhxfjZZMNFmkibhiMtcUE4F0DwCrYRjBtBTRsP6zwkAy/hetKDMOdvSQKttOy6qbKj9LnWpQE9QMYBI5wsYWVz7fl0AespCtw/09tWtXZCqj/4YSonZstJ9i/IsbgE+HjRt5n1lv7yfALSc+qRtALSNjmh9A6D1tfbKNtzrH4GbvWOfvY2Ny1jKeCGJu+2227rc8MYMyZk5Q7vQh0vtly3MA77HCJhlwf5mW2O++3FqgRlAH6fe2JGyVAC9aBJZpjqZJBh72r6kqxJZ7iAXAKDlIAZwwziEnRwzgm1ZGFpuPpOQgBOuP5INoFDGDynaku6ob/LMxDiljutgoBeBjgrS0zfpl3aRU8FW9OPRiNM4m4iiEyejwfiR1Yhkdy+psUg46NK5ResiZtkF1ZS2y/0rOKzXzRup/PfWxy1LP7SY2QUA3b5b4iNIiJKpR+AcQApAv/KVrzw0A70KgB4bu7FnqcsimcAUQsL9atA08BcATbIAQAPXmFbgmd43EjS2zvN9324OVe3FkC3f1MJ4rA3zfbTKfTa+kgXOR8LYHAiIZhsAZ23htwxCMjmlDRJEuMhutfefWub5vJPRAjOAPhn9vPZatkZ/6iq9jylN4Rh5xvIzn/nMwV133dWBaMFrDrsRyo5B20d/K5tGJCFV29cHdmuWiDAVgLqJBzgUqc1N7BkkHAJNyDi4//qOZSPI1wGgx1LFLcNAt8FWleEKA+1+FhY0lhYa+kEZyGcSRPiEJzzhFIB2jykBnasMxFnCsbjVjjOA7gNfY4CxtSUW0QC0wDCeKbESQFAAtHe2XWitspjrA0t9AHMKoEyfBJSOyb2mALVsGOL53gkSDgtc7ye2FcOsLQBGIDpZOFoGurLebV/ElrYL8XYETmmDPlu8ynXJ+z9Fww00X3vttQdvf/vbu+wbSBc7ENpcJhvb1P0DUp5FC85lyJJV7Nt8ze62wAygd7fvjrzkFbSlMFMmigDfFlhyrfmO3tGWvbRs2OhsSiDv8Ete8pIuIwc2IRHYccn1uYOzgUqelY1UksaO3lq6I0FKADNDywWKYY2UoW3ogMX6+aIFxFED6JZZCiBN+bPAyESR/Ne04VguQUrkHLSUXKAmJW1E7uJwnXbW95vQWM4A+mQDaBk4eEACoNkEbGoAdDwhY8B8zGD2gdj23WjfpUX3nAKKc/0UAqLaHX8jAABovyOxsqgNgLb7noM8zXsZDXTsb7UDbRrLarNqG6S8LaO+TF3H+qF+79kJgkyQ5SI231h5wxvecPC2t72tq7e2uOSSSzoGWh3D4rc7Pg6VKWNqbF5bpk7zufvTAjOA3p++3HpNYjTrZhwxcosMUqKnq345QS6u43LErgC3GGJGEQtBw/aCF7ygA9A2CQBws6V3n84yLFCdKJKFAytD/2zzFgn3PcN3pBtSQAGIrbuzAs7WoO4SgO5joFp2R5tJBwU8ax8R7fpFFhQMvZyqVQM9A+itv36nHrhrDLSCL/LitO+Sxa0sEwC0rDB+bxtABzivwqCua2TUdgmApgkHoDH0ALJ3Ut58wNGufw5xJNkExXsej1O7MO1bANexVUF1C2I31S7ZaTBtGD15H6BVPu1wzTXXHLzzne/swLKNUwSaCj73PVCdhcQUj1mdo9bVj/N99qcFZgC9P3259ZoEiAVAK0B2EFtkULMzYNLBxbiHvbSbFMCGGQaiSQm4cWn67BBIwkHrZ4LwWYxpjH3NM+o7nyeKPQCaVk4AjmATE5BJxuH+l156aQeihwB0H1jeJQCtnum7dhFTGTEAmt7Uj7/l481OhNonDLRrpuZUXWWQboqB3tSkv0odD3PNLgLoZRhLAPoLX/hCB5xJivyW9xcDfeWVV57S4m+CgV7kPTpMn61ybQugSTcCoAVfB0DL0Q5E8xY5MLgBvMZ87GFlV0N8LJLcpC1aW7ds/MnUulegX+1Uu6NtJTbI/0g4br/99i5mw+6Dr3nNaw6k33SEja8LitjDvrovK9ebWrf5vP1ogRlA70c/Hlktai5OhpVhGsvvGbdcWMswAjFgwCwtm0mThAAbDVC7P0MoiNAPt1xNaVfv617uWyOulTWgGCB/97vf3RlaLuEc7nnZZZcdnHvuuZ2mcOqxawC6gmhl75sELVyAZww0nbg+eehDH9rJW+gKo4F2r6m7ek1tz3reDKAXt9q+A2gBcmxBFtSCCTcJoLV2bNEyQH+Vsb3qNd4J3jkSDllJEkTonRRozVMXAB07W3Xh1StXdcCLFpUVQFcZyKbS41Xio9oA80vNahLba/dadur666/vJIDKFQAtycdEiwAAIABJREFUG4fD3KKOQxKOWv9FNn3Vfpuv268WmAH0fvXn1msTZreyGZXt6CtQDGMC4xi6MMXOZ/CxJhhPKZoEE/ot9ZyJkzuOjMAkkRywrmNkc63/3TdgPiAjhldkP401Qyu/bMC29HV28sLiANtTjOjYJLuIxZq6E+FhgggrIKj9USfEfF4nWWwO8KztpRTUZhhoAPr8888/xfyl7f3ehFZwBtAnG0CLiRDEaqFLdmUsbgtAL2NQp9iKZe636FzvhLZgw8isLG7tnEoPzjZKM0lu5SB/i1yhvt+x2a19mhJYxx6xtWFo2cpNxT/Erqd9WwAdMI9dtsi6+eabO2meMWJLc9u9py2qnrpdLIzJD9fVd/N99qcFZgC9P315JDUJMK0Pn8JoBERX12EMYRhRUg4M6N13391F399zzz3dYxhD4FlAoZRzOVKWunNXmNX62/k2UrGVN4mIyZmWWt5UsgRp2gQTJphuDBSOTZyLAHYANObENubKY8ID4Bl+gZOOdQLotryV6YnG0DO1CzcxDwDQIlPJaaed1jFcGOhkP3Du2CLiMINzBtDTAfSYrjN9v6080IuyG0yV0MgwYVfMAGg7hwJHMvK84hWvWLuEY2jBOdQL1QYuI2cYsxuLep09YCuQC2wkO8J+IRQE+cqUkywc2UilT7YQmUTe39Ze1ne7SuWiTY6trtK9CtIP897n2ngWA9ZbxjtlkYqUvOcd73hH1zaybmCgpToMgI6nrG/xUBcZ6yj3fI/9b4EZQO9/H2+9hgGwi3R1Mcx1Eo0cxHeMJCMXYMlVScbhMHmaJASyYUO/5Vu+5T51DCAMQxJQWN1+2AquYMAQMHdPRvZRj3pUl+uYvjpR20ObIKQOmUQWTbD5rgUN22agM3EEJEQTmUnIRBiZi528SGi4irUTj4DIfgCaxGUG0Ft/tXofGAAXQLaICTxOAHoqUMVAf+5zn+sAtEUvm3BcAHTavsYATAHRuW5V1pOtxLKK4ZDWD9nAfln4IxVsHpI80DIOVRuY8dHaSf0REFkXYi249n8N7otsL/fzO2B96iJp0ZuU5wX8thporLJFAlKEN1EKVHEtsiqJ1bj88ssPHvawh93nEVWCki+mxO8cjzd+LsVxaYEZQB+XntijcsQ4VYM8pXoB0NEvu0ZwDBYUo8BVScZB6yaIUKQ5MMc4mlATIBhgy7AmULE1ulhezJbJ+Rvf+EbHQGNsTDryQdtMRDlcvwiQVGZ4yPUZ0JpAmGjwlBMTCMBj1bBJgqSUTd1e/epXdzswOioL2/ecTHL53YKTXFP7pk7ecckm3ZXr6U6HGOgKoFO/dTNPGTNHyUDXANkhdrf26zoAwxiYqGx/269t/9fsKnXRKkeuRelb3/rWjsHkWTjrrLO67DOy3WDvahrHypa27F36va37Ioa1srZD16cdvvKVr3RjEYBmByx8lQ0DLYgwWvyhsT/F9qRthha6ixbHdeFfAWj7DqbOVX+czBfLjhvPFMMh24T2cB9bVgPOMgmJ5dCH2z4Cosc8ISnX2BhJv7RzSiVngHngWVwLAG1hYZGFkeelxEKHga42pRI9Pp8iPVy2n7bd/vPzttsCM4DebnufiKfVCXZscqwNUo1kWF/gEvNskscqmEiB6Ec84hHdZifPec5zugk/4LfeL/rsGNsqxfAs4JXbD9D2PKDZxFy3vF1k4D2rPiN1rc+p4DmMOENd81HTFgPQ9NikKgC0jRBe+9rXHvzwD/9wV6WWOZ46kFqDX1MIZvKO/lyb1IkP62fRIkgpGugEEVYAnX6bOmlOLftxAND6wvgIg5eg1FoH/Von4GXrt8z5GW95Xh1rWQQlP7rv4u7OIjB9zPMBQN90000dg0nbDkAbd1JE8upsGkDXci5yn3s/ah7obKQCQJM5JZ3iMu24rnPbxXFAc/qlvn/a3niqbDW70y5yppRNX99yyy3drntsB9tlsW2zKTbDomITmuQpZWvPCYMchre1+UMSubrQqIA7bZ620xbGiFzY7FQ2fvq2b/u2bjy/7GUv6xaI7TvbMut9BEBdlOX6GUSvMgr285oZQO9nv+5krarBjPGPxMFGHuQEwBzmGLvy2Mc+tmNcsNHf933fd5BI62pso5vbFDta2acK1GNkY+ydF0ac4Q84AeAZf2niMNDy3JpkMYEAtLpVIFk7dsiQLzLwbfBPmPm+a7Q51s/ixcQkV/aDH/zgLo0gAJ0AzugoA8jXPfg2wUBPnQRF7ScIi7SlpjYMIPK9A1i1MAogiHfisO1RWea4zuOl8Ux/1wDaANPIcdLHYQdd472SAq0CaGNumwBauwXQtxra2mYC5ICjbOVtUacfAGheGnZgFw7jgfcsCzJ1yIIsC/UhO9Uu5N3LZiFvetObOgBNriAzkfgN7WER1MoWWrsYsN8+M+9zbGeAant9JTx8l+v87Rr18y6ob+pcvYTOW0RQ9C0WM859l3fNZzyVFvzsFBYaG01uJlbGmLbwr+Wv7POijVlaz96m5pFdGL9zGf93C8wAeh4Vx6YFqrs8Rg2AoW+Tpgk7K+qce87Ew0DKmoF1AaRrSjuVWsRAr6vSFUC7Z+vCzSRRDX8YaNdi0wHTKuEAkrgef/7nf75zxa4TQKccmbgW6f4EbolqB6BNSlzpJC6i/AHogPswTPsGoNWrTv5AgXGXRYh+Aogi8zGhWxgNMWrrGHNZiHnGUJ7yKc9RN0Gr1113XZdlhQcHgPazDQZaGbOgrO74lN1nxqbxygsFQGcnQuNRWwdAVwa6jzGs95zaNnlv67V1UVzvM3UxlgWXPnSN/jOmsrBxzxbMtZ6nPMs9br311oMbbrihe0fdSwA0IoFcAftKihbviOvqQqouXAJ2o1tOebKLawu0K2Oe8qW/3MM7cP/737/74cnwWexN3UZ7rC+qbQ2Ij61RtgBo5wl4RkKYG2QPQkxI45dsTdqjXQBUGzhUlhlAj/XSyf5+BtAnu/+PVe0ZxbB2SW0XsGLjExP+HXfc0aVWY7Cx0AC0jBWCCSsDXQFr3O+bcGmGhakTSZ87OvrHarQxcNhnwJThtziQ8cJhk4hf+IVf6IKCKoCeMlkvOiflyD0zGfYNBLu/cZdrb+yfDS0A6DDQlR1PrtlNgMd1M9DLDPq6qEu/As0WdX6AwLDB2RmzZdmWed7YuRnXGdNj5y/6XkDe1Vdf3Xl2AIxooNcFoMfKlratIKW+RwCScVV3IsxGKtraIpOEo24pvy4AvYzrvr5vU9693LuC5VrvCtRbWVsF0DxWMk5kIygyHKCVnMMYdC4CIgs8n2lTn3te4h3Y2sSQBOC6hn2K/Y3dSrrPmtHDOcajPvEMNgL7TTaB5ACiWynR2NjwfWW0s9APuPfMlNU7+OlPf7pjn9lRwc/qLSBcOj8gmuesHtXbucgGpl/GPART6jOfs38tMAPo/evTna1RH4BOZUSZCw7BukQn7DuBMyZ+gBP7EhcbA9kGES7KprFqo1Vg7JmOGORFhtl5gBj3NBDN/Qg8Y5PUAUi96KKL7qPvjEt1rKxjILuCg0XncosC0GQzyiXgUmCOsskDXdnxsGr7BqD72lp/AXV+68MweMBDNPRh+9Iei4Dd1P5sF4UARIBSxjqA1AbUeq+AIWV1D+5+/wPQb3/727s+Bnawz4JXtwWgKzjJexTAqN3UTb1ItpIHOlk4LJ4BaCnKahDhondk7L1IP9RytX3Td48+AD31WUN9n/YIoRCGN+NJ/7GDMk5oE5KcjIWA22SnCIA2LvzkHsmeYay6tkpKquSslTu0YDhlNPb8WIyJUfHzvd/7vV1GIwC2aurHxvwiAB1gHQ+MuQF4ttDHQpNvKKNny0giVobdqkfL7Puur89mAD2lp07uOTOAPrl9f+xqXtmWPl0apgwDLfgJ8HRgXUz6UtrR5DLSYQtqov9MKpuodIxslYxUrVz+bvVzyieQMZk4gGjBUg46RtH02U0sE8qUiXnKOW079DFggAsNNAANZAHUD3jAAzoALbI9AY7udVIAtD7DcmkPk7bJuwIRE3eASA2aOgyArsAu46Cyh/o7i09gKEGwPgeWwiYC0MoBfPotIJc0hzziMY95zMELX/jCTjO6riwcU9+1jL28/36nfspu3HHLa3M2AEiyaQgALQtHlXCMAeip/TD1vCHgFZZ3EQDve+daEJ9FeZ4TL5rMQTKSyMQhzaQsFPpd/1egHM11ZZmrprlduPg/YynvdB3HlbnNgi4yp5SRjSAj4RG0uLG5C3LDwm3siLRkCEDnc+eFENEWwLOx8clPfrKTbyhDYmQEV5KzODI35O9F/ZNzWg/YKvZ1rN7z97vZAjOA3s1+28tSt5NWa6hoIAU+YV647BhuE6mc0Bhom44wnHFvx90X4LoJdrROeFWzVw11gEwLpDNZqQeXIz209GIMNoMv8AXYGZqM6yA4jFGvACYyBfcGoDHPgrZMUMC9cpHLYMef+tSnnpqU4sbdRBsvknBggeXCvfHGG7vJ00Qt9ytZj8UHUNFqhWvfLPsiYf4EegIuxiEZR10YRQe+SFu+7DPbfq5sZGW4K9hyTV00ZodOdc+ucYCHH2OPDMLCiLt72wA6QKWCuap5BaBl4jEGeWn8TaoAQNtIxc6kx+WoNix/tx6fvKtjwKy9voJGjLNxSMZBwsFuAKjsH7vhx/+xSXVhl/4Py2wMy4vvtwWh8ZBMIc5FSrg+Gu58711wjd+uM5b87xp2gnwDqcFeYIIXMdDpe/0Yz10lVKpdil0PgEZAAM/kPcaGsmO9AXc2ShnMExU0V5lM2z9ZCOT8ysDXchyXMTeX4+haYAbQR9f285MXtEDAQAUnNLkAHWMp8EnwnfNs6MFIS2knkNDkGh1qn3HcRMPHqFeXX31ODbzxd0DcIuCbsm8DQGeiDZuq7AI3aZ8BaJM0N7pJGUt56aWXdvrzOslsanI5SgBdGTF1xehlBzi/AYcctZ9S5sOA9b5xWif+PEO7x62ewMZkBmmBRxjaLN7yDCCDXtTPJgB0HctD718LoFNXABrrzxMiRZngVgANgL7iiivuA6DHFuHLvPt9LPTYQnUqgK72wj2BwaF71wVuQGOyqFg8ej8BYKCZ7lf/8ShkI5VIOLKgMlbcx+fGs2uT0tPfxnS8AJEEJdjR+clMk2sjFRHLoa8wwMYd7yCZl4Bj+fqTurPtg9rvWRz63QLozAU5P2y8xQN5nxgSngoMPGmf+BEg+vu///tPbbaV8T8D6GXehPncoRaYAfQ8No5lC1T5RSYXbCMQLQr/Qx/60MGnPvWpjrUVsCKFEyYak0Z7t41NBIbAcmU6KriqE2RlCxcBz75JvN5zHZ0XTWHyYYexNSFy8QMumD9p7bQrVz/gkk1eAsa2AaDbQNBlGehlAG3qVcEN0GHcaRdslzYL25zzjF0gA8AIkzcGvBb1Y4BDAEU0zQkQ018WNhg+5bHznJ9kUagA2z1yDhmU4Fxgm6s9DPQmNNB9ALrti4BK5a7bNX/xi1/sFnIWcX7YgMpAR8JR5QVte9f/x/qivtdD42XsHrU/6z0qcIvkK16LPu9NLYv6Je0dtldQ9e23394BaH3K7rF/FkP6ExvtqIsmz69t67oA4YDnBARHx99KOKK3z2It3o1st04aZGzS1Qs0BqAtzPpyqNcFeMqZ96guQp3Xtk/+B/6B57vvvruzUertuRb4ZBx2lhVY6WilZrV9K1nT9lP6cFM2bh12fL7H9ltgBtDbb/P5iRNaIBsOMFiJtgYKAGaueu5LTLTJFeNgEn32s5/dyTgYTxPspo/KnMTAVyM/NMkGsGYCdZ8Y5vyuxnxw9ft//s9aqhhQZSKMhtaNMfyYPxO0QCWAEUh70Yte1AVv7TuA1gbARTLCpLFN2DSnmDZ9l/R2GDZgo4LY5L9dBnC1nVoBdIIBgR0/7q9PsI2yHURXj6GsrvgENwb0AM+0xGRR/sZa8iz4OSoAHU1tAHQAVzxP2GcAGssZDbSFHJbR0aZdq+2Y9m/fq75+yUKlej7aResQIB/q5/r8gNpFADrALgAzC+60iX4HGGXhSFYirKt3MjsRaqMsXGJzYqcCUmPDopNPVhnf+0mfxEbVbBjtQkNMACDLXnhHSDh4B3kKEBxDQdwtG5/4l8q8B8DWdoytNS+QVImPAaAx32kHki5SLnNExoh7xCM4A+i1TCEn9iYzgD6xXX88Kx6DZjKsOrxMJD4jLRBIaALBTLmG+9LEAdxh0hJ1HVbD9YcBMX2t1boeW8PcN4Fn8qwgOpNDTQ01paxTzlnUy3WCCuOfjBIB0NhWjD99oVzVFjPtNuOZAFP/dY+sCmS2yUC3ALqPRV1U12hGD8taBfRFs5rc6PSm+g1wz/bzyuh7oCK7bLo+KcbCjmOeAVLAQ/CqgC8bTnh/NgWgA8LSZpWZzbsEwClj3bQGgBbMqrykW7T5FsjyQF9++eX3AdBhGFvAmvd/GQCd96PvPYsMq7Urfef2ge28M5EItWMk7VGBtPsEhPpcRiJbsWsbAJFkQcYJ4BFw3WQ6xb5xj4FWHnEqFnB0yMqU+JShNKK1ru5bAXS1lxVE1/byHshGYmdGZTCWtYO9AbDPAHXaInPKDKDXbaVP5v1mAH0y+/3Y1rqP/clkFR0eduP9739/N4GQFpg0TSBcly9/+cu7iTXuSxNyjPImAtzqBJfJNBNCGjmTdn63zEomhso+Z8HQdtRhQXO9X0B8dX2HeXIeCUd2I8T4W6xgwAKgLVhyhCFbZ/nqvesiI23jWTbZAAJrEKExkCDCpOfqA21TXgLjJ6xfgok2kQ5xSllyTlzm7Y52te21Fy0rcOFI/l6fR7PKq2AraNktsIWAjlR2m9JAtwC6jvEWQNfgz2zjDTyTE/E6eb+V95JLLjmVxi6LwBbUVvA8BfBmoZTftW+0ceqxzIJqiOmu96jgPu1R09hF6pF2wz7bCIecCNsMMArWI9/AvLa5j5cZY/Vc40V5xjbu4a1SHtIS446kRJnOPvvs7vciAF3taMBt6lkXGz5rJS+8RAC09hCnQQducy32yd/S6kV/HYa9ZbnrYq7OExXcp382MY+s2jfzdUfbAjOAPtr2n5/etEBAXZ1MAvAY8Bg0LMdtt93WSTmwbYyaSUN6tfPOO6/bWc2BjQtzs4mNVFoA7ZlZBNTJcRlpRgV77QBZJ0BNuqqw9AkgzDPkOjYhcfNrZwGczukD0BUMrXtQ9zHQmfA2DaDDEHpeAFqdwKsnobKeVTe67vaoC4ix8dAnQ8i4FEfw+te/vpPneF8sPIHSTQDoWubaHnl/8l6njWtOYoCZPAB49mOjDB4m+d8vvvjiUxup1DSSfW3ex0oP9c1Yu459v0yftyxzQHrN6tOCRt/ZyvuNb3xjJ8UBloFGEjb5jwVT88oZh+7vd0tOKGO8XrU+VUoDcOYdsAizIA2AjOQrdZVOz9biyA3XPPrRj+6YYClGFwHoCpTbxU6+i62qADr23HcA9Dvf+c6OgcY6CyjHxGOjtU3Afx+Aru9I60Wr47MSIcv073zu/rbADKD3t293smYx8jGUjFaYvxqEwp175513dlIOifMdgglt8HHhhRd2EwhDD0D7XXOfrqthKktU2YnKWuRZVeM89Pw+Y71JAB3A0QYN5ZkYaAFBwIuUbZhK9QCg7QBXGeh9BtB1gg9wT39n8g0DPwRK1jXm1nkfMQQAtGwi2YkQKN2EhGNszPs+ixFtXAPd5KkOgKaBNiYBaMCMBhrgP4nHzTfffHDNNdd0sQl0voJ7zzjjjC7rhDzMZDsB435nrMaeDo3VeCnqYqZKR9LWzqveGAsyAJpN9izjSFyKfgJmx5jbyvi33pQWQMemK4v6kPMB0MaGDCQB0GQkvBWLAHTaI8x3y0Dn/V9mAXYSx+NJrPMMoE9irx/jOgd8VgAdcFING3cuV6H0RRgpB60bYy3qW/Q14y7oalM5eZUrmk3GNZs/ZNKqruAwG0PMVQXjcRFvg8WswUXtIkMQobYFXjDQALTy08kC0AkirMOpAsl1DbPKENWJfN0SjurGTdnDxvk/gVdhBlOuOvG2Wtb0dwUHq7ZLBUOr3CPSDywieQfAQ8KB1cVA61eLIwAkWT0qWKp16WNNV2Vl63uSv6sbPwAaeAb6jUmgiLfpta99bae1PYkHzW8ANLBKfkPCwfaRdNT+qgA64zbMdOQMta8zxl1XpRt5H2LPqlcPA3399dd3i2120cJGeQQRysc8BqAXLbJSntjGCqCNazIukj5jAwONjffMPgBdvYHuV/M897VF3jvlW3WMn8TxeRLqPAPok9DLO1bHqqftM1iMHj2uyZT72d80dzIRyAeNRWM8ZSUIqN1EE7SR69msoGUwqpRjqD4x5DHmkVOsOulMrW+kCVkA1PIB0NmtThAhCYfy0BdfddVV/wtAV1A19flTztsWgI6UpXVnW4T5LNk4AkT9DrBuA0DrQnBKHaeek7HUTvRj17sOaFYXzKQAQwCabpREh7sfg6lv1wWghxjFRWWt70rOI+Ggr7VoBtKAJOkULZZlgwEYF4GvCgz9PbSYCVCqUodcG4+D/wPuq0t/CrAK+MymQ0kTl88roPUc54UFzrMSDCeNHQAtaM87KgMHu0cyQcqWrBO17hU45/M27iLtUxeHrT3L+9AuuPWNWAQeDZ4/5ZB9Q7nsWjpky/oWrrU/8y6lX9IW8UgGQEvpZ2yQjmC++wB0G0RYvR6RybSL3il9O/b+zd/vZwvMAHo/+3Wna9VOcK0B873MAZhRQYQmVjIOBlXuT6m4aAG5MUXrD+UfPWwjZYKLri6BWn3l9awsDOqEUSeVTBCVgd608a5Ar9WIk3BoZwsUYCtBhICWLZT7gggP26Z9128LQJtc+xioBKJm4q79pLzxFFTWdBFQO0wb9TG0U+6XrDbGLEZR3ACvAh2tLA68NxjodWbhWBVAZyGmXZVbECGdb/KRx+MUeQDA375ffaC5Mt2L+qfP/lTQXPs7ADTjpnqaKsBO+eKxqrIynwGlFVhnQR0Ncu4PQPvbAiibh3hPgVWblQDQggjbNJ7tmG3Bf2VZxxb8gvZS/mqfkBk33XRTZysCoNnhRQA6fR072LeASl+lTfJ/mHFj5D3veU8XE2NsCBysAJrcJ+cmKDP9WZntVg/e5/mc8q7N55ycFpgB9Mnp652raYxrZX8yEUllh3lJjmLZIhh2EwnjSQsomEYQyaYAdMtUxQD3NXTLMGeibV3+mRzaOm+y84YmCm1sy3TMM3YpaewAaFsoCwxKf1T2tk7G6yh3BdABEj7Tdm0QoT5vs3AkAn9ock4Z+wB06ldlG+oX9rAuhlrAuMnFz7L3ruBDG/LY0KrecMMNXR5hDDSgs84sHH1M71i5o8vXv0APIAZA0/lKpwhEe9cdsjwAaJFwJFtE9YT0geZ83/ddfS8rGK4ynbrBSFjYfFbHRr1X3usKoAMasxV2zcGsbPF0+Dv31yb+tgDiOdAm/sa6YntJJjCv4kFaT0ptl7ogqAB1ygItsrh2wY15DoBmi2mx2QiBqUMMdAW0Kccir1u1uRUU25ERgDYnVABNG84zWc+ti4chAF3bapu2eB32cr7H9lpgBtDba+v5SUu2wBCAZvSksrMBBFZURg5BhTa3EAxl+9jkQ7Uz11j6pSWLder0dgJeZGgzIZoUwzDHZdgyl6uWZ9XrhoAl7Snmj/YZ0w9Mc/9nK29t7KgsWWVw+wDUKmVsAXRdZNiJkP6RK9sGO6sC6DG2KXKdsIQBMqmPulY9+aLF1Cpt0F4zthgYOx+Ali2BZhUoxUADOkD0urJwLAug20WmhQ/ZyZe//OVu90Hp2oBGAPprX/taJ9ECkOTAdgB2FRzX97P9O/2VBVIdU/W9rMDZOWFe07/RxQfg1u/75BEJhgu4Vg5gM/KaAHDPitegAug81yY63k+byni2cQ+sIg6yG2srvahjtbVV7aJikU0aeldon0k4MNAOG9xY4PBq+LsFxrUPKgO9CEBnjGSBFfsDQNNAJ40dEoU30iKrZuGo8kDXZsHmvpWBbss2tvBbxzs932P3WmAG0LvXZyeixHXyrcarAlGTCGZKBPZ73/veDlADeFho23r7ITPYdN7eqWCmToit218dq0axsl+b7vAW6KS9uUOBFgylBQp2x5a4JkQMdJuFY9Pl7Ls/0IR5ks6LpEcw1TnnnNOVEbji8q4MdN9EmEm5T1ccpts5WSj4O/1TgXLAUSbjutvbOtsmY6XNprBIQpJ6xFNAAmDhCfBgMQFo4NlmKpsA0HWMpf20SSsdqDpXniP9+w//8A/drpgWcBZ0ADTgCHjS+oYJre9PBUAVHNZzqqQqQDrlyTipbGXKW4FxBdg5t35fgWrKVMdPAGB2jazSiKrPrZ4X11sA6cMc3kUSDsCRdA2R0DLEFUDX8dj2QT1v6B5945lHQ1Aqb5X3TpmUR0YMAL9992of5Tt1HrPXec/yXmu7pLEDoAURxva3ALoupCqA9ncF0Gl75Vo23mCd7/p8r+PdAjOAPt79c2JLVyfZ2ggMW1ztAARQh3kQQEJywNiRbTzvec/rAqKwpJuScCzbOS3bEaYlk0cLwAKyl33OsufXSaVO+PTPGL9sYAG0WKBoVzvAcRc7hvpq2XKscr42A6Df8IY39AJo5Y0HYqicAVh9HoQwzgGtyti61t1fX7YLpPRfu0BZpZ4t4Em7t2WvwC9gMcAvYE1ZeWtooBNEeNppp3UZODalga4gNv2Q9s53qZPfYYHVgUThn//5nzsphzEJJHnv77333q7NgezUsX1O+38fgG6BdH1P6+K4tnW7IOjr075+z2epX0Bc9eJUeVBle12brdzzueuBVe+kDUvYuywaF7Gmtc1bkJ8yOWcZ2ykr0pvf/ObOW0WDDcQ+//nP74KNLWanAGhtn4Xn0HvSAmhEipSm0tgFQLP/GHnpTC0m2kwbCvsYAAAgAElEQVQiGWtDKf0yBmYAfVhrtd/XzwB6v/t3Z2s3NPmEGQj7QAMLQDGen/nMZzqXHOMN3NkYAisjJdfYUZ/XZ+jX4cKrjEufizQALABiE7mrh9qhD0Ri9wWYSR+GhRasBBRilkzYdI0ma0yYsmbiDoNUJ/mx9l/0fS1b2i2Mqi2puYzJOEyep59+egckyEzCQCdzwRSg354D2LQTekBb2LIA6ASVukf1MGwKQNcxWWUufQsB7escAEwbkkDIrOK9IYMCoDcZRDgVQAcI1/dDe2ObMdE29/FDvsDjJBsFAOUIWzoGovN9C5wrqEr2ixYo5/8+tjvfLbp/ZanrAqJqgQOgU57KzmoHjKvzjU11Ns6B1TPPPLPLxjHlGALQLbAcA9B5X/zmBZQHmr2gqWcjvIe2Fc/GVrVs1R6mjqsAaGw8L6R5gA3IVt4kHLThymIhnXeg1r1KOqrnoALreJsyNqe073zOyWiBGUCfjH7eyVrGwNYJMUYwoAiTBjxhoLGltIQAjUAaQIpLmgGdAtDi3q6Tdx+wXLUxF4H01KtOpJvWRlew2JbN/zTFgLN0gXTQwKpDUI4AIRO3CTZR+XGBVj3jqm3VXldd6ekTzzF5AlMmTqCQ/l2fY74El1locfO3rvkpC4mMv9aFGy+I71uXe4BV+m4dC6++srb3rdKHoXGjvIBhGGiaVVk4BIkC0NoNC72ujVTahUMFmJUp71tgtPpd9QOWxT5go/W1hZv3HaB0tOOuPi/AsAW5LaDLe1gBcs6pwKu1SWPf5R51HLcLoNQhQK7td88AmhMsmQWcnNgkEstu373IHqX+iyQc9f1wvkwYAdC2hjeeBBzTP8uE0Xe0fc/+jUkmslANicL+vO997+tkHHYiJEdi/y3wyTmURdrDjP9FtiX9U703fSB7XXZtvs9ut8AMoHe7//a69GGbWzaAkYvx5MbFpDGgdLomVhMQJjJbEwMEYwC6ddm5R2VIMrltChDVSbpOtpvs4Aqg+ybrT33qU6cYaCwlHWpSugHO+qAP6KSN+oDRKvUJmxsZRfoloDiSCuNF0JJc4DZSCIA2eU4F0AFatZx9fT4EPsYWSavUf+yautAMWzY0TrNIBERpVgVf0kAD0JvMwlHLs2jcLVrYJGNCXPh9LPEUkLboGX2Aekr7j52zzPdTpRcZaxhrDKufMcZ4mXKM9VMAqWfqmwqg6bBldMFCS6sH5E85AqAXnZtxUNPYWQxiwAFoHsjHPe5xB0960pO6nOYYaRvLKG9yWGfxWxe6sRGenb+zaMn5mw4OntJG8znHpwVmAH18+mIuSdMCjFZNHxbDxujFeNJHSmUnhRJXPp2kiZXRxIDILIABySYYLbiLoRwC0AHvzhtjRnatAyODGAIdNrAg4xCcRx4j44UFCsYP8xc2U9tqn/TVutohE3ikLPUZAU91keU8ABr7TAsKQPNUCHxcBkCvq/zbus8yADplwt4mjZ33B4C24NxUGrtNLzy31dbzc/7/FvDuWVBbSPsdCYeYCWn02F6yIGC2zUs91I6rAGjlkIPaeBZgaiGBNAHcsfJkHJ7vPWG7wjKH6a8sexYlVTajbilXldfMY2FugRlAz2Pg2LZAgEF1p8awBUBz4ZNuCFwR/Q3w+Yzbjv4OiKbBA6LCmMbdGkOqAdpgkrCd+TxBP/sEBMJGDtUJWP7Sl77ULUrIJGhQv/71r3eTEADryO6LJpaWsT/swBoC0J6tDCY2bn2b6NDF+v8pT3lKp3sPAw1At7uyVW12HQOHLe9RXb8qgJbGTtaEGUAfVc/t9nPDzrLFLYC2eA2A5g0EYKfYzikAOovmsO3+Z/ttLGOhrzxAs3R+dqmUVUbKQ4eFfwXQIUUqYHZePGuRa6VcMwO922N23aWfAfS6W3S+31pbIGA3v3PzBKoBUtnsg4RD0BumVOQ1FhKY4sqTC5QRZwBjgGvQSL1/azyr+65KFtZa0SO42RiA5u7k6qd9Bp7JZQDWBPoEPJuwwkKvsxotgHbvsF4Cx5LijLwECKSHN2livUThm8SxUZH7uD5ejdx7SG+6znps+l7LAOjUOxIOAJrOHQMN8OwSA93ahE2383G+/1EsBCuAjg6ZBlpecfERPBreRQBWru4pKfFWAdCuYftJ+cwFDs/HfCNPAHgEiqPq5av9r5KNFkDHOxkSZZ/mgOM8pnehbDOA3oVeOuFljFstv6uBA6Kkr5PeCgvNlSfFFeD05Cc/uQNSgknkAwUSAO9ku2DQa4aFPvddpAIxnlMmgV3prjEAHY2jyTHZDvyd4CVtke3Lx1JPrdImAXs1nV8YIV4GrJfMIKQ7NPDGgeBGQFBGApNoTWMXAN7KcnZ9QpwB9Cqja7+uOWoAjdn1Dl533XXdYpaE7iUveUkXlIoNpkGesqHVqgDaIhALLW4DSJb1Q0YSth+B0gLoGleRthsiURKgG8C96/Ziv0b+0dZmBtBH2/7z00sLBDC1jVKBc76Lyw3AxTzarQyAtjkEzS6jl229pV3zt5ygyRrhOqAv2ui+jghYi1Y4INq5U9yRx71z2wVDLW+dTExqFirZRbHWvbIyff10mDaoLHHVrkfLqF9IN2gf77jjjm7hpJ9rGrshAJ0+3Vau7cO0w9i1M4Aea6H9//6oAbQFLQ20PNDALMLipS99acdAA9AkFFMA9KK4jPRiAG28kOyTTDJYaABalhaA3WJaDmoZOSLhQACEgKkMtM+qzaugep/jYPb/zdhsDWcAvdn2ne++RAssAnRDt2HcGEUgmuvQlq6AtCApOmgGVE5o2liMBMAc/WwkCEOMQqQeYWr3DUCPdU1lqKu+uV08HMXknQBGAFr0v3Rs9O8A9Mtf/vIu+j95oNtNFDIBJzB01xmlGUCPjeT9//4o3sEq4RDMDUDbGl7Ky0c96lEHL3vZy7oYFGAaA7xJAP2JT3yiyyZjp0oxEcC1DBxkfLY3B6gd5gpt1co3FgHoxODkun0gT/b/jdhODWcAvZ12np8yoQVWAdBhDbgQaWFvueWWAztiAdTSl4nEtsmAoDKSDowjI+qnLxVbDGl+V7BVDehJMKKr9MeEbl7rKbTZFk20vPJWy4d73nnndcwXDbRJu07cGS91UbTrfTkD6LUOqZ282VEBaAtZdhTrC0DfcMMNHRsMvFrIAtDkHFNT7E1hoDPeI6dDogge/JM/+ZMDQPov/uIvOvsOxJPw+aHBDoCuUoz67vcx0K6pAPoo2nknB+QJKfQMoE9IR+9CNWOohjaCGKoDw8eICiB5+9vf3rnz7VLGsEtnRA+LkcRGM4CMPpfjUC7jykZUWUKM564b0SGpTF/7LnPupsZYgniUJWPD31gm/WwjnQBoXobzzz+/A9By0Uaj3ZZtFxYHU9vzpALoutid2lb7fN62F4KVgUZYANDyiiMy2N1zzjmnC0pNPvYpOaqn2JsWQJs3yLcsoMn3zAMAPeAuiNxmLslDnTzQbQB5O5aqjQ+w3nW7v89j/6jqNgPoo2r5+bn/qwVaV9miJqpsQVzwUq0B0LYn/uu//uvucrsQMqLcic9+9rO7z1wLQPdpoHPfFjhXw77rhrStWx+4PMxknPvXPlpluCcyvg9Aux9mWYaQAGjsk4j7CqDTx3WCPEzdVqnHpq+ZAfSmW3g37r/tcW3chYHmCQKgb7zxxg7EklJ5DwFoC1nvYTTLY3Z9rB6xKzVbkhgYm6h4tkxMpF3ZDVE2kOyEuCqATpnHyrYbI2Uu5bpaYAbQ62rJ+T6HboE22nnRDXMuYxpmQ0aGd7zjHZ2MgzF10N5hIC644IJug40c2X66zcJRAXRlnGtZdtmITqnfFBZorLPXBaI9p83b7LPol+WlJuHgOgagBQ6ZuHkcbOZQATQgnmt3Xfdc238G0GOj8WR8v227FM+fd4knSBaOm2666dR7eOGFF3a7WwKyeV/TE0M2ZqrtqeexD3TPCBQyDjEwGGnkiUwgpCQPetCDukdnJ9VlGOiTMXrmWq7SAjOAXqXV5ms20gJVbzwm4wCGkhXCZhkOrMOdd97Z/WAiHAAUAH3RRRd1v3MkCK2ddCprOgSgN1L5Ld10GbB12CL1sfmr3rOP9fcZVy0GGoD+0z/904754jom4QCgk6Pac7FPjn3bDGGZPg3w2Ic80PqyelNWHVu7dl08M225tw2gPZ8d9Vy59wOgSSl4gn72Z3+2A9DSh7Lt0Synz/rKOxVA17q7t02f2H8A+rd+67e6YEJ7AcgEAshXAF1jWab0/VG065RyzeccfQvMAPro+2Auwf+0QAC0fwOgY7xao8twYxN8np3msBBSmnEl2k42SfOf85zndMZcfuC4EWOo2wn4pADoDLqxhcphBmdloVe5zxTZDAY6Eg4A2qYNbRaOeCiyjW/yf69SpuN4zQygj2OvbL9MRwH0QmKwvQB0suEI3r7kkks6AG0Tq5rfeRMAWhYQci4Amj2QSs/GWRbTl156acdGO6oXamp7TT1v+z0+P/GoW2AG0EfdA/PzT7VABdBhCfLlEID2fQA0N6JNNWzpyo3HoDp+9Ed/tGOgaeGSUL/ed5FBH2JJarftkoHtY+w2Wf51MIRZ1LRjQh9gnqoGWvASvTsJhyAiYyNZOJID1iJqnzbEOckAejafR9sC2Wjqq1/96ikALSOGHQAvu+yyDkDLgBEZlgX7Ins7Vps+hjqpTHlVBDDedtttB7/3e7/X5X4+99xzD6644opORuJIOarNG7Pxm7SPY/Wdvz/eLTAD6OPdPyeqdEMAumWFwySE/QiABpizIxUA/fnPf75rvx/6oR/qUpsx5t/+7d9+nzZdJnAxF+Ya//eBuhPVaVuobIIIPaqN5E8WDtH/3LYANLctAN3mn50lHP8teTBm90XCsYXhNz9iQQuwwd5P8gkMtBiUz372s13KUMBVEOH//b//txt3NUXdqqC0D0AHxAsMx0ALJCfj+KZv+qYOQL/iFa/obIGjeh7z9xiA3lWyZB64m2+BGUBvvo3nJ0xsgakAOsaY4Wb8GErHvffe2+1EJZE/AO03t73AMuyznKTykwJhYSBXBdCVUdmngLSJXXXqtLq48eEm2iITpPu3mzHcc8893UYqgpdoLwOg6d1NmpWBDoCuGsg+bfWybXDU588M9FH3wMl9vnfTexUALQOSAG5baAOuZHNiVIzRKuNYN4Bmd0j6LKLFQ5Dx+Yyc68orr+zyw7cAOoB+DEBXxnzVcp/cEbLfNZ8B9H73707VLkCgZXYD0qocoLr1o2sWUCaJPi0sFx4dNFZaQn2ACisJTHPtSezvWCbzRxozW7umnPskB1h2wNRsKIlsX/YeY+dr7yyWWgAteMlkCUBbPNFAY6D1NwmHyTustQm2DVTdh4DCGUCPjaD5+021gHcKgP6bv/mbjoGWAUkGDAD6la98ZQegvX8B0G1syzLlGpJ+APHeY++23UhtJ3733Xd3NoMtAOQf//jH3wdATyFOWnIg9n4G0cv02n6fOwPo/e7fnardEIAOc1CBdM2QEYNm+27BLJ/73Oc6AP07v/M7B3/5l3/ZyTbsRPhjP/ZjB4973OO6gBIBJocB0JWBPqkAuvbHIjbnsIOwgt5WwoGBrsFLsnCYNF/wghec2okw18TdHOmPfvPdlPy0h63DJq+fAfQmW3e+96IWAKB5+QKgb7311oM///M/P3ja0552cNVVV3UAOl6pmvloWRBayZN6bYB53mHs95ve9KZOBy3mgefx8ssv72R80V+7fkrGp5a4qXPOPCrmFugWVP9vHVE+c1vOLbCGFlgEoAN224Cyaky/8Y1vdNpO+UCB5w984AMdK0mD9yM/8iNdHmjBLQ9/+MNPRWWPMRH1eXlWGFFl2gcGc2rX9TEyWdxUdmbdJqX2gfbOONEfif6nexS89NjHPrbTPfI22MChb3ETTbXvNiE5mdqe6zpvFQDNWyNjDe24uAGpxoAdmlUs/v3ud79TXpr0cc2IU8fCUCaXIdCzrnrP9zn6FgCgAdXKQAPQdn191ate1Y2pHJsA0Oy39zmLZBtoXXPNNZ0Omiba8wFogD62IwA6Xq0hz1l9r2LfNpm16Oh7cy7Bsi0wA+hlW2w+f2MtsCiNXSbxVnJRATSD6YcxB6C59gWV0Egz6NLZCW4h6bC9bO7JUPZpYasBra7HkwKgq8s0bdGmgdoWK1P7yBhI/tkKoAUvWSDJ+/qTP/mTXR7Yk3AsA6DTHgHQtkD/6Ec/OgPokzBQNlDHSDiqBpqEYxGAVoxlF659i7Gwz34HQCvH1VdffXDzzTcf/Pu//3sXOB4AHSlJAHQAfR+AruxztYMzgN7AINrhW84Aeoc7b9+KPhVAB0xVY+YzrkT3sK3s7/7u7x7ccccdBx/5yEc6xhIz+cxnPrNjIvz9Xd/1XV3zLWKg+/S9jO9JANDVGxDmJhII32XSqTt6bWs8av8EBEqf9f73v7/bvh2A/oEf+IEujR25DqmO/hJIqA5ZbLXu26mT+bJu59oe9drD3KevjZcB0Hl3eGp4aARcHZaBTn3adpwZ6G29Edt9TsaQp3oPkRZf+tKXDn7t136tk0588YtfPHj6059+8JrXvKYL3M4BbMdmT33ncu1UAC0m4vWvf32Xj9oY//Ef//FuD4CnPvWpnVcldiCL8GrHaivOAHq7Y2pXnzYD6F3tuT0sdwVtMbAt2Ij2uLIYcckDeLRwpBy///u/36VUks6IkefOx4o861nP6kA0oJUJwD1dFx1dQPUQ87AOAH2UBnoKsKkgMwC6ppOrmSyWnQwPO3T1czZFwTiRIpi4ZeHgWTjzzDO73N8PechDOu8DCY9gQv2rrKkHRio7Fbb5aVuNff6vi7ahc9J20YW7xrMWAec61tr2qXKJ6imp74trxrwBKZd2wM4B0Ndff30XbNtKOATaZofPLDT7+i0u9LyPVRazqE7Or+NwbEz0tV19h8auX+b7sXZc5l5HcW5rR1vNcPv+L7ugqwAaeJb9SPC291BO9q985SsHZ5xxRgegSalykHoEsC4bNzIEoDMf5H6Cxmmg2f5/+qd/OnjGM57RLagFNdqN0D4A6hv2utqxFkDXMZo693kqj6KP52cejxaYAfTx6Ie5FP/TAstMujGEmI0Ehsmu4e8//MM/7DIzSHEGbGEhyTcwk8997nNPRWX/53/+Z3c+IOXHPcO0Dhn7wwLoTPwBcpVR34YudwqAThlbwNZ37bIT8GEHewC0sgDQNs656667uu3b9fOTnvSkrn9JOLBOD3jAA7qJE5jWvnULeJ8bM4nib4Fy+qOOhcqiVQYr15rUjcmk7QKePcPz+wIWA3gymfe1TzK/VHdzC17H3Mth3Yxzi0oA+rrrrusWm9h6elEubxroCqADNmq5qlcidc2CZBE4quMnfy8C0hlb7e+A+uq1Ouw4rCBpSBd72LG7jeurxKm1J7W9lKV6ZloAmfastiALtZwrcJsXiPfHe+gHiBW0DUAL5g0QDYBOmQ7bXxXg5l42VrrxxhsPbr/99m578Sc+8YldRh4AGokCRNd6tfUZW9Sto8zbGAPzM7bTAjOA3k47z0/ZUAsweMCAH5Nedhq0IxVDSsbByDtkaHjRi17UBUoBWQ4MCnBSAXQAAWPZFyRY2dmck+q1BniIOQv4aSUkYUk31Fx7cVsA2GSs7bBdH/zgBzsZBy2vcYCFNlnKtAJAf+u3fuupfNAVQAO1xgvQXSP0A2QrOM6k3wLqPimL8ZQx5HvA2TMw4YCpndmUK6z4VAAdRrsGUtZAqADXoUWoz7UdoOs6jCG2Ts50AFrGAiA6ALqmDMw4DeCI1yF9kfuq07IeiSkAum/gpt3CQh4W3NSF7LJ1OA4vVm0PbRLblLpUSVoWe30Auh0/AdDp+9rOX//617ugbd6f3/zN3+ykc+zt8573vA5A8wYF6CIylCU27rD91dfm2HDeqHe9611dLMwjH/nIzhslC4cc8QLIF/Vt31jcRDmPw3iZy3D4FpgB9OHbcL7DEbbAEICWCxoDfeedd3auPAfdM00eoBAADXC1Eg5gwI+jsnqeVaUlrau3gow0SR8rmImsLyBviBE6wiY+do/WfgB0GGiTNuaLFMGCCIgDUCPPSKq69EUAVxjTeB5S0erW7WOb6/ft3/4PA+i3ZyiLHyDVjyBWm7xIrwjAVyZ2aHIPOAqIqaCmjtPWcxAvTX5nDBt7NKvXXnttx0A/7GEPOzjnnHM6d7eF5q6n9jt2g3ZLBYp3pYK+jJ2MjepNqR6mlgRomdr6fuRvAFqqUBuYkMtJH/pv//ZvXcajV7/61f8LQLNvxlbfc9fRRMrDGyW1JWDvHeN5BKBPP/30bg6Y4iGpi4gZQK+jZ/bzHjOA3s9+3ataVVagNWa+SyS4iSHbenPn08HR5MnUEAAtOwOWjUENM1Jdtz6LRKPqrevkEwalgp2WDatsVmuwwz6nXtXNOhvraUM3m6LoW4GiQLRgOFt7Z2fK9GMkOe0Cp6+tq1Sg/t2Ch9r39T4BqlWbCdArE1YcA2bxZvzR4T/4wQ8+VeEh5jjjNL9Tj1aPnc8rUz00nrQfkIGB/oM/+IMOQNu1DYC2a1u7Yc20XpnPOsoWsHiMJ8B4y2IuJEFsEntjYbdI8pNz2/q0nwOsggY/8YlPHPz2b/92580IA10BtPtEwhEAvYm2Uh7jmneFLpv3CXAGomXosZHW2OKwXaxmgbqJ8s733O0WmAH0bvffiSj9FACdlEQJfMKIYJ+lspOX1PEd3/EdXVDL2Wef3eWFbtm+AJAKhisgyuTBALc6Pt/VLBVxofadWwG0+9cJZVFdT0Rn91SyMrSZzNJXvAuf/vSnOwZMzm/6S20KNJiws9GD/6M5D/vVJ6OpILZ9bgWyKWbr8q0gxd/ARCRExht5SVIqGoNczPW+Ywso96yyjcoSVs+GZy0KXOROBzKkscNAk7twu2MOH/3oR3dSE6x5xr8y9i0olCVbrVf3fF2ctm3Uem6mjOssYCvD7nmbiBnIM6aU6yjPqbYJeDbeAWea/wc+8IGndP3t2DcuAqCHyj+0mGsBtPcPA83jR0plMSZA1ViykUokHJ4Tmd0mvWwyb3zoQx/qykKX7Z2wOKSF9r5ZuGaBvajuiTmIh2kXJT1HOTZPyrNnAH1SenpH6ln1jBUcxKC3hizANQA6xhGowj5jIwArBzZCQAmm7dnPfvZ9WLYAgTpxVDdjgIvfrTY2E5kyRPtaNYjJ8BHGJ/fqYwqrJnpTbs4dGQqnihlAU1ndfCkIFAstmFAwEyChnQOOqx65HVv1nNomGQM5vwVvFRxW8FvHKH21sYAFs73w5z//+Q740j9jwwAMecmxYw7fLWIE+8rX543JIq66yvv6W6Yashfp/+RMB26UBdAAOJTT+5K2rKC3lrPVe/dl4WgXhfVefaC8XZzU9q/sexu02AL1XRvny5a31tdY87/AWfIg29jXLbQj7XBOJE2LFmt9i56M9XqdBasxzuMHuAre9g4a37bybgH0OgMI+9rLYpWUC5Cny8ZIWxwa1wIb6aHjpWwXA3XcVSlMFmrL9s98/v63wAyg97+Pd6aGDFoFOQHLlRFqQWXAaABIEurb0hXD5udjH/vYqd2qGHRaT9k4MGyZKAJ+K4MYwxlXaM2aoVHDuLUZCcLIOSdApjLRAUwB2QHkfSB9jJHcmc5dQ0HDsFYGS5thU7FeSW1nDLTMZAviUpxW1lHH2hCAbgF1vbe/9TVtM1AqsBFQNaED+IA1oApgGIvR4icF42GbKWOvL/i13ptOleyFhwaAlrEgOm2yEj9AtLqE8c67V+/teWE4fd8C6D4gFgDeB6TbhULb1hkDYdiTWaUuZA7bhrtyfcZuJGLagvdAnnvyoARU1wW7v9N/YwC6JRP6ALSc+2wtAG0c/dEf/VHHhMt0dOWVV94HQCcP9NSF4ir9YFzbPIvN99vOhJ4nK4+MIN4749wR+zu0EK0kyCLd9CrlnK/ZjxaYAfR+9ONe1CKGPuB0KoAOkxhA63qsCIMusAV4wbg5sH4AtGwcmIn2GGIllmnguP/aeky9R524pl5zUs6r/bOOvtp0u/GE3HLLLd1CjpQIIKXDtIAjJ8JGO8YAdJ/uua/sfYuMvvOwhEAPto6G3Dbo3N/aVLYQwY4AtMWIslWwOwagc24L3JQjLvEsgvJ/H5jLgjogOu9Vu8iunqrD9GeVq1Q513FdxKY9IscADB/3uMd1Kdue8pSndGx0yl49bFlgjrVV36KzfecsvIwdWY/on/02XgDoK664opME5YiXcJOeNeP6c5/7XMc+A/PGuF03LSpI9wSRB0APeX3UMQvRLApnAD02Wk7m9zOAPpn9fixrHSAcA1slD60xr5NamOHKfonABpy5Ff0WXOYa0o1zzz23S2VH5zkfu9sCQ6zylBptC3yTD916662ngpoE52EHsWEWcQCPI3KeobJj7xxjAVhTF1/uR7tKXgL00LDaTQ7YwJLLXkBL651qpS/VY1JlS5WBjtcmGW3aPNYB0LlXBeiVdc6CoC6u83fSVyZjzmGBbgC0ZwZAbWucTBmz7TlpU2NKO1r4POEJT+i0vnT2pBzGS9pQe6mj81cFhG173HPPPd0Y+vjHP95p6QUTeh4Afdlll3WMbwugN6knJunCOtM/k5NYIPL8eOfOP//8LkjW+HbUWILatnXhVxd8q/TRfM1+t8AMoPe7f3eqdgHQCl0n1upWD4tVJ8s+1k0O0D/+4z/uWBEA+gtf+EJ3T+wMFgIDKKAruXinNlQASp3ka5mmTg6VXcuzKzOzSZZmal337bz0WWUXq9einURXrX8dm8CpYFY5ci3quNmxYQC0jDByLjsWATXfxf09lkFgmTILAJNHmz4bY+cdwShiKO3iWDXQGeN1rAdotGxdZaCTIacGGmahW2MJxgB03vHUL1tIJ3guNmOZ+rfnBkCHra2BZIe576auTdot0DIAACAASURBVJskYwpmFVBk4wTLSdmWnN+xrWPa+LGytuMUOBXAy9YCqzwu+pWn7+KLL+6AdI5ldP5j5Rj6nnwEWWJxqDw2CzK+pWa89NJLDy644IL7ZOmp4y73jG1uJXarlmm+bn9bYAbQ+9u3O1ezFkBn9T8GoGPwKqsisIxhx0IA0NyMJlsaQZML7SkXZw2oqaC9/h2AU3/n74CxGOIwaxVgt2A59waGkqsYsMKMJIexQJdlwf3OdfghCzyVbe17zBB7XT/PdYdhNgHou+++u5MSYcYqgMZAAzkO4GKIFQxQzbip9Vm2Der5QCjNKMAhFRkG2k5unkPelA1mKgNdgXTGeCtZmgqgKwudNq4yivrexMuU9w4wB5aSaaWWa9VhVRno+rxV77fp69L+7IgFCluCFLAo8yNtYvUg6MepGTDS9lmYtDKZ/C94l0yC5lgaSWCVTRWwd+GFF3ZAOseQ5nid7WRcCCS0MESeWLzyrmgPmuxLLrmkK5+jxj8MLeD6APY6yzvfa7dbYAbQu91/e1X6PgA9Bl4y6TH4lf0FCoBmhp3GEzOCXcOqnXbaaV1Ku+yaFmASbWcb+FefUSeBlqloAX/qk/OycUp2PRTkw+0KOCsXlznggv3z4/+4G/eqo9dQmbpASbtPuW0LkPvGV/Uy1O/HxmLf840/28nT4wOoADSW8Md//Mc7DbQFnQOYHUo71weSaxkDHqeWLyyi8QlwWFjSPwMeXODuY9wFaLT1qs9p+6EuOgL8PSNZDfrY5yHwmzqGaa1yjupFyDP7Fj9TxkRb5oD0Za49qnPTl9mZEwudINAqUVt2oRUZi3rV3VFbEMzTZ5FIb+xH7Am7CkCTTJDMbRNAG2eCiQU32tRFlhnv4GMe85guKwhZSbw41X5noVBlg3VcHFX/zs893i0wA+jj3T8nqnR1gqyR+lMboU7syU+KHQGgafO49TJZA69hf6MJrKxzJvqwgpUNq0xgylyZinyWjTxaAB222QSnHAw6IC13K9BspzouR+yk/0/6EZBWZS0tq9/HrOW6IYA5BrgCTg4zkQIVdvyT8QIDbazpWxKiykADQO2OiIv6vQLolHOqfGhMb72J8bYsgJtS96kLhk3U5zjeMxumhAA4zLhNekJtnAxC7hdvRMbal7/85VPsMx20/9k0wFm60Gc961lbBdDxHFgQYqBvvPHGTpst3zoG+vLLL79PHuhqo6dkJzmO/T6X6ehaYAbQR9f285ObFmi1qX3sX8u8BRzV3/4WDIUdoe0k4WDcRWfnYCyBVowvIJucqe4fxiysWS1X2M5WqlEBdIxydW2HjfPbsyLRUB6MiQkpm1fYCS6BQNywJ/3IpNgnq6nArGVG4wHweZvWrrZpQEE7hvr+X7YvaEMBaAy0BZw66F8AWiCrvx3G3FiAYN+z6yJhKoBeJ5hdtj3m87fTAtFxGxOLxn67SEzpcr3/k+Uji9bq8eFVkaoRSYGsIJ3gTQOcX/rSlx6cccYZWwXQGdtsKuB8/fXXd4HkcpvLCoKBThYOBUs9I2+pbHvtqfmd2c643bWnzAB613psj8sbA62KYaDb6i5yGVcAxR0tQpyMgyuPFtrfOWQZYFQBVFpo7F9y2nJpS3vnd8B0QFZYihbs1EklrvEahBJjHUPNRa4ugD65id9he6Q5E2TGxR+N7B53+8KqaaMapNZOcH0TWz4L8K6LniEQ2n4+ld3sY7HrtXLRAtC2OaYPdf53f/d3d/1rS3kBhY7DssJDQGiocVcFBHn/+hYds170eLylmOhsdZ/NZvoWV+nL9ru2j0MWVM1wPHMAdLJd0BqTyUl/CEC/5CUv6TYuqaB8yK6vu+W8+0D9dddd18UfsPeCGmmgefpyVFutbJFRtYtx5+cdm2ob1l2n+X7HrwVmAH38+uTElmjM5R4jVs/zWd/EbWONe++9twMttnXlQpdSzLkYCCCGFlVwCSCdfLc0oMAzAA5Am4zaLAND2QMyETHe1Z0aBqguEMg4THKCtzDjtIOucdDFmny4QIHpk3xU5j5M8tgElnZu2dkqAUmbjt2rtn0Fy32ekJxbgwFJh+yGaRK34YSxEQD94he/+FQau2X6uAXt6rAKgF4GELQ65BZA13dwEZA+DMiui+f63q+6GGjbPO2xqG+X6adtnpsxp1+S3s/z2TW2pg8kVz1zn669EgC+r3K1CqB5+PwI2iado8HGPJ911lkHT3/6048EQHsor+Mb3/jGLhMHUC//v8DGhz/84acImhZAZ4He1x51zG2zb+dnHd8WmAH08e2bE1myKZNhG0DUp5cGhGUYsHkF9k8aMXIO5woi/MEf/MFuEwt5eAHo7LhW02MFBGfiDpNZyxgXaTW4yRAALCXTht8V0CVyXpm4+bk/sTcOoN7kA0DTy57kI2B4DHhVUJnx0YLjCoxyvzFGrF2s1UVc/k7/5NyqZQagMdAAtDRx6V9BhPp42QVSXRy0i8dlFgO17H3XtSA9bVrjFOrzazu2C5WhhfEy5a19V8u2zD3G3qO6CFnnfceeu47vs4iKbCmblrAzfdKg6p1pUyNm0RqvSGWg632VGwOdVKEICp40Hj0AWrrQpz3tafcB0GPv8TraIvcA6AFoC1ikCY8PEG0B6x2NTVanpNir5EjuU5n3MXuxzvLP9zr+LTAD6OPfR3MJmxYIiKgBLa1ho4EDoulOgef3v//9HYBmNAFUzIjNBp74xCd2Mo5MmGGP6+5rbXqxaJzDiNYANmUDvD3fPcIAxTVYWT9/ixDHjnM3CjJz0MUGYDH2J/2oTNlYW1SWsgK5AIaMmSyGhvShfYCtZSZbcJ3/K+MXBpoXpGqg9a880LV/p7DIyh9tvrbIuG/HYMDtWHv1fd/H9NbPKvvcBzhyzwrqhiQfU8tXQXML7qfeY+y8tH+rtR+77qi/jz2sMRcZG33jewggV8BY83aHlY1eWL8m9zQATSJHbyzTEc+dXSwBaEGyclLnaHe0PMwYndLmygNAy4KjvC984Qu73QgtWsWbyBbiqPY87VazcdQF+Qygp7T8yTlnBtAnp6/3pqYVQPs7k0RljeLGBEq58BhRjARDarcuUeLPeMYzunzQgl42cSzK7ZvnAfUYSgCLjMNkhXU+88wz75OlYRPl25V7BjAtwwq2YLQGdgY8ZwE0pA/VPhUkt8BtCEBnZzjX04ViwAKg07/ZyjsbqeRZQ3XMs8IAV5A6FFzZMsFT+7suNmpbtQuIKSx+LXf7/GX7M4Br0wC61nlqmx3lea09rOVv29j/1YvQ1jXftwDa5xVAWyQ6AGgEAABt9z/yN3pjABpglXO/Auj04TaYaJKpa6+9tsvD7pCTmteH/X/Qgx50aifaLCjyDtb3qbbtri2sjnJMnpRnzwD6pPT0HtWzMi5hDNo0ZtEu2/3tN37jNw7e/e53nwLQQDMALdMFKYdsHOs+YpTHdo4DsN71rnd1AEtZZec4/fTTOwAt0Cx5gtddvl263yoAuq9+LTtdJ/Oh9ljEfPYBuSzoAlxIcyzeyIgw0MYDBiwLpCrhWMRAZwGQ8Z7753ddBLT1nJqdIwCi5m12/xq4WQHZVBDUt9DIs6aMw/aZU65Z5Zy0/6oLj1Weua5rYhPrmK7gL0A5Y6Ge3zLvlaGuALsytRVAY6BpoCuARk6wXxVAZzv6Om6WGZvLtpX4l6uvvvrgjjvu6BYNAdDZREsGphxVopSFdetBadtw2fLM5+9fC8wAev/6dO9r1DIufTrk6JflJcVAA6nADHbw8Y9//MEzn/nMTsZBwkGz5yD5yGSSbBtx2YWV87tOAAFROd99ahAh8NGmgaqSELt3BUBLu8e1qHwAFjf/DKBXG86LwOhqd1ztKlk4LN5ooAFoY4GH4fnPf37nYaDBr2Cyj5VVlzbH7xTgEVCwjNs5QVXAjue6NnmAW8C8DINcW68C/CmtWhcLqz5zynP27ZzIfWKzqk1T1zDR7ff1uwDy2LXIqQKgefikaAyAJl2zSRUAzX4BqzkypqrnYso4XrVfAGgSDrsRKhd7L7ORMtmxMXY/71/17rSB3zWgcpNlXrWu83VH0wIzgD6adp+feogWqG7hyp7UW2ZSsCMV/fNtt93W7ZQFwEgNx8Uo1RKNHs2eg5GNoawbqcR9GQMbAxqGIpNM3XSl7rzW5oyuBliZACwMJbCPgQaquPgxODWNXct4HhZM1Pu191JXAUH/+I//2AVjqgOpi2j27FLXasMP0aWHurQPLB9HAC3jSjZSed7znte5uC2WMoEHsLaNEVAbdntqvui8J8swqgFdGb9ZnGYML3OvRZ3astKLzm3Z9kMNlmN+cR+TvOp77l6RYqh2u1FInlUBdGWo6/hp2exooI3pX//1X+9kHAmStREUAG2RSC6Ro2r3t8HmksS9/e1vP3jve9/bZWQSb8Dr+JSnPKXzAj3iEY+4z2hIMKEPs2isc00F/sd8GM3F21ILzAB6Sw09P2a9LVBZrIClOinHQEtnR2P8tre9rYsWN4nYJjsGHhOdzUoYUD8BxAEPftfnBTi3ALrWMOA05ch3LbCzDS4DT8JhMgLwGXcAui/IbEorTp1w62TdgmHtgMHBoGKZgGZgXoCj9sOUh4WaUqZNntMG+azjWe1ipb1nvu9b1NQFkvaLhINER5vpX+5kDF0Y6BoQ2wegM/6iw5xSxzoGp5wfIF+ZuBY0TB1bY88ba9++69f17LGyHdX32iQyicr+H4bxHMsg0drM2sZtH9XMHdnmXZaju+66qwvUjgRNelAEhe28k+dcm7b6/WXG8ip9ojziD5ATf/u3f9st/r17SBM/bQacKl1SvyxUYydbD8wqZZqv2a8WmAH0fvXniatNjFv97W8GEChktAHUt7zlLR1IdUhpJME/BpBUQl7QgIcwNpnAqjSjDyAPgeaA8LEOoYHG4NgtC4OjvALLkoUjO9VlAqr3GwIUU4FG67Ks15GzfPjDH+7aThkB5qc+9alduwHScr1uQjs+1l5934dpU/5WC7/K/TIWhkBz/b4PCFbdezTQxp6AqwBo4MLYqxupuO9hwNKqdZ2v214L1PHSvqcZx5E6GMuRfw2994vut+5axV7kPXN/gXrvfOc7O5KCB+0BD3hAF1eCmODhA6brMQbo11lmkjibvPhBBiBTyDaAZx6gqs/WjgHQyhDpXfpolcXoOusy3+t4tsAMoI9nv8ylWqIFYthrIEhNJca429KVDtXB/QgI0qCSSXznd37nqacFQLtXdV8PAbc+AL0MCJIZRJAjHaENVRjxxzzmMR2AttFGzQNdU4EtAujLAmiTQxjo5EP9l3/5l27BYXIkMwGgsUomHswNnSMQPfVZS3TnwlMr8xtGKCzaVHnBsuenQBWsDDHQzq1svsWHRYgFEgBt7Gk/Qaxc3AHQcaMvM3bW1abzfbbXAkk1F89U+/6wP63+vHq6ssjKZ5VB7hs7fSB9ChiPfem7vn4GmJJJ8LLwVNnlj8YYePYTD0v7DoWg2GTL/93f/V0XOG4RK9sRQC11HQDNu0fOkaPa/SwQxgLAN1n2+d670QIzgN6NfppLuaAFwj5ncvJ/TSUGwNxwww2dK8/BiJJwYKAB1QDouFADyNugG9+3jIT7tezEMqCSYef+DID+r//6r47hVS67EW4SQKe+tV4mb/W2oxgAffvtt3cAGmsvCIf0QJYQm89IV7VtHXRlsCqYWOYFqWm8hvJAL3O/loWu/S8PdAug9SkAjYHWlo5Ih+ZJe5mW361zwzDnfcsCvV2E151PIx+rAaE1KLRldNfVIrWMixZ1JBwW2QC0IFlxEnT9wDNbgY1uwfMy9vEw9bExFYDPxlrI+ttBA42cMAfEfgvSrYuaZQJvD1PG+drdboEZQO92/82l/x8AW0FRJByZfCLhCIDGTjOeIrKHAHSVcNTAmrbBWzZz0eTQ5wa0exegKhWUxP/cjI985CM7ZvylL33pfXR662ags/CobKqJBIgTdIM1veWWWw5kCqGBtquYSRGrJACHdnzbADplDnDoywFeFzX+7mPRoudMlonDvEiLADT2y/izQOLiThChdgSgo8PMJhPbbs/D1Hu+drkWCICugcptf2dct96OkANtXMY2AHTr2akLbl6zW2+9tQvUFsNB1sU+ANBkShVAp97bAtBIACw0adxHP/rRjgjgWSPdOO+88zpbFlshgDySmVm2sdy4PslnzwD6JPf+ntS9BVVhoGMIsSM00AHQdIUAdCvhqAx0gFdlKFugFOMbuceYhKCySCkb0CyCXYAjpkTmC4w4dtxW3lVDuG4AnfJXAJ2tegF5oO/mm2/uNkmw6KCBNumIrJdej4zjKCQHVaoT1qgucnwPcDgSqNSWs7LvfaC1r6+HXpf23BocZZt24y8A2kJEnz73uc/tAkWjcV8URJhFWoDL2Djbk9d676pR7dQ6PB/HoYECoMVxkCgJ1GMfyL3ooGuaxvpObmMMyx7kx8KVjeXpI+N48pOffHDJJZd0JEVsoJgP80KCI6sN2Ze+Og7jZd/KMAPofevRE1ifAIzK3iTNkuZoATSDGAANqCadUQVVlYHuk22kmfPMTAhDgLKWsQa6feYzn+kAqjyq3IzSxpFHAPfnnnvuKRe/520CQLdsbUCayQ7oe+tb39r9xkrTDgLQcmeTmZBwbItNqsO6Av7qag5ASc5kZVPuuhFIvU8Niuprh0WvUssQ1nOTAstnmC95vrWhTABJU0j/jIGespV39a4EnB9Fu59A07L2Kvd5odb+kA3fsDLQPCw2KkFO3HPPPV1cBA00+0rylQWia+pGKtsYx0Cxd0e5gGflFPSofK94xSsOfvqnf/oUgMZAJ3DQhzWgMBk5Ntys8+13sAVmAL2DnTYX+b4tMAagpTLCQDOiDuBDAMlP/dRPdUC1D0AHoAxldchEuAyADqtRM3tgcEgkZLz4+Mc/fvDVr361A6aCXC644IL7BOFsCkAPjSegrzL3XJ/cshgcE+Npp512agJKu257bLZuYf+3+VwX5U2u7O4iULwMwO4D0Biwr3zlK10wJlZOMCYQnY1yUo6+BdgMoLc9qjb/vIxTiz2ygn/91389+I//+I8unsLiv+aUz9gL6KwLwrqYbO3DYWrhWe4HSPrJzq6xYcaxRXYkaNI1Aqw2KLHQZl/ZCXK0lH/bAJod0FbaFkMukJyNxZC/6lWv6jx8CcaMdC2yvwBo31dm+jBtOl+7fy0wA+j969MTV6NMIm0QYRpCFg5AULaLHNgRABpQrUZ+KiB2nwpsWilB2wlht5XR5JhgMYzIxz72sYOPfOQj3W/uRqmWlO2iiy46tdFGnlfvO8RCLstO1sWA+yufyQerdOONN3YabXXFPAt+M0EKfjNZplyVCV7nAKxsVybiWr8+XWXAaED9lPao17Rgua8+iyQeVcJhwuYBoXGnx6QRlXnDQgSbn8VbNpmIC7k+c5ZwrHNEHY97YTwBZ4sqwXcyWPgbiG4lRRlPNajZmE7O6D7d9GFqGW9aQH4yg1QdNgDNhikzEO03eZKFNfZZliPBhLERyhMJR30vp7ybq9Yl0jpgmO1//etf39lZ79+rX/3qzsOX9y3StXixas7rykyvWpb5uv1sgRlA72e/7mytKjCZalxbNtj/FYgIcAEEsRA5l54XSOXGs3NWQFNYnEwii8qwLIAOM2pCjMREZLjNVOQq5e4XiPOgBz2oK9vFF198n528NsFAV3CW+tA7Y5Mw9jTQALQJxYQI+AHQWJwW/PVlFdj0QNyUS3wRQB6rUx0zycJB486VDEBbfCRPbjLAAFSuW7Q5TbuYGCvH/P3xbQHg+e///u8PSLiwt0DoZz/72YOvf/3r3ThIWkM1SKBr5EhhTcOSJoPLYcZs38K8z7PnPOX45m/+5g4wsxN2e3Xc//737+yCsS3guHqp2kXpVNu+jh5k15ABv/qrv9rJ5WTBueqqq7pAQpKqWra6D0DafmgvgHWUbb7HbrfADKB3u//2rvSHAdDV4FcA/YEPfODgpptu6iLFw4LQwZ111lkHP/MzP3MfN3plNMeMfFjlyr4u0kD3AWgR4kBWTfhvMwLA/tJLL+1Y3xybBtBhX4B7E6O82RYefvvO5Ig1tfgApgP+am7bTWWRWGVcHIeXg66dhGgMQEtfqI5SLNZjBs3HoRfXU4ZqnwQLi3fggbKABqDJuQDrbACV95EdCoir8o0wwwHQ6ynlfdNyhn2NlC32MZ8rI9aczcA2kyexDxaJgozlhXaM2dJ1lT33ad8bHqBf+qVf6mIR5Nm/8sorD84///wu6LEe3sPUsQYgH0Ww9LrbZL7f+ltgBtDrb9P5jodogRivGN1lAESdoGo+Xe47W3kD0LRuDmAQgJZrWUBcWIijANCyb9BBCyQ0oWJylO3yyy/fOICuE07az2SJ3cI8v/nNbz6lHaeBptuVR9UEmS3Qc90mI+urxCI6xco+b3uCHpqo26EfCQcATcIhT24kHNj8LEKyuAJExiQqh3i95kuPsAUiifBuAZ1+jAm5lHmeyCB8xwsRFrrq+dugWOO/ZUzXUb1IQrxnmGZyDWyz5ysfkBnwznMiYw97K3YDOJWaEZjmbXH9unYHnVq3Pq9UBdA8joIIMdDkcvVQH9fXdIGbtGtT6zSfdzxbYAbQx7NfTmSpKkiqrMUy4CisTWVCMagANAkHZtUBAGKf5Vpm9CuAnppEP88KyI8Ouq/zwlZnp78w5Bho7BP5BvciFgrIAqCvuOKKrQHovjJja6699tpOP6hN6MalXhMcJHvEQx/60CMbp217ZpLuGyuta3uZ8TRUwdyzz21e2apk4UgQYfLkSmMnC0eVDwElrQa6gpl1lPvIOmx+cOf9soBPQJ7+BNi+9rWvdT/f+MY3TskjjKGcD7TGy5NcxQmMXbf+WTdFyuVZbBGWFhBWJuUF/JXVjwA9qeK8Bxb+Aosxz0B3Yj3Cmm9r/KZN6hxgAfvLv/zLnZRDzAt5nCBCC9hK0sQT1ALoefjOLdDXAjOAnsfFsWmBAOiAkgCRZQ1vgkdSMUbTblkYaEbfQZ+HfX7Zy152KpVYAPFUAJ3JpgLoobLm3gkijHEHoP/sz/7sFICmgwSyAGgsybolHHWR0jK4bdllBnnDG95wQAID2AkMAqBtjiB7BK12Fh5p62X76jCDT1tm2+O4uOsiJm3egtBl+reWrw8st4s+59eJ2+YNd911VyeDESCKycNAA89SKGYjFddlbLTPPA5M+2H6ab72v1ugZrXQpxknYaPDPoe1zfgOC12Z0XjYAqzdf11MaR8D3Y5JdhRwxj6HtVVugJv98o4lMLZqt6u92JStqIuNPIN373Wve10HoKUJBZ7Zf3Ys5VO22JPYkUWkyDyu5xaYAfQ8Bo5NC8RwVzAWA7iMsW0BtB31AqAxJg6s89lnn31wzjnnHBpA95W3bdQArYCkLA7CQANaGOhNA+iwS7Wta5R/LTdZyRvf+MaOgc7mMyQc5C9YnOgbo8Gsk866BlVAcAUHGQthoSuw7QPQWeAEOC+jZ6z37gPQ7QKiBdD0rbZDt3iTaQFoAprtgClQlBY/Rztu6+f5bl0gaV39M99negvURbSrMg6xnn7YBhIeOnjjpI7vGv+QcVyzcBgXY5s+TS1pXbCFiW0D6bDovHlhx92b9ETZ1cE9nON3m4s9dVnmPVym7JVBzzPEmCADyNIe8pCHdASFDEzmAYGECd5tGf28b5so69Q6zecd3xaYAfTx7ZsTV7LWeFWmcBkAXV1yGpEUwZbUQIzgHQfXOfmGVEbf8z3f0322CgPdgrc+4FxBVmWefA5A00Bz9WNJNi3h0MZJ0VQnssrgpg4A9Jve9KZOA53tzwHoBBAKdnSEtclku0xfjQ1y7eX+AZB9z6iei77+yCS4TLlyn1UAdNXf00DbwMHY+6u/+quuurwfmHyBorIVjB3tImKZeozde/7+6FvA+xgtcyQaU/q4XpdMHQF6Q4u9qbX1fPdQrgBhi2jg2DOi546tbQF82HPnpU6JXah2Z0o9p5Y5djb2rYJ+KUJtCkVKdb/73a/bapyMyrtIB401z5GFSw0m3FRw9DJ1m889fi0wA+jj1ycntkTrAtBtAwogCYC+9957u69p3wBokdh1t6zK9K2jIzJZ1ImmThrJwhEALa3dJoMIW1Yr5Qp7VZkWgB6AJj/ALElPRXqAgX74wx9+KoJ90wy0+/vRbtXduo7+2fQ9pCi7++67u0WIQDHtjfWykcpP/MRPdLryMRCRBcIq3phN12++/9G3QEsYrLtEyUyxTD7kduELfBu/WcDHU7RuZjf2rc23LxvObbfd1nn5nCNbiMWr37xpdlCsR7U5NW//utt2vt9ut8AMoHe7//aq9EPus8O6rf8/9t48Wq+izPevkwECBBLIAAkZGDIyjyJXbb1qI9CiDDLJIEOYBezl9fZa95/+9Vr33u6+d9nLq6AI2gKCzCoKTStL2wYEbelmEKEVZQoJCSSEjGQ857c+lXyPT8ra0/vu9z3v+57aejgn5+x379pP1a761Lee5ykCSG6//XavAhKsw0GUOADNbn/kBdUh1aEIasoa3m7uYpdY9XmAWWns8DkmIl9p7MjCAazastn7ZpUxr+xWWbVuHLEBDeUeFw4AGt9dNlHB9UAALQXaAl5ddrPPGStnWfsP9Xm45tDuaIO4cGAfsr6ggKHmk1O7jLrVakgaajul+2+1QNgH6n21qm24s2Yr24ZUaL5L5VZdqWyxd95O1KVO6/mU41qrSXXWfRZA//rXv3bf+973/I6v+G+TQYiVNFyoiEkg8NE+VzdP2uu0Z7pWvgUSQKcW0jEWaBVAozqgPrAjIblXOegwCSBkt7+6ADo2oGg5Ua4bISwB0KiU+OixSxa7kmkjlUsvvbR2gI6BqVXHrSJEwA1ZOATQ5ID++Mc/7svEBERBhO1qQLhykCeX4CUGOPmLnqcy5QAAIABJREFUWmVWm0vI3jZvLuW0y7MqdxH0l3XnkO20qxmrHU8++aRPUYibzvLly72/JSsebHX8oQ99yA/iyvtbtxrXrnpJ96nPAtYtw/r6C6ClhirrjHXVKGrHjZRSk2Pdx7ZR9Ru237Nl1vvGd+u+MRQAjTCB+wYrfQsXLvQrWWwEhQrNe6hsOIJ8C9Co59YtqxE7ps/0pgUSQPdmvXblUyn4w3bI8oNuZnDAFUEArV2zyFlKJDYAbTMhNKNAawIgNZdK0IDIM8XcD7SRgjZSwU8WMMU/dsGCBS0FaMoUltnamYAbABr3A8BPAI1ig4KD72A7oQ94fvHFFx2TDvLnyq1DkxTsLYCW76XNQSsYsAO7BZCslyZ2Tux3soXcgMiugNuGcvxSFlL/oXqx3fH73vc+H8CqjAV5+XJbrfJ3ZYfRhYUOgVRwqfdO+ZXVfkOfZgX8hr9vdpUuz5RWBY/1zUVKNNeWT7VcOPhdGJhYR3VmKdCs/rAahC80fS6xMAQTAs9kw5EbH2UQPGssSABdR8305jUSQPdmvXblU7USoMmEgALN9rkcgAwAfdFFF9UC0CGMSmm2AK1gGls5dOYEmgmg6ejxxwOgW7mVtwZyuzQcwjCKzZe//OXtABoXjoMOOsgr+NiwjPtBXY0RaMZOrCig6EqJBpo1SIeDXyyoSr+TT6YF6zrKqiVrrstArdSJ5MYlbRbqMwBNPm1Sagn8w6V5gb6tq9g5dZQ5XaP1FrD1aCdg1pXBTgBjPsd2tcX2l61whwgtoqwfeteqtkX1kVKgYy5tzdaC7kE/QPnUP6E6P/XUU+4Xv/iFwx+alJKk3GMzI1z52BdAB0GTNhWevU6z5Uuf7y0LJIDurfrs6qdplQsHCvRQArQ6Y5tBQgOhABr3DZb6OwmgCb4EoEljJwV6KAEa23z3u9/1eZVJDxceBDpiV2U0CH2npdLZ7C5hm6vjBVI9K3BK2QsIXMX/mZ0cyaVNMKHNZBIDEk1wVM5WQEcdz1z2Gr2kpOcpr6E9rBuQbZecZ+FXE0CtWIUb69jrhgCt9t3Mal1ePQpOpczmrZjErmNFBj13rKzNlF/tK0wXinBCwLbc5ZiAU36CeS+44ALHLqscPFuYVcj2F2XbeTpveFggAfTwqOeueMqYEhguTZZZcpdCooeWCwfBXFKg2TELH2g6TxRVHVy/Sgduy2N/ttfQgKmBxw6YdOqoIgS3oK5agG6lC4ddls0azFCgyZ2KC4eCCPGBxoUD5bQRF46y9WcbrGyJbXDFISCUiQcH0AmE4vZCXmrKiZ21FC51Wmqe8uvapfRGypQFCPxekIuPNl+UiU0maHN8AdH4X6Lgk1JLA3fMHUZtxr4beap/Fajrik6hoJCxuqvy/jZqA8FgGWiN9WthX2Hdf9RfFKnKFsp5Dv27CPiq9nHWRvaejbhv2feuTD1Zxb1sXalurB0IHn/llVd8wDYBvfS59BEo0KxCskkUhybfoatM2Xun84aXBRJAD6/67vqnzYKd8Pe2c1cQIVt5C6ABQKWxswBd1UBZ0GxBRoNGmOuVe+HTi1+eABp/WblwXHLJJS33gQ6Byw5q2sobgEbdJXOEgghRUxsJIozVXx7A2gkUy65siANEA9CUCZcI0lDxRWAjy7JcD1uTfotd0jjsBhXyw4yBTdX6j8GFBl+gnfzZ3BuAJtcswAzw8zOqvlTzMlDDOShrWQFNWW2x6JlsUFfRuY3+nbKx8QZf2F82aTY4a6gAWn73infIg0mrOBfBrQXhMoBpJ/72Xa7y2UbrtJnP6d3TCou9li27BegqzxS+TytWrHCvv/66e+aZZ3wwISt+tEX6NOJgAGkO3DfkgtXIBKEZm6TPdp8FEkB3X50N6xLXBdDAFjsRkge61QCtCqNzBuxYltXSLFk3UENQyVGg+XenAjR5oAFothcHWOV+UKVBNgPQKNDf+ta3PEAz0dh99919Fgu+UMUJBAKgOQAc7fDGPQE2YJZBUb6cGmSrDMx5z2oVQM7jXhagKYMCSaUiFy2DWxBoFKC11I8az06c+GXzhQ+5cvxybYG/Ar7sBCMEkhjkhBAkH3OtCDCZ4Us77jGBQJ2XLQSX1kfdKoGcT53zhT85f2snQFv1VD8LoPPakD03XFGr8u702rlql+FzFQF03oSba8XqggBkxBPS2ZFdCHGA9k9qToQKAqQ5lEEnwXOvtbbWPE8C6NbYNV21RRaoC6DrUqCzHjNUdvm3AoRCgCaIEIBWGjsAmm2eW53GLlRgw8FdCjQ+0FaBbhdAh8u3qPW33HKLu+uuu7yrCwo4GS3wKSYgD4gGsjikMtslWcGqfNLLqIeNNmMpa4rgB551fzs4lwEvQYHqK8uFI2xzKjvtji+gmYkHWUxwHXrjjTcGAZrJneymz4UAbeGk7KRDZRJEcx9lmJBtBM5yfbHZGbRyAGgTuMokiS/SjoX+wVnP32gd2s9xbbtyoTJbFw4L2LJV+E7F7NboykEdzzWU15BN88pQNFGLjQcx+KXtk4Hpueee8y5pZBgCoPGBvuKKK3w2DrX/NMkZylbRXfdOAN1d9TXsS9vNAK0AIZsWCaAhIE4ADSTiy0sWjnYAtEAv5suZBdDkgUaBppxVjyoKdAjQQB8uHPfee68HaHywAWd28yOfK2AfugRokA7VQ8otH9O61Sbd0wZblYXm0J5a/i+7lB0qxVxPSjw50Jms4QPKagc+oZxPe5QqH1tSV5ksWGRBhurX1rOe3drFPqcmMlLnOZ9yoFbzN1R8XGAAZ0CHlRAmTfw+hFwL+VXbZt75lD0M8LMBnbH2JRuFbhtFCmpWOcpOWup87qxr1QH94QS+kXJnAXRoKxRo/KCff/55hysfogC/Iyj6mmuu8Skl05EsUNUCCaCrWiydP6QW6HaAlg+rQI+8z0SGA9Dt2IkwBI5uAmgmF7feeqsHaOxGHldACqgiCMimohrSRlrh5hYiYlBq68eCbB7YhPCA+ozyix8o7Qz7ARDagh3VHqXXuiPYCRU/263ewwArez+V16rBFiDthEbPoIkM7wTl4BpsQrNo0SIP9jrYPh7gYXWG+ubcVgC0hWFbJxagNQnWs+cBdFivjQJ0OOmo0MxqPTWcJJUB+yzlvQ5bhG2Ae+m6Wq3B35l0kkzClckHoD755JPdX/3VX20Xa1KrsdLFetoCCaB7unp77+E6GaBjZbMDrHJCM/iqYwcEyUsKPAM3LK/j43naaad5BRpVVUeoDmYNXGUGNK5pl1A7UYGmjBY+UJ3lwoFyjwJN+ikAmrzKhx56aFc1+BAmY/7QFkQbfTi5HqBE087wIUeFYwkbN5h58+Z5f3YUXb40uRPYKn+58uHquwVulc3CldRwwXdMgbbXls84sE8swLPPPuvfB2Cag8wlAPQZZ5zhFUOrbNcJl9ZVQ2XnWfX+ci9+HwuADCdEYZ2VfTcbreuwHuq0SwjOVdpmFkAXPaf9XJn7hW1MkyzqlHZFf3vnnXf6foS88vSzf/3Xf73dRipFZUp/TxaQBRJAp7bQVRbodoCWAi2ABgpJrcSSOkvrLDGOHz/ed+yXXXZZAui+vsGgoNdee83dfPPNfgBEjQb+yKesZX1+jh2CGrlUCPw0iahbBQvBv6hMAk0pu618Ick1TiDm97//fQ/QuOPgAkNWFQLzyBIi32L5IksZlouFANoGHcYAWnbQeSHcUA/22gJo1EI2vWBCSXmB6LVr13qAPvHEE90555zj3vve9w6aKay/ZiE13PxIEC2w5saaXJSpq6pZOMpcM+sc2UL3VNsKJzvWZjFIzWqzMUAvY+86AHoQWvr6Mk3Ec2mlgJNslhvqlYk3MRT0I2T1wQf685//vN/cSHVa5nmaqaP02d6xQALo3qnLYfEk3Q7QDGxAg9Qz/FBJ6i+AJsiFFGcA9OWXX54A2gA0u4kx8LEpjpR6ATTpqPCHBnZikfS0G5uuLVx6F0w38xLFrimIjA3+oatADKDLqG5hmUM4EkRxHu3spptu8rty4tqBcn/88ce7Aw44wE/cyGJiM4RY9woBtVVlQ9/u2PK+4M1OZPSzFGirvvM30o39+Mc/9tkSmGASBEbgLwBN5px2ArQ2uAlXDGwgYTPtplWftf7zdfv5t6rMrbwu/QLpL3FhYhL+u9/9zrt9EW/CShZBqmxuRMBqOpIFylggAXQZK6VzOsYC7QRoCx5lDBArm4UqKVgWoFFBgAWUNnb+Y9laAI0CbVXVVrhwCGRUTjvQAjDXXXedj1oPs3CgBtogwrKgF7NRngJsXTisAs1AiJ1QUFGgSUfFIIgLAgpmbBtkBtA8JU62KFPXsXNkQ6XnivmX6xzbLnSt0IXDlif8XF4ZLTjxOWW94HrkRL/xxhu9Cwd1fdxxx7lPfvKTPoMJbhxAdHgva7PQ1ceqdfwcA2jKqpRzdtIg/2abfUPXwFcVeObrySefdMuXL/eb0JxwwgnuvPPOc8cee+ygCVqhQNvdQ2MAbds7Zc7b3KbR9tTM5yzst2Nlo5mytuuzuALR1z7wwAO+T2MSTns/8MADfSpTJmX4RPO7dCQLlLFAAugyVkrndIwF2g3QPHjZJb0yAC0FWtcECslN+vjjj3tYQI0m4wAKNOmVEkBv78JBECHqEa4uuBuQAxoVlY0QCCgE9AkWws7Y0YKNgNZOEuwkSdDRaGO3AK2NNtR+LHjaSYG9V5itIVyG59wiUAtVbe4ltyGuhw/0DTfc4AEaMETRPf300306QNInKg1gozao8jnZW4BuP8t7IQWaLDWkIGPnRpbczz33XJ91RUfdAK0JkK4by6LB32zmEp1rM3NQPnseP0vFt5ONKjbLOldtmkkiE0gymPAc/F5uMvgD82+5qPA9dFugjJrstFK1Vt1bUUA2sZPL2O+y6l1tX2kbubYyzBAwSB5oJt7k3SfuBPc5vVO4MH3qU59yn/vc53w7S0eyQBkLJIAuY6V0TsdYoN0AXRaeNViGhgqX9QXQOg+3BGAQgAYYWK5mCVEADdjoGO4KNGr9bbfd5u6++24/EALQBA6SkQEFGgUJSCBYjkHUbtJRpgHXBdBW/bMAHf4cTs7CtiYIt2qn1NDY84QKukBdIMXf2fXyq1/9qs9EAMzhvgFAo94DDkxA6jisEq1JShUgY9c4KdBkqQGgybqCYv7pT3+6pQAtO9pgQmwi32/VG/VDOwNYlSqQv4UrD7HMJHXYOARN7kNZSM+Gfzv/Vh5tbeijCRUBdUC2YJPyAJvacEirIQq+A8xVj1X6xKz+UJMPO9G0ttMKgJ3MqD40sbR/sxNHXUc7X2ILNhBiYk07ApyZoPF7HUy2WYn5+7//ezdt2rQ6qiddYxhYIAH0MKjkXnrEdgJ0VbvZssUGGYGVVREBBZYSARt2yGK5GogBoK+88kqvDLYKoLMCjXS/0IXD7kSIC4fdyttCXp7dYvWXVachcALQZJDAh5ElfgAaH0YAGh9oFGggRwNtqAYW1WcIoEXnF/09CzTKAogFBn7mc1IRY/e2rhtZsMoE7Stf+Yq75557vJ1Q7uUDiotEmeVr225CUBZkCcBs5gqpoWW27yY2gC2X+aLM5LCeMmWK3zHurLPOaqkLB7YN1UwLmKo/ng0IIz0gPtpAmk11Z4MsbcaQcCJc1I6y/m4BmnNUHlwVKA//pi8BDrULps4DoNetW+fLD2jyvEw4eadsWkMAm/OYIDQD0KFbkNqFNjpSOxI483tBduxnbKjPCqRlVyYC3I/6oN3wpfJzTZ6HL3vgDsZE8m/+5m+8L3Q6kgXKWCABdBkrpXM6xgLdDtCCQhmUVEoEs7Cs+NBDD/nvDHYA9Gc/+9kE0EEWDtRnMkgw6WDAJ/iNLBIANAp0kYuD4CisBwtNzTb2LBeNKte1KqgAgesCB1lwLDUvb+KADygATSYC4Aj/cfw+mXygvOHGoSN81+wEI1T8LEgrxZvUTgVvCsBiKno4ASONHQo0AI1bE5AK4APQZ555ZkuDCG09AZrYifLxXmJ/fgbeKBMTYNRMVpJQfrX6IdVfEG1hWu0jb+JYpq2EAM09yVYCOPJFuaUqaydMATTlRIEGJLULJbCt7dVVR1yD8zhfRzgBLDMhDAE6nISF7V1tOVSq9W/VgUQJXY8yapKJ4gw8Uy/hwXMysVBKUYJnTzrpJO/CwTtQ5pnK1FE6p7ctkAC6t+u3556umwFakGY7Z7ZTJiUbO8QR2IISTac+FABN+SyAdpoCDazcd9997gc/+IEHaOw0d+5cnxMYdZzAsiJ1UwOuIMbWRbNAY1+2OgZgC6kqWyxXtO4r9VPp5mKTBdLDXX/99R6gASfSd7F0DUDPmDHDu0nI7zSmlGatNFjbhRk1NFmxtreTAE0QOE/1h1uTXDgIrAUIAXx8oMkDTXmzQL8O2+vaFtg0MQAmgTLFL1BW2qPcBIBSBUjadkZ7lSuF3rNm1GjVk50MStmVe4YmLdxX9QIU8wwCZ64jX2j5e9sJkYXT2IBSxt5WgecaWo2wKQLttcPJmq1rPZM9x342fE7qA5jmS4DNaobaO/BMQDRuTKzI8O90JAuUsUAC6DJWSud0lAVioBP+zg7QZB7Q5hEEknCQEoulYFJiEYFdx2HLUGZQ4Z5Llizxm0YQKMXucD//+c89RADQV199dVsV6E4HaCYbqM/Y6Te/+Y2vMrYUJ6AMH2i+a+MEDbJhvfJ7AMKmYquj7stcIxzwQ1WuzDXyzuG5gGi7VbzgR8CGixA+0LhwAFEANMobQMpOf4CFwEwQGN7TQmGoglqYi5U19A/mHEGq4IbvQPOPfvQjr0DzM/AD8OCz3U6Apizhe01ZaIuAM9lzeHdR9qVWa4fH8PmpA1RPKZ+aUDRT72rnAl8FDPJ7IBoXDcpr/047UWApLhvk/waw5dOtnSupqzDNYKzvLdPX6RzVv3yz5Vqi66qcse+hS4xthzbQU+8Zv5NPv1YLUOhx16AtsYHQ/vvv71c2cEfjO5O0cIfLZuonfba3LZAAurfrtyefrpcAGqDXdt6kV3rkkUf8oAVAX3PNNQmgjQsHkw3gGVcXoAoAZMADnAkuwxcaEBD0xAZ26x9dh6tFlRcsC5g02SsDInn3k6+oDXYLARrY+9rXvub9yAE+bCaABioIJMxToAXIjdpOcGM/rzrh2trEhcw0ADQqNHAK+DDpRYFuhwtHltJOGVGacdlQrmo2fME/nwMfctRM5RK2dcqz8Xu+pLQ3o0Dbdi64FJjyb3yh6Vv4CqGecgGN1Dk+v+x+CkAD3bQLvrABfZEg1yreth1Wabeyq9R4KeO6nkBYKnLoAmN/r5+loFtI5z7YGIDmPOqMAEL8vZk0AMvAM5NGVl2AapWlSrBrlfc/ndt7FkgA3Xt12vNP1KkAbdWqsoMKnToBU4ANAE2aMT5LSiUUaDYH0REOtln3KHvvMIiQ+zTqwqEgt6J7l6m7cHDWNVH9gCqCLXFFQF1j8MOFgy2eceOQ4pRVnhjAteuFsa4K1g6ChhBK7TJ6qNDFyiwQtT7GgnbVK+0MBRqABqrwHceFg+XrLB/osM6aVc7D1QH7nIIXXCKUxo66BoCAHiZKADR1riOrfI3Wq9qIVXfttVB0iV0A8ikjKjmQSlvkfSU3OT/LLUKTjtBtwfYXzZRVACnYVJ55XExwDeOLn4Fi+UST83vWrFl+9Q0llsmJVmfshIZr29Wa2PtbpuzhSkXMFrIT39UOwncjtvphfxfaVNDPszPh5tmYEKC6M2nAXUNBlvZeZZ4pnZMskAA6tYGus0AZCBsKF45GAJogF9QrUnWRmxd3Ew4AGgU6AfQf80ADLcAK0IIrArldUfuAqVNOOcXDlRRoBa51kpokgA5dOcLlaguGAmAL0Ha52r68WaqpAto4F5gCoPEl5/cE5WE72hnuG4BVs0eeelv22my5LIAmZy9L8MrCAUDjetJKgNbkMlQ3uafSoQnymdChSAOjZHL4+Mc/7pVd+UyHddQohObZzk6+BKuUj7Ix6UQtZ8LJ+8E7AzwL9tlIBFco2pUmnmXryUJvlQlB0US7yv2zzuVZ5NbE/Zg8aIUjq9yNrqzUUd50je6zQALo7quzYV/iqgDNEqt8oHED4EBtO/vss2v1gbYDetkBAoBGHQIICY776U9/6pUgAPraa68dUoBm4NVOhCw7o1YCB0cccYRj4wGbxq4dCjSQQl2yYyMgCFCjJOGGAFSxKYgGyJivrfWNHIqXqBEFOgToUIHLamdW5bU/YzeCCMkDze+ZdJDGjnSJkydP9qocINUMBGd9Ng/w9Tcp5Si6tD8gWgBtFWgyr7QSoMOVCuvWQgAhQE/wL2Vk4rto0SKfGYTdQ2mLZd//VrZD+joCk1nZIjiZ1Has0BB4i9sTGVjmz5/vlX1U2HQkCyQLVLNAAuhq9kpnd4AF6gJoBRGSS7jOI1yizrs2KioAjQIdAjQpldqZB5pyWhcO4ICUZ/gcA9AE6gHQLFG3A6AFLVKRUerxEWeSQbo/7MbADwicc8453pfXRvuHwCY/0LzNSOpsByHghcpz6AoRgy7rThC2+6wl5xD+YgCNAs39AGgUaHa8ZEIEQDMJsROQUK0rslHWZErXDFcFqBeUQn6vFQQAGvijDeLCAfwpCweA2sqdCEMlVe1QLg7AMy4lbMiBwktgK5M7oP6qq67yKnQnHKTH1IoNAM126LzHZKvhPSbjBD7vvPP4AHcC9HeC3aqUYcOaFW7Jcz93b/72V27Nm6+6gS2b3W5TZ7mph3zQTZh1mNtx7O5VLpfO7TILJIDusgpLxd0+Kj5LhRoqFw4NvmUHIwCawReVjYEYOAQ0CCIEoIfahQO1EpABbABVfI1RoFnytTmDW6FAhwCNr/ijjz7q3VwAAgAGgMb3mWwqn/jEJ7ZTJQWcUnFx61BWgXa+R7Ycum+VpeIQou3EIFSk7bkxVw8mHnLhsABNnQqg8RGNpWEra7M8gKZ8dpImKBVAK/gOFw7anfzdUX3x0yULBxNf1N6sd7/su1f2efROU1b8aAnOwx2C9kj5UPN5h1kJwe2Kd1eHJgc8n3UjsBO9KuXIOzeckOGjzfvCqg3ZQogh4D3GhrwvTJ54f5gMUB7lROY5FZDKNeVTrfexTBnCc1pRJ1kTO630cE/aGl88k3JL6/eNuHfZyeiWTRvcwn97yD1z7xfdmjdfc6N2GONG9Dm3ZcC5cXvPdlMP+69u+pHHuXHT5riRo7cGN6ejtyyQALq36nNYPE1MgQ4HU9s5EskvFw5UGA4UVAbi8847z2/GYT8vCMnyNS0ychUFmvKw/CuARjFi8GJZHRcOgYJVL6sMRnlL/DaIUM9kfQSBeWCLzBcMQvgaM/iiis+ZM8cHSuloB0ADKQRZ4sLB1uco0kTUC6BRoG157M8aVAUJRXXYir/bdhvWS6gax+4fU6NDaBLs8T3WfrEbWTiAPj4rH2gUaCZE+EBrN0cLKFXaXFb7DzOC6HmUu1gZH7gvAM3KB4DKToRSoE844QTvepUH0NZ2VcqdV+eqO0BYOw+qjN/73vf8OxwDaLvjnmBUQGrrqo72Fj4rLiZMNHlngGhUfdo/k+AFCxY4bEkbUXCdYFPviuIIFETYTBnrqoewDLHrWv91m5PculDZ31d5rsG2PTDg1ry10D1zzxfdoqd+4iZM2tPtscNGN9A30q0cMcG9vfgl5/r63B77Huz2PuKjbtoRH3U77U6O9RFVbpfO7XALJIDu8ApKxatmAamNUrn4NwPxHXfc4X0VtSsVQTQsBQPQ+ASGsCWlLKZSWAUwq3RZkB92+KhZKEMCaHw+GaTZHQ41S9kGwqCm8L4xlTMLgAQuMYC2OVBRrwBofCg5VxsNkDOYwCOCunSUsUkWMORNiKxSi52AemwEGADURNED0LhwsCytQ4O/7K1nVaaCaq2qdWfr2eXekAW+tgQxe9nPq95jbZc84zfccIMD+jhYxseFg0kRy/kAtFUaGwGfLIC2bSQ2GbB1A5wCzwoYBVpJt8YE7tOf/vR2W3mHz14GoIueK7SxbUf0IcQusJ08fcv999/v/fEJbMSFg37FvhfKasE19IxF96+jxVEm3hO5PT333HN+coTyfPHFF/uYAXyiw9UG2z/o/WtEra3jGRq9htqgtXPeBLbqfQYG+t2yF59yT9/1d27tG793s/Yc6/aZPM5D84ZRu7lFa/vcosVvuBWLX3Zjdpvgph72YTfzmL9wE2cf7kbvtGvV26XzO9QCCaA7tGJSsRqzQAygAUAUaL5rNyqgmYHu3HPPdbNnz94OoBlQuI5VikKA4e95g0pZgAYMCPZBZcOFA2gg5RKpxdjKG1WLww5yeVAfKtVZCqXsZEGG+8gHlZ+lVmI3yoTvs7bMPuyww3zwUTsBmpR/rCbgFwsYoPrhswtAo0qirIUALVsVTUAaa23lP5UHlaoLC75ZA7/OCdujnk9/F6yFJWQp/+tf//ogQOPXXncWjjJWCdtdqJYD0AoiJMCWiSbtDYBmsoQfr452AjT3xH2Dd/aFF17wqzO8H8AqPtBXXnml71fCdzTL/7uMrRo9B8gntoKJMO8Nk3SEBVYdLrroIv++sKV1eKitlp0UN1q+bv4cAI3v8zN3/1+36Z0lbu7UcW7q7jviX+gfa6BvlFu1sd+99vYG98aSN927q1d4NXrakce5vQ//iHfxGDl6h242QSq7cy4BdGoGPWWBLIC+/fbb/UDHhgwcRJ8z0KFmWYDm87hQ8J3lzphSpMG/FwEaBVrPDECjVqLcs8wLNAPQwAs/owh2C0BbYJOq1g4V0EJenruFDdoL25V8N3mG2A6KdjKUAHr77iyrjovqPkuBtgDNToTKctGJAE18BXm/Q4Bm1QEFOgF040MfAP3Gs494gN685m03b+pYN2X8Ts71b9nuov1uhHt9+Tq3ZJ1zK1a87fl6wv6HuulHfcztddAH3C4xttEwAAAgAElEQVQTpya3jsarYcg/mQB6yKsgFaBOC5QFaFwQ2BIY5TIEaOurmQXQApWssldRoHFNkAKN6iYFmo1UlO+2FQp0bBndThpY7kettACNYon/6VAANLs24iNuFWh2fkOBZiJURoG2gFkEUXW1SwVkAcahP2nowhHzW9bWy7RLVkXClZFuAWirwocKdKiYd7ICTdAdbREFGoDm/cgDaLvC0GhcRSNtEQWaoFEAmveGbCZlFWivom5TU60bVSPl6MXPDAL0PV90m1ctcXMn7+ymTtzNuYH+P33cvhFu/aYt7rV3Nrmlqze51W+/5XYcu4ebPP8YN+M9J7rJ845Obh1d2kgSQHdpxaVixy2QBdDf/va3vQLNVq4chxxyiAdovmIAzTk2W4C9W9ZyfHhOrIQhtOHC0ckAfeONN/r0eijQhx566KACjTtHuxXobgRoJj60OSBYWwsrUFMQad0vbHCT2oo2gxBA83mrUieAjkDLtpevFQp0Aug0+mwF6Efds/d+0W1ascjN3Wusmzpp3J8o0IOW6utz/a7PrVy70b2+brRb+uabbu3bS90e+xzkph99gtv7iI+43absl7J1dFnTSgDdZRU2nIprVdwyaqEFEmBFKgoK0S233OIBGnWXAwUVeCZnKwGFOrcu1aWTFWj7rKESaHMk48IhBXr9+vV+0oHaSw5eAJq8vDpakYXDqsX83I0ATbnxuweiAV/ShtnNXgBs+dxr0hYGm8mFAxsDzmEe6wTQCaBj40KWAk0QoXyglTYw/HzVvrcTxiWgtm1Hf79b8vwT7tl7/8Gtf+tlN2/qbm7vSeOzAfqPJO1w8nh9xQa3eOlyt3LNOudG7uAmzX2Pm3bUx9ye89+71a1jxMi2PUq6UeMWSADduO3SJ1tsgaqdeBZAo6DefPPNHqC1mQZZB9jtj6/999/fP4lApihTQ7cr0HkAbdPYEagngAYA2XCGXNBkBgGgycubADr7JUA5JmMDAXBMQEi5R6o4dk9Ue5N7h9q62p5SiikjRhgEGQYZdkMQYXLhiKcWbFU3OlwAesumjW7tWwvdysW/dxtWr8D5hPAu1zciSBmHS0pf31Zzl/nZVsw2dxZ9fqC/3+d+Xvjkj9zmlW+4edMnuumTywD0tov2jXDr1m90r77xlntz9Wa3blO/23HXCW7y/Pe6GUcf77N17LDL+FY1jXTdmiyQALomQ6bL1G+BugCaNFP/+I//6AFa1yQQjlzLfLEpCIeCB+vIexpawyrb9m9D4cJRBaBx4UDBX7dunc+XLYAmb/CMGTMSQEeaPYrz66+/7ndKJFuDNqrAXgSvkoOcNib12cKvfGRtsKDSoAlAY37U3QDQUtDD9se/kw90/f0nQYRMgkMf6F5SoDe9u9q98evH3Cs//75buehFt3nDOocS7fMtC5YNMPe5bQC9tdF5kOZ//p+ub/BnQbY/xX7GVFP/5o1uy8Z33SjX7w7af5qbusfOJRRocwHcOgb63NsrV7uFy9a65Ws2uo2bNrqxe+7rph99vJt+9Me8W8eIkaPrbxzpirVYIAF0LWZMF2mFBeoAaAZt0sMB0AT8CEJQUUnfRb5lATTuHfydJfIs/2cN/mVcSrYXMLZ10rZTd0Rmt98H2gKMflYWiFCBFkCTvQSAJq0egY0o+Amg462e9HpsXkEQJrsl0q4IdsRmsh3pAu2Kia5kM3XIz1m72VFH2kkx3M2v0wE6nECmIMJW9JjbXxOAtkGEBCrTbgDoCy+80OdN73YXjqXPP+7+4zt/6+F57MQpbswuu7kRo8c4FOLBFY+Bfv/vvpHb3CL4twdmYv62Zs3w713/Fte/eZPrG9jiBrZsdG7zRpYM/JkeyvnEtn9v/bS/gtt11GY3d+893OgRDbqQjBjpNvc7t2jZavfGyg1u2bLlbuQOO3p3jpn/5ZNurwOO3boleDB2tL4FpTsUWSABdJGF0t+HzAJ1ATSbRnzzm9/0mx5wACaAIPDM9s/77ruv/z2BcgJo+VDX9fCdqkAXAfRNN93kFWhy386bN28QoNlUZebMmYPmST7Qf2wpbLBB3vF7773XkeqMg4BLwIU2Rx7eLHCJtTdcQYBwBRGSarDbADqceCaArqtnyb7OcADo5x+4wT1735fcHntNdzOmTXETRm/0im3/5g1bARfo3LzBDWzZshV+R4zy//btsa/P9QHQ3nd6W/7mfgvBW3+3FZS3QvZ2ftZ9I9yIEX1uNHEJIwFtnd9g3Y4Y5dat3+BeeXOVe3PVRvfu+g1u5wl7eyV6n2M/4Xadsm9KedegaVv1sQTQrbJsum7TFqgToL/xjW/4TUo4gOMPfvCDfrMStn9mSZ0DP1UBtFViix6kjE90CBC6Zqco0AKaUIHGbtrBke27UVCZfJDKTnbjWRJA/7GVAM0ErQLRuHJwoDgzWSNtIjvA2Q1ritoXCjRfVoHuxiwc9jkTQBfVevN/Hw4A/eSt/5/73Y9vdvvNnOYOnDnJ9aEcd/mBW8fSt1e5Rau2uGUrVrq+0WPc3od/2M3588+43WfMSwGGHVS/CaA7qDJSUf5oAQ2wsc0nsuwUCyIEOlCgUVLJH8yBgieAZhlTSupwAmgBvb7LhcMq7yz/otwThPnOO+/4bCXstgZA4wKTADreEl988UV3zz33uPvuu8/n9+Zgi2zaGgCNAm23mufvsZ0H9TubZUO+wt0YRJgAur1BhCFAx/JAd7sLxy9v+u/upX+9282ZPtHN3WdqNR/kTh5wR4x0G/tHuJffWucWLl3u1q9b43NGzzv+Ijd+xrzkF90hdZcAukMqIhVjewu0EqDHjBnjg+FQn9l8IwH0wKA/bgjQ+I4D0CjluLoAzkw+UKLl+pIU6O3b7ksvvTS4xTM7wTH5mDJlileeAWg2o9FBIGHWRhVl/ey7JY1dAujWAXTMRWw4APTPr7vaLfzFD9zcmXu62TOmONe/uaeG0oERo91Lyze4V5e87d242Ab8wE9c6YML0zH0FkgAPfR1kEoQsUArAXrnnXf2EAhAAzUC6EZ9oLvRhUMm18Are1vfWhRo0v+RxYRUbNiJHNBMPlChFXyZAHr7BvzKK6/41Q5chrAh6cQmT57sTjjhBL9jogAam+PfrB0Kw9cgAfSP3I9//GP35JNP+vY3depUd/zxx7tzzjnHbyevQ6snsY50uGykEgPo5cuXb5eF4+mnn/ZtjRUQtvKm7+t2Bfqx/3e5e/3Jh9y8/Wa4WdMmbg3867FjYPQu7pXl77qXF77hNg/0uXknXOxmf+RcN3qnsT32pN33OAmgu6/OhkWJGwVoBlMFWzF4ovDhwoEvr1w42MwCCGRJHagJARo/4LwsHGEF9CpA//KXv3Tf+ta3vALNYEzeZwE09rMALSXV+ubGGqr1aw8hPguABEHdspHKq6++6n7yk594+AOg2WlywoQJ7mMf+5iHv49+9KP+UbEZvs2xzVGqvORJgU4bqcT6IHKQkwnmkUceGdzKm7Zm09ixGtfNx2NfutS9/u8/cvMPPtzN2mOkG9i0vpsfJ7Ps/X0j3H8uXu1eW7rC7TZ1ljv87P/hJs0+Yuv5KTvHkNV5AughM326cZ4FWgnQbGiBAh0CNGog99UmFmVrqCxAx643VEGEIbzGFGgAGgUagGY5mEwSKH/sRsiXNqARDIa5fIcrQJP/+V/+5V88tADQBBLuvvvuHlwAaBRA2Yw2R3sLdxfMmlzEFNUE0AmgYwo0qScfe+yxwbaID3SvAfSjX7zQLXrqJ27+AQe5WZN36lmApj94Z+1G9+yiNW71ynfcIaf9pfeH9vw8cuuuu+lovwUSQLff5umOJSwgoNs6we7LDbKysFFGgc4C6EY3UmkGoPGPXbx4sQ82I181Kjm+bmQIufrqq72vsWBLtoipvKErRmi3rKXsPBcO/HcF0Lgh4MdL9o0Pf/jD/ktboCeA3r5BL1y40EPLww8/vB1AA84ANCDNQVulrpV3PAwMtO9AXn0mgE4AHQNogqIBaCZyfMWCCLtdgX70/5zrFj/zMzfvwEN6HqC39Dv3y1dXuyWvvOhmfehMd8wl/8f3IyNH71BiRE2ntMICCaBbYdV0zaYt0GqAxocXH2jrwlF2K+/w4XoZoEnHhgKN+wQAfcwxx3gfXgB69uzZg6ZILhx/bBUo0D/96U8HAZqNVcjCATjjAy2Apt0IoLUDYWwyqN/ZDBwpC0fygbb9UAygaVsANK5EvQrQj/2vU93rz/3CzTvwIDdrz7GDOZ6bHoA68AKbBka6JxeudcsWvermHn+hO+yML/hSjhiVAHqoqisB9FBZPt031wJDAdDaza2MK0I4eJUN+AofOkuBZsMNFGjSxknhlQrZTgUagCYPNFtS77nnnoMAjR9vAuh4EwagUZ8BF9xg8IGeOHHiIEDLhYM2Lh/ocJVFKyk2v/ZwBeh///d/9z74uBARRMgkZKiDCHkfyPf9wAMP+JUjysfmQtdcc43PtBLL0+1hZ8SI7VbT6hoGYgCNexA+0ASz9ixA/8+T3cLnf+XmH3iwm73nLr3rwjFqJ/fK6j734h9ediPHjHWHnfHf/QYrfkwYsW2HxboaU7pOaQskgC5tqnRiOy3QDECjhhIImBVEuOuuu/osEijQDMgKItRSuGCmLBTXoUADCXLhYOBjm/Frr712EBR4pkYAmgG7TPlkbzvw48Jx6623eoDGzQSABhKAZ77YWEVHUqD/+HYQRIgrDl8A9JtvvumzcBBEaLNw2IlROCFTW7R1LvgK22UVFw6A6oYbbvCBtXyO1YRTTz3VHX300X6FAaW8HYfam8AvBMs//OEPfgLClwB62rRpgzbElUhHu7NwEJzHpOjZZ5913/3ud33Ob8rATp1f+MIX3AUXXNARAM3kjPpmB9ZeBegnvnSxe+WX/+zmHXKEmzNph94E6L4R7o1Vm9zvF73tVq5a6fZ9/6nuoE9e5XaZOK0dr2q6R44FEkCn5tGRFmgGoIuycOADHXPhsAAtcCkD0WUANcvIeQo0ahZ5ly1oZanjjfpAq1wJoOt7DUhjh+rHF5MQ/Mf32muvQfWUAEwLfyFM2rpUfQOYeRlOLERrAhg7nyX9r3/96x6gOQBoJmtDDdBhuwagmYCg5JPGrhMV6N/85jd+csnEl2Dgo446yk96mSR1ggLNpBaA/qd/+qeeBehfXn+le+mx+93cQ492cyf2XhaOgQHnlqza6F5Zvt4tf+tNN2nuUe7gU671GThS8GB9fXajV0oA3ajl0udaagFBhG4SU93sTm2xYDirQLOjHgMy55EHmuA8tla2G6lo2dwq0O0AaNQsggjJt4ziRvAPvtmXXXaZzxbCts+C9KxNN0IIC+1WlF5Oz25BDfiTCwcKNBCID7QUaLlwcG8p0EXp/8J6pZyx39nyh2nssNETTzzhs1uMHz/epyQkOI+61IH6xudUHrnn2IlRmbptpJED0JRRCjT+46j3ymGcBdB2MhM+fxm3IuuCFGsn2PnRRx91N954o29rnANA4y4EQFO/7VSgVfdSkG3b+/3vf++VU01CVq1a5VMBUscovJpY2sllrK6y6jj2+1h/ErvmunXr/OY4uOrwjrDKAOAfeOCBflWLdza8vlxxilw4ivq9Ku1RAP3ggw9mAnRWHugq96nz3DJihBVXnrzpv7nf/+wuN/ew97i5e/T1lA90f/+Ae+XNlW7hO5vduxs2uHHT5rr5JyxwUw7+gBu5Q3enH6yzzQzltRJAD6X1071zLRDz6ws/EC5fCxT1nUEEhYgd9RiQOZ+tvAFoMl0w4GlLapvGrmigs+Uo0+lnPaiWg4mQR81CcVu9erUP0vvMZz7jv48bN86DoJ4pNvgLnmIwan1nY+UQAAOdZITQboQ2Cwc+n2xkIYAGvJSFAxsLEChnHpg2C9DkVwZMAWiC83bbbTefUg/Vj7SEOrRBierRukRUqdsyr2hY/8oDrSwclBP4Y1J03nnn+fKGoF8G5rMmTxa87UQrLDt19LOf/cznRMd3FzsIoFFPAWjS7bXrEAip/VAeXK84fve733nllHI+/vjjjk2OyBiBWn7ppZf6FSRb11llzpo4yt4xu2dNRm2dMcnlPWXyyxf/po5J7YirSdaEP2slwQoAdvIU+7ls/Qig6Vdw4WAjFd5PJsAXXXSRn4yQEz/sy/h3mfZYthxlz7N9Q979Ndnn/Kdu+xv34sO3uDnzDnDz99rZuS29sZHKuo397uW3N7nFS5f5bbynHvZf3Zw/P99NmnOkG7XjzmVNms5rsQUSQLfYwOnyrbWA4M8CnB00BdBsCAJAy72D4DyUNyBaAN3oToTNPCHKGnD6zDPPDAI06hYblhCMxGCHeglY2G22w0EvBtB2AmIBPCwv5wHPAmhBDACN3VAr8eMFDPA9BbqAQAE0n+P+2L0dAG0VaABaCrQFaDIQ2PK0E6BRJgFVoAXQ598o5QD0+eef7ydFWaAfa0tWcSsD0Vnwxrvwr//6rx6gUSUF0LwDQwHQPKtte5SH1RYL0MAfbifUJ20Lf+0rrrhiu0kIf8uCviIFuhGAtlBr66MIvDWRLQoCtm0gD/SL+h3qmzzk9HtyheF6nQbQtn2rHrPqzQom9DnP3vW37rcPfcPtu8++7uB9Jri+lgN031azb/vmf8bPoqZj05Z+9/pbq9ziVZvcO++sdKN22tVNO/LP3f4fPMPtPvPAlLKuJjvXdZkE0HVZMl1nSCxQFqDJZ4yilQfQqEhcLw9W635IABofWQKSSBcHHLJtMcF6Z555pt90g+AuwEJgG5aBZ1IKPquGammcwUi5hrPKz+f5YnC3CrQAmo1U2IlQG6mgAMqFQ/mz5TLRagW6GwAaUEUtRz1FkWYVAYDWqkIVgObcMFBO9ZylsIYwB3zyO8pDEGHowgFA087apUDbdspqgbKRCKAVRMg7C0CvWbPGt3/crlCg7SSEz2YdjSipKltstYT7FPmjx8qjchStfth7WhsVPYfeQdtH8D4zMSelolZtsDUTYLbyRoFG1bcTbftz3X2dvZ5A2LbrcIJhJ70WrK2NXnjga+7X9/2DG7frLm765D3chLE7uFEjtk7MBvpGui39W9yA3512wPVvA11+9uNGP19bHPjrz/e/d26A3/D/vhHkiPPX6e/f5NyW/q3XYOOSETtsPc/1uXE79rm9xo9xff7fjR1cd/Hb69ySFWvd2++sclv6RrrxMw9004863k078jg3dtK0tONgY6Zt6acSQLfUvOni7bCAloC5V7ijW0yBxoUDBRrljQE5T4Fu9YDCMjD+kwA0UIPPpwD6rLPO8moRS+uUWXARG4gE0PZv1rdUu91l1YeAyypqUqC1lfeMGTM8QAPPuMAoC4fuLYDOq/MYlGSBih00+RlfYrlwaIc/wDTmAx1z4bB1WQQkVdqtBR0+JwVaAN2sAs01VT+qUyn+WasSdkLF5wVWZLS47rrr3L333uuhnPbFSgwTtnZn4VAdaPUDuKSdc+BHrs1oUPGpe7LnxFR8O1Es2/by2qHegbw2UnWSqHJVaXdZ70VshQEVHjsAxPo7/37xxRf9pImJCKsi+G8z+ViwYIEHaNqPtV+V8lV5R8JzNelXrIL6DruClQXQtoxLn3/CPXXn37nVi190O+ywoxszepQbMYLdRXZw/SDthrVuYPNGx1Y7Ax56nRvo38J/3MBAv+vfAjgzAQOw+12fQBp47tuawYitsvnMoFLuOXnr+Vx47C5j3KGzp7mJ48c2oEb3uTWb+9wryze4NxYtdO+uXeN2nTzDTT3yODftqI+5PfY50I3eaddmTJ0+20ILJIBuoXHTpdtjAfnEcbfQhYAOGh9oFGi5cBA4A0ADzyz75wF0qwcXttslgv+5557zmRFYWkftxdfYunC0GqBjNQWkYjf8UCkj6f4AaOAZFxMBtA1eKwpWHE4AXZcLRwjQAousSZFV91Q3CkQFoK+//nqfeg3IRo1kIkl7I88y+arbcWgCwL20+gEYCfRR7R955BEP0bRDdnfEx5gVGfzdrR952fKG6q7sqs/bCVaRUlz2nrHzbDkaAfEYQKufskG8/I5AW7KY0K+wcoN7GACNis9khOeUYh7Cq8pZ9E43YguvAG9b9dJEOeYCFvYX4bNveneNW/rCL9yrj3/frXjtBbdxzUrXv2Wz6yNrzbYtrvuIy3B9bsQo/Ov73IiRIz0cjxgx0p/X17f1C7cM/tbXN9KNIA3qqB19jmV/3shR/m9c0/9u1Gi3ce1qt/ylZ9zmlUvdvBkT3Yy9JngwL3ts6nfu9bdWuzdWb3LLly5yo3fY2U05+P1u+n852U2ae4wbs9seKcdzWWMO0XkJoIfI8Om2jVkgVPs0CMYGEP6GEimARt3lPJuF48QTTywEaO5ZlF2isadxXhHCjYOUWOSURe3F3xhfY0ABYJAPtNQ5e69QmQz/ZgcnDYQxkLDKs65BCiyycKBeEey47777enAmAwLls1k4VC9FClarAPrcc8911KWOTlCgWwHQsh/fi1wJOAdlElsApnwHRm+66Sbvb897gHrPigIKNPVLW2vHYWFVMGWf5+WXXx4EaFZCAOhJkyYNAjSZLpo5rB1j12kFNHIfO9nXu6n7x97BWNmK3jE7ISC+guBB6pv3mNUtC9Bci9gPuXnx3JqA2cw6rbCH+mz1YZq0lH0+PeeWjevdureXuNVLXnbvrnzL9W/e5FVjYFfAu/XfW/cGAID1NWLUNiAGjAHpbYDsAXzbeR68/d+A6W3XHDnSvfPaC+7Ze//BrXrpKTd3+h5u5pSJpRRoEHvZqg3e13nZ2yvclv5+N27PGW7aMSe56cee7MZOnpFS1DXzcrfxswmg22jsdKvmLZAF0FlqCQBhAZrzyAOtNHZ2K2/O5e/WX9h27s2X/k+vgN81/p3sanbfffd5FZpBD1AlNRvbPgM1AHyWD3TWUq+FFDtY65ksRGjQshMFFEA2UsF/EoDeb7/9PDxTNhRLBRHqemUAIAF080GEFriK2iRtGkASQL/00kvuV7/6lXcbYhKEe5AAm81e2ukDbdukgoDVDkljh8sB/rsAtHZzZDMaMpnw/tZ9hO9LK64vdzPbj+mZ7ftTxo2kqHzY1AYoo0KHAA20vvvuux4saSPylZdfun6f5SpUVIYyfy+ryBdeC/eLmALcZyP+tl4FRXrwiPw9vFesj1v2+6fcM3f9vVv50tNu7rTxbuZerN7k+UH3ufWb+90ry951S5a+6dauWe3G7DTGTTnwfW7Gh851E+a8x43eOblrFNZzB52QALqDKiMVpdgCWQCdBRUAqgCaJUw+j98sqhvuGwzI2olwKACaezKA/ed//qf3S2VpnZzLQCqqqgXougYxC9DW/QIbWh9yAuG+/e1v+6VfAbRVoAFqDl2jzLJ3AujmATqm0MXeC+pGPqZWQYytFrQaHmNAEk7q7HP99re//ROARoGWD7S2uC/uMTrnDCnt2lVUz98qgKZvwf+eQELcsDQRRoG+5JJL/IoN7zt9ZKhAA9A2qLiuvqdzaqNaSWKQv/ylZ93Td/6tW4kCvffubuYUXDjiAL2FIMFlq93iZSu96owiPmnv/dzM95/m9nrPJ9zOE/ZOqnO1KumIsxNAd0Q1pEJkDbB2kOXnLFDIsiBwagGa89gsAoAmiAZAJTiOg0FDWTqsElt0z6K/Z5WNz3FPvsh7e/fdd7s777zT+y3ia0zKs1YAtOyo5WQt1fJ7VCjBFtkPAGhcXwBofMUBaOCF8rHkz2Hz+BZBdDMAjWtLGERo09jZjVR6yYVDE55wkmiBM29iWXVJvB29kQX2mLr3wgsv/AlAo5ADfbwXRQCdtSpT9tma/XzeO5+luNp6ylvNiZUtVse8s/Qr5Jgn/oMJsQ0ixJYEHfKu8Hm5b9hJsYL7WuHCUbYuOuW8cJKJ//PTd/7dVgV6xkQ3c8/dnSNA0Rzg9Mo1692rS992b61Y5Tas3+h2Hj/RTT/iI27GB85w4/Y52I3cYadOecRUjooWSABd0WDp9NZaIG9waEQlI0hPAI1PKgdKFgDNAIKPMenZBNDcA3iuA6CLwFqR6AAo0fIA9He+8x2vGrG8HgJ0lgtH3mAdQpc9V0E8VhGzKfzIfoALB4MvS782CwcAI4DWxEN2qxoYlQcrFiSGM0Br0mPfgSKoKWp/rX2T869uy6aJnGCNT7IiQwAhLhzs9MeqDO8tkyRSAVoXjrKwW/Y82bpu+1i3jBCiq9RV+Bz8O9YWcHshtoIgQqV+ZEWCwFE2UmEFDj94ez31BXYi3IkTsLrrppHrLf/D0+6pO/63W/3qc27OtD3czD3Hb6dAr9+42b22ZLlb+vYqt/rdDW70mF3c5LnvcTMIEjzgfW7MuEmN3DZ9poMskAC6gyojFeVPt3UOVTZsVKVDJ0APgCYYjsGYg3RdBCGxtTLLmWUAOu++WYNf3u+5ng0oIu8t6vNtt93m8wa3GqApm9KHadDErmRr0HIt4AJAs/xLrmrtREgGBOwmF44E0APbtclWbKTSCEB3S38SA2iUU+XSZiKnLBwANPBndyIMc2Rn9Q+dBNDN1E34HMpoEj43O2CSHpP3mI1U8CXnXEQD8kAD0HYrb62IJdW5XO14BfqOv3XveB/o3d0+e+3hP7hly4BbtPwdt3jZGrdi1WrXP9DnJu5/sJt+zElur0M+5MbuOdMHNKaj+y2QALr767BnnsAuVVu/QD1gIwo0aZsE0AQlcZCui+wDuEcAguywx6HNCPJ27YsZu+ryuZ7D+h8LoHGZIAMBLhIobc24cGQtFfN77s3zCn55LlQnlnTtRipMPMgMQjASCiDZGhiAKZeycADgXKso13SWsteMAm3zQNssHNb3V22pkfZT5uUK67/dAF3luWz6uPDZ8v5Wxg5l343YfWlD9r0j2JEgVlx2yAbDO0GAIwAN/PH+6rATQDvRDYEy630Iy1MFtJ7nkJwAACAASURBVKvYJXbdMoG3RffQBCL0c+edRYEm8wr+z3znXN5dfKABaJvZh7/J9alqH1hUxl78+8rXf+eeuuN/ubde+IWbMn5nN3GP3dymzVvcindWuWWr1rt3N2xw46bu56Zvy+k8bvp8N2rH5K7RS20hAXQv1WaXP0srABrXAzJboKQyIHPgiiCARom2AC2QzNtu1w7SgsKswTor4IvP2eA7gOGOO+7w5QQW8DUGoAlyxPfTupWUBSZrT5vCjt8Leu0uggJoua+QrYE80ExAWEIHYI4++miv3BPMNW/ePG9PwXjo+pIFVFWApciFY7gBtGxn7RIDqKyuIA+SBbF1diNlXBOkQNs8xKzCPProox6g+c4EE393JknAX2wnwjAYr8pKVZ3PnHUtTVzt+2vdOqqWQdfRdeXHrOfG5QlXGMCZOAYmItQxfQp5oE866aTtXD/0Hus6rUrdWfU5O/X89auWuxf+6Sb3h5/d6Vz/ZreD2+I2s6vmgHM7jpvs9jzgWLf3kce5Pecf43bYZXynPkYqVxMWSADdhPHSR+u1QBFAh6muytydQQSAxjWCoDgOXA8AaHZhw5dyKABaz8p3BioAGv9nATTp4i644IJBgC7K+ZsHTAL+0B0mtpGBjbYn+IitvMlPzXIw6f/Y8hl4Rr064IADEkBHAltbqUDbyZvqU9kSmgXGoVKgBYAW2LSRCnELTHzZmZCdCGl3l112mXfB0qGNQDodoMv0V3Weg3gggCYHNBMRbAVAY0M2krJtxrqUCaLthK3OslW5lp0ohGOEJiBW3c9aQVA7U2pH/o0LC6tujUwWBrZsdisX/d698sQP3Fu/+5XbtPptrzDvNnWWm3zQBzw477zHlLQZSpXK7rJzE0B3WYX1enHz1FUpbWWWPaV8sYwJQN9+++1egeEgfzF+vATTEAyHSweHXQouUqDzBhZ18lnlDAcE7oXCJgUaWKBcF154oR/scJ0o88yxtmHVqarXwH9SAA0UAtBHHnmkV6ABmYMOOmjQboKvooEoNrglFw42bWA3tD/NV4uBY9Bg67ou8C2jFlftf8peMzyPVRhcrvDdBaA1gWPXxCuuuMLnI9cRunDEJoxVy90L55OFg3SAKNDEMeBTjosGLhyXX365B+jQ7UPvosQK7FCUWacOWykew15LZeFvQC/p9shprom/di7kd6yQ0UfxXW5pxHMAyOPHj/e59Mm+RB/Ge0ZwOZ+nb+VvBFM2cgDR61evcGuXLXQb17zjRu24s9tl0nS30+6Tk59zIwbtss8kgO6yCuv14mYBdBFEhHYRVJASDhcE1F2CkTjmzp3rAZplYFwl6gDoUAHR/bNAnE7cwq0AGh9o1DcAAYBmsKOT5xCc2qCpmK+4oEtZPsKJR2zHr9BPmGsQdMTEg8EXO+LCAUDjAw3YH3jggQmg26RAh8v+IWg0oj6Xhdtm+pxG78GKDACNAo1ySvtDgcbtABcOFGg9sxTorAlk2d+rrFrt0TvaiG2r2CxvAhlOlKQSCyIFusqeo3eb3wOU2JHt28nC8fjjj3sFmj5FLhyxCS/l4fqhPao8U9G56s+5z7Jly3yQ8ooVKwZzT+vznKfNpthwip9lA1bL8OFGaf/1r3/t/uM//sOR/lD9HX8DmgkSnzNnjs8aRAA5tlq9erX/zh4ACCq49QHRVUWGwedkExc3sHWDlhIbsxTZJ/29OyyQALo76mnYlDIPoEMXjryBTUFkRO/ff//9Xt0lGp0D1wPgGTcOsl3UBdBWWeY+4TJorBI1UAmgcTWhzLiWLFiwwKu9KCjNHHaAVuCgoCNUoGRjVBx8oNkdkXRiDHL4YgPQwAu2kw+0zQOdFGjnwUXwx6SNf1OH2gTE+u+G+aqzYC98L8Kl9zIDfwizjcJtlbaYdQ8BVNZEE/ADnMmcg+uVVkCYuJGFA/erojR+4SRDE1Z9VwyCJpxZqyOtBOhw4m0VYGsjTYZ5b8P4BU2u7QSbdsWkg74EqMSGgDTPIhsqiDC2gsF91Be0IqCQ4G7qlPJR17jaAcIAstRo1Y/6Fz23Jg/qX4FhVii4lk3JqfrHRQNAxlWPPgzwBsYBZtz5GA8QA9iVc5dddhkE6SrtnA1UEkBXslhPnJwAuieqsfcfQoOJHZDz1FcGEA466R/+8Ic+RRyKKgeuB0AMIMiW1ALoIheREJAFyVa9DdXhokFegwFbF1NGlHIGAlw4AGigqxmA1iBEObgXG8swePBdtlT5NUgzYLLhAgMuwUd853wGIHygyRBCNg6bhYPPlhlosyAlqwVbMFQeaNQ0lqUBBLuRynDIwiHYU7tS/doAvCxbdhJAU0bKrgmE3QGTv+HCQR3jdoDrFRNMluNJX8cOnUwsgZ0yB/cREFrlVmBmwdrCtWxbJ0DnQbpVfq3SLGjWpksCTD2T7Yd0Lu8r7msou6xoPf30094fGpgEoLEh7ws2VQYd24+FbhJF/ViZerDn4KaGaw6TpOeee873ScAz5eYrzA4E7OKSwSF3Dr5jJ33PKwNqNCtoBB1zcA/6DlTp+fPne2EAJZqxgBW/IiGg6vOm83vTAgmge7Nee+6pNLBpsIh910Nr2c8CNJuUoKgySBxyyCEeoFF5AcE6ATocIIsGHgYqBgs2UmEb77vuusvDw2GHHebw98SVY+LEib7cDCCcry3HYwO7gFNwoiwbAmh8/8iNDSDb4DMLDsAM56FcAc+UB1jB9QXF/ogjjvCqjXZwlIpeJtAxAXRjW3kLnMPvmrCxHF0n6LWjA1EbpdyafOkZtAU1Cj6Q9fzzz3vQO/jgg70LESCN7yrnKxWboEvwKZiUcqkJotqr3g0LrgJHC9d12jXW/rG1dgFUfVrVVdtq29WjUKWVGsu59A8AIiov7zG+0Ci0S5cudRMmTPDq/SmnnOJXkfIAupUKNPXJ6hbxKQQr24P+h75OLjS0bWCXPgg74fMMbPPF82JTzhdkazLGeYA5CrUEA2t/2hy57VGh6dP4QolGGGjKnaMdL0+6R0dYIAF0R1RDKkSRBexya6g8hwMc59K50lkyEOPDC0CzIxcdMACNDzSDMGnZ6gRoPUfZQVcBMqhDDCYMKoAry4nAwv777+9VEwYRvgTcoXossBJA6zypVAJo7MKgyoBil27tcjEDC+cRkIMazkCMHyGTDSYehx9+uB90ABiOIuXe1m2zAI1PLDltcccBCmwaO9R6HUOZBxqbaRMQ/E5RAAEAykdqwkZcOCw46xltFhUBR9F7FNZF2XZa5bplz6UtCGIFkcoCwy56CoAjlR2rR0z8qG8UQyZw+ERzDamFFog1IbQgqnaq4DOlXVQ5QvVT70SdNlL71zXls6wVBKsC6/4W6mOTAk1AsJ0m2Ly/gDT/5u+AJp9l0gtAo0LT96lPEcDH2lkrggjV3xGfopVB7g3gowSjDAPM2IDnQjmnrOrHNJmQy4YFaLUH4Jl2hADACgYrWHaFkPsx+UKgQBxgZY0VSfo31Gr+1o0T07LvXzqveQskgG7ehukKbbBA2PFxyywXDjpVBZsAMwJo1FQ6VwvQuCQMNUCjlADNlJNNS1BkeDYixhlEUIkYICi71LSYK4v9nfWTlJIkUNAgHMKsFB+rVqtqAWgmHQy82A+bMcjoCN0DsppEnQCNCwfuLZTr05/+tAfUTgNoFFSWq5sFaAteqiepkFqdqAp6oe9r2Tqs83W3qjDXBZQ4li9f7ice2oYaH14UVA6AiuAwgaGgL6tthatXfF5BdwJ2bClV00J9nc9qr6WJrpR3bUJkAxhtfUpVtxMDKelS4QE+fgacAWZNEJho0JegqhJMh3CAixg/W3C2IoWF5qrtqozN8HtmMqwtxgFdyogKzAoDK28KnlZ7FyzblS7VuX5ny43yzn0IMATSWeUDpsN2gt0ILsQm9CWssuErTb+LzYpWEcs8bzqnNy2QALo367XnnqoqQCvdkXyg7733Xu+OwMB56KGHDirQ+L7ReXLElFQLLvrZdsAaCDWIh4YvGnykGKGQMJg89NBD3udTcMS96MApNz9b1bHRSgYatMwpaAqVMA1I2tobNRyFhkEGVRx4biT1U7MATUAjqc20vTNwwFL02Wef7Xepk73zFGjZrahuyto3BE/AD9VUvtoo+QAfgH/eeedFFWi1o1iZpERq0miBQs8pda5smdXew/Zbl02qlEPqKM8pgGbZHYhmS298oXl3mWTqXMrJOy73hvA5VCd6HqtS8zkgMzxo80x0BKK6RqzNZj1fFftJORbo8k5KiQ4Vadu/WGVabYIy88UzaNWJf/P+8q6isvKdlSPeZRRXAaquHQJ0K8FReb4JtmVyxCST1QXUcd4ROxmu0pbCc5l04WPNRIy2RD+LqEL7YiVOQgv2Ia0pAgEqNEo4/ZsAukq9NlPe9NnuskAC6O6qr2FT2hi45sGphRgGAgE0HTWqLq4RpDliQMG/WD7QLNfJFUEKB52llBkNVhZwQneScKDR3wW/eQORFDggC+giaA84pCzhsrwNHtLStA10UrlDFUv3Z4AGOKVI8W/ZTYM3gy6DN0CmPKqKYmfwZXkVdQZl3G4D3EzDzAMUO3AREKXtnbERahIDHL7sKNAAtBRFwEr2iMGVhehmB8cQoFG92LjiwQcf9H73uMBgM4K2CN6y21BTpxaMbVlVxlBBVX1KleS8MkGEYR0NheIcayd2skj96f0FcBQEB/QQFGcD6QTQnB+6Y8h1QQovbRm7URdyTaJvAKA4uC/9ApNr9QeqFzuBKWrnVdqS6jo2ec2aUNlJvO0j9f5yLfUJUtp5R3jn+Q4o4h4mQLTPY0WKWDsseva8v8cmmYAzrk58106TgDNZVuw70sx9aS+o2wgpwDRuHPhfE7RN/8G/mUyxwgY8k5kEP2j6N/WBrZxINPNs6bNDb4EE0ENfB6kEEQuEUFU0MIUdtJYxUTYsQLMsxzIhAI2ayqApJUYwIwCV4mtBWOqfVavDDlYqMZ/T0qx9xLCs/JvlRgYSIPqZZ57xg72WEfm7goNsIJHNKGDhWQqzvkt9UyQ6gyeuD/zbKtzyNeR8/oatpGJpCVjftQTezsZLKj18ilGtUOkZBCkHy70ANDmCBfXUv8DELusKRkPlvZnnCOuTpWJ8O0mfyKQN31pcXgB8yml30dMyvIXosD2FAB1b9Sh6P5p5vlZ+Vs8mOwj+BNW0ewWL2cwM1kVJAGzhWxMo2gftGXjkO/D8m9/8xtcLkxuW9zlYVTn11FPdySef7H/m0LthJ8x24hWzS1E9ZE0Ww89VvU6Wn7LtF6R425zRrazbvD6PyQvvsACad5m+BYAm/z1qcLOHbUtauWDSRb0TmMp3ysGBIk9mFya5++yzz2A+6ATPzdZCb38+AXRv12/XPl2zAC3gzAJoOmjAqw6A1mCn72EEf5iiS8BlwYvyMrCTbooyM9hrhyy5eWi5WgGCeQCtQdICPL9jmZQvFCn+zcEgIdgGQLVBgQJ3tDRsFfq6FaoyDZUlfYIHUaGZbBCIRDmox3POOcdnLekUgGbFA4jGn10KFwCNqwk+qDqaBegyduvkc6TuSk3Xu6MJhVZDYiATrg5Zmwqg5Y6hv7F0z3I+7Ycc06xkUD8oz2xvDbwpXVon263byhZToJkMK5Udk04AGoAlfaedZCqGw04qQnc7q8zLNlnwiwJNwDYTcSZU3JdxgDEBYQWVPg/+u832qbyts0AC6NbZNl25CQs0C9ChAv3d737XD5yoqrhtSIHmZ5ReDinQWg7PUqA5N/TJthBdxoXDLr/qeixRk1mCHbmAW1RiBnPOlV+jrm1dOOwAI/VcS9c24EbKsjJ6aIDROQJpvgtcdB1VZVjuJqq48kcBaFQjATQDIeUBoHGNIDWXJgUCKOvGoRtmBUtVLtC2D2Qp0Kx8oHSSMpAl4iyAFizqe6g+hgp0r6liepdsm7a2CFdxssDZ1p/yS2v1RX+jLpikAm+s9vCdbA2sSgmgw8802i7S5/5ogRhAo0CjBPM+S4EGoC+++OLtXDhCgFb92zYSA+isST4BhaQLRf2m7slMQkYSdqXF/9kCtB2HilYFUn0PPwskgB5+dd4VT1wnQLORCoogAA2QojbJB5ogwtAHWsuhecv9tsPW4KAOWx18+HtreCluWlblbzYLACAI7NvB3NrE3sMOTqHvZNjpy+c69J22g5EdePR5QdtQKM+yGzuVEUzGoMvXs88+633FAWjSw5122mnbpTSLlZ1rxQbgZl6KEA7w56TNkVWF8uKeA0ADBzEFOmZvW566y9vMs7bis2rXduIZvl+23mTvcLKIHbmGssxoImj9w0mFR1AZEEVAKgDNhJV+gC3CmYgpkFErLvaZiyCq6O9hv1aXPYfyvSzzDFkALQXaunDgA21TPTYK0LZcdtLJxIlNqwB4rs2OqqToBKIJsMRHnCOMdel0G5eph3ROvRZIAF2vPdPVarJAqwAaMA3zQIcdpjrbEIRjfoYhiGoQ12f1mXBglfuFALrXVMWamsF2lwF0pB6y/Iq6i08jAM2ge/rppw+mnLLwg23tZKZq2yp6lhAOFERIRhUmbYA/PtD4d2YBdF79113eoucZqr9LiQ4niipPOJEQQMcmiVzLrr7oGijQuEoB0NomnJUN4OnSSy91559//uAkLAF0fS2h3QBtJ2U8hXWjA9rJysTkiTrG550JFF+MDTGA5hpZfub1WSldqdsskAC622psmJS3quoWdtDWhQM1UC4cqFFs5U2+T23lrQ7T3tMqXlbVjS2vWziTciHVJKvTlRJsAbtIvRomVZ/5mGRQQHUmrRnwAwQBRNr2/MwzzxxMY6csDGG7sK424d8atW94HaL7yabChi+4nABotDEA+qyzzvqTIEK5meTdX0DQy20kps5m/c7aIVQG5Qqiyak9lyV7pTUTQDPBIR88CjQALTcg6/OfVzdV6iQp0FstqSDCuhRo219beJbAoTgOziOOgiw59CP4xOPCR+YN3DdoB+xOqOuFvtZV6rrR/iR9rnsskAC6e+pqWJW0VQANsLKLGQBNqiSS5isPtOA3BOmqAG0HyawO1wJRDI7k4hH+rWoHrs/b6+RF7HdyIwOg8XsGStmEgSVYBkB8Fy+//HKv7uoIfdTt89e9FBsCNEGg2iSCspIqi0GaNFkAtE3RJdBPKxDVW16sj+B3IUBb2+LCgQLNygAuHAQTMsGxAK1A1ATQ1esk6xOtVqBDgOZ+Ein4WRtRcR6TcMCdCThBhKjTqNCkw+RLG2vZ9pXez/raQi9dKQF0L9VmDz1L3QBN1DWDJgdbAQMxQDSbg0hxEEBb/+QYPFuIzTq3kaqwz5ylVDUK0LY8jS5FFqlnVctW1UYANNs747rBJiUEAfE7APrKK6/0KeJ02LJqMOVvUnvrLGsMDlA3gWgGafLPEpjEDmuo5Na/MwF01Vaw/fl6Z/Seqq7tClAI0EzCBND40gPQLN/LhSMBdHN1Evt0KwA6nAirLagNaDIVAjQbqlD/xCfQn7AqATTzXh533HE+XsGKKY32l/VbMV2x0yyQALrTaiSVx1ugToAmmAuARg2k0yXnpwAa+AoB2qYWi/lRWh9pqRyUWRkrGoUznlnbCAv0spSPonvkwW6RKp6nIuU1z7qV3fBe+EATbERqOAAaSOV3TIKuuuoqn8oudlg1v8iujbx+IRywaQPqJsFKADQbOZB7m13WAGib4zaWoquRMgzHz8RWeiw8xSZLKNAANPBEHQHQbNYiBZpgVAF0uIphbVz0/mmyFtZL0SS0mXosU6Zmrt/MZ+sG6Jh9LUDbdsDP1oUDFyvyfzMRJ6aC7EcEkgPP5JInKwdHbDfTZmyQPtt7FkgA3Xt12hNP1EqAJuoagOYrC6CzFCyMawFawYD8nqXArEDDsnA5lMGFRYN70d/LPmOjDRRYJkCPJVgAmi/8V/FdvPrqqzsKoFHH5adNakK28gagzzjjDP9dRwLoRlvD1km2DsGj7TcEWRYsAWjyhwugqScAWgp0AujG6yPvk0MB0JRHbcQGEQLQbAsPQNMOXn/9db+ZFhupsJGOAJoAZaX27OTJSWtqLF21jAUSQJexUjqn7RaoG6AJIkSBlg+0ABof6JgCraV1QbHtjGMArYClWA5ZKVll/OisihKD8SKItRXVTKefd5+sv7UaoIFl/ItRjx5++GEfpMfuhGUB2k6K6sz1G1OgATMUThRoAHr33Xf3yjMAjStHAujWdSlqn7H2z3K94IkJDvWEiw0KNC4cCaBbUy/tBGg9ge2n9L7TB7CKxSQcgKYvoQ8hDkYKtHygCVDWdujN9KWtsWi6aidYIAF0J9RCKsOfWKBOgFYWDgCaDtFm4SD/ZxhEaIOQLECHEdkqoyK9w01HbEfOuWUA2hoiBqp1AHSzg0Go8lkVsNlr570K+KriHmEBGvWwUwFaCjSBSo0AdExhTV1FcxYAoFGggSfqh3SIVQC6qH0X/b3K+1v1SYvuXfV6dZ7faoAOx4uw7LINfbsCkWkD7ID47rvvetWZCS6BvhJU1q5dO7grayfbts56SteqZoEE0NXslc5ukwXqBmjyfrJcRzQ227YSQEjENTuQKY0dj2Yjt6UqC3xDgA4BmX9nQXI4gJQxY6sAuujeRYPFUAM0WRRw3yBVXKcCdMwHmgEaH+iyLhzDFaDrgEzacMx+ZG0JAZosKdqJ8IILLsj1gS56N4r+XsezZb2/Rfcueu9b+fd2A3SWLQBo0hiSyo5AQjY9wlVjn3328QCNCp0U6Fa2hN66dgLo3qrPnnmaOgCaIBD83dhSGYBGcWB3P/wd6Szxf2ZXQu1EKIC2m6PYXczygCZv2biRSinrQhGeZweO2CCSBb+UUecXXYNzY+Vr9QCOAr1w4UI/AFYBaMpqVxWY5LTShYMct2EWDoIIlYXDBhFSrqwo/+EE0PZZ8yaOspXOsd/1s53Eqr2zksRB1hYAmkBU6oiJDu2KfuCKK65wADST7Kw2HnuXW93uG+k/Ou0znQLQ9O1MwAFoViTJyIGrxsyZM/2YgB80P3MA1vQTdgzoNLum8gytBRJAD639090zLFAnQN9///3unnvu8RHXu+66q1/yp7PkOwn0ydEbqsnq8GN+vVlqciMqc1YDyANya5sYQMdAWPcJ80vHwNk+cyfBAT7QwCkuHAB0WR/odgM0ftr4aPOlPNAEKSkPNKsfOpjkxTK95AFcJ9VJXR1YDIRjUC2YkcKcNyHU32jzgmJgmdRlFqAJTmULZwCaHS0TQNdVq3+8zlACdHhv6p/3EoimL9FOofKBnjVrli94SjFZfzvotSsmgO61Gu2R56kboO+++273zDPPeF9Udq5DDUSJJqUd6qAFaMFLHojGzNwsQIeqWlZQXgw2VJ4i+JW6HlM3Y8pzJ8EaoMOKgs3CARAV+UDzrHLN4XlarUBrJ0JcTOxOhKhbbPZiN1LJS5UVA8isNtHtr31ZgA4nG3aiq/fW9h2aMFqARnUUQCsVYgLo1ragoQBo26bsqgTvJ2IKAM1uhEzKEVH+4i/+wp1++ul+n4B0JAuUsUAC6DJWSue03QJ1AvT3v/99B0ADXmxowRbeqIGHH36422+//XyKMXsUqb9Wta3TMBZuBXpZABvCdgygsyA/VDfDe3QSNNtnUBo7JkKou0pjRyYV0tjZjVTC+rQb3mQpvo3WZQgHpNp78MEH/XbB+FlSbgKT2MqbMtL+dAigBcZl3G66GaLDFZPQ5rFJg22v1k5l3g1NnrQ9N3VB4JgAmlzdTMIE0BdffPGgD3ReWTv1HWm0Dbf6c60GaDt5snWjPlUuPJxH2jrceIBnJlCo0OPHj/cp7NjKnbaQjmSBMhZIAF3GSumctlugboC+6667fEdJwKB83Q455BAffU3nWfbIg+uy18g6rwpAhxBsr9mrgzv+q9pIBYBmpz9tpPLZz342F6AFUtip1QBNYBJ+92zgA0CTe3jatGnuxBNPjAK0JmRZEG3Lngfazba/dny+CKDDiU+sTEUTCAtrNkMO11q5cqUHaBRI+akTiEpfIBcObaSSALq+FtFOgLZ9owK/NYHib2xsRD+CAs0kl1UiXPs+9alPuQULFvi2kI5kgTIWSABdxkrpnLZboC6Axh+VXQjvvPNOH3xGhDXqM2og6exQBnfbbbfSz9dKgI65cKhgzUJxVrlDSJBvaRmQCY1WBDaljZxxIgDN8jvBoAA0AWBZW3mH5W8nQDM4s+oBRAPQpMminX384x/3m7382Z/92WDxNm3a5H+W7bJyf+OPqfO6cWvh2IpJVpvW7xsFWAtr6ke0hA9AUz8CaNpRAuhm38ziz7cToO1qE/fVZigCa/KyW4DmHR03bpx33yAXOHExHHrnuvF9K66RdEYdFkgAXYcV0zVqt0BVgA4LsHHjRt8B4u8GQN9xxx0++nr69Okenvmio0SRRn0oe1QF6Cw/vKL72ecXONnvRZ/X3/OgXANK1rVCgCkCGrmdlC1b1fOAH5ZeGfBQn9kEg9+RTeXKK6/0/sVZR+jC0eyEJAR0ez0GZzbuAaBRt2iL5Bpnm+AQoPlbCMZhKkQb+Cn1vM7yV62HqueHbVmfrxpjUPa+RQCNAo0bEO4btCMAmmV72hBBhEmBLmvp8ufVCdB5/RX3sbu5Kt7Bbn6FqMJmOijQ1D/jAm58bHJE/c+ZM8ffgiwctFHU625638rXSjqzWQskgG7WgunzLbFAVYAOO2jARGnspEDTUZKiiGARAroOOOAAn8Ju7NixpZ+hCkDrGbQDXpXUaa0C6PBBY1CcBcpFAF23a0RY1hCgH3nkEa9Av+997/PL70UArfLXrSiFbQ9AI20i2V+AfQZ0KdChDzQKtG1TMUBOAF369fQn2vrIcuEIAboXXDiKVpmGEgLrBOi856S+6fftTrJ2G2/+zvupVHY///nPfS5ogghPO+00d95557l9993XtyPS2/E+MqGqmJoFKAAAIABJREFUuglWtRabzu5WCySA7taa6/FyW+XUdpjWTUD+bXaZVh0dAI2CQEAXy+mksWMHKhLm44sKQBNtTccpBTproxSZugo804Fzfpnto1V+C6ihO4Qd/EJVuYyiZ6+d97PKLFW0iqpcN5iGTRxfYlJQyYUDBZoUVDGAzlPPrS3rgIoQDnAzIWiViRvBavyddocCDeQfe+yxPf72bv94eRMvtbNWGEQwxf2VhYONVOQDjQLNFzsRsrnS5Zdf7i688MJBBbqZMmU9c6PtLc+Gemf5Hk7Awj6lmWdq5rMxgH788ccdk2C+qBP6YfpmAjltphrb76qvpCwh1CrXOwCtfhf12Po/c44AmsktKjRZOBBSPvnJT/qNjnhXOdiJENGDttNovTVjs/TZzrdAAujOr6NhXUI6TLsJhrbL1qAhdQ4j8TdFWwPQ+J6ynM5S+n333eeX/wkaBJ4tQOP/xkHHq+uEHWaVgYhzuZauR5msChJWqJ7RDg5K4B87NwbcFnjzfJGz4JvPy5ZS7TQY2wj2vMbY6kFG8AOUsvQK/CxbtmwQoG0WDk2GwskF/5b9WhWQB0Djc48bB0onx+zZs/3KB8vEww2gh6oD4/1D4act7LLLLoNQFKaxW7Jkid+JEP9XuxNhI+W271cIvY20t9j7aoFS761VXMuopbH+TNDZivc4C6CZBD/66KMealkJ5B0hkM9mqrH1YF2x7Iqe+lC5b+h+qMe2/6JNMCagQOMHz+60ZOVASAHeTz311EGARoHms8mFo5E3YXh8JgH08Kjnrn1Kwah2bKNDY4CwYK3Bgw5VagMATQcogAZmBNAkzCeQEB9olAcBNJ9h8MiC3XDgyjIq5zFwa5MMypTnvmGfRffQRCFUSy085w3QWYFYGljCZ9F1Q3eBLJAvUutb0eAAaFYUGPiUhYNtmOUDXQTQCpAcCoDGdYgNVFChUdfsoE5bkSuH7B3uflZ2AlcGfmLtRhMLTSC1mmAnqPbdk8pnJyg217bAQ58pA3V1txlNYinXzjvvPAjQ9AOAE1k4fvaznzlt5d3tAI2Nrdqa1z/Z+labUR/birqKAfRjjz3m7c93KdAE2hYBtO3vbT8noUUCgPryEKCZQJGRiYk4geX4wONixd4A3B+RhQMBpkj8qLvNput1lwUSQHdXfQ270lqAVkCHBWi5SmjgtwAtBRpfVACawBGCCIFnFGgFESoLRyNBI+HAoAqSH54iwPPAJgbFIeQIaKRiWbU6VFntoKLBxAKv4DxsTFwzTKUXAzmBEp9XkE4ZcGu28QqglQcaiGb5HRcOAsAsQNusFdw3dP1RveWp9Y2WVwo0qx7kHudgknb00Ud7iEaBFtBhP+tqELrBxOrZliucYOnfWb+PPZM9l/pGtWPZ2gbT2XZM2+bd4n3RKgvPoH+PGTPGZ7Zh0yKW5eVD2o42ouezE0J+Vr9AG0J9JLiTFQz50ePCcdlll23nwhG+g1l2j9k06/1s1AZ5ZdEEnGs3uu203v2sLDCNltvWh70GgXzYnkw6KNBMjGkrUqA//OEPR18/C8cW9MP6lr3C/onPMw7gBsYXkymlmfzoRz/qxwXGCI60lXejPeDw+VwC6OFT1135pAJoLS/GFGir2kptQNFbv369DxDBB5qgLmXhQGkgCweR9ygP8oEuUqBjwCk4i/3NwnWZAcgOkgJwXUPQW9bPWAOiFEQBpdxcihTxEMr1bxukwz2k+rdCtQptKoDWToS4cbD8jgJ91VVXlQZoCzetAGjUNOCZSRugpjbCrpfsfknAGkAt+1EG1Q/nhnVn21gIZhaY7bPEfo7Bddh+Ac2ddtrJAz5fam9qN1yD92rNmjXeR5SfOWivrPjw3vFsvFeo7nznenpv290JhRNcAlFRH//t3/5tEKB5lkMPPdT7QNssHLZOwvchnKC0+7nC+0lIaBSg1e5i/VSWSFDlmcNrAMy4b7AKAEDjhyyAxgcamC2amMT6HPt+hKKBnpFx4IknnvDvJuUAlPF7Zn8AxgZSnXLQlsNJSR22qGK3dG5nWyABdGfXz7AvXVmApqOTSqbODyBWECFBXSzXkU5MSoM2UpECHesw8ypAwFsGjqtUpJ4ZKLEArWeUAh9e05bDqsla2uR8KTIafMKyx4BSkxcNQFoa5x5aqm8XQKNcAUA/+tGPvBsHmyJ0GkBTRnZJZJMGBmoULkATRZYIf5aI8ffErtZVQvVpAZqfVWcCVdqpzVFrIbiMAh2rc9WtABro5UtAZt2jAA7gmS9+lgLKM1KuSZMmuXnz5nko5TvPjSpdJQtNlfelzDsqGwHQ9AMEkKFAA3HUTywLR1mAtvevuy/Igsjwnnby3Y4yVK2fGECjPlMHZMJYuHChn3ihQBPICczmAXSZia91R7OuLbhucG8CCOk/6MOY3OJ3zRdjBIdcRey9EkBXrfnePj8BdG/Xb9c/XRFAS3FQJycFWgFEygOtnQgJFmF5kKU6Bk2UBwZ422GWhcEsgK4C1rb8+jn8HoMiO2CqkmOqmD3PXlfAFA5EocuJ9YGVXeTCIYBuRvWq0kBRCoFTAAiABlIXL17sXSJQoMmxrMNuka2JgwVUW0d1AwdlApwZpIEDNm7Az5L7sJU8oMCAbv2Iw6BHW6e4QMidAtcJlF7A1T6XniFsF7F2Etpc5wjoKZvuqfahdsF3ys39+bL+qAJ93rHDDz/c1wuKu3Ktlw1GLdsmit4z23dwb9opAI2LDX70wBsKqN1IBfVTsBUD6Ni7VhWgs1TeoufOqlvVUd3tuKg8Vf6eB9C8KwTy0Q8TyEcgZ14Wjqw6CO9h65/2LPugPNN/sJU327gjoODO94EPfMBPxomLUf/I91CY6GQ7V6mTdG7zFkgA3bwN0xVaaAGpW1JBwywcIUBL5WLwY6AHuHDhYCMVfGcnTJjgd4IjkJBBfv/99/dQ0+gRUyQEQ0UgHgPa8HlC6As/Ew7e6txDn2l+L1taBTMEaCmNfOd8nct5gIWeKVwybsegguLJUi9LsAyA//zP/+zh9L3vfa8H6HPPPTcK0OEzyoYaHOsuO4OyAtUYrHEjAhAAX7kzqH0qS4RdbrZ1Rz2g3uKTTLm5BhMJvocAbZ8razJmwaBqm1eAo65t4w+4lt5N3ifgmYkq/ulsYz5+/PjtAier3jt2flHWCPllU05sCESjNrMqxSoG8KxJWFkFuqjcRW0pSzkVHOdNePLOsW2mqIxD8fcsgKYOUIJ5j2k3uNaRixmY1RGr57x+Vza2/Rf1r7ohfR6ZmQB3+hQUZ1ZLgGfiFFhBiR1FE7ahsGu659BaIAH00No/3b3AAnkAbSHBKmVcUoM7wEUQIQBN5D3qH4M7bhykrmKJGYWs0SOmeqjDLwPQgrhG79/o56TQFvlUY0e5tliADgEttH+j5cr7HIMdIEo+bwD6wQcf9P8+5phj3Gc/+9mOAWjglswOtD3Uztdee80vFePDDWTSPgTOyr4RArTaBfWjXLbYHNUXVwm7g6Fs1ihACwxswCm/s6sP3EPZZOxKBOVBFQdMycnNv5kksBTOcjxKIn7QqHx1K9DWZjFwpe1KJcefG9tTB6xK4UcPvNGOWDGI7URYRYGOrRLV/Q7kAXSWqq3PFLnPZE3c63qGGEBjf1Zp8EcnGBhwZWWQibBN9Vg0UdKk0AoXEgwkAFiAxm0Hlz5Ams/MmjXLg/N73vMeD9KILAmg66r53r5OAujert+ufzo7kNMpMnjbAdwqNvo7D63OFHgBoMnLixpIPlhlQ+A7uxGikDV6xABaZcoD6G5SMzS4hs8jV44wQLFIhWvU1oApShVR9KjPDzzwgPedZOADoFGudDBwqq2E5QnbTKPlyfqcAuqANdRowBLApExyd5FN1U5jZbJAbCFZwBBOvkLAstfM+jl2XYGzddXRCoRN8chzrlixwj8jqi5QyndgBXBmYwpWe3DpaIUPdBH02TzQQD3tgUkYqS1x4SAIFQWayc5BBx3kM7ngwiF3GWUYkZ1tO8pSkutuS1WupwmQPqP6s5OfLDBUP8tzFcF2lTLZ9mXtRzsBoPnCHx03GlwnyJBENh0mxfY5iuwtoYXP6L3nd4rXoP514LqDoIJ7Fc+K+4bcjfiZbb2zjpjy3Yg90md6wwIJoHujHnv2KfIAOgQM28nKnxOFkuU6ABqfN5bCSVnFAE8nrUDCOg1YRjGx59iNYgSpNlDPDgoWCquAqmwl1wH+Lb/WUBnUwIOyiLsAaid2Q0W0255znvJdU8ZWbzoAQJN1A/cIAJqJERMkJkJXX311xwC0bUtSm+1GF1lpBMM2KACym/LIP7lodaOZ9qx3TptSqK1y7xCgUQ6Z1LC6Q52wHM/zka7v9NNP9y4crPqUfeZmym0/K6DSShQAz0EbYjdLoE2b8TABAKCVxk6brijDiAVoqzTb/qYI8Op6riwADuuK8+wESKsYsVUAW988R96mT40+RwieuDVhfwCadHJMMnGlAKDZDZBJsQ7lp87q78LJqAVo2UU7UXJNVh2+/e1ve4AGrPHTx2WEcWHOnDne3SgdyQJlLJAAuoyV0jlDZgF17lbVtfCQpSYKoBngAejvfOc7fsmOgZzlWpaY8XnDjUOJ8+t6SDtYxBQLq+iiiKGAsYzMIAK0AqUcKGFa8pcdNDBalVAqZlH57WSEc21KOy158nudRzmU25dlePzFCboEopWWTOn2dL1WBhRiG+oTtwhgja2y8XE/6qijPECff/75gyYA+gVt7Vagi+qh1/6uoElS97ExBvYmxoCgTgBaWyFXmfA1ayPb1vlZqjIAjQsQoA+8KQ80fcIll1ziPvOZzwzm6LZ9iyC62XK16vOaMGhiLKAva3P7HltXrbrKG/aDrALwDqMGsxpAcCcrgQA0Ey8BtJ7LrjxmTSJClx4L1jYLB9lxvvWtb3mAZnJHG0VQoQ2QJUdZmep69nSd3rVAAujerdueeDLbCcpFo2hQ0MDHeahLKJW333673/GK36E2AdDvf//7vXrZjAtHVmeuMmYBtAZkfGNZ+kYRwzWBramBaqCDqHQUEvlyAoValgZstYNdnq9m1sCvpVqBcAjQ4XPhG0iwHqo9eVIpH4OSXQVotQoHQLPUS55lBl+ADX9WFCQAGvjRga2UFaKovXT6i6IVAcrZCnUw7/k1Uct691BpWRXAPYq81/i0YneCwcimwCRVE95214OFaAEU7xYBhAA0sE8gGfBG+6a8uA80C1AheFv7lrFB3uc1wQ3rTO+h3sGqKxR2lUMb39T5XoT9IJNgQBYXGoK7qReEDCZen/rUp3xfo2fVjq5lc9fbPkn9n7UHsRPf+MY3vKCCuwbwzIoJ7huUQfsC1Pn86Vq9aYEE0L1Zrz3zVOoMrQJdNAhZgMb3FIBmyY7gEf6G3zOdJv6ZKB11A7Q1fgyg9XfghMGcpcyHHnrIL2XiU8rBgE+5GMwBZOARKASa+Q5A699VK1tqjrIq8Hl+ZzNDhNfER5Btbkkztd9++3mfVql6Ve/f6PnAGhMiqVdsjsPPMYAeyl3EpJpp6TnPfcG6ePA5Wye27dsAqazAT+teIBvH3pWipXALnmEgIeXTygj3wMWHSQ0uHNQHbZnyaUtmAFogVPTeNtouYp9THyC/YLkuAGpMWAFo1Gcmrqz8zJ492wc9Av5AFG1NO5NaINN1LeTGfo5BcJ4qXPYaPGu44mTtqrZBPTHJ1USXz9BfcB9+x8ScdzjMrKNJWt1+0GE/iBsNK4O4U9AHYmvUXwD6lFNOGQRoyi2ALhuEattsbOLHfW+88UY/ecJthHsSVE4uaPywrZtanW0yXav3LJAAuvfqtOeeyIJEUdYIDTBSHABPlvpvueUWrzgBNSgNADQqNEoH7gntOgRXdOwsJ9OJEwyHKkJgjQ6yBjCQK6BFm1TIFvKbtsuWfFZKsrWZBQDr92xTAvJ7BioC39555x2vytmBmonGaaed5j7xiU/4HeaUkUHPIwive+C19cIgC+xgJyYcRNKjRuOGc80112ynQGMv5f5tJ7ip/UnRUxYN2SVUCqUuh4As6NR3OynMUherwnJem7dtRhBqfaH1PLRhVk0AaHKtoyhyANC4RLDKozbZrnqwEwC9E4Iv+gNcOABnJtRMWvHhZikfgGJyjQ+sVnhkIwvOocJZFn6rArRtA7auYgBtry1Y5ZmZ7GjVgt8DzTwr/QpbVvMFNNLf2L6k7vc4BGjiGBA2WEmiPnhfcBFjJ0CCT+XCoUm93qMy/bT8ntUnheANQH/1q1/1MTH0sbRVIJr7k4EDWwzFpK/Ms6VzOssCCaA7qz5SaSIWCAesmNJmBzrOF2SgugDQN998s/d5tAANRKOsNpPGrmqFcX+5FwCqQD0DCcodSh7qEAMayggKNKmdGMyUwUEKpVwvrJ+vBlEBhL4LtjWgKBjMZoTAXtxD/thktyAAEzhi0GWJk6VVFGjKxPmCZ/lstzqIEKjBZrhtANAAG0pWFkDLVlWXs6vWaXi+VGWlCpS9BdeCCU0Gbfu2bjAx3/astq9rWlAJoSV8Ryz4xdxvrFsPnxWYWNUSRZdJDS4c1AdARLlRcxcsWOBXeYC4rLI0a+vY57mXzV9OO5ALBwCN+wDgLIAmoI264t0DnnluBceGNojBsspgJwr2PEG8PS8sd3h+CM9599X11TY04ZH6qj6C95PnwzWMdxi3FVyyyIdPphTdQ/EjdU54wvrHXU0ADUzzd9LJAdAnnXSSX1Xi0ETU1mFem1GfJLc2CQb2WdgX4Prrr/erEEAzije+18R3sOKnjB2yQyvaaLpmb1ggAXRv1GNPP0VVgKbjk4JCR0pHTdAIAA2EzZ8/3w/s2uhBAN3oIB9Ci62McBBiQJA6CgwCHCipKhuKCCoYbhJShxj4eCYBKjDAYG+DAAVjGsS1jKkBxSqcUmb5vGwrBRpwRtVFFWLHP2AVRYbJxtlnn+3BSAqNlleVk1gZIuoceK0tqTtccsivDECTioqBuBMBWgM/tsDefNmJjc2mUgRTMXsKdhqxteo8BtB57h2qb+tmggKN2xGKLvVBvfDsuEKQEo52Q3tp9N1qpGPTBEYApPeEa+FyQtsG+HHhwJ2DQFTeSeqEDBwhhIXga22kn+37F05G7MTWTmLKPJuF2qLzY5MrPQufxQ5MhtWXANDUE5Nisk/o0EpDI20rq4wxgAZkceFgQoP9KAOuFJSHjBhVANpOIMPAZhs3wHnETnzlK1/xbYDVSPzesQMrkXJ74d4JoItaXPp7AujUBjreAjH1JWuwEKRo2Y5/4yIBQKPyMlDi70jaoo985CP+e7MAbQceqxpKAVJZNZjRwTOYoYZRtltvvdVHozOIKFgPiMZVAjVaaq+C4gRkgrAYjEmF0kAgRct+xpaLn/mMtsp+6qmn/ADD4IaCiALNBgeoQ9a2Cmrk+q1WoAF1XExIXUcAEplVgCEUtGuvvXY7Fw5sK3BqtwJtJy1qA6pDu0wec0cK/Tf1eQtetm5DmIvBXewFjymeRcCkTXW4nlRl7MxEEEUXgMYVCfUWILnooou8mxQ+pdyvlfVgAQ37WAXS2hkfespKBgYUaCZg/A6wBKAURGYVbJ5XEGzfNfsuSeXVOxoDak1cYisLdkKkn7NU53DyZCdEctuwuaypI2XTYcUAxZ3MKaxw4b5A2jjeIcqsdIvhJKDZQSILoHH5IY6BcuNCg6hB2yEjhgCaulDfktWW7fVtQGT4OWxPStMvf/nL3u0IpfvCCy/0/RruGzw3QoBdTWj22dPne9cCCaB7t267/slig3w4eNhBX/BMJ2nTFqGK4QP98MMP+2hvlurwzQSgGeDlA92sSkbHHcKNVesEsboP5/7whz/0EeHAPeoHQVeUCwUGFZql1fBzVtEKJxLq+FX5sYEg/IxVbwBoVDl2ByNrCYDKwApAk6UAH2hr8yJ/wzobIQCNgohKDkCTWYVtvTsNoFVf9tlVD4IdCyiyp+A5hD8LgLJ37D0Ir1kHBNl3gp+1sx9tlfIyIWVVgAkXYAJAU0/sKAeY8H6R1aCVAB0DStv+bT2QMQR4ZsKKAs0EkfcWmCSdGe8fWWZ4BsEkn1cdWLcgO0HTqo5cBuQeJchWGaw7lS1XEUBLFbZtK5yYcw7gjIqujWOATyadfPHusKLEs+P/S5lRe0n/yHPzb55bAFnnuxsDaFYGUaABesrNrrD0M7QdlOEQoLMy0FiXFWxiFWiJDXoW7EG/AUCTPg8Xvssvv9z3a7RTPqv7FE0o67RPulZ3WiABdHfW27AodaMAzSBlM0QAp2ThAKAJjmOAJHiQ5UI6bFwlNDA10mlaZUk/cz2rWsUUc84BBL/2ta/5gYRBDwUGNwnS67GkaXfQakel44cthY6UZAwyHJQLn1aUmnDgD1XVVpWTwR2XAQvQRPAD0J/73Oe2ywPNeVapb1WZqlw31p7VTvguFwkBtPzcQ4Auo0Cr7YUTzLLltcBvJ2zUgSaonQDQITyH77FsJZcuABp3KVyniD+gLXGw4oOPPyAFTAvCZD/VgVWYBcv6naC5bLaIsnWh8/LajyZfWfcGnvFV533GV51+h8kPfQ3BnvSD9JkAphUfqpYx6/wQoJmYE5tCv0dQMP0crnWUg4A+AbRSdeatbkk4UTu1daeJjcrFBJCxAICm72CCR9+BEs+5ilsI359YO6vLNuk63WuBBNDdW3c9XfIQRDUw2o4sVNj4mxQeC9AMmLfddpsHaJabCdAjeAYopANF6W0GoHXPLMUvHPjsIMdATkALAxqqHj6jDGqUD0Wm3SmVCBoEoB999FEPGiiLlJ/JxqWXXrodQMcG9EYmIGUbMoOpBWjqVAD9l3/5l9vtRMhKgwbdVroOlC27haBwVUB2FEBLbdTgH0Kwzi+yf1gXeZ+zz8HnZLNQGdXOfsAiP1MfUqABMynQBGXJhYPArFb4k9o+IlbHdkKiiSjtGwWWctK+ycDBgesUecTPOussn6HCTlI0ybFQZSfH/L2T2lisTSqHOu92DKDpC+l/qNO6M3DE+lZWjvBFpv8DoPGTB5oBaAIJ5cKhVJ1yTYn1L/Y9sAo0P2sSKpvQh+Ay96UvfcnHeLDa9/nPf96r3pyviQg/28w51i+8lX1c1f4knT+0FkgAPbT2T3fPsECdAM1SLYMGAM1OdgyQBJ7ReQKGNoAmLI7tOLMqS4pHqHZwvvwx7fOE28oC0PhC83mWkenMUchRZOTCEd47hKEshTv2udjyv84jCwcbG7DJAKBBcBjPh53Y6pgUUzrK2KbOBs7gBwhIgQagcTfB3QUVyW6k0okKdJYtLEALUDWAl4WZLHXS/j4PoO15MZ96OwEQUFJWJiqs6gjM5ANNGxZAszTeCoAW5MZ8ySkj7VauGNocg7KyssKElZUpXBo46A+YIOLOYN/PvPYrVTVmY9lI8KjrZMFXmclNeI7+bVVxfsczaydOBXAiHND3UU9seENfyPuECweuNgC0DfYMFeNm3+PwesDrPffc4+sBgMbtBGimHAD0IYcc4m8p3+08gA7LZgUNrQroHJR4FOjrrrvO+7+jdn/hC1/wY4HqKty4xb6TWW2tWfukz3enBRJAd2e99XypswDaPnhMgZaCYJchSVdE7k8GTDJM0BkDzQwepDACVGOHypClLOsz8n0O/Z35ewjQXMuq4wTRkJMUgObzgDPqHd/ZMTEPoKVkhjYpGvRDVdE+HxkVSA2HDzSDLJMPBh0GtquuusqdfPLJg5e3AUcWGFrVOC1A49cOQAP7DLyU7bzzzhvMEBLbSCWcONRRTgs1Re0k634WoEN3GKtsxiZNeUCm9mvhJdZmYpAXLmHHyk5ZBdDKA22DCMnCwQoPcNQqgFa7i9lBwWS0U8rAQVtmdQXXAfoDUqjxd1ymrrzySu/nX/cRKqRF72dZyLYAbT8j1Za2I+Wd9xr3FeoJgObZOQ+AZOLJ+81KgVYf6gDocFJny8jKkXzmmcQwwWEVIARo7b5aJkBZZbY+0Xp/FOzMzq8Eu37zm9/0AdMELALQrPzZ/tz6roc+1q1SoLMmwSpXq+5bd3sfTtdLAD2carvLnjUEnrwOWY8W+jzye9wQGDCkqKJO4saBzyOKk/ztQvOUBS4pFGHAkADaLgdLLdK9gNQbbrjBKzF0kGwggAIjgCYLR9GAWxVerR0FNuqcCTYiTRzKLsurfLHsDQixWQkTDh1WmeF3rVZnQoAmGAifTiZA+HGec845g/lswyXXMm2nCujIBnwmVEJly6IBMdbewjJYKOdvNmjTpmeLtREbsCZFuwigQ9jOG7Q5l3cJdRMwExABK0xOBdBAXB1AVvb9tBMN1Y0m1AC0tvGmT0CRBdLIxnDFFVd4NbbT3TFibdlOlmx7BDz5G5lGBNAE79EX8twor7w3uE6QH7qoTf3/7N35s35LVR7wk99SFSVUeYkXUPQKCrlhUESIlkHFMI8KXAJCUAYNyAWj+SF/REoN8ywzImAQChkckqqUCiESIpqAklQiGlGgUtGy8mNSn63Pcd2m97v3O57h27vq1DnnfffQvbp399PPetbqXj+be7fq5/6udjW+JGsLAG1zFwBaeaqEI5lfenKm+g7Wsbrtw87juTK2yfiB+dZX2UM/JeEA3Ov96pi6y7iw7VS77VgxQPW2Fj7O+QNAH8eu464XZIEe6KW3I0mgeeS+5crEeMhrbNJMztFdi5zJK4NuBR2ZzDKotyDTJG5bWUDV8aAHPWiaRGigMatLAHrXMrsu4C+sk88wiiYWzBxQL1erlFfS/ZFJ/OAP/uD5IwGlau/eAmKf8rXXtgBaGjuLI94EzKF8rlL/9cDapjaqtqhtuIbxiccjAKG2766TYlvvlCOa3th9SeMdAJ2yte7sOTBU27S1QWvbCqADiJQvG6lYeJFEHANAz/WtTYAHgAaaI1GSkQO4IuEgUdKP4iHqtd+aPnHIPr/2Xm1btwyqRTCpvy9tAAAgAElEQVT2Vd1544yDAHTyu/stjZuFxrZBhHP9vP28BdDeX543TDAAbRwmFQOged/yXmYTqbkFel08zHlO6PTJ0zDfFhA8JT4DoG+//fY7AOi1Nj/keXV8mrtvr+9d1v54SNtc5nsNAH2ZW2eUbWsL9CbqSBJE3ZNM2GHPJAlAc/1z3+5zzDEw7rkEoDFBr3vd6yaXssNEjg25SABtomEzk4xIeYFW0v4J1KsAOjsQBnReFICW15snAYAWELoNgM7EVdnaVlPaa9/KMh+Kge5NhrUuAdDs7vPszhZg0V5f+542apnVnF+vqxN5j4ndBkDzCgDQF7ETYd7n1iYANK/Fb/3Wb00sLDmHRcB1A9B1saTNZNexEOYpkDrTWKgfaR95oAFouxOeEkDzIAVA2yGxB6C1o3Iu6fKr9Kl6bdIPZCCxgND25F+ICwsnEg4kCjvk6JEw+8wPa64dAHqNlS7fOQNAX742GSXawwK9wU+u1+w8ZuBM1PeTn/zkKXAIOAzbsUl/GPCwzaq/MpTVjZ4qmsTlgQ6A5krmTg2AntNA72GiO0wUbZ0ADAy0NFMYaGyViafHQFcAvWmCO0RZM5Ga9CyATIIm4DDQdJwAtBzfSwC6AsOAzGyc4TlJfweEVPlNtVV7jywitukb29rF86PlTFnicq9ehHrfvA8tmG6ZurXs1jYAWtrDi2KgU+92EaB/6zPJBR0GWipE+YCvKgNdYy3SF2oAKgBtISwoGIC2iYw+DzjLPOL3TTfdNAHobdPwXQYGeglAY+DVHwOd2A5p/AS76qeCtzMHRP51SinPANDbjoaX4/wBoC9HO4xSHMgCPQAtUb9gMxuDGDxJOugyuZlNmCQTYcnmBs0McD12Y1PRWwDdsrRkJW984xvvwECbzADoTUGEhzBXr050giYaNgKgsdAkL7Y+t9tfZaC5gGOPORb0EOXMPSLh6AHobSQcLfjVRi2ABiQCoDM5twBa3U8VYJTJvbeRSt0Fb87e1cVfwf6cy3vTQrJ+d1klHHUcqOWNhCMAmpTDouw6AOi62FPnCoQBaO8NIgHrKzjYYqwHoNdmfklfu2gA3da7N0YjAWitAWhtbxHlIBmhASedc+T9agPCa0zFIce0asM5O+actYvcY5Rv3LNvgQGgR8+4VhboAWhBcVIWmSxpjQ2eJhdaO4OnQZQmGrCaY192ceu5JgC6gpY6QdEi2mactMRhIsfaCSY8NoAOKKsDM11gmBosLxBN0pEgwgqgZbrIguDYAYTKug+Adn2AcAXQPQlHBaRpw7mXpE7evSwsh3y5Utb6O2xjBQ09Niv9t+3HcwvCKlFpJR4DQB+yVQ9zr/TtutirO/cB0NI/BkAjE4BF73UY6GigryOAVndxHYgUOnDBhEgUCwieyKTNy0K67mCYMby+a4dptb+5y2CgD23R09xvAOjT2Hk85UQW6AFd2j8Dpu1rAUIp2kweWFX6P5pjUgksdE0xF4C5iQGYq1bKkUwVcwCaFvFNb3rTpMkzUNMBmtTosi8KQGOqkoWDvUy+PQDNBVolBMdu4n0B9KZFUMv+tKCx1i2g2u+aczZBfZVVOoZNlK2Wt2Wm6qKtsuZLYLn29+sKoHlYqoSjMtAJIkwe6B4jeEyJzj59pZY17Z+FoPt6h//wD/9wAtC8SljYCqC93yQcvVz2S+W6Cgw02R79M/AMSLOHBQPpBk+kTascSZsXLXh9xytZsGSTbb8fAHpbi12O8weAvhztMEpxIAv0QBL9W+u+5MoVOCSvMQBNOysS/G//7b99h5JsAiqbipwBsederAwPV6qdsQKgMSH0xhcJoE20NY1dAPSLXvSiKfVfjusAoDcB57n2DUCJ7jTu3QT1HRNkBRBnQdYC+zrh14VfwNRS2dr3pz4vAPsqM9DXGUDXRU+r4/UOy3YRAC2I0jmRcADQNpi6SgC6elVqv+0tFIFmum8pDBEq6nnLLbdMUjkxMMZ/B6+ahUUF0NkoKx6mY2ijB4A+EAA48W0GgD6xwcfjjmuBHoCWp5YMAfsghRGwKir71ltvndgHAFoqNCy03bgqg1gB1jYDZ4BzXKoBPAb3CqBlAbAzlmBCA7fUdQb0iwbQXJ3kLoIbTb7Y+gDoMKDZrKS6io/ZunMM9L3vfe/zNHb3uMc9ZovQA4etRj3ttEnTXRdHvbzMSyB1Hxt5XoBsDdwMK16DyZxXWbM1WVIGgP7h850IrxID3fapVq5k/KMBFkSIgQagHQHQ3m+M7C4ypItioFsAXd+7dqymfab9xrzbjdJYj6wQtE02d/e73/0cQLNdgik9w7jjs0j8tpkH1r7rA0CvtdTlOm8A6MvVHqM0e1qgB6CxzUA0UCgtG20vFkLKMzpoANpmKnIIf9VXfdU5QKmD2lywVa+4ATO5vg7sLYCmRbSjXgA0UM+tGA30MfJAb2JdaaAx0AHQtNkmX6y4lH9PfepTp4nEhJLtgq8CgO55EgI22w1Hahq7OdmDdq8MdJjaqgU/JJDOoiW7XnpewE6+Sz1qYGM9p+17c303i4gA9eukgb6uDHTblhl7AvYEAgPQGGiyrABoYx8NdBjo9P20fe0Lc0PzRQLodoxOGdv3Fnli8xQxJ94T4+x3fud3TpI5aTCT7ciY5p5h4v2dd66OC3tOU19x+QDQh7boae43APRp7DyeciIL9AC0QVG2AJklbGOLhZaZw6AJGEobJwqbDo6MI5PHKQA0RsSGAgA0pkMZDOxcixiSiwDQAm4wNtmJ0OSLFbfV8W233XaeneI6AOgKggMWMlGuWTRF455FU7r5odP6zQHoCthrpo0A+qqDTf0SDNUDXRWADAD9/75i1DrkouiYQ+IcgBb/EQCtLjIQSf8IQMvFXBdZvbF006JrU3/yXWVuScT23UgldeyVswXQpBuvec1rpixMvIzG/Ec+8pETcWIeUHcHsJyyKq97570aGuhj9tiree8BoK9mu41Sz1igN5gaAA2MchsD0H78fac73WnaMpsbE2i1laztbB01mr0CjzUT6JwsIEWuEg4A2g5u2VqXlESZ/CjPzTfffNC27i0K6gMw0PTiFhuYeiBaCigAWp5cQZfYGXXMDmFrdrg7RCU8j+66prHDLLGZLZgBgTkJR4+Bji16OvW1WUXqJB6mSl1rFP8h6h4AnbL2GO/6Xdtna13dq+c16L07eU7q0P5/2dLY9UBVBVMYaH2mprHTpzCRyQN9FYMIe+CVLVoGOgBa8CS7JBORMTDkQa7JGLjJC5NF1hpgfUoA3QJ2jPvP/uzPTmMarbfYlyc+8YkTYcHrKAtTHffrOF9leGvHhW3f+cFAb2uxy3H+ANCXox1GKQ5kgTnWxOd/8Ad/cPbe9753+jGJmiiBVOyLH6wvHeChAXQmoAySNVWeiSwAWj5a7kTlAKAFOd71rnc9kGX+6jZLABrAIG+R9i9p7ABWspIAaPpA91naYvegBf/rNHaHBNBrytcD3nNgobcZy5oF15pyLAGUpedkURcNtWwz7TUDQP/VRirXBUBnEeU3L5IgQgCaFjgAGgtrF0/jH0IhWt8WTG7qX/Udqf20/fwiAbRsR//qX/2riRD4uq/7uil9KTnaPe95z8mjJqVdK1XqvftL79k+7/KcHXPP3rOPVZ5d63GjXTcA9I3W4te8vpvcjoAh8PwLv/ALkwbQuQCrAJpHPOIR0yRiO9tDA+iwFmEI5wD0X/7lX55Hhn/Xd33XFEh4t7vd7aAt1jIdbUAMvXi28s5OhDTRygNA00sGQGNcwz6fYiA/NAO9ybBzHogKStrrE63v86olPYRtwvzOTfJrWMLIVZRPGw4A/WsTkLyuDHQLoOXDB6DtRCj2Qh+1lbVFA0kDEHkdAHS8NXknSM0A55/+6Z+eMnHIvmEHWiAaQeHdascxn1UG/hiBg+1iYwDog051J7nZANAnMfN4yKks0LIG1eUsmwT5BgBtAgHIRF8D0I95zGMmd2aCSZYkHJuYyZoJoerm8jnwkiMMtMwg2F/plDDQGF+/Ex1+KPtVF3dP4wvEf/nLXz6z/TkALegSc4URp4F++tOffr7ZDDbzWC7NXn1bAC34Uk5fWTgi4fj6r//6vU1VJTjVDZ5JdG4ybSUUCtJKHnYtXO5T5TIpZwB7D0S3k7Jr5jTQvfJeNwkHiVKbBzoAOnmgk8qyB2gOsRjatQ9sc11LJFgUJ43d+9///jPZf/RjWYie85znTACaV6IF0KnvVWKgU9bURdYNrPsrXvGKaS8Aso0XvOAFE4Am2cuYWN+tmt99Tfaabdqmd+6QcOxrwYu5fgDoi7H7eOqRLLAJQJs8AUIAGhMBLBpAgVV6uMc97nHnmuNDAugMzJsAtOAWmUIAQMBZcKNycTce8qgAOgxVBYQ0rewkyFK6K7bytzJJYwdAR8MdMHYqUHEKAB3mqW6Ak0VCXXAsAYqeDn6fdqwAOu1VU+jVoMWUbUmus6Y8A0Df0Uqn6utr2mabcwBoDLQsHIKo5Z/XZx7/+MefPf/5z5/iQLJ1fdVAX0UAnfJLs4l9TsyELBxiX+jd1VlANNZdH483rb5bdbE5GOhtetuNc+4A0DdOW98QNd0EoDFN73vf+87e/e53T0F7mAl6R/IEW1T7iWRikwu/NWQ7qbYM9CYALZjJwC7f8v/+3/97YpylsCMnwYwfglGt5V0C0GxkYWGy5eqlz/7sZz87Aejbb799AtCZTFqG7tjg4tAAOmC5lUe0nwdAH3sSPfQLui+AblnMHkN91YIIbxQGuu1LdSdCYyACQX9GHJAzGG+8v/EqtW29tGCcY1Xr56fSQOc5xjH15k379V//9WnMpwWXcenZz372tHjIuTWeQ5lb786x3/3BQB969DvN/QaAPo2dx1NOZIFNbldsBFAIQGN8baYC3AKHAkrsshfGN/epA1sdRFugXicYgy9GI+7/ZDzoMdDJwgFAk04A8LTP8rOa1DZtDLKLSXsAurr+sTZAtFR2bEUmgbVhoxe/+MUTgG51uLUcxwTRmwA0HSeX7DYLjpo3ObKGyt5Whr5Xr0PJM3ZpxzXXzPXdNdcGQMUGuaat80UD6N773ls4pP0A6DYLhz6PlbxOEo4egPZOY6B54QBoY59sFOrN4+XoAeild7rXBrX/pCzHBtCeUyVlPHoCx+W0p/2WmtMYAkAb742xqVsLoLOIbu+59t3Z9rwBoLe12OU4fwDoy9EOoxQHssAmAG1yoIV7z3vec5YNQjzWTlSAoQC5ALAegJ6bSFrt6TYAmhYbAy3jBbZE2joA+h//4388DfA2dznksQSgTSTAv4BLrt43velN08QDQL/kJS+Z7FSPfVnObepWATR9th0cTY4CQWmgn/nMZ24NoKvWsZeOr07I6up8oBG7ZUHme14MuvZTaCVjL23k+WziufSr3NHZACIymx6L3ILiOXB8FRjoAaDXvUHGFlIGOxGKA5GVQh958pOfPAUHS+Pp0K8q0O3p6tsnXlYATbYiWBxJIasQj6MsS8ZX2UfsQljfpzaeo/b/pUXEulaYP2sA6H0teDHXDwB9MXYfTz2SBdYCaFHZX/rSl6ZS2LAE+HrWs571FXmXe4FhdVKp7v8avALYhIFOxoMeA02LSCYBQHMvigon4RDQaJMDQYWHPHoA2v0zaYY5VxYA+vWvf/3Zpz71qalM//yf//NpkdEC6FNFq2crb1lBUjaBUTfddNMUFPTc5z53qwVH2rZquVsGugLRgGf9BiAhucFesp3ztHPaOmB7DsDu26aeK+hU6kPPlILMpjsAgny+/q/BqlUvHZC9VIarCKDrwjf1q0GTGOjf/u3fvkMeaAsRDLQ+JKCuZslZstFV+V5/tSjGQAPQduTTZ3ndBAd7vx3esVbrvwQe9wHQ4iy8w/qsNkAcGPtscOJwb+2jTXoAtwWeNcf+H//xH09ECfmGXRi9D3afBaAx7nmG59SYh9Q3Y+JS/Q/RBwaAPoQVT3+PAaBPb/PxxCNaYBOABg4xlxhokgkMheO+973vBJ7lQ203LsnAFrDl/DohV5BRg2+yqYYBvUo43KdO0FypFUADQSYzafVMJlIuHfJYAtAmEvULgH7ta187ZS1Qpp/8yZ+cNlK5aADNFU3HCdzvA6AzQdf6qHv0j/7OhBzwDjx7JjbPBA2QpQ9gomVwiJa0bqxyqEm46juVRdpBzwSc5bS1qQyvBSmSHddyACF+HGHMl/pV+korXap1uWwSjjkPS+qwCUBjYi3CrjOADgMNVOrbpAwANFDp0EcCoANYl/ruZQXQ4jiME9kMSoYlef9JOLDP97rXvc5fgZAbNXDwVBtEZRyas2NdCLbv7FLbLL3j4/v9LDAA9H72G1dfMgssAWgTB20vZuK///f/PrksAQ/AkIbW35WhqwC6VrUNpKugelMQYQugpZOS6SKDvKwgBncuRiBaeQ55LAFo9lAXiwvprgBomtHLAqBN8MA9u2lH+myLDFpOWVQOsfFMD0Bz/9qRUUCSZwLRADQAm+2ys/tgAHTd5vtQE10AffJ1A4QAsd3VsGvZBh6bVwG0BQDWegDoO6ax4+LH4gNWMjMILrMzXQ0iy/sXb1P9v/dutmNQKwWoevvq8dgkGWjvuW1/ioQjGuhIOADoH//xH59A5akB9Nvf/vbpHe4x0LyCAZZz+eYraxv7VAba+P5zP/dzE4gmubIxFa8eyR7PHrKieg1bkqQC6GN5kmpfGgD6kDPdae41APRp7DyecgksYCA2Ycq5LIjwd3/3dyc3uMA9EdkmEwO3bV2Bkt7k1mMDqowjg35P1pBJud1IxQAP0GNW/87f+TtTGQDoRz3qUZO+d2nC3paV2LTICEsJpJrc3vCGN5wz0D/xEz9xIRKOlDcyBOCRS5auUTmBR+7Yv//3//75lrxru1vuXVnWLIAizXCvbG8uGInuWlsBJfoUoKpN3QtQTdu7Th9amhhrWZfOTd8R6Ak8AwZc01joO9/5zlOfkVlBXt8q4ai6/G0kHMpzmRnotp1byVXLouo7FoTyr1tMGw/YEIDGPvNEZUtrbZn3ubZLC9zy3dzn6Q9ZaEXu08s7HB19C5Cj1Z/7fqm/1zR2xhvSMf0jDHQAdJVwtJKJpWe0328C/b/zO78zxTCQYgG6VcJh7AN2c2zKN9/avgJowPylL33p2bve9a7pHfRu0HwbXz3Pe1vPnxtH06eqtGVbWyydv/TeZyxZus/4/rQWGAD6tPYeT7tACxiIgR+TJw2gpPp0gQCYjBdPeMITpg1DyDhoSHss89ri9xiLHoAGyOgAgXoDPnADDGKfbe7CJZ+jArNNA+q27FStEzZO2b/whS9MAZeCCNkMAy2N3TOe8Yw7mMC5x9ZAV9Y8z0tAoTY1CQKQFj1tuqlNtqhlrwGAAeo+C2D9zGc+c66bBcAAd8ALW6m/WPgoE4BWc8q6Rwu+NvWhpYm0BdAWgHE7+w54BgJtkNGr+zZMWtr1KgHotGldGAX4sLs2o+nPGOD9o2X3ztH3S2VJ/kKa4l2oADr3rCC97Zvt/67P9ukAa/qqRbq+k01bEjMRrW+7qMoul1USttSPavvrrxad6puNVLwvNNC035FwxAO1L3heGicB6De/+c0TOxwAjRnGEAPQKc/SffJ97F77qgwctu9+xzveMYFlYxcPg4V2bBN53dw4UftT9RysLdfa8+be+33G8rXPHuftboEBoHe33bjyilnARJa0RrTHQDSXvEnMgI2hkHuZJIBebimTwdIE1oLcHoAW0ES+gQ2zYYkB0856ADRJwqkBNOCgnAHQb3nLWy4VgK5SmZ791y4yAowq+M9kVQG07BYmN4sIXgvaeW0mRZaD3vh+97vfBLqw9xVAh3E8BIAOkx0AHS02JlybAQ5AAgBNimSL5gr+al9cMylXNvWqAegKYlP2qh0H3jDP3jmAkieB9Me7L7jMu29hAmy3NlwCzJsAtL7kh0zLGBOtOmA9B1xzvzDQAdBLQ6/rWgBtfAmAlpniogG0sQUDjThAYmCdZR4CoisD3evHbR+uixvnW5BYKNm++73vfe8UaEyiI2VfMi05J+/TANBLPWp837PAANCjX9wwFgCWDNY0rFyYWF8p2kyuBmyg1QQKtJJ1ZHCtWRrWGKs3gRugewAamxkAjYkJgBaJjkW8CABdGWgsURhoOxECZ5X18XdlKteAszU2rOdUey65UbcF0O3knDaqzLbnC6S0EYMfE7Oc3dGr28WNW9g1QHTtL3MT/ZwNNjFRvsuizkIQCNR/gGkMuJzhAk+BZ7tYOtc1VYoQVn2pna4qgK7tWW0ZuwHFAdAWRB//+McnBtoBWJFMWVC3ADr33QSoe9/V9yNBphZb0kLydhl3sNFznoFWR189JZveo00AmjRL+syLBNDGXRpoXi5ZdSxa2MK75OfWW2+9Q/WyqM0CukovUle/8/5pZ+/Hq171qinDkQUSAO0nuf43SUPa8Sdt23q4th3LdnnvD/WMcZ/DW2AA6MPbdNzxkloAsBEIxpWJgQFcMTKCqwzY2A8AWlYODBG2yJHMFNUVvGkgrC7eqlnsAWhgTDmw4WGggeYA6KqBXgsOl8DRpubpSTiSxi4SjqoNPzWArmVfU88158RNG+1z/jdJy63sczbQRjwXFhRAl0WWduL2x1624HcODLcLkKVJNf1OOQIcAGfMGkacDOkud7nLBEDsqgmcYcUxm64BKqqLW79eAgJXGUBXIJt3JothbL2dNdlPe/r9uc99blpksAttrPcdAEvQ5aGGM+2hPwlgo1E33nz3d3/3xL72Dm2AmXYEOC61W+1bLQNtgR4G+rIAaPI1YzKAS4ftPbL4q8RB7JBxuGXhtXHswgOkjUlWkCT0z+rM5uQbMi3Z7XWXo12U7HKPpXe9/X7N+HXIcox7bWeBAaC3s9c4+wpbwACMWeKyxU7QAopGtyMhVsJkZgCn96WJxNDMAeiAox5oyqTtuwSixQVfQZB7Y8OAIOUAoF0jvdJlA9AkLgHQrTb8lAz0oQF02qXuShgApp76QAA0jwW3P9BlohbF/wM/8ANndkFM1oBTvR4ygEjjJ4MLAIJ9puPHagqIA0CARmVPbu/0x57Oti13FhGtZKYFEReZxq4uVHueidRB3RKwZzGRRTSvgkBU7x1JDhAdOUXuXQFMfcbavwN+/XZv/QlYtNjxo61ooet5FQSHgY4m+boAaLbXf+2KKMAR+y+DjPHXIvA+97nPOYGhHdsNj6od4i1iN4G1FpQ8NBa73ldeR7I4uf7p3KV8vGzHJs/TZSvrKM/fWGAA6NEbbhgLGGhNktglrlsbCmB/gREZDIAPIAQLLZVcAnzCfPSAY2Xq6sSXAdHE3UbbV/cjVyZXssEeE+ZZUtdxxdNAXwQDrR5ABveqNFAY1x6ADtCs7udjMCYVCPWAxj6sTdU95zk1gCoyCAy0hY4ffUc/4nrHPj/vec+b+s4pD6Dg1a9+9eQGtyC06NJnsHfYZwA6AYyt52JNgFgFkJdRAx1QFYBZGdositI/K4BWL6Af0CIdkCuYjhyAttBIKkJsdIJSs2jIM/yOvj0epiyU6/+tx8q9gWiAmcfAD22ua7Kwru9Pb2xZC6ArK6v+GNnLxEBjhWXIsAurNhS0DTwbfwFoC1J2qvKM2g51rK2khHSTJHrJtOK9RZq4n4wjFryeddmOAaAvW4usK88A0OvsNM66BhZIdoRk48DeiQIXSGhyAzy4VkWBG8w3Aejq9q+DX528M3FXAN1ObFLpYUkAaOUAzOTzDYA+tQZaejT1aQE092oY6FZ/eB0AdE92U7u8hY7Flo14yH/i8jcp/+iP/ujUX9oF1C4SjrlrKnvsOcDQy172simTATkJAE3DD4CEgZ5bzKxxRV8FAO19DrveAtfeoqoFn/o6LTsNOZBVde805X6ygIotayq66l3KQrkC6bVDZmQadZyo19YF5JrFj2svO4DGQL/uda+bSAygNww0+ZFsHCR15DS9vlq9f1lkRKJjIZQA8cQHuI/xS2wA2UzG9bXtc4rzBoA+hZUP/4wBoA9v03HHS2iBMFYZaAEQ7Icf4MhhECedkMkAiI6EowaFhdWKnjm/fd7TSLcMdDux/d7v/d65tpY2k+6SXk855KbmesxxCg2053uOLByCjcJAY+QDoGse68qSrdGI79I1TsFApx0DVNv8sFz9PAUCkgBogIueVRowO9hhzSqATj/ZVN8lgN2CqBpApv9i8LQPNpWuE4C2AAQWpOra57gKALpq1gMs5/pgtXVtW6A5KesSVBatci8t4j427V2bvOGbsmvUMWYOZLf3vuwAmmzGglQ6QfbHxuuzxjsEAkmSrDKVga5jbrtoT7wKMC6zhx9jq8/JQchDeGfIZi7jTpMDQB/6zTrN/QaAPo2dx1Mu0AIBeQbgDJ4Aovygb3vb26YMCw5ZFQDX2267bQKvGZTXAugeO9RqoAPQYg7uRsFMAl6ANJMJAA0MAfKnBtCJYmcfGnEAjRsUgH7xi1885VKNDdtB/xjyjQDRJbC59Oyl7xPlnwm71QnzDtCpA9EANIZefyHhENmPOWuPpTLv8kqkHgDIy1/+8ilPN9aNrjMpwIB53pQl8B5vSWubvC+xxWWUcPT6RatXrguaSD3yLudd7XmSqkSj2rCC86X+tNS2WGfvmnLpa8aa3qYeKd+2z77sABrz750io2EHcg0xBYC0vow1rmlEo+Vv39MQFCE7vAvGdd5F74iFJeAMQJNxkMf17Dz37u7bzkv9oF10t+ef6vlryznOu6MFBoAePeLaWyCTkN8Bf5gK7LNcpAIK8x3phGATO1bF1VddhnXAq6xl1Ue2k26drHsAmssRgCbnwCbKD4sBB84qk3gKBnoTgA4DnR3uriOATttlYs7/9OmAs8WODAYYYBM9TSUAnY0f4umobPExXjDggAbabm6CsGj4affl0CUnsZV3PeZkG3Mu8tU+gwMAACAASURBVPS19Ova7+ukfpFBhGvtmjap76vPtLG+vFZXvPZ5c+dlHAICszGKz6K37i1kslDYpoxZANVrLpsGGvOu75DRaJcEWLJF2yZpv0h2qu49mvUAaPUkDUGM+NvC1jjqNzAt48mSLWO/Y3nUev1jMND7vl0Xc/0A0Bdj9/HUE1ogE5dHhn0AVLEUgrAA2AxgNKQ/8iM/cva0pz3tDlq5Fixnsquu7hZseF7OC9vXAmiss+f7kZEDg0JKQq9HX1vzoZ4CQJvYTFAtA831mTzQYebnQNmhmzYT2qb7LjE1S9/XRVYmzjrRiuq3c2UWO/43GZucaaADoElg2A8IqFtpH9omgghts/7Od75z2mYcYyeQEQutD1cAXfto+uQme9T35TID6NovKtjJu1zrWN/fmtFBGx3bpV/BUcoc+UnY7rYMabP0waX+2y6WXF+Z1ssGoCvzr+xZcNZ61vEl9qqyndjO9QHQGO1XvOIVU2wAmZVc+rZop6sWPGjsqmPyHJgNg7+N3fd5xweA3sd6F3ftANAXZ/vx5BNZoE60mZAAVSmUgGhBfJhXB1cfAP30pz/9PL2Uz+M6zMRU3YsZ6HuMRTsh9AA09hkwIyXh2sSUGPiVQTq9HKcC0J5DolAlHAD0j//4j08bqVRt+BKbc4gmngPQaya3NeekjHUSa6+jT//EJz4xeQoS8Am0AtB2N4uEQ3q7MGo8GNs8fxtbyR7Be6L/ymuODQfigWcMtEDCHAm0qwuDOaASW1cQehklHBWAhU2Op6ey5733L+xvQFICA+e8SNu0Swtk/d/2qyym67ltOdNmAP62fSi2uewAOu0QAB1999x4Wvtm7Z9539yHF++Vr3zlJOMwZhtDX/jCF06evLpt9yab1sXLtrbft6+015/q+buW+0a/bgDoG70H3AD177nkSDgEhAk2oWsFXB2YO8n2Dbw0eRnAkgIvADpuxm3cfTm3AhIMNEkAfe1//I//cXI72qCDBpuUpGpZLwOAZhfBc45WZ3msrnQsAJ1JuE7Yc3XAONvCO22l3eg2w0BbeDkCoOfc8vvYqDJyJBzkG+95z3umPLdyC8tfnjy6td+0AFoZNrFwLbN7WQF01cMCRwFgYZuzYGgXtlUKENDcy+LRsoIBvi2omQM5tX+l3VOWHksesB2JRyQm2/aZqwCgM36kT9c+Vtsvdd+UfUR7uoYkhJdI3IYUnLKoIEPEbmTzlKXdBytIX5vxZNv26Z0/GOhDWPH09xgA+vQ2H0+8AAtU8OHxJByYZ2nJAGggxEEyIVCOhEM0eAZ219Pr1aCf+t0apiDMRmWGALFoazGcNgEAhgQQAvJ1g45DAOiWDWvtkslIOTDQgtQw4xhoTA7bBEDXDQyO3aRzE0zvuWvaIhN43ahiU4YD/UNarABoEf4maO1EA50sHMliEm1myrJN+efqVBcsnq9t7EYoj7nAUxsB0UED0q30J+0ccJX/w77mmRVABGhfNQBdJRq1DnUxnH7u+wqe/c0GuUcLfNvFRwXpbbu1bV7bIPep/aO1/a46+qsAoNu61jExALpKj9qYhGpr5xnPkQ+yevDK8BTxygDQPGe2CncklemuDHQ7Xh5q3BsA+lCWPO19BoA+rb3H0y6JBTCFggeB6F/7tV+bMk3Q/4rSxioKIsTikStkcLfNdQ9Ar63SHIA26GOgsSf0rDfffPPZk570pGmHu+qKPxSAbtmvOpkEWFQJRwXQGGjppRxLbM5au6w5bxsAuhZAh+kLMA2L2SsPbWUF0LKnsANPAY0l8OoIeAmzWYHppnou1c/9qq5VWWigMdA2UpEvnP45AYSyt/Ts4B5xnfs+QP8qA2hlr+kie+C3gtHYIDZv2ec2yK8FyVlQhKE8BFPZLmzXvBNz51wFAF01zemHlZCId8Hv2k/n+jRJ02c+85lpTBfoK8OH3WWNV7bwlt0jY9ZSFo5eWxyyfXrtNgD0Pj3+4q4dAPribD+efIEWsBshvZwdsQBozKItvYFXGTCe8IQnTJpSgWIBjNjF7Fa2S/T+HIA26NPVAtImgmwR/ZznPOcrgsGqyeaA4iYAWZmfHnu2CUC/4AUvmCYkzOt1AdA1lZg2rdp2dYzbns44Eg5tZbKuALpupLLNBLkWYLcA2oLvNa95zdm73vWuaSMVGk/9FpCnm7eDZQ8oXGcAnUC8MJixbfp5BWh5F3NOQHDsnPegMo55r1oA3UpETjms9RjR3jhz2YIIaz9kzzqeZgEQEM2+yZPdG9t4BrPzoPFcxhxkiHfCAtdYLl7BsavsbADoU/bqq/OsAaCvTluNku5ogeo6zQBMLycVmU1UsNB+uOlFagvEesxjHjNlNcBiANEOg7KfbMm7lunM4BvwWoENIJbsDqQcgBp3o/RotohusykcAkC3QVa1HmHvwkC/8Y1vnCQcothJOC4rgF7bFtV+QFKyjqRN0zaxkcnd3wkitNDiHqaJpoE2OWOgv/d7v3dV71ximpe+D3jDgL/qVa+agqUs/IDmRz3qUZOUhHyDJ6WXBSTyhHgProOEg+Fb70HetRZE+79+V70xAcIBcHOgKX2t/b2qA2xx0hrQlrpUEH9VGOgsXvXpNg92+ml9D+eypYhnwTqT4hmrkCMYZ7nrbSxkUeld3edovXb73GubBfYu49qhyzbuN2+BAaBH77j2FqgANgAEayF/rmAsg69dsbB6AIWBVz5oAy9XuLRyYS8AruouzoTs99xgV5/vvKopBcw+/vGPTww0cKY8Bn8yEgAacM1xKAlH1Ra27udNADoMdCajyyTh2GWimQsMZW/fObQ1e/FWaKd//+///dROFjoWW6cE0BUkYdmk6xJIKAAW2xYADUwD0Ek3WF/wgCt1isyk1ThXgNmTolRbX1Qe6Aqw/N2+k2sHtbauu/Sjtc9q2yFjRw+IK1dY8E3SokghIkOJx6TKfTznMjLQFUD30glWL0HbD6stk3LTtuBiSmif7cZpA5Vsax8v4i5ttWaM3/W+uW5IOPa14MVcPwD0xdh9PPWEFqiyhTCMBm+TP6YV+yylHWBk0rrXve41MRdYRcFz3OEZRKPJ6020c67cCqDbc2j1uB0BaOAMs3nTTTdNGmzBaccA0HUjgjZwLu5vgWkmJJt1KCMbvOQlL5kCG7/6q796ssdVB9ABH9oHAKm2aBlojC9PgTbiKaCJ5hbmIhaoJHgvi6zcr9dHlhjmTd/XvsN7YidC+W4x0AJeSTiUg9dCewFeac8eQ5lXsJU4pB5ZFF7GIML0v8oW13pso0vu2XwNkF5qy94Ql/vWMSl2bgF2tvmucRjtPa8qgFb/eH/y7rUMc2vf2C59Ou8rAG3jFO+ChaX+z4NnDEd+WOhmW/ZN7XpRi6kK0Nv2XdMPTziVjkc1FhgAenSJa2+BHoAOuyMAC4AWuU0LjZmWRg54NgBLT9bbzKRllcOQtANedbH6uwXQALPsG4IISQNMACQjALQNOg4NoDP5pCxzAFowI5u87GUvmwIbpYH6F//iX0xyhQDoXfWEu3S4JbCyy0RTJ0xlaoFigI3ztBOtOgBNq/75z39+2spbvm6LiqSxAwrCiC6BuKU69QBE6slTgYGWiYMGWvvYhVAgoSwc97nPfaa+ZpFjsagsdQv2th8ExFSdcOq/ybYtAy19mHeLXXhQyKHkw05/26Xt566JfeJJiNcgbOaS/dv7tv3hkGVtFysVNIVpzWKgAmq2T/7iXnnjSci40hvrXBcGmhflAx/4wEQWAJVPecpTzniWshGQtpsbyw5pj9S1lj99bwnkusZ7xsPiGnUjNbMDoRgS47YAbF5E4Nn56rq0sVEWI56/KSPPIe2Qew0G+hhWPf49B4A+vo3HEy7YApWlqoFGBl/ZOLC/dnT74Ac/OO0ECCDSPxuA/WCh60BXJ6kMfD13eCbJOji2ABpgBqCzG2F2uLsoAB0JB1ZHij/Mjh0SZSQBnk241wVAb9MtSTYS7Ok3BtpCJwA6ACRbode8xEsAcO33te8A0DTQWDcSDoGngAMQXRd9AJHg1xqEFfDcSnmUOSCm6uQvKwMdu+mzCfD1WXaB3BYEtazw2v6xzeKt56Wq7VE9H3XR0ytLyjsnwbnMG6nUBUQdQ+viYW6Bw0besywujJneg8iZpJaUus7izWGRB2xv2nEyc0S8apHErO0D+543APS+FryY6weAvhi7j6ee0AKVbWvZHACDa96W3u973/umLaxNwDSlAglpXMMutoN+BeYB0G3mg3pOJofKjAFC2eEOC00uMcdAR3pR77PJjJX167mOW7e+8wOgLSQEWAKLGGjBlDJN0BbKA51rtwEP+zT5Elu7bznaSbwtKwCdYE8MtIBTDDQJB7aLXRw1KHEJwPXqVOvR07znexKO1772tVO/xcBhoLUP0JA80PpZUrJVjWzaOM9Pf6w7wWXzlSptCeCu4EJqRwy4DCU///M/Py26nBcGWpkiJWnZ7X36Q65ljzCSYaCzeNmVgY5dNvW52k4VwK6p05yXqqf53XTvOQBdbZMxy7hm0WessXkUT4pxLgy0PuOoAH5NXQ51Ts/mte6VHWY//ZO3UMCgcYq3TL28f+r0ohe96Nx7B2wv7egYW4YR37bv7GuHAaD3teDFXD8A9MXYfTz1hBaoALrNOuA7wYOyGdD8AkoGT4DkcY973LShSpiMTDAVjFaNacBGrVp1VebzWgYA2g6EJjQAWlAhYGYSIOGoWTgCanr3yWfVDV1BYQuWaxkzcWeSCsMDRNPXAkmCcGQHAe6TcurUk8yhu0xv0u4xhJ4LsAZAc3/7XzthuzDzAdDJsbxrUFvbd+r/FXjpp/JAA602vbGRCv2zLBw8JiQc2qn2h1yf9GDuXQFyFmbJTuLaWo+qPQ2bFwAtjZiUegHQ3h0SDgA6UpI2w8lSe65ZNCn/3CJ16f5z329iomPDfQB077ltX+w9py6IA4zbd7x3b+1tkWUhbKwBNHm8AqD/2T/7Z+db0bfP2NWGu16XPub6ugBNn/RZ+jX5nfdAnT760Y9OiwOLe/pnKUAF02bMXrPIafvbvovyXW0wrrs6FhgA+uq01Sjpjhaog3JP3we0YjBsSoHNMJDKdYxdpG999KMfff7kqtmrjO0SA13ZpeoqB6CBjwBoUeSbAHR1rbeLgUyqOSeT4Sa2uAL8CqDdy0RFO5gjWyCHgVxiWHdsrpNd1gKlTXaqAFpbkd7c+c53nja8sdAJgA44bYHpLpXaNKEDDnSfFUADq6RHdPMA9FwWjppft/bFtp09v9YjzHXdfKUF0B/60IcmFhOAtrAA6sOEHwNAV5BTF7a72DvXrAXQPZC7z3OXru2B2zoezAE+7YaBptvnKbDDaBho2X4qgG5tcMw61v6d51SyIwt052Xs0aejZZYCNEG9gnzJ8b7hG75hGq95Di0qxzEscEwLDAB9TOuOe18KC/SAkoKFlQBibYnsR0YMB5BAwoHJwDLWiaVO1DWjxZxurk4K/q6bBgBm2eFOOj0TAWCGgf6xH/uxOzDQCVBTFmU4BIB2rwqcq0wEeK66QXakNb3RAXSCPS10LgpA6zeCpnhOgCPZBnhKpO6ShhH71tN8BoxE69kD0OkPAdBVF+27eg0AzVOhD0fCUYMIAWj93fNaAL3E8C0x0HVwqffa5rptB6geYN/mHtUjkPe4/t7mXr0xKe9z2i4SF9mGyI6wtQI9yZC839haC8CHPOQhdxjj2t0qW2naLuWs19SFe8iHeBOqRyHjURYKGOb0RwGRiA/jplzQvIYWst4DC0lxAeMYFjimBQaAPqZ1x70vlQXqoK1gYTKweSLTaaC55wFVg/rDH/7wiUUT0NebQMIqV6Z3zlUYEG1CqHldAaH//J//88SkmAjkG5YeDYDGDFUJh3LlqJNOb2Kq5y2xSJVJb+tUFxq5Z2Ull0DQpeoATWG2ZaATRBgG+iIBdIII3/KWt5x96UtfmjLHCCIEHgQ0CvqsmmPtlPq2LHlPt9+C0wpqKjCvADqBuPqpxScJBwAN9FQAXWUH+/SPlGmfe/Su3eSJ2OdZPWa7fTf3fZ/qGFfjPch8BNshCHgJgE+yLAtA7VQBtDEgQZn6UGV996l/vdYz5raUj52ycVX6jvrI6JJDPQTSGjdl2+CBMWbzwNxyyy0TETGOYYFjWmAA6GNad9z70lkgrkAFy2BMG/irv/qrUxYOg7GsBg4bqcjx+9SnPvU880Q7CbRgYFsAjRWS5UJuYWn0gGlZLgBoO/+dCkC3i4vUqy4OMrlXpn3fCf8iO8hVBtDAkDR2AHRNYyf9IgB93/vedzJtFkdZcM0xf0vtmAWg3/F8uBcAjf2zAxwAbSHqHQOg5TEHarxnrlujQ92mPxwbQLdlWbLRUtkPDaAr0169YlkEV4mVvO6kanT8gCcmmkwtO562AFrgXTaNSlaTpfpt830AdCRxvc1ilMGPekb7rCwB+AJof+Znfmby2vHAGKtJN8g4jKFVfrZN2ca5wwJrLTAA9FpLjfOuhQVMCgZlhwnEwQXOLS8QRU5ojLSDG/BZz3rWBGYF0NWjdcXmuzm2N0AGuKgaUnlLsc4ANBAPiCgX0A5A1zzQrq3PCShqyxV3p8/DpuXvuUasYGTOBV7rVu97VTtG6hl7BeD1gBLGF/gQ6FkZaAAEUEwau7C7Cb7bxzZtO9RyydaSnQgBaHpP7BsATcJhB01HDb4KI1n77lq2NQvPSD8qkPnzP//z80Dc5IGmgSYNwIh7bhZi+9ijd+1cX93nOdU+tdy9Pr8tqF56t9py986vi9ucXwN6U/66YKF/phnmRQmAtqMoDbT+a6zLkbEqbd2Tiu1jX9fmGbFvL54i75Jzsmj3W1/kdZG27qUvfemZxYGsST/5kz85xa3w4Omfh5ad7Fvncf31s8AA0NevTUeNNligshrJZ2wwxsiITAeggVhAWzaD2267bXJzcglWUJRJqk6gbUBPq8usGRoiHzGxYVBoEj/ykY9MQT5c3gHQwFCdcCoo7k3oLSu3FkDnGWs7z7bAYe19T3leC0Q2SV0AaOAjANr/JBwtgA6zdmwAjU185StfOeXplinFzoOPeMQjJsCq39rK26G/c8cDsdmNrQKl2o/nGGLnBIhnow33ChP4F3/xFxOAxkAD0IAPIBMAHW3rVekzNWZhDkAfWnqxaWHbvpubAPScjSuAlimFlAOATqxFZaBr/8h4c4z3ssegb1okqRuPhwWbBaSYFbp7GUbk6/+pn/qp6XcWE1elvx3DtuOep7HAANCnsfN4ygVaoA7UAEXSwZlAHIKgsDPSIGGBMYxYPSwelyAwIKsBzaCf6ElTpfyfPLRhhucAdHSFricfAYaAsw9/+MOTNhE4obuWyzTMZiZ111S2qZ0k9gHQF9hEF/LobQG0RU4F0FL6XRSA1l8DoPVV288D0HTQvBYVQMuXm4wqLUiu/WoT2xo2MH2cLtb57g3QRMIRAF0ZaIuJuOr3aegeIDoGSNoWQMdu7bhwTPC5rR2BTJljjDOycPB4GcsQBDYdqZtFbXvvfc/PIq5HQLTt+2d/9mdnv/d7v3eeUpLkTd9Of6uSt33LNa4fFliywADQSxYa3195C9QBOqm4VArT68CgkVIYjAFoWmTA9h73uMfZox71qEnPyUUoKOVrvuZrulrOqhE16LduT2XIJhtATPR53I/0rOQBmCETnAkhADrMUDIjVHalBx6q+7lO4C2Yz2R/SAByDHd6XaQcoyOudaljnAFoGnkLrOSBThaDLHTC1ibQcp8yt2WrbRUAzY1tAchDEgDNawFQO7LhBAY6Wx+nTFls1UwHFQzGrZ7nVmlQ3ON2eaOB5jmpGmiAJhpoz1UO19T+udT3lgBzzwOzj72rXfzd8zK1/bF9j9JmS2U/RDm3uYdFjngL4wzm1kJQuzz96U8/e/GLX3yumU+9l9pmm2cvnatfGRvTv9LvstirUgyLAETDr/zKr0zEA0IkfR/ZYZwex7DAqSwwAPSpLD2ec2EWqOA2E5zBOTIKIICMA5A1MAsmJKvAMAokBEzuf//7T4EqUiXNZeQIODf5tOnB5gC09FLAGebZc2UBcX/ADANtYwxH7h0t4NwEtxZAHxKYHhM4H7KcvQ64DYDG2lUAHQaaVOHUABp4kIEAgCbhEDjFfY2BlsorGujILPSpXp/MwqzqTeNBySKwelTafmcnOAA+OxHqw8CyXLxSQCYLB4AULXRlGntt0soj5gaOY7nqexKJFlzXMtU+tOldCOBfAtdr61/LFHmYz3rbyAuMtlgnVQOgSdWMf894xjPOXvKSl9wBeMZbcCoQre8Bwn5X8iHPr2SEd/BNb3rTRDaQcwDMAlXtFvuABzxgeg/GMSxwKgsMAH0qS4/nXJgFqvu55jAOw2HwNhjb6lYgoR0JI6UAnL//+79/SvN06623TmxHTyu6FFVeAbQJIZtccK0KWqRJ5P6mwzZx0F1zrQIgjnZr5TljrgXQlWncp2G2YRT3ec6xJvO1ABrz1QPQgrAuAkDTgJJwvPnNb54A7F3vetepnwLQtmWWBzo2A157C68w0AHRyd5QAXTuUTOvVOAWAE3CAZjR8bsPAG2Lc5rsY7XdPv3p2Nf2QPgSY17lNFVG0v6dd67+rqkJkzUj45SxwyJLsDStunSdlYG+/fbbJ/DpSArPXnsfy2Z17PSMdmEUUK1s2GeBgzyFgq3l6KfjBqS9AwIIxzEscCoLDAB9KkuP51yYBUwucREanFuGJpOPCQYAsCUxIOuQ3eBhD3vYeX5drvEAgoBQ59VJIO77ylTHtZ+cpmG/afq4VumvpQDzXOdyRwLQ2UY8OaDnIuLXTth10t3EiK1trIAw5y8BhLX37J13ChC2yf3OOwFARwMdCQcAbcObMNBZ7BwCgGyScCgPAC2NHXAkS4x+CkBb7LV5oNM+Ffz2gFjOa7M6BFTXttGX7f4GwMskY4tozKbjkY985Nmzn/3sCczfyEe7wOz14wDksMiRNOT/ZEDJ5+4Zj1TuHxlOpDokYhl/kAMY6OiHZeEgFSNho4F+wQtecJ4H2rk9b8Wx27DKg/Ks2Cq58/UzJMPLX/7yieC4+eabJy/HM5/5zAk803QbV08xVhzbHuP+V8MCA0BfjXYapdzDAhVAZ3LoyTDoBAFomQ0wHZhpume7u9FCc5ELJszR7q5mojMRzAHomuIsm1F88YtfnJhvrlUAGgBxDxpSaeyAIoeyVPdma46LAtBhLa87gMb4VgDNayALx0UBaM/nyn73u9896fUt9PRTP4IIMXKb8i5XYNcD6rm2ntfeT3YPAFoQo8AubnXpIL0HpEe8KOQkgI37bCrP3OvdlrOWNfc7NGAKOA0oTdnS19vflcmvf2dhXRdmNTtLK5+pqQKziUjNflK1wlVyUxexAGQ2Pml16hZaxhqLdRr6m266aeq/PAVJY8ejkDSbdRG1x/C796UkdsZmi1bgn6fDAlLgI/D/Qz/0Q+dyvEpq7P3gcYNhgQULDAA9usi1t0B1UWcC6026Ji0a6De+8Y0Tm2byMhkZqLkK/SRIJYxz7heGOQC6DSKrE2tlkTFDJjUaUtHxAHS2QjY5cMsra7bQvmwMdAXQOtIuIGlNBzw0SOo9swKddiKmOaZP5yEQRMhrMAego+Xc1xabGGhpyUiNLPgswgS8YsFlIaB/BqjZrMoyqoeg3rtdfLVsc8vM5/8EEAJmAnAtOtkH2OGpET8QTapsHa1Ne2Wo7dKWq4LpNX1m13MqQK73yOeVufd9/g+LWsvZMqu1H9cxoY5RVXJW/65erir3iF0z5lTvh++MHZjltJddCf3/Td/0TVOwskDC5JvPOFMXxD3vw662zXW1bdt+3gJ3i7RsNqV/kaEYI/UvDLQg73rfU4wV+9Z/XH89LDAA9PVox1GLDRaoE96mycCkBMC+4Q1vmFiOaEeBZhON3MzZ4S1sURht9w0D3TLF7WRRJwjgAxgKgKbt89zHPvax01beyWu6CUC3QCOm6Ekq2sl/VxnH3AR4jMnrmNKQHmALKKoAGGNXGWhZWwKgaaCrVOFYADqgxm9yI3ISrmxZZL7u675u6pvyQQt0xS46IgMIqOqxii0AzDsy15Zp+7DPAnBpoIF5ZQLo6VO/5Vu+ZWKfsZpAdc9N34LoKo9qQVELtCrzeqoBsPZ7ZQ14bcs2t0BrFwHte9T7v76zPfCe9qpegwr2K1udcmGZ9VnByogB/caR68K+Zyw79KYktc/5O+kRe947/Qu54MdCzVhoYSZ4UIpRQHoA6FO9AeM51QIDQI/+MCxQLCBVmcAsABq4NbgDJFydItZNOgb5RI3H3Rm2zwQUwFcntICyFgx6huj4CqBNEIKwaGvtLucZA0D/raP30xbMVQCdzW4AREz0RQNosgllksHFgosGGqj42q/92imQyvbZ6pN+GmCS3QjbhUMFo2sBdICxPvzpT396ylDCNth5gEiWEr8BfAz0PsepFlEpY08e0i4o6jn5rr2uXhPAXRdCd5iM/9bf9PFc1/udfloXG/m7sud1HMrCicRD/nsLLOkO7VxJbqPfVBBaY0YOsSlQ2/YVQId991mV2AVYk2u8/vWvn2JTBF3zsND6A868gwH/dYzdp6+Na4cF1lpgAOi1lhrnXSsLhDlqK0WLbKAWqQ6cOE/uZywNAG3QFqAD0DqSGiwAOvfN5NWy33MA+pOf/OQkG8FAAxsANGYTgCYj8VkmslYakAk1DN8mVjlAqU7Cm1j5uUbvuauPBXKOdd/epJ5J2O8WQIeBBhLJbi6KgdZ23PFYaOyc/5OjHDjKjoPaSL8BYtUFeAqAbsFgy4yusbl3wP0x0SQuFp8YcYCHRAD7rAzZvKg+M4CuMuMB+ZVRbT+rADdyprCja1jgNYNYC3oDeOt7VRcZtS7t4rneq4LDOj5sAsv1u7ZN8n8Y5oBenyeY0NjhJ+BdWS2u9BMLaU2JKwAAIABJREFULl4CcptsKpX+H4lIrdsa221zTtpL+ZNlSB/NM5VZ/6LZtm09vb9yCVB92tOeNkmW7na3u00LtXEMC1yEBQaAvgirj2deqAVaBqcWhtZOpLeAKKAWELjTne40Ddoi1gX1AStAQQXPc+xSdaXWSTfPxN7RJFYA7ZmCFgOgASKfJXtID0BXALQLgO6BhjmAWUFm77mHbtw1YO4Qz6zu8wqa/C1ILjsRBkDrBwkiPKWEQzmBJSBav2AfGRX81FzPQAmQWzO/1NzO+9osDKF3gQyJe50+1cIT8EkmiKRtrOxsgHP6dM384Lu5z9NPnZ90bQnIPRSArv279oM5oNwuAuqCtL5X2Q0SoG1B/9z7twZAZ7McbW28YQ8gmYzGIibeCH0mkh739bmxzc8mG7aLrX37TXt9tN3aL2Bfn1UfC0S6ZwGz5HXAMs22wEdpRZ2fsh+6XON+wwJLFhgAeslC4/trYYF2cp2bFGRbAJDsRmjgxvIZpJNVwKYqJB2ZgEye9d7tfWu6qR542QSgn/e8500MNGB0bABdG3nONpW1r2CzZbMP3WEuA4CWpq0CaIDxIgF07XNzC6ro9J0bUBqwd2hQRFJCuiE7CEkSsBZQDDgCawGNlaWti8KaXrL9vC23/wOeTgWga7nbv2v55gB0ZYVbede+7ZHFEjAaoL7NPVvpR+pz6He53q965yJ9S1vqP/oTQsNY7IdsSn5z6RGf9axnTR6gcQwLXKQFBoC+SOuPZ5/EApEtVDZpbnKRKgmLBjzTdNpAw+Auu4HUcgCt6HUuT6DAfVrpRK1UDeAJoKjfzwFojLetkAURYpEwemEXW8DUstx1Au+xyDVzRs8O20y8mxYPh2rcUwHoMI+Z2KsdAehspOK31HFzALrq4PexQY9RTdu031V3eA3Wq7ZrQd+uZeu1uf6pL2MMBQw6ALnIjvzusakVeLZ/x/7VpZ8yR9pRgd4hGejWNj07tuNJe057j5R5V7svXZd+244Pa66ruaar3Gfp2l2/j/eijp01w5DyGIN5AsUdANM8GogMwdzy5CMW8s5uM2btWuZx3bDAV4wL/++Yo86w97DAJbBADVKpmsoKmDLpYM+4oAX1YT3o7yTwv+c97zlFfQO0sh3IehDdYABpJvpa5bhMvWY1Y0fOATps5x0JhzR62GYAGgPteVyxmxjoHoCeA52V9Tl00xxrErssABoDbVEFQGOgBeuRcMiWUiUcpwLQWRhGr1rbls1qPl9tvWmht01faJ+j30frDEiHBcUQx0NTQX0Fnj2gms9qf5rrW8fqc9vYY9O57YJnbrqti4s196vnLN0zYLXuZlqlPpFQ1MDBaKcPZYf2PnlmMtakr+Y8i7B3vOMdU0C3DC9IBCSGoMfstglQp1+fcow4lk3Gfa+eBQYDffXabJR4SwtUjV1c2QbcAIEEWfkOWAZqMR7y2mJAsumATVTkZQakRbB/9Vd/9aqSBOj0ADYdawC0vL6eKbsBDXSycJjMTG69DAqrCnBNT6oLhwrK2sk07VyB2RzwqtKUeh8aaAFyNgrxQ6pgASW9Yd3J7ZAT+hoGugXRWRQqe7tgq8z6PsCzB6CvaRe7FtVKH2lTxaUPZHwMwPZ59OVrDNDrV3mm3/Ek1D5XAXT1UniecpJr2GnzNa95zRSkKtOGwEEbBRmHk18878gA0GtaapxzaAsMAH1oi477XToLVAAdUFFBAHCaScPfWDQMyAc/+MGJBbFxBrmGbByCCOUeBXDXAuhNBlEOqZlk/xBlLoBR2i+bAwBmmOgKii6dcS+wQHXr4wDoNlNJXSRlMp/bjKZWJefG9v/1v/7XyUtAH4+FppXXJ57ylKdMW65nJ7dDAug507bAuvUqpOwtcDm0s7E+5wK7wXj0CgsE0OY9qTKPCnYr4F0jBUnfi9clJEHNrBFJSAXQYcVdV2ND4skQkCrzxlvf+tapdmJPbr/99mmLeoGExt4soAOe91kUrjDhOGVY4CssMAD06BTX3gJzADpuZaDZgF6j4xnFtrF2JZTAX6YBx0Me8pBp8wE/ZB2ZkGLEyojEtZ5AwpyTdGL+B9RtPGHC+Df/5t9MDLTPSDfsssVdSeuHqVY+bkvXz00WrTu/Ti6Z3LYBUj1wVq+v9a0a1m2esQkoKn/VbLdZJrJ5TdqhJ1uoEp5IG7bZGEJdpGmjjSfjIO2Rg1l7ANAvetGLzr7zO7/zvBqHknCsBdDX/gXeUMEBmi629asHpC7Yqqa6zcKSRWne65pFI5K23/qt35oIBTposQYCBwFo0rkcFUCvAfsXa6nx9OtogQGgr2OrjjrdwQIVQNWttwOgA3BbHR62Ufokm6qQdji+/uu/fgK3GGj5U8OeJGuAc9wvekL/1wAqE06Apudjm00aABpg5pk+w2gC6bS1QDNWPAA62tKqr6xMUE8TXZ9ZszNU4F/Bcnu/3LPeu56fyXMXkN7rrpmYk1GABtJESndME479TbtWbW/d9KGyXDknEp4lAN0y0HIbA9D0z3J1XyYAvQlEHmIhs3Y4actximcPAL22dXY/L+1Y27OVY9SFtO+ysM14l/zOdbzpAWhSKR4/P6Rzxj2ZN570pCdN42ECB6umfsg3dm/bceV+FhgAej/7jauvgAWqizLa0ADdsCFAbwXBPjeIY0E+8IEPTJpoB/fh/e9//ymJ/zd+4zees9YG9uQwxVZjjIHopPAKy1LZVJMMsIxxtjEHiYC0TQIGbR9O75dcp+6VwJ66IUZlc8I+12dkcglgjEQl+YFzvd/1+iwqAlLr/+1ztnX7rukymYABZ+mq7LR3yy23TBsn+Fs7VB27e1a2PWWsDHXN3LAJQKe/VM26bCwCS+mfLXQseCxsIuEYDPSaVj38OQNAH96m9Y7tojrf1XetAuze323gdh2znF8ZaB44gYMf+9jHpsBBsSb/6B/9o2nHQZu+RDbnve5lZzmuNcbdhwXuaIEBoEePuPYWyCSQisbdV1mMDPwVWAG0kvfLjEFiIdet4+abb57A3F3vetfzzSIM9tk4AjgV+BLQ6zvgNyAVGPW8uhlGAhdldwDAba1LIgIwAszOT97bHoCumsNa3zDDqZeyAejZoa6C0BZABzTPgefKRqtbTSm2b6diG881YQLMmH/ZT7D+Fi5cuZHc9EBUgH/NPFAn8k0u31xbtdIys8jIIqVWNNDaVRaOF77whUPCsW+D73j9ANA7Gm7lZZV8SBBifdfntNRZ0NZFaKuBzvjhnHjtXv3qV5+99KUvnYIIERVSeYoDuctd7jKNg7xPGaeqZy/VqUz4yiqO04YFdrbAANA7m25ceJUs0HM/RqsaRqR1BQJNGGGgiSZPjugvf/nL0yAO4NrByz2ANOA5ADfA2OeRINTNHgKgfZ/dwYBa98Zc5yBX8JPsGxVAV6DfgsUA6NSnAkfPA9CrxCT1r2xTK9WYk25UsB4AXeUPu/aRAGiZLm666aZp8xoTKmYeE2Vxwf6xe+pQJ9I5Kcsml28AQ3bvi521vSwcAdAkHcrGrSyNnfy0p5rETyGN2LXdTn3dANDHtXi7qM67XYN10wZVUpWxoM08VL076cfedYSDbESvetWrzoBo9+LV+Zf/8l9OkjmSLeNlxsJIQ2rtc+8A/NE3jts3xt3PzgaAHr3ghrXAElthUwgbZgBOWEeZMoBqgzg9LkAbEBz5h99hl2t6vJZ9aVnxgO4EK6ZR2u2Qa2qysMdVZtGyz1WbnJy8AfBrgW6ek99hl1ogd0gtYjagwfJioTFQ0lfd+973ngC0HzIOIJZ8pi4aaofuTaJtW6Q+AeFh86smXto6bmX9QGCTLBzKBUDbcp3cZgDo0w8lAyQd1+Y9WVdkcK2uuQXQvWw3Nd4k44n4kv/1v/7XRFa8853vnDIReZ+9Wz/1Uz81xYG4VwiPXjpQVsh7m/ItxTkc13Lj7jeCBQaAvhFaedRxlQXmQK1gFvmgP/KRj0xufAdwBUDR5/pJZowM8gGT1QUaoJZJv5VXuDaMdECua8L2JANFnRhaF2vLPlcWurpbaxlinAqA69+5roKVngTikGAmE7cFhB9sMxmHHzlg/bB7Agpjh5S7/t7U+O0iyv9rAbQyCW4aAHrV63WUkw7Z545SwCt+03hxKjgOQK0ZcVRzE4BuvVvGyxxIieRY99tmVqRrT3ziE6ctu8m2srj1jB6Adv+QGUmbNwD0Fe98V6D4A0BfgUYaRTy+BTLAG4RzmCD8/4UvfOHsfe9735SNQxBZDiBOWjsBLtkViysyaZvCmtRAtuj2qouzZq4IcGxZ4poirtUdZnJJHVoQX4F7BRwt+Kigeu7vCrbbVjkkmEldwrizL9bfD+CMfY62PHau9V4TYNTKT1Kf5JeuQaWCSCsDLYhwDkDXchyj5w4Jx99Y9ZB97hht1d7zmG13DFtU4NtKJFoNchafVeahTG2sRAB4bCO7zbve9a6JoBALAjwLHvye7/meybMj1iTHnNcsXj8EhHJlG/lTtOl4xo1rgQGgb9y2HzX/awtkUjPQk1BkkKa787edAX/pl35pGuQFFArEcwDOT3/606dAMmDKQfZh8CYr8BsQds+AqrA2FRDXhmhZ8B5gnZso62RXQXP+rpNQ+9mmznCMiXmbzleZ+srG5/PqZs5nvcVB+1lP7qJckY9Uhg2ArhpoAJoHAgNtx8hIOCoTvilQcZv6nxKE7VOui7j2ovvmtnW+agC6HTNq+dv+XRfwNaA4sg3f1zSTufdHP/rRs5e//OVTdhvxDo9+9KOnwEGSLbEmFstLh3sbZxO70MpLlq4f3w8L7GKBAaB3sdq45lpZoAJP4DhuQgxnDsA5G53Q6znvQQ960ASenvvc585ubHKtDHUJK9MGN1YAXSf7KkmpoKBKOALGelH+ADT5Dv2zzCx2JiQfSRBhBdAm8ZZlO6TpjgnCDlnOU9xrAOi/sfJF2yL9MgREylM3koou2mcCppET73nPe6bgQbnV5Xw2pnqvgGkHImPpqPKRgPSLtsdSmcf3V98CA0Bf/TYcNdjTAgFhbhMWA/tYB25ZODAk2BLJ/qW0M9j/8A//8LRLVgb7MCB7FmlcvmCBsMSZrCvjVeUnFSzn73w/N+FnQVVBtyBCeaDlBtcP9AFehqSxSxaOTORzHoZDNOwA0JcHNG7bnsdsu4sCjHN1ahekdXErjaasG94rQYO/+Iu/OGmf5XyW1eZxj3vcNP6GtV6yc5WX5L29KHsslXV8f30sMAD09WnLUZMdLRDG0YBb3fcJdKGJlXVBLmhpzOigpTWjzXv84x9/9tSnPvXsAQ94wOSeNJADVtEHVl1g2Jfo9eqOgJ7teXU78RpIWCeDyphn4qifVQBZJ62qC25BJNNVQFnlDXN/12v8PRcdv2OznG+UUhmspORzz+SljU66bsjQPrNlo9v6+r8HvHMfE/1/+k//adop0k6En/70pyfd+5Of/OQ7bOWd/lNTB+5a/7nrjgnCDl3WY9/vqoGkY7bdqW1Rx4u6OO1Jpdrgvz/7sz+bxlOZjX7zN39z2nXQ+0v3TBb30Ic+dLrlUp1aey6df+z+OO5/Y1lgAOgbq71v2Nq2g30FS5W9CDCrYBfQxTiTbggkI+Uw6AO8ttwWLY6BtOGHALfsSNgC0hoVnjzHNcDQBJJNUpTDpFMnpvy9D4Bu7zc3oVfQ3APXtSz5+9AAOvdtFxJZqORzz60p57TtJqDSfh87p0/0tMsAdLbyJueRcks7A9AvfvGLp37gSADiMd3IxwRhV22AuGqA6ZhtdyxbpMzt/dvgwCyie+9PAHT6F7nGhz70oUkORR6FbZaaEgP9fd/3fVO+96WjJQ2OFXOwVI7x/Y1rgQGgb9y2v2Fq3gLOMBu9IBiTRAZ71wUQuUaGDazJ2972tikrh/+lWBLw8rCHPWySdCTlUgBwnXTq35l8kjLNs8Ja1uj2uUmxgvMqQfF5+8zKPPeAcY95nQOhPQAwN8Hu28FShh7L5LMw02HZU8/ku67AP+ekTHVxEptUAN3aHYDW9hZOZDz+3gSgA+qPAWqOCcL2bbNTX38M+x6zDu37d6hnscMxbFHL246XWcDWBWj1ENW6teMSL95b3/rW6V0im/vWb/3WCTjLvmGTJDuNbvIo5d2u3sPezoSHsu+4z7BAzwIDQI9+ce0tEIa5TgZV2lDlDHUSqjsFyrjgIN1485vfPA3+QJVAQ6ns7JbF/ejvDPxr0pk5p7LQFQyuYXTr4qD7gv/1xFrrWAF3FhPt72NMxofsaBVAZ3IOiMhE307++Tw65V4da7+o5dXWWOff+I3f2Aig41moG94cst51UXDo+17F+132ftra9CoD6ArSM6YGwGb86GXZiA0SXCtTEfb5TW960ySJskmSoEHenG/+5m+eJHDJ717HpdaWbfad3sYtV7FPjzJfHQsMAH112mqUdEcLVJBZmccwFpmEWzcjZkSwC4CbVErylL797W+fQPQnP/nJSSpgcw8M9BOe8ISJjTb4V6BT2dzehB8mp908JdvWrqn2HCvZPq8uJnLfOQa6PvcyApWeC7kyzdUmmfyzYNGmLXOtvnP5o7mZsc4VQNNACyK8/fbbp22HHW0qrWPYbTDQf9Mzj2HfNe/brudcRQCdumbsrAvWLGSrB63NU582MpbaddBi9MMf/vCUV182G+nqBGL/k3/yTyYZXO6fzanm2PX67Pou79o247phgW0tMAD0thYb519JCwR0VNBVGYuwGTWbg1R1//f//t9pd0AsiQOAfv/733/27ne/e2JP/vzP/3xiTGigMShA9N3vfvdzAG1gzzMruKtGzKQaOYfvwmAeWteXZ83pq3cBzT0AfqpO0gOTm0BVvAphwyK1iJ3n2uh//s//OWmgZeGIBppuE4B+0Yte1AXQNY/0AL3H6REDQB93MVEX/zXzTcYnT5+TUWSsybv1f/7P/zn7gz/4g8mT4z36D//hP0yAmnxD4KBYEh69Kqma8wiFoGjPvWr94ThvxbjrqSwwAPSpLD2ecyksUAF0L9l/1fAB0JWBNjjTPdtQ49/+2387ASmspPO+6Zu+acrIwRV5//vffwLVSYO3BKBjmFYPPcdA7zpJBMQdmgWrAHrXsi11jpZNXjo/E2zOS7kCAhLQWdk0586xXX/4h394hzR2QEDyQL/whS88B9A1iHBJw7mmDuOc62WBQ797uyx4t7FofZ8RCX7UATschjherdb7E2CdbEaCsGUxkktdGkh5oDHOZG+PeMQjzjcjakH5nJStguf2Pd+mjuPcYYFdLTAA9K6WG9ddSQtUEBmwVF2BKhXgGrbSRIAZcT4XPTDF9cgNafvZ//bf/tsEpr73e7932pnOhCDFXXJDtyzJnOFaTd8c+5xyrwWrVcKyCSSmXLuypXPgc9+OUkHHmmfU+qYuLbPc2i6MfNVJV/t//vOfnxgzk7880LII2H3yaU972tlP/MRPnN166637VnNcfwNYoO3Lc+9c7Z9r38c148Gac+aaweIzALqm25w7P8A6i1V5nsnf5HwGpm+55ZZp4cl7d9/73nciIao92sVt+139fp963QDdblTxSBYYAPpIhh23vdwWyOCrlBnoE/QXZroCsUwCJhGMMymHfMC298ZGA9YmAcGEUjHd7373u0NGjrXWaCUWvcmz6nSXJo5ah7Z+a8u06by2fEvl2fWZcwx0bcd2gm2zdCxF6edeWVDV8y2aAqCl3gKg73znO5/ddtttUxo7GVjGMSywZIGLBND7vpveJ+Oco6bb7NU5gbrqC2w7yDde+cpXnr3zne+cPHsPf/jDz57ylKecfcd3fMf0Ln3VV33V+bmb7FjvvSlocaktxvfDAvtaYADofS04rr/yFgiATkXmdLBtRe1Mh1GRF1qQ2d/9u3/37Nu+7dumdEyANHalnbQqI7o0SbTlquWrwHEu8C2Mdgs+W5foPhPrqQD0tp2sAhXXrmGuKwDPjpKu8zcNtPame8dC140fgIAHPvCB0zMSCNrmga5sWRZokQv1FkT1s7kFU2w/1wbpP8rV28TH54BQ8mrXlI1r7L2WGV173ppntu9otTM7AWuRF2xzP+culXOf92TbslzG8xEHfowrPQmH/gNgY6kd2sP7QMrmuk984hNnr3/966edBwHmf/pP/+nZ8573vCnnc0BxwPam+mdhrL0GgL6MPeXGKdMA0DdOW4+azligBSJrwdbnPve5yR0pJ7QAM6yKjBzAs90J6frmcqfOsaFzoKh+HmCUnfhITtqJxDnZ6VC1E9C2CQRULfMunaXHBu9yn03XzDHRh35O2Hr31a7SF/7u7/7umS3d5bDFQAMFd7vb3SZvg3ZPG9TARDaNPCTfy94BVPhNK19BX8B1NobJ7pT5v2q3q+Sn9S54bjSr/iYx8qxsCiR4y71s/OM7fYm+/y//8i/P86C3Nm37Zm2LHvic68v7tFX6PnvEftn50/9f8zVfM9UpaSfXPisLrvzuvQtrx4W1z7xq5+k7gqr9Tn/MOAM46zt0zd4L/Va76IM+++IXvzjtOmistBAl13jOc55z9iM/8iNnN99882SKLFqX7NIGgt/oC5sle43vj2eBAaCPZ9tx52tuAW59bKRgQr/9DwzRQmNX6KGT0i4Ml8lnjjmprGlvss73JhATU+6VHQwTrONZOcd57hWQlu96WTgqaNhlUppj8Ha5V6/rBDxVQDqnE09Zes+udt6U5STnAZYYaAsm23kD0TTwNJ0Oto19gbgsaFKHpMwDWLURPT13tb4B6AHTrndt2OIA54DtnBO2WNkSdFqlKukL7gPIAC/qyDtCs60/0J/aStkzgBeA0+dkSTIluF/1UrSLt/b/9O22/ZcA9i7DQxYN7AWgsZ96sQt7fuM3fuMEzu5xj3tstbFI7Vt1IVjfiblgtl3qEcDod92hdNd77XtdLyVkXagDyMCz/qSvZKEXWYfPZSTyruh3+q12cd0XvvCFKXXd7//+70/Bg/qYQGskgzFS30wfWjtWbHq/97XFuH5YYK0FBoBea6lx3rBAYwHbe5sQ7E73wQ9+cPoNLNHDYlYEmH3t137t+Q6DAT2ZoAOSK1gOOJxjuwLqKoBOSqma9aEy0AHQLXvZNugaAD0HknsgahOjvXairGX07LCqPq+u+h472rNvW84lVtF9MWt/+qd/OoFOOs5Pf/rTE5gGCDC5QAOWOhKC1C0ZP5Q5DLE2AIaBaADQ78goXB8gE3lHgLVzq9wi/SAgOhu4BFjqC8qkbO4JXALtzgeUldv95DcHQvVbACgMdLXLvgC6Llj2HURqZofYT73U129yAEG8JDUAXI60SY9proGjbVld57MAxl36bcpQ3132N36weSQR+kakDHWBW59d6wGc+tF2LRAP+PV59VTUMahKvDYB6CzG87wEErp3Aq2Ba30taT/1a8DY93/yJ38ySdzUVd+3uHnwgx88Zd3w+zIsIPbtl+P6G9MCA0DfmO0+an0AC5gwsHnkG3JDA9Emxm/4hm+YGGgBZv4OCAp4a7Nt9OQXOdfvHsirgTT5PkAgk34mUf+3KdUqUGhBwRxr2wKB1oQ98JHyb/q9TVNElpI6BXS0+t0K3qP/rWxzBRhLzCLAoK39YNPIOXgbsGraG+j0E6AZUAFwYOMC+qOPTtlrmsIwec4PKArojlwhoJq98rdnOh8DCDBj/gBJv91LmX2fRZTfAUtZeIXVDuBPW/UWJb2FUgWlvbastt6mrefuFbAYRj/sv3qT09jMyMZGZDXpB2n7urD0d2xQv6/1OSQDnfcekNSHgMoAy/qOt/20vldZfOtj6XfaPl6DAO/YPL/rmNNu3FTB81yb13PST3yW9y79N2Degs0CRr28Ixag/hcwKEYEcLZdNwnUOIYFrqoFBoC+qi03yn3hFgBQTGImQ+DZzlrYSZPCYx/72OlHejPp7LjJc2Tiqa79uulGBdoBM2ukBpn8KvN6KCPNsZD1/tsA6CXmd67ceUa9Pum1Imlpg+7aYL3cu0ofwoJVhq+C/jB32pueExsNFPzFX/zFBFDDvCkDIJsc4vm8AuOADPcMuHZNNKQAUa4LiMYWB/zVfLwVMClvZA0AdEBW7hXgCdz4UdeUi41qYFhdwLWgqn7XO29pYbVvn2wXiGyX7BAy4QjqJA1IakHlj7ypSpt8HslLZUF7CwLPXFpoLdVLOwCTFl/yiAtE5dHQn2LjtEO7CU/dxERZ9AFAPF6DAOjaVi0wTr16n/faLP0/da8L/QqiA+rTv7JIq33TObwDNpvSPhY6u44BS3Ye3w8LnMoCA0CfytLjOdfOAmFyvvzlL0+5gQUU0sf63OT93d/93VMmjgc84AHnTEuNIG9Z4JpRoDeJ1/MrGxkQk4msZZADvDy7Mre7NMgatrG9b2XxKihtwfcm0JzveouDuiBpFxyVna/lqJO86+Mmr+782CvfpQxhdoGXaEJ9FnY8oLRuBZ/sBDkndgwYjl4ZyPKTDXxq2ZSH2z8AXr/zGXe5RZsfbnP/h5kPC+7+AYzAc/KaB3yqI9CdzTHmAHS7wFjThu3Capd+17Z/3j22okUHRC1m7AL6zGc+c9oWGpgO0FM3dcxCqMYiBKzO9e3KYve8M2vrY8FlgS0dooBU+eN5sLSpZ+edJnNIkKn2iLQnCy/P83eCPrVx2q+VQ9T3pS4C2r8T1FwXCTkn5Yq2v11IZNyxeMMyszlSQZxADlp74yEA/ehHP/pc97zWduO8YYHLaIEBoC9jq4wyXQkLZMIFTuxOaGMVW9RimEzYQLRMHCaMe97znlOdAJZW82gC9JlJrG5QMOd+zcS2ZjODTLYVKCXzQ5i8OVC7bSOE/Vq6rjKI7TX1/8qmVYaup0fNwiR1qWC53qcC6hbYVUbMd9EVe14NDKyaUECm6lbbv3OPHmMXO+SamgYs91WfsKfuJZgRWKS9/+xnPzsxkDSlNqOgKZWFQlnD/tVsJe5ZAAAgAElEQVQFW2wTSUvb/ulXbfutbddNC6B971EBtPZIcCwQaTfQj370oxOraxHxjGc8Y9oa+t73vvf5QiQyj4Do2KfWudq8ejFqn9oGQFdm1j1o5nmq/JD/WAh5pvHDfZNbOTIckpTkRg7wjx2Uv3oPEpgKeKeMaedIXfK7ZnhJv86zA5Yr61w/ywK82jO2VFZAmSdFjnyEgnrS2eufshP5bVyswdVL48X4fljgslpgAOjL2jKjXFfKAoLKMEvyBGOhkxcagMaG2VzFBIaxNAklWwOAE/bS9/m8TpQBX1WjGrBdM2+4pgUqnpVUUp7jOpNtZeRaQ28DEnZtpJbtqyA391wDoCsjGhavBS55Vib6llGeA4wBLZFReFZAyS71Tn32sS+3/yc/+clpoaafAWGYVnp7QatAzI106NPSCr7hDW+YQBuw9kM/9EMTCy0bR+QryZQyF7BW9bzsVxcZredirX3bfih9mzzIcsdjy90X4EyAaN79BEQmcwpQ7GglEenXvk82kngWnB9w7Lf653f+jsehfh8vWN6RaofU2/lhyGPPEACe/0d/9EeTnO2tb33rtGgg3fiBH/iBs+///u+fsqSo15p8z2vtPM4bFrgoCwwAfVGWH8+9VhaQ2YDbEoj+5V/+5WlSN3mTcADQgPRd7nKXc5YJ8E1gT1jC6B9bPWYNAIp+MWCuancrCAhT5DkVpHtGy8a1gHUOUPYAej23Mrjt53ONvYaBrs+tLunKItbPe88Km++7JS1rBboVfAcQxfYX0YHJFeTTtRsi2ZAMB9/6rd969tznPndiXm/Eg/fn5S9/+fkGHc961rPOfviHf3gC0AC2/h/WtRdLkIVS9WLUvOlh6uf696a+XRdLyvnSl7707B3veMd0CTD57d/+7VOmHiAaKE1Ap78rA+38yFYyBlTJRzKSAMWOutir40rNJ56sLjWYtHp3qqyp1mPu/WFH3jf902Yp/+7f/btpDCTdsKhBIgDPNXj2Ruyvo87XxwIDQF+fthw1uUALcFvKb0rbaLMAWTmAnVtuueXsMY95zJQZgOuSizluVrIKk04NzqkTfJ20eoxtAGQmzADlaCKjpYyGsjKpmQR7LG8LlKvUoZU9VLAZt2/LsNb/l9i8ta5+50XHWt3Nm9jdOQa4/Tx1bO/VtsFcfXvdsAZubWLAI+eoZaoSDvINkgXbx2NcsX009nZ0szFF65HYBO6ir96HEb/AV+780Wxhi2gLV8G6z372s6cFBQBdF5xz4DkL1Nq3qyY4D9rGTrUP5ToA+hWveMU0PgC6D33oQ88e9ahHTfKu5AN3btU0x1MUAF0lOQG+FQi340ddWLb9tf5f38uMJ1ls1t+xRepXs/uQa2gDUjb50gVMkheRsMn5bKFn8b7tQuQy9LFRhmGBngUGgB79YlhgTwuE3TQx0Kja2vvnf/7npx23TG5Ypu/5nu+ZJswHPehBU1YOB/1m2KEKfHpArydLiKQjExIgAJRHH4qV8rN24q9gup0ol4B2ytBjp+Ym5z3NPjFyWRQE8Ky55xxI7y1Y1oCnXFdtFHukbyhrFiYBLtVWLQtaAZg2dK7+IvCM1he7B0B//vOfnzalAJ6BxjltaWXgc+8ESfbsMbfo6dmj1796i481bbN0Tmym7AmUtIkRYIr1BKDlYP/RH/3RieFtj7YfB2DXeqV9KpBs/14qZw9Af+xjHztnyjGxZA28U9qP9OEqHemv0ZQD/frjG9/4xglAG4ek8LSpFO2ztIIjZd1VauFR1jUWGAB6jZXGOcMCMxYIMImUQlDXBz7wgbNf+IVfmECO/+kcsS9PfOITp9R28tM6MNZ1q+YKWuuEPQcUa5aI0UDrLVDtWUFsDwiGnXT3pXPTFwLqw87Ve2Qh1FtotExozg1rRz9Pa4+BJhHCvGKgaaDlHfdz5zvfeTJE2OWAdosqR3WfB+RVdrz1KMwBxzlPSQ9gpwzrW2j+zLpYTBnowUk4eH1ooC0mAOi8Z/W9qsGcrSa+6tt7C4i15a+eigrGadZJOJRTtoof/MEfnGQ33/Zt33blAHS1hTFONpFf+qVfmgA03bNxzVhnkWCBIKDTQnAcwwLXyQIDQF+n1hx1OakFKpMXBpnmEnAWaY+RkcrJdzYNMGFinDDSJm+BRDWQp1d4z0gmB5NxNIwBJWvZ5ZMa5hI/jD2z+UM0pHOBZe2CpnoBWra6VjmAtLLiNQCsutXrdVVCUNs3QBGrFwkH0OgHcBGkJesEMBbvhjrWAC8MYbIw9NjhCt4rCJ7rXz0AfVF90Q6gL3vZy+4AoJ///OdP71zbLtnkpsp/8k61W7D3PEFLXbuC5/SXtINyAtAkHBhnAFPwp8W1dtsWYCbmIeWc8/60kold2ynyooxDbEHjzOvGK5IMI9IryvNMSmPMU7ekVlyy3/h+WOAqWWAA6KvUWqOsl8oC1e2e4B0FlOvVZPkrv/IrE5g2oTi4MU0o3JoCCtvAoR6warMDJLipurKzIxmA5R7RTQYUBSj6jYELgGzZRtdm0s/fAXL1dwss8387gef+FTy2ACOsbQse87zYuEo1Akx77vdsce76ZAsQjJXcxz5LLuYaPDVXJ58vAY5a9rlzW5lEC2rWdGyLMxIODDTwjIXGQM8B6IDcLMJS31ZykraekzP0yrZGtrGmTvueo27eNRIOnh8MPCaeJpyEo5YzANBiIgF5eTdqjuO0+T4Aumqv44lQzp/92Z+dmFr98fGPf/ykDcbQSj+4bWq3pD2sHo/a5qlH7Wtzi7e5dqh9O+9qbOb5wLPA6d/4jd84+8QnPjEFEZKnyLiR7EO5d43B2Lfdx/XDApfBAgNAX4ZWGGW4khaobCY3eyYvoAbzzMVODwjwmDy4lOXqFThEC32f+9znnCXE5JjcEhAUAFnd6xXkeZaJGXg2aZnI7I7nMIG5T5hrZUvqOpNeNuoIsK1guQW7PVlBdf2nnClPy7rm+tSj/p+/I6lo6xrwnHy3vo/kxd/ZnEQZ4n4POFZnQZRsAUgJ5sRI0sjm2hY09cB8BRy9ILTacStIriA19825LYhZAui5jh0EaglUBZ5l4dDuADTQKPtEJBzZ5dK9Y9cAn9qPfFcDSnt1WHo515Z/6T67fK/8FhOvfvWrJw00aQQ2XhYOsoGeZKVm2/DMtl0ju1hq77a8vcVhZWuBTAw0oK+cJF0YaMHF2QCngs1e2eoz6xbx7WKwstIB0rX/rbV1JC/ul0120t7GERk3SFIQBVIqkqvxsMm88Q//4T+c3jtHu2i9yD6ztu7jvGGBJQsMAL1kofH9sMCMBSqArtIK2uYvfOELEzPzoQ996EyQE1e7c0SlP/zhDz97whOeMLE0Ya7JOUzYNQ90BT4BqmGQc670efICY39srKFM2Cz3McG6R7Z39jvbO9PTBmTl3i2A7IHdChIq4K15qRNYVIFx+3f+DxsedjDPjMnVIbvzuUa9/PhbHeoOe9lAxHfJUwswY/i+4zu+Y3KVh5V03+zylgVEZbtbdl6d8rPtCxG71gVLBdEtmOix1Z6prgCzTVQAlo985CMToAbABBACjckDHYY19w4YrM+qjOJVAzTxlOg/3q/Xvva107um/lhdCwra8LRxr82qnWv/Wyvt2QSgKwMdeVcANKkDrbYtreXu/uZv/uapv9aA37TfpuDYeFsSUNluwtQC5237bYBvHUfybnv3jGlIAjmfjT9hnh/3uMeds+oWCg7vMHt7Rze1yS5lHNcMC1yUBQaAvijLj+deeQtUwFXZPROaCYNeFcgxsX/qU5+aNM+OhzzkIdPkaVtbOWBNKM4PuxpGMIAr4Mf/2bnMZAlIZhtx6aOkyXIk12p2VgsbW3NCZ/fDALmAiRa8VUY6E3J7rv+jrw1LVUFjwEk+q4FcleGqIDudI/UFHt0H0FAff5vE686ONWgvdeUWB6DJZ0hngCrXK0vdtS1tmWwZAZQtA90Du/XcuU5dFyc9l3q9bhOAtkEPAA242H0PgFYnAFr2iWRzqAA6jGoP8LHjkgb8Mr6oAdCJObCRindNOjgA2kYqdLiRPNVFYhZMtR1aAN2y9Wts0Ftcxqvkepss/et//a8nrbD3Xhnp1mWrCLBMX4pGe1PO5LzfacO1m/zU/tX2tbaeGXOcF422rceNbVLVWciRpnzpS1+a7G1BYFxDFORwbRa6czr8NfYd5wwLXDYLDAB92VpklOdKWaAyTSm4SdDkZlIJU4h9kkHBwa0pNyo9NBmHSd/EUnO+VqCWv4EibJDJCFACEkXAc10n60cm7ApW698BwT0G1Gc1/22AVfvZ3LV184kKJip4bKUcPdY7YMfvFtgk6DKTcnJp59k1cE4eWse97nWvie2Xi/uBD3zgZDvnA9cBU54Tpi15uXusbds5w+JXpnCOzY1Nem27ptNb9OhDNPb6VSQcFgjAMwa6Auh2EdB7RiQca56/5pzK3K85f9dzAqAtPNlC9gcLChIWIA4DTdpSdfk1h3Lqnbau/bX2723Kl3vEi5IyZtc9UpOf+Zmfmd5XciJtJtBOerfWu5GFZRakvXLkefluTnLSguS6AF4C00kVWMtnwyi2tmCRqhOgFihooxSeNZtGhXlO2bwnGXuu4oJtm34wzr1xLDAA9I3T1qOmR7RAnYAzQQA8mGcMDcaQpIO0A0NMUiA/Kp0gtiZb+iqiybMNyPN5MggAesCf5wAQ8k6/+c1vnia1HL4DprCsYWudG+kHIJpy5lnRMed3QGm0wtFZZjINaNzEwPbY6gDk9rsKnOvEHkCjHNmGuNrDualDyoztl07LIoakBQPNtYz9B7Kwadz9AdBZnLhXz808V9aA7lwTkHCMrmbhpE409UCjH3p7ABp4BsYSiKbN1zDjhy5nj9E8hjykAmgSDgy0/k+yY9c79iCNqEd0uAG4+gyAeqid8ZYANN36T//0T08AGuss0BGI9u63xxoAvbbt1ryD9d3L31mM+50FpkWpfNa/+Iu/OAVJG88sALxXPDx2XrWxz9oNfdbWYZw3LHAZLTAA9GVslVGmK2mBTKCVCTLBAD0ANCmHoBuTo4BCE42AQoGF9Lk5WgCd+1aJQ9hqAO4973nPxMBJm5cDSLTDGbYb6ASeATBl83+CHluJQtzAlYVt/6564CUJyK4N2TKZYccD5ivwzTNyjvKxO4AJbCq/jWzkpP2u7/qus7/39/7exJDFJR0WvLrNN4GqChIDyjx7113WeqCz2i0AVBvSucd1Hm29fgQ8++HNqABoyf6eHXZwrQRg0z0j+WnLf2gQHQBtkQqYRgMNQGOf5YK2E2G1RQXQWXQlduEQ5avelIB0902cQxhoEg6L5ngNANDUJ3bzf8aByjS7Xw36rB6w3qK7B4zrM3p9r35WgfBnPvOZKd5CPbxb5ETeowc/+MFTXIfgQd4e8pRqi5Zdb8u81EfH98MCl9UCA0Bf1pYZ5bryFjABAq1kFiQcgC4QnQ1UME9cnvTQ2Jsc1a2eiagNQMtk6RkY6Le85S0TI0TSABjSxYqE9wNUBHwH8FZ5Quvqb8+pE/PcdZWBbxsuYNfna1nRCqBrYGFAXi1Tj62mDWZvbmY7+FmkkMwA0ACLBUbAQV2gKOM2+tfaPtsymT1Wu9fpY3MZVwBoIAZ4BmIEcgHQYaB5N7Y5lCE6cguAXZjDav9ap7VtXftFLfsmNjuAU98A6GzljdnVrhYS2N0egA54Sztv09ab7Fr7fyvhCICmgZaFQ7zC3e9+94kp94ONdrQBg9GxR8aUMicIz/eJZchCoJVxtAuD1qbtQrUF3LmfZ8keImAQA/3Hf/zHUyCkTWC+7/u+b1qgkqXof5GsVHu1cRyp75BzbPO2jnMvmwUGgL5sLTLKcy0sEGYvgATwke4J2MUgJqgGsEvgjQmpprHLZJYJNOxTnXQ8x8YMb3/7289+/dd//YyL9a53veukR5QmS67ZZGa4FoZdWQnsGFbyHe94x5Tej2vZQoW9gRe2ruCiBRaHYCSXirotgLYQqMFb2huQEbyFcQWik8Zu6dn5XhmAML/bvrf2Hj3Q27Kmh7Jn7lMZW8A0G6moPzvYSCUAOgvSANJ2IVdBZ7sYW2uD1Ldq/FPGCqDtmGgRbfHsvZdyj6cocon6vLz3kXMEdMZ7lABb50VC1ALSfe2eXNP63dve9rbpfbJoIxUCmjHPxhpAOnbssemxea1LDfBca+dx3rDAZbLAANCXqTVGWc4tEA1nD+Tks8omZYAOe3pqU1YGqk7ymdAAW1v5CvzCHgoG85mJ1AQE6GKNTaY1AKdOzLWOddIPgObKpv3lHsYKAdAkIjfi8Sd/8idnr3rVqyZt+J/+6Z9OwFnOXYx8GOh9wcW+du0xrL17ppyyjmQjFZIgHofPf/7z52nsZOLYloHOIq2Cyrl6tcBoU/2zgHRO68Jvr6tguz6j9y73ADQGGoDORioAtK28k4M4ad7ixek9o3oS2vesPrMytu3Y5LvKGuc+AdDezwqgbTQCQJM99MBkzVCT5yYOwbOrbr/KrHrlWjMu9thoY5S842xs8S9dncOiTdmBaIHQFqRr+k3sHDJg33foqly/68Is9VuzIK3nzAWUXhV7XZVyDgB9VVrqBitn1WW2E5jBoU5WmRCrPvDU4KgyT71yYJxteGIywhxizehzsX52JQTsBBXKFpGJvw6eATqZoOMmVXc7m2GgTXKeg3kDykXDk4YkMwMJQLJ9nNo+p+6+dOcYaHaRK/uhD33otDMaO9NoWqRctUmG1AKzLgtHNPX+B2BIFrCuWXz1wFDtT0vt316/ZgKvbRwA7XfAXa8PBFC1C9AqI+qVNe+8986CNBIOciUAuko46rbmdcEQcJ/PsvGQe9dA2ao5TprD3qIg0o2qf1b2vKskNwA0CQcvEQBKwiHYMSkYaxtFk5/n90BwK+1qbVXLMqeRzjNTt8pi0z0DznTbpEN0+GIInvSkJ51nOqG730b6s81C7NTjxjGeV9+dujjb5llL96jvj/sOacw21t393AGgd7fduPIIFshAEM1um3Q/g28AdBuQUiebfVf921SvTp4msTYgS1lM0OQEgC69pomfC96BiX7sYx875VAF9rIpQgV5iYT3uwbAmeDe+ta3TqDcd3ZgA6Ddh3QBO+T50k0FQMcN3A7M29S5PXcJlO16754XoupMo2MN8PEcuZJf97rXTS5nLJqFhJy7ALQFC1nLVZtksghTN4swfYjW+1u+5VsmxtVPDSLMZN3afem9aHXCdQGbey21tXvURfCcrfcF0J4BmPI2AKabAHSPSa7a3GzxHWDtu5qasdYp31Xb9uQbnhlw7H2PBhqA1h/lgtZ+7WIu41stS561FISX9m0XJT0A3S6MPMPYa7HN40FuIkWmsUX/s/j0DvFuPeYxj9nJ47HrOHAZrut5MepCbFMZl967pfrVd6XVy+e7lG+bBc3Sc8f38xYYAHr0jktjgQqKFGqJvcr5AQphaFqJR/v5MSqcSS0Afw4wmKQxOdzN2WAl13CHmpjkKwaogaFMvplQs3lCWGWfC5Z705veNE1yDu5VABp4li7PZO28pLELI8gudVDf1y5LoGrX+28C0Oye+rQAGgP9zne+89oB6P/yX/7LJAXCCsrJe0gAXRemWZjMMcBpz8oo1ncvk/k2Eo5It9p3urcI8CyLUosJW3kD0BaLGGhyFtIIRxjoCqArc+ucgONkvugFq0aTXMelnlyiBUoBxwKJbaRi4eP9xj7bfh0DvWTjWvaMAfU9rm0R8iHALmNRj53OTqBJ5+cang7eMd4yQbjGFekgldO4AkDTPPOUSZN51Tw5u45DLWlTFzdL7P6uz6zXeX4v73z6b50Pe4GchyjDuMcdLTAA9OgRl8YCVfOXCazntmwHlUy27ed1N7alSXxfI1TWZ1OZDXJYw7rBiqAcB+Y4gTn00KLaEwBYJ3jPqgD6Xe9615TGjsbSs+UFNsnJMQ1A277aUSf2QwLn2O4iAHRAs/7SY6ABaMw7BprLnF24oK8qA52tvIFGAFpf0m/IN3ZhoHvANAAsKQN751Qwqd3zfqXvhxELyFjbN5b6ZQWS/saKkrMA0BakYaAB6OSBjgY69WgXu3k3Ml5k4VBBUQue6uKirdsc0ygGAoC2eLaoBaAx0ID+WvtE95yFY9tG8VI5zz0rMG7bMVmCgLLsVuocfQzIp7GXdpMESnlJwmSykXLT+IMM8B7dKGxn+nykNbHvoQM35+aizAE970fet8hwBoDed0Zfd/0A0OvsNM46gQUycS8xz72itBNvdXfVCf5Y1VgLoD1fWjssoo1VACGTFCkHNgd7LOCN/OJBD3rQlC86E3zy2PYAtI0kAAl1jQYaGAcYo6keAHoA6HYhNQeOK7PfO0dfSn/qeXjyfX5XgNiCxfy/xiMyB6CTBxoDnTzQAdDq0kqhenZoGfOWXa7jU4+dXwLBpFskHBY+AlmBZz/e1yWiIG2gDJWBboMP2RsrX+UzSa9Yn1EBV5hLgBhYVk5xFSQn5E+y1hhHpNy0GVEW9SQe+zDQ1XNxrHH5kPeNnapWPOA5dVnqA0vl2WSTtPtc9pIAfM+4URY1S/Y89vcDQB/bwuP+qy0wx1rFrTo3OIUdyoMqC5YB6dgutjynBhnNuWW5SOWClkEB6MX2mLQcds3DPtNDy8whQKydPD2jMtDvfve7z37u535uYoyUAwvH1eoesnBgsh2eq0yH2DCj16j7Th5zHaUFMs5bq4EeDPTf+gqzzrG8AbB5D7Pw3LVdw5gFmNaCVNDdAvBNz2sBtHeBN+c1r3nNuYSDLMImJZFwtAC6XexWMF3Hi1reykD7PO9Rr05z/dhiGYDGlAOlykkHHQZ6jRQi5Yi3pTeuVZCd+iR7R57RY+VJNizqyTbITWSykRaQ94be2cLe9uhpg/Yeqwf64g3btW9t86xDnVsXjekD6TtrF0CbypL7z/WDeE7m5rI6f161+I5DtdGp7zMA9KktPp630QKV1QpQiu5rbqOKTBhzk0qPITt0M6TcAXZzIDUToDKp18c//vFJw4zxkaXD54LcgF95YrHIWJ4c2CVMUbZsdj/b6tpIxcTHpe3ZAPRTn/rUKShR4I9DijuDb92+eA5M7WKfY02GA0D/VWto22NKOHrtV8HvJsa57S/p59HY1n42B57XAOmc477GAywo6RIPjP5vAYrVBaDbjVR26dO5JuCkaqcDdNbYRXk//OEPT9lC6Nd5ljDlALSNVHrjRTsWtoB+E6EQNjJbzbs/tz6bpW2qrE1wM/tZzLOnnTyNE+Io7OBpIU4KllzhV4093qft564N4D0keD7EvY5R13HPvgUGgB4941JZoAegTQI+T+aItsBtPtRWu7gvk7bGQJWdCJM3NxjWyUdwTlKScZkKCnPQGWJ9Hv3oR09BYjfddNO5G9qGGgC0+5sok8Yuu+65HlskbRsQHQAtsj76uURxDwC9pnUvxzkXAaDTr2t8QjbtuGirWEh+8YtfnBhoWWh4cWh1AWiBhFX7v8/iri6O6/jkXaqsX8ad+qy43b173k9A/zd/8zenfO92TASgLZh7MRoVrC+B5foepxxVLx3GvGqmXfPlL395Asuf+tSnJoAP3PtfmXjC5JOXXvMhD3nI7EYp2/SDTYuCbe5zGc49dF3GouQytOp2ZRgAejt7jbOPaIHeZBQmxe82pV2KksAZv+sEETY4k8caF+mu1UvZt5WKkFWQcoh6l46Oe1fQmwwctmgGouWG/vZv//bztGuYZADas0ySgpJIFUg4XGvjBltWY5/9iPh3WIgE1B/TFrvacO66wUD/lWUuAkB7bvq2/uOoHpFDt/U29/MeCKL81V/91SnVmuw2NhHC7AKn2SK7BSYtG77pmTm3XWjWPlmDD9vFu/eb3WiLgVNpFe1ESgqBJQeg2bO32I7Lfs6DFia5DejMtt5pt3qeeyUFpnqzmYWHRXxiMYw9gDPW+YEPfOBkx4whS3K6pfY7NOhcet4xv79sgPeyleeYtr8s9x4A+rK0xCjHxKbWAI3K8CSoqQf8qtYyADqTRqLR5zIKHMrsPbfo0r3rgIcJeu973ztJMUTrqxOdc4J3MNEYNRMg4CCQhy3iGnatCRoY9x3GiOvVj4ClehySdV6q4yG+HwD6YgF0QHSbHi3tEpa6emFaRrX2ufb8/B/A6Hn5u97T35EhWCgKvLXFNABo8WiXRoGDtMVA9CYAXYHcJna6Pl+5cm6t+yYAzVsERNsNE1PuPZXHG7sbAD2nV814GA9aO/bl+3gH/O9cRAM71XpF+mW8MD74jmQssg2aZzY1TvJe8VzZLIVWO0fuvy+bv8/1hxhPDn2PYwHX9n1aKvexyrH03Bv5+wGgb+TWv2R1j5ZZsVpXYwKBeoNvAHSuM9Hks+inN6Vz2scMlaFKGXdld01iWGiMGmBA30m6IYhHQKGUdCY07HMmXTYTnISFxiJ99rOfnWyHsX7KU54yTYQtgA4g2qfep7x2AOiLBdBhMrUDFhwYlHqRqx9AzBEg6fwA6ICALIznwHNlSzcB6LCrnovVVQYZbezOSNIBNAPPya/c66dzoLgHquu5PZY4C+da5wquZdyRf11AngUuplxZA6DJTTC+vXEtEowqv2gXwlnU1MVHbNS7JzAPKAPP2GdjjQW7NjVO3HrrrRP7/LCHPezswQ9+8PnjrhNzfMixqyUjDr04cP/kMV+aVwaAPmTLrrvXANDr7DTOOoEFapq2VmfZG8Dr4FWZa4NYZB2YFwNPmKtDVqNlx+okustzPve5z02TGqZKIA+myoF5NqGRcmCW6SdzeKZzMXAANCkIkEP+QQMt1yxdaD1/l7Jd5DUDQB8fQC9pbL1fFqG8HyQIH/vYxyaXPwAb2UINGAxrGhlV4hjyzlbAlwVdXYzO/R1gHvYVaOa9oTF2JLsFYPoP/sE/mO220Re3ACgXtFKM9kZrGWgA2pQtUz8AACAASURBVPsIQGN7STi8ozJv0Gkrp4DCHjhnT/Xz3ZzuvC5IUsbYvld59/zt3/7tKUWdH+MN+4mTkDpTrmeyDZIN2Xw8t6bE2xYgXnfgvS1LPLeg83nPtu6vDySLytI4fN3tvVT/U38/APSpLT6eN2uBFkDPZd3IhBuXYqQedRAKgI5mL6zMIc3fm7y21UDX8gAngqIAE1powJgkQx24pmXkAKRl2JDvNm5ak6DJEIAGbAQmYpLoK03SccNGzrLtJHhIm+1yrwGgjw+gPaEGrdUME5EI0NYDhPoaj4dF2//4H//jPDahguQK4rKgbZnfXftCACXtsB/lzi6b+r3NPuzoaYOZjBX1WRU09/5O2StI3hVAA/YAtCwXFsY8TAC0DCHK6Uee9l0B9BobxrOnfQQp81hhngFpeZ55uWTbkPlHzIUAQkfaMwz4EgPas3FY0as25qyxa87ZBbTG41Kfo528X1KcAs3eN94JmnV/r8ntvEtZtqnrOPeOFhgAevSIS2OBGgxTNZS9ySUTfljfdoCOazUg+xi5jyuAThn9rq60NW61nKOsXKy0nMCzLXSBY5Mee8gJLThQVDwXsEnYoCqQCnj+6Ec/OulBudcBbgDajmzZjMWgHLtepQltAOjjA+gaR1BzBmei99siFFDVL9///vefA+h4d2oO9GR78Z2fBACHka5gur47+btupV3/zgLV/cQIJKCR3Mk9gVESBGxqpEs1g0juXyUmPXA8xwZWgJJ3vQb7tcw18OwHy4u5t/jwfsvNrpzkWXbG3BTboXx1u/rYrtqtLhR6Zf+jP/qjs8985jNTnmdSMbIXC3ZMs4w/ymHjJn/nqO257XjRlvHSTDKXoCB5p9q4HmM/r6OFDSJFvzDOG8vl4/b+jeNyWWAA6MvVHjd0aarbtp0QehNMBqI51rc3SR/awL2JIqA9z9rkHm/BoUkLK/T7v//7E1NlsqNRBJKBBa5fDDQ5h9/YIvpFAJqLGMuFFQSubV0NQGcnQuAnE/ExEu3PucP3tfkA0McD0AGBvD+Anr5rosZ41V3WlCBM8u/8zu9Mel79kjQhADntHLDscwFrfuj23bcukuv7EdbXuxwAn9/xHiUuIgy0MvrMwpCuFwABOmxlj4nOZkO+Tzq5sKk1n3HqttRPq+ykMuwVQLeL/dg1GUOA2IAj5SQzUY+5o3oFYv/e8+o41Hu3Lch/+Zd/eRonAHj3ohfHPFtsiK8A0rQT22Shk3SXtXxLpEBvTBzM6F9ls5lb/LCvfiGVIC+FNkKY2PkRYUJis40HYKkvj+8PY4EBoA9jx3GXA1sgE23Yl+pSXprwTjlYt6AxA2RkJXVCbSeeTeUEogX6ANAJ9AFWAAYDKwD9yEc+cvob8MFcyC/rXEFKZBsA9POf//yJwXAAGGHzBoD+qnOAeOCue7TbHSONXQA0d737R+sccNoDTmRFQDQwCLjWAF33CzgFoLmg/QDRAWYJNmwBdMBtC6Bz/yz+Ksj2d7agxkJ7Ds0/IJ0j9crCNoC8fQfqu9xb9AZUum/1kNWFfwugfce2Fq/eaYGPysMm2F8bv8yNC71xrjL4rdfLfWq5vO8kARbfFte8Btot3izAmSxMpp/kig8pUbMXtQvYTWx0z4anHI+P9vL99Y2X+sjc811Xs7XUxSnJhn7BK0AaBUAD07wBCJDbbrvtDv150zN8l35wbFuM+5+dDQA9esGltEDcrmGbdnEhLgHtQ1bcoDUXbFNdvZl889ncYKf+BlYTHpc5BokLmL6ZJu5+97vfxBwZZLHQJmisNZaJjMPEDED/2I/92JRz1pGMJPvotDfZbDDQh+xRX3mvYwNoQDQAuhd0G5e+fsnrQZYQ7XH6cwXBgG90yu4HNASgtd6hvKsBgEBu/q6LvoDGfOe3fo3hBRg95053utM5+5x+38osWmY1AKeC7BY4tgC6AvBNIFH5skBhY/dRTmyvhYr/K7vonBAHvYVutV07xtUy013zEpCNWFyLrdCGFt1YzYc//OH/n717e7nuO+/6//wHnnimh4LQExHRiPZA0AY1pq1t0qYm35gmtYL/jqAkaXbfb/abNmmTJrViqSAoRRA3iHhWT/wvfj9eq77DlZE51+Z+7u3zzAmLdd9rzTXnmNcY4xqf63NtxmmTJknJM762cJ7aMNu2pYenAXAtSfASQfUcIxlz18z41ShZY5npbbqdntdfPI/GDO/Ab/7mb55q+TO4LuneKrK43zmvxjVtPs65TgIHgL5OTsdZjyiBdTFL4VDsQATl0uJ8SancCrzv+pglLW5lS7fgTYAdiN1bSGLg1brFLv/Jn/zJCRgD1IALhWoh5Ab2jnHDcEk+lNzFHRuAPleN4K7Pu/W7A0DfpzQfF0BXMq24zFjkWpGBGIic7wGEGW5QDPSay9BcWEFg92leTHZ1zuH178Ia0gt+DzwAqLPtK7Bb9ULzNwC99fzppYzga7w4Ezx17Z4tw4DsJyPJEPC7Km/cVYdJKFY2D6tpC3gg3kYzKm38/M///CkELFnNZwlAl4Ad43+XEIJV7mSXTGYYzMPOnPu5+iyzurep13qndOLU87M/6XKguV0gxaozSp2vhr9a4Ta0yfjcGwv1WZsdMc6O4+ElcADoh5fxcYcbJTAX5BhoCqK6r2rAYmGBRtUoYpMeilm91PwW1ha9rcV5slexdIV5tMhsKUdslNANLAUWGoi27S4WkLvagghAY5FcD4th4SQbSYRCONZqBHddkK+Rw6Vz7vL9ygS6xnRlt8CTY4s8d+hnPvOZ0w6NwgwkSTEouKvJhuyuAUB3ae9D/eYhGegMttjQlWGbRm3s8EM95+ted4LzPfC9Avj5f/Ox8dE1pl5qzO0BpgneY7/3frMCaAAqvVfiWO2rLYHw9f6YeMyzRGJx6gxqiciAspARXiuVfLy2NljqPjPM5q4Aeo8cyJPxEgH0nB/XjNM9GVjDeHGEQYlLl7siebBDf/3qr/7qqYqSZNMMj3MAGnhOtsX/X9PG45y7S+AA0HeX3fHLB5TAmjxDOUiswMZSPNy0gCHg2Na0sUaX3Iz32exrgEUL71xU+7vFNVCytp1CtKBiKgDn6rf+z//5P09svGcXv6jSBqVLIWMxJA6qAY3BUEfa0VbekxW8b1lsXW99pluZ6q3+nIBvVigIQJMDAP2Vr3zlZHgB0AwKrFsA+i6M2n3K69ZrBaD/+3//76dSZD/4wQ9OCaPmAUOJuzdX797C3ULcvcl2AsOMkL0Y375/KCPsVplMVrffFv7l/3NG9ZyXscFzXm79PsNtaw4FPuf4nky9e0xmfOqDCdJjEee4Xp9pD4yr2AOMVcFHvDq9KKnS5krGP50pyXhu6T31WM+dgd//3hsv/b321yXGdTVunss4umbcnZtTe7/f+401TEUU4Fl4jTh1hk8HAAxA25JenHrz9hyADjw795qSd9c883HOeQkcAPoYIc9aAgFpIIiFLqkOaBCiYLMQIQwAJJcV8EBxPKZSzvV7y1bhgb9i1nTA6q5dWW2/sRhSuhbI//Sf/tPpf3JxLoPC4ixG2rnCNmzSQAG3kUrxqre09ZbBcSswvvbaBwP9Z5J6CAZ6gri52E+GcwUBEyh2nvfpZZmhGBO039fc7F4lu02w2YYu7jtjnadRXptmyMY0qGJg11jpDN4t9jRAvgLo5rnflBB5Tg61s/bkni8ELPC+gnEhXAxs24UraQmQ2QxFhY1K+wHRge+Y70BxdfhX9nsaFT3/anDMcTQZ9ynTyaLf1zi4Voc81nlzrvS8ySDPBjmLR5evwgiW9N146/fWNDXCec0YPZeOdcxcOv/4/n4kcADo+5HjcZUHkgDQUCa58AXMCiaaC14CDBD9V//qXz2FMXBRXrLUJwMymzxdo1uPsjLi66JyS43OwPHqJl1d46tSdL5QDkw0Q0KyCUZeiMJ6SDKUwY2BBq4duYbX+M71tysQvrTY7wGvBxoSV122EI5vfOMbJ/lgcezMqI62pEsGVxvRXHXBZ3CSuaAyi2fDQH//+98/1Qg3D2Kg6+u98TrB7Pq3/7fmwRaLtsUkTmAdaJjM6rz+64ozkDYBdPe8BUBrc2BwNdRy189niOXbY6AnwE6+c55P43UCrPXeMf2uMQ3uwG3hJW3SwutEN2AzhXDZ1dQY550Anr3UeZ7JaOTUc0yd5J59vhpIPcteGM9k9Sf7/5zB8xZrfutYXZ+7fvP5XBvaRh0JIlfFeiYcr0O/0s88BOLUxUHPLdX35s1d2PHXnYPH748qHMcYeGYSyEqvWWL6JMAAiwA0y73dz7ArFgi1Mv/BP/gHP7Fxwp7rNkU+3V2xSedc+hablOEWI3oro9JCO593ZbXWRcf/lC1mSVyj5BNAWrhCWxknNwz0v/gX/+Lk1k+BW2wdlxjo2tZCeu7ZVrCyMnZPNbwYFp/97Gdffetb3zrJDIujHNTf/Jt/8xQ3D1xwk76kMA7x8LwOwncAaMlhgBIA/Ru/8RsnEM0z4wgc7RmGW4bkJSNy9uU0srbmw60A5NZx0v1nCEftmON3ZdJXQF8798b4yiYHqvf0S4ZLc2caFfNeAdaA8ox1noZz7HAAbTXUeaDoRswzXQBE63tGIlJB6IatuW3IIeZ5stZrVZ7kFrtf2ya7vwf617GRXqv98/tbdeVdx0a/u3S/qYtnH82xkzF0bpw0Fo2NvAbe2+zHNehq/SQ+XUK4tU08dEe7D6qcZFdIpUoRRMfxPCVwMNDPs1/e2latANoCASQI37BIePd/h/AEwEh8a+7JFoY9MNfitboazyWViUt0/rXZ1/fVgZMZmvcWM6cyh8RCRgVFDFi3wIlzfOedd159/OMfP8VHU+rFQJ9LAmuhDjici5d2zkxcWbdL930lvCYoWBm/CeZatFaA10LsfvVv95ugqJJmxgn2mStbVQMAWjkobA4ADTzzYrw0AN2OcgFogEmd7wA0o9JBTjOMYl3494DdJbBxX+P6pVyn+dD4M46Nu2sA9yWwVWhHlXucH3gNgG+NT21iDP/f//t/T/OeIa3Os/AuXiYGlfHO2+Jv+RDi/qc+jEnOaJ9trSJLVThmne+X0G/T6LlkyE191+/SQauRNI21S3KoYscE0IAy4MzwpbfltfgeSZR+/HN/7s+dQu6sZRI99SFD6DiepwQOAP08++WtbdVklighykVcL7e1TUK4vvzdQcmx0n/xF3/xlGEujCMWbirEVaBzoUrJnks4KolnK/bvoUFHyngyxwASQwL7JB5aYhm5kBWmEjgUtsANiIHiEgQc57Gy4JfYueQ5we3KuJGhRdxL6A0DSB9aPCbjFTDPPR3DX/u6l2f3PF6VKsttvwLofgswC23gsSAXAIALG4BWW/XP//k/fwLQXg/dd/c5kckAgP5f/+t//ZiB9vcegJ7g6ADQt/XEOtan/GZscgb/VqzvDKNZwxkm21tM8jr2Vwa0780roTy8UMK51BCmC2wkg3kWvvW3//bfPhmLEojF067kwPTAbQHFDGPfXQr5uk2yT3/2NB63DPXkvsp/XTNm/65G1br25Em1mc13v/vdExHk99Yq81rfORg6vKqAMyOI58COkcfxPCVwAOjn2S9vdatyf1HiMWlKuamVSfkA0R1lmFssWOzAItalAzCbbs+VnZiL1t6CNc+ZrPUE8Q/ZYTG5kwGPuZDN3SIq/hFgBFodFtP3ve99pw0TyIYynkfhF4GAGKotOcxFJxkE0GaNUt+5v520gD0MGabM/0D1lJnFOYa6TTxm/7i+z4HvQPjKnLVw1eaAQlsn+z23tdq34gkrY9fW0i8RQHMDrwy08I0ZwjErrlzqzwzIS+P/Icf4c7r2BFXNjcbJytQaj6tHJ69RRqFxvnXOfOZrZe+aeZ/E0Jrz5hkgJlxDUjXQjHX+S3/pL50Ame9WJnuWklvvnb6ZeuEleWoujaWAcHrM+RkR05jY0g39JqPe//TLup39bINzlRUEmiUOIoIYQK6P8NGniA/y5i20hqkaRHfrx3J7Lj3X8f3jS+AA0I8v8+OOFyRAKQEAFA+FBuxgHwHo99577wSiWwAAJgsExQMcAYriXLGMATAxaJM1cv27xuq6r7bEPriOuLWHXmAyKlqMpwixrYCzhBRhHdiodonDOmMyxIiTjR0K26WqWL0JhGOGJxu9MjYTQOd+rj3kAzDbAAbQw4pbLCzyQK3D9WLdLB7kmUyn+9S1jYMA9ATggb41TKF4TddxTQub2E8LEkOCoWVsKOH1ksCz542BPgD0w6rQyT7v6Ypc/xN8TUO7ihaN9a0ylVvjbzUgXXPqQwnUYmcBZy8hPK4NdBnf6T4eKHPd+1qtY7Z9sq2z/c35re8fVvr3c/VL3sfCZ6YHYdV96arV0PEbuoWnK1KDTp0VoDKi6C/6udhnCZ5yGOg04VZ/8S/+xdO19Kt37LNdIm2eIo+F/pYYrB/OPdP9SO24yq0SOAD0rRI7zn9wCVAUxbpaHFoAxI996UtfevXtb3/7J9hMoImS4br8u3/3757c9eLGxJO5VotX4QIeYN0o4pqH6veATAwfpflYYCzQvoJ1SXIAq4UVYAWgufYpba5BDAbgaNtvcvHCbJDZWhorQJA81jCPrUUlMBsTjRUHmoF6LwuI/wHoQEMAeoZo+K5yfjE6PiuEpdCN+m/L9dwiU5+rOsC4ElPoJTnHuNiqx3vNGHjKcw4A/XjSn0bjVm7ECjCbF42/6e4PmF0ystMv3tdqHRhMydNAs5Atpc9UdDC+gS4VNjCWvExAs98LUdqqBxx4bK5vha5tAfnHk/7r3WnKnv5Y+y8DYjLQqwer/uxa0+h3bp6zaSCtsgaSJf3qL8SGGHXeA0C5TbAAaHoRO81zp6qUUDMhifQW8idgHoje8oa8nsSOX99VAgeAvqvkjt89qARmgk0Lj9ANDPRv//Zvn7atnocF4y/8hb9wYmDEQnvnyizul6LDGKRQC+u4hYWMVZixb2v84oMKZVy8BS4GFzsrzMWL0qaQKW2A2nfkgPEApDFVZERerlPppC1ZzJCJ6epNmRcGQg6BUgt7yW7uL4zD/8D8XKjcN3YtV7hrWPjbYphxEpj23mK/JiLG0FucMm6cY6HynGLAGQ3YaNc8lzD6WH14633uG0CvxtC1YQS3tvulnn8r4zeZ3Z75Fga35D1zyvhsoxMxz4xjQIz7X9IwD5NdSHmXeFcYxZLPGMvNja18janDmvt39cY9x37t+SIG0m1rWzOAVhC9xrK7TiB6huJMD13zaIYK+h29J05duBXmmbdAH+sn4Fj/0cuSv3kP6W6GkMTvD3/4wyd97T7unxE2DbsZdvIc++JtaNMBoN+GXn6Bz5iimApNUti77757AtCs9VjGEvyqn6nsjwQ6bk1uMIAsAJ1Cdd3uQTzXgoetdj2FeFPqLbZkAaB6iaejuC20JRgWPiEmUjwwN6GYSeEvQhowWWus+Cqf2RctPC0wvgN6/UZJPTHPWOcZAw3ctljPxb1r6D/XABwC0PrO/5iYgG9G0AT87us6np+h5HANAFosuMUI89wW3rcYTk/Rv1v3PAD00/dELv+tlmyBm86bRnfG59QljceYzTY9wmJimxnDQJh8B/PbeJZo9oEPfOAUmsVI3Ktr3r0naPRZ8+hNA9DJkOwnObDO+dlf9euqU1pbArF5LvdYe7qH/sM0C9Wgfys1Sv8x5Itt1l+MI+Eb2GlGEYNILgMA3RplLMwKR9ODMEPoXrLX4Oln9t1acADou8nt+NUjSGBdrJSx+9znPncC0JQUQARUAU0UkSMQrdqChUU4h8XFEdhMSeYy9f8Wk3xusXyEx794i+IsWyRSrBZdCpzLF3NVqbtAtBJ3jAssPQND4lG7FXbTNVkvI8P7LNGU7JIfmQJ6+oeXAButb/xfPOlkTmLtYsMK4Sjz3yLT4pErc3WJB0i0ywLm5XoAtPh5oBkAn4k+qzv0orCfwQl7VTj26kDXN3vGQgvuZFpfomHxkF1zqw7YYq2bLwG66XkxJ7ZCwIRlmb/As/kLOFfjmWeNJ4mOE5bFEDbO12NlmyfAcm5zdgsMPqRMH/LaGdJbCZyTJFnH/gqg0w8zhC2ZeZ/Gz/RmtaEN8kLfef3v//2/T2sU8oL3T3yzyiiAc0aRsDttRmwoSSmEw+H+dGehjOWtzBygQudm/14KF3rIPnibrn0A6Lept1/4s3KFAdCSCCkkSgiDymVPyQCO3gElLk1Mq2L04gIxmQGoQFss7gTQE0DE0jxXUBE7kmJvEfA50ApIUuhCX9RDthDHpGCdMSFCObAemJEZGwysxVCtyriScu4H1BZasS7YhVVMlvpSos50efd3YL7huy74072J5dE+957Z8Sto71rPtW+3puoE0H/0R3/0Skksse6XNlI5APTdFN8WGL50pS3AXc5EBj4wVDKyd8Zdib1dH6AS72zuegnLMo/MUwnBNo9i/MpjAJ5XFjlyYCbL1bZpgPa7lzQPzvVBOmgC6Klz1tCLSQxcK4MZdubabZRC5yopKByDrpWDIh9E/0voFJ5hzwIAmtxV5Pjyl798YqmtXcI5lGT92Mc+dlq3HJ7DmpZ3LrA8AfQK9v1u3XDn0rg9vr+bBA4AfTe5Hb96ZAlQWhjor3/96yfFI24M4KOYKB4hCJQQt5nwDoqGi1N8IKZG/KuYM0A6BmEy0IHQlKj3XJ97DM1dFthrxTYX4j0WbLIjtXGy6z5jaIiHptApakodqOYWxIgA0ZhoCzMWWs1RMrUor8A5w6MSTp7Fwu+VvCo7eG6ziWtl8DrnZShsXeOlujoPAP06I+JxfzvDA9qEyRxh1MVYFvNcxSEeGyAM+4y5xE4KxRIGZT4hDNR3Bq4wmW2asz5Z83TG726B54DlBJErSz2/e1wJ3u1ukxyZrPI0zNP/PdsWcK7/asVcF7pH1/G/fqNbhRkieoRktEW3EDKeAh7RX/iFXzglMtPLEuI//elPn2r561/13IFr5TaRGnsA2udzbZrrWf13AOi7jZ9bf3UA6Fsldpz/JBKwGGBkfvjDH54SabjFLDzAnphn2cvOYf2LOaNgsKyUFRBt4QGkMTbzCITuJZOsindrsbqWubhWcLEo0wW/B6KnK9H1cxf73GLtvR3LVOogGzICqh0WZSEdjAsgmmuYPP2/HjHeJQ4GCAqt6N4l29y3XLbaM2PA+z7DaCss59o+eI7nnQPQ1YFmVLbwHiEc99eLzbOtMICtcd5cmUb2Wgu61gFfQq6EWyEAhG6oXOMz7COCgB4TdmV++luN5y2QVDvzrqXXavc0tFdiYAWNKwC9P2k+7JWm8RJI3rrjBMXrmpD8pkExQ17m+ULjrEd0K88Qw0dCoEN4DoLCGiQvh261BvEwfOUrXzm9/JYxZA0TwsFz+tf/+l8//d44Aranp697ryTL7L+XmCT9sKPiYa5+AOiHketx1XuWAPCAjQGiMdFizJR2srhwZ7Lssaa+E+JhIUqBAc5cYxSThYfLbU2YCxSmlEpye4r4QG3wvI516/A9IO1c3xXC0G9LLEq5kg8G39a/GJOqXwBegDQlL24cez/B2FyQW5QCysko0DBDP1ZGaGV/Z2jFBCLTEJiJOw0r/SVEhRHl+2KcCxsp7GO6qyfjds/D81EudwDoRxHz5k2M24w146hxvaUfOrcwguL6t4C2c1Sqodt4ibwDzkCZ66iqAYCZl1hJoWk8PnuJfxM8TlJgzRvYesg13nfO84c2hh+6Z9M706DZY54zwCeITqfN8oLaDNzSo9YjulWyp/7Tr7ydQDFvAZ0aeJYXYvv173znOyc9LHlQXLt9DITUMZLavlsbSr7eM8DS/fP9iIF+6BH1Z9c/APTjyPm4yw0SiIHNDU9xAEr/43/8j5OC4ibzwtQI3fjIRz7y6hOf+MSpKL0YtN/7vd87fU+RxVJjoCknLA52VWJhsWualqIKoKYon0IRBaCBwJLotliHKdJk1ha8FH6sxTxPdQwMdEy9RBZZ/Y42ZBDWUaY4Fh+QJucJZFuIAhABCm2OqZnhJHMxn4vYBNCznWXS+133nfGaAWigMgBdFZBAdG7OFr+tsl43DMsnP/UA0I/TBY3laUy7szE34+39P0OVJkibXpBZH1gfAlBAExe/UDQufPXSgWfMZTqLdwiQQgBUx73SdumsQG7vsw2B6ck+70lwPvMKMp+CRHiInl6N9/UeUwarMUEGs3Y8A0df0Z/WHH3ohdTJ8AGK6VHAGHjWnw7rkjAP+xnQw3Sm/hWaY50qnC5AXFjc7IcV/DdWZ989hAyPa/6kBA4AfYyIZyeBmNTYRZY8hSYLnXuMpY+t4eYE7JT8+fVf//VTUg2AyLqnoCgn5zjU3bQYYVYpKwkdYoDn0c5SFFXM71MxLzHigcfasacgS2zxnuu+367PWK1oMsTok6lF3cGoICtMvbg9CZheYqP3NmZoMW8BCrDONs/Fa7ZnusS3APQELQFzz1USVotLDHSLTvJLHk9pEN3XBNsD0DbSkLkvjCOvAflcCj9KVrXvqcb6fcnnvq4zjbfYY2OvsUROGawT1PT9HOurK11+Bvc9wAx80WkYaGFWvuPeB6AALvpKXKz/gS+xtF3PWHCfAP3s6625dq5vV+AYGF/DPu5Lvk95nYDmOfDcOVNmaz8CwdYZYRsMH3kljCJGPF1Jd9rYC2HDs6fvGD+MJv1uUzDVpBBC9Crv6Ic+9KGTsdQOkrUxIqB+ucSiP6V837Z7HwD6bevxF/C8lSMDjixgypA5KkwP+FFAFiFhGx/84AdPDDRwTIFhpik28dKAtIWJEvJdlSckdFicVPGgwCjLuShNtvIpgMUltmRrAShZ6drwk9yOZMQNyfio3BwDgkHC2CBXcZfi9EowXF2Zk7FZY29XJuyaIViJPu8tHIWMzDJgMd7aO5m+wkkCktVLfYq+vOZ5rznnANDXSOn11RdjVwAAIABJREFUzympz5iufNgKoCboXA3CCXwCua4lB4FuorfMPRVU8gAZ23QZY9Wc4y0DwHjLZoWOQpvWMmYztvkWCTQ3V8Z1zuE9I/eW+zzXc1evQf9PwyRDM68CEIzEUdlIzLM+9DtkDuJB/2GdlQdVISdPZ9t6i3Wnc//wD//w9FueU7sP/pN/8k9OIR9r2F73n21djZznKt83vV0HgH7Te/gFPV8xZ2Wn+7+tsj2GkkCAHsv/Rz/60Yk5pdzFmP3Tf/pPT9t4A8RixoR7ANqUXK4118DQYXcAaMoKu4MxoPw6YpcmE/Hc3Zgt6AHKFcRuDQOhG2LFMSgWdu5HizpWTJUOB3ZTQgsAjQVLXv7eqz0baJiKv88mgG3xLl455jq2rwVrMi6x6vVRrN/Kts+Y7cnIv6Dp8FNNPQD04/RexltjdjWm51zTor3kMudhJc0zDDOdZG6ZYxLHfOdedBJ3v7llvnkBz/5ft5x3zbwr3XtloZt310hrK+55GqzN15dseK5ymPp9AtHOS1+sv+O5Q+LoPwBaVSPeAwcSpkRPYRiYZ5WfIn+cA0Bbs4BuBBAgLRREX//ar/3aKRRxK3m7dmwZOY2BnuOaPj/OuT8JHAD6/mR5XOk1JJBSq/RSimHuwIRJxuJgb8Q5s+IlcbD2We+ANDBM0Vi0KDpMtPOEKmBXHdXkpOS8/tpf+2unLZ4n01Mt4ZTpjHWcrtzXeOTX/unqjpys2OrenUo4GXtGQJmssCoWeYuC+HEybktsLkhhHcrcUfYMD4uFRX/rmO2aiThzoZ/g2X36zYz57pzeJ2CY362hCvP8aQS9dBCgv4x/47o60AzKI4TjtafST1ygebQHRPNupAe2cg38liFfiEb5G8I3xD3TW1z65hAdJKTM3JJzgLFEBAjnmF6VLSDVmJ4G/hz/8xm2xv/MTZhg8prwn/uV+uNdbRI0Ge0zv2JLTnSm0nTWEfrRxjb0pTmJSLCZjfALawn9aB3y+ew/4+EHP/jBKXTD/OXx09eSRNWHVr7O2rSnU32+BaJnX710Hfd4o+B+7nQA6PuR43GV15RAzEou+1idWS3DogPocYFSQjaSoMTEm4kfU2mDyyyr37kWLsqqDHcWP0UmHEGIAoUnREG8Ieu/rZ6dMxeUMqBrZ4r3oRRWrGtiXe/TIr8FHtcKFP22tns2irgNGLoHeQHQxUaTs9raubExZeQ7Y6PF9lkEio/ec3W73wqgY5gLPSlRZwUNl2Qxh16AfYLtvp/Xeah+e81pcPbnB4B+SOluX3uLrWxzkun9CKgay+aXucRjZg4BW96BaSXrzCf6h0HKG6a6htAyhuo1R0Zh43kaibVjNSLTZev153krEHuJc+Sc/HrWYtwjGeisNWzCOdYbL3/z0MmpwTx7pxf9jv6zdjCArCOANOZ59RxolzrfX/3qV1+9++67Jz3rEL7BG2rnQTWgSxJddVX/73kM1pCTa8bRcc7rS+AA0K8vw+MK9yCBAGEJEzG/swpGixPWTQbzt771rVNGM6WljB0GGhvHip81kIUpcLVRWsIVcrtheABCIQpewPR0u2lDi+VabcIjP2RVhymPLeXYwr4uepOF3mKlYs+0f2b0+9935Ckuj4tZ6AvGjNsytoXMyAhzRnbiyP3vXcmtvQL+LV6zPwO7MeIzxnnrOeZv94BAoNz3M057fp5xdg/D9lEvEYAGxBiF3/ve904hTQcD/bDdMHXSHqgEmgFm8wTYsnOgkCh9ZS75zm+FPomTBZbNF38DYMI12uRpNQjn/2tIRcBqDY3aAtJb11kl96Yyz+nL1Xswk0SnLCSU03v6j9fHmmFzG2EXPKGOkj0xzrwH1iF9uu410HWNgffee+/VF77whR+vQcaB2s8f+MAHTiGIjYF2gk33ZwBNAL0aPw+5Hj3sDHu5Vz8A9Mvtuzeu5dPqXlmVFgQKEMD75je/+eprX/vaCUBYhGxvy5IH6ixS6kNTNhQR1hkjpNyQGsjtZOiaWFhKjPtNrVUgmhLERAfYSthZWYGHjosO9MV21+H+D2DWxskyT7DauRkCLZBTMbsuEAsExE5jXiweDA4x58C0GEALC+OEoienlcWvVNPW4KxPV4DQopDRlOFSHd0JrPeuOw0Ov3MNrFKu2VinZLnlGn/uE2oy0LZ3ngC6jVRavI8qHPfXm1vjdr26ucFQp48wzkCzUA1uehVujDe6qaRc86YwDXOp2vQTCE9vSgDqFoCbHlg9OF1rCzxPHXN/Enz8K62GBVkiYNIp6YEZIjhbyQDSj0IAgWYeBMC5MEAhbWKdbZCiL3kvI26mgT7HTpunWLeEYdFNwLdrANHV3vcbenYrvEQb05cTTO/F4T++5N+uOx4A+u3q7xfztFvMSo23MNnS+4tf/OJJyQFyrHeKCAuAHeUe3VrkJBUqXo+Nrhar8zAIFJh4NGyqGDZgcK3h2sYj1wCwc8+wtm2LoZ0L4GRfJ1jeCu2Y114BdIp2/V2JSWsceIuI+D/stBf3JYDtUE+7ah2YtOSG3WaceA/I7oHfvfa22M060JcA9GTY5+JY3GPPf03/udcW+NgDIA89ufaSCMkdgP7N3/zNH4cvrQB6y1W/Pt9dXPbzuhPkXZLFCu5WQ/DS7/v+ljl27TXPnTcNTSAHOPbCOmMpGZ1e2MaqCJlTciy4+YEuOgZ7uR71WbK4LwC9ymqO3wD53li4tn+vBen30QfrWN6aj2u7yTJ94vwM62SNOACOvXgR8sCJecY803lkBSRbF3gskS76kwdueg/WMWkc0JdK1iF+5O8YH9atdigUB28eS2YPQEdyzPjs2U9b+SXnvHT3IfvjGj8pgQNAHyPi2UjgWmWNURZL9lu/9VunZDexudhjykh8LkW0BaApMew1lshW1kC0rGgLIUDFFS4mkTKjIJWUqq4uIVGEku4wsJUm2gK+CTTmeo+pnorW31XQcP5kLtbF6RLQWRX4BCuxvGun56ZeFTBFX71arAzZcWl6cVFblLD1GBnxfBaXDBCeAYBavOe1gHUu9nux3HsgOsZ+PkvPkwxida5ZaKbc5tjcize8tZ9unXgAtD7AdEqM/f73v39a6BmN//yf//MTgJ7jMmDR2Jqlz2aozZoUuwe2t9o7gcktLFgeEde8a/zmLe28r76hK4x7IEtfYBW9c/d7l5Crn4Bm8bHAlXnhHQMNODPwZ3WGPWNg1Ye3GChboHmr/y7pkvopfbSGCSTX5lz32NMzt4759Xz3K+Sre6zetEBmAHOO760wB9+r42wutT4gCv70T//09Jn1xqHvrA3WmIga/cqTsNXOZMv7yUMBjNt9UBy1ceQ6Qg+tXa5TPknPOL2FW0TJ1vi/1J+vK//j9weAPsbAM5XAGqe6BzwpHwD6M5/5zAkEW6ywOrZL9a7+5gqgXRvLQMEAwlgioRzYAMyAA8jjisMUUWoYBiCwxc59C2EAVLRvsqQrKAsAxiBMsU9wtoaK7MURP3a3pcjJjfsSYw8weFloJGhaaHxOvgwLLxU6MPpVFtAX2JY15nqCmtdR/F0nmebaDHD0PsfTNfdzvdVdGuDbW4hnH10D0m/pU8DMoh6AltFvgecBAJ6x0KuMAxN5GDxTSVPTkzFlZdwWyqM/zYs9eQWg2/DmnLdhgrq177facgkgr/28J+8511YQes04SIYSAHm/GJHGv37g2geeAWcy0wZscyXpzAHzYRqS18jolnHxkOdW0o+sPdva9r05N8Ox7rN9hWLM+u7Nxa3wl5lfsbbdNejzEtOtJYgVIRt0Wjk32m9dsCZYY7DOeSebG5MsWROp805IzrY3gTHT5inK10kiRTLMUpwrCXJOhpNsuU9ZH9e6LIGDgb4so+OMR5LABNCr22o2gbICoD/96U+fYtQoTtY8BtoGBOIMLWIrYJ0KluLECKjHKZ7UIohVdWCISizESmOOsANCEmY1jlgXCmwrNGJNPtoDevOaXeuRRP5TtzkHaskdU2NBsMOjhSAGzudARO3HQgPR5GfHx9hpMbpKdXFVFvd5y7OuYKjFI7ZmlfEWoN1jI6c7O9C0BRBivCZgc95kVde61Lc84965K4BmADIEyVgd9E9+8pMn2W4ZnrFxAd11fs254RyeFs/DONVP54DmDDUIPMx+Sq6rfCegTt595tzJau490zx/q41b4PmSYeM3vFWYRy59uoInBnjGPjNa0heYxSrVYCLlXvCAlWDLmGeEb9VMv48x8dDXyPAKQK8bKE35rqCv/ljfX6fNGWyNjQme13ntPrHPk8TQn/pV3/Ek6FM5HoHndmUFcjP+eSORM0gV8209mvurYe3+vKRK31lrhMIB566rdJ15y+t5HC9TAgeAfpn99ka2OsbPw60L5rSyMQPf+MY3Xn32s589lVxzcKkB0F4YggD0nnVucVRWCBikOKvvSaE6hCRgkSx+wDRQDhDGDsdezDjbwOO6QG8B59mBzyF7erKt03W4DjRyw0YDE1zWFgN/i//ESHtve23AWcygMBgLBnlK2LQYMVKw0itb0/0muzjHgnZONjVGNSNkMpmr3FcwNcHXlgE0Qd0W6F7v5bljxsruv8+JugJobJZkJHK1GL/zzjsn+W7tZBaYSK577uHGgWdxzPE9d4WcoDg5TQCbrKeM/b2eswWcO2dlmLcMnPWaU95b/b033tbfAVVYZoah8e1voDnQhY3WHsAYaMZQ0hVyAryXyGwOYBcvgfb7HCf3ea1IjfToHrEx+zvjZ86ZW70/e88wDdq5Tph3WwmCW0aV/tSvYpvprMI26LPCNYz7tuJmENFZSACvGbIxcw3Wse5/c1bFHMau/BvGl9+Ysx/96EdfffzjHz+Nl+N4mRI4APTL7Lc3ttUri9ECGzhNKSljJ4mQcqI4uUixz+9///tPbjYLWaBhLl7YB+yahcHC5wCi/+2//bcnJScmGtvkfti3EkbUmHbdlB0GI4bOebkWKewtl/cEqC1G97WovO5gqG2FnExwtWXIWBTI0WLjtxg4ixF2RTgM1zb5AGFtxoJxFufH0GGMFEPIUKlmqsV5LtiBowyM2jlZMecUknCuhF7XnaBsjjXXCITfKs8JOmcFkHOhD7feo3HPwLPgt5EKd7OxbhOGtgImzz2guALba4HddJ0HXGIj99jpLUZwfe5zv11B2R6DfQ5s1d97gL7PC0+gGwApHhZjmqzJXKgSDxWju0RiRmFMs2oKQmkALJ+XjHttiMhdxsNj/OYaQ2irHSvwnnHK52Sy1eddf2tt6Lt0zWTK53wuibicDkBWhSFJ0vpWtZQOBg/QjDgRXgFI0/vpQu2gA70cbaSzNZdcV67C7/zO75w8nXSm85E89i6whTci4ThepgQOAP0y++2tanWLYKCA4lLCS01NwNeiBwxTSh/84AdPJe0sZI7Y0BbfFB9lN92qStxhoYWEWDgtoFWaAPK47mKhgXVKbyYYdi+Kei/GcTJie/Hd02C4FTDcdVC02M0QBPeeoQrnmDu/Iy/sM/DsheXJPYqxBizJBbjgAsWUAn6YO2EdZImt8+41t1bvuWbIzExu0s7A3GSdp/wKM1gB9DRmtgD0FghcAUD9GrD3fSEc9wWgXMdYxnxalCUiKYdlUwdysxBjs4QMxEBfSmK9ZryshkfPOp9xHRtznK8ALPC9ZZitYHey3CvjfU3bt85pcwwGHlc9QOPFCHR/8sUyYyiBZx4W+kV8c2OYVwXIogeMY94UY9r/vruvPr/rMz7m79b5NsHulrej77e8Fc3RdU6u8/8WvUjf60NGEfBMTwHMSBP9K6dAnwvXsGbQ63nKxK4zjPy/gmPjAYmgrcZ/RqvzCjMxXngtvvvd7542/gLY3cf1VI1C9gDoW7ruMfvwuNfdJXAA6LvL7vjlI0kgxRrDCEiw6gGIP/zDPzyxQhgfIBeQkNkM9DpKHGzhnozTZCzF7wJ8YuGw0GofA4QWT0oxZgkbQflho7dqHudGnFt/3yqmGM1A7K2/v/X8FH6gtLjB7n+pjJz7WYQAZaAEAGmxknBlsbJo+d6zWUQAEEDZggUAAh8YPCw1ULJVRUW/z3CXrTCPuQhnAHiOCeTmoj/HQ6Cu8zNmksdc/LfCdCZwvE8QFWDQP4UOMfQk0QrjYDxinz/1qU+dmLPOz3gks0DJLWPDcwMge9U7pqdiGn5TvhOAO7/Qlimf+qyEr37fuJv9eEv7t841PjPugCmhGlWUqV68sdzfjBEGHmPPfJ8hGoVpZAC2s+eMA98zGF73OZ7D71dDSZtWcDvH3ZxXW8Zt/d98awfUxsoa0nON90R/C9PgHZvGPVANABvbksTbYZVnzByin7zkFGxtjJIXLo9TYxWQds0MNUy3HXMl/ALs1iXlUtV9tueAXJGtDXSeQ/8ebbgsgQNAX5bRccYTSiAwSXlWCo3SwjwrCSSuDIvgkEj4kY985NWv/uqvnlghBwA8F/piXfceCfCTjY3h8465AAiLCQX4AHRAnSKc4DKFHhB9XRDdgvSQ4k++gbPATPdOXgHXaxYt17JAASgWL4mGEg79D7zIep+GhphCABrbg/URbwhE+zwvgcXOwVDy2gvXWJnpmTw05bgu/ivbOb+P+Z4A4RoPwhZ7fZe+rG3aEThj4P3Lf/kvT65hcsI+q8Qxt4Mm473n32vHbDNZAgqBhKqs7BkHc+zM+66x4Stj3dibADqwfS5MZDJ9s98z/KYhQQ8AxcCy+Wxeix/vf0Da97nlYxUlDwPNxiaWGeABsoDnFfhoD4Pd8wYcZ3jRNXPnLuPjKX7TOJlegzk/9lji6cFIHhlZWwmLxtzUq9OInc89PUz9DTzrY8yvJD6eRYxwRo2+rX9VS+Fh1M900bn54Rm0NeMywK+v6SZjkZfI2BIiYt8B3k2GGdBs224kTN63rW2/n6JPj3veLoEDQN8us+MXjySBlG0KMUVDQUkeVIIOgMYsOMfiJjFDMlUbFcQgz3CEldFYF/QqTMiexkJTgtiDDgBPsqKsbMw0sC5pca11rE1bi2aLz+rGvE/W8twCsDI5zl3d53Ohmgzgys72LFuA1iLCFQ6cYKG9t7AA0jHVFqM2m7CoYIMwNRggBotFDlvtHVsEuNxaV3qVx5TBypLNZ5znTYPmHIB23n2B53nPADR5YaD/1b/6V6c5AEB/7GMfe/Ubv/EbpznQ/bVhtnMyw+fGR+MwoDAZwedSYrH20wUMMiEZwjD6u/8ZXj4vVMP4Y9x553HCFAbc6QFjSxgG1tH44x3xEgNrnpvvxuieHOZud9o4DezHmN/3rZqnIbmCV2Nr7/stAD31ebJprk1PReN0Gu/nZEfHA8s8XPpU/xbq1Hbc9Did46BL8ngVjle1JX28p7Nr4+rNSkdkLPmex826AbjLV8BEO37u537uZOzaNdcYa3zcd78d13scCRwA+nHkfNzlRglMhiMAXWKO/4VZAM9eqmhgAyxsAPQnPvGJEwhzYIRiTyeTF/M6maIUpwWXAsZeYE6xB5LjAtGBPWypRBOx10oRbcU/Xus63wLVN4rsqtMn0xxTNxeMCR4neJugai52McnFITNynJv7v6RNgEZfACw8BowUho+QGYucxc+hZBqgbHGZiYcWOC+gBsgRtnBXQDLZqq5xjjHbEmznr0B5Lv73zTjWd8AgA/Lzn//8yRNj3PG8GPfGZAB6GobT01C/zvatRsT6zJOh35LHteP8qkF6w0nmKkPM+AGKMcuBY2AKoBbiZT4DWsafMWksajMPh/HGAI6NBKK47huHxiTQZUwae17rRjQTVK3zZm9s3fCYT3bqnCuN7S1v1DoP9ubmzLOYHrotIB4wTbfsCQHTW2xzni5jQlheoTjls+hXm6FggjHO1gxjQP9mnLsfvdZ22uW0pNO8V51msuiTaNAO4YXYZ2uVceg+P//zP3+ap2pK9/z3rSeebLC8hTc+APRb2Okv4ZFTqFWG8H8A2t+AFxauOs4YCEyRwvS//uu/fkqmosTXuFnP3qIQqGjBc/5kNi3OmAPxc8XQAdWUoXZRfOKuY6Mtwly7lLG2brGkjwWU9/pYu2PcAtC52y8p8tkngbkWRNeqksUsfbbVDota4R0MEzLFUAM8hcowiNyPPMUkio8GDsnWZiEWwpINybp7t7hvxc/ORX2GZcz+D3zW7hUY9fkWQOjcGUJwn3OtSgIYNiFG77777ukdgBa2hNniHckIWgF0MtWmrVCm1SPivNU7M5/H8+qvXNl+P8s8zrJ3sZVz/k2vx2q4TbZyDRPwHQBsHJEFz0blFAPQwJPPAKfCKnqewkIYaMXfY+6xyxhJcfhkaoyd83TMnIGuHYja6/enMjTuOg63mOEMgtUzde6Zm1dT505Z7QFuY6gQoKlzfBY4pjvo6RkqlkHuvox6/cnoZoS/733vO4FnpMeaCO589zFmjGttbDOhQpo8w1p5Y+1XIVZf//rXTx4ibLTnA9Z/6Zd+6ZSvIGTkOF6+BA4A/fL78I18gsmYBTongAa6hFgoDYSFtnBSkOrhsvApKIv/VhzoZDu6dov0ulGARZgCpJy9A3wqdlDaDmwU0CJ2DnOF+Z4hCCvgyCCYyXDrOXdlVq8ZCHNBDEjNhfDSNeqXlZmaYPyauFsLHOYIq48t8rdwD8YJ8NPGLBYxzF/Jhlgc46D60i2MzvF3cdMB7bZdv2QcXHru5/I9uTMWuYW/8IUvnAxIQM+ibCMVxsZjHnkYANWSDYEPbG/lIoEN8yrjLXDSTm8BowmUAr3eq4AxwyN8lqfIHO1vTHPVEdxzssfGTuPDGCpMIwY60OzdvL4Um7qyppfCegKR3h9yjt9n/89nTHc196chtlfBZotZzlhK924Zc+szlPyZgSQcQ76K/mZ40x/+94ptpoeQGsLBqtHdDpHeK3W63ivD0PNmFLqW587jlsE+PXOzT61LPEQqcAD6xpt1QpUoOTTydY7j5UvgANAvvw/fuCdY2acesAXN9wCsBDUxZm2PanGknMSDik+2CDr3XBxyi1qL+FTqsWbFUQJ2EgtjvSlrB+WoagRFDUhjNzDgGNN1EZ4AdAu4Fm/6UAts90/Gyeaaxb9+SEYTEAQKrmm3Zww8xRBaZMiTjCuJl9FikZzttXgBQ8Wrkj0mkfwtmABQnoAAlHev142dfurJRnaMDAD6c5/73CmEIwAtBnprl7SHanMMYPHF5ol+LebYe/Ht5O7vwnjqd++VlgxY+39+398zQS9mcjLgPWcGFoBkbGCUsX/kxBADnJ3Dk5GnyNiIaYx1n0bhXWU458pk2a+ZJ3e950P9biZ75sUqvKIwh6lr94zs9GrXK3Z4TybGEeBs183yUaqgYsy1s2BkievxLgDNPAt5sOiGSmW2C6r+maC42u1rv6Xr5ud9Vrtj5l1PlSgA2trkf/fmrVS9Sek668NxvHwJHAD65ffhG/cE02U7AWXuYUoMAyF2VnyymtBcZpSfJA3u7J/92Z89MdIWyJR6ym9LUc8M8EC3367nitvlNld/V+y1+Eqgz+/F0Fmsxdcpd4dx4BKmzDGiAF/Xi82IfenzWI+HYkyTQYB0LgJzIbgrS7Yl43XR2VsoLYQx/uQMQCuDh6GuTF4LZose0EO2+hpYmjvAkTuQBDAFoAHvgPSa4FUYSsApA2fGO/ab9ZxpgOyxUnedqDH6sbHGG4brK1/5yikWmsFgUwbx/0Jd5mJfqErta9wBnmsYi9/5bMYK55oO5DgHwBXTDsiXtBfzG4Au1nh6gKpc4Dv3qBRYzHOgOKA9gfU6hjJc9a9XDKj+1d/GgbkHRKtMEoDeqp6x1y9TdqvXqv7fG8vTs+X6yT953nUsPPbvpr5IHvpnhoFVmnDqrC09s0cYBLSNg+a3MdL/wLOXMA2xxe0I6Rzyz1vgnTcBkQIo8wRimoFohqXv5jFjmn3ePN/r0/n59ORllGfMCSnCPAvhAPi1C6liMy7x19plbL5EI+qxx99zv98BoJ97D71F7ZuLzlTAWfYzHtPCzXUnQUOR+nYkBJzFmbHyWf3AVYo9cNr1VmU6F8kJpuZ5ALOwA+EcGHCsiPJIwF4l84RytLUvEE1hAjYY0nWRARJajFf2+yEV7HzWDJYJoFvwr21DzHax4S2WK+M9wcSWkWABFd6Bja5iR1n1Zdj7vMQx7BQZGhuAcUleEygDWLGLMY25931XVY8+i50EwLuevwPhxVwXmhALl8xWkB2gvetUznAkG65sSZgAtBJ2wpgkVn7gAx84jfuqcLTAB5QDB/rHOCW3GOOMEX1Nlsa4l3sB7Y2PSor5DIBuA5LCOIqFLo7d9Qq7KAxjlsZb4+e3xlzzsJrAydozm9+xihm7eSaAaEaV+Y95LvmUkXvL0TyZ8bfaNMHWnCOdvxpR/j9nwN/Spsc8d4YtpKcytKZxpV8mqKzfrtUj5Ft5QfO8UA3jUDgXHUAnIE6MPffW1/qWkQQcNyb8zajkbSgsx2fT++T3je2ZFFk/pbeS9Up0ZOTVDueZD8CzdUHs849+9KNTm4Fl81MCIVa8ULOpF67Vs4/Z98e9LkvgANCXZXSc8UgSmMxzyjmwu4JeizblKrlPPWjKyv9iy+xEaFtvysoCGwCh9CZzNFnYgN181FmxIlDkNzEwlDyGAQuOAedWBP7cg7Km0LnqVOoA7NvqdzLiuaU9u3vsJR8+RBfE/MzM+OQzK5dcc+8JMAI5rkFeXX/KOzarWMIpkxZtcs59b9G0sLa4MlzI34JVObI2RpjtneNnLuY+J2uLMFAVwPZ/LGblzGK4gekAWklEua6nCztgPePctxjUa+TqHG0zhhmNbVBjvAHRcgGAReNLZj/DzZFHBaglzwBfMsUYA9HJV/u0F+A1hgEWTDe5BxYCF22bHDhvHE2AmLERo22cbx3NFX2RZ4D8/J1RlMwZMc0P3gbzG7vMMC0/ohrhMdIZcvX96o2aRvvMT+j3jd9Ycv9rX7uUcIPsAAAgAElEQVQ9BoLW/p3j7tp+fo7n5RVIP+3tstqYa0ykA2aljb3nM0aNa3NauTlkBA+UuObK06Vfymko+dN4LwHUfKXvGU6NlYDvnPuNZ9fMMMvLkxHQ/VoXprfKZ3mD/N1GK/SQ/BjeSRU41J92HfsFyFFQ/1m7p14ob2B6sJ7jODjatC2BA0AfI+PZSGBrId5jMMqUVo3jW9/61mm3J8wcax94BiZkWYt/i3lYwyNKago8rGWVZgxfQG8VFtBMUWICKX6LQFUBnAucCefgwgOgW/Apea7GEh0tPBbduXHAQ3fMXCwCtDFHdwHQXa9FKwC99qvnmu7xld3Ze24GEmBnoeIBwFgFoGNDsasry5mRYqGOCZ077LlfrGIbtWCmLcIB6pISCxkIRAWkJmguEXUydq8DoAMtAG87PfKCcGlj5LS5baWNKUdjfXWlBwxikSsvGFjV5hjqNhYBONx76xkmK9/8yRAszrT+zpBdWeU2aCkUw/+x/K6hD+qPQDZGEXhSOWOrksI1c2cadDOES/ubhxnMAZ2ZPNbvjeXJODee3gRQNMM1evbm9eqxi7UNPM8+ICNjjZHLaPN3iaYlBNKfVeQxv0sGdB19bGwDyDHNJQIa+wwq3wPR01O5NQ5Wo2CG6k3SpPE+9dM0Il3Hd22oIy8HkWPXQQYuXWW8Yp8ltv+jf/SPfqI5jS0fTlB9zdg9znkeEjgA9PPoh6MV/2/Rn+EEWzFzCSpmCFPx7W9/+xTGAVBQosAqAK0+s5izvWz6kpYC0OfA6wRDs7NKfsOGAnYWACwEZrodEilYYR0UvVi8YqS3kgwDGzOc4iEGR/Kb7LD7TPC7FWIx5d/fq9tzsvzOWZn++f/8bazd3gI44yOxsUBdL33p+4DxBM36qJADv3Ne1T4AUn+35ft03U42fgLmAG2sVDKL5Z0AIzD1OgA6INbCX9JUccYxzDHVjaHAreeoMoZ2AAzOZbQVa+ozBgODL4MzoOs3jBcGSztCArUl6RUq4X49b7+NzS8eve8DYxkbMyRiznt/B7Bjn/3WnNLWQnWunSOTJV91yZoYNw3AdUw3rud8bex4nyEM17btOZ43SYQ5Hma4hucNNO8l6ZqXGGVejfJXCtNiBJuH/i/fIVnoY0C5RFB/0/FAtHj2tlF3Xl6MS3KcBn1zt/6cYUXp4MbjBNdTV6WvGLXf/OY3T+uRsD7zi6EHOMtPsPvgHHN52ny2Vn+69AzH989DAgeAfh79cLTi/wHo3KjT9bYKpwXK55gKIRyUFjaaMsM6A9CSNrDRLezzOq4R4JoAZILGuZBPtiUQMM+tcoD2COnwUrFDwktMhcUea6ZCiIxsQJ/7sc1HApMxWinphxgcE0D3bNeGb6wAuIVmr50TPK7n7rVjApat9q33Wl2v+qOkHgBZyAIQKDwBaPReCIhFGxB3jYB477O02pbxMI2ICQJbbOdYvY9+XD0ygbbmzbxHISd+45k9o7+BWcCDjAt7cW6hKr6Laa+SDRn91//6X0/Vb8wn41Z4kjAKQAZQaNt1bWg76xL6uK6BnMZCxsfe2Jkgp3mwMrpTxlvXm3N2HYNz7ibD7jnB7y2GbGPwTQLQyW3Kb4ZYTZkVDpGnwTjQR+0QWMlKMc2IhkgHTG3XKScEGBbDDDjnSeS9A6ADy8bmOibSJzOuP3b3nEdgjgHtnsC6OTXZ+BInp+dBOOF77713yk1gFLivtv/9v//3Tyw0vb9ltE2PzH3oiOMajyeBA0A/nqyPO12QQG7UGOE1fm4uiFn92AwhHF/72tdOCYUUMbeuckH/+B//41M8dPGRM7mJ0goczfi+uWBO1nkujudCDjCd4vgwEKp0+Bv4sGj4TrstCsCHBENhHdyPbcJya5LTXQfVXDAmK5cy3wK6W4vpJTf1CoQySma7Jws+Q0nmubMvbn3mSqeRPyDtf++VzcOKAZgB6OIbZ5LdrBTRQlqCXF6TueiuzP6tbc5I693zNz8Kv2AY+AxwLaHOWE+GhZUEaIETc8oY8zIWi5EGin0WC+1/1/KZZ+HpKa6zqgKMVF4U4Lht1gOmAWhtw1BPUHUXWZz7TeEVjdkZUpH8tjwA0xBcDZ1pqOyB/JXNngy0+05PyiUj875l8tjXMw7b4dHcMqcyWGOaeeQkANPZwDPgXN8ZIwBzOwL6n2HGy1HVinTkpWfTD3kT6v90yZZXrXGw6p76rGv1vWtmLFcppN1BVcZRWtIcFZtvjti2G1nyMz/zMz/R9NaUPcB+6TmP759eAgeAfvo+OFrw/yQQMKHQtkoKTTCWqxC7AUBTXGpCO7j4uMuUs5P5HIDGwAXE1gV9y0U7F701Xrr7r6wVQALYaJf4aGXYql8qxMSi4Qh0COmgWG38ooY0hvpc6MR9DpYW/K45XZbrfabsJ6i7BKCLRw6g5KpcGcC5iE0w03m3AOh1QQzMeg8Iey8GMxZ2suGxbIHjwGsL5mSq+26C3n53H/3VXKh0HBCCzVPSy1izUBvvSjiqSjDd7lUamC72EibJtHNj1LqX88kDE+0avCnc00o4AsUMVMZpu0NyqQfKu25AY5aSvA95BDymgbXFIm+BpsZGY2J6e2KxZxv3AFf9u+qNrj/B/ATal+bLfcjnqa5RGIaxSe/xVngB0AAmQG0MewVGybwNqOhBfxtLxnE5CIHqGa5Tv62y7dmnMePcPQC9Gj1rf5ZrkxfR3NHmzvNcdD2CRFKv8nVC+MwboXrmJOYZc26eruvONPbedCPrqcblQ973ANAPKd3j2jdJ4BIDPVng4popMCWDgGil7LAflKUyduLOfvmXf/kEqCkn3wVyJmC4ppEruAegKd9CBVy/ONkUIYAmhMNiAoAIMal6hN85MC0WDiEdQHRuyrWawDVtvMs5W8zcliKfsnefgMAlQEBusZyBuL0ExXUxm0A9N/7WM65s+mSKutelxKJbZBd41r/A9xwbcwG/5Zrnzo1JjtkDSoynP/iDPzjF2QujkKT0qU996sTizaNY8LtUd/FcDsDI5kFf+tKXTnMMwLFhkbJ5wqXMxSplXCvnLSDrswl0trwVVQDRx7MaRuNzGrR5BGabGiuTVZxGdQBnAuF1PlzjVakPGv/eiz2/xGjP/ntMUDV1wd59p3Hm7/qDIUfXYZaVceOBQyAYnyUDzv4oOZT3jSfOSwUloUESAWc40Do3ZihFOqKY+r3QnPp4NYjO9SV5eL4Sj42NEl1rE+8iYqTqG0L3hG/wMjIwhW6YI+0FYK6snov70hPHdR5fAgeAfnyZH3fckcCqzFLigacJsGKAsRksf9nP/+7f/buT0gZqKGOlg7DQQjooToo8ltE1y/Zfm9PiOQHcdMmnjGtPFQ8C0VNJA1mSZ8T89bLAULJYC7/l/gaC2viBwvV39aT3EnMmWFvdj1vP1DmT1V0B3wSf8/mTScp/urjPDejJ3JPPBM9bi/SUfdc9B56dM9u2MoBbIOw+J+Cs3rDV9vu4V8yosc6DAajYQEXiLBaa1+Kdd9559c/+2T/7cRm7+7iva5hLQNC/+Tf/5rQxhDhPrnTz6ld+5VdOSbGeu9Jzt9x3NXwC0JMFXMfIHE+z2sl6rcbMVv9PY3CO57USgu/2xuicJ+eMyNrr/NjLOee2xm7zzvu5UJLavhrBU2+e64/5fIFh75ELW7/1vTEIMDOsJE4X42xcYpvlgdBtvjc/jI1CNLyLiweSgUq6Lz0HdALUl4ww7S7GuWcInE+vyqo/tvTIGkefATUTBtPv7rEmmtPt5qL150/+5E9OBInzhehZfxA4vI2VvXSNwlamfr2k426ZV8e5jyeBA0A/nqyPO12QwFwQpgt8ddU6LyUrLAOzq2wQdswCL/4OILU7m0W+aheB4Nza1RSdgLf75lrr3lsLXQt+IC7Gbi5AxQZW9QFDg53BWogr9b/29DziS7Ewakdjpb1TwOeOCQi23NB+2zn+zgVJaU+ZTwOl+/X8W0DiGnZsBZXXLO57gOASGJjAZLbtmnbeZXJOea1tvsv11t+sxopxwuOC9RJKweuCicYIf/CDH3z1a7/2a6ekpcoj1u+5n1f38dr+5NR5VU5g8Inr/P3f//1TqUbj073MLX/nTan03C3y3gKB58bIHE8r6FivtXedc8Dz2rbP/j73m7329vtJGvT3BFYTGK7s6TpfV8JhAvE5tubzJ0NjhLGPcaUX93Ix6DEhGvQWw0qOR8m4wHPJqq7nOnQXAoORx9jyd1uq03VtZNQ7ZnorbGav/StI9mwZLRkgxvPeNafXs/Alv5uexT6fBl73RdhIYhfexNNoPXKIe2bUWoOaF9qQoTLn9l54yX3okOMaDyuBA0A/rHyPq99RAhPwnQPQFDYFDowC0JgALAAlrQoHN7MEDqCCW9B150LRhg01c7ooJ2M6HyP3b0Be+/y9tYnA+vjiALUPgKZwMYjYGoy0l8PCAwjZHAOIxka3qUe76k0w1KKh7VuM21ysW1RaXFcAvS74E0DvsXHzGa8FIHccFm/9z4BoDGBbeQutMF4s2Niu973vfafkq2ojGxMZdnuG4trn1bU1twAkIN19MG3ura75xz/+8ROABoxy48cIZww2to4x8dPDdgXQU+9MAD2ri2yFH8zqK1ts9TSSp47r/jNkhYdDn7tmfVmibDuESgCkv7DNQon8zaADrAOYxg99BTwzsDDMXjxrvBdzJ777ntDaUIhHngzs794YXAF0YxeA9p3fFSo05RcxYm7Iv1F5Q4iV9cQzMmitPapAdcywIe2cXpLV+3Hfcjmu9zASOAD0w8j1uOprSiB2ZS4m/m6hKawhQEGZW+S/973vneLRWP3qQEsitBOUBA4K3XWrsuAasQO3AOjp3osh2mpvynhV3mWiW3iAaCwGIK12tO8cFjALjvhoIMULk45ZtxhtHS2mK7NYG1uAJ2CaTNoEPCn3FqGt+03m2/d7sc2vORSOnw8J6CNgRbjSu+++e4qD1q9/5+/8nVPVGQlL7cbWfJkhRo3FxkAelzl+A9AAlTFpZzVzS3ynz4RHAdDCONzLNfKiNNYOo+q6YTvlv+qQS3OqpNiA6x7TWl8H2nrfCpXQj1XQoIsCxwwn/wvLqPyc89YwDcYblpmO6l2YRlU1qgd+KSztOultGyYrkz9DbFZdPEM45tidBE5rUHk3viML4Rs8QRhoHlCf08+SB8U/W3cYEI5KprpHxonPz4Xo3FUGx+8eTwIHgH48WR93ulECK4OVUiuekDJk1VvUsbcYaHGhFnzMicSU97///aeEQuXiZEL3GwtFoRaT2ZngM/C4Kt0U9CyflSKMje46hY2knC1aMSTaSAmLGbSboRi6std95zeYRIyN+EAKGUCSbIhh3wPRsSoBaves8oLfzHju9Ro9czLZY256vlh3521VTrmxy4/Tz0igsCLj3cL9xS9+8RRW4XNjXGIfjwVjEWgJQBfCUeiOz1fPwzSGeDkcwkWMSWw3wG63TfMGQIiBlrSYUTqrEwQ65vvRudsS2DJiO3MNU5lX0K+VCyT7ub14fTz12QTrvp9lDruuPmfQ00m8ehhmcc5eQLT+F6bAi+fa9AodxZCKbVZ2zt/imemp9II2ppPol7nxz32OjVWeW8RA95vjPkNkevEyUpxXYiOZ09N0tnlhfjAqxHbT0cAz8ibPYUYv2SFsGKhzs6L7fPbjWo8rgQNAP668j7tdkEDsyNZpE0C3WOSyw8phyMSiARWYEWwIl7aSWwCGXQlzaQZQJ6ho0XGfFv6tBayFqHfnzljFgEvu84DPVnIOBY3lEWfqNUtACffw8nsxicI6hKN4DosURYzRKTwl0Fuc3QTvM+Gq55sLTfKeIRt9tjLas29aEAPQqzyPAX93CawGZHMDcPoP/+E/vPrc5z53KpuF3WJU2fEs1kv93MbhFoCerZrGnr8r+yg5TNgGlptxKuzI9+4BQH/4wx8+xV872gBjeiz2YpDvLpGX/8vY4KlfLj3VZJA7l2xjT9M/5vge4J4Gbzt6zm3v29K98ps8epKe6SOxzVUwcq/ilekk44ye5SGjkxhvWFjvW3HU2pHRXeWMhwzxmUbDDJmYAHoNn6EDC/vIOCTrCaCVTLXOqI0uzMkcw7jzePLM8NI4v7hn8jNHqj4yQ2dmn14aC8f3z0sCB4B+Xv3x1rdmBQ1TIAFS50w3WC5kyYTi0bDQGGkAUwjE3/t7f+/ECogpDmRuubWnUp2Acu2UuaD19wo8+zzlvLIbLRoUL0ZHbKHFC/CXnGPhKrTD386zcBVPaLGisL17Rgz1lku2xWpt53RrTiA9P/fcvispJ7ZrsukTCGzFX7/1A/o1BDD7JcPPuzGF/frMZz5z2oGT8Sgu2Y5neVsK83ENC3eu4z2wMpm4XNWAk+obP/jBD04sm/8LFwGgxVwHkoqznuPhANA/2fkZ+xnUewm/q3ETUJ7s7fR4zT6doVd7Q6+EZiwz5pQXrI2e0kX0kBANOilPG50rDA6zSvdgnekdHrJinhnzwjWMiwD9qsNXXfQaU+TiT2c4R2Nz1X0RDZNwmLXLi11uXriOOfHVr371ZFxW25/hwKhUfUP4neevzyp3ORPX69eMzkvVRy4+7HHCo0vgANCPLvLjhnsSiCWZim5VvnMRWV3SGDI7EmKhsQIUE4ZEMXsJHcI5phI8144tVmCLsW0xOLdw9VyTQe9a8z23ngUOiOZCxapzo3seSjim13OpGc2dzm2vbJIQla2DzEqKiV05l5neNWp3ruLqOecurizXCrqPEX4/ElgB9Lwqb8WnP/3p03gHdPQ9Q1EstDHBsHJkXG7VyV2BWmCjcQhcqbEuQQrjjbHEoLnPxz72sVe/+Iu/+GO2enpjJoju7/uRyMu+yvQMXRvyFGlQ2FeGeP3ZPM7QJaEtQ7a53GYnQLOt2ZEO5WEUlrF6LFyPp0G4DqZZaNxMDgSWCwcJDFY/OaKiRLyZFPnQvTlJjKnPp5ckucy8Ft+viYPOy1AR5qICzpe//OWThyYDQ9iGqhvmBSOjcEH3nuF0sc8z2XFWAHlouRzXvz8JHAD6/mR5XOk1JTDZ2q344wmwWyimy1IoBPYZK6ecnYxyrK0KBcpuca8JebjLsYLnlOkE0OfAwlTUa+jHGrvoOhYzblRMowRDABpjhKnGBDrEHmI9hHZgPNqEQCwepggTNJN1YlKmK3PGf0/gPFn2GOhqr7Z41+5zcZp3kfXxmz+TwDkAzVgEoC3ixoNYU9sG25GQpwUj3cLN8Frj/bv2ZC+bfy3wxhug8I1vfOM0Dh0YRkw3N7WQkemKnsbgHBMP6aJ/SWNlDelaweRqVOd1WBlon5ewu4aOTXnQIRjlEgCFEYhllgDnnYEOPDPWO8xpfUyHAM1ePHn0iVANcc2BZwz03oYnnrVqRwHStUrLQ/fd1GETQLd2NMdmCMdkxzNy0pGeR0gdj6B58bu/+7snHU0GZGHumRvmIRk2/+ZzRjZMz173ORjohx4R93/9A0Dfv0yPK95RAjOmLyW3LsQTVMQKpOAACWXssGYSCf1PKSklxK0myarkqmubuN4vkDxBwRYY2bv+VOqz/SvIwPZiOjwD1ohxYMETl4g5osQZCJ6d8ra4YaUxkRY4LKS6qyny2Z6SDFt8J4iufbEqW/LOuPG7FeQdYOnakXX5vD2jzS/1PwD93nvvncAQkIMB422xkIuTd7RlOW/B3ASiOPjZ9yuAdg8MN1e1secAoJSHxLR5X8sprm3emi+Xn/zNPCMjunnfPJrAufk3QZ6/p9GdTqy/8iqtUmNsA8dAcvWalZ+jV4BpQNrfHXRIIWIMMv9jnekQQBpQ9PI3493fe6DPc6RnXL9wjsf2Vk19u+UlXPuk/2t7u0d6hkr4KV0nhENSLfmRmfmGqJFzI6SuSjbn5nCstGsfuSMvc84fAPpl9tsb2epZUqiFN4W7Kr/CIZwXy2pB+I//8T/+ODPahiWuKcEKY8a1ViWOa4Heygo9JCCI6fVsMz7S34BQ4Bm7LqwD+wE8BYbIwfMJ5xAL+1f+yl85ufIthsmvhc1vioudi+Bkyhtke/GWWwv7FqP9Rg7WR3ioc4uv+PjPfvazJwDNHa9/bboD1No+2ELuYIhhztp1M6Mn1/oaD9rY81sVGFwfy22sORhl7qHOrXCRCaB9/5jz5RG64FFuMWW2eqfOAc5ZhSPjqHAtscuAsz4UpqG0J/BcmcxArf7jlRNyIJ6ZvtDHAWjGOcBcYuklgWwZUOnMS799iO+nQbLlKUvfBWK9k6GKGSX9CVtyHjlKHlTS0TqD3GBESOw2J3h+6F8kzTovtp5tJR8e4vmPaz6sBA4A/bDyPa5+gwRK4mgRmWEca01l55bURsE5V+yw2FDKjZLDQmNahDeIgQag1VK2GFxbh3Qq4B7llpCFFPTWwriCzQC032zFxAFCgBM20HMCTv737oUNIScZ8J7ZYmhhbPMC7KHX3Klu7Z6eN1B+bvFbjZBb5HLDsHhrTz0HoIVXfP7zn/8JcIv54kJWD9pi7jBHeCqqeT7DAoqVXVno/jfOvvSlL53uYXwZk8KFgAVMN8Z7j4Fcx8+1Buvb2Nmrl6f/03/XyERoAWNaMqCYeB4rHoQ2OxHPLpTHIbQLQKYL/C0BkM6gJyQHegHVWOYtD9ZsT/38nOb+lhGXHmscbun1xr3v2omwtaLSkd///vdPibVk6yBDc0FCLQOWPK81Nq7p1+Oc5y2BA0A/7/55q1q3xqJ5+LnIz0UYMKDkKDssgO8oOSwLtgWAtv2whYOLTbymGGgJMBaGXGznBHyNIr7UQYHiGZ4Su7zGPs9ElsIrJkDxvGIahXRgmDwvF60YaWEdGHefOzBSmCOxjBZEsdJKK2FLhHicU/Lr4jKNgOn6n/GXB0C6NBJu//4SgAZuVZ2xvbZDUqlqM8IrxGE6jCnjpBjoALRrz1jaWpdnwv/Glc1a3KOqNuqQAwyubyydc+HPJz7Gx+39P39Rf+1dxRgQUsA7xbhi8Ag5QCoA1w56kkHNsMaUMrIL0aAT5Ys4x3veKXpisqnp6MIPZjjXY4dn7MlikhXJbQL89FvfBZznGF0rnhj/ytZJqMVCF/piPeGNQc7IO5jVO7bad6kfX2+UHL9+bAkcAPqxJX7cb1cCE6g5aSq4daEGJieApgS53YBLi4n6nHYlBCwxLGpB/8N/+A9PsWoAJabg0nErgN5yX84EvOKKZxLefK7CUlbXXsp/C6xwyXpGSV5i8zAjGChsVKXFMPTtkIU1pOiB6JJ6Wiz3trytXSUhZtjMJKjnxEBd6teX8v05AI1ZFJv89a9//QR0nWtcA9DClcRBO0rmmn0VgNgD0IHs//yf//OJfVbVxnjimha2UaynUKEDQN82mq5x208Gel69JMTCNMje3/pGX/G4qZZibFS32dxmTAPKciTMfZtKVf7S53vhBoHI6ZWa4HPVA+fCtx7TgApAz3E+Q9haZ7yn+/ba18Yx5pjcGgy0UDqyb10x58w38685txcu4vvHlMVto/M4+1YJHAD6Vokd5z+oBFJu8yZbrszJQGNMWky4Kbkv1ecEMJSBwzZjy7i3MWgWD663jj1W4BYAPcHvBP7r4tOis5fAtyYL1cY9d67rY92xThKF/I0toeS9k4VzLJLctEJYsE8AdZn1FL+FFFu9d/R8k4GebGaeggNI39/0OAeg9TNgqxoAjwvjRh9azFWcwRJnhAIBs39W43Qu6PWv+YXNNIewbgw17CWgAERX+eWamPeDdfuzMTHn0B5wm3kgs9Z9o8r3GGXzGsPsxWjmffISdtO4MZ+BZvObd4LO884j52+fXyrrOcHm1If9PfMjesaV4Z0s9WOAxy2dG3Dtu1lWbqsKUvLm8RMmZ6tuAJqBQv5CYBiQwplsLISJFu5S8uHWNdd5MOX0XNj7+9Neb8eVDgD9dvTzi3rKc8BhLiRtEsJtBkD7XQuMahzcz8I4KCesi/q1JddJmOmwsE3FPv/eYpXXRaD7pjxjNmapqfU3e0Bz6357rIVzgSNGgzhXzDMG3qIKTCt11m5iXI6ek7EhvlG8IxDNjSvJErAGkM7Fhs94x0BYzxybubV5wosafM+osefmgdAdJRu9JJQaAwwiRuJHP/rRU83zjnbd3Bpz67gsDwFw4NEA0lUcEBpkjADm5hDAwBCbcaN74/QZifRJm1LehjlDN1RHfRry+qrcjuLWZ6Mxy8Iz5EDwPEkSBJoBanM/rxOATOeJi/fSV5Wm805n0gUBvdjtdOHMwdjTSbNdxtEstzfzWPJ+pA8foxMC/umsqeN7Vu0otGnPk4LdNw9s2W0toVP1jwRt64l5hpDBRiNqfEcW50D5XHemV/IaY/QxZHfc43oJHAD6elkdZz4DCaTMY3M0aVas8L9FRAy0GFGsATCAncMUYNAAgOrkOv8+AHRAcsbOzYXjLszLuQSdydRP5Q9IYUiEsVD2FliLLTbaYgBkA92OQLSwFossZspGCRZWYR/eK3+21f7pUj4A9P1PjnMAWrKYOrRe2DHASsy7Bd0mJypx1GeN72vGoPGbMcZ7g30GHiSwGicYbmFAQoCMnwNAX9/vE0D7VZuPZHjoHwBs1ltPnwlXM6+FZ/A2/Zf/8l9OYVsM5HbCM1+rnoEg4CUIQGOb1/jcGepQRQ9tDNzfmgw3qwjtAeik1Vi8ZkxeL+GfPLM2FLedx6y1w/8ZClOHpsPJhJHCmwk8C5ORT8AAEcZk10HeGOA5lt21MxT2nm0yz+n4xzQu7irP43c/LYEDQB+j4sVIIMWjwf2d4lqVlXhA8ZsABnYGO2BBATC8lPlaAUYutluV+mQ7Aj2xfbnOZ5vnffbuldJ37p5ynfeanWixBZRz8WIrueAtvhZcLkkysVDYRcziytWLwQSgASNgGmulFqxFeeuojQG0NUzgxQysZ9rQcwAaCympSUwmtzIQpS8xxO+881dbjMkAACAASURBVM4psemaUlrroxsTmEzXN4dyW+tj4U+ScRmivBXGSwB6hvY8U3E+ebMCbjNZWKPIsJ3vVn3AIGb8epm3jGEAGuvsf8aOQ/KfkALEgLmMgcaM+ht50JbrqxDSo8BilSe0B3j2CnTO8I102QTDU5fOMLSerxCFCWYfWl+sQHX+3/PMPJCei8z1EaOUcWqO2cq+Uo7GvYR0nh67wJLTXJvS/WvIhutPvT49QkcIx5NPzzs14ADQdxLb8aOnkMBkTFLMW25pigs7853vfOfkfhbO4LdCFri4baiiikBhHym6qfCuBdG3Ks4JNFKaW/ea4SB727xOgNU1AvP93jsGvoodapm2ha8FQWiHxaINA4BlcrIY24zF39isFUTn6p8GzLUye4qx8xLveQlAK6dlfAPQvAu8BpgxANoYx0heOtZF3nhhXAFnqg388Ic/PDFvPBFK4wEOADQjSyJuANrv9ozZS214m75PX/ACeZlHE7CuVXfUGgaaC9mQzKavGceFa5i7jBsbRgF0ALMwLXPWmJg7hu7JOgANRJd4qM8na7sFQOvzSRRs3cN5q8cq8PrQeiOdOL122ljb10RulUvoTBWc/viP//iUkC5MymcO4RuqbigXyWDZ88JsAegZ4z4Te9+mOfAmPesBoN+k3nyDnmUFD1vW+7l4W5sIABhiodWFxqpxcXNt25VQ8gfFN5nsuwDolW3Zck22eMxzU9512QqGcyOuYRzTPdh3GROXut/CgIHGXkk4IiNgyct3sVmSYbDPFgfv2EYJiNWFtThbtLH619bTvtS24/uflsA5AC2EQ5iS8Q3oYoyNDSBKCIfF3Xjf81J0t8ZkIEIIQQmpWDf3YIByW6tkAzgAaVg44yDwUOznJSB19POfSQBQDUCbQ4BuidDmIY9CtZyFa5iz+kG/A7vAraoo+lhioDwGidK8bEIKLsXTrmPL/8Vfl+CYfp0AdILo6WW7xniaDLzzHxNAruA5AL1FwDBQGJBIGOFLygMC0wxSutA8EArIaMHwbxEZrj9Z++4T8eC7S6Eex1x5/hI4APTz76O3qoVTGa2L/7TeU/J7C4XMdMBC7Nq///f//scKkAv6U5/61AlATxDR35MNuYYZmWEMqyJdM9RXtjolO916geEWpEpWWXB9ZqHNtRrInizQucHiGhbmNlqwGFssxEtbILyEe3BhWtSBJCxWrLTFQyKZ8I62+X2rBucjP+w6nqaBp68s7uIzsWRc/MYBdphrGYDGRMYMbyVJuV5zqnhXIKrd6wBoL+ODUQU0ANCAg7EhLCCG0u8cM9zomvnzyCJ98ttNAGre0xFrDoO+xTgDzN6B5+o6ewBALi+RWHSJwIAcr4A+nzXuA8Z+N8tUTg9S4G4vvGL1/K16+ZwnbQp8AvH03CWgf58dtkXKbI1RrD+vDgLGHGsTGqFuDFQkDBY6IzJDYD5Lz7rGOE8gv5Itx3y5z95+nGsdAPpx5Hzc5UoJTKt9VdQxGD6/BKCBQ6EKYti44LAIDjGin/zkJ08xosDoZHHn/baYifURppKczMJcHM6xLBPABIb7bQlGPhd+4aVNYh0tkJ6/uswTQG+1u/u0YLuH6wrfUF0BYCrpUIhHW4Q7p2tjoKslrQKDsA7/c+MfLPSVg/vG084BaIYOcGuRB6CNdwcWUhk7AFo8exU4tuKhp0u9cA9GFuDGZf1Hf/RHJyPUtRlR5o4dPeUP6Pc23Og6c9xfM39uFMeLP31lb1fw2EZQADO9pTyhv4VrVK2B3HmF9AFjCZAzD11rhoeRf0mL3vV/m6Jox7W6IyN/vtcRW962F99Jr16djBZxz/JnVOBI9pLPJQ4C0GLMeRDo9+S6AuiSKslpqyThSqgcAPrljZ4DQL+8PnujWzwB9B5gjYmjvGLAVgUvJIELVCUKiVBiRTELwN+v/MqvnJKh2rK2JJAU5VZyy1R27pWyi53ZY5HPuekC4FvgO4XruiogeMVAAy4tkDOBL9CypYgne7nKFbsV+ww8ceGrM4ydlvmPtSYTIRxYaAs22VnIuZGxk94t7v7m2r/lWENbku+5BWWCkYDbev4KQGtTv33uAOASAw04C7EAdPWXQ6WMj3zkIycArX8qmbbFQAd8vTMmHQC0kAEJhNg3QI6RxeNgzgAQtixmxM3qN2uo0ZsIoOe4aexMVjVjc2scZvSv84KBwyPkZd4xZumswHNxt+aXOdcugnYV9Qo8b+nKKmvom1k2bxrUq/G9NW/THSuD+9IA3yRL1vHp2awZxrrqMyUOWjOci202/m1SpHydzwBov9uLMZ8lPunzLbZ9nTe36M3j3KeXwAGgn74PjhZsSGDL3RZIXr9rYUsZtagJRaAQleKyHTF2VXygRCvluLA34gfbQKSdDbeS9ib7PRedtU1bLPY1QHBV7rlFY4umK77YxPU3E9hvLah77cB8Wagx0qp1kBnjw4IOWFvQATRx5GQEJHtVoYPrWM1ZrmQuZSEe1x5zMe83GTDn3LuTvY/hWc/fWzAnYH+p2e9YYewwkAtAC1lyiIG1yAegPeveDpNT9m2oAdDx1mC3hT/ZTMXY0Meuid2WXEpuDL+9erdvIoCeIQ4ZJJPFJ5NVHlM3bXkBzDWJgV6SNXmCGK6MWvPSgf3nWcA6IwCAOaEaPmes7tUwnka9/ohwcM1bdMe1c/k5n7fqmVXHGMvmEPY5z4t8EcQFXfeX//JfPu1ka91gQDom4bKlW9Mzl4iNc3r7Ocv0aNurVweAPkbBi5TAZH4mC9yCVVKOh7PZxKc//emTu9sB6InnlAyipq3FyEFZxiisYQkz/nplbV4aE3Opwz0r5lkiDRBtcceIAdLCO9rABiDAhmPHVO1gkHgnX4sOlrJwk3URmQx+sm0hmYvbnmwncHGO/lqBxBZQbtxM5v4x4zAvyf7a78U8Y4ct9l48Bw6s5Ic+9KFTrDLj0LPt7TY351DgTt+6Lma70CefCQcBzMVX62cGHQauzUBmJYIYyzdpXqzjJjA6wyQC0BMob403Y0+ioDJpGGdGihfDRb8WOuUeDH7AWdUgNYflIMzqKvohL8OxidH+7JneFmflGawSE31n3Bf3L8EaocBAwfpbJ4Rw8PDw7BzHIYHTevX/7VF9h3wOCTxzCcxKFRMM+BtwawGXaPWv//W/PsW0+U4ogmQQLjnJhMISHBSmAyhYNxGYbE4AYU0SfObiOjUvJj237rlawe1qWP1obDRAzd0srANTBgSQh4UeyALaxEcL58CUiRVUKQDIJvdzlTsm4M0Q0uatkJriCysDtgWg/bbrrC73APRL3cCA7IEuCbJYaFVVACkGDKZYGTveAP1beMYcn6n9mMiMD6BYAhXw3OYRztWnqteo8MFA8jsG55sOoAuvmgbXVvjG9DyVGLhlmJk72GVzipcHUGOgMoD832Eu8eRgPhlFjBZVcfKWzb7kFZrhNC9BDz1WG6fe7p76amWgedjUVRfuV9Um5wub4bGUM2Pc+x85cByHBA4AfYyBFyuBgNHKRAea5q5b4p8///nPn+KgY80k4KhpC0QDGg4xcBbHaiJPBq0Fct4vcLfnQn2Owo05tLAAV+t2wnORqVYtVzLjoh3qAgCSNLHS/ge2LUptFww0SzwspMPi439uZ+D60hGzVjvXGMJY64DNVpLOChinOz0j6K4A+hLv8NDsq8QyLn+xyhhoccsALRc/8Gxsk31bNq/tmeFO5NQYdg3XBKCx0DwPnpVhFIDGyPlMiFThTtOjMA3MS/383L+vtFvhKrH5M0GsMdRnnqmNUdYxaM7ENjNGM0gxoA7yNE9mWTr/m0/Y0C1jqDnw0GPuuffV2r7CNgq1yMhofAak9bHwPqF+Yp8ZM9XYFhIlp4BXh95CAOx5dF6afI72vr4EDgb69WV4XOEJJDAB9ARGNaVYRN8BA9/+9rdPm0K0A5+YXUCDYsTwWHwA6JJt9uJGXT9W6iUCaItF9WdnZv4Ezv29tyADb+IFATgxgyU+FSONESM/YBmTtpa/w0qrJmIh8t5mD8ncfYECba2CwBaAzpgppCZ37Docfb8aXM5ZY9lvGcZPDaAxmRZ9bBkGWl8Yv1z8jEKMGaBrwa/c3OzjQEV9HIAW74zVFu4EQGNHHQwg4Rte2GhHm27MZN7J+L/E0JgpI8/iGatYMT1TJegVtkEGZOr8vDs+67zqa6tuguEHosWxM1gcDB0eG+XoGCtCBtTbpps6YlOvLRt3y3h+E8/Vf2si3yQ79BUPGm8Oo7GSkPQYncRgMY8AaBVojuOQwE+tLUcIxzEoXqIEJiDS/vX/CYAtWMAzII1dABIsVOJEAQJ1bQEJTGtMZqENEyhNli0GL1fgS5FhLJn2byU9JctLbBYQLUZaWIe4TS5QGeuSEAEDi1CVQ4DkEp+wOJIPvXsB1wC1771uKYlXyEeMkraviVNr8lTgPAB9S7Lbep+A+VbfPzR4lHzGeAHEAGjvwmqAZolOSm0BvcAzr8BsT+z9jEsPWPA0YLTNF9dlHDkw23Y4NF/MHUebp/Tb6aXJOHkp82K2c3o35vyvtKRz1xJlW/3NY2MuCNfwTveQp34zdzrkYDA0q7EuTEC4hvCNGS7A8DW+Zzteonwfs83pg3nPdLs+VCbQ3GEw8rboH2OX7PWHxEHx53kpH7Ptx72evwQOBvr599HRwiGBuaCtfweinT6BGPd2CSJKFFnMLEzYBaBAPDQGyAI1WdB5vQm4Yj599tKqOKzPtLXwJ9dzCXzYGwC5MA/sJ1a0TSCqK+1/BovFqk1gADrsNCAGmFmcvJTkEkt9i4t0Pk/AB+s0wwgyimZfXXrGrUm3Nfb2mOiHHhcMFPGzEs8AXUw040WCk+3qLfwAtLhzr9nPsXKN32J2/Q9Ai33mynZd4M/BlR2AZug4qgyzNU5uMUyem4IrbGMambHsa/zzng5wDYal3eywznQQ4Ey+5kostfAMc8CLjAHpKtzkpXEPc03IjHaYR82ROf5fsswfegzMcI7yW+glY/x73/veCUAzQMlZvoY1QZK5xEEGzTVhZw/9DMf1n58EDgD9/PrkaNEZCZwD0JMRnK467KiSREA0Zs2i5joUJEZNRQ6Abq1YMBnO1W26xUy/1I67FI7Qc11ipV2HcQIoiI0uvAOwA66rZw18W8SAZeEAkqW4rQHodj4U8+mcNo5ZYz8nG6x9LZDFTq8AeoZrXHqOvX58TgAaCMOWCd0AAhiGXNHkKTE2AF3JwWsBNFBhjnz3u989hXDwKjiU7gpAByaaH28ygC5PIPnleeqZ57Mbe8a4vjEPhDlhN23GAUAzNh3GMpDGE8PIkSAopAyI5o1ZE3vLW2hTHOA5AD09YQeA/umZuxIGhd/pJzoKeDbW6SoHfaPSBi+Ol35Bqhxx5i91dXvYdh8A+mHle1z9BglcC+S65ARR628nYKhiBCaIsuSiFvumnq1NVRTGx/xgRiezM6tCFAowH2cFcTc86rM4dbrcV4PgrosxlkycOdDsHQAj6/6WcMigkTQVIBBmAExzZWNL1Rz2wnQC1cISgI1LR+7aGd8bcJ5g766JgwH1PblNQ+OhQxgC0IxBAFqYUgB6ZaCB6DWEYwLBObaFMUm2/da3vnVioktuU0oNgFYHegLotU/2wPSlvntO38+SlSWeea65e9/WGBKyISmw7bczInlj2hAFQDOeS6r1N+PReOeR8f085phe2WbnTcPwob0ez6mPrmkL2eVtmWEv5g7jhmHDWBT/zKND9+uLn/3Znz3FPGOfK3F6VDq5RuJv3zkHgH77+vzZPvHKFmw19Fr2cJ6HbbCAyYCXTMg9jSHC1mEZAGhMA3dqNVYrkTdB0UuqtrHXyVPGe2z+jI29Vt6BS4vWLDEX6ACk8wRIfhMDClRzcwMe2tIi165rjBpGjmQq5dna4VB/uocFb032XA2pvBIlJPp/a6OcayfFKr8toy/5PWQcNGCLgQagMcUx0ADAjIFmFDJKZj/G1s/PGtsMIKzc1772tVPOgL5x6APemgmg1/k6ja6XHlqwGpT+B6IyzraqbPBy8QjY4MYYN955XvzOwbsirhbDiXWmb4BmxiNvS9V/GjczVn2tO71urLRV6vHaMf2mnkd+WH9zn2zzYjFozJfmjTAleks+Bn2j3jaPi74qAdd1LlX6eVPleDzXvgQOAH2MjmcjgT0APZneS4Bu6/sAA0bom9/85ukloQe4EHcIQIt5ozxjgCpjtMeoPSQ4esgOIYtYrQmUt4CnduS6jO2aruuuNcMlzvUPMNFuX3/6p396As8WLwlxbaNbfKjqEYA0pk4f/czP/MwpFhFotjBWWxr4OFfLujbOuOjXWQifC4DGmAXYMMXCkyR2iiVXhcNLIhSjY63CUb9m9HifdaC/853vvHrvvfdODHTzACunjJ3NVGKgLwHoNbzgIcf1Y1wbEC5xEiAz1hnmjBnGIPDshdnUN8mOvIxl49h4liDo3dhl3GyVpvM87hVQrs55xukE0LHhd/UaPYbsnuIeVUWZ29kzCM0VY7sqM8apeUL/Y57VfZZLUKy/tuv7ve24n+LZjns+DwkcAPp59MPRio1KGlMoWzGHl8D0/L3FHiMEPH/9618/ZVxTiFynALSEQu/ARotX7lHvxc65DvD8Unf9iiEO9K6u6BmeMF3ZW67iNWQiuewZF5hj4TSAXrWl/S/Ew2cMHOxQ24a7p4UN+OBKbfticaLiRYEQjOueZ6BnLXxjbp5wiwG0x9RPWa1j9aFDOABoFQSEJQWgGSJCAtSA9gKgiyFfFcxqCEwALXzj3XffPQGMQDB3NgAt5GkC6K05GkBPPg8ti4dQnrPtXX/WeS4RjSdFqT8xzhI6jV+fFe8sfKYdOrGavCrCkYxpMp+12NdxXDKjtgTe0nnN3ynbW/ThQ8jsuV0z4iQ9QP8w2u02KIwPkG7zGn0iF8Y6oOqGfssbmZ7LC/DcnvNoz9NJ4ADQTyf7486LBFrU99ziTp+LxK0LhhhRMdAYNkoUMwFIYZ/V+vzlX/7lk5s1AD2rE8zM/DWx6CV1ZHGBGQJbsZz1w9zMhKyLBy3WsoWpcJcW88lM+001udeNJpxPrtgdfSPExktYAiCCjcbuCStwLlYaiAYSlR4s+QozHQvtvQWv9tf22nHruNkDyvX71nh96HjUWcYOgFaFg6wYFe1ECEADAXNXzenNmfNtAmgG5he/+MXTHOng1ha+YY5gTh1bILPzZ/mwl1bqccqlfgyMVUedvMgb4yz+XBxt2z8b58YYOanjXE1n4xUwa85hQ13P/2v4hvut8y85Hkzo7RqXwSn/gn5R55zhqb/0AdkLq5E74MXQmWtN/XmL0X17C49fvEQJHAD6JfbaG9rmhwbQSkgpVyQGGuigUN0TILNFsZeKEBa/wHVKs3JtgEEbKrzEmOgW5obQCianG3jWww2ErqXgZqUS1/T9ZH7JiLzOhVnUFsxdiVex0GLVsUSYaoAFCMbeiV/3KgEL0wqccLsK76iKxzlvwRbwPTe15vlTbnsG361A/ZZpDUBjPoULBKAx+eI2gVw1zo3rNqkJ8GY4TaDrswmgv/rVr5527gQKHb5TsQb7DJxnZL4NAHrOceMai0lvMPiMVcZer2KdsZnim8m/bbh5THi75lF1DeOk+P+pA/t7VoCYXrF5rSN84/zs0WdAc8yzvqNPhPGZMwxEYUrFps+rHRU4btFMb9e5B4B+u/r7WT/tHoDeWxxuBSiYTMkjqhYAHf/tv/23EwNhsQMOAGjxiRbNqTS1y2+9fN72yC8VQAd8CkuZDHIss/e1P2Y/9F2fTRAZy+290oBbsur7BiUAWD1psaWBFWBadQOMkWREhhDmDjgUTgAseweoJYNW5QDQ3qspPZ/t2nG0dZ7PznlMHmrCYdSM3xVAixWfANpYrSb6WnlD2zKAJoD+yle+8uq3fuu3Ti5uBxlyb7uu0BBy7bd7c/MlM9BbxkbjxRgV/kXu5AOIMfCqVsKAA5ptxe1dTDom2hhl5M0xlKE5QfFaAWSyns6bBmvjboYmXTuWH2pcPtfrSrhFnPzu7/7uyfBkkDt4aZR9fP/733/qK3pEfzWvD3k+1x59Hu06APTz6IejFSMGehXGnhK7Vbm185QFEBPhBZxZ3LjugGjVBiT2AA1d/00C0CsDttZNLi7zXIx3IRqu1eI/rzurcFjcS4AKmLS9cSy/72eYwbyWhU7CoeRDTJ/kLImHADUwU1UEoQriS1XrYARJ2FLhAMNkQQS2e7YViHS/S+Nsfn/r2LvvCQ6wtRNhMdBA9TkGesaC1/4VQDNcMNAANMbOIQ4dgMZqqy/9tgDoZGOcMuwYdG37LD5ctQ2x/A7zRRUHgAyTKWwDm0mXzHGfB2CLSc47lEFbtZg51gLYq9FbuNlTj8v7Huevc73kqd/0l/A9ZeuU2CQvIWH0/oc//OFT4iAPVtU2Mlxeaq7L68jt+O31EjgA9PWyOs58YAnsudT33OV3WSwsgACYOLjf+73fOyX/WCjVucWuiYfGSANdk/15U0I4ZhfuxTBfsxivoRsTEOhH7uyy39eycSvAvlRWDljUb3PrcIDaQij5UJiHkAaH8AIZ9Fho8dLAnlrS4qQlH/psZcO1VZtjU9dx1Tjo87uMu/ueOgBdOxEC0MItVDkB4IRZALv+BhLmphsTwAXsZlgHOQLQX/jCF04Gi4MMS7ACONY60FtyeekMdP1lbPB4GHv0BiZTvLmEQWPSQcZCiTDOPAB/42/8jZMnZK1dnkwaT1sxtWuy8mT4Y0UD0dOAPcrY/fQM03eMb16CH/3oRyedT9876AGMs/GMgVaBw1HZzQyUQmuew5y/bx1yXO/1JXAA6NeX4XGFFyQBjBGQYBH8nd/5nVOiFOYOyAISAGgMJhA2gdbMiJ+JcS9Zse6FaAQmW6C3urffVl95Ms0TQM/PJ6Mfi73FxHU/5zBcLGbu006GQmmEcgCMgI1ELuEMEg8D7dgk7DOXOiawSgj6Nlaw+7jHdIcHWrZA9QQ0Tznsse+elzdFvWbgQCgBUPALv/ALp5eEQlVlKpOWzNcEx9nfqhSoAa2MnVrGDsaHuaE0nko1ZOsoJGSVXcB8hoy8xAQsz8VQAZSNMaAZAFP9hOGW3IwtSa2AMyCtD3i1tnbPXMfMqj+SZX01Q6WS4fzM9erPl6yLHmIu0esSPHkaMdBt4GT+81T9rb/1t06eAsYOfd+4pW/oGHLWhwcL/RC982Zc8wDQb0Y/Hk9xRgJzUbLYAFkAl3JdNo0QFmDBsxAC0Nx5GOkZOzoZtUDfQ1daeKpOnZ6Ac4symcxatRaatr2NyYnNvlQCavU+tIMYGWBQtwAYZlAoh+2SgRuMKZYQIBbbXogIUKNvsUxCOzCDPAxCE4SOlOC49dwrK/1cALRQC4BAVQEAunAkceCArnJc2FBgodrmlwC07xkkqnBgodVKdwCEALQNWiQTtqFNXoiA8mRBu1dG2EsC0I1rIPn//J//8+Nd68Q9k3c1gRknWH5VG5T5w0DzciSf1Uhc5/PePAsgp3OmITe9Ic8ppOipdNXWfavsQ8f//u///mlnzbwp5rqETkmD4p4ZmbxW9VmGYWUI6Z6XmOvynPrjTW7LAaDf5N59i55tBWAt3C1iueSKtbUwYtq8sEqAn9ANC6GYOLGeLVAp08lEPCd3/n11c4Ao2a1gMRlPJnm6k/td7Zngcy88ogVrBQtdo6TGvWfEMgF9gHQhHj7zP9etMA8HYFPdaMaSvsZGW0yrKtE91meaSVr3JevXvQ5PisoCQK7KMsI4hLWIAzd2A9CedQK6CcZqwzQwGZPVShci4hBXDUBzdzMwJ4AuDMh5yWkmoM6x9LrP/Fi/1//AM6YZYPaOjfeO+Xdg5TGXkgWNoao3VEfeOYBcibJbLOYWgC6EY86h5kiyzHB/SUbJY/Wd+5j/PCkSxv/gD/7gFKuuPx28Uuo8myMANA+V/InG7AyTWb1jq/57zGc67vU8JXAA6OfZL0erbpTAOQA966nGxnH/Y6AxbZXrokglEX7yk5887bgWM4ntqxzbm8hGZGQEoPcY9q0FP7bMe6yx369xzVvATRf7fJbLq/pJCX/Tbe36bafsHtV1ZuBUJcXiKfGQUWQBxTwB0w6hBwCOtilXKBzhAx/4wIk5nMd8joCh+z2nvsewCy0AcjHQQLT4XKXSAF3PBeAxDmYi2wrM6oPGgMRE8wKIZoA4uLsBaICDy3sC8uLZ/X56G6Y8X1pogTFElqpseAHO2P7AM6OE+x8Q46kCpgGxElUzKtqJcIZ8nVNrZFhIlL9nEmEencbhm+r9ulHt/9TpZK/vsM+zZB2DUz8wosU886bowxjmWbZ0a7zOsJmXNp5fV6bH7/clcADoY3S8ERK4FUBz/2MnZGZLMJGoBgxIPvvUpz716p133jmBD0oXWGn75zeR/VkB9HzGuVicC+1o8Z+VNQKc5xafAHSgIwBdOMhkhHLNOsf3bT6xDmDnWUBL9gKmxb0D2m3MwlgStwpoYlUxUxZTLyBbYph7THZ2MlATwJyTS23bG5+z7clpgty9xdqYxK4DC9hnYxiYLuEPQMCwS5ZaNz5ZwW19QD4YVxsNyQ/A6JMxllVYE8Aozvc5Aui9PrhG7uTRts/i7AFmseXiyoUGZYCRBfmSAfCl2gb2OaM8uWaAtQHHagzuKdwJoJ3THKh983rPJZToOSwehRB5ZzwLtcE6y2/hUaHrzWu63RjmZUSU8NZ0tKHNHqu/kgvP4bmPNjy9BA4A/fR9cLTgHiRwDkAHEL0X1wxQKdP1x3/8xycAQtFimLj2bVlsZ0KJJYCUhcsimEu2he1NcaFOFllX7IVbXAKKMclbVTwm+Fy7e4ZvdN4M3VirhTgnULLHCgOXWMNiWIU7+Bs4EuoALALKXO9ihZW80/diWi20lWqboCj2O29EHopzi+sK0O4KkgAAIABJREFUwDMQCneYspg1gGPx98YYRs0zYomNXww0AI0dBRCwbJj12NEJ5JsPsw3k4ZpCFYBnNXPFk2OvsawANNBBXoyNDs8DMOZhIJvHZkenARhDm+ExQyJmst1qmOhb4MsYEVPPc8EAI9+YZPoAaBYHbpyIN2egBHBjjWd7fHdthYyt3zW+Z3jVY8v3HtTzg16CXs4INLclDKr1zwPF0+hgRDKWf+mXfukU0w88F26TbPfkOvVj3rkHfaDj4i9GAgeAfjFddTT0PiWgigOAIIYU0+Tlf67Yn/u5nzuVtLO9KyCVogUwKGtsRu7a+2zTm3Ctc0D50vPtAfQVBM2wjkBnIGeGjhS6o5ICYARgAkdYVsBIXCSDChuthq+QB+ATYPT3rKJQFRDv7uE3lYcLQG4Bpbn4zkTUPBoT2FZtpLjZcwlMwooC0ACDMA7PB9xi1o1h43eCPPcKpGUUBtAwr9h5zKvNJnhnlAADEAFnoFESpnjoWcUk4BKAfoqKELUhhnZudZ3Rm2FYMutqmKhggmlmQADONttoq2e/NRbElQNgWEzhQPWh8KESC6vaMPv1Vpf/68yhS3PsTfyeN8arTW7MB/pc/1UnXqLnJz7xiRMxwmNg3jde1ljnVUbTM3Qw/2/iCLr7Mx0A+u6yO375giSwgjNxjoAVEIWF/u3f/u0TuOKmLeZTpnbspEetskMbf7wpDPRz78YSQLVzbgmuTwPJAWh9s5YP8zsAR9k3AIm3weKqNJlkI/3qwEJzzwtZUK0D+MRcqXsMeLkGpjaWM7Y18DjZqZloOYHrZKvXJMueZ2Wptxb4ALRnCkBj14VXAAtilj1HW51PQBejP1l+18PAYl7VR3dN9bUxdVhXoLGd9VYAvfdMjzWuplHQPbfkH4ieu1PqT8BL7Hfg2TswDRgDWzwTxc6KA6/kWfcKQNMHs27wAbbOj4DVO+P/Lc9M82ft2/5n/DGI9SHWWdiNPvS5+avqDo/Mhz70oVPoTYe+bw5cMnIued8ea6wf93leEjgA9PPqj6M1DyCBAEMKGghr0QOegIUvf/nLJ9bNObFuVR2weDqKbSx84AGaelxyQwJ7IRIztCOm6Vx4DaOJ50H4DuAsQQyI9gIgHTwQAJL44bZj9jfGuaOa4O4/Q0mK1w6orYtyTFZhD7PNsabFc85wDqBiTcoshAOAFsLhxZtyVwAtThSjDUAL3zAnyAiAxsozJoVvCG+ZJb8CrysD/dgDeYLoWUIxljiWWruqxOMzrLtQH2MB88yI5q1oh0GMu2dnRFQveC1TN0OQ6r+A2aXyjY8tp+dyv8nqzrFewuVW7sU0LOdz+Nz4Z/hJCGf4Cd1gKDGEeU6EIPk746c5OL0VAfXA8kGQPJfR8nzbcQDo59s3R8vuSQJVCij5rDjoFCYGGoDGQgNZDsyzRCwbUgAQx/F0EthzoQZcZmjELKW2l03vSRhOgLMFV/9z2WNgC9FQzQIbLcFQ5QnjYe7oh91ybt6IGQ+9B6CTYAlrfu9wjTVcAwhsE5lirue41X4gIQAthAMDJ9xoMtA2CPIsHTPONgbdd7wxjAsyUTdXBQP/C20hgwC0681SbWt86FOzrsmtpDDeiFmbnOwBaO1sF0t9bxwAz4yQvBnFzdrVEQATHpMRnucj48b72mex0QcQ+2ndMcdNsvTZVrWjaXhuVcMRaiTxVUUl4zcAzNjTb8KZGMM8J8aDuTZDvqa3IqO8eXmJmX46rXjc+TlI4ADQz6EXjjY8qARSisWWrjVZufMpYABaVQNspMWS4pVQqGboGhZQWMGey/FBH+gtu3igr8de2aktgK1f+nwv8QcTzdVr0QWcMK7Vk7bAqh1t4RVLzPWLvRLmgY3eAlAZZAHoCVpnW2K/JltZSb7Oc/2So2LlZvgKAK39AWhJhICgpFcAGnDwDkTsAeg5DxiOEi25v20+IYaUQSGMRfwzAI2J9/+sOjHd8JcMh/setluJdT5rG3ljAFieiabayzDxvEJe9LsqLZh3f/vObzynUC6uf88+d6pz/Y7pjXJvni19lydk3aTnqQ2M++6Du15vjptZxtL1Muymbs2DMMcs74H5aszyHpoDPCkOYRvmLB0unEniINlnILvnGq/vHmu5wHTN+n7X5z5+92ZJ4ADQb1Z/Hk+zIYHJdsxFPqXIZStr+4c//OGJhaKUARrM40c/+tETC71WZWj75xbQg6l4uKE3XeRr/62xrrMf5oYoW2E3gBAWF9OqpnIMrPJXwKgDCwmAAlGVv1LZYj0KYdiSwlpdIxZzKwa6hMkJuAsHmEwmBhyAVnWgKhySI4F7LmugAYAWfjQBtPYlzwnIgWVMnso05oEtkAEUMdTAuOdXsg0jDaTPY7b1seZBgGqWdgsoJ8PYyrVN5FadZ8YTuXl2LLwDWBbzzXBgPImBrvKIeGnyy/MwQzQC74X2TKMoY2nPmHu42fN8rzxBdEZyCblavZay9N30wshlAJqVcOR9EYrjkLPAY6T/gGjzIf0didK959jIIOu7JLc1X5+vVI+WPaYEDgD9mNI+7vXkEpisVQsuoEABqx/KFS4RxUKpVBX3LQANiGDeuP8oVEyT96nkn/zh3tAGTAAdUA2I7LnHY5Omp2BWYFhBlfOwksYAAAmUWpAzlMTCApKAKSaWO7hKDMU+r2A+sDpBcaB5K3lpjY1egfNsMwAN8KnVrK3ajE03PoG+tqOfSbANjy0AXVUaz4/NExMsDtgcwOIB0OYA42HGg7vmBByPCaDLSdCGQin2GN68UBhKHieMs9Ad7DMjxDMAZ/pVH/M62WhnGh/mfLHyZOA1K8JM9792xJZuhRi9oVP1tR5LH+Q9qD9WIySgTWcDz9/+9rdP41XfkDlDx/xUSYcRZN4ygIp732tgRmD9WV92v/TNDHt6rYc9fvxGSOAA0G9ENx4Pca0EJhhrgaO0MZDAiAQqm6tYVNXUxUIrX6U0GPatCgR+Q7lem8V9bfuO835aAtODMJneS/VwA64lHwV0u8OsxtBnShliJQEsm7EAWzL83QuAFNJhcQZMvTBbK+sdizZZri22uXu6tnE0WVXfnRtbAAMArb0AtLALJegADsl+ALQxizVeGfOMyBnaIHzFmA9AY6LdwzOqPAFAA9PCWgpnegrgPFnBGQM/Das1McxvGAOYZ96lEke5/jHRPYdwF/ICoJXuk3Q2j6qwOL9YWt9PA+nSmLz0/ds8/+f4T7c2N5ILg9Y4NTfbplsYk4NnRB/S2ZI+GZISwn0eMN4yuNMvGWIZhRloc76YX3PevM39dTz7q1cHgD5GwVslgQmgYxOKXQRIAOj33nvvtJOVhZg7F4AASCSViYFNwc5F+60S4hM97OpavcR2TuCtyTP2uAV6Td4DtLBbxgJ2UixwO5oZLwAzEC2xjovYgj03FrHAA1oturOCxmSvquShXcaZdgTwq85xLr4euMWmYskBaIl/gKF7YOByX4vjxcBN4JkcJ5hQuYChoBIFZs+1tNG1igMWRyq2NDZvhiVc6ouHGDL1b6ETyW1rh0rPB3gxDLzEOwPTVdvANOvTdlvc2oBm9V55Zp+1/XZl7Iq/X/Mkjvjn86Pg/2fvXnate67y/js3QINOpIiGlUbSQMptIIJzsLGNMZiYnEBR0oAOV4GEFCkRYHOKjbEdIBAkchF0aKRJurRQbiCNvz7r768ZLuZch/3u/Xv3ft9a0tLae605a1aNGlX1jGeMGpVeznHeOO1OIVcyxADPNn4iPjppUMYYczRjj/H46U9/+mLo6J+jTDarMTbDawLz7XXQz43TGfr0Enq9y3w7EtgA+u301a7pO0hgTs4t/OsmEsVz6/72b//25TQ2YRwYB5OxjBzcugDJ+wAL79D0j+LWW+B6LohrjGwp4tZ+laUBgBYfLyuFOFmb94DIFuoAKsMKcJsHu8R8t3jTpWI457HkZeGY4QA67ZqedXKg+H1hR1J4AYZe0q2Veg2LOo8sPmLb3AOIiykVvgSQY7PV3/30vo10jref2Uiq5/scE+oppIXhoh4Yx0KtyBnzjLHUJqDL3/rSfa7VJrGyxbkzFOqnjOTp+ZjAa2b4CUAzYjLWtpfqfPppHr6mQ8mdvjMaGbU8hPSdQZQBatOnPOUMxzxEeUqM2dk3s0ZzPPh+jkG/tZm3g4eM8Q2gP4ol5a5GbgB9l5j2RW9ZAibC2KOVBVoZDhN0Ke0wVF42Ugnj+MIXvnBx7a4xr29ZNm+h7nORO2LxVqY5MLe6a4trnExiC3Rs71wcLZpc/LI1ANIAGPCFtbS5UHylcAlvG5UwXvN4YIDOu3R1QB3ABmAFvDw/N/UjrmHlAo0B6D/5kz+5bIBVrrCLwKB6CT2aoK+/J+il68JVAtDGgZf7P/OZz1zK0z7tDly+bwa6dgSggSz9J09zY5Q3gYtfu4SnMDK0NbaasWFMY5+F6ADPYtsDT54xN67NZ84Nb4GvqXOT6T+L1X8L4+8l6rjOyWumlNUgk6NciB0DiIfEJte8B234LuMGMC2fe69S1h3l5L6mwxndnWapD6+dDvoSctplvm4JbAD9uvtn1+4ZJDA3hARWcr/mmusxwBJ3uJhSbmwsNLc9N/YXv/jFC8MBJJVndi+Mz9BBN4q4tQmrhS7AEsg+ijedTHUgNld7LtwZdwmUAaqycghvCEhjpzFcjCtstLhZYFNIx3xhvzoCHntFd+ZBHi3gAelVn86YdfqnbkITAAqsnI1/vgeghSJ4CzcBfCfwC5xMkAKc0P0AtA2JfpfJg/EIQAPi9gXcA6BveQSeU2sKwWJUqFtp9mz4wzSLdeZZ8ilMRX96Aco2CNsojLXUNwASEN5mNn/rr7VfMozIqHzPgUL1ySDbYRvHPd2YTVYT3AK85BaoptMypRh/wqnoptj/DFPen5/4iZ+49KXY5xmf7ulH3gPfH4HnOYd0TR6r5oU95z/n6H3bZW0A/bb7b9f+DgkEoF3axOyziXFO3jZTYRrFQIu1k53DdUCSCRqQFlNq0ZybU+6oxr7kiRK4F0DP4gPD10ILJoAu3GKC6LnJEBDGygKpwBgm+q//+q8vegCgAmAAtHdpzwA55YrR5H52rcwNKyA7YqOPPCXa1+Kda5m+AtBymGPngGqb/YBnoFe9MHK3ADR3uLjgCaCNC/fTe2Vpl0209wLo1aB5Yvef3jbDsoopL06VHDDPgJf+wjwzEHxv3GIoeQ6w604cnRstles6Mi78prjmAFkbzHpeYK88wm0ArfLToHif4S7P3QdPLW8aGxPgtplWucaFcddJkfqRF4FR5DcGD3KjfM/IjcKVAuhHrHN9uIbyBZjXsTc9VkdG+VNlsO97+xLYAPrt9+FuwQ0JnLn4mxibFP3fiWwW3k5kc8AEEGIjocUWwycbAQZrL4Yvr363Qjgmm1RtWgQncFnjHacbOXA6F881pMKGJYs5zwQWzFs4AHAMkDmlj6GF9e3Y5+oGCATOA1eTYQPY1pjpjqEOTKhvISYBOHWyoUo6L0afughDaJOj8IQOAamcFQQoFwMNQDMQxFTTf9eJ/8fQBqCFR6wA+oiRS7YZrS/B2s2wrPm3Z3L5C2khE6wlA0E4hxcDA1NJNrJu8CKIg56vYtkzsmdO8dmP69HxGXsx0IG1ezaGvvxIel1PaDzS5TbeMm7Scf0FLBtvDDtGkDh9Ou5Fr/Wj/SnmZP8XQtU1jOAjr86RQbN+19z+SXpTXlcP7drcksAG0LcktH//oCTQAre66mKkS09n4rZRxWZCjDS3IMYKywFU2FwFRO/X65bAZCkDWUfM6NGG0hW4B6LohlAAi7qQDmy0UB/sMuDswBUAlp4UixmgDPjODYXAc4xnQH49Irx428BrYScTQAOKgANjz/OFlWDnAMRe7lsBNLkUAx2Axra7DsgEoOk9V3lhDgHDAPKqBbe8Bs+hNatrXZnCM/SF2HUbP7GWXP++1wf6SEjKT/7kT15kw0tAtnkGZryz60tdh+EOOPue8TM3f06wFaPad3kY8n49Euv+HHJ67WUUJkXGPBwdtW2MSSdJr83BPAoddsOLIzvS5z//+Uv4BsOutKSNpfpnkhzT0MqrMBnmDOgdevPateZ11G8D6NfRD7sWn5AETJaBkRlnF4D2aSIWt/qnf/qnn/rmN795ycJgAZZTFMNowsZ6zPRgn1D192OGBO5hpieAnp6IdaFcy1p346+bwxw8IqYWSLOhCXsrVKM8zMAz1lZIB0Nrpn7r0IeAVDoZS5kOFo+ryUcA2nVisTHQ3/nOdy56qmx6CcQ7CMQnZvweAN3pfBhowCUA/dnPfvYCoKV6AzhnDPcZgA7c+v2lDp/IGFF+rKWMG8KuhLMwbrSDjLyMXzHqwja8bQL14h3wSt7TM1GoTL97VkZ2169eqKlnGRI+V8/DxzyYp4xioOkM/aJ3+ky4Bp0GoIFnczBZi8XXd8LpvG3+7KVcQDxvzbo5McNzpjCdhtj0HFTm9jJ+zJp6ve0bQG/d+KgkUF7PWKRYiwmgTaImYSEcf/AHf3A5KhbzATiYuL/0pS996stf/vIG0O9ZcybLOQHxEahb3bDrNQGlFt6jQ1Yqw4JLP2xkEsYBpGE5sbZANDc0Fhh4xZI52GFmBQByW8jVY25aDFgECidLFhj1WbiHUAX6CUBLP4d9wxQHoMVCTwBdXO80CNRFaMrMA804mACaMQBAz02QZ90fAJ0xps/NunpGzG5pCNVHVhLy4D3SHzZZutbmR14jjLq3/NbFy5alIfCULlT/yp/x59cMA8+b+YNnH6+x0e95CL23x0+jMY9I44AOywjDkNOXdJFXwQtDzTA0rmxwNc6E0s1XY6Mx3pg62gzYWHbP2s9Tf9+boPaDX7UENoB+1d2zK/fcEliB0jy1LNdrAAWDBUSbxLFafrdp5ad+6qc+9dWvfvVy0tVmJ567h+4rbwVpK6P8aL+Ucs6iWfjECjLLvABcC+nhpbCJDzuGhRZvK3ZY7Kbni8vEkPFYAKDVsRzQATfllR6rds32THa8Oqmnvx0sQT+//e1vXwAH8IFpBaA7gltMdK8zAC0sRTvmSYTqAGxioNUfkw5Al1/3rKcm6zrjhe/r2fuumgDa84RgaLs++MM//MMLgNY3XvpTXDpjApMuVhYQk5LvKDa7DCfKrW8eieGOBS39WZ6uYtofKes+aby9qwKu9LHxphWICmFJDFIGIfaZEdR4ZoxKJ2pja+kZlXXNQNOPhV/NMBp/T2PpKJ49EP7ofPL2emTX+CkS2AD6KVLb97xZCawZD2KdAs9zccOC2LhiIhdLiaXzO2DyMz/zM5cNLD/8wz98ib/bi+LLqUSLnz6qvyxoZyEc1/piuo5nrOo8tneGBNSqyZgBa4UMYJO5m8Vo0hVsGWPLou8arGdMtGwdWE/3a1Mbp4qHPlukJ3s+Y239LWRBCMe3vvWtSzYOIJKR1zM7LbF2HKVf1HYA2kY7G+8Acm1ZATRgDkCr/9Greq4A+qVZVyEY+oABQAbCavSDF6CcN0BcOIMAG61OhaKsbYmpDGzdAk+1N2MhYFZGjoyh5LDnir89FZQ+0qdkIlMK3ZMByeZBY4ncjB1v+iy2X4hUL+PoTMcySAuBWvtgbhZtbln3CPSc+vHlZrpd8luTwAbQb63Hdn3fSQJzE+Hq1s+F2ILJPQ5YYBcx0TaNyS0r5g6raCIXUwkUHR228E4V3TdfJKCPYn6LI43JC7CsoroGRGdWBfdNQD5B+dxYVD1io/T1TFsGRAPMNuKVyQKDJnsLwCkmGYOLAQVshUJU5tzUdwuozXYG/rHdAC8ADUgD0DJKBKBljik3daEFa0zyGYD2PIDzc5/73KX+ALQYVSEq66uxND0DseQvDaCFzRibQBdjl6HLsMAeG6v2LTB2nVQnnAVwDhyfDbPac6tPkmn9mEcrOSh/blx7qXjwtzhdkAsAnSHjb14Ue0/0Iyaal0dIkg2f+tCn+ZaOG7t0l87r63UOnsbyCoKnIbquCelGoH71AN3SibfYF7vOT5PABtBPk9u+641KYE6Gc6NTYKoFLhdxh2jIs+uwCiwdAMEljA3BavkbC70CrTcqoldVbf1ggYytLftBQGWyebdAT2DHQt2GvcD4BHkt7Ovu/Ayso41G6gjIAdI2sAECMlowwrxkwrDx9J//839+AQIdvpGwV2MusH4N4FnIAWjA+fd///e/D6CFJkwALW1buglwHAFoYJ+xiIF2iBADgIweAdCNreQWyH8UQHffEUifwCf3u0NuhGwwcnkCvDxT6AqmkqHbkeaN00eVfO2fjK2VwZzG1ezbZHKkO4/W5TVcf9ZH99Rt3psnxiePX5mPZLbx0l90WSiUuOc2DDZ3x/Ifbeh8JIZ5GkIz5CYDqLjqM3b6nnbvaz48CWwA/eH16W7RIoHJREw33LrQ91vsUYwGYCGdnY1aAIZJO1ZEOqx/+k//6fcBNMA9N4A1Ac9wgc1g3K+i5AbwzgMqJgO9Mklzca4/V9DVKXMWw4CsPpvXtUBPUL6y1UcATwynjYVAtLAfG9kC0cAoXQEExG/+/b//93+giGI1a0OA/Uhasbv/9//+3+8D6EI4JoBm5AU6zhhoZamjmGGhD0CMujMK1JmOK6cQjqPQhxU8ZwBcc3sfhTIcGS2TzZ2xrkA/g5aHCPtsbDJivIRWYSttOPPucJspy0DRrfHYhs/p8ZhhKrU9/aiOs+1d89bDAM7mzFsyzICrLwuB8r04fp4be07EPNePwDPdNV54QBhD5Xme8eX1ywS3K2t8z4wzCZU59qrzOp/cU+a+5sOWwAbQH3b/7tZ9z4W6ulFjkKaAfFesa7lh/c4d/Od//uef+pM/+ZNLfOXf/M3fXDZSOYThK1/5yiUrR1kWMIJHOXynO/uexWZ33N9KIGDpmxbJFZxMN2zgbQLeSitlVrHAuX7XPpkLcPd2zVn/BfYB0eLnAVGxnPTCJjyZA4rhpD8zHKKNVT49Y+aKDoD07PSJbhbCAUAzDsRAY7nF6k8ArYyjTYTqLcsBEC2jCG8LBp37HGixaUs5bSI8C1eafRCLl+zWkJhAz5RlQKX2B2IC/j7LjqIdNjwaj95YaOPSvWJqZcsJPDMCjNdA2wqIr43H5gPPzjCebKW/p05OXZmA60MY89o6Qebsw3viuqfRMbPc6Ls/+7M/u4RuyARDpz1LphRGkPHib0ZQ40Xce96oKdvm9dWQvmc+nUZOc0j3TUP6nrL2NR+HBDaA/jj6+aNu5dHCfrSgtUC00VC8pxcmrsUaWMEqinvFcgHPP/uzP3uZ4C0ixeNh6UzwldlCO5nOtVOapFfA9lF33h2ND3gdsZery3XmnNUXM9fyHY+66xLPAEadmiaPrcwQXNK8EwwtuaEBUhkFhBnQFeBO/Yv3Vu/A/QQuwGuGnmuARjop3eJTAbRGASTYbABaFgthHED1BNClsZvs4RTIHGdHDN7U7zMAfZQtIeCf0UNG2GcgXz2x/THP2HcydQQ517/wqrI1KKc6HrGJR0bU3MBamrMJoJU5Q2Km4bUC6LcIouuz1cMQQJ0b7zLy5mdAdALbDGJzJR2jv3ROfxZaRdf0n5NfGYOMtzYbut+99ceREZZ+3TVg90VbAk+UwAbQTxTcvu3tSKDJf076a+0DX7FT/i/bgAXbDn+u+Xb526hk4cRyffGLX/z+qXNcjLGHMWmTubzG1KwAZMfbXdexlSVeAdpkqStpxlzOeOrn1mYLPBAtowCAZ5Obg0oYXsJ/gGfMmg1uAdOAxzyGWB0D/fQD2Aai0+WXAtA8LsJRANEYaPXsxLcjeaW/fltjfYtHXY3DCaz8NtnhcrR3D7nYxJvL30Yzsi1eVllOC7VZsw2+NpsFvBgkqxchhtn36/NW0DiB8mzrNIpXpn1lLt8asAvspm+NqcnW1v7pQVg9fkd9KeOGORVwNj7kVU93eGdKASl+vdCN6pEHZo7x2V8fSqz5c89Lu7znlcAG0M8rz13aK5bAdOvNak7meTImTfoWbkAF61VuaJusfJ+rGKNo0u/QChO73+9NXTXr4O9773vF4n7Rqk2jqEV3BWdnIG/GTx5t+rqn4qu3YH22Bd5z/s//+T8Xj4U4XZsKGWLuFduJYRPbSW9kFih2lsE2AZ3/O3wFGJx5mJ8LQAOmXOeFcHR4EADtuOSjo7yPjNCA8lFYw3r9BEMr03kU/41lLl+1OFleIUbJX//1X39/XwLw7Khu2UeAfay/t795lGYMtWeW/3umJjyqZ/PCLd2Y7chTMMHktbj2W2W/j9/ngTBryMQMtamtee/as9A+A8bLJA9stgWcERLmUid7lo5OCJJQJ7HPDCF5uzMkyWAF48llyv6ekJL3Ic/9zA9LAhtAf1j9uVvzBAmYeNuoZiEo1jF2o01nYkKBIRsKMXQYE8zIP/kn/+TCRJvsxezl4i5Obx7Wcla92JsW29iuvRD8rds9oEwmc7FcAbT/V3Z6Mmdrnt+nyPgMQK9AC3gD+uiNjW4xbQAbEE1fxOhiTm0qBDTUD7CvXh3s4XvgeW7ie2kADci0ifBHfuRHPvVDP/RD349DflcAvbK1s7z6K5e+/4EsAB9wZpAIkfGd8YXVl6auw2PaOGkMegPQyTTdiNl3f6nt0p1rgHn2/ZmexXSv4WPNL0+Ypt7LLWt+9EKIMvgbe3kSCnmZeZdnmJS9AHS2A3vErzs90kt8M0MSKcG4pHvGRZlT8k4chcGdkSPvRWj7oR+NBDaA/mi6ejf0TAKxhSb9mL8WCvc0cftdrl/p7GwolDILuBafh/ECNKQqiyEEuAPCazjBWTzk6ip9i3GTz6lpGTdApL/1y3TFr89a3e7Jc24onOEER2Ee14ycgNUakjABV8ZQrBw9kNOW90JMtLAOB39gRJ1WCCxIhwj0AagAHR2aICxGb8bh+v25ALQ6KotO20TIQAR2xBDLA41LEBWuAAAgAElEQVSBtonLwSRnB5CsIRzXZEtGgazY6gyjwFgx4YE0QAvgwlpi8zHPymHEdvIiOQL6jneOtYz1zSAxZoXYuJcuaU+/1YazvQpTvwpvmKz7Gpc7AfYaPvKc4+SlyloNgBj82l4fJ791/K1j1UmdvAeybdA1mwaNbS8H3Ih3Ll86o8iegTatTsNlzot9/7HPlS+lA7vccwlsAL2146OXwAqg1+wHk5UCMsReyjkrw4JF3aIillWsKLBh09JMlZaAJ6CYk33fz8+PvlO+JwCLo/CFCXjmyWWrnGYse8Am1u/aBs575L0yj1MvJoCecdZlf1CXQjkCD0A0QNqmQuESQIPNqb4/Mg4mqH7OTYQAtBAOoMaGLgDapkLH1TvKG4DGDqrbcwDoXP1kehSuVGxyDLL+F65h7Ml77YS6+lcIjDoK3bCZFyDTHnrCSJmbHt2jzNJNZrDUl+uJdbMPJjiceYhjyduUOr0H9+jVa79m9bZMb1l6P0N2zoAsfRcaJOOGjbVi2TvOvqxG0jwiIYyJytRntwyat2icvPZ+3/W7LYENoG/LaF/xxiWwxiWuE3yLdQvhesjFbL4JnxsZm2gx4IoUPypHrokfC92mlzYh5u5cN7ZUr8mObhblB5WNjDpIJQY6d3uAhsxabPsur0GlTU/ABL6PyPsIQK9strLTJ5/c0j0DILVxSviB+M/S22FMGWCYN8ABKw1Ax74HMKdk2kT1nAz0CqD9T5cd/gJAOxJblosZg73W6VoMdMBrfk7jprImowgI8/oAz8Ya9t4nEKwuDA5x5LI12JgJELtf3Y0/7+TfOMwgM86x15N9jg09CqGawLF25hlQ9+J915CtGQP9iMfjNU67ja/5OcffOp6MQ5tphdrY7CmMiQE5NwwiHBw0JOOLPmRIYqN7petHxsxk+PfGwdeoMR92nTaA/rD7d7fue/Gw60ae1QXYQni0oE8hWhDEtMpdiqXDhtkoBtRxdzvimztZKi0xrT23DTK5QFvMe16LeO7rR4Ddh97JMw4zd3zy8+m7DlcJHK+sWcBlLvyBnkdkPRfs+fdZH8xNawyBQDS9waY6QEI5NkoJP2CEAauAIN1hnOURWZnU52ag1Q0D/d//+3+/6DYQKgYVs6tO6miD1xmADmBOVnIF2J0CGdhZDZsMkBmXzuCQrk7ohs1nwmGEBhhv4sfbiAlM5+4HkgunqA7F5/bp2TN8o++7Pl2bAHzGbft+/X8aw7Vl5k7OGHpE517T+J5kxKzXmWFAf3leGD7i/82bMhjxAHjJkmIfgDnTWziceVO/eNbZfNj4j/RQ1luX7Wvq512X+ySwAfR9ctpXvWEJHMXxrQB6LoTXmAwAwORvERfPKhaaOxJTZuIv8T8wxLXcArAC6BlDGIhYWZ23zlY9l8qsrJdy1xCAa16DFcSlD6vxck997wHQk5GLje5gHr9hjXkwAGifMnP43iY4YPVf/It/cTHAitUFFtcDX16CgQ5AF8LBxS4kglEIQMswQ8fzrKzyugWgO3pb35XR4SindIDTNdhLLv9vfetbF/YycC5e3IZBBocxF/N8Bkwbb9OwmmB3suLTszEBfmVkeE3jKFmshtv0bqnbUe7ie/TutVwz23cm6+RnrmQgilun6wC01IhejDAeBN6Wsm3wdvQyx96SVXMAGU/iY8+br0VbPvx6bAD94ffxR9/CCaBXhmgufNN1fOSKjKUGZgBmrIoNV9ixXJL/+B//48uCICYToxJA6AS4lc2aYCsGrJi/Fu+PvgOvCCCWal6ygphAl89AUCm4JnN9S84r+3bGQJ8ZZzN22EmFZeYALuiP+GI68y//5b+8hHRg5wDDdMTzYtleAkDbNDhjoMWs/uiP/ujl+HEAGqjHEM7TE1e5F9ow6xwgnkZqmW6Mx4BQIRDKZDw40dGmM0Yqxl4aSS/hUkCzPMEy33D/e8Vuz9SEE9RPXQlkreOxueIoFKXfYqbPDpSZejLLW0HeLX17zb8fjbvqqz/pjv5rw6BNn2XbcB1vhuxFwja8GY8z7l//H2UvCixHTEx2vz7doRyvWXM+rLptAP1h9eduzYEEVmbsGkNxtjBwv7eRDaixWIvLtJkQQ/YXf/EXl81uFgGxrD/90z99YcdaFJr4J7vV4t2nMstRbPF4ao7ij10JAmrTIJobkiZguwdAn7mt1+8nGCsGe7LcMywBEydEwkEg2FXhCe6xUQ+zChhK41VecQYY/Xrpg1TKwsEoFLcqpdgE0OK1rwHo1QjVF8BQrvbJKiaPYpL91umfXP88O+Ti/Vd/9VeX8WfsAVsAvYwNGHKsuBeZej6GPGMlozRQ5XPWcY6VaVxNRnr2q+sD/9fyEU+vSc+YAO+tj9EzGWqXfN1CNRiI9NsnA1Hcupc+7qh54TdCb2RN6VXmjiMSo3k04yU5H3kQzxjyty77Xf/XI4ENoF9PX+yavJAEJlO4gtZ7Hul+i7eF3v2BYq54zArXsk1h8tICOtyS3PA2X2GkAY65oCvviCUBnoGNmEYLyZGb+J46f4jXBGqKiZ4gNVZwutxXY8U1gaQYxncB0Ml4BRO57WOJ19Rzs2/ozDe+8Y1Pfec737nE0msb1heI/sxnPnOJi3a/tnJr0yN6kaH3XJsIgZsY6LwqwpT+0T/6RxemF2AVNgHgB3JXHVvHmbFSRpI8MB1bPmUXgHa9seJamy0xz//zf/7PCyvuVaYGBqr6kBM22vfucSy0OiijNIDpyoxnXj0E02MxGeP+nu2cLPLZyYWrZ2J6ma4xt699zN6aR+kQI0ZIEubZG7Egbt3cxrAxd/JkMBDplQ2DvYQQ0W19t857nh25UPjPavwceQ1eu0x3/d62BDaAftv9t2t/pwTmIjn/7vYjVnqyG7GWLfLuA3ZlCJCV40//9E8vsX5YOywZtyQAZJOTBSPQncuxBX1dBAoTOUrtdWdTP9jLLKBAnoXWQg1Q6g8Ls137NriR/bXXZKfPDJmj+1edWUGYe44Y6O6LAV8NJzG+NuwBikKCbLDCxglRkNFF/LHQDmXTjZfKAx34iYHmWQGgMeBCkjCFDEMZEzpW+RaA9vs0WLQhg2UaN12jfeohVMPpdFhwqSKLm/XsmEvZGoBnYD6g3sa0WHrP95w1I0tjz3PnAUrF0R8xl2s5R+FVE3wHlAPP9f9bHpyx+drUZs3ZHnm5J+vMOOQ56EWX6JBMM/RbCIc8z706ufWI2Z/x5xkx65irv695GN+y/HfdX58ENoB+fX2ya/SCEpiu1ckGNenOxXPGTlelCXxjBWXlAIBsvgKCXMOtjCWTXgtjhrnzugagWwDm4vuConhzRQNX2Cwg06cQCLICOB3yIRbW51me4gDdBLoTGN9y+c7fr11bmYGuNbfwjJ0FoLm7sXU2FDLGAEaeC+DZpkLAA1Ccru3njoEmWwzuBNAAkVhVp2wC0Bhfqew6Ge6aobEarOSVXk8mcxoUADD2kgwYo9LV+Z/8GBE2mTmwyLgSujGZyrXMtX+Kjya3QqP8HfsNECvvLMPIbOsZizw3tbl+ho28dQAdA5wn4UhO5j7hbIwvIRtCOZAMXozbUjUyfng26NEcq6snJ5mvxuuRMXtr7L65yW5X+E1IYAPoN9FNu5LPJYEVQK+sxQTSsR7uWXPxzkXUomIj2Le//e3L4iF7gd+BICy0w1Wk3AKcJvNWDOhcOPZCcN7T5QTGbHHx25RkkbYIYyOBOwC6g0h8782lXxaLlTlbma316ZPNuhdAzzKAqul6XlNtaRN9YRQIBaI/QCwmvY1yvBnaBoT0+qQA9Kc//ekLaC1VHEB9dMjLCnYmyJmx33NMNfYaFwC7lHXAs/hnp9QZWzZTymijDmQCSPtufeY1w2gF0J4ZgPab/+mJ/gGq6RWjwjV+4+UIYFffuaEtFnxuapsblt8qgF5ZdTKPAdY39NfbpkH9Rn/lee7FMyTGmd7wHng7nCfgfAaa0405llZyY947dey51opdzpbALQlsAH1LQvv3D04CK4heJ/G54SyX/7ojvFRcCQdr1oZCqZtsgsKMivP70pe+dIllBTzaxBQjl3s5QH50aMYH1wFPbFAMtM2b5C2TBaZLWIf+IV+psYBPAAuoBqixXbJHcBcfZU5oc+gEOStY7v9H3cPT9X+UAQZ4A9i0QbjCf/tv/+2yac4LeJWVgw5h7fz/UgAa+4v55oIXA02XZVHgOcH4Aq9YX2x4APqMiVXH4lH9vQLoGHm/kT2d951+Fc7CGFUPINZvclGrAzl4PkDGIDoC0HMjYL835o7G2Nzc2PXCsHgFeJb8bhzTJe/ChNQXu6rsQj9Wj9U0xt8qwNPGwlzWUx0ZfoxZ49D7L//yLy/9xqvixZAVskFveC9s/gSkjcWpx2djas7Tsy+noRSgf+KUsm/bEngnCWwA/U7i2ze/ZQkEjucO7mIW18V5uppN7BbQmb+5jTNYGDvPLSxYFuyhtGQ2zQBz4kdnarviClvcixFtwd2M9N9qGKBp0xzQDEADOU43s/kO+LPYB2YwXwCnLBJcxzbAWbz/wT/4B39HZZWb/Fe5r6E9jwJoD7vFsrXp0Iar3/md37kcZAJQa4v682LYkDo3XFXf59pEuAJo8cdikelsm/bErAKwZUy4BqDXkIrkMBl/1wDJAJr+czIjAC2UxbNdK+sH8CycxRgyfoDnFZD2vMIoZtxzYVdzI+EZoFWO+Gs53hnCygHY6Y++ECbEEFNnBp3xipkO0E/mfcrnrY5jY4NukAPDKQ+OcB9zHk+Bt76ji4gD7SYjhqs9ILLJANCMsTxBcxCugHiC4vp1sv1v1Rh5y2vlrvuxBDaA3prxwUtgLuYTAM3JOcbMdzGR66I3yyG0uZHIxjbAjvtdHCA3pu8AAADERiyuSyCuNGAA3wTvLRyBdeW/1YX3JZQKaLFAYwixlTYoYb4AaIu3mGighkvZgo+JxnYBP4CPMAiLOHc8IIalxpLNTXHTI3DEej0FQAceA1cBq7UsjC/gKvsEPQIigTMhFF/4whcuaRHFjZZhwv3PCaCB9hhoQNbzgUfeEyAWE2xDbMcsvwuALssCAC0URz8CrUI4GEVenVKn3Rhw/dhLP01jN/a3EIp1zJd67iirTSdEaj/WWWYdRjAdcz3dYYSVr5gRxoBW98I7rsXdv8RY+KTKLItK8gaojb/6jNeEvGw49QKwzXmMLaCZzDDQ03uy1n2dVyeAXq/d8+En1fP7OfdIYAPoe6S0r3nTEphxfJOFCtBM1+tkOiZAninmZo7mJnSLMBbNAoxB/O53v3sBdsrAXElLlis+wOYerwBzTGTg/OgggTfdEe9Q+UIhGB1AdICZGzng7G+LOyAqppgrGXumD7CmWDFvANoi3yEO06U8AVru/WlQPcp+qffUvwnK10wO2iXuFyDplELt5AbnxcDCMgKEqcR4ajuw+wd/8AeX0A/yEWZQtorSz/XcNoGt7SiNHSYRgFcmOQKLwkgC0FhFRset15HROmURk0k22qvuwkYYRYCs+mHc5aBmQNhPoN1e7jEeXVPGhjw51asQqSnv6UWa9Re/68AWHg1hCMA8dpU+CVsAoMlAPegMffG8QkwmA31LLm/5d/Mbzxoji3EhA5G/zXO96CdjI68Po8eG6ntSH1bGmYH5lmW36/5hSmAD6A+zX3erhgRaXNt4tQLTI5DTRpkYK8yLtzKwTWsGAI9TDhAkpd3v//7vXzaFATSuLa0ddzww4LWmbVo3nAEZjwK2D7HjZyxkfTVd9n2H8Zedw8KOwQWKADJsGeBInoCn/rfQM2qAUuAoOWfUkGPGUQD6KRvBZkzuDCs4OiinFIbAPxALFAO0wH9eDMAEiC1d33MB6BnC8cd//McXMIuBBhYD0DbvefajDHRM++y7wpg8t7b+r//1v76fB13KOmNFPnVpzwrd0C/6qJR+jZGZYi0jeQKy2Z99D4QzshgtmFSsszAa4QnKU0fGSOnzsODk32ZOng5tU4ejtG4f0ljUd4wLx3ELsQGkGaveee94dxg9DA2bpv3P6NEfXbN6APp+6sg0gj4kGe62fHgS2AD6w+vT3aJFAnPnf8B4BaYzHrrFdjJWgHCbzSyWQPQZuJXOCaPm+GFslkWaOxorKC1ZOWy54yujjVUtKJMpP3JbTjCSK3teF2M7F663eijL9BDcOt4ciJbNoUwd2DGA2vcAD3CEbcWIMWRsbPLWF76z4Nsspr/OUprN+qRPZ67lyT6XCULfpEPakzGQLvgfqPza17520SG6AbgKpRDOANAG4gBoYR8ywMRAp2vChlYGenpY5jCh3+RCbrwnvCiAPFkUAw3IltNcHWOBZ6hR+raCoBjhQqSMJX0BpHueFJCe7TrP9Cxx39JAisP2aoxkaGSEBNDujZM1HgE/3iLPxzZLmSeuHqvsVQw9TwUjgo4IweJNynjJ2Jrj78jIWtn4axP0Ooan8di8tO7TmOWtxuZRyNG9YUj6FztPXsYUoxTjzMgQrpYHj6wYGQws/YYsoCczJ/sacnPLuHnqIraGSR0ZTmfyumYgJ9cV8M81YBIx9dFRrP7U0/q7eaL5pDrOEL/6rXvWvq7t7v3QDbqn6sdz37cB9HNLdJf36iQwJ5p1Elon8jkJzYVmxlZOcHvUWMCDi9PmGpsKuajdX0YDwMbGGotMr8lmrUD3aMGbOWfVZ2WrTbxAkbf7Ma/lEX51HXSlQtMQ8HexrEe3ZOT45G7uwBWueG9xmsC00AT/B5bK3iFOE0gCAqRNO3M7l4GBjNXn6MTI3NBT98po4D73MMIC0DGetUsIx+/93u9dmGAgGRhRt89//vOXcA6xyV5CPABoJxk6DROoA6AZafTMxrs8Htf6PX3C4H/zm9+8ZAMBLLnfMYre5ALIk4s2ANyz/fVVIPkMTBa7bZwAZPYMYH8BNeEhZM9IwPgaJ2X9MEYCRI3BuZE3mdfOI6NGOzGpQKA3EA0cqksHtmC7MajYZjrBAwAgAvIMlwyr5oRATiElR8b5CrzOAOS8N8O/T/f0jLP9EfOe2Q+z789CWVb9IA9GhTeZmdMA6k4W7Hp9pL9Kt2ieA6rNSYHKs3n3ueaiCZwbcz3zmhdvzuvXMiBNT9L0ZK7GYxlLmpPXrD8z1Gh6Qud9c57OWJx637gKdM+N6MnzbO56Lnnvcv5/CWwAvTVhS+AZJRC44poWQoBJBBAwoSZ2AASowawBCBZrEz02zoQ6jzpuYT5inDxnPdp2Am+TqhCRALRFX9lnTOkziuBZiwqUFf4QgJ7tKD6dvJLhumgCmkI55I/GnmE7gQL9QvbkY+FvsxhQIH6zWOMWO+V6HqAa6J19thpgUxgZNOpZOIn2tDhP1kjoBr0Ri4z5cy8AZzPhV77ylcsmLTIArrHUMdD6fAJowHduvrvVOUDs7/7u717YbzISM05fvYFK+iuGXJ2FK6l/7ffdemjMmfdEhgsAVuiEjYP6QfvFe2PayzsNuHoGWWdkdhpjQHB9xgRQkxVUP20ShuC5Dq8BnmOSPccGX33PAOExohN0A4jX7tVQLezKZ6BpgqqeP+Ppp6chfVnB3rxvgq4A9Nn+iPqg8bKGswTCV+NmyqmNuAwo4RqIAF41BmmvsgXJyiIUKlJgZuqozGvM7qqPUx63dNXv9fW8drK2R+2f13bU+zTOj3Q2ua5z7jw10TWFF3nuUcaRnqcOAfbKbn/CzDJzBKDTr+aN2Ybkd+tE1ntku6+5LYENoG/LaF+xJXAqgXWyjvVxA3YLO+iUQos11tNibIHmigeiOxo5VqPFdV1k58KSy/oIVFYfn4UMxEBb/N8igI5pafFfGfppTBwtWnUexlmfYKKBaOE1mEffAY5AqlAObnugk4cA48iFL2ba5wS5nttCOEMUet4REzkX4EDQEYBWP2EF4ui9AUy6Iyb4q1/96oXtY3wB/34XLy2GGPhRZweOADadIKhOgbgLc/L3/t7331O5MYwA9Ne//vUL2FQWEA5AZ1SoB33sKPXakbEz++mI/VMPoBnwV2dGjbKAL/XFsKs/eXfqobIZB7m4AxG39Jk89LdQDW2T4cObUcIb0UufM1AAZqEIQjVkkcDAF25zNAnk6aEL6hKwnF6j+jdDOP2dxlZ9Eijss/Fc302gfWRATI9Nc8qsS3U4MjqEtZCTMWGusn+Ah8Cb7HoBZ5h5smLI8Ux4m8ue8prs8dTNZHDWx/O+eU3zRb8H4I90Ps9L3ov6Zl7b2D4iLSbDrIw556YLyUQ5s2717eo5mdef9d0sa3ooanOZnp7SH/ue+yWwAfT9stpXbgn8gATmYtXCNNkW7KCcstguLM7//t//+wJwLDwYLgCHW547HnhQRpN0LJtnrCzJ6r7tmZOtnSBuXTRvgY7X1s2TZZoLSvWc4SyBmKMDUyxuWExADPD07nRDbChXNdCIWdUfABygAFBhI32WCeIMTK2GznrdkVehRXXWGWMO4AHRDDAhDuotHvnLX/7y5VOGDN/RLZtWGWvqDvTJvwv0cq1LP+cVeJ+6ugJcwP0b3/jGJXzE5jpsNlDrOG8AGrDExMYu1jdHfXTGEJO7cBNxzz6BNS8AFnj+4he/eAFmnjPL6BlTf6/pMrkK1+FpwKBivb3JtsM+GAPkSEYd+KHPGSd0AFi8tkkwQzVjqvrOeWDW+0wm6ckKqmpfenVkTK59OPvkDIytoM04YFgYB4wLYRre5JSslGXuISsGHH3wtzEhZOPaEe9H42Wt51m/XgPQR78FKOdYO9P5ee2sY/PM3HMx55k8YVP261iYv1XPwHhstTHpxYtDzzyDId8m2TY9z/ur5zQgViPkaP57bfP6h1CfDaA/hF7cbXgvEgjcmgxNcGsMnYkQIJEei9sY6wagmSQt0hYhwAxYyDVeCEgbpAI+JtrY7SbvNWRjxsJNV+864b41AL127gSpfgtUrN6AQMwRCzrLBKj0jTzEjB3Mm77zEpMrhlg/Ce8QnwsoWNiAr1y4LYwrWFpZslX2s+7T3ez5QA121oY+pwNiyjHjpXYD+IBMoAfolf0FgAb8MbiY4/RLW8o7Hpg42pApzlUMNEDOhQ9AA+sx0EIsJrs1x4BnTGMuwJX8PR/gB2KBffHdjBb1ELMpdAPDLjNKqQVjdivb55n+5u7udEdMKiOE98f4A6SLe9d/GFPP4WkQnmIcMhCAwWSVIXs2wQTA8gZVv8l6BlYDZUeAt/KLyZ2ym+0NxK0hI9cmwBUsk1MHpKiLtvLG6AsGP2NDuJO2eZEBY4JcGGdkRa/o2NHBRPdMxtNTtsqsMTP7/Fb75u/TuJvMfeNrBb31XffNsprTJ/BtHr4VmjKNSmV2X3NWIXbKMY7ppLrwxnS8vDlmer1WI/Ktz+X36MprvmYD6NfcO7tur1oCEzzMybmJ2CIBBHGNYndkSQDQABOTJWAGNAA6WL5OeDOJBnIIwIIXC90iPAF28c6xYC36qwvxVQvzjsodMVaToVtZ0Akcbi122NZONgQeOhhHjKyFriPBhXLICwx0MXoAiiO2p7pMo2ZlrdKfrskIi6X0O9AsSwVAK6Ye24ddll0Du8x7wbOBMZZ+jr75DsChVzwdQhHSo6lbRxvRAHbP+ta3vnUxJIRwBKABJwBz3aCUblZvzwqUTB0kU7pf+AbAJjRAnLU6iqM1HmS8CKQHUDMg27R4ZhQxhsiM4UouALR+1a7AszL0nfaI4fXWn8I4tLf+XIHnkYrOsT6NpQmgu6+xO42tQOoKoPOkrH0UQ+kzWawhTauBeVRv3jEGBv0WtmF+0jfGgc/5ovv6h977mw6QH5mtz+6+2nUN4J2BwXnvNeO3+6fhvDK1a1lHxstkque47d7pNZjz8uzXjIBV1rOOES31T2NEmW1Edg2Dpv4Fntsnsc5vt+a0O6bUfck7SmAD6HcU4L7945WACW1Ogi12visWzsRoQuRK5q62KYw73mERWAexgxg3zJsF6QiM9YyVnWqDm40rgBMgow4d7HBvnOhr78EWnKPYxpXpm22Z10/2b11EyS0ZAlne3NbYOFlUhFGU+o5rH8DDvgF7HfBRX8znpweFTujbXLKxUBlHMwSgjXnqLLzhf/yP/3EBtLK5kAU9AZDpDRYa0HUEuJAI7BWQA1xjjV0H7HgF2Kd7eu17TCQA7R2AZtyV2xcDPk9unAByAv+Y0o5W9xzlOaFT7LMxAOwaG5h94FlIk7Zh/efJfvpGu3JrA9dH8nYddlsIAhYV4wwgAun6L5DDiyD8gGz0H+CMYdU/dKY6HxkYR+B0AucV5CTrFWylmzMufRqIGeRzk1pGUBkb0qcJYtcyjgAs/TYfkRMjhoGh32Xd6KCi6ssYE2bGEMPQ0y1Go7nL+wxAz5SNyT15Hsl1Au8JrK+BxDVUI4NnssZTv49kMfureUG5K2kx+2Ne5/4jY2mdh6YhrfzGSv0756Q19ERZzf21sfuvGRivfV7/EOq3AfSH0Iu7De9FAnOxmgvl3JhikfGyoFisMNCAtCwLGDlu0Q7JwIhZzDFyFoEmy8liBKZNnIHtAIbfykIRc1G9jhb29yK0Jzz0GoA+c4sHUFfXeovoXHiOFiEyBaClkxPagckEPAqRwMgBfgBYsdLYYezsBH9l7Aj8Bc48M0DbYj0XR+WoK+Boox0WGpi3IU4ICVDz0z/90xcmGhj67d/+7UsmDvUGcoB7cctAIoa1Vwz01IsAjk8MJPAsjMPfwGxeEqBTCIe44MCLe5LfBDu1KTBDDsIoGAOdOOheXhebabXFOABkC9uI7StHte8BZ7IJuPlOvwB/YnaFawSgAfYME+WSG1mI22W4Gm//8B/+wx/orzZGzkwIc/wlx8m2T5W+d5wdhR1l5ATKjoBgRlkgrKwgZ0yvsugEA0LbyulMVuQk/AeA9psX44SB5JM+03PyouuY56M9AEdtLmXj9HhU1wB043rqX+Cx36ZOHYU/NW95s1YAACAASURBVL67L6B7BNKT+fQEJPO1DgHeDJzm27lhdj5z9YTNZ0xjqb+VN43LW9NioD4Wu7FxBqA3sL4l0ef5fQPo55HjLuUjlcDKPs1F0G8mySY/blOLOiCBhbPYA2RiMTGJgArAY3G3gE8AvZY7wfvKtM5FJCC+hgmcMUevsRvPZJwrvMXvaGGci3ug+mixXdvtPqEA3NnigmXB4PJuE5rfGT9iQMWzA2OARjG0szzPmxkrAkb1aQbXdEUDMNojfARwtpFQtg110b+e8/M///MXFhrD+lu/9VuXTBzAEtYQGAWg6RTXe68VtPTM9EHoQ3mgxesDnYWDOGUOe6vdAHHHpK8bnaacAxaMRYaIeG5GSSnR1PVzn/vcZWMkgK4e2qyehbyoY4zmynqqgzElREMYAqNHG3yXCx5jSl7kYJwB0TbyepdjOvnMMKja0diZLv2ZbeNIdyYgOxpTR6B89tEZQHLf9ETN685AtBAy+ps+l3WGjLzLr+355iKgmWHhzRhjIOqnmOe1PUchSBPoq9c0BjIep/duei+S+zquj+S8Au4zubluppgrzK05ZM6nR8+pDRPQT6bc71NPJ+Cefd3fcw64d87N4J5jeN47v59G/L3l7+sel8AG0I/LbN+xJfB3JNDCFnvUItHGKd9jdgAB7lIsnDcGyAswAFSEcnBnW7Tc04mHgekm/CZrnwGNJvFYnybprgUOHmU+XmtXr4vSXGyvuX3LckJGrpshFRPQFnPrOf4WCqDfhFEwgAA2BpGFWF+JS9Z/XN1A2noSWOVNxnx1206XdP2OORSOIPTB29++46n4t//2337qs5/97CUUQghHABrQAZzpESA9D+xZF9yeWUgENhuAlspODLFwoI5nFrZSJhIgl/GnnW2AOgIeZT7B4BfCxHAEfD0TaHbioLdQEzJRrnqVK7uxFKjuOYCffiET/aJcILosBsrXN/oDg+rT28bIDhZadSUQEhidITYBaOOqzBxnoPXecXMGhu4B4AHQ5LIaxepLN3gSeLzIBtssxp8OkXObZcmhtHTCf0rlV5765pnmlMnEJiOyyPOl/itAngbvNEoCm0ehKMnxGqO6yvCoTzL4tLcQqbwMkyGurAyk+dxbfV0oWPOsMTxDjdZ6Tjb6XkIjg2GSJitJQGY7jd29I/DdrtsA+t3kt+/eErhIwCQ2mc0mXqwHsOH/0jz5HwgTDw1EY/rcy10O9Hhb6B1p7G0ytwCYZCvX82amgABbQF6dYnXOmJG33nVT5hP4XAvriO0NQM8Ff/ajv9dFrZPzgDVgBKsHRHs2oAYAlgoNiOXuFo6DsZ0LcUfCx5bNfo1dLDZSv2OdbSB0qIWNqJ4r9AGA/qmf+qlLPL2TAwvhoEfzJELs69Er+VnwY6zEXAvhAKCFHKmH2Fdx0N7AtDYVFuD3MgVMBj3ZqRuWE7jFQPvEgArDIK9yVStXvb2AuwD0yqSpq3ANrCqwr0/EqAPRZBTItRkQ44xtFu7COyDcphMcb+l+oCTmu37Ju5P7/VroRPrUs9LLW88+MkRqVzpzVIY6Mip6C/fpWHu5nBl9ZQHqfgw8gwLzbIOsEJ08DSs7Xyy/ewOYzTeF3awHzZwZVRNcRwCsIPmIXW5euwZm57yQvAK32pDh3Il/XT+Z9Gv9G5kx2xY73AZAzyg13dnYo+dSOppDGDP+n3JkvFgzjPVCw4rTnwA63ZjPKXTwUV3b1z8mgQ2gH5PXvnpL4O9IIPA2WeIuCrCZyGMjTHht4hETipnDCnlZxCxgmEOMH/DiBbCsMZEzHnouPpPpiPVpcQgAfCgxcnORnUxMxsNRO9fFe10I/b8u0J4DDAJuvcWRAiQAov7EqmJ+sMPc3/pOXwLVk4myUGb8qB8A2vHQnu1Z01AChABFG++cbAmEWpz/9b/+1xcADVACvY7zpicWXikSxRYL4ygPdPKZZQcMq582YrJl9RAOQQ5AKH0EdjHbjINc9LGHrpuZYgK+MjzIUy2Om9EIPKsjwMZQxDwLGRAK0z3lxl030JENcMgTABAyLDDbjBlhGwxTL0anNgursemRAQH0M2jW7B655o/6Wz+UGm+GbwT4jljDZHzECgbmbjGZqz5OttYzjzZQuofc6Am99Ek3MzLIZ5666Hqx7EJyyJ+O0lv9IGyDvNYNzTN0ZBp9gbl72kcu+lBZZRKKzV4n1sbpfG7z19Fm6+5vk6Vn5XHzW31ZGcVJT1Z3eu+OnjFJkvoxAJ43Zz732jwLOJv3yxJDl42/yBZjxNjTP/qGIQ5IN79PEN2cVZ2uyWcv4c8ngQ2gn0+Wu6SPUAJzobyHYYqxMXmLXcUoAkViorEQygBQAJ/PfOYzFybRxGliL/7zaFJeQfO6CFfP6vjIIv7au3UuYLOdLfJPbesMfck4ilnyv8XORqyOhrYQ2qSFvbLgAXClkgNUetn0NuMx9Stgd+bGBcyBZCwrcCuHMpAAPIsfVp4UduKkXQuIejYA7e3vgHmu+AyrFuE8GBgxQByjDfhqp7YAzvJPA9HAldc0HAMPQIrvgXifwD4jUY5qDGj30G8bB//ZP/tnFwb0nj4qh7SwJ8aEeHQAnUFTueLRGS5CahgRAAhQOMsn+0D6DBOpf5JJn30fQMw4W+s8wfNk47v/mlF3NsZiNmeqwDXsyG/mDvOJsBvAmWzoI9kAank9PId+YJfLRiKMRsiGfqCLR4bLbFtg7VEjXBn6MENHPbzP9D7gnAERMA14H+mMa9rAmCGalyn5H8m6OcSzvI5ilKexPss6A7KumXVsDnF96QMZgcYIg1C/dWgN5jmPACKFQUiXy48+dbVy71l/Xvtc/tbqtwH0W+uxXd9XJYE5qc4J7Ggyi9HSAIug/y148uICBNJu+d+EyP3MZQ64mDwxmoWAWCCUvy50E9DMRb8F71UJ7oHKtJC2gLYwzcVpZaJr82SJ1u/mwjfZ/cBCoLCFOJfvrLqFUKhDgA6jBMgALFyv2E8hBGJwOy4a8+cZgZrJ4s6wmxZzzy2Uw2ZB4NYmPOCYkQWQ2GBosyF2D2CQas/vQC8W3CsgsoYCqUsg5ghAY3Qx0J6lTECrVx6WgPkEPYCbsA3gXv2AewwaOSjrJ3/yJy9Ad5a1gikyIk/AArOKbTZGGC42eLbpT/wu8EzWgIZQhJjnFeiR5WS5Z97naRBnJKRDk2FdgZFrY6nXMuZYnPPC9ARMsJ5+XwOoyYVs6CBjjrzFO2Obhfl4B1bVgeEzNwSST3Iyv9zzmmOj8XQEgOmR+GvGnXsAZX0PoPO2pPPJXvvvYbDvqeMEl3Puu8dII1d1mRkyzoDzWV0mGK/tXUse9Nhcz8gBoHmwfG98FJdOr8uEYlO58WePhf5avY3NT/e07xH57WtvS2AD6Nsy2ldsCRxKoImyzwnQjhaDUpqZ8Cwc7uPOtwha9LDRWESuPJMkBgJ76Hhj2RYC0CZb5R/F2K1uxGusy1vo1hil3K9t4JogMKAzPwMzK4s4F9TJbFkwLezkGvO8AvYjoKAvhFjoMwBGX2L+ADwARr3LpWsBtBCuMcmuWU++a7OjumALfXrOb/zGb3zqN3/zNy+uecAYI6wdWCwbxdRHW7CLP/7jP37RmwB08bzJbi7ELb6YbrHUQjgYdl5Al3R52GIAeh74o0x1n6yz79QVOJBxg16TiTaIewYIMNC8K+KSvWJY15hnIAw7B3B4A4jANDkDadXPxjdvZTNQih2dm/3qP3XNOGmcTkMg43RlECeQbuxMZra/V0N6jrPAWM/w24zL9/8KLo/GKbnQMTIR+x3LTDbAtH70mVHNaCHrTlukk77Tl95kds+r8oqHbh5a7y0zCg+BvvUMzxSW4LMsQ/VFhtAjqd3uqe+8Jqb22n3lG1e/dHGy/0fs/FF55MN40beNF9eZ54VGMSx5UoQ0qZeNvowY7dd3jCJj3N+MQ+FO1gEGp2tqS2tPOrdB9KNa8W7XbwD9bvLbd3/EEmjynyDtyM3bJBeAbvE2GbdwuYZrHngBogEh12GNvvSlL13c3ZhoiyuWogl+3eV9D4B+S5NsTO26YbK4ybO21CeTvU5Vuyfg4hnJE8gqvtf1M93VkarnVbBYKle/WRgBRzm/hS3odyAUeAZqhXWIx431XgG0Pp6Ars11AOPXv/71T/36r//6BZxacLnfvbCxFmfXuB9Ywj7L6rIC6GJAV4ConGKgZfWwOc9LTKw6A9AAezqrzcWbug5QIAOLPtCLlceKY+gx5kKTuKN/7Md+7AJ0GYjlFS5zBtBCpph095T2EegAGAFzcovF9MwMCXVcc14HYma87coe6/8ySUy3/z1gaRrRgctrTHX6uALojBtyTC/qn8lolj2DIcHAsaGV4aTflBmzPnWVAYaZF9LCyGBc6YujWOrGWyFGGZbrPFO/TwBdpgvAL0+BWGygVB2ARPUQLkKn3dvzXDM9a3MTX9dNsF2s8qrL08hxTeUqT1gRBlwfd4y26zMo6xtlZniRY3PqDN2Z3qvA6wwZI4s2BTZezNs2AgvXMzfQbc/kOTE36B/6zBgyvl0rbIseGsv2PBh/2lAM+QbQ7xeAbAD9fuW/n/6GJRB4mhPvOqE30TYJB541u8UpEQBAJk1Aupg4v1lwMHYWPxtKAJqZJq0yJyvhvhaTFp5+bwf9WxC9OudyL0xgMqjXmJcp+8DNlEt90ndtKppA6CgW8pbcLIxAoz4E/IQcADiYN6EVmFdATz9ilyywubJjrnoGferkP8D0G9/4xiVlHebRYguUkAFGEuAE4JWhfIBXmITwEa8Y9wkEVgPEM6SxczBLKRYB3WLynW7YUd7Aeky/MgMKMnkwIMQ9A3lYNi/MO0CvTphIsf3rZiegA2tJhu5rw2Dx5ckF6GBAMBTKsqHNypyvgPHs04yiCY6K3fZdDHD6cK2/AzCuOQLQ673TwE13Y66bO2afFKpBpoVr6GfeDTKhW8XNHtVTWUJweBD0obAwsjsyPNUDsPQsDKi+KJvJ3OTqOXPDKHCtnuYvBiNGXL+Jv1ZXOsUw0leeT4fWUATP8lyGU16N2PoyGakbQFwMuzYUw172jwwlfed+4y4D1tzJcPAccqNjbfztMCSyqa1z0+EkQdTReFM20K9t9E5oE8Mgz07t8OlafSbzkk3jnm0c2eRqfvfmnVEOoM1AcvqoMeTFUP5P/+k/XUKfeFfUbWYROfKO3Jqn9u/vLoENoN9dhruEj1QCufpbfOfu/BbHCf5iplqYWzATn4nZooP5M8mKGwUiTOjcrRYebjxu9F6xZy3gR6ENpXAKgF5Lr/QauzIDRf3XhSI5H7GpyWSC57V9/RYgKLxmMtzXGPvAj0+y92kBDDjoS2ASkAZ0gGHx7VhALCz2FEAtZZjnAxzaUz8VekA3bMhzGAlw6xoAJ+BD10phpkxg1UbDWOpAQAv8UbuAYjHWYq0ZAV5AOuYLCwaIic1UFqYstk4dS52FdRT37PRErHGn3LmXJwWAXk9srF/EkLcx06YqQAKj2cErruOVITuGCPm1P6C4UeNlhoI0Tgs1meE6eRsyLufYTLdujYmMiK67Bmbqg8lgBtiPYp6B5mJlgVLyAN58H4g7q195iIHCjkrHcjJ0YubTsWSk/4E7AJPMGSXkTM/ma9V7oJSxZN6y+VT98hL4m+wZi7wEwoqQAdPYMWaEQRWaYwzk4eikSXUrVrh0b+pfGkXyAyr9X7o3MlJX3jveHyCVDG3cllddvQFSWUjop/plIBpL7q0dxpd60kcMMYNBfdxfxgy6OMNh3G8O90xhVrLR8BjQMyFdstAwcMlCWzorgBHJ2/S1r33tYsjQ9//4H//jZQwqX/vbgHmvnt7S4/374xLYAPpxme07tgQuEoiBLn4vAD3BnIWj8IPidy3gqxtZeX0HKFmITLYmeW5rC73JGSCKwSsrx9wENVkz5U3woAx1syCcpcJ6rV27Mn2T7Zsu80DzlOc9bZo79/WPxWkFmIGGWXbfVYf1WTYMiQH2xkgDJfoL44V96nhsfYsdUw59Kr/yjLumF1y/DCuZP4CDwj86GMQCD3zIPMHY+tmf/dkf2Kh3SxbuB6At3hZ6L6CD8cZws6kV863dtaVDX1wLZDAWZPIA9tWZngJxgJOsIXPjIHBAL8mfgYFZBzSEfwApmDsvOovhIzdtAzqwmeSXNwYYUhYAFAiqvcpv0+YKoOf4PWKdV+/FkV7ckus63mOip1fFc5ovADP9C3zRGyAaqAXE5sZAxgz55rmYxnyyAh4B1rKSqCu5K8f9ZOu5bXBjODH8zDsAtL4n59ItTq+BcuibvhKawHumD8kY4ytEB9DUDvdhWkvRycjTT57NcMLQ0gH18C6sJ50GoD2vMBV9VUYSsssTN71G6kY+wPFXvvKVC5DGkvOwMESBdnXlHQGwhRdhyjOEgeMO3lG+8hh2jAV6Sr/LmOE+xjFdN5Z9r2zjSCgTQ1pIhnFjTJnL1amwo4w4/aNvjEPeJgaN0CfXAt3JLONnp6y7Nfpe7vcNoF9OtrvkD1wCk00KVK2b9qY7csZhTtHERjURmqgtmCZeYMliZuH0spBhhHzaEGQiXsFwi2h1mZuUYgzf2qQ7gWqAZi440x0+GcEzYDsZtEBr92XorH1UnKrrW6QDRkfsYYCSq51bW5+WvsrCqzwLrYUXw2TDqAV4MnOzjcAkcAKgAphtqAM2OnTBAu+N0QZWHfcNPN37AlCEiQDQAIKXBT7XOwANwKoXZnmypx1wAiz84R/+4cX4o3vapw4ACt3V5l4YR+CqvMVkVBo2dfEC8pSBJWRoYKD9LwxAeEIv9SHT4tlnjPs0uGbf1ed+n6EtykxHzvTpLAxiGlrNC/ewhOqffgB2jC/AEjj1WQ7t2itcgAyww7wBgKpP5QCNwoUALqEbtw6RMWd4BpBOt8w5mFZ9BfQqx1xDF6ZxAmTrLx4R/e4T8FcvrDfPGea8HOD0so2E9FxfAMptwJ0nIxZqloel39awjTxs9EXbgc8MEzqgDZjbf/Wv/tVFf4yj8qaL1TZ+tKmMJMYg44Nu+Q5z3ktdjME/+7M/uxAcQD8gqy88x1uoFs8IQxH41nYHEzGi9a/v/CbEynsNO+pZNhoySvQDjxVDhtFNT7XzKD793nG+r3seCWwA/Txy3KV8pBKY7FSL5RTFzKZwBl6L6YtFdI8JEhtjkxDmwuIEZDRZY3Ha1LW6V2d6tNi5uaifhTu81i5cmd9rIRVHMaZrezN8VqDTdUegu0UaQCv2svyyE7ynDwFqC3hhFcWwClEALoENrJqFuo1wAOrM0uF59SFgAFgB5EAOAwuIzg0NnHSqGT0BoG08AqDufXmG2EshHJ7hBfAAUNzb6hdjFrDM0wFMACSMPh4UdcPCCf9w5LgygIvaA/BgA8lBWzCfQCNAE3h2bRvggA7P5sLuUIm5ybOY2fRjen9cN/Mnz7pP42fVrXUTasYTuRwZTdWhz66bunXUF/TL+CYP/Quk+Z/O6F/9Ylz3ApAZ0Zh4gAx4JkP3AIh0gdHz+c9//hImsMYwr3Uw3wDCGFJeDn0BUJMbgwl7rTzzzgSUwL25iT5jyj1bfYDnPGXaImTC/g76mVcsvcnQoevaRWcAUp/+B26TX4ai78rkQV+US04MUwCerOgO4wvTzXtiPADQ9IKOOgVWO8nMXFte6o5/NyYZfkD0lJ82Y6+9GXzNF208VHfeli9/+cuXewHh//yf//MltEV79JmxFAnSJuE8T/qGjDDPnmX+MG4YMK51ne/yJh55y+4d7/u6d5PABtDvJr999zNK4Ii5OQKlvrsFqiZz1/VV9Yw5ypV7tPs+llgZq5t3sls9o/q1cav6zBhL33lmjIlJej2CFWAqm4FFCsCw0ABdWBULA3YCoLBomkxzZWrnLaZ5dU+fdectQ2GV8Vm/zfLXMp/a17PMAPTs63sAdMDojEkOQM90W0cAegKzI9aR+xbQYRTpV6BFfwIpmD5ABVDEZOnTwnS0R7+6H1iyGFuYMYUWf9e53u/AED0TA411oydHerCOEc8ALoRfYMzom/aqizoBRVgwC/kRAMO0lX0EmNIuAEIWGW9ARhuKacZeYuYD0DKJ9KLLbZIEOIANDD1Gc76Kay58qt8CaTNso5hR7Q4Y39ok6roMrvSzfl11Zc5J02Mycx2rb4eJkA/wJ0TBJwMEW4sFZoiQ03wBg4xlABWgAgbpjT4CtBhmwCCjjOz0mb4HfOvbvFPqRGcAUnJRJwy3MugWIG3u6cVwEd7Ai1AcNf1XV5tObXYzN6kf4MlgAtxdoxxGmfCOch4zkIpX9vwMIcZRx4v7DDCXlcN33gC07/Qz8JzXIi8POSvTteQkBIIBh13uQB6eHOCe3IHuXuTiOh4PniH6Tt5kCsDqF+FJ2u15Ry/PAtjJjSxd6znKFVpFjn7jTWnOp2szZKujvn1PDu2T0IcZmMW5XyMVzub0/f27S2AD6HeX4S7hGSTQItWClVV/xtxMZqjNeE0iLV4tcNNdr6pnDKyFzKusB7NZJq25cWX+VkzeBN4B5+n+XXf/t8i7X52OnmuyB5gsVFg9IMXi6mUyBiq8Tfbe2JOjGM0zo2HW70wuU37TEJgymKxuQOMW0z1ZuglO+rvyJ4BZf5vsr79nXWvzCmRXoNNzrtW3ePfklc6lY/PZa1umnIBbgKKDLizgQBMwqSz9x/VeqM484MKzLZyuxRLa0e8T8wZMAB/AU6x1LBgjqxziU6b15dQNwOOP/uiPLmEcALr6KjeXszLFeAbICh/CiAFRwDdgoo7iXzGWX/3qVy/eEi8Mpd+1GWCm1+QB+PViCNBlTDxZ2MSI9QSep4FZ7LR25N2pDwPJzSeFmtRP8/tAy62QjAy+I8MjHbsVqmGO4cYHVvUb0IllFv5i41j5f33Ol3bTBYCObBg1dIEeAXFkqazmMPfK8kJ2PAh0p70YDHV9Sp5+A8LbWGiuYZQB0cB0xjj9Agp5E7Cn4pvNV7wM//W//tdLv3s2IxDQ9va3F1ZdSA+mGqsdIPR8/VqMcaA+5rj47Dbx6cNO7SzuXrsYjdhtxpt6F+qR/IBUYJX8PMvzGZ30jtwCz/RgAlr1AZgZBYWyGJd03rMYBQzAjFd6wRAyZ7fHAegFuBmU+hiQx8wbk9o/96OsejU3uGZAaFPrhr9Xw/EZluJdxAMS2AD6AWHtS19OArGxM3XQjFVc2Z4Arfvm5r0JtuZieuRSna2xYFnQmkTnaWuuw3JY/D0XE+F35XteOYBjJFusTIAxmwGw3MrF09Zek7Jy13g4DJrnmJiFc4iJA6QBEGWb4G2MsbhhmsTImfAn4+jZRwt7rHoTt+ccMbDJNBmuBgv5TFbP/5V1BihWwD1B53pPzw3ATKAzr31pFmYy5kcgaurTUV3a6AX40DN9D0ACwd7+BoAtvrnfLbSFPLg+FhpQkC+cPgBgnoeVUzZ5WdQxxlgwoKdY4eq1joe+p2+AsCPDubkt+p4vdlk4gPI6ThhoBgC0BZBzD1ABMCmfXgJS2EispPpj4+iv+GqsIUBFLq5XjnqK16XPmGcAmo5PoNDYX9n+5oupxxP0pqfTgFqB75kOTcOs5x4B6iPdDKCbP8wzQJswjQBcYSv6fm2bOgNvwDDgLBwHCAPMhB8IIxCLGzBNB5PX2v70xFzDAG/jGzDHyAKCCxHSVx1WQ6au1x825OlXgBSj/Gu/9muXvvdM39MR/a3e9BV4pEvAJhnQU8Bde3jPSstZX0yWvGw4zVWr4aq96siYZPiJM46dTRax2GXr8L16uQ6QzqukPjwmnkmfsfptlFWGMal9ZMW4MP5cw/hgCCi/co0b9fKZoef35MOTYw3RPzMl6ZxDVjJgzs1Hc+HLrc675DMJbAC9deNVSGAC6BglE/LKQLdAnYVGzMWxcIkJqlvMMGtYsoCz2LkmdxNkO6ktVO43UVpYAGnfWUy49UyesQgzGwZQ4L55mpUFE2PTBrJAtQ5wXfF/yreYmbRNsh02YTLGtABP2ByLlwk+EG1htQCou0XJ93PDT7JpoZrA1HeTgV0B4gq2j8JYZpjLNTZ3grhV+SYgXhf/AND7AtBrXSegPhpEyXC2N/CVrtCnGD8hHXQMiKFfmD4Lrb/rT89hsAGgWD+gIbYSYxd4oJOlPQS66KpXi3V9X31mnDUwApgBPXTVi25JQSdzQDH35eWll8IwsIzu9b/6AlqYayCNLnfsOf3lRSl/cUcWdxw3l7kwAZtk5ybBaahleE59mYbdkSE49X3tmwmknzIhZjSXStD80tHM5iqGCVl6F+vsE+O7Aj66UU5hY79NbeSiHwqhwTwLDSBzLCojvA2w+pOM6FLxstpYf7vO3OU5vTPeAXpGECOdnMwh7lUv8xIWVnYX8fCu/dVf/dVLPYDyL37xi5fYX31HB8mj2HjX0hll0A/t8D7qq0f7QFYMxqTPQH+GmbLKwtIehkIfCpug04wDXg9tZswyINS9A1GQE65xbdlRrCHmbUalNpl76TojiZ43ftTBdckHGC+G+6UN/0dlua+/XwIbQN8vq33lC0tgguK5GE6g0kI3rfMJtPp7ZUlXQGjxBkYBUcDWJGmSNTliR5osTfCeaTK089q1FnzsmtAJ15k01yOIj0QlphRrYeFrMS8sxOKU4cCNqEzPNmFzlzbJdogCFg9r2SlkFj+MkDhTgEXdLGIm9V6e2YLRorXKNpCyAoz5vb+rz5z8p/HSM6fx0n1r2EPXzjKra7/dAuTvYxE6A9DJIeZ/NTambgAUFmELMhBKzzCLAFEZOiy2Ylmxdb2wecIsML6AiRegAywFlAFn8ZY+y5zRceWuyRVMJ+i0F9CHxRPjKYSjQ1AAYcBoAmjtBACBfmMJ4AY8PMP12DbAnc4CFIxHdQVKyusMTAWktK8MDWXbmJu3CpWac8AjxlS6ONm75/RgqB/wxlDQpzwD2stIWPWF3gAAIABJREFUYlSU45ihzq3P47WGGwC+ZAbIGcfkAECTkzHe8dv6CoNvTqEv+h1AK0xMOQFm/dsGSv3r+R3Mor4dX+1+1wHdvvcG4M0hflNn7VGff//v//2nvvCFL1zKwkDTQwY7/aAn6l94T9lZeNHIXllIAu2Zx1zPcbHO17eWHnpoXqVj2kO327xbe8zxMyYe0DVm1IFczeXaSl7meWMMSaGN+q70gcqIXfa3ZynHnGvfASZbPYxPIXdzfpOKzsZemxOfw3C4JZf9+8tKYAPol5XvLv0BCawM5gR566K3ArR5b4tiDPa8VjkmUmDFznCA1iTZC3gFNkymgAsmzGKE5bGxCnNmkZIZADDB8nFXmkCB4bkoWkBi0DAR3Jy/93u/9/0DKjxTG2NDYkksWmL2AGBAxCdgPBcbiybw781F6rleFiVxjyZobnCTeoxhTNTc/HbUPRMIT4CxytH/R7+vfVO8ae0NDF9bQI48DNeu/6QB9DX2OaA2AfRa92L4Y/bIBshkFGHSAFI643c6ZuF1Clk79rnspeKySAOwXgBBMbB0X/yxmGVMNmBAH10zGfFy7RZ/b2yI7zQ2AGjAxIuO/8zP/MyFhZ7hTeKZCytSDyAJG6fOGEov1+QxSWcAY20xzug30MEodW/el/SoWNCMv/T3ganl+6cErkbeLQA9DfUJhOpPdTLuywTB8CmmG9jUp2KbCwHLSO6AJWXqK3OAuYfRhIk3v8SI+j8w3HM9kw7oH4BdPTpAxDXmqOYV8gJafdIP9WHEAIiAnnLomrq5b2b7AITFXZuTzH0YXuViUoVqlK/YBkF9B1T7jVFUVgp1n7mb516RKd9p0JFLbajNGdXNJ+QWSKe35Y/2LPIB3IFfxlqba+l7oXXleCZ344PhAtj73XxKtmSj73gLtJ8n0t9klFHi2epK5//Df/gPl3XBNb/5m795me+LsTYPMzBs7DUv79fbl8AG0G+/Dz+YFkzWcQW/jzZysk0zHnimAcuVPDfemPRNrBYtAMQbO4ddk9ges+TF/WnCtFiUJgwQtymsk9e0AejVLhN4h2DkYqxN7e42cVsEvCx4AAYwDEy34cdED0xbCCzQwLNyufQt1p4FtGPzvIESi5nFzXPayT3lucaSruz+ZKPnYjbLOHKBV04bkQJPa1jOUd9OXSi85Cw+u3If1ZF3uf4WgE7/jkJSPDeZzxze7inPcyeW6WOAtXCOQhvIVPiGdHP63iJOPoUD0D2u9nSYDgBB+l+d6ptCIWJ6Y6CdJEjnY7eBKCAeiJ4AWj2xjz6xdF50zfXAsbEFQNPTXoAKD0txsMXhYluPNtIW6uQzcDjbkH5e81I8ta/Jx1hjfBay4u+yafgbmALWOk6dzLC1QCkGv8NgZh2MxUJXACtjneGuj7xj5cno6KX/y/mtDuRRCIe/C+Uw95nTJgOtn4BoYNB8GGOufdrld/OVttsIKIZePTC8jCvX6zPzSwfn0Ft1tkEOsPZ3APcW09pYOTKaY9LJwHUZnrPP/eYZ3r5X7zXDSUfct48gJpzc6bM+WPPpkwEgbb4mL96VToNMPmStzGKkf+7nfu4Cjo0jXhz7CawZ5Grs2ZcgO0mbg/NENsc9VU/3fe9HAhtAvx+576ceSGBOoHMD4VOFFRMx0wQJfTCxca0J42iHt4nMQhijZLLDAmGALXYYX3lDyxZgsgVQTJgWGJNspwd2BKwytSMGzWRcTtfa1KEQFihlKqcFrs1hng+wA86YOiDK4gUoWxiwQph0rGVtKh1UbJa6YrTmIRYtSpMdCoS0qLXgtCjPhar7Y1pbBFbQuILNo/CPtY+vMYVP1Yd3ve8aaD4qu+tnuM5cMI8ABrYL8AI6uef1LRBGBwBSsaeALJ22qdRJZR2dHMhTF8DD9YAsTwQgBLTGYAfgq3cgxxjAJoqBFsqRZ4MhJpsGAJ1Hg24YSwxLug806Ns22bYpDaAM2NPzssYAEYAWnaSvQIh6FNa0hnFNL1RAKXnODYTXvCKP6MAMAwhUAskAJPAKROkvcs+l72+A2bgMXK/PNG7JoVAtIRHAM8OjEBvzj74iyzPDsdMzG7/TMJ0GbWPXp7kIUC5FGgNn/m3+KA+1tul3gM/eCu02b9pA57fS8ZGJN11zrYwrmOuZdai5YmYzmp6ECYxnO9a2Ny/kcewzgyFASybl169sdUgGvlM2eXeaY/tjqmtGkk/92/yNmS7rSRtp9V0Hzhh32sngwFoD0O7H3JOnzbGNofbKpL+P6Oe+9v1LYAPo998Huwbfk8ARgI59msxBIHfu1i6X6GShcnu2QQoQ4fK24GOLLU5CHSxkFpI2+ZgolW2RK8cyVx6WxeTZQo4ZBqCxg4VofPe7373an7Hhyvc3UGzCxTRjnpRtsS6vqXJjCdUX8wMMY79NxBZaCx5wD8QA+G1gMvEL6TCxlwfV/aWHCtyrcIvdmoovF3+hBnkGkkHu1MkSvwQT+BoGySMAOiMh1iydTV4xqWUZWBko+mZToTAK/dpRyOJLxZ/SFzqMEQS2sYnzpDrGGFA2c+AyCOfCHXM3gQPQQZfosdCMYpXF4XsuAE+nXIeNsy9AuIeQKK+MgozXQEtp2AAIuuizFGoTJBXGRG6FAKwx5NOVPwE0WZ7Fm0+vSoCqcVW/qscEmIAw4AMkAY/AZScnApBAo+8yXAKy6Wr1acwYv+Ya7W5joP7plEBGhFe6kjynYfqUcTCNpWtssD7VTvsqAGVzDwNHLLs5yrwCFDLYGOs22eUxUy+Gmph7YUPmxoztCZ6B7tJ2Aq8dAnIU0tR96dBsewZUIRlkPcmQNhA2zqaOV04s9vw/4+1ok3TPJJc2WdKRNkUyUHlXMNp0V1v9TkcYXO43/lzTxsxi4D1vekqf0s/7nk9eAhtAf/Iy3088kcAaA23hsEhxh3KhmbhiPUoHpyiTcDvKLe6YG5PUPKEPC8bVLSbNom/Ctihg1IBYCwcgChQAIoCDMpUDcJanNUDhuVgHMW1AuLrJioA17GXydq/6tTt/DWfAvgE6Jl+LTpOriRcY1u5YL4u2MrUPGBI76np16wQz97h+Lmwm9A4GwCS5BzPt2SZ/IPwolZK6zpjByRhNBsjCEFvY5yNKfsZQP1LG2bW3QG9A955n3SprMqSz3Iy/lfUNGGRwzD4ge0aUOFXhEQAqvQRoABWgCyDDHtJZmTxcU/gQAK1fsZ08Frwk9LSY/NLdtXBnOAGDgLPwEJ8x0PTml37ply4Go5d6Ae8Yct6Z9dCPKU/6TVd5QOihceczoDGvJaP1cJRbIQD39F3XaLc2+jTGfPadfiI/oNn48TvD2pxTeIbxX97mNmyuzyf75iFzkH4CmIBnRrJxpx/ML74TnhV4nmWtQPqpAOuRMAEgWlgHndJ+9dR3+lB9sKmAc0dZm596MegZWNIdamPehIB0nrhikMttHCscoA3sRqgo/4ih1V/q61NZAeiAd/PSI/pRlo5rsibPjlanHx1wY17mRZmHH3l2J2vW7sJpmk+TzxHIf6Tu+9pPXgIbQH/yMt9PPJHAEZACIizQwEF5ci1cbcIx+bYhqfRtgCiAKdzBywSLUQEIsGXK8RKvh1WzmHPJdbyyDTYAdXFyJrY2uMSguN8i4UQpLmngttPlXGsBBbC9/a3ONuzM09ZyIZqsLbRYOeyyTwuteluw1YUcMEOYRv8Dvq6xwLUxzDMscBgPIED9Z1zkzP2KlW7Xubjqo6N+a3Puzhi1yQBO9m660R9R8hmu8Rzu96lHt0Dvrefdur/Fem3vBH0z5VpgOXBQ+MsECembxZlxhGH2ZgDqe2UwgjC5XOVALqbaO1Cn3xludM8GQKzgTGdHP+pXzwMClOt7eiwkCPMdQMJA/8qv/MolfESdGIs2MdJLQCvgvspB2eI+5bPm4i8O36c6zhjXCXwmO/gcAFp5gDIgrL7GK9Dv/46BLpTBmAtEl2Uhw309UnttL3l36AvQyTjvVMkM1jxA6mRMGb/Jv/L8Fjgsvnk1cifAzJMx6xNjSv+mfk0P0QxvcA19bEMeQ0a9itf2W8fJ0xHzqXmVPniZu8ynNpq6T71dn5GWR3DOGWssu3LUb3oe836tMcrTwJ8x33NMZshmmJHFeu2UeSB3ykh9i7+vvp0eaR1SHtA8N21OD1Q5/5VtnOhXv5ORvg+sP2LMPzK/7mtfTgIbQL+cbHfJzyABbIeYTIzHPBlrLdokBKxic8ojCzgApthn4MKmKCDU5Ad4/rt/9+8+9Qu/8AuXvwFToIF7EtDF5E6GycLI9QpoYh+wUCZNQBSIyb0JILdhpBCQcp1iibUBCGoiz0WsPcJFxFw7tKLTxrTLgs9dD0CRB/bPwu+ZJnpMIzBtAreYAVS+t2BjuEzgwIJyTNqdkoVVtMAzOMjJb8oqr3UL3gRa6jnDEVrwYlHW8I0zdnkuFp8EgD4CwjNO9ExVnwqgW2gDJT5nmMaZERKDP9koRpFNeHTThlFudHphgyAQDfBggrnV09kYZX3JIMMKOtAEuPNy3QRWbd4zNmTMKCQIG0kGdOWXf/mXL5tm6e9/+S//5VNf+9rXfmCMqPPMie5vug9Ae9PvR1jUQFSgJiAzPVWBpb4LEGb80f0YZm02NgLQ5oXiWnmQAkW524+MIm2cR0/HImbQGocZ8oXQGIfYySOWuTC0Ge6Q7hTj7P/J1lavxmHGxhyDhaN0jTIKJZmgchp3+mYFqUfjoixGwLO3ec3LfOvIdtlienWs/LUY38b/9OCsfT9jnCu7a2p/Bv5RnbUz8mPq6QTbcx6aRtsMu1rnt0eXOGy0OV/deSXMt5t5flSKr+f6DaBfT1/smhxIwEYpccsYr9zJLgP2AF8TfrGIvi+PqgU/EOo+AIRbEjsL+PpdOiEhGP4HUIF0caf+BqAxU70CAtzOQKzrLLQWyeL9yp3accp+4zaXzgvLCwh1hHNH9gLrMTjq7jnqhtXuUBT1s2hZ5N0PpGP+tAeYD0jnMlVnk7PnWtQs+O4ToiIMAFAwaTM2LO7qD1iVf9bfgPfZa7pij1jnuSCuALQFqM8JNAOZ7zoQZqhEzz8D0GcL4i3gfFZegDlAN2PDA4AT8PRdIPFMnnTHhiQgOiaa/utD+kaPyoE75Uen9K8NgPLPridsHskaSOepwTAyLNWNkfiLv/iLlw1idPfrX//6ZVyW8ixvCraS/ojtLb6XTvPydCDQI/1LjuUpjgX2TN8VZ132CJ9022+FZrjW3zF/be5zXWC6dGdn9dKHDOg25pJhqfZ8MhQYINruf2MHYAaOGKY+y7N9Bu7S2Qk0j2Kh1/vTnwm2zYl5lFY9zGhsjM7fr4HcGNieb95hXJXJQ18wHBh0QnV6FeM7Aek0XCdTO0NN+ruxMo3P5ona7v+MhzMWN7ZaPTMUfCojgNwz1jkpkJ3MYsSP+vIMhE95lKdaP5nbn8PD8siY2tc+nwQ2gH4+We6SXkACwKpMA9/+9re/n0/TYmVRtqj7GygELkq5pRoWLeDQomZhLRG+hcX33I2S3jstDdi0QVDWAa5y4FlZ8xQpm2O4r4FM7kvgAYC16GB058Y8wNvzLKRc19I6iQ/EgljALTpYRGy4t4VoApEygAC/3hYmC7i2WpAwaOrLuPBWj0B4XYBZtuFMG7XXM4B+b/d2el2bzQAxQAsD3uEt8xTD2bXtpLfItfmwRSdmdYLFySxNhvUWmzNB6i335rz26O9PEkBPhl4byThGUP8lt76PLY0lLIQjNjU2mT7SG14MBmFeBd+3ka344frLcwHtf/Nv/s3Fva6fb72AdABaCAdDDegoRRnWm8FaDGw5btUZwGQ0GluAFCOwdF3KoL9HoUJn9elgEgaCMRx7V9aLwin8DiQDxerj/zYAGleui+lNpj795r0eZhIgCzQDxcYQMGxMmwMYA6WfBIKMf28GC4PVJ9mvGwmPQgOKkffc0s5NYHlmkMbm059OHFSGcUvW+mTV+9Xzs8p+PtdvgUvlBLD93WZPfcIQIX/PpWvT+E7eK8scGx77OueL6rR6bGYZ87cA6LU5Ynp81pCSmQmjsbYaFuqknwrHWMNAJuBXz+a52jJ/zwBYjYJb43L//voksAH06+uTj7ZG0zXb4iBe2RHB8tJ2YqAFy4Iuzhmza/IGegFpDDMAW57OVZgABHBpI5aNVcCiyVBYhBAPABrDC5Qo1yJqUbDZkHsSWAZCHV0rZhqIMalaMNtEYoFXB3UDvMUECvXoZYEvtlt8t3pjdHxfTmobd9TRG7AtfrIyAGDGBQCNWcZQem6Lg+cB7gA8WQIRNppxubqP2zXXtgkfmFN/Rolnx36X4qk4yE5cbDFb2ZPpVl0XzYBJC3FM1NpHR6zx2bXd+9oAdMBBvVcAXUhM32tDAGXKgl7pt4wUYEVMMv2kp+0LyNBz3WQKG0+ADT0UfmHzYeUFkFxXNgSAkp4IeaJbss6oB73v5E31YIQZM4U70H86amwBzwyxDkah1+qo3cXkxx6vMbgZD1g6+qz8TsvroIxilWNdY5V9AtDdczaR6hNAvsNFkkfgFWCeqfjID3juyOv2NbjG+55TSNXliFVVlwzSCVKnh2a9t3aRlfuV26l7fjNm1fkoNCBG99oiM8dfdQ709cz1/sniBtzTv5452dk1pORsrlgZ6uK+A58z9jsWf50rVgNk/h6w1p45L90LoJPH+owp54yDnvFIGNNHCwbeSMM3gH4jHfWhV9MkY1GNDSrNDyZYfCc2DNgUigBUYLoAaG+MkEUM+ARoy79ZPPKUnWst8phdJw3aHOUFDAANHa5iUbPYKx97DIi6BzsMVHBzqxOwAdivi5pJWsynuFObFQHSXiZnQB8YAvzL++x/QNizbfDzXCDE4h2rVBmADtCd4QA4kEsMGDe6EBbpznoB6uTpvtJykReZFrJSCAyQwO3O4ChzAoOgPMLX9LGFbC6YLSgtXmduyyO2bbp8z557xDAHTOfnvP+ecuf1Z89Y67ReN1m2yYAmk0DlUdtiXjPKApX0le4ZE3leAl3AoWeWx1b5DKq8GRlFvg8gVQfPi+X2iV1UZ/dgFhmUxin9jXlUhmfSD4YtAwzzzPAERulqGS86lATILRtGsdjqX0xxscuxy7VlhmukK7HMyjvbzJhsPUMbvLWnTY3+j0X2t3HuHZvcb0A3pt1n73vnZvWdMccBtsDaBKsTsKrzke7l9WnuTI4dnLKyzcnrXuZzjt8pv3vaO71UGfW14wzorgzy+n/yK0WdcvWPcqfhPoGwuva86h2gTaZzTmpemqB3BfFzLlsNnWSWFyrPR88I8Md03/Ks3SPrfc37k8AG0O9P9vvJQwImnmIcfW3xMjlZQIE7bmuhExhU/5s4gVIuZWEYgK6FDSAELLDEYkUxrS2quZiBS4BCei8A07Ndp2xgHbtmwQYcAWeZNoBR4NHiZAIHRm3aEieKiZ6njVlYgV6ubDlU5YlW1jqBm1xjjubRscoHRrDB6mqyNSG3MMbStWjkvo0J9/xyrE6WKuazyb2Y7LI8AGWlI/NMAEj4CJY+9pG87gHRT1HuIxYnIHGLgb71vDMAUvm37j8D4WcA+1p4irrM0IEZszp1BNMKqALIZVcpLKC85PqMQRdIUBZjyye9x8q6R5/pz8KaXDPjZGNf3UMHMrL8H3BZAYc+Kc2hskrFWFYX1xfCQDfLKhL4jimeuXDT22RU/HO6MUHmzOKRe/0oHMMYKOMB0NzJc8X6d4Q2sO8dmO5QkxVIzjj++fctHWq8Fu8+PQHp12SjY2kbw0fenuQxgdwR8FwB4a3wqWtt8czYf9fNfN3dFxniWu0M6Pb7ERt/Tyww+aRzAWiffa/c6hNgT961ufnPtRPcr2N57fd1DpqGwFp37W+MK6eQleowQ3s2iL41cl7v7xtAv96++ahqZpIpt7O/LfA+TXYWUQu6zAAyZQDGJkxgoJ3fmN4AgRhjYQpAt/AGgACQ8DsGGgjE7GKfMdle2N9yKQuvMPlxd2OpgXSM7JxAgX3gBYgGuj3DdyZV8ZEW54AnoH9r85Z2aqNyOgBFXS3mXibkwF5M3b0KomyvI5cuMENOmEyywjoyWgqBATzKJoBVLC2X/sHeBdYZPMBHpz7eW7dr1wXY5kIW+7Pe95RFKAbv3nuPQPgZgO77W0A6RlL/ApSFKRTLy7Cimz79buGlx0KEeA5seJ1H0XuuPgMuAfAVUBaeIEY2Y7BUXO7xdzHGyp1Gza0+LT6YXmhXuaZLvxZ7vp7Geavco74GyLSBHpYCLuOiTWIB7Nhjn23uK82ksVpoRmU9Wp9bwGsaRTO0Z8bidk3gLl0rlvbIW1L4gWtd1/uo/hNAN49c0/uVve4en8oqjaj/MwTm/JJBE8icMc+FeDS/x4hPpv1srGWE+HR9YVABVt/7ru8z/pKNZ80yjvpgPnv+fS00ZB3vAfriq+fzlRMDfc3weRc93Pd+MhLYAPqTkfN+yh0SmBtOTDIxB261mEtn54Q0m/3adAfUSd4vo0YblrDBWDtvIKOd4gAuIIxNBqCBQQuqSQxwEUohtMFb+QABsI09Bjzmy8QI2Ajf8O64Vt8rE4B2rxAIi/Q9wFK9AVdl5Cq26K+McyzLvbGXk9VamSAy6QTGsnz4xGrK6lC7YjG1hVw6US0AQkYdznJHVz98yRpPWQFHIKDvjkDABAL3VOIWaA5QrCAqd/rKMh49k56TMz0tJMdn+uBTP8UGa5fxAESv7ukpl7O6A7T0y+9AbgbWZOjukc3RNfPgIHWOhVZ2cc9PKVu5xmAp5IDnQi18+p5hwcvUtQCx77W1EJXS7AXAixfO6LiHBb0GUI+Y8nn9CsJWYDWB7mT8J+hNrwPQsbmVXQjDWs9pkB7p7dSdNWwhkLs+expYEyTPsJSZIaR+Csiu7HDtr9w5hmed1DXjwt8BaPflqfN7MorNr4w1Zru2r4D5aAyt88q6CbS9CHM9W2U7jYVpQDxlbOx73p8ENoB+f7LfTz6RwGQ4cv+5VH5aJ6TJAABgeGG7pKKTokvIRK/yfmK7sKrYVaye0AqxycIjgD8Laps6THgWfaDChOx7i/CaaqhJuV38gA0wA+i4zyKeu/wor2qLhHJiI9RbnZXZohI7Utxc9bMg+S0w4N65IKysZ+WqW88rr+wEDOoFPDMggGehMMJZMPMdLOP+UnUBzNg7YJo8GQxyX/sudilX5VzsWrzXWMgW/nWj0j2L6tFCe8awnQHrM2B0a6CuQCfdq58CZ9pb/xanzHAjc0wyTwDvR0AaY6sM5XXgSIvyDGUIOMVOdxIaXa4Mbei0trJFFFbhmpj9Cb7qw7npkT7P8Rn4Vn56qj6BCtcGrCqva9NB/+dOD/wEeH0Cy97lKHeNMQY4G//GcUC4fMuudU2HW0yANMMHVr1sHJZtIeC1uuCnTqygeRp7E6j2rMZc+n/GHlfuLCOwlczaVDdBdEbbmTEw23+k2xPkT0A/wX73KSvDKA/APPAlIy3jj95HCkx9mDJZwzs8qzF7JqsY8Qy2sqBMAD0Z+hUoJ+M5lo/mj3Ws+78x2hg7OhxoNXLqv9aAIz28Ne/s39+/BDaAfv99sGvwPQm08LSIxSYEcIHgP//zP79s3iv1m4VS4n4ZMrDKRy9g24ZC7K7rxWoKSwjctjhe64gWCnUy2c1J0m9tYPK3RcLCfvaaC24L9HrtBEgBYt91GIDvPGc9nWxd2P1vkW3jjf8nMD+qI3YTuy4DCjBHduWPZigEDJMBkJL7nuFQ26tjLGCAP5YyQJfLtd9b/FqQikV9SwOFjITC+CyGvfAMeli4EgMP+0y+HSPPcxIwjS0uhjdZZdi1IbAY5glKc6MHBgOzsbgBfQZj+w88t7JcX07lvg9AF3oSaAo8B8QnYJ1/K4f+AcQMMfWPjWxc1UbX+bvNesV2e1by8F1AOa9NzPNT9WWGHxwB6LXcQNUEftMzMEHXakw0n8zvz8Bdz1WnaYSvXogJslfGu3sDjGdGZr/Pts75eXpW8nD13MITurdNns3n9K9wj2lEr4ZywHm2YZ0vk/ms2wT6zbXTGLlmsKxGfXVY9XnWdW4MbfxdA9/J9qhOT9XZfd/7kcAG0O9H7vupiwQmq+WnFuYJbmf6LoADCMF2OrnPMcVCMo4WN0AG8AMSLLIAnkU2YOkeC/W1kIhyzppg2/TV5pUWkFnvlXk+Yi7WyX2d+OeC2aQ72Z4yFhwp01r2BDYtSEcMVf0AVIm5baOXWGnAj9zFabe5TdhLQJH8yoet7P5P5m3SKg4ViPJ3sacBobnAFrd6b7jKaxlYdIuMeCXoBxmRle/EumOd6STw7JOcy6RSG8hGHHwywrTGuvKkkGfZWQLFM9ynfk7P17CSgCvdLu6d8eR7+mt8qZd+pw++p3PpVgA3AynDx70TYBkzjZE8O/pae7SBrqwsd8ZZzNxkVefcENjvuvnsa+DwSE8CYRkvjZk5Ls9Y3Ql6JzCaz5lAsGf5rO71R96kvAET9CpvgsaeWx1XYB2oTRbVYf1/1nOCw1luHrfmS4at36exPwFnsoolT56zTtVjJRXmtbMfV3a8LBeee7THo3bN2HL1Osp8U7uncbHKq/JmlpEM0/rxrB711dSVKa9H9fW1zHUfcz02gP6Ye/8Vtd2kEiunWhbQctNWzWJ0sc/AiMXYIix0wEa9ayed5fqe7EjMiAWg5x0xuuqGiWuTYDlkJ4BuUj4DsysYbpLOxRgTtbI3RwvbdPtdW9DngrCGRfT8CbQzAM7KBPTERosr1wcYav8Dgd6FJ0z2tB3xgWSAeB5QETiMkZzZQ9TH9+Xg5T2wyBSK0uJzBgZW9u1W3zzy+9EimNyAUKCTjgLFwGdg2XdluHBNADtQGCsPOMtmwVvSMetlj/BZXvCY6HcdyuqIDe+Y4QC0Oqq7NtG7CQ5ix43T2OEJqpWhD9pQFbNLxzv62mfA8UwuRLWFAAAPTUlEQVTvntK21WC9VYbrZ8xqXp+V/XwukDMBdKyqzwk2zza4dW9jN+CW/DKy5zwxx8jatrVNyaI5qU1/Mw4/o2kFi5MNPxp/ZyEVk70/A/trH2aYVc/m7mkAVIfpVUhH82xW7iMAesp4GnTNobPMCZKncXXP/HRLb/fv71cCG0C/X/nvp39PAiaW6Qo0ya1gtly4FnULuusBrDa23bNRbwq8hT0G4RqjCxy2o3qC+ybdFqVbIGxdrOZi2EJ4TSnunYADEHMRPatbZcYMXXs+2QPLjBmhMT59B3zpkw5nyRjqCGXyW9miGe/a5qK5g1599Gk5ecu2UIz4ymTNhTcDweeRO/3egbcC5bP75mIYowscY3A7YpqcOk1vxoQGJgt/iXkuvRq2llxc5+8yaRzF19/brqPrypyhzcCF/405/ZrxOEFu2S4aDxl/GU0ZbYHCPpXRxr53qe9z3jtB1zTMVvbzuZ55ZLimq+nr2XwwwWZ1nfPPBOEroJtj/BqA6xnz+klw1Per0XPGrh6B1FnndV6boPNM5kdAv2tn/adhEuPf3oxZ9qyDv1fjaV67surTUzp15siQe9S4ey6d2+U8vwQ2gH5+me4SnyiBW+AwFqE8oAHfwi+uufDOwOMa83bGMM1FK7fmXBTumfCvLQT9dovhmgvUrWsniLx27b1luq5FNPY+YFysLIAIOGbsYFwxmDYhYmP9Dkj6fe6cb7HKbd3imos+F/4Rk3bGXE6Wb8ri3vY+qsbVzeKanNpgFLtZmRjbsrXI1IJtlskEs1xaNWx8m1xjuVr4+7xHB+5tR6AgXQ6gFOO5ljMNmJXVPAJHq6G2MoD31vOlrjszlp5TxitgW8f9LQA69XiWtYK2Wzp+q01HIG+dA5/KoJ4ByKcAy7N2rt/PtSX9PpLBPfKvD9Zn3JLpS+ntLvf9SWAD6Pcn+/3kLYEPTgJAWAAaKw04+xS2EJj2iZntoI8yNhSjO0HyBHEz00iGz2Tw59/vW7Ax6kBibFbGQZkjMM7Cj2Qz8QagO+3vfdd/P39LYEtgS2BL4LoENoDeGrIlsCXwrBKIqS5cIdZZfG2HdHTIRyfNtdFtdaVjqcsQ4dpY0nLLtrFpZpyYm6xim3KxTua2eMyZiu1dBFFstpATTDKA3IFAjILY9EIxAGnXYKK92xj4qCflXeq8790S2BLYEtgSeJoENoB+mtz2XVsCWwInEpgAttCFma82JnmGWLQhaG4MAqYBZGB7xlYXmwtQewPlQDZQ3UbGGS5Q+Edxm8XqelabgWKJn9qpGQ2AMiBs85+3DZPVpXoUI1wM+FFYxlkc5Ro+9NT67vu2BLYEtgS2BN5NAhtAv5v89t1bAlsCLywBgLkY6w5MKCtK4BpwngBalQDXNmJN8Dpz7s4DP94lhnECaJtaZdEQ24yBfuQ1s7LEnnd/MafXNqw+8qx97ZbAlsCWwJbA0yWwAfTTZbfv3BLYEhgSKC55bgZ66kajVbCxxQHMgLTPNurN3KwB6HWjW5khnjNlWnX1fM+z8a/T8x7JXz0Z+eQ248ED1O8C9LfCbglsCWwJbAk8jwQ2gH4eOe5StgQ+agm02W9u5Ct0YQXUhSH0eQtkrzvj5/8zM8Ca3utsR33hGmv+3HftwJ6XLEq3t2YWmQB43QQZSJ4yetd67fu3BLYEtgS2BJ5fAhtAP79Md4lbAh+dBObmvwlkZ/qoyaoWhjDTn31oQiv+e+bzDWRPtr5c3QH7o1CNs3RdH5rMdnu2BLYEtgTeigQ2gH4rPbXruSXwyiUwGdj591G11xCFmNcVcE8We97zFsIY5kZG9V03TU65HBkUtXEaJx+ywfHK1XtXb0tgS2BL4AcksAH0VogtgS2BT0wCa1jF+uAJoP0WeFwPvLk3/ONaw9YQk+cUwtFGv5mJZG1PGxuP7pthHrPdz1nfXdaWwJbAlsCWwGMS2AD6MXntq7cEtgROJLCC31uxzbOYCazXvwPRsdRH5Z4B87PNeD17rfNLdG5M8hofPttzDRhvBvolemWXuSWwJbAl8G4S2AD63eS3794S2BIYTHGHkpT94ikp165tGlxB9xEondes9TgKHbnFij/awStrfpS7eW6sDEjPzzPj4uyaR+u4r98S2BLYEtgSeDcJbAD9bvLbd28JbAl8D0AXohDIuxVm0aa5pwgwkNpGvTVWujJXAP1JxBDPLBzqscrhLcRvP6VP9j1bAlsCWwIfkwQ2gP6Yenu3dUvghSQQgC22d4Lo/j7aZNhvj4R71IQj9vkIlE8WvPzPLw1iq9ts30vknn6h7tzFbglsCWwJbAnckMAG0FtFtgS2BJ5NAms4xHok9YznXVnip4Doo3CPa+D4pYFzbbomh1vCXsM7bl2/f98S2BLYEtgS+OQlsAH0Jy/z/cQtgY9SApOlXtPVrTmiPykBPXf8c4zzUf1vbVgkg8mgf1Jg/5OS9X7OlsCWwJbAhySBDaA/pN7cbdkSeE8SWGOQr2XKmNdOADsPELkGRK818Vo2jqP7OvTlOcVW3PUsc80BvbZ7xmZ/EnHaz9neXdaWwJbAlsDHKIENoD/GXt9t3hJ4ZgnMzBNz497ZY47Y6PWglHtDOs5iqycIPwP0Lwmg50EobbBs0+OMFW+TYbmgfd7b9mfuxl3clsCWwJbAlsCdEtgA+k5B7cu2BLYEziWwxjYfpW6bd08APUFs4HtlcdeQj8BxYQ/+PwqRCMSugDTQ/UkCaM8CoJNV8ohxvnaYyoyL3qEdeyRuCWwJbAm8fwlsAP3++2DXYEvgg5DAUVzzWcMCrjMNXaA48B2wnOnx1msmML4WzzzZ4Or0EvHPk/XuOZ5de2f4yvx9Zd9nHY8ym2wQ/UEMmd2ILYEtgTcsgQ2g33Dn7apvCbxFCazs8xEDPRlsAPr//b//d2FuvdaQh0fA5Az3mCz2c8txjXF+tPwJtKd8tL0Qj0fL3NdvCWwJbAlsCTyfBDaAfj5Z7pK2BLYE7pDAGj4xGdYAciEchTsU+jB/f0qs8ATQLxln/FwAWntXAP2U0x3v6JZ9yZbAlsCWwJbAAxLYAPoBYe1LtwS2BJ5HAisTPGN8Y4Z70lls87sA4PV5z9Oq5y1llVFyeYRxf94a7dK2BLYEtgS2BJLABtBbF7YEtgS2BLYEtgS2BLYEtgS2BB6QwAbQDwhrX7olsCWwJbAlsCWwJbAlsCWwJbAB9NaBLYEtgS2BLYEtgS2BLYEtgS2BBySwAfQDwtqXbglsCWwJbAlsCWwJbAlsCWwJbAC9dWBLYEtgS2BLYEtgS2BLYEtgS+ABCWwA/YCw9qVbAlsCWwJbAlsCWwJbAlsCWwIbQG8d2BLYEtgS2BLYEtgS2BLYEtgSeEACG0A/IKx96ZbAlsCWwJbAlsCWwJbAlsCWwAbQWwe2BLYEtgS2BLYEtgS2BLYEtgQekMAG0A8Ia1+6JbAlsCWwJbAlsCWwJbAlsCWwAfTWgS2BLYEtgS2BLYEtgS2BLYEtgQcksAH0A8Lal24JbAlsCWwJbAlsCWwJbAlsCWwAvXVgS2BLYEtgS2BLYEtgS2BLYEvgAQlsAP2AsPalWwJbAlsCWwJbAlsCWwJbAlsCG0BvHdgS2BLYEtgS2BLYEtgS2BLYEnhAAhtAPyCsfemWwJbAlsCWwJbAlsCWwJbAlsAG0FsHtgS2BLYEtgS2BLYEtgS2BLYEHpDABtAPCGtfuiWwJbAlsCWwJbAlsCWwJbAlsAH01oEtgS2BLYEtgS2BLYEtgS2BLYEHJLAB9APC2pduCWwJbAlsCWwJbAlsCWwJbAlsAL11YEtgS2BLYEtgS2BLYEtgS2BL4AEJbAD9gLD2pVsCWwJbAlsCWwJbAlsCWwJbAhtAbx3YEtgS2BLYEtgS2BLYEtgS2BJ4QAIbQD8grH3plsCWwJbAlsCWwJbAlsCWwJbABtBbB7YEtgS2BLYEtgS2BLYEtgS2BB6QwAbQDwhrX7olsCWwJbAlsCWwJbAlsCWwJbAB9NaBLYEtgS2BLYEtgS2BLYEtgS2BBySwAfQDwtqXbglsCWwJbAlsCWwJbAlsCWwJbAC9dWBLYEtgS2BLYEtgS2BLYEtgS+ABCWwA/YCw9qVbAlsCWwJbAlsCWwJbAv9fu3VIAwAAwDDMv+tpGC8/ag5GgICA9gECBAgQIECAAAECQ0BADyxTAgQIECBAgAABAgLaBwgQIECAAAECBAgMAQE9sEwJECBAgAABAgQICGgfIECAAAECBAgQIDAEBPTAMiVAgAABAgQIECAgoH2AAAECBAgQIECAwBAQ0APLlAABAgQIECBAgICA9gECBAgQIECAAAECQ0BADyxTAgQIECBAgAABAgLaBwgQIECAAAECBAgMAQE9sEwJECBAgAABAgQICGgfIECAAAECBAgQIDAEBPTAMiVAgAABAgQIECAgoH2AAAECBAgQIECAwBAQ0APLlAABAgQIECBAgICA9gECBAgQIECAAAECQ0BADyxTAgQIECBAgAABAgLaBwgQIECAAAECBAgMAQE9sEwJECBAgAABAgQICGgfIECAAAECBAgQIDAEBPTAMiVAgAABAgQIECAgoH2AAAECBAgQIECAwBAQ0APLlAABAgQIECBAgICA9gECBAgQIECAAAECQ0BADyxTAgQIECBAgAABAgLaBwgQIECAAAECBAgMAQE9sEwJECBAgAABAgQICGgfIECAAAECBAgQIDAEBPTAMiVAgAABAgQIECAgoH2AAAECBAgQIECAwBAQ0APLlAABAgQIECBAgICA9gECBAgQIECAAAECQ0BADyxTAgQIECBAgAABAgLaBwgQIECAAAECBAgMAQE9sEwJECBAgAABAgQICGgfIECAAAECBAgQIDAEBPTAMiVAgAABAgQIECAgoH2AAAECBAgQIECAwBAQ0APLlAABAgQIECBAgICA9gECBAgQIECAAAECQ0BADyxTAgQIECBAgAABAgLaBwgQIECAAAECBAgMAQE9sEwJECBAgAABAgQICGgfIECAAAECBAgQIDAEBPTAMiVAgAABAgQIECAgoH2AAAECBAgQIECAwBAQ0APLlAABAgQIECBAgICA9gECBAgQIECAAAECQ0BADyxTAgQIECBAgAABAgLaBwgQIECAAAECBAgMAQE9sEwJECBAgAABAgQICGgfIECAAAECBAgQIDAEBPTAMiVAgAABAgQIECAgoH2AAAECBAgQIECAwBAIU1aalv5zRe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4" t="17729" r="11008" b="27100"/>
          <a:stretch/>
        </p:blipFill>
        <p:spPr bwMode="auto">
          <a:xfrm>
            <a:off x="5090094" y="2025910"/>
            <a:ext cx="3800902" cy="364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90800"/>
            <a:ext cx="49720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ome - TIU">
            <a:extLst>
              <a:ext uri="{FF2B5EF4-FFF2-40B4-BE49-F238E27FC236}">
                <a16:creationId xmlns:a16="http://schemas.microsoft.com/office/drawing/2014/main" id="{863925FC-27F9-4733-ACB8-5AB1A8D88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1336329"/>
            <a:ext cx="2919549" cy="4382588"/>
          </a:xfrm>
        </p:spPr>
        <p:txBody>
          <a:bodyPr anchor="ctr">
            <a:normAutofit/>
          </a:bodyPr>
          <a:lstStyle/>
          <a:p>
            <a:r>
              <a:rPr lang="en-US" sz="4300"/>
              <a:t>Introduction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63461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982976"/>
            <a:ext cx="4507025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36329"/>
            <a:ext cx="3945636" cy="4382588"/>
          </a:xfrm>
        </p:spPr>
        <p:txBody>
          <a:bodyPr anchor="ctr">
            <a:normAutofit/>
          </a:bodyPr>
          <a:lstStyle/>
          <a:p>
            <a:r>
              <a:rPr lang="en-US" sz="1700" dirty="0"/>
              <a:t>Problem-Solving Agent is a goal-based agent that decides what to do by finding a sequence of actions that leads to desirable states</a:t>
            </a:r>
          </a:p>
          <a:p>
            <a:endParaRPr lang="en-US" sz="1700" dirty="0"/>
          </a:p>
          <a:p>
            <a:r>
              <a:rPr lang="en-US" sz="1700" dirty="0"/>
              <a:t>To build PSA, we need to know</a:t>
            </a:r>
          </a:p>
          <a:p>
            <a:endParaRPr lang="en-US" sz="1700" dirty="0"/>
          </a:p>
          <a:p>
            <a:pPr lvl="1"/>
            <a:r>
              <a:rPr lang="en-US" sz="1700" dirty="0"/>
              <a:t>What problem we have?   (We need to formulate the </a:t>
            </a:r>
            <a:r>
              <a:rPr lang="en-US" sz="1700" u="sng" dirty="0"/>
              <a:t>Problem</a:t>
            </a:r>
            <a:r>
              <a:rPr lang="en-US" sz="1700" dirty="0"/>
              <a:t>)</a:t>
            </a:r>
          </a:p>
          <a:p>
            <a:pPr lvl="1"/>
            <a:r>
              <a:rPr lang="en-US" sz="1700" dirty="0"/>
              <a:t>What solutions we need? (We need to formulate the </a:t>
            </a:r>
            <a:r>
              <a:rPr lang="en-US" sz="1700" u="sng" dirty="0"/>
              <a:t>Goal</a:t>
            </a:r>
            <a:r>
              <a:rPr lang="en-US" sz="1700" dirty="0"/>
              <a:t>)</a:t>
            </a:r>
          </a:p>
          <a:p>
            <a:pPr lvl="2"/>
            <a:r>
              <a:rPr lang="en-US" sz="1700" dirty="0"/>
              <a:t>What search tool / technique we should follow?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64357" y="6492240"/>
            <a:ext cx="263165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Artificial Intelligence - Tishik-IT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11305" y="6492240"/>
            <a:ext cx="75253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6" name="Picture 2" descr="Home - TIU">
            <a:extLst>
              <a:ext uri="{FF2B5EF4-FFF2-40B4-BE49-F238E27FC236}">
                <a16:creationId xmlns:a16="http://schemas.microsoft.com/office/drawing/2014/main" id="{323FA0D6-89BF-4BB4-B8C6-53F52F02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85650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0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9A994-4B94-4A6D-9668-DCCCBD78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Pervious Video </a:t>
            </a:r>
          </a:p>
        </p:txBody>
      </p:sp>
      <p:sp>
        <p:nvSpPr>
          <p:cNvPr id="26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7229A34-36D6-4949-9BF5-DB85DDD6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/>
              <a:t>WE discussed Problem-solving Agent (Goal base)</a:t>
            </a:r>
          </a:p>
          <a:p>
            <a:endParaRPr lang="en-US"/>
          </a:p>
          <a:p>
            <a:r>
              <a:rPr lang="en-US"/>
              <a:t>The following is needed to design any PSA</a:t>
            </a:r>
          </a:p>
          <a:p>
            <a:endParaRPr lang="en-US"/>
          </a:p>
          <a:p>
            <a:pPr lvl="1"/>
            <a:r>
              <a:rPr lang="en-US"/>
              <a:t>Formulating the problem</a:t>
            </a:r>
          </a:p>
          <a:p>
            <a:pPr lvl="1"/>
            <a:endParaRPr lang="en-US"/>
          </a:p>
          <a:p>
            <a:pPr lvl="1"/>
            <a:r>
              <a:rPr lang="en-US"/>
              <a:t>Defining the solution (Goal)</a:t>
            </a:r>
          </a:p>
          <a:p>
            <a:pPr lvl="1"/>
            <a:endParaRPr lang="en-US"/>
          </a:p>
          <a:p>
            <a:pPr lvl="1"/>
            <a:r>
              <a:rPr lang="en-US"/>
              <a:t>Searching tool / Techniques.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E88E3-260D-4CF7-85DC-DEB4A3989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Artificial Intelligence - Tishik-IT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6F195-3233-4460-80B1-9007D293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25" name="Picture 2" descr="Home - TIU">
            <a:extLst>
              <a:ext uri="{FF2B5EF4-FFF2-40B4-BE49-F238E27FC236}">
                <a16:creationId xmlns:a16="http://schemas.microsoft.com/office/drawing/2014/main" id="{50528D87-502F-4B44-A6F2-3AA82A96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8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Goal Formulation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/>
              <a:t>Goal based agent is better than other agents in performance, if the goal exist and well adapted.</a:t>
            </a:r>
          </a:p>
          <a:p>
            <a:pPr lvl="1"/>
            <a:r>
              <a:rPr lang="en-US"/>
              <a:t>Touring vacancy adapting.</a:t>
            </a:r>
          </a:p>
          <a:p>
            <a:endParaRPr lang="en-US"/>
          </a:p>
          <a:p>
            <a:r>
              <a:rPr lang="en-US"/>
              <a:t>Goal formulation, based on the current situation and the agent's performance measure, is the first step in problem solving. </a:t>
            </a:r>
          </a:p>
          <a:p>
            <a:endParaRPr lang="en-US"/>
          </a:p>
          <a:p>
            <a:r>
              <a:rPr lang="en-US"/>
              <a:t>The agent's task is to find out how to act, now and in the future, so that it reaches a goal state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Artificial Intelligence - Tishik-IT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9" name="Picture 2" descr="Home - TIU">
            <a:extLst>
              <a:ext uri="{FF2B5EF4-FFF2-40B4-BE49-F238E27FC236}">
                <a16:creationId xmlns:a16="http://schemas.microsoft.com/office/drawing/2014/main" id="{52BEBC31-8EF1-465C-817C-1FAAF4591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/>
              <a:t>Goal Formulation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611" y="533400"/>
            <a:ext cx="4763589" cy="539191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Goals can</a:t>
            </a:r>
          </a:p>
          <a:p>
            <a:pPr lvl="1"/>
            <a:r>
              <a:rPr lang="en-US" sz="2000" dirty="0"/>
              <a:t>Simplify the search</a:t>
            </a:r>
          </a:p>
          <a:p>
            <a:pPr lvl="1"/>
            <a:r>
              <a:rPr lang="en-US" sz="2000" dirty="0"/>
              <a:t>Goals help to organize the behaviors by limiting objectives. </a:t>
            </a:r>
          </a:p>
          <a:p>
            <a:pPr lvl="1"/>
            <a:r>
              <a:rPr lang="en-US" sz="2000" dirty="0"/>
              <a:t>Goals should satisfy the performance measure.</a:t>
            </a:r>
          </a:p>
          <a:p>
            <a:pPr marL="342900" lvl="2" indent="-342900"/>
            <a:endParaRPr lang="en-US" sz="2000" dirty="0"/>
          </a:p>
          <a:p>
            <a:pPr marL="342900" lvl="2" indent="-342900"/>
            <a:endParaRPr lang="en-US" sz="2000" dirty="0"/>
          </a:p>
          <a:p>
            <a:r>
              <a:rPr lang="en-US" sz="2000" dirty="0"/>
              <a:t>Goal formulation is a process of identifying the desirable state of a problem as a solution.</a:t>
            </a:r>
          </a:p>
          <a:p>
            <a:endParaRPr lang="en-US" sz="2000" dirty="0"/>
          </a:p>
          <a:p>
            <a:pPr lvl="1">
              <a:buClr>
                <a:schemeClr val="accent1"/>
              </a:buClr>
            </a:pPr>
            <a:r>
              <a:rPr lang="en-US" sz="2000" dirty="0"/>
              <a:t>Solution for the tour  in a city with flight time limitation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75610" y="6356350"/>
            <a:ext cx="34290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Artificial Intelligence - Tishik-IT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3521" y="6356350"/>
            <a:ext cx="7518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2" descr="Home - TIU">
            <a:extLst>
              <a:ext uri="{FF2B5EF4-FFF2-40B4-BE49-F238E27FC236}">
                <a16:creationId xmlns:a16="http://schemas.microsoft.com/office/drawing/2014/main" id="{FD9EC40E-4908-4659-BB8E-25E25CAB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949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1410</Words>
  <Application>Microsoft Office PowerPoint</Application>
  <PresentationFormat>On-screen Show (4:3)</PresentationFormat>
  <Paragraphs>254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Times New Roman</vt:lpstr>
      <vt:lpstr>Office Theme</vt:lpstr>
      <vt:lpstr>Fundamental to Artificial Intelligent</vt:lpstr>
      <vt:lpstr>Solving Problems by Searching Uninformed Search </vt:lpstr>
      <vt:lpstr>Objectives and out comings</vt:lpstr>
      <vt:lpstr>Reminders</vt:lpstr>
      <vt:lpstr>Searching Problems </vt:lpstr>
      <vt:lpstr>Introduction</vt:lpstr>
      <vt:lpstr>Pervious Video </vt:lpstr>
      <vt:lpstr>Goal Formulation</vt:lpstr>
      <vt:lpstr>Goal Formulation</vt:lpstr>
      <vt:lpstr>Problem Formulation</vt:lpstr>
      <vt:lpstr>Problem Formulation</vt:lpstr>
      <vt:lpstr>Pervious Videos </vt:lpstr>
      <vt:lpstr>Searching Process </vt:lpstr>
      <vt:lpstr>Infrastructure for search algorithms</vt:lpstr>
      <vt:lpstr>Searching for Solutions</vt:lpstr>
      <vt:lpstr>Searching Strategy</vt:lpstr>
      <vt:lpstr> Evaluation of Search Strategies</vt:lpstr>
      <vt:lpstr>Type of search strategy</vt:lpstr>
      <vt:lpstr>BFS</vt:lpstr>
      <vt:lpstr>BFS – Properties </vt:lpstr>
      <vt:lpstr>DFS</vt:lpstr>
      <vt:lpstr>Iterative deepening search</vt:lpstr>
      <vt:lpstr>Iterative deepening search L=0</vt:lpstr>
      <vt:lpstr>Iterative deepening search L=1</vt:lpstr>
      <vt:lpstr>Iterative deepening search lL=2</vt:lpstr>
      <vt:lpstr>Iterative deepening search lL=3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to Artificial Intelligent</dc:title>
  <dc:creator>Saman Abdullah</dc:creator>
  <cp:lastModifiedBy>Saman Mirza Abdulla</cp:lastModifiedBy>
  <cp:revision>17</cp:revision>
  <dcterms:created xsi:type="dcterms:W3CDTF">2020-05-10T20:55:23Z</dcterms:created>
  <dcterms:modified xsi:type="dcterms:W3CDTF">2021-11-21T10:54:11Z</dcterms:modified>
</cp:coreProperties>
</file>