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1"/>
  </p:notesMasterIdLst>
  <p:sldIdLst>
    <p:sldId id="285" r:id="rId2"/>
    <p:sldId id="256" r:id="rId3"/>
    <p:sldId id="270" r:id="rId4"/>
    <p:sldId id="271" r:id="rId5"/>
    <p:sldId id="275" r:id="rId6"/>
    <p:sldId id="268" r:id="rId7"/>
    <p:sldId id="269" r:id="rId8"/>
    <p:sldId id="272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74" autoAdjust="0"/>
    <p:restoredTop sz="94660"/>
  </p:normalViewPr>
  <p:slideViewPr>
    <p:cSldViewPr>
      <p:cViewPr varScale="1">
        <p:scale>
          <a:sx n="68" d="100"/>
          <a:sy n="68" d="100"/>
        </p:scale>
        <p:origin x="16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993AA5-52FF-48CC-B599-B5ABD6F9D09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58CBF3-0DA2-42E6-881A-FD324468AB43}">
      <dgm:prSet phldrT="[Text]"/>
      <dgm:spPr/>
      <dgm:t>
        <a:bodyPr/>
        <a:lstStyle/>
        <a:p>
          <a:r>
            <a:rPr lang="en-US" dirty="0"/>
            <a:t>Searches</a:t>
          </a:r>
        </a:p>
      </dgm:t>
    </dgm:pt>
    <dgm:pt modelId="{7FD6393B-743A-448E-B8BF-C7736981171B}" type="parTrans" cxnId="{80F16AA9-4C0D-4EAE-894B-3226B9BA4F7E}">
      <dgm:prSet/>
      <dgm:spPr/>
      <dgm:t>
        <a:bodyPr/>
        <a:lstStyle/>
        <a:p>
          <a:endParaRPr lang="en-US"/>
        </a:p>
      </dgm:t>
    </dgm:pt>
    <dgm:pt modelId="{CFE79DB1-98AC-4E49-92DD-BCE444FCE23B}" type="sibTrans" cxnId="{80F16AA9-4C0D-4EAE-894B-3226B9BA4F7E}">
      <dgm:prSet/>
      <dgm:spPr/>
      <dgm:t>
        <a:bodyPr/>
        <a:lstStyle/>
        <a:p>
          <a:endParaRPr lang="en-US"/>
        </a:p>
      </dgm:t>
    </dgm:pt>
    <dgm:pt modelId="{715FBE6D-AF4D-4535-A955-B723F4CFF4A4}">
      <dgm:prSet phldrT="[Text]"/>
      <dgm:spPr/>
      <dgm:t>
        <a:bodyPr/>
        <a:lstStyle/>
        <a:p>
          <a:r>
            <a:rPr lang="en-US" dirty="0"/>
            <a:t>Uninformed</a:t>
          </a:r>
        </a:p>
      </dgm:t>
    </dgm:pt>
    <dgm:pt modelId="{D74AE3B7-07CB-4066-94A3-04FC54403FA2}" type="parTrans" cxnId="{5A8EE154-7CB9-4BEC-BB67-E0B9A05F1514}">
      <dgm:prSet/>
      <dgm:spPr/>
      <dgm:t>
        <a:bodyPr/>
        <a:lstStyle/>
        <a:p>
          <a:endParaRPr lang="en-US"/>
        </a:p>
      </dgm:t>
    </dgm:pt>
    <dgm:pt modelId="{7E6008B9-1174-45FD-AE0F-F50A07C949A4}" type="sibTrans" cxnId="{5A8EE154-7CB9-4BEC-BB67-E0B9A05F1514}">
      <dgm:prSet/>
      <dgm:spPr/>
      <dgm:t>
        <a:bodyPr/>
        <a:lstStyle/>
        <a:p>
          <a:endParaRPr lang="en-US"/>
        </a:p>
      </dgm:t>
    </dgm:pt>
    <dgm:pt modelId="{DA0DCFDB-4C28-4616-8147-98AF9DD95E79}">
      <dgm:prSet phldrT="[Text]"/>
      <dgm:spPr/>
      <dgm:t>
        <a:bodyPr/>
        <a:lstStyle/>
        <a:p>
          <a:r>
            <a:rPr lang="en-US" dirty="0"/>
            <a:t>Informed</a:t>
          </a:r>
        </a:p>
      </dgm:t>
    </dgm:pt>
    <dgm:pt modelId="{EDDFA269-C34B-45FB-A519-0E3EDBD9B67D}" type="parTrans" cxnId="{32F833CB-618F-44CD-BDB1-44740145FE88}">
      <dgm:prSet/>
      <dgm:spPr/>
      <dgm:t>
        <a:bodyPr/>
        <a:lstStyle/>
        <a:p>
          <a:endParaRPr lang="en-US"/>
        </a:p>
      </dgm:t>
    </dgm:pt>
    <dgm:pt modelId="{F3644B8C-08F6-4249-9546-4DFF63938ACE}" type="sibTrans" cxnId="{32F833CB-618F-44CD-BDB1-44740145FE88}">
      <dgm:prSet/>
      <dgm:spPr/>
      <dgm:t>
        <a:bodyPr/>
        <a:lstStyle/>
        <a:p>
          <a:endParaRPr lang="en-US"/>
        </a:p>
      </dgm:t>
    </dgm:pt>
    <dgm:pt modelId="{015FA137-3A16-47C0-B357-DA3D0F5659AA}">
      <dgm:prSet phldrT="[Text]"/>
      <dgm:spPr/>
      <dgm:t>
        <a:bodyPr/>
        <a:lstStyle/>
        <a:p>
          <a:r>
            <a:rPr lang="en-US" dirty="0"/>
            <a:t>Breadth First search</a:t>
          </a:r>
        </a:p>
      </dgm:t>
    </dgm:pt>
    <dgm:pt modelId="{22361A57-F5B8-4F8D-8B72-1D39161D0C20}" type="parTrans" cxnId="{7CC7351C-E647-4514-B655-F1CE4FBA9D4E}">
      <dgm:prSet/>
      <dgm:spPr/>
      <dgm:t>
        <a:bodyPr/>
        <a:lstStyle/>
        <a:p>
          <a:endParaRPr lang="en-US"/>
        </a:p>
      </dgm:t>
    </dgm:pt>
    <dgm:pt modelId="{EC5DE440-C411-4D2D-A493-8B47330FE881}" type="sibTrans" cxnId="{7CC7351C-E647-4514-B655-F1CE4FBA9D4E}">
      <dgm:prSet/>
      <dgm:spPr/>
      <dgm:t>
        <a:bodyPr/>
        <a:lstStyle/>
        <a:p>
          <a:endParaRPr lang="en-US"/>
        </a:p>
      </dgm:t>
    </dgm:pt>
    <dgm:pt modelId="{EC508721-BDBA-49BE-8D91-4800A0288557}">
      <dgm:prSet phldrT="[Text]"/>
      <dgm:spPr/>
      <dgm:t>
        <a:bodyPr/>
        <a:lstStyle/>
        <a:p>
          <a:r>
            <a:rPr lang="en-US" dirty="0"/>
            <a:t>Depth First Search</a:t>
          </a:r>
        </a:p>
      </dgm:t>
    </dgm:pt>
    <dgm:pt modelId="{6CB44834-9A23-4C03-B911-8840B0722C30}" type="parTrans" cxnId="{E9D77430-0C65-4ADD-9911-AF405353C52C}">
      <dgm:prSet/>
      <dgm:spPr/>
      <dgm:t>
        <a:bodyPr/>
        <a:lstStyle/>
        <a:p>
          <a:endParaRPr lang="en-US"/>
        </a:p>
      </dgm:t>
    </dgm:pt>
    <dgm:pt modelId="{FE6FA227-25C0-4106-A07B-55E00D2F764A}" type="sibTrans" cxnId="{E9D77430-0C65-4ADD-9911-AF405353C52C}">
      <dgm:prSet/>
      <dgm:spPr/>
      <dgm:t>
        <a:bodyPr/>
        <a:lstStyle/>
        <a:p>
          <a:endParaRPr lang="en-US"/>
        </a:p>
      </dgm:t>
    </dgm:pt>
    <dgm:pt modelId="{5A5410A2-2D6F-4798-8930-6027C7D77559}">
      <dgm:prSet phldrT="[Text]"/>
      <dgm:spPr/>
      <dgm:t>
        <a:bodyPr/>
        <a:lstStyle/>
        <a:p>
          <a:r>
            <a:rPr lang="en-US" dirty="0"/>
            <a:t>Depth limited</a:t>
          </a:r>
        </a:p>
      </dgm:t>
    </dgm:pt>
    <dgm:pt modelId="{74423EDD-B922-49F8-BE19-3598C04D537D}" type="parTrans" cxnId="{7CAB7550-9943-4C31-ACCD-B22D93C5F848}">
      <dgm:prSet/>
      <dgm:spPr/>
      <dgm:t>
        <a:bodyPr/>
        <a:lstStyle/>
        <a:p>
          <a:endParaRPr lang="en-US"/>
        </a:p>
      </dgm:t>
    </dgm:pt>
    <dgm:pt modelId="{2E726C2F-20AF-4611-BCDB-570333C4209C}" type="sibTrans" cxnId="{7CAB7550-9943-4C31-ACCD-B22D93C5F848}">
      <dgm:prSet/>
      <dgm:spPr/>
      <dgm:t>
        <a:bodyPr/>
        <a:lstStyle/>
        <a:p>
          <a:endParaRPr lang="en-US"/>
        </a:p>
      </dgm:t>
    </dgm:pt>
    <dgm:pt modelId="{2091B6AA-25A3-45A0-BFB2-DD5FB90169CE}">
      <dgm:prSet phldrT="[Text]"/>
      <dgm:spPr/>
      <dgm:t>
        <a:bodyPr/>
        <a:lstStyle/>
        <a:p>
          <a:r>
            <a:rPr lang="en-US" dirty="0"/>
            <a:t>Iterative Deepening </a:t>
          </a:r>
        </a:p>
      </dgm:t>
    </dgm:pt>
    <dgm:pt modelId="{A483EBF9-A21E-480B-BAFE-588E5F8EAD5D}" type="parTrans" cxnId="{F2A3A362-68E2-4FE9-805C-0BCD8F3F9815}">
      <dgm:prSet/>
      <dgm:spPr/>
      <dgm:t>
        <a:bodyPr/>
        <a:lstStyle/>
        <a:p>
          <a:endParaRPr lang="en-US"/>
        </a:p>
      </dgm:t>
    </dgm:pt>
    <dgm:pt modelId="{AC8E6BC6-B073-4C88-946A-BC1A7C3F349A}" type="sibTrans" cxnId="{F2A3A362-68E2-4FE9-805C-0BCD8F3F9815}">
      <dgm:prSet/>
      <dgm:spPr/>
      <dgm:t>
        <a:bodyPr/>
        <a:lstStyle/>
        <a:p>
          <a:endParaRPr lang="en-US"/>
        </a:p>
      </dgm:t>
    </dgm:pt>
    <dgm:pt modelId="{1BFCD323-9CD5-4839-8358-67D16B1FF5F2}">
      <dgm:prSet phldrT="[Text]"/>
      <dgm:spPr/>
      <dgm:t>
        <a:bodyPr/>
        <a:lstStyle/>
        <a:p>
          <a:r>
            <a:rPr lang="en-US" dirty="0"/>
            <a:t>Uniform Cost</a:t>
          </a:r>
        </a:p>
      </dgm:t>
    </dgm:pt>
    <dgm:pt modelId="{25602DA6-E9F5-4C51-8D8B-CD98105B7389}" type="parTrans" cxnId="{17CAB90C-571F-4BC0-A60B-D201F0C4C6BB}">
      <dgm:prSet/>
      <dgm:spPr/>
      <dgm:t>
        <a:bodyPr/>
        <a:lstStyle/>
        <a:p>
          <a:endParaRPr lang="en-US"/>
        </a:p>
      </dgm:t>
    </dgm:pt>
    <dgm:pt modelId="{0F4BC881-5059-4367-B810-9FEEA4CB1F19}" type="sibTrans" cxnId="{17CAB90C-571F-4BC0-A60B-D201F0C4C6BB}">
      <dgm:prSet/>
      <dgm:spPr/>
      <dgm:t>
        <a:bodyPr/>
        <a:lstStyle/>
        <a:p>
          <a:endParaRPr lang="en-US"/>
        </a:p>
      </dgm:t>
    </dgm:pt>
    <dgm:pt modelId="{BA808F9B-4652-43A3-9867-6067033C958B}">
      <dgm:prSet phldrT="[Text]"/>
      <dgm:spPr/>
      <dgm:t>
        <a:bodyPr/>
        <a:lstStyle/>
        <a:p>
          <a:r>
            <a:rPr lang="en-US" dirty="0"/>
            <a:t>Bi-Directional search</a:t>
          </a:r>
        </a:p>
      </dgm:t>
    </dgm:pt>
    <dgm:pt modelId="{8F19BF7D-5C70-4A5F-9DB2-B2BB1DD778EE}" type="parTrans" cxnId="{F067DD3E-4530-430D-8501-F7D0C4AE17DE}">
      <dgm:prSet/>
      <dgm:spPr/>
      <dgm:t>
        <a:bodyPr/>
        <a:lstStyle/>
        <a:p>
          <a:endParaRPr lang="en-US"/>
        </a:p>
      </dgm:t>
    </dgm:pt>
    <dgm:pt modelId="{9473F9C7-8830-4C50-AAF5-3FA566394505}" type="sibTrans" cxnId="{F067DD3E-4530-430D-8501-F7D0C4AE17DE}">
      <dgm:prSet/>
      <dgm:spPr/>
      <dgm:t>
        <a:bodyPr/>
        <a:lstStyle/>
        <a:p>
          <a:endParaRPr lang="en-US"/>
        </a:p>
      </dgm:t>
    </dgm:pt>
    <dgm:pt modelId="{030F874C-E3E9-4527-9F7A-6CDB555D648E}" type="pres">
      <dgm:prSet presAssocID="{8B993AA5-52FF-48CC-B599-B5ABD6F9D09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C50E5F3-FED5-4315-8140-F2673C20C614}" type="pres">
      <dgm:prSet presAssocID="{7358CBF3-0DA2-42E6-881A-FD324468AB43}" presName="hierRoot1" presStyleCnt="0">
        <dgm:presLayoutVars>
          <dgm:hierBranch val="init"/>
        </dgm:presLayoutVars>
      </dgm:prSet>
      <dgm:spPr/>
    </dgm:pt>
    <dgm:pt modelId="{3935ECAD-2691-4C54-A309-B8820BF51E88}" type="pres">
      <dgm:prSet presAssocID="{7358CBF3-0DA2-42E6-881A-FD324468AB43}" presName="rootComposite1" presStyleCnt="0"/>
      <dgm:spPr/>
    </dgm:pt>
    <dgm:pt modelId="{A33BE7A7-D4D2-494E-B812-AD7E73D30985}" type="pres">
      <dgm:prSet presAssocID="{7358CBF3-0DA2-42E6-881A-FD324468AB43}" presName="rootText1" presStyleLbl="node0" presStyleIdx="0" presStyleCnt="1">
        <dgm:presLayoutVars>
          <dgm:chPref val="3"/>
        </dgm:presLayoutVars>
      </dgm:prSet>
      <dgm:spPr/>
    </dgm:pt>
    <dgm:pt modelId="{C3E89142-AE1E-4821-A4D2-FB72980DAF9C}" type="pres">
      <dgm:prSet presAssocID="{7358CBF3-0DA2-42E6-881A-FD324468AB43}" presName="rootConnector1" presStyleLbl="node1" presStyleIdx="0" presStyleCnt="0"/>
      <dgm:spPr/>
    </dgm:pt>
    <dgm:pt modelId="{2C46D8C9-8BA6-43BA-A7D3-C47835B00964}" type="pres">
      <dgm:prSet presAssocID="{7358CBF3-0DA2-42E6-881A-FD324468AB43}" presName="hierChild2" presStyleCnt="0"/>
      <dgm:spPr/>
    </dgm:pt>
    <dgm:pt modelId="{73858060-7BE1-4B15-BAEC-7B29D2DBFEFC}" type="pres">
      <dgm:prSet presAssocID="{D74AE3B7-07CB-4066-94A3-04FC54403FA2}" presName="Name37" presStyleLbl="parChTrans1D2" presStyleIdx="0" presStyleCnt="2"/>
      <dgm:spPr/>
    </dgm:pt>
    <dgm:pt modelId="{23E7DA51-FE15-4191-9F31-A9695FE98B43}" type="pres">
      <dgm:prSet presAssocID="{715FBE6D-AF4D-4535-A955-B723F4CFF4A4}" presName="hierRoot2" presStyleCnt="0">
        <dgm:presLayoutVars>
          <dgm:hierBranch val="init"/>
        </dgm:presLayoutVars>
      </dgm:prSet>
      <dgm:spPr/>
    </dgm:pt>
    <dgm:pt modelId="{CA6B9E12-46DE-440D-B4A7-B3F59B8B2971}" type="pres">
      <dgm:prSet presAssocID="{715FBE6D-AF4D-4535-A955-B723F4CFF4A4}" presName="rootComposite" presStyleCnt="0"/>
      <dgm:spPr/>
    </dgm:pt>
    <dgm:pt modelId="{70BC2003-1E6B-4222-970F-EBD55BCC3AC5}" type="pres">
      <dgm:prSet presAssocID="{715FBE6D-AF4D-4535-A955-B723F4CFF4A4}" presName="rootText" presStyleLbl="node2" presStyleIdx="0" presStyleCnt="2" custLinFactX="-100000" custLinFactNeighborX="-103052" custLinFactNeighborY="4799">
        <dgm:presLayoutVars>
          <dgm:chPref val="3"/>
        </dgm:presLayoutVars>
      </dgm:prSet>
      <dgm:spPr/>
    </dgm:pt>
    <dgm:pt modelId="{521204E4-1944-4670-A214-E5812B867F6C}" type="pres">
      <dgm:prSet presAssocID="{715FBE6D-AF4D-4535-A955-B723F4CFF4A4}" presName="rootConnector" presStyleLbl="node2" presStyleIdx="0" presStyleCnt="2"/>
      <dgm:spPr/>
    </dgm:pt>
    <dgm:pt modelId="{0AB2695F-343D-4A99-BD43-07CBA9CC5A32}" type="pres">
      <dgm:prSet presAssocID="{715FBE6D-AF4D-4535-A955-B723F4CFF4A4}" presName="hierChild4" presStyleCnt="0"/>
      <dgm:spPr/>
    </dgm:pt>
    <dgm:pt modelId="{A11F5651-7334-4B3B-8A8E-582C2B539BBB}" type="pres">
      <dgm:prSet presAssocID="{22361A57-F5B8-4F8D-8B72-1D39161D0C20}" presName="Name37" presStyleLbl="parChTrans1D3" presStyleIdx="0" presStyleCnt="6"/>
      <dgm:spPr/>
    </dgm:pt>
    <dgm:pt modelId="{D655F4C3-3B8B-4110-BF19-EB7971A56682}" type="pres">
      <dgm:prSet presAssocID="{015FA137-3A16-47C0-B357-DA3D0F5659AA}" presName="hierRoot2" presStyleCnt="0">
        <dgm:presLayoutVars>
          <dgm:hierBranch val="init"/>
        </dgm:presLayoutVars>
      </dgm:prSet>
      <dgm:spPr/>
    </dgm:pt>
    <dgm:pt modelId="{44137603-5F38-41A9-9CFC-83AE88B8AEFA}" type="pres">
      <dgm:prSet presAssocID="{015FA137-3A16-47C0-B357-DA3D0F5659AA}" presName="rootComposite" presStyleCnt="0"/>
      <dgm:spPr/>
    </dgm:pt>
    <dgm:pt modelId="{23E30692-08FD-4705-B7AB-4CF32EACF3C1}" type="pres">
      <dgm:prSet presAssocID="{015FA137-3A16-47C0-B357-DA3D0F5659AA}" presName="rootText" presStyleLbl="node3" presStyleIdx="0" presStyleCnt="6" custScaleX="287730">
        <dgm:presLayoutVars>
          <dgm:chPref val="3"/>
        </dgm:presLayoutVars>
      </dgm:prSet>
      <dgm:spPr/>
    </dgm:pt>
    <dgm:pt modelId="{22B0474D-DA1D-4DE5-96BE-5CD5ABEB7717}" type="pres">
      <dgm:prSet presAssocID="{015FA137-3A16-47C0-B357-DA3D0F5659AA}" presName="rootConnector" presStyleLbl="node3" presStyleIdx="0" presStyleCnt="6"/>
      <dgm:spPr/>
    </dgm:pt>
    <dgm:pt modelId="{62CEDD33-1124-4A13-ADE8-333EE11B7CD1}" type="pres">
      <dgm:prSet presAssocID="{015FA137-3A16-47C0-B357-DA3D0F5659AA}" presName="hierChild4" presStyleCnt="0"/>
      <dgm:spPr/>
    </dgm:pt>
    <dgm:pt modelId="{E033BF1C-9C15-4FBD-85AC-276032C1CC36}" type="pres">
      <dgm:prSet presAssocID="{015FA137-3A16-47C0-B357-DA3D0F5659AA}" presName="hierChild5" presStyleCnt="0"/>
      <dgm:spPr/>
    </dgm:pt>
    <dgm:pt modelId="{7018CA88-752E-490B-B553-04CE23DA8653}" type="pres">
      <dgm:prSet presAssocID="{6CB44834-9A23-4C03-B911-8840B0722C30}" presName="Name37" presStyleLbl="parChTrans1D3" presStyleIdx="1" presStyleCnt="6"/>
      <dgm:spPr/>
    </dgm:pt>
    <dgm:pt modelId="{A1D3451C-4AEC-4555-88A1-01D1E415BD69}" type="pres">
      <dgm:prSet presAssocID="{EC508721-BDBA-49BE-8D91-4800A0288557}" presName="hierRoot2" presStyleCnt="0">
        <dgm:presLayoutVars>
          <dgm:hierBranch val="init"/>
        </dgm:presLayoutVars>
      </dgm:prSet>
      <dgm:spPr/>
    </dgm:pt>
    <dgm:pt modelId="{0D28DC7C-38BE-4E8E-A303-E1612DBB7F75}" type="pres">
      <dgm:prSet presAssocID="{EC508721-BDBA-49BE-8D91-4800A0288557}" presName="rootComposite" presStyleCnt="0"/>
      <dgm:spPr/>
    </dgm:pt>
    <dgm:pt modelId="{72B865FB-29B6-4ADC-B6BC-6D2C482192B2}" type="pres">
      <dgm:prSet presAssocID="{EC508721-BDBA-49BE-8D91-4800A0288557}" presName="rootText" presStyleLbl="node3" presStyleIdx="1" presStyleCnt="6" custScaleX="287730">
        <dgm:presLayoutVars>
          <dgm:chPref val="3"/>
        </dgm:presLayoutVars>
      </dgm:prSet>
      <dgm:spPr/>
    </dgm:pt>
    <dgm:pt modelId="{E3B362EE-7E05-40E9-A071-48BBEE8BF33A}" type="pres">
      <dgm:prSet presAssocID="{EC508721-BDBA-49BE-8D91-4800A0288557}" presName="rootConnector" presStyleLbl="node3" presStyleIdx="1" presStyleCnt="6"/>
      <dgm:spPr/>
    </dgm:pt>
    <dgm:pt modelId="{726AA33C-9E63-4A2D-9F2A-4EB3C62E5400}" type="pres">
      <dgm:prSet presAssocID="{EC508721-BDBA-49BE-8D91-4800A0288557}" presName="hierChild4" presStyleCnt="0"/>
      <dgm:spPr/>
    </dgm:pt>
    <dgm:pt modelId="{298797F8-8288-4399-9987-0A3A3A73F625}" type="pres">
      <dgm:prSet presAssocID="{EC508721-BDBA-49BE-8D91-4800A0288557}" presName="hierChild5" presStyleCnt="0"/>
      <dgm:spPr/>
    </dgm:pt>
    <dgm:pt modelId="{5CDD177F-CD71-4F52-80ED-D87699190912}" type="pres">
      <dgm:prSet presAssocID="{74423EDD-B922-49F8-BE19-3598C04D537D}" presName="Name37" presStyleLbl="parChTrans1D3" presStyleIdx="2" presStyleCnt="6"/>
      <dgm:spPr/>
    </dgm:pt>
    <dgm:pt modelId="{B737D70A-B144-458C-B9D2-17428A8C6B40}" type="pres">
      <dgm:prSet presAssocID="{5A5410A2-2D6F-4798-8930-6027C7D77559}" presName="hierRoot2" presStyleCnt="0">
        <dgm:presLayoutVars>
          <dgm:hierBranch val="init"/>
        </dgm:presLayoutVars>
      </dgm:prSet>
      <dgm:spPr/>
    </dgm:pt>
    <dgm:pt modelId="{5D2AC345-A318-4D17-BCFA-A0769700BBD4}" type="pres">
      <dgm:prSet presAssocID="{5A5410A2-2D6F-4798-8930-6027C7D77559}" presName="rootComposite" presStyleCnt="0"/>
      <dgm:spPr/>
    </dgm:pt>
    <dgm:pt modelId="{FDFD5F5E-BC3A-452D-AEE1-313F9401D38D}" type="pres">
      <dgm:prSet presAssocID="{5A5410A2-2D6F-4798-8930-6027C7D77559}" presName="rootText" presStyleLbl="node3" presStyleIdx="2" presStyleCnt="6" custScaleX="287730">
        <dgm:presLayoutVars>
          <dgm:chPref val="3"/>
        </dgm:presLayoutVars>
      </dgm:prSet>
      <dgm:spPr/>
    </dgm:pt>
    <dgm:pt modelId="{18F834EF-DBDE-49DD-B9D8-EDE11978F907}" type="pres">
      <dgm:prSet presAssocID="{5A5410A2-2D6F-4798-8930-6027C7D77559}" presName="rootConnector" presStyleLbl="node3" presStyleIdx="2" presStyleCnt="6"/>
      <dgm:spPr/>
    </dgm:pt>
    <dgm:pt modelId="{A49A4A53-F9DD-434B-940D-13D7EC5A0157}" type="pres">
      <dgm:prSet presAssocID="{5A5410A2-2D6F-4798-8930-6027C7D77559}" presName="hierChild4" presStyleCnt="0"/>
      <dgm:spPr/>
    </dgm:pt>
    <dgm:pt modelId="{162CE8F2-557C-4B98-A7FE-4E5CF893ADBC}" type="pres">
      <dgm:prSet presAssocID="{5A5410A2-2D6F-4798-8930-6027C7D77559}" presName="hierChild5" presStyleCnt="0"/>
      <dgm:spPr/>
    </dgm:pt>
    <dgm:pt modelId="{14AD4408-F6F6-4CE0-9ECF-2CCDBDEB93A0}" type="pres">
      <dgm:prSet presAssocID="{A483EBF9-A21E-480B-BAFE-588E5F8EAD5D}" presName="Name37" presStyleLbl="parChTrans1D3" presStyleIdx="3" presStyleCnt="6"/>
      <dgm:spPr/>
    </dgm:pt>
    <dgm:pt modelId="{5D273002-ACF1-4D78-8C89-F482B519CA34}" type="pres">
      <dgm:prSet presAssocID="{2091B6AA-25A3-45A0-BFB2-DD5FB90169CE}" presName="hierRoot2" presStyleCnt="0">
        <dgm:presLayoutVars>
          <dgm:hierBranch val="init"/>
        </dgm:presLayoutVars>
      </dgm:prSet>
      <dgm:spPr/>
    </dgm:pt>
    <dgm:pt modelId="{8488609C-3D34-43A2-BF1C-642D4166A908}" type="pres">
      <dgm:prSet presAssocID="{2091B6AA-25A3-45A0-BFB2-DD5FB90169CE}" presName="rootComposite" presStyleCnt="0"/>
      <dgm:spPr/>
    </dgm:pt>
    <dgm:pt modelId="{35203015-B93E-4E04-9BF9-62444AA28ED2}" type="pres">
      <dgm:prSet presAssocID="{2091B6AA-25A3-45A0-BFB2-DD5FB90169CE}" presName="rootText" presStyleLbl="node3" presStyleIdx="3" presStyleCnt="6" custScaleX="287730">
        <dgm:presLayoutVars>
          <dgm:chPref val="3"/>
        </dgm:presLayoutVars>
      </dgm:prSet>
      <dgm:spPr/>
    </dgm:pt>
    <dgm:pt modelId="{BB376961-3A60-4160-BA48-A192D9432B1C}" type="pres">
      <dgm:prSet presAssocID="{2091B6AA-25A3-45A0-BFB2-DD5FB90169CE}" presName="rootConnector" presStyleLbl="node3" presStyleIdx="3" presStyleCnt="6"/>
      <dgm:spPr/>
    </dgm:pt>
    <dgm:pt modelId="{9338360E-9D91-4144-9BC3-C73B8B05805F}" type="pres">
      <dgm:prSet presAssocID="{2091B6AA-25A3-45A0-BFB2-DD5FB90169CE}" presName="hierChild4" presStyleCnt="0"/>
      <dgm:spPr/>
    </dgm:pt>
    <dgm:pt modelId="{F6F1D12C-FEAA-4726-9F65-1247CD72F1B0}" type="pres">
      <dgm:prSet presAssocID="{2091B6AA-25A3-45A0-BFB2-DD5FB90169CE}" presName="hierChild5" presStyleCnt="0"/>
      <dgm:spPr/>
    </dgm:pt>
    <dgm:pt modelId="{C00C2D4C-2F0C-4990-84E9-A580FADF8674}" type="pres">
      <dgm:prSet presAssocID="{25602DA6-E9F5-4C51-8D8B-CD98105B7389}" presName="Name37" presStyleLbl="parChTrans1D3" presStyleIdx="4" presStyleCnt="6"/>
      <dgm:spPr/>
    </dgm:pt>
    <dgm:pt modelId="{50B776D4-04B0-4B27-BE09-CCA1591BB754}" type="pres">
      <dgm:prSet presAssocID="{1BFCD323-9CD5-4839-8358-67D16B1FF5F2}" presName="hierRoot2" presStyleCnt="0">
        <dgm:presLayoutVars>
          <dgm:hierBranch val="init"/>
        </dgm:presLayoutVars>
      </dgm:prSet>
      <dgm:spPr/>
    </dgm:pt>
    <dgm:pt modelId="{81CBB3E9-94C6-497F-9B75-5EB515B39E11}" type="pres">
      <dgm:prSet presAssocID="{1BFCD323-9CD5-4839-8358-67D16B1FF5F2}" presName="rootComposite" presStyleCnt="0"/>
      <dgm:spPr/>
    </dgm:pt>
    <dgm:pt modelId="{872600AC-93CD-48CA-8436-C2387427767E}" type="pres">
      <dgm:prSet presAssocID="{1BFCD323-9CD5-4839-8358-67D16B1FF5F2}" presName="rootText" presStyleLbl="node3" presStyleIdx="4" presStyleCnt="6" custScaleX="287730">
        <dgm:presLayoutVars>
          <dgm:chPref val="3"/>
        </dgm:presLayoutVars>
      </dgm:prSet>
      <dgm:spPr/>
    </dgm:pt>
    <dgm:pt modelId="{0F23961F-0B7C-4726-B8AF-F1188BB1387F}" type="pres">
      <dgm:prSet presAssocID="{1BFCD323-9CD5-4839-8358-67D16B1FF5F2}" presName="rootConnector" presStyleLbl="node3" presStyleIdx="4" presStyleCnt="6"/>
      <dgm:spPr/>
    </dgm:pt>
    <dgm:pt modelId="{743F4F17-4AC3-497A-B1E5-B0158EB273DB}" type="pres">
      <dgm:prSet presAssocID="{1BFCD323-9CD5-4839-8358-67D16B1FF5F2}" presName="hierChild4" presStyleCnt="0"/>
      <dgm:spPr/>
    </dgm:pt>
    <dgm:pt modelId="{9D2D8003-3B56-4239-9ADD-073D00A9C47E}" type="pres">
      <dgm:prSet presAssocID="{1BFCD323-9CD5-4839-8358-67D16B1FF5F2}" presName="hierChild5" presStyleCnt="0"/>
      <dgm:spPr/>
    </dgm:pt>
    <dgm:pt modelId="{A3BA41B8-2C86-4C17-811E-BC44A102B0D6}" type="pres">
      <dgm:prSet presAssocID="{8F19BF7D-5C70-4A5F-9DB2-B2BB1DD778EE}" presName="Name37" presStyleLbl="parChTrans1D3" presStyleIdx="5" presStyleCnt="6"/>
      <dgm:spPr/>
    </dgm:pt>
    <dgm:pt modelId="{250AB0A2-AB26-4379-89EF-9ADF94A063C9}" type="pres">
      <dgm:prSet presAssocID="{BA808F9B-4652-43A3-9867-6067033C958B}" presName="hierRoot2" presStyleCnt="0">
        <dgm:presLayoutVars>
          <dgm:hierBranch val="init"/>
        </dgm:presLayoutVars>
      </dgm:prSet>
      <dgm:spPr/>
    </dgm:pt>
    <dgm:pt modelId="{D6EB384C-F43E-4CDA-95A8-C3BD96818956}" type="pres">
      <dgm:prSet presAssocID="{BA808F9B-4652-43A3-9867-6067033C958B}" presName="rootComposite" presStyleCnt="0"/>
      <dgm:spPr/>
    </dgm:pt>
    <dgm:pt modelId="{35F23965-727F-40A8-B17A-A4D70245E164}" type="pres">
      <dgm:prSet presAssocID="{BA808F9B-4652-43A3-9867-6067033C958B}" presName="rootText" presStyleLbl="node3" presStyleIdx="5" presStyleCnt="6" custScaleX="287730">
        <dgm:presLayoutVars>
          <dgm:chPref val="3"/>
        </dgm:presLayoutVars>
      </dgm:prSet>
      <dgm:spPr/>
    </dgm:pt>
    <dgm:pt modelId="{367C7FEC-25E4-418F-9A67-DDFACBDF1611}" type="pres">
      <dgm:prSet presAssocID="{BA808F9B-4652-43A3-9867-6067033C958B}" presName="rootConnector" presStyleLbl="node3" presStyleIdx="5" presStyleCnt="6"/>
      <dgm:spPr/>
    </dgm:pt>
    <dgm:pt modelId="{BC528451-6B41-4430-9E40-83ABBC7BA7A9}" type="pres">
      <dgm:prSet presAssocID="{BA808F9B-4652-43A3-9867-6067033C958B}" presName="hierChild4" presStyleCnt="0"/>
      <dgm:spPr/>
    </dgm:pt>
    <dgm:pt modelId="{FC3AA8D8-C007-4333-87D4-D1F1819F7E29}" type="pres">
      <dgm:prSet presAssocID="{BA808F9B-4652-43A3-9867-6067033C958B}" presName="hierChild5" presStyleCnt="0"/>
      <dgm:spPr/>
    </dgm:pt>
    <dgm:pt modelId="{D104805D-B7E1-4434-8AE5-286D40397A3D}" type="pres">
      <dgm:prSet presAssocID="{715FBE6D-AF4D-4535-A955-B723F4CFF4A4}" presName="hierChild5" presStyleCnt="0"/>
      <dgm:spPr/>
    </dgm:pt>
    <dgm:pt modelId="{132DAC93-8EBC-48FE-9379-948B1FED6BF2}" type="pres">
      <dgm:prSet presAssocID="{EDDFA269-C34B-45FB-A519-0E3EDBD9B67D}" presName="Name37" presStyleLbl="parChTrans1D2" presStyleIdx="1" presStyleCnt="2"/>
      <dgm:spPr/>
    </dgm:pt>
    <dgm:pt modelId="{43551FA1-A2F7-4C78-8859-CE74B9A07A5D}" type="pres">
      <dgm:prSet presAssocID="{DA0DCFDB-4C28-4616-8147-98AF9DD95E79}" presName="hierRoot2" presStyleCnt="0">
        <dgm:presLayoutVars>
          <dgm:hierBranch val="init"/>
        </dgm:presLayoutVars>
      </dgm:prSet>
      <dgm:spPr/>
    </dgm:pt>
    <dgm:pt modelId="{7E0AEF7E-1685-41AA-80AF-F894D1C4E01F}" type="pres">
      <dgm:prSet presAssocID="{DA0DCFDB-4C28-4616-8147-98AF9DD95E79}" presName="rootComposite" presStyleCnt="0"/>
      <dgm:spPr/>
    </dgm:pt>
    <dgm:pt modelId="{59758F24-22E4-42E8-B7CA-2948D6DFF45A}" type="pres">
      <dgm:prSet presAssocID="{DA0DCFDB-4C28-4616-8147-98AF9DD95E79}" presName="rootText" presStyleLbl="node2" presStyleIdx="1" presStyleCnt="2" custLinFactX="100000" custLinFactNeighborX="110831" custLinFactNeighborY="4799">
        <dgm:presLayoutVars>
          <dgm:chPref val="3"/>
        </dgm:presLayoutVars>
      </dgm:prSet>
      <dgm:spPr/>
    </dgm:pt>
    <dgm:pt modelId="{4740A640-42ED-4DDD-AFD7-E2B78BBCC4D8}" type="pres">
      <dgm:prSet presAssocID="{DA0DCFDB-4C28-4616-8147-98AF9DD95E79}" presName="rootConnector" presStyleLbl="node2" presStyleIdx="1" presStyleCnt="2"/>
      <dgm:spPr/>
    </dgm:pt>
    <dgm:pt modelId="{ED1A59A9-ECBB-4A01-8893-2D350184CC43}" type="pres">
      <dgm:prSet presAssocID="{DA0DCFDB-4C28-4616-8147-98AF9DD95E79}" presName="hierChild4" presStyleCnt="0"/>
      <dgm:spPr/>
    </dgm:pt>
    <dgm:pt modelId="{304EF1F0-162D-403C-BD3A-339BC24294FA}" type="pres">
      <dgm:prSet presAssocID="{DA0DCFDB-4C28-4616-8147-98AF9DD95E79}" presName="hierChild5" presStyleCnt="0"/>
      <dgm:spPr/>
    </dgm:pt>
    <dgm:pt modelId="{7DC21E7E-7D97-417B-9241-2FBDEF2AD69E}" type="pres">
      <dgm:prSet presAssocID="{7358CBF3-0DA2-42E6-881A-FD324468AB43}" presName="hierChild3" presStyleCnt="0"/>
      <dgm:spPr/>
    </dgm:pt>
  </dgm:ptLst>
  <dgm:cxnLst>
    <dgm:cxn modelId="{83FF6A08-A947-4780-A9DC-2A7356320BDB}" type="presOf" srcId="{EC508721-BDBA-49BE-8D91-4800A0288557}" destId="{E3B362EE-7E05-40E9-A071-48BBEE8BF33A}" srcOrd="1" destOrd="0" presId="urn:microsoft.com/office/officeart/2005/8/layout/orgChart1"/>
    <dgm:cxn modelId="{17CAB90C-571F-4BC0-A60B-D201F0C4C6BB}" srcId="{715FBE6D-AF4D-4535-A955-B723F4CFF4A4}" destId="{1BFCD323-9CD5-4839-8358-67D16B1FF5F2}" srcOrd="4" destOrd="0" parTransId="{25602DA6-E9F5-4C51-8D8B-CD98105B7389}" sibTransId="{0F4BC881-5059-4367-B810-9FEEA4CB1F19}"/>
    <dgm:cxn modelId="{39752B1A-D4C1-4682-B0E1-9A7BDB9A8D62}" type="presOf" srcId="{DA0DCFDB-4C28-4616-8147-98AF9DD95E79}" destId="{59758F24-22E4-42E8-B7CA-2948D6DFF45A}" srcOrd="0" destOrd="0" presId="urn:microsoft.com/office/officeart/2005/8/layout/orgChart1"/>
    <dgm:cxn modelId="{7CC7351C-E647-4514-B655-F1CE4FBA9D4E}" srcId="{715FBE6D-AF4D-4535-A955-B723F4CFF4A4}" destId="{015FA137-3A16-47C0-B357-DA3D0F5659AA}" srcOrd="0" destOrd="0" parTransId="{22361A57-F5B8-4F8D-8B72-1D39161D0C20}" sibTransId="{EC5DE440-C411-4D2D-A493-8B47330FE881}"/>
    <dgm:cxn modelId="{E9D77430-0C65-4ADD-9911-AF405353C52C}" srcId="{715FBE6D-AF4D-4535-A955-B723F4CFF4A4}" destId="{EC508721-BDBA-49BE-8D91-4800A0288557}" srcOrd="1" destOrd="0" parTransId="{6CB44834-9A23-4C03-B911-8840B0722C30}" sibTransId="{FE6FA227-25C0-4106-A07B-55E00D2F764A}"/>
    <dgm:cxn modelId="{25782232-5CA2-4659-9046-58897703DE9A}" type="presOf" srcId="{EC508721-BDBA-49BE-8D91-4800A0288557}" destId="{72B865FB-29B6-4ADC-B6BC-6D2C482192B2}" srcOrd="0" destOrd="0" presId="urn:microsoft.com/office/officeart/2005/8/layout/orgChart1"/>
    <dgm:cxn modelId="{6417D733-1113-464D-BFF5-1AD7A4EB48CD}" type="presOf" srcId="{5A5410A2-2D6F-4798-8930-6027C7D77559}" destId="{18F834EF-DBDE-49DD-B9D8-EDE11978F907}" srcOrd="1" destOrd="0" presId="urn:microsoft.com/office/officeart/2005/8/layout/orgChart1"/>
    <dgm:cxn modelId="{0280CC39-AB81-410C-BB99-A5453DFEBF35}" type="presOf" srcId="{5A5410A2-2D6F-4798-8930-6027C7D77559}" destId="{FDFD5F5E-BC3A-452D-AEE1-313F9401D38D}" srcOrd="0" destOrd="0" presId="urn:microsoft.com/office/officeart/2005/8/layout/orgChart1"/>
    <dgm:cxn modelId="{D3C9DA3C-29FB-4D11-B35F-00D36F18DE1D}" type="presOf" srcId="{A483EBF9-A21E-480B-BAFE-588E5F8EAD5D}" destId="{14AD4408-F6F6-4CE0-9ECF-2CCDBDEB93A0}" srcOrd="0" destOrd="0" presId="urn:microsoft.com/office/officeart/2005/8/layout/orgChart1"/>
    <dgm:cxn modelId="{F067DD3E-4530-430D-8501-F7D0C4AE17DE}" srcId="{715FBE6D-AF4D-4535-A955-B723F4CFF4A4}" destId="{BA808F9B-4652-43A3-9867-6067033C958B}" srcOrd="5" destOrd="0" parTransId="{8F19BF7D-5C70-4A5F-9DB2-B2BB1DD778EE}" sibTransId="{9473F9C7-8830-4C50-AAF5-3FA566394505}"/>
    <dgm:cxn modelId="{A389A241-4F4E-4C52-8E61-ED650067B691}" type="presOf" srcId="{1BFCD323-9CD5-4839-8358-67D16B1FF5F2}" destId="{872600AC-93CD-48CA-8436-C2387427767E}" srcOrd="0" destOrd="0" presId="urn:microsoft.com/office/officeart/2005/8/layout/orgChart1"/>
    <dgm:cxn modelId="{F2A3A362-68E2-4FE9-805C-0BCD8F3F9815}" srcId="{715FBE6D-AF4D-4535-A955-B723F4CFF4A4}" destId="{2091B6AA-25A3-45A0-BFB2-DD5FB90169CE}" srcOrd="3" destOrd="0" parTransId="{A483EBF9-A21E-480B-BAFE-588E5F8EAD5D}" sibTransId="{AC8E6BC6-B073-4C88-946A-BC1A7C3F349A}"/>
    <dgm:cxn modelId="{50B1B667-3BB5-40AA-89E8-D6E53A1F1B6A}" type="presOf" srcId="{22361A57-F5B8-4F8D-8B72-1D39161D0C20}" destId="{A11F5651-7334-4B3B-8A8E-582C2B539BBB}" srcOrd="0" destOrd="0" presId="urn:microsoft.com/office/officeart/2005/8/layout/orgChart1"/>
    <dgm:cxn modelId="{09A7CE4E-3BA5-4E2B-9818-2952526265C0}" type="presOf" srcId="{715FBE6D-AF4D-4535-A955-B723F4CFF4A4}" destId="{521204E4-1944-4670-A214-E5812B867F6C}" srcOrd="1" destOrd="0" presId="urn:microsoft.com/office/officeart/2005/8/layout/orgChart1"/>
    <dgm:cxn modelId="{7CAB7550-9943-4C31-ACCD-B22D93C5F848}" srcId="{715FBE6D-AF4D-4535-A955-B723F4CFF4A4}" destId="{5A5410A2-2D6F-4798-8930-6027C7D77559}" srcOrd="2" destOrd="0" parTransId="{74423EDD-B922-49F8-BE19-3598C04D537D}" sibTransId="{2E726C2F-20AF-4611-BCDB-570333C4209C}"/>
    <dgm:cxn modelId="{6CBCB371-3F2D-492F-AF89-BC4610253C58}" type="presOf" srcId="{8F19BF7D-5C70-4A5F-9DB2-B2BB1DD778EE}" destId="{A3BA41B8-2C86-4C17-811E-BC44A102B0D6}" srcOrd="0" destOrd="0" presId="urn:microsoft.com/office/officeart/2005/8/layout/orgChart1"/>
    <dgm:cxn modelId="{2D696A72-8664-4065-8AE7-54BC74A3C77C}" type="presOf" srcId="{8B993AA5-52FF-48CC-B599-B5ABD6F9D09B}" destId="{030F874C-E3E9-4527-9F7A-6CDB555D648E}" srcOrd="0" destOrd="0" presId="urn:microsoft.com/office/officeart/2005/8/layout/orgChart1"/>
    <dgm:cxn modelId="{A51A1473-B1AC-4D18-99C1-0A1BB1E48667}" type="presOf" srcId="{715FBE6D-AF4D-4535-A955-B723F4CFF4A4}" destId="{70BC2003-1E6B-4222-970F-EBD55BCC3AC5}" srcOrd="0" destOrd="0" presId="urn:microsoft.com/office/officeart/2005/8/layout/orgChart1"/>
    <dgm:cxn modelId="{5A8EE154-7CB9-4BEC-BB67-E0B9A05F1514}" srcId="{7358CBF3-0DA2-42E6-881A-FD324468AB43}" destId="{715FBE6D-AF4D-4535-A955-B723F4CFF4A4}" srcOrd="0" destOrd="0" parTransId="{D74AE3B7-07CB-4066-94A3-04FC54403FA2}" sibTransId="{7E6008B9-1174-45FD-AE0F-F50A07C949A4}"/>
    <dgm:cxn modelId="{0067A97B-0F35-463E-9982-EC59A46B2F53}" type="presOf" srcId="{6CB44834-9A23-4C03-B911-8840B0722C30}" destId="{7018CA88-752E-490B-B553-04CE23DA8653}" srcOrd="0" destOrd="0" presId="urn:microsoft.com/office/officeart/2005/8/layout/orgChart1"/>
    <dgm:cxn modelId="{85C19883-41CF-47F4-AC88-D0BA329ECB34}" type="presOf" srcId="{D74AE3B7-07CB-4066-94A3-04FC54403FA2}" destId="{73858060-7BE1-4B15-BAEC-7B29D2DBFEFC}" srcOrd="0" destOrd="0" presId="urn:microsoft.com/office/officeart/2005/8/layout/orgChart1"/>
    <dgm:cxn modelId="{B6C92A85-51ED-4536-A5ED-2C933B8192A8}" type="presOf" srcId="{BA808F9B-4652-43A3-9867-6067033C958B}" destId="{367C7FEC-25E4-418F-9A67-DDFACBDF1611}" srcOrd="1" destOrd="0" presId="urn:microsoft.com/office/officeart/2005/8/layout/orgChart1"/>
    <dgm:cxn modelId="{FCD3288E-C723-4A06-B3FB-2F1C8D1CE1DE}" type="presOf" srcId="{7358CBF3-0DA2-42E6-881A-FD324468AB43}" destId="{C3E89142-AE1E-4821-A4D2-FB72980DAF9C}" srcOrd="1" destOrd="0" presId="urn:microsoft.com/office/officeart/2005/8/layout/orgChart1"/>
    <dgm:cxn modelId="{CD17A296-B7CA-4CEB-9E3D-D6CA67C68EF2}" type="presOf" srcId="{74423EDD-B922-49F8-BE19-3598C04D537D}" destId="{5CDD177F-CD71-4F52-80ED-D87699190912}" srcOrd="0" destOrd="0" presId="urn:microsoft.com/office/officeart/2005/8/layout/orgChart1"/>
    <dgm:cxn modelId="{BFBBB49C-8188-41EC-82B9-E5251DC46CA4}" type="presOf" srcId="{2091B6AA-25A3-45A0-BFB2-DD5FB90169CE}" destId="{35203015-B93E-4E04-9BF9-62444AA28ED2}" srcOrd="0" destOrd="0" presId="urn:microsoft.com/office/officeart/2005/8/layout/orgChart1"/>
    <dgm:cxn modelId="{E58422A1-0722-46DB-AC5C-B1E403E27F75}" type="presOf" srcId="{7358CBF3-0DA2-42E6-881A-FD324468AB43}" destId="{A33BE7A7-D4D2-494E-B812-AD7E73D30985}" srcOrd="0" destOrd="0" presId="urn:microsoft.com/office/officeart/2005/8/layout/orgChart1"/>
    <dgm:cxn modelId="{80F16AA9-4C0D-4EAE-894B-3226B9BA4F7E}" srcId="{8B993AA5-52FF-48CC-B599-B5ABD6F9D09B}" destId="{7358CBF3-0DA2-42E6-881A-FD324468AB43}" srcOrd="0" destOrd="0" parTransId="{7FD6393B-743A-448E-B8BF-C7736981171B}" sibTransId="{CFE79DB1-98AC-4E49-92DD-BCE444FCE23B}"/>
    <dgm:cxn modelId="{721933BA-D178-4513-B241-AD604046067A}" type="presOf" srcId="{EDDFA269-C34B-45FB-A519-0E3EDBD9B67D}" destId="{132DAC93-8EBC-48FE-9379-948B1FED6BF2}" srcOrd="0" destOrd="0" presId="urn:microsoft.com/office/officeart/2005/8/layout/orgChart1"/>
    <dgm:cxn modelId="{D8549CC0-B454-48B5-A39A-60F58B165085}" type="presOf" srcId="{DA0DCFDB-4C28-4616-8147-98AF9DD95E79}" destId="{4740A640-42ED-4DDD-AFD7-E2B78BBCC4D8}" srcOrd="1" destOrd="0" presId="urn:microsoft.com/office/officeart/2005/8/layout/orgChart1"/>
    <dgm:cxn modelId="{32F833CB-618F-44CD-BDB1-44740145FE88}" srcId="{7358CBF3-0DA2-42E6-881A-FD324468AB43}" destId="{DA0DCFDB-4C28-4616-8147-98AF9DD95E79}" srcOrd="1" destOrd="0" parTransId="{EDDFA269-C34B-45FB-A519-0E3EDBD9B67D}" sibTransId="{F3644B8C-08F6-4249-9546-4DFF63938ACE}"/>
    <dgm:cxn modelId="{A9565ED1-3567-4973-821F-D96D0B848AC4}" type="presOf" srcId="{BA808F9B-4652-43A3-9867-6067033C958B}" destId="{35F23965-727F-40A8-B17A-A4D70245E164}" srcOrd="0" destOrd="0" presId="urn:microsoft.com/office/officeart/2005/8/layout/orgChart1"/>
    <dgm:cxn modelId="{3154CDD6-696F-4E50-A096-D6D88D99635A}" type="presOf" srcId="{1BFCD323-9CD5-4839-8358-67D16B1FF5F2}" destId="{0F23961F-0B7C-4726-B8AF-F1188BB1387F}" srcOrd="1" destOrd="0" presId="urn:microsoft.com/office/officeart/2005/8/layout/orgChart1"/>
    <dgm:cxn modelId="{0F2978DF-CC46-4AD9-A71B-2D36F9D7E529}" type="presOf" srcId="{015FA137-3A16-47C0-B357-DA3D0F5659AA}" destId="{23E30692-08FD-4705-B7AB-4CF32EACF3C1}" srcOrd="0" destOrd="0" presId="urn:microsoft.com/office/officeart/2005/8/layout/orgChart1"/>
    <dgm:cxn modelId="{2980BDE9-667F-4A98-83E4-BD966E02FD2E}" type="presOf" srcId="{2091B6AA-25A3-45A0-BFB2-DD5FB90169CE}" destId="{BB376961-3A60-4160-BA48-A192D9432B1C}" srcOrd="1" destOrd="0" presId="urn:microsoft.com/office/officeart/2005/8/layout/orgChart1"/>
    <dgm:cxn modelId="{FDD60AED-A762-45D4-8D57-0D0240C8B2D0}" type="presOf" srcId="{015FA137-3A16-47C0-B357-DA3D0F5659AA}" destId="{22B0474D-DA1D-4DE5-96BE-5CD5ABEB7717}" srcOrd="1" destOrd="0" presId="urn:microsoft.com/office/officeart/2005/8/layout/orgChart1"/>
    <dgm:cxn modelId="{3741B6FC-4AF1-43C8-BDA2-4FBF7BD06684}" type="presOf" srcId="{25602DA6-E9F5-4C51-8D8B-CD98105B7389}" destId="{C00C2D4C-2F0C-4990-84E9-A580FADF8674}" srcOrd="0" destOrd="0" presId="urn:microsoft.com/office/officeart/2005/8/layout/orgChart1"/>
    <dgm:cxn modelId="{3E121128-2300-414A-ADE3-4B75013F7A37}" type="presParOf" srcId="{030F874C-E3E9-4527-9F7A-6CDB555D648E}" destId="{6C50E5F3-FED5-4315-8140-F2673C20C614}" srcOrd="0" destOrd="0" presId="urn:microsoft.com/office/officeart/2005/8/layout/orgChart1"/>
    <dgm:cxn modelId="{975504B6-2CA2-4740-A407-7B7863E70549}" type="presParOf" srcId="{6C50E5F3-FED5-4315-8140-F2673C20C614}" destId="{3935ECAD-2691-4C54-A309-B8820BF51E88}" srcOrd="0" destOrd="0" presId="urn:microsoft.com/office/officeart/2005/8/layout/orgChart1"/>
    <dgm:cxn modelId="{EA62E24F-9BF9-42A2-AEB4-6BB5115643FA}" type="presParOf" srcId="{3935ECAD-2691-4C54-A309-B8820BF51E88}" destId="{A33BE7A7-D4D2-494E-B812-AD7E73D30985}" srcOrd="0" destOrd="0" presId="urn:microsoft.com/office/officeart/2005/8/layout/orgChart1"/>
    <dgm:cxn modelId="{9A31CB41-0818-486B-8BEB-2306465D0CB3}" type="presParOf" srcId="{3935ECAD-2691-4C54-A309-B8820BF51E88}" destId="{C3E89142-AE1E-4821-A4D2-FB72980DAF9C}" srcOrd="1" destOrd="0" presId="urn:microsoft.com/office/officeart/2005/8/layout/orgChart1"/>
    <dgm:cxn modelId="{872042FC-910F-4B4C-9819-443605643D6C}" type="presParOf" srcId="{6C50E5F3-FED5-4315-8140-F2673C20C614}" destId="{2C46D8C9-8BA6-43BA-A7D3-C47835B00964}" srcOrd="1" destOrd="0" presId="urn:microsoft.com/office/officeart/2005/8/layout/orgChart1"/>
    <dgm:cxn modelId="{B29BFBA2-7013-4B78-A082-6018FB6B41EB}" type="presParOf" srcId="{2C46D8C9-8BA6-43BA-A7D3-C47835B00964}" destId="{73858060-7BE1-4B15-BAEC-7B29D2DBFEFC}" srcOrd="0" destOrd="0" presId="urn:microsoft.com/office/officeart/2005/8/layout/orgChart1"/>
    <dgm:cxn modelId="{3D451124-6B94-4E53-A40C-72AB09E47618}" type="presParOf" srcId="{2C46D8C9-8BA6-43BA-A7D3-C47835B00964}" destId="{23E7DA51-FE15-4191-9F31-A9695FE98B43}" srcOrd="1" destOrd="0" presId="urn:microsoft.com/office/officeart/2005/8/layout/orgChart1"/>
    <dgm:cxn modelId="{1859D7D4-0099-446B-B0CF-5C98783D0C04}" type="presParOf" srcId="{23E7DA51-FE15-4191-9F31-A9695FE98B43}" destId="{CA6B9E12-46DE-440D-B4A7-B3F59B8B2971}" srcOrd="0" destOrd="0" presId="urn:microsoft.com/office/officeart/2005/8/layout/orgChart1"/>
    <dgm:cxn modelId="{44BBE800-A9ED-4D6A-B82F-70549D6B9553}" type="presParOf" srcId="{CA6B9E12-46DE-440D-B4A7-B3F59B8B2971}" destId="{70BC2003-1E6B-4222-970F-EBD55BCC3AC5}" srcOrd="0" destOrd="0" presId="urn:microsoft.com/office/officeart/2005/8/layout/orgChart1"/>
    <dgm:cxn modelId="{E0D54418-B86F-4F05-A8A4-13CDCBB4C452}" type="presParOf" srcId="{CA6B9E12-46DE-440D-B4A7-B3F59B8B2971}" destId="{521204E4-1944-4670-A214-E5812B867F6C}" srcOrd="1" destOrd="0" presId="urn:microsoft.com/office/officeart/2005/8/layout/orgChart1"/>
    <dgm:cxn modelId="{9FB381CA-9458-4746-90AC-DE79481FDEB1}" type="presParOf" srcId="{23E7DA51-FE15-4191-9F31-A9695FE98B43}" destId="{0AB2695F-343D-4A99-BD43-07CBA9CC5A32}" srcOrd="1" destOrd="0" presId="urn:microsoft.com/office/officeart/2005/8/layout/orgChart1"/>
    <dgm:cxn modelId="{B4A114C2-27C9-4A5A-AE19-79A79B777F47}" type="presParOf" srcId="{0AB2695F-343D-4A99-BD43-07CBA9CC5A32}" destId="{A11F5651-7334-4B3B-8A8E-582C2B539BBB}" srcOrd="0" destOrd="0" presId="urn:microsoft.com/office/officeart/2005/8/layout/orgChart1"/>
    <dgm:cxn modelId="{24DC8B6E-F60F-4B0E-8E16-94B9DC8BFFBC}" type="presParOf" srcId="{0AB2695F-343D-4A99-BD43-07CBA9CC5A32}" destId="{D655F4C3-3B8B-4110-BF19-EB7971A56682}" srcOrd="1" destOrd="0" presId="urn:microsoft.com/office/officeart/2005/8/layout/orgChart1"/>
    <dgm:cxn modelId="{F2BD7BFF-375A-4DCA-B4D2-82114BB27280}" type="presParOf" srcId="{D655F4C3-3B8B-4110-BF19-EB7971A56682}" destId="{44137603-5F38-41A9-9CFC-83AE88B8AEFA}" srcOrd="0" destOrd="0" presId="urn:microsoft.com/office/officeart/2005/8/layout/orgChart1"/>
    <dgm:cxn modelId="{F48836AE-819C-4552-B97C-D8B012A6B017}" type="presParOf" srcId="{44137603-5F38-41A9-9CFC-83AE88B8AEFA}" destId="{23E30692-08FD-4705-B7AB-4CF32EACF3C1}" srcOrd="0" destOrd="0" presId="urn:microsoft.com/office/officeart/2005/8/layout/orgChart1"/>
    <dgm:cxn modelId="{9530E2E1-BDCA-4BAF-A6E8-DE204B16F969}" type="presParOf" srcId="{44137603-5F38-41A9-9CFC-83AE88B8AEFA}" destId="{22B0474D-DA1D-4DE5-96BE-5CD5ABEB7717}" srcOrd="1" destOrd="0" presId="urn:microsoft.com/office/officeart/2005/8/layout/orgChart1"/>
    <dgm:cxn modelId="{2BED5070-204A-48DE-97AD-49610BF1731E}" type="presParOf" srcId="{D655F4C3-3B8B-4110-BF19-EB7971A56682}" destId="{62CEDD33-1124-4A13-ADE8-333EE11B7CD1}" srcOrd="1" destOrd="0" presId="urn:microsoft.com/office/officeart/2005/8/layout/orgChart1"/>
    <dgm:cxn modelId="{1F4E0CA2-A5F4-4277-8640-073691B37E16}" type="presParOf" srcId="{D655F4C3-3B8B-4110-BF19-EB7971A56682}" destId="{E033BF1C-9C15-4FBD-85AC-276032C1CC36}" srcOrd="2" destOrd="0" presId="urn:microsoft.com/office/officeart/2005/8/layout/orgChart1"/>
    <dgm:cxn modelId="{34FA583A-1731-4967-B5C1-C8DD4F06CF4E}" type="presParOf" srcId="{0AB2695F-343D-4A99-BD43-07CBA9CC5A32}" destId="{7018CA88-752E-490B-B553-04CE23DA8653}" srcOrd="2" destOrd="0" presId="urn:microsoft.com/office/officeart/2005/8/layout/orgChart1"/>
    <dgm:cxn modelId="{69367268-3617-4D68-85AA-B4B88900178D}" type="presParOf" srcId="{0AB2695F-343D-4A99-BD43-07CBA9CC5A32}" destId="{A1D3451C-4AEC-4555-88A1-01D1E415BD69}" srcOrd="3" destOrd="0" presId="urn:microsoft.com/office/officeart/2005/8/layout/orgChart1"/>
    <dgm:cxn modelId="{6267B2A3-9467-454C-A2AF-F3FE0B0E6FCA}" type="presParOf" srcId="{A1D3451C-4AEC-4555-88A1-01D1E415BD69}" destId="{0D28DC7C-38BE-4E8E-A303-E1612DBB7F75}" srcOrd="0" destOrd="0" presId="urn:microsoft.com/office/officeart/2005/8/layout/orgChart1"/>
    <dgm:cxn modelId="{4FB5906C-230E-480F-912D-CD3540511B84}" type="presParOf" srcId="{0D28DC7C-38BE-4E8E-A303-E1612DBB7F75}" destId="{72B865FB-29B6-4ADC-B6BC-6D2C482192B2}" srcOrd="0" destOrd="0" presId="urn:microsoft.com/office/officeart/2005/8/layout/orgChart1"/>
    <dgm:cxn modelId="{1FAE5E3F-A63A-4F75-BD30-70566FB3BF1D}" type="presParOf" srcId="{0D28DC7C-38BE-4E8E-A303-E1612DBB7F75}" destId="{E3B362EE-7E05-40E9-A071-48BBEE8BF33A}" srcOrd="1" destOrd="0" presId="urn:microsoft.com/office/officeart/2005/8/layout/orgChart1"/>
    <dgm:cxn modelId="{D9014603-3A7B-48CC-A3C4-D908AB5CE2F5}" type="presParOf" srcId="{A1D3451C-4AEC-4555-88A1-01D1E415BD69}" destId="{726AA33C-9E63-4A2D-9F2A-4EB3C62E5400}" srcOrd="1" destOrd="0" presId="urn:microsoft.com/office/officeart/2005/8/layout/orgChart1"/>
    <dgm:cxn modelId="{481A8839-9710-49F4-A5B4-F210B0C81435}" type="presParOf" srcId="{A1D3451C-4AEC-4555-88A1-01D1E415BD69}" destId="{298797F8-8288-4399-9987-0A3A3A73F625}" srcOrd="2" destOrd="0" presId="urn:microsoft.com/office/officeart/2005/8/layout/orgChart1"/>
    <dgm:cxn modelId="{EA0D0225-A41D-43D1-BF41-835772264B28}" type="presParOf" srcId="{0AB2695F-343D-4A99-BD43-07CBA9CC5A32}" destId="{5CDD177F-CD71-4F52-80ED-D87699190912}" srcOrd="4" destOrd="0" presId="urn:microsoft.com/office/officeart/2005/8/layout/orgChart1"/>
    <dgm:cxn modelId="{7465C5C2-BF5D-48BE-9E06-89A95EBD7BEA}" type="presParOf" srcId="{0AB2695F-343D-4A99-BD43-07CBA9CC5A32}" destId="{B737D70A-B144-458C-B9D2-17428A8C6B40}" srcOrd="5" destOrd="0" presId="urn:microsoft.com/office/officeart/2005/8/layout/orgChart1"/>
    <dgm:cxn modelId="{D6DA67C4-65E8-4622-A822-37226161EFC6}" type="presParOf" srcId="{B737D70A-B144-458C-B9D2-17428A8C6B40}" destId="{5D2AC345-A318-4D17-BCFA-A0769700BBD4}" srcOrd="0" destOrd="0" presId="urn:microsoft.com/office/officeart/2005/8/layout/orgChart1"/>
    <dgm:cxn modelId="{4359A99B-1FEF-4832-BA20-8F250209EF2C}" type="presParOf" srcId="{5D2AC345-A318-4D17-BCFA-A0769700BBD4}" destId="{FDFD5F5E-BC3A-452D-AEE1-313F9401D38D}" srcOrd="0" destOrd="0" presId="urn:microsoft.com/office/officeart/2005/8/layout/orgChart1"/>
    <dgm:cxn modelId="{0CAA98B3-4800-4F45-BC37-9A13F8A5D926}" type="presParOf" srcId="{5D2AC345-A318-4D17-BCFA-A0769700BBD4}" destId="{18F834EF-DBDE-49DD-B9D8-EDE11978F907}" srcOrd="1" destOrd="0" presId="urn:microsoft.com/office/officeart/2005/8/layout/orgChart1"/>
    <dgm:cxn modelId="{D4751273-EFFA-437D-BACB-C3CED0685833}" type="presParOf" srcId="{B737D70A-B144-458C-B9D2-17428A8C6B40}" destId="{A49A4A53-F9DD-434B-940D-13D7EC5A0157}" srcOrd="1" destOrd="0" presId="urn:microsoft.com/office/officeart/2005/8/layout/orgChart1"/>
    <dgm:cxn modelId="{B58716DD-64B9-4B0E-8815-04DA87D298C0}" type="presParOf" srcId="{B737D70A-B144-458C-B9D2-17428A8C6B40}" destId="{162CE8F2-557C-4B98-A7FE-4E5CF893ADBC}" srcOrd="2" destOrd="0" presId="urn:microsoft.com/office/officeart/2005/8/layout/orgChart1"/>
    <dgm:cxn modelId="{A889C838-B772-4A96-9DEC-1303CFE85615}" type="presParOf" srcId="{0AB2695F-343D-4A99-BD43-07CBA9CC5A32}" destId="{14AD4408-F6F6-4CE0-9ECF-2CCDBDEB93A0}" srcOrd="6" destOrd="0" presId="urn:microsoft.com/office/officeart/2005/8/layout/orgChart1"/>
    <dgm:cxn modelId="{A64A5654-6D2C-46E0-BCC3-DAB185EE8114}" type="presParOf" srcId="{0AB2695F-343D-4A99-BD43-07CBA9CC5A32}" destId="{5D273002-ACF1-4D78-8C89-F482B519CA34}" srcOrd="7" destOrd="0" presId="urn:microsoft.com/office/officeart/2005/8/layout/orgChart1"/>
    <dgm:cxn modelId="{F58097D1-7563-4662-951D-FB18504ACDF7}" type="presParOf" srcId="{5D273002-ACF1-4D78-8C89-F482B519CA34}" destId="{8488609C-3D34-43A2-BF1C-642D4166A908}" srcOrd="0" destOrd="0" presId="urn:microsoft.com/office/officeart/2005/8/layout/orgChart1"/>
    <dgm:cxn modelId="{12F43FC1-D37E-4270-9219-F1B2AB236108}" type="presParOf" srcId="{8488609C-3D34-43A2-BF1C-642D4166A908}" destId="{35203015-B93E-4E04-9BF9-62444AA28ED2}" srcOrd="0" destOrd="0" presId="urn:microsoft.com/office/officeart/2005/8/layout/orgChart1"/>
    <dgm:cxn modelId="{4A8B55F1-2A78-42AF-81F2-F87ADBB41FBD}" type="presParOf" srcId="{8488609C-3D34-43A2-BF1C-642D4166A908}" destId="{BB376961-3A60-4160-BA48-A192D9432B1C}" srcOrd="1" destOrd="0" presId="urn:microsoft.com/office/officeart/2005/8/layout/orgChart1"/>
    <dgm:cxn modelId="{A3177425-9E53-4C2A-A9E6-457AF8689FE3}" type="presParOf" srcId="{5D273002-ACF1-4D78-8C89-F482B519CA34}" destId="{9338360E-9D91-4144-9BC3-C73B8B05805F}" srcOrd="1" destOrd="0" presId="urn:microsoft.com/office/officeart/2005/8/layout/orgChart1"/>
    <dgm:cxn modelId="{B05E5688-17C9-4FA8-AAE9-56E2B133438B}" type="presParOf" srcId="{5D273002-ACF1-4D78-8C89-F482B519CA34}" destId="{F6F1D12C-FEAA-4726-9F65-1247CD72F1B0}" srcOrd="2" destOrd="0" presId="urn:microsoft.com/office/officeart/2005/8/layout/orgChart1"/>
    <dgm:cxn modelId="{7FA58CD7-AE2F-4A66-AAC9-913135BD8AD1}" type="presParOf" srcId="{0AB2695F-343D-4A99-BD43-07CBA9CC5A32}" destId="{C00C2D4C-2F0C-4990-84E9-A580FADF8674}" srcOrd="8" destOrd="0" presId="urn:microsoft.com/office/officeart/2005/8/layout/orgChart1"/>
    <dgm:cxn modelId="{F4B9367E-5F7C-4D91-9BCC-E0B563F59977}" type="presParOf" srcId="{0AB2695F-343D-4A99-BD43-07CBA9CC5A32}" destId="{50B776D4-04B0-4B27-BE09-CCA1591BB754}" srcOrd="9" destOrd="0" presId="urn:microsoft.com/office/officeart/2005/8/layout/orgChart1"/>
    <dgm:cxn modelId="{F70FFF5D-4C48-4D64-AAD3-ED42D013EA9B}" type="presParOf" srcId="{50B776D4-04B0-4B27-BE09-CCA1591BB754}" destId="{81CBB3E9-94C6-497F-9B75-5EB515B39E11}" srcOrd="0" destOrd="0" presId="urn:microsoft.com/office/officeart/2005/8/layout/orgChart1"/>
    <dgm:cxn modelId="{D0EF0346-2E23-4A91-80B0-1F68E266A2A0}" type="presParOf" srcId="{81CBB3E9-94C6-497F-9B75-5EB515B39E11}" destId="{872600AC-93CD-48CA-8436-C2387427767E}" srcOrd="0" destOrd="0" presId="urn:microsoft.com/office/officeart/2005/8/layout/orgChart1"/>
    <dgm:cxn modelId="{5A0E1B22-8064-4602-A134-BC1D2AF7F6E1}" type="presParOf" srcId="{81CBB3E9-94C6-497F-9B75-5EB515B39E11}" destId="{0F23961F-0B7C-4726-B8AF-F1188BB1387F}" srcOrd="1" destOrd="0" presId="urn:microsoft.com/office/officeart/2005/8/layout/orgChart1"/>
    <dgm:cxn modelId="{DF73AC26-BBB2-4F42-A722-91C91FEA21D5}" type="presParOf" srcId="{50B776D4-04B0-4B27-BE09-CCA1591BB754}" destId="{743F4F17-4AC3-497A-B1E5-B0158EB273DB}" srcOrd="1" destOrd="0" presId="urn:microsoft.com/office/officeart/2005/8/layout/orgChart1"/>
    <dgm:cxn modelId="{000C6B0B-350B-4F87-804D-5CD307322F7C}" type="presParOf" srcId="{50B776D4-04B0-4B27-BE09-CCA1591BB754}" destId="{9D2D8003-3B56-4239-9ADD-073D00A9C47E}" srcOrd="2" destOrd="0" presId="urn:microsoft.com/office/officeart/2005/8/layout/orgChart1"/>
    <dgm:cxn modelId="{A33DCDD8-AF8C-4891-B093-77D729CA1D5D}" type="presParOf" srcId="{0AB2695F-343D-4A99-BD43-07CBA9CC5A32}" destId="{A3BA41B8-2C86-4C17-811E-BC44A102B0D6}" srcOrd="10" destOrd="0" presId="urn:microsoft.com/office/officeart/2005/8/layout/orgChart1"/>
    <dgm:cxn modelId="{468A89FC-A402-4D6C-8CA0-D9B11EE0B6FA}" type="presParOf" srcId="{0AB2695F-343D-4A99-BD43-07CBA9CC5A32}" destId="{250AB0A2-AB26-4379-89EF-9ADF94A063C9}" srcOrd="11" destOrd="0" presId="urn:microsoft.com/office/officeart/2005/8/layout/orgChart1"/>
    <dgm:cxn modelId="{46D85C2F-8549-4B7F-A48E-CD3AEDC3FBB3}" type="presParOf" srcId="{250AB0A2-AB26-4379-89EF-9ADF94A063C9}" destId="{D6EB384C-F43E-4CDA-95A8-C3BD96818956}" srcOrd="0" destOrd="0" presId="urn:microsoft.com/office/officeart/2005/8/layout/orgChart1"/>
    <dgm:cxn modelId="{E10CE6FF-3051-4969-BDBB-2ED46769016D}" type="presParOf" srcId="{D6EB384C-F43E-4CDA-95A8-C3BD96818956}" destId="{35F23965-727F-40A8-B17A-A4D70245E164}" srcOrd="0" destOrd="0" presId="urn:microsoft.com/office/officeart/2005/8/layout/orgChart1"/>
    <dgm:cxn modelId="{CC5D064B-D44E-44E2-9039-F30E01BBCEA7}" type="presParOf" srcId="{D6EB384C-F43E-4CDA-95A8-C3BD96818956}" destId="{367C7FEC-25E4-418F-9A67-DDFACBDF1611}" srcOrd="1" destOrd="0" presId="urn:microsoft.com/office/officeart/2005/8/layout/orgChart1"/>
    <dgm:cxn modelId="{43DE1420-F7E7-497F-B9A2-DAD529DAED0C}" type="presParOf" srcId="{250AB0A2-AB26-4379-89EF-9ADF94A063C9}" destId="{BC528451-6B41-4430-9E40-83ABBC7BA7A9}" srcOrd="1" destOrd="0" presId="urn:microsoft.com/office/officeart/2005/8/layout/orgChart1"/>
    <dgm:cxn modelId="{85267019-8C9C-4A2C-BCEE-4CEEB6B0AFF1}" type="presParOf" srcId="{250AB0A2-AB26-4379-89EF-9ADF94A063C9}" destId="{FC3AA8D8-C007-4333-87D4-D1F1819F7E29}" srcOrd="2" destOrd="0" presId="urn:microsoft.com/office/officeart/2005/8/layout/orgChart1"/>
    <dgm:cxn modelId="{C1838EB1-75FE-43C9-8D0E-7696F5A7C382}" type="presParOf" srcId="{23E7DA51-FE15-4191-9F31-A9695FE98B43}" destId="{D104805D-B7E1-4434-8AE5-286D40397A3D}" srcOrd="2" destOrd="0" presId="urn:microsoft.com/office/officeart/2005/8/layout/orgChart1"/>
    <dgm:cxn modelId="{9743004A-1575-4580-B669-5E75A844E51B}" type="presParOf" srcId="{2C46D8C9-8BA6-43BA-A7D3-C47835B00964}" destId="{132DAC93-8EBC-48FE-9379-948B1FED6BF2}" srcOrd="2" destOrd="0" presId="urn:microsoft.com/office/officeart/2005/8/layout/orgChart1"/>
    <dgm:cxn modelId="{77946910-FB9D-43CE-93A5-E1E58E7C7DEC}" type="presParOf" srcId="{2C46D8C9-8BA6-43BA-A7D3-C47835B00964}" destId="{43551FA1-A2F7-4C78-8859-CE74B9A07A5D}" srcOrd="3" destOrd="0" presId="urn:microsoft.com/office/officeart/2005/8/layout/orgChart1"/>
    <dgm:cxn modelId="{FC1FA6BC-CB1A-400C-8FD4-3053990F44E2}" type="presParOf" srcId="{43551FA1-A2F7-4C78-8859-CE74B9A07A5D}" destId="{7E0AEF7E-1685-41AA-80AF-F894D1C4E01F}" srcOrd="0" destOrd="0" presId="urn:microsoft.com/office/officeart/2005/8/layout/orgChart1"/>
    <dgm:cxn modelId="{4BDCE686-91B2-4242-AC61-C4784E2BC92B}" type="presParOf" srcId="{7E0AEF7E-1685-41AA-80AF-F894D1C4E01F}" destId="{59758F24-22E4-42E8-B7CA-2948D6DFF45A}" srcOrd="0" destOrd="0" presId="urn:microsoft.com/office/officeart/2005/8/layout/orgChart1"/>
    <dgm:cxn modelId="{7BCA8747-0F68-4C94-A1DB-24CCC87CF589}" type="presParOf" srcId="{7E0AEF7E-1685-41AA-80AF-F894D1C4E01F}" destId="{4740A640-42ED-4DDD-AFD7-E2B78BBCC4D8}" srcOrd="1" destOrd="0" presId="urn:microsoft.com/office/officeart/2005/8/layout/orgChart1"/>
    <dgm:cxn modelId="{6AB71D2A-514E-4963-AA15-D3A98FE40776}" type="presParOf" srcId="{43551FA1-A2F7-4C78-8859-CE74B9A07A5D}" destId="{ED1A59A9-ECBB-4A01-8893-2D350184CC43}" srcOrd="1" destOrd="0" presId="urn:microsoft.com/office/officeart/2005/8/layout/orgChart1"/>
    <dgm:cxn modelId="{41E07F00-BA65-4811-9355-67D2BC500142}" type="presParOf" srcId="{43551FA1-A2F7-4C78-8859-CE74B9A07A5D}" destId="{304EF1F0-162D-403C-BD3A-339BC24294FA}" srcOrd="2" destOrd="0" presId="urn:microsoft.com/office/officeart/2005/8/layout/orgChart1"/>
    <dgm:cxn modelId="{FDEA3BBE-546C-4AE6-B84C-F542887A4EC5}" type="presParOf" srcId="{6C50E5F3-FED5-4315-8140-F2673C20C614}" destId="{7DC21E7E-7D97-417B-9241-2FBDEF2AD6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DAC93-8EBC-48FE-9379-948B1FED6BF2}">
      <dsp:nvSpPr>
        <dsp:cNvPr id="0" name=""/>
        <dsp:cNvSpPr/>
      </dsp:nvSpPr>
      <dsp:spPr>
        <a:xfrm>
          <a:off x="3501241" y="482442"/>
          <a:ext cx="2615455" cy="225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342"/>
              </a:lnTo>
              <a:lnTo>
                <a:pt x="2615455" y="124342"/>
              </a:lnTo>
              <a:lnTo>
                <a:pt x="2615455" y="2255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BA41B8-2C86-4C17-811E-BC44A102B0D6}">
      <dsp:nvSpPr>
        <dsp:cNvPr id="0" name=""/>
        <dsp:cNvSpPr/>
      </dsp:nvSpPr>
      <dsp:spPr>
        <a:xfrm>
          <a:off x="575196" y="1189966"/>
          <a:ext cx="2101880" cy="384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2251"/>
              </a:lnTo>
              <a:lnTo>
                <a:pt x="2101880" y="38422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C2D4C-2F0C-4990-84E9-A580FADF8674}">
      <dsp:nvSpPr>
        <dsp:cNvPr id="0" name=""/>
        <dsp:cNvSpPr/>
      </dsp:nvSpPr>
      <dsp:spPr>
        <a:xfrm>
          <a:off x="575196" y="1189966"/>
          <a:ext cx="2101880" cy="3157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7857"/>
              </a:lnTo>
              <a:lnTo>
                <a:pt x="2101880" y="31578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D4408-F6F6-4CE0-9ECF-2CCDBDEB93A0}">
      <dsp:nvSpPr>
        <dsp:cNvPr id="0" name=""/>
        <dsp:cNvSpPr/>
      </dsp:nvSpPr>
      <dsp:spPr>
        <a:xfrm>
          <a:off x="575196" y="1189966"/>
          <a:ext cx="2101880" cy="2473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462"/>
              </a:lnTo>
              <a:lnTo>
                <a:pt x="2101880" y="24734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D177F-CD71-4F52-80ED-D87699190912}">
      <dsp:nvSpPr>
        <dsp:cNvPr id="0" name=""/>
        <dsp:cNvSpPr/>
      </dsp:nvSpPr>
      <dsp:spPr>
        <a:xfrm>
          <a:off x="575196" y="1189966"/>
          <a:ext cx="2101880" cy="1789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9068"/>
              </a:lnTo>
              <a:lnTo>
                <a:pt x="2101880" y="17890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8CA88-752E-490B-B553-04CE23DA8653}">
      <dsp:nvSpPr>
        <dsp:cNvPr id="0" name=""/>
        <dsp:cNvSpPr/>
      </dsp:nvSpPr>
      <dsp:spPr>
        <a:xfrm>
          <a:off x="575196" y="1189966"/>
          <a:ext cx="2101880" cy="1104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4674"/>
              </a:lnTo>
              <a:lnTo>
                <a:pt x="2101880" y="11046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F5651-7334-4B3B-8A8E-582C2B539BBB}">
      <dsp:nvSpPr>
        <dsp:cNvPr id="0" name=""/>
        <dsp:cNvSpPr/>
      </dsp:nvSpPr>
      <dsp:spPr>
        <a:xfrm>
          <a:off x="575196" y="1189966"/>
          <a:ext cx="2101880" cy="420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280"/>
              </a:lnTo>
              <a:lnTo>
                <a:pt x="2101880" y="42028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58060-7BE1-4B15-BAEC-7B29D2DBFEFC}">
      <dsp:nvSpPr>
        <dsp:cNvPr id="0" name=""/>
        <dsp:cNvSpPr/>
      </dsp:nvSpPr>
      <dsp:spPr>
        <a:xfrm>
          <a:off x="960770" y="482442"/>
          <a:ext cx="2540470" cy="225556"/>
        </a:xfrm>
        <a:custGeom>
          <a:avLst/>
          <a:gdLst/>
          <a:ahLst/>
          <a:cxnLst/>
          <a:rect l="0" t="0" r="0" b="0"/>
          <a:pathLst>
            <a:path>
              <a:moveTo>
                <a:pt x="2540470" y="0"/>
              </a:moveTo>
              <a:lnTo>
                <a:pt x="2540470" y="124342"/>
              </a:lnTo>
              <a:lnTo>
                <a:pt x="0" y="124342"/>
              </a:lnTo>
              <a:lnTo>
                <a:pt x="0" y="2255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BE7A7-D4D2-494E-B812-AD7E73D30985}">
      <dsp:nvSpPr>
        <dsp:cNvPr id="0" name=""/>
        <dsp:cNvSpPr/>
      </dsp:nvSpPr>
      <dsp:spPr>
        <a:xfrm>
          <a:off x="3019273" y="474"/>
          <a:ext cx="963935" cy="481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Searches</a:t>
          </a:r>
        </a:p>
      </dsp:txBody>
      <dsp:txXfrm>
        <a:off x="3019273" y="474"/>
        <a:ext cx="963935" cy="481967"/>
      </dsp:txXfrm>
    </dsp:sp>
    <dsp:sp modelId="{70BC2003-1E6B-4222-970F-EBD55BCC3AC5}">
      <dsp:nvSpPr>
        <dsp:cNvPr id="0" name=""/>
        <dsp:cNvSpPr/>
      </dsp:nvSpPr>
      <dsp:spPr>
        <a:xfrm>
          <a:off x="478802" y="707998"/>
          <a:ext cx="963935" cy="481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Uninformed</a:t>
          </a:r>
        </a:p>
      </dsp:txBody>
      <dsp:txXfrm>
        <a:off x="478802" y="707998"/>
        <a:ext cx="963935" cy="481967"/>
      </dsp:txXfrm>
    </dsp:sp>
    <dsp:sp modelId="{23E30692-08FD-4705-B7AB-4CF32EACF3C1}">
      <dsp:nvSpPr>
        <dsp:cNvPr id="0" name=""/>
        <dsp:cNvSpPr/>
      </dsp:nvSpPr>
      <dsp:spPr>
        <a:xfrm>
          <a:off x="2677076" y="1369263"/>
          <a:ext cx="2773531" cy="481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Breadth First search</a:t>
          </a:r>
        </a:p>
      </dsp:txBody>
      <dsp:txXfrm>
        <a:off x="2677076" y="1369263"/>
        <a:ext cx="2773531" cy="481967"/>
      </dsp:txXfrm>
    </dsp:sp>
    <dsp:sp modelId="{72B865FB-29B6-4ADC-B6BC-6D2C482192B2}">
      <dsp:nvSpPr>
        <dsp:cNvPr id="0" name=""/>
        <dsp:cNvSpPr/>
      </dsp:nvSpPr>
      <dsp:spPr>
        <a:xfrm>
          <a:off x="2677076" y="2053657"/>
          <a:ext cx="2773531" cy="481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Depth First Search</a:t>
          </a:r>
        </a:p>
      </dsp:txBody>
      <dsp:txXfrm>
        <a:off x="2677076" y="2053657"/>
        <a:ext cx="2773531" cy="481967"/>
      </dsp:txXfrm>
    </dsp:sp>
    <dsp:sp modelId="{FDFD5F5E-BC3A-452D-AEE1-313F9401D38D}">
      <dsp:nvSpPr>
        <dsp:cNvPr id="0" name=""/>
        <dsp:cNvSpPr/>
      </dsp:nvSpPr>
      <dsp:spPr>
        <a:xfrm>
          <a:off x="2677076" y="2738051"/>
          <a:ext cx="2773531" cy="481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Depth limited</a:t>
          </a:r>
        </a:p>
      </dsp:txBody>
      <dsp:txXfrm>
        <a:off x="2677076" y="2738051"/>
        <a:ext cx="2773531" cy="481967"/>
      </dsp:txXfrm>
    </dsp:sp>
    <dsp:sp modelId="{35203015-B93E-4E04-9BF9-62444AA28ED2}">
      <dsp:nvSpPr>
        <dsp:cNvPr id="0" name=""/>
        <dsp:cNvSpPr/>
      </dsp:nvSpPr>
      <dsp:spPr>
        <a:xfrm>
          <a:off x="2677076" y="3422445"/>
          <a:ext cx="2773531" cy="481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Iterative Deepening </a:t>
          </a:r>
        </a:p>
      </dsp:txBody>
      <dsp:txXfrm>
        <a:off x="2677076" y="3422445"/>
        <a:ext cx="2773531" cy="481967"/>
      </dsp:txXfrm>
    </dsp:sp>
    <dsp:sp modelId="{872600AC-93CD-48CA-8436-C2387427767E}">
      <dsp:nvSpPr>
        <dsp:cNvPr id="0" name=""/>
        <dsp:cNvSpPr/>
      </dsp:nvSpPr>
      <dsp:spPr>
        <a:xfrm>
          <a:off x="2677076" y="4106839"/>
          <a:ext cx="2773531" cy="481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Uniform Cost</a:t>
          </a:r>
        </a:p>
      </dsp:txBody>
      <dsp:txXfrm>
        <a:off x="2677076" y="4106839"/>
        <a:ext cx="2773531" cy="481967"/>
      </dsp:txXfrm>
    </dsp:sp>
    <dsp:sp modelId="{35F23965-727F-40A8-B17A-A4D70245E164}">
      <dsp:nvSpPr>
        <dsp:cNvPr id="0" name=""/>
        <dsp:cNvSpPr/>
      </dsp:nvSpPr>
      <dsp:spPr>
        <a:xfrm>
          <a:off x="2677076" y="4791233"/>
          <a:ext cx="2773531" cy="481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Bi-Directional search</a:t>
          </a:r>
        </a:p>
      </dsp:txBody>
      <dsp:txXfrm>
        <a:off x="2677076" y="4791233"/>
        <a:ext cx="2773531" cy="481967"/>
      </dsp:txXfrm>
    </dsp:sp>
    <dsp:sp modelId="{59758F24-22E4-42E8-B7CA-2948D6DFF45A}">
      <dsp:nvSpPr>
        <dsp:cNvPr id="0" name=""/>
        <dsp:cNvSpPr/>
      </dsp:nvSpPr>
      <dsp:spPr>
        <a:xfrm>
          <a:off x="5634728" y="707998"/>
          <a:ext cx="963935" cy="481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Informed</a:t>
          </a:r>
        </a:p>
      </dsp:txBody>
      <dsp:txXfrm>
        <a:off x="5634728" y="707998"/>
        <a:ext cx="963935" cy="481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687B3-7330-4369-8384-7DAAF3B5A2D4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8584-10C4-430C-B21C-F83DFFB0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AA070C-9872-4D20-9E64-64DE1087555F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95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18CB7-1D21-4209-AA7F-AA892BF56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90AB6E-1BB6-4FCA-8729-A49F74355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4EA3A-797A-4060-A6DD-4C3BC832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50C13-7F8A-410A-A672-85371FB7DA5E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8C8A-6FFE-42CB-8243-ADDC9BA9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8F8C0-F0C2-4581-9EDB-0A58A187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9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DDEB0-1529-44CD-A6FA-F9D1EE197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38D96-B8C5-4DB5-8DAA-208C8FE6D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CB400-5650-4133-8D3A-E91468BC0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98E1D-8175-4A94-A9B7-18CC66DC4FD0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B4EC-022A-434D-B952-57FA3BEA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650F0-D0DD-4F28-8F26-FC8254F09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EB75AF-ECAF-47AA-BF85-4AF5535C5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8195A1-C894-4FC4-89C7-F9A57647F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6111E-15ED-4796-8602-F9BC50DAB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3CAE4-4578-4911-94E1-BFA3CD72C98D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0F586-B372-4E11-9251-66A7E2247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2D2B4-A03D-4494-AE9F-22354737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0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B4BE4-ABCB-404C-AA1D-9157B642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1D156-2962-4D27-8643-3D299DDBB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E00E7-83D9-4A64-98ED-2F3A48FF4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6C1A0-7BC9-4366-B0FD-3ECF3627B7C3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F1899-0233-4ECA-A4B3-C0C101126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C480B-B46E-4383-A9D5-8B4E87EB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8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C65C-7125-4550-9D05-88B39E27B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4D421C-DC65-4CD9-8F47-826B14315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8D8CF-594F-47DB-8A41-AC5189084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4C17D-715D-4C56-8701-471175F7B97D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4F760-B49B-4E0F-AFB2-088039159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C0A2F-9B39-49CD-A943-0FA905AA6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7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0C38-D35C-4A6C-B7B9-94AB32D7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7EF21-1C07-463F-B9A3-BB2FE83DCE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53465-C478-4A72-A6DD-79567A7E9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A6CAAB-CDD9-4ACA-B766-8522EC7F6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B4A0-A114-4453-9DA9-2296DB164362}" type="datetime1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21C66-A01C-4685-AAA6-1AFAC836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C30321-7CD1-4773-99B2-175D016A7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1893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9445D-491B-4FDB-8578-B60A1CB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1F189-6520-4516-B717-E4FC5AB1D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40DEF-0434-42A0-9744-8C3D18FE7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35BEB-AA6B-48F3-B6B9-30691D057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12E4AD-53CB-4DB6-86DC-40C5C76761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C623D-2DBE-49BF-BD31-3FD08AC3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B4A0-A114-4453-9DA9-2296DB164362}" type="datetime1">
              <a:rPr lang="en-US" smtClean="0"/>
              <a:t>11/5/2021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30271-CAD0-4102-AD79-06EF87462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632A1C-A1DA-4E34-8826-C316762A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93346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EDB58-C9AA-42F1-9875-2C758C19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BC0D5E-3221-419D-A671-68BBDC54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305F-5282-4424-9AC7-AC52A3FD8E2C}" type="datetime1">
              <a:rPr lang="en-US" smtClean="0"/>
              <a:t>11/5/2021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19125-09FF-4ABD-8F30-3E85F7CA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9479F-6992-4330-BD5A-385F59C5C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75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A4DC47-AE07-48AF-A6BD-0AC604F33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5AB0-C769-4F74-A82F-D459E900E3D3}" type="datetime1">
              <a:rPr lang="en-US" smtClean="0"/>
              <a:t>11/5/2021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475693-3A1E-4DC3-A7B7-D5F8BC552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70EB0-A97C-471D-B238-D5B15E10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7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7DC87-42B8-4289-8192-0DBAC8AD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FC07C-AE32-4A09-8BB6-B778F5D0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704E6-8FD7-4316-9B75-58B217254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EA513-0B7D-43F6-B632-44683477E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2605-4193-462B-99A5-CAE181B854E1}" type="datetime1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B2F203-5591-4818-9C4F-5400D8B9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A0C32E-4D4F-4983-873A-D72EFDBFC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0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EC6C9-D92A-4070-B468-03D25525A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560905-90BC-4D71-92B3-9972F7532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B049EE-AA9E-4BD3-B990-28C52F632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5418B-8DD4-452E-832F-D18C7372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533A-7459-445B-9809-3B634ED4C7C6}" type="datetime1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0BE806-323A-420E-8D11-1EB03E09B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14C5C4-BA27-4B6A-8DA8-7C5CD47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9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FADE4C-2583-4A85-9665-6AE15E675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B481-F8D7-4A81-A416-07BF28B55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010E9-C254-48E3-8442-1632CD6E1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B4A0-A114-4453-9DA9-2296DB164362}" type="datetime1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1D16E-9209-4EC6-8168-FC220671CA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Artificial Intelligence - Tishik-IT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8440C-CDDE-4356-A3D7-95574575C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5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C5DB2CE-FD42-4C68-8C52-3201E003F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1989" y="576263"/>
            <a:ext cx="3790647" cy="2967606"/>
          </a:xfrm>
        </p:spPr>
        <p:txBody>
          <a:bodyPr anchor="b">
            <a:normAutofit/>
          </a:bodyPr>
          <a:lstStyle/>
          <a:p>
            <a:pPr algn="l"/>
            <a:r>
              <a:rPr lang="en-US" sz="4200"/>
              <a:t>Fundamental to Artificial Intelligent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EF34242-0561-46EC-9BCD-65D9A452D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1989" y="3764975"/>
            <a:ext cx="3790647" cy="2192683"/>
          </a:xfrm>
        </p:spPr>
        <p:txBody>
          <a:bodyPr>
            <a:normAutofit/>
          </a:bodyPr>
          <a:lstStyle/>
          <a:p>
            <a:pPr algn="l"/>
            <a:r>
              <a:rPr lang="en-US" sz="1900" dirty="0"/>
              <a:t>IT-456</a:t>
            </a:r>
          </a:p>
          <a:p>
            <a:pPr algn="l"/>
            <a:endParaRPr lang="en-US" sz="1900" dirty="0"/>
          </a:p>
          <a:p>
            <a:pPr algn="l"/>
            <a:r>
              <a:rPr lang="en-US" sz="1900" dirty="0"/>
              <a:t>Dr. Saman Mirza Abdullah</a:t>
            </a:r>
          </a:p>
          <a:p>
            <a:pPr algn="l"/>
            <a:r>
              <a:rPr lang="en-US" sz="1900" dirty="0"/>
              <a:t>Saman.mirza@tiu.edu.iq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DD07A5-0185-47BD-8E84-CF545A2D2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20640" y="6117966"/>
            <a:ext cx="3086100" cy="761237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/>
              <a:t>Artificial Intelligence and Robotic, Tishik University-Information Technology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49375-07AF-4093-ABA3-FA9576C6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2786" y="-8779"/>
            <a:ext cx="620072" cy="704121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B6F15528-21DE-4FAA-801E-634DDDAF4B2B}" type="slidenum">
              <a:rPr lang="en-US"/>
              <a:pPr algn="ctr">
                <a:spcAft>
                  <a:spcPts val="600"/>
                </a:spcAft>
              </a:pPr>
              <a:t>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55BF8F-E929-4C34-A8F7-271525B4B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330" r="7619" b="-1"/>
          <a:stretch/>
        </p:blipFill>
        <p:spPr>
          <a:xfrm>
            <a:off x="-4854" y="10"/>
            <a:ext cx="4114795" cy="6857982"/>
          </a:xfrm>
          <a:prstGeom prst="rect">
            <a:avLst/>
          </a:prstGeom>
        </p:spPr>
      </p:pic>
      <p:pic>
        <p:nvPicPr>
          <p:cNvPr id="1026" name="Picture 2" descr="Home - TIU">
            <a:extLst>
              <a:ext uri="{FF2B5EF4-FFF2-40B4-BE49-F238E27FC236}">
                <a16:creationId xmlns:a16="http://schemas.microsoft.com/office/drawing/2014/main" id="{5CA56A7E-A55F-4912-99C8-832774F2B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29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42565C-E3CC-4EF0-8093-88FCC788A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352794" y="3388321"/>
            <a:ext cx="32004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923606" y="1637601"/>
            <a:ext cx="6858003" cy="35827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0935" y="857786"/>
            <a:ext cx="6020510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15" y="1471351"/>
            <a:ext cx="5331683" cy="4016621"/>
          </a:xfrm>
        </p:spPr>
        <p:txBody>
          <a:bodyPr anchor="ctr">
            <a:normAutofit/>
          </a:bodyPr>
          <a:lstStyle/>
          <a:p>
            <a:pPr algn="l"/>
            <a:r>
              <a:rPr lang="en-US" sz="5700">
                <a:effectLst/>
              </a:rPr>
              <a:t>Solving Problems by Searching</a:t>
            </a:r>
            <a:br>
              <a:rPr lang="en-US" sz="5700">
                <a:effectLst/>
              </a:rPr>
            </a:br>
            <a:r>
              <a:rPr lang="en-US" sz="5700" i="1">
                <a:effectLst/>
              </a:rPr>
              <a:t>Uninformed Search </a:t>
            </a:r>
            <a:endParaRPr lang="en-US" sz="5700" i="1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43057" y="3385173"/>
            <a:ext cx="32004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2" descr="Description: Description: Uploads UKH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escription: Description: Uploads UKH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2" descr="Home - TIU">
            <a:extLst>
              <a:ext uri="{FF2B5EF4-FFF2-40B4-BE49-F238E27FC236}">
                <a16:creationId xmlns:a16="http://schemas.microsoft.com/office/drawing/2014/main" id="{4B84775A-698B-4A19-A5B1-96630285A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475" y="-11441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08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Searching Strategy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en-US"/>
              <a:t>Searching strategies are the kind of rules that accordingly a state (or a node in a tree graph) will be identified for exploring. </a:t>
            </a:r>
          </a:p>
          <a:p>
            <a:endParaRPr lang="en-US"/>
          </a:p>
          <a:p>
            <a:r>
              <a:rPr lang="en-US"/>
              <a:t>Repeated state, is a state (or node) that comes on the searching process (path) for more than one time.</a:t>
            </a:r>
          </a:p>
          <a:p>
            <a:endParaRPr lang="en-US"/>
          </a:p>
          <a:p>
            <a:r>
              <a:rPr lang="en-US"/>
              <a:t>Redundant path, is the path which comes in the solution stack for more than one time. It occurs when there are more than one path between states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Artificial Intelligence - Tishik-IT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56173" y="6356350"/>
            <a:ext cx="135917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pic>
        <p:nvPicPr>
          <p:cNvPr id="9" name="Picture 2" descr="Home - TIU">
            <a:extLst>
              <a:ext uri="{FF2B5EF4-FFF2-40B4-BE49-F238E27FC236}">
                <a16:creationId xmlns:a16="http://schemas.microsoft.com/office/drawing/2014/main" id="{9593FEB4-C8AF-4A86-80D4-810F796DA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538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7549"/>
          </a:xfrm>
        </p:spPr>
        <p:txBody>
          <a:bodyPr/>
          <a:lstStyle/>
          <a:p>
            <a:r>
              <a:rPr lang="en-US" dirty="0"/>
              <a:t>Type of search strategy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5728996"/>
              </p:ext>
            </p:extLst>
          </p:nvPr>
        </p:nvGraphicFramePr>
        <p:xfrm>
          <a:off x="628650" y="1082676"/>
          <a:ext cx="7886700" cy="5273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 descr="Home - TIU">
            <a:extLst>
              <a:ext uri="{FF2B5EF4-FFF2-40B4-BE49-F238E27FC236}">
                <a16:creationId xmlns:a16="http://schemas.microsoft.com/office/drawing/2014/main" id="{2307060D-D440-4AC7-B58E-DC6097353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83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Infrastructure for 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structure that contains four components: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i="1" dirty="0">
                <a:solidFill>
                  <a:schemeClr val="tx1"/>
                </a:solidFill>
              </a:rPr>
              <a:t>n. </a:t>
            </a:r>
            <a:r>
              <a:rPr lang="en-US" dirty="0">
                <a:solidFill>
                  <a:schemeClr val="tx1"/>
                </a:solidFill>
              </a:rPr>
              <a:t>STATE: the state in the state space to which the node corresponds; </a:t>
            </a:r>
          </a:p>
          <a:p>
            <a:pPr lvl="1"/>
            <a:r>
              <a:rPr lang="en-US" i="1" dirty="0" err="1">
                <a:solidFill>
                  <a:schemeClr val="tx1"/>
                </a:solidFill>
              </a:rPr>
              <a:t>n</a:t>
            </a:r>
            <a:r>
              <a:rPr lang="en-US" dirty="0" err="1">
                <a:solidFill>
                  <a:schemeClr val="tx1"/>
                </a:solidFill>
              </a:rPr>
              <a:t>.PARENT</a:t>
            </a:r>
            <a:r>
              <a:rPr lang="en-US" dirty="0">
                <a:solidFill>
                  <a:schemeClr val="tx1"/>
                </a:solidFill>
              </a:rPr>
              <a:t>: the node </a:t>
            </a:r>
            <a:r>
              <a:rPr lang="en-US" i="1" dirty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the search tree that generated this node; </a:t>
            </a:r>
          </a:p>
          <a:p>
            <a:pPr lvl="1"/>
            <a:r>
              <a:rPr lang="en-US" i="1" dirty="0" err="1">
                <a:solidFill>
                  <a:schemeClr val="tx1"/>
                </a:solidFill>
              </a:rPr>
              <a:t>n</a:t>
            </a:r>
            <a:r>
              <a:rPr lang="en-US" dirty="0" err="1">
                <a:solidFill>
                  <a:schemeClr val="tx1"/>
                </a:solidFill>
              </a:rPr>
              <a:t>.Acrion</a:t>
            </a:r>
            <a:r>
              <a:rPr lang="en-US" dirty="0">
                <a:solidFill>
                  <a:schemeClr val="tx1"/>
                </a:solidFill>
              </a:rPr>
              <a:t>: the action that was applied to the parent to generate the node; </a:t>
            </a:r>
          </a:p>
          <a:p>
            <a:pPr lvl="1"/>
            <a:r>
              <a:rPr lang="en-US" i="1" dirty="0" err="1">
                <a:solidFill>
                  <a:schemeClr val="tx1"/>
                </a:solidFill>
              </a:rPr>
              <a:t>n.</a:t>
            </a:r>
            <a:r>
              <a:rPr lang="en-US" dirty="0" err="1">
                <a:solidFill>
                  <a:schemeClr val="tx1"/>
                </a:solidFill>
              </a:rPr>
              <a:t>PATH</a:t>
            </a:r>
            <a:r>
              <a:rPr lang="en-US" dirty="0">
                <a:solidFill>
                  <a:schemeClr val="tx1"/>
                </a:solidFill>
              </a:rPr>
              <a:t>-COST: the cost.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122" name="Picture 2" descr="http://centurion2.com/AIHomework/Searching/Node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07124"/>
            <a:ext cx="3945814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ome - TIU">
            <a:extLst>
              <a:ext uri="{FF2B5EF4-FFF2-40B4-BE49-F238E27FC236}">
                <a16:creationId xmlns:a16="http://schemas.microsoft.com/office/drawing/2014/main" id="{F964CA50-3094-44E4-9199-020B22CFE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83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31090" cy="452596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Starts with initial state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Check whether it is goal.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Check the expansion.</a:t>
            </a:r>
          </a:p>
          <a:p>
            <a:r>
              <a:rPr lang="en-US" dirty="0">
                <a:solidFill>
                  <a:schemeClr val="tx1"/>
                </a:solidFill>
              </a:rPr>
              <a:t>Based on a strategy, the search do expansion.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Read all frontiers.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Check for the goal.</a:t>
            </a:r>
          </a:p>
          <a:p>
            <a:r>
              <a:rPr lang="en-US" dirty="0">
                <a:solidFill>
                  <a:schemeClr val="tx1"/>
                </a:solidFill>
              </a:rPr>
              <a:t>Stop when reaches the leaf.</a:t>
            </a:r>
          </a:p>
          <a:p>
            <a:r>
              <a:rPr lang="en-US" dirty="0">
                <a:solidFill>
                  <a:schemeClr val="tx1"/>
                </a:solidFill>
              </a:rPr>
              <a:t>Repeated state VS Redundant path</a:t>
            </a:r>
          </a:p>
          <a:p>
            <a:r>
              <a:rPr lang="en-US" dirty="0">
                <a:solidFill>
                  <a:schemeClr val="tx1"/>
                </a:solidFill>
              </a:rPr>
              <a:t>Explored set = Closed set</a:t>
            </a:r>
          </a:p>
          <a:p>
            <a:r>
              <a:rPr lang="en-US" dirty="0">
                <a:solidFill>
                  <a:schemeClr val="tx1"/>
                </a:solidFill>
              </a:rPr>
              <a:t>Graph VS Tree search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315200" y="2133600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6388290" y="3657600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543800" y="4876800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9" name="Oval 8"/>
          <p:cNvSpPr/>
          <p:nvPr/>
        </p:nvSpPr>
        <p:spPr>
          <a:xfrm>
            <a:off x="7543800" y="3505200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0" name="Oval 9"/>
          <p:cNvSpPr/>
          <p:nvPr/>
        </p:nvSpPr>
        <p:spPr>
          <a:xfrm>
            <a:off x="8382000" y="2971800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cxnSp>
        <p:nvCxnSpPr>
          <p:cNvPr id="12" name="Straight Connector 11"/>
          <p:cNvCxnSpPr>
            <a:stCxn id="6" idx="4"/>
            <a:endCxn id="7" idx="7"/>
          </p:cNvCxnSpPr>
          <p:nvPr/>
        </p:nvCxnSpPr>
        <p:spPr>
          <a:xfrm flipH="1">
            <a:off x="6778535" y="2667000"/>
            <a:ext cx="765265" cy="1068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4"/>
            <a:endCxn id="10" idx="1"/>
          </p:cNvCxnSpPr>
          <p:nvPr/>
        </p:nvCxnSpPr>
        <p:spPr>
          <a:xfrm>
            <a:off x="7543800" y="2667000"/>
            <a:ext cx="905155" cy="3829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2"/>
            <a:endCxn id="9" idx="7"/>
          </p:cNvCxnSpPr>
          <p:nvPr/>
        </p:nvCxnSpPr>
        <p:spPr>
          <a:xfrm flipH="1">
            <a:off x="7934045" y="3238500"/>
            <a:ext cx="447955" cy="3448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4"/>
            <a:endCxn id="9" idx="0"/>
          </p:cNvCxnSpPr>
          <p:nvPr/>
        </p:nvCxnSpPr>
        <p:spPr>
          <a:xfrm>
            <a:off x="7543800" y="2667000"/>
            <a:ext cx="2286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4"/>
            <a:endCxn id="8" idx="0"/>
          </p:cNvCxnSpPr>
          <p:nvPr/>
        </p:nvCxnSpPr>
        <p:spPr>
          <a:xfrm>
            <a:off x="7772400" y="40386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7" idx="4"/>
            <a:endCxn id="8" idx="0"/>
          </p:cNvCxnSpPr>
          <p:nvPr/>
        </p:nvCxnSpPr>
        <p:spPr>
          <a:xfrm>
            <a:off x="6616890" y="4191000"/>
            <a:ext cx="115551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 descr="Home - TIU">
            <a:extLst>
              <a:ext uri="{FF2B5EF4-FFF2-40B4-BE49-F238E27FC236}">
                <a16:creationId xmlns:a16="http://schemas.microsoft.com/office/drawing/2014/main" id="{3B328C36-0A40-4242-9844-5943D0B90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03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Evaluation of Search Strategies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  <a:p>
            <a:r>
              <a:rPr lang="en-US" b="1" dirty="0"/>
              <a:t>Completeness</a:t>
            </a:r>
            <a:r>
              <a:rPr lang="en-US" dirty="0"/>
              <a:t>: Is the algorithm guaranteed to find a solution when there is one?</a:t>
            </a:r>
          </a:p>
          <a:p>
            <a:endParaRPr lang="en-US" dirty="0"/>
          </a:p>
          <a:p>
            <a:r>
              <a:rPr lang="en-US" b="1" dirty="0"/>
              <a:t>Optimality</a:t>
            </a:r>
            <a:r>
              <a:rPr lang="en-US" dirty="0"/>
              <a:t>: Does the strategy find the optimal solution? </a:t>
            </a:r>
          </a:p>
          <a:p>
            <a:endParaRPr lang="en-US" dirty="0"/>
          </a:p>
          <a:p>
            <a:r>
              <a:rPr lang="en-US" b="1" dirty="0"/>
              <a:t>Time complexity</a:t>
            </a:r>
            <a:r>
              <a:rPr lang="en-US" dirty="0"/>
              <a:t>: How long does it take to find a solution?</a:t>
            </a:r>
          </a:p>
          <a:p>
            <a:endParaRPr lang="en-US" dirty="0"/>
          </a:p>
          <a:p>
            <a:r>
              <a:rPr lang="en-US" b="1" dirty="0"/>
              <a:t>Space complexity</a:t>
            </a:r>
            <a:r>
              <a:rPr lang="en-US" dirty="0"/>
              <a:t>: How much memory is needed to perform the search?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9383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Artificial Intelligence - Tishik-IT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56173" y="6356350"/>
            <a:ext cx="135917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6F15528-21DE-4FAA-801E-634DDDAF4B2B}" type="slidenum">
              <a:rPr lang="en-US" smtClean="0"/>
              <a:pPr>
                <a:spcAft>
                  <a:spcPts val="600"/>
                </a:spcAft>
              </a:pPr>
              <a:t>7</a:t>
            </a:fld>
            <a:endParaRPr lang="en-US"/>
          </a:p>
        </p:txBody>
      </p:sp>
      <p:pic>
        <p:nvPicPr>
          <p:cNvPr id="9" name="Picture 2" descr="Home - TIU">
            <a:extLst>
              <a:ext uri="{FF2B5EF4-FFF2-40B4-BE49-F238E27FC236}">
                <a16:creationId xmlns:a16="http://schemas.microsoft.com/office/drawing/2014/main" id="{403545AC-7CA7-49A2-A9CC-8EC51294D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581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very simple strategy.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Root node is expanded first; then its successors, then their successors.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Nodes at the same level are expanded, then nodes in the next level will start expanding.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expansion starts at the 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shallowest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node.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process of expansion achieves through FIFO queue.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New node will go to the back of FIFO, older nodes are shallower than new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- Tishik-IT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2" descr="Home - TIU">
            <a:extLst>
              <a:ext uri="{FF2B5EF4-FFF2-40B4-BE49-F238E27FC236}">
                <a16:creationId xmlns:a16="http://schemas.microsoft.com/office/drawing/2014/main" id="{D3E0D92E-B9C0-4229-A3A0-59A5709FA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2691D0-9154-4600-A034-975342DB78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032" t="4146" r="8048" b="8917"/>
          <a:stretch/>
        </p:blipFill>
        <p:spPr>
          <a:xfrm>
            <a:off x="4798646" y="2285999"/>
            <a:ext cx="4116754" cy="327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909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F504E9E-80E4-4550-B452-1AA84AF6B002}"/>
              </a:ext>
            </a:extLst>
          </p:cNvPr>
          <p:cNvSpPr txBox="1"/>
          <p:nvPr/>
        </p:nvSpPr>
        <p:spPr>
          <a:xfrm>
            <a:off x="6131051" y="640081"/>
            <a:ext cx="2532887" cy="3708895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>
                <a:latin typeface="+mj-lt"/>
                <a:ea typeface="+mj-ea"/>
                <a:cs typeface="+mj-cs"/>
              </a:rPr>
              <a:t>Class Ended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3F070F-9B60-490E-8711-98EF5D2634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88" r="17412"/>
          <a:stretch/>
        </p:blipFill>
        <p:spPr>
          <a:xfrm>
            <a:off x="20" y="10"/>
            <a:ext cx="5650972" cy="68579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8C42F-BD76-4A32-A4AE-CCAC22380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2953" y="6356350"/>
            <a:ext cx="4646410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Artificial Intelligence - Tishik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4A27-F41A-4039-9DCC-9C59CFE9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94857" y="6356350"/>
            <a:ext cx="469082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B6F15528-21DE-4FAA-801E-634DDDAF4B2B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9</a:t>
            </a:fld>
            <a:endParaRPr lang="en-US" sz="120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2" descr="Home - TIU">
            <a:extLst>
              <a:ext uri="{FF2B5EF4-FFF2-40B4-BE49-F238E27FC236}">
                <a16:creationId xmlns:a16="http://schemas.microsoft.com/office/drawing/2014/main" id="{213C65C6-3081-4015-97F9-3279B9958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04" y="-88448"/>
            <a:ext cx="1328499" cy="1329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188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2471</TotalTime>
  <Words>431</Words>
  <Application>Microsoft Office PowerPoint</Application>
  <PresentationFormat>On-screen Show (4:3)</PresentationFormat>
  <Paragraphs>85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Fundamental to Artificial Intelligent</vt:lpstr>
      <vt:lpstr>Solving Problems by Searching Uninformed Search </vt:lpstr>
      <vt:lpstr>Searching Strategy</vt:lpstr>
      <vt:lpstr>Type of search strategy</vt:lpstr>
      <vt:lpstr>Infrastructure for search algorithms</vt:lpstr>
      <vt:lpstr>Searching for Solutions</vt:lpstr>
      <vt:lpstr> Evaluation of Search Strategies</vt:lpstr>
      <vt:lpstr>BFS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to Artificial Intelligent</dc:title>
  <dc:creator>Saman Abdullah</dc:creator>
  <cp:lastModifiedBy>Saman Mirza Abdulla</cp:lastModifiedBy>
  <cp:revision>19</cp:revision>
  <dcterms:created xsi:type="dcterms:W3CDTF">2020-05-10T20:55:23Z</dcterms:created>
  <dcterms:modified xsi:type="dcterms:W3CDTF">2021-11-05T19:01:19Z</dcterms:modified>
</cp:coreProperties>
</file>