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74" autoAdjust="0"/>
    <p:restoredTop sz="94660"/>
  </p:normalViewPr>
  <p:slideViewPr>
    <p:cSldViewPr>
      <p:cViewPr varScale="1">
        <p:scale>
          <a:sx n="68" d="100"/>
          <a:sy n="68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8CB7-1D21-4209-AA7F-AA892BF56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0AB6E-1BB6-4FCA-8729-A49F74355F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4EA3A-797A-4060-A6DD-4C3BC83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52D-D63C-454F-B7BD-0D53C9187FC0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08C8A-6FFE-42CB-8243-ADDC9BA9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8F8C0-F0C2-4581-9EDB-0A58A187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9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B4BE4-ABCB-404C-AA1D-9157B642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D156-2962-4D27-8643-3D299DDBB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00E7-83D9-4A64-98ED-2F3A48FF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EE8-CB06-49A5-8F9C-2F9BF7DECD27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F1899-0233-4ECA-A4B3-C0C10112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C480B-B46E-4383-A9D5-8B4E87EB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2974"/>
      </p:ext>
    </p:extLst>
  </p:cSld>
  <p:clrMapOvr>
    <a:masterClrMapping/>
  </p:clrMapOvr>
</p:sldLayout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FADE4C-2583-4A85-9665-6AE15E6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B481-F8D7-4A81-A416-07BF28B5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10E9-C254-48E3-8442-1632CD6E1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0C9A-C277-43EC-B000-5C8F20EEA7DC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1D16E-9209-4EC6-8168-FC220671C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Artificial Intelligence - Tishik-IT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8440C-CDDE-4356-A3D7-95574575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3C9-1539-4695-AB9A-993193F8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/>
          <a:lstStyle/>
          <a:p>
            <a:r>
              <a:rPr lang="en-US" u="sng" dirty="0"/>
              <a:t>One input and One Neuron ANN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90ED-8A08-48D7-B09F-86AC40F0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05D4F-F608-4EC9-98BC-59781BE5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5CBA3-EF97-432B-809E-270AB249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21" y="1905000"/>
            <a:ext cx="6480958" cy="3371850"/>
          </a:xfrm>
          <a:prstGeom prst="rect">
            <a:avLst/>
          </a:prstGeom>
        </p:spPr>
      </p:pic>
      <p:pic>
        <p:nvPicPr>
          <p:cNvPr id="11" name="Picture 2" descr="Home - TIU">
            <a:extLst>
              <a:ext uri="{FF2B5EF4-FFF2-40B4-BE49-F238E27FC236}">
                <a16:creationId xmlns:a16="http://schemas.microsoft.com/office/drawing/2014/main" id="{57F1C3BE-942C-4AA5-971E-4D8A7FC58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7778536" y="169481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1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3C9-1539-4695-AB9A-993193F8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inputs and One Neuron ANN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90ED-8A08-48D7-B09F-86AC40F0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05D4F-F608-4EC9-98BC-59781BE5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 descr="Neural Network Part1: Inside a Single Neuron | by Shweta Kadam | Analytics  Vidhya | Medium">
            <a:extLst>
              <a:ext uri="{FF2B5EF4-FFF2-40B4-BE49-F238E27FC236}">
                <a16:creationId xmlns:a16="http://schemas.microsoft.com/office/drawing/2014/main" id="{5128D4B6-B66E-4299-902E-2EB55E743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9" y="1447801"/>
            <a:ext cx="7017881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B0A7241D-7CC7-468F-BC64-1410230B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7778536" y="169481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78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3C9-1539-4695-AB9A-993193F8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an ANN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290ED-8A08-48D7-B09F-86AC40F0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Artificial Intelligence - Tishik-IT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05D4F-F608-4EC9-98BC-59781BE5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Home - TIU">
            <a:extLst>
              <a:ext uri="{FF2B5EF4-FFF2-40B4-BE49-F238E27FC236}">
                <a16:creationId xmlns:a16="http://schemas.microsoft.com/office/drawing/2014/main" id="{B0A7241D-7CC7-468F-BC64-1410230BE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4059" r="9662" b="12660"/>
          <a:stretch/>
        </p:blipFill>
        <p:spPr bwMode="auto">
          <a:xfrm>
            <a:off x="7778536" y="169481"/>
            <a:ext cx="1021489" cy="8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BB9A05-7C00-4364-A8AB-D1034C7E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994" y="1295400"/>
            <a:ext cx="65532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94844"/>
      </p:ext>
    </p:extLst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579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charter</vt:lpstr>
      <vt:lpstr>sohne</vt:lpstr>
      <vt:lpstr>Office Theme</vt:lpstr>
      <vt:lpstr>Fundamental to Artificial Intelligent</vt:lpstr>
      <vt:lpstr>Objectives </vt:lpstr>
      <vt:lpstr>Intelligent Agents</vt:lpstr>
      <vt:lpstr>ANN Agents</vt:lpstr>
      <vt:lpstr>Artificial Brain</vt:lpstr>
      <vt:lpstr>Human Neuron Structure :</vt:lpstr>
      <vt:lpstr>Artificial Neural Features:</vt:lpstr>
      <vt:lpstr>Components of neuron in ANN</vt:lpstr>
      <vt:lpstr>Artificial Neural Structure:</vt:lpstr>
      <vt:lpstr>One input and One Neuron ANN</vt:lpstr>
      <vt:lpstr>More inputs and One Neuron ANN</vt:lpstr>
      <vt:lpstr>Structure of an ANN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to Artificial Intelligent</dc:title>
  <dc:creator>Saman Abdullah</dc:creator>
  <cp:lastModifiedBy>Saman Mirza Abdulla</cp:lastModifiedBy>
  <cp:revision>11</cp:revision>
  <dcterms:created xsi:type="dcterms:W3CDTF">2020-06-16T19:35:04Z</dcterms:created>
  <dcterms:modified xsi:type="dcterms:W3CDTF">2021-11-27T19:09:54Z</dcterms:modified>
</cp:coreProperties>
</file>