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285" r:id="rId2"/>
    <p:sldId id="287" r:id="rId3"/>
    <p:sldId id="348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4" autoAdjust="0"/>
    <p:restoredTop sz="94660"/>
  </p:normalViewPr>
  <p:slideViewPr>
    <p:cSldViewPr>
      <p:cViewPr varScale="1">
        <p:scale>
          <a:sx n="68" d="100"/>
          <a:sy n="68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8CB7-1D21-4209-AA7F-AA892BF56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0AB6E-1BB6-4FCA-8729-A49F74355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4EA3A-797A-4060-A6DD-4C3BC83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F52D-D63C-454F-B7BD-0D53C9187FC0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8C8A-6FFE-42CB-8243-ADDC9BA9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8F8C0-F0C2-4581-9EDB-0A58A187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DEB0-1529-44CD-A6FA-F9D1EE1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38D96-B8C5-4DB5-8DAA-208C8FE6D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B400-5650-4133-8D3A-E91468BC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294B-840E-4E03-852D-A9858FECA171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B4EC-022A-434D-B952-57FA3BE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50F0-D0DD-4F28-8F26-FC8254F0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B75AF-ECAF-47AA-BF85-4AF5535C5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195A1-C894-4FC4-89C7-F9A57647F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6111E-15ED-4796-8602-F9BC50DA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363E-FCAA-4A96-83A0-A77BA29EA496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0F586-B372-4E11-9251-66A7E224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D2B4-A03D-4494-AE9F-22354737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0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4BE4-ABCB-404C-AA1D-9157B642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1D156-2962-4D27-8643-3D299DDB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00E7-83D9-4A64-98ED-2F3A48FF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3EE8-CB06-49A5-8F9C-2F9BF7DECD27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F1899-0233-4ECA-A4B3-C0C10112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480B-B46E-4383-A9D5-8B4E87EB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C65C-7125-4550-9D05-88B39E27B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D421C-DC65-4CD9-8F47-826B14315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D8CF-594F-47DB-8A41-AC518908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4610-2951-40CF-B5C1-BB5DFE71506F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F760-B49B-4E0F-AFB2-08803915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A2F-9B39-49CD-A943-0FA905AA6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0C38-D35C-4A6C-B7B9-94AB32D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7EF21-1C07-463F-B9A3-BB2FE83DC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53465-C478-4A72-A6DD-79567A7E9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6CAAB-CDD9-4ACA-B766-8522EC7F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2287-066A-44B2-90B0-25802A8BC7B6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21C66-A01C-4685-AAA6-1AFAC836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30321-7CD1-4773-99B2-175D016A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445D-491B-4FDB-8578-B60A1CB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1F189-6520-4516-B717-E4FC5AB1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0DEF-0434-42A0-9744-8C3D18FE7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35BEB-AA6B-48F3-B6B9-30691D057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2E4AD-53CB-4DB6-86DC-40C5C7676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C623D-2DBE-49BF-BD31-3FD08AC3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3654F-A10B-405C-9C73-2AEB738132E4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30271-CAD0-4102-AD79-06EF8746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32A1C-A1DA-4E34-8826-C316762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DB58-C9AA-42F1-9875-2C758C19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C0D5E-3221-419D-A671-68BBDC54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38BD-C230-4537-8270-935A74D37FFA}" type="datetime1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19125-09FF-4ABD-8F30-3E85F7CA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9479F-6992-4330-BD5A-385F59C5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4DC47-AE07-48AF-A6BD-0AC604F3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3917-44A9-49B3-981D-BE7235C2AB42}" type="datetime1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75693-3A1E-4DC3-A7B7-D5F8BC55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70EB0-A97C-471D-B238-D5B15E10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DC87-42B8-4289-8192-0DBAC8AD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C07C-AE32-4A09-8BB6-B778F5D0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04E6-8FD7-4316-9B75-58B217254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A513-0B7D-43F6-B632-44683477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506C-BA1D-48D1-BF29-8B5D08A886C2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2F203-5591-4818-9C4F-5400D8B9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0C32E-4D4F-4983-873A-D72EFDBF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0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C6C9-D92A-4070-B468-03D25525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60905-90BC-4D71-92B3-9972F7532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49EE-AA9E-4BD3-B990-28C52F632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5418B-8DD4-452E-832F-D18C7372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0011-AD69-4AE6-A633-71D837B875F6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BE806-323A-420E-8D11-1EB03E09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4C5C4-BA27-4B6A-8DA8-7C5CD47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ADE4C-2583-4A85-9665-6AE15E67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B481-F8D7-4A81-A416-07BF28B5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010E9-C254-48E3-8442-1632CD6E1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70C9A-C277-43EC-B000-5C8F20EEA7DC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D16E-9209-4EC6-8168-FC220671C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440C-CDDE-4356-A3D7-95574575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5DB2CE-FD42-4C68-8C52-3201E003F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989" y="576263"/>
            <a:ext cx="3790647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Fundamental to Artificial Intelligent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EF34242-0561-46EC-9BCD-65D9A452D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1989" y="3764975"/>
            <a:ext cx="3790647" cy="2192683"/>
          </a:xfrm>
        </p:spPr>
        <p:txBody>
          <a:bodyPr>
            <a:normAutofit/>
          </a:bodyPr>
          <a:lstStyle/>
          <a:p>
            <a:pPr algn="l"/>
            <a:r>
              <a:rPr lang="en-US" sz="1900" dirty="0"/>
              <a:t>IT-456</a:t>
            </a:r>
          </a:p>
          <a:p>
            <a:pPr algn="l"/>
            <a:endParaRPr lang="en-US" sz="1900" dirty="0"/>
          </a:p>
          <a:p>
            <a:pPr algn="l"/>
            <a:r>
              <a:rPr lang="en-US" sz="1900" dirty="0"/>
              <a:t>Dr. Saman Mirza Abdullah</a:t>
            </a:r>
          </a:p>
          <a:p>
            <a:pPr algn="l"/>
            <a:r>
              <a:rPr lang="en-US" sz="1900" dirty="0"/>
              <a:t>Saman.mirza@tiu.edu.iq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55BF8F-E929-4C34-A8F7-271525B4B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30" r="7619" b="-1"/>
          <a:stretch/>
        </p:blipFill>
        <p:spPr>
          <a:xfrm>
            <a:off x="-4854" y="10"/>
            <a:ext cx="4114795" cy="6857982"/>
          </a:xfrm>
          <a:prstGeom prst="rect">
            <a:avLst/>
          </a:prstGeom>
        </p:spPr>
      </p:pic>
      <p:pic>
        <p:nvPicPr>
          <p:cNvPr id="1026" name="Picture 2" descr="Home - TIU">
            <a:extLst>
              <a:ext uri="{FF2B5EF4-FFF2-40B4-BE49-F238E27FC236}">
                <a16:creationId xmlns:a16="http://schemas.microsoft.com/office/drawing/2014/main" id="{5CA56A7E-A55F-4912-99C8-832774F2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29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517897"/>
            <a:ext cx="8333796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BD5348-F6C3-49B4-AC45-6A439221A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768" y="922644"/>
            <a:ext cx="3780214" cy="1169585"/>
          </a:xfrm>
        </p:spPr>
        <p:txBody>
          <a:bodyPr anchor="b">
            <a:normAutofit/>
          </a:bodyPr>
          <a:lstStyle/>
          <a:p>
            <a:r>
              <a:rPr lang="en-US" sz="3500"/>
              <a:t>Objectives	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1785" y="2263365"/>
            <a:ext cx="37033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679A-F2B9-464B-8E7C-7BDDCDB8C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6" y="2508105"/>
            <a:ext cx="5151814" cy="3632493"/>
          </a:xfrm>
        </p:spPr>
        <p:txBody>
          <a:bodyPr anchor="ctr">
            <a:normAutofit/>
          </a:bodyPr>
          <a:lstStyle/>
          <a:p>
            <a:r>
              <a:rPr lang="en-US" sz="1700" dirty="0"/>
              <a:t>The main of objectives for this class of this week are</a:t>
            </a:r>
          </a:p>
          <a:p>
            <a:endParaRPr lang="en-US" sz="1700" dirty="0"/>
          </a:p>
          <a:p>
            <a:pPr lvl="1"/>
            <a:r>
              <a:rPr lang="en-US" sz="1700" dirty="0"/>
              <a:t>More inputs and hidden layer</a:t>
            </a:r>
          </a:p>
          <a:p>
            <a:pPr marL="342900" lvl="1" indent="0">
              <a:buNone/>
            </a:pPr>
            <a:endParaRPr lang="en-US" sz="1700" dirty="0"/>
          </a:p>
          <a:p>
            <a:pPr lvl="1"/>
            <a:endParaRPr lang="en-US" sz="1700" dirty="0"/>
          </a:p>
        </p:txBody>
      </p:sp>
      <p:pic>
        <p:nvPicPr>
          <p:cNvPr id="10" name="Picture 2" descr="Home - TIU">
            <a:extLst>
              <a:ext uri="{FF2B5EF4-FFF2-40B4-BE49-F238E27FC236}">
                <a16:creationId xmlns:a16="http://schemas.microsoft.com/office/drawing/2014/main" id="{E21055B8-7FF4-4CDF-A15B-B6BD01514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7687865" y="399288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 descr="Classroom">
            <a:extLst>
              <a:ext uri="{FF2B5EF4-FFF2-40B4-BE49-F238E27FC236}">
                <a16:creationId xmlns:a16="http://schemas.microsoft.com/office/drawing/2014/main" id="{0C659B58-4AEC-4349-8382-1B4F28906C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65333" y="3575074"/>
            <a:ext cx="2581173" cy="258117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1723B-EB89-4840-935D-72C94C1D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F27BF-F0CA-4B17-83E4-59887C33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8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183" y="197488"/>
            <a:ext cx="7886700" cy="549274"/>
          </a:xfrm>
        </p:spPr>
        <p:txBody>
          <a:bodyPr/>
          <a:lstStyle/>
          <a:p>
            <a:r>
              <a:rPr lang="en-US" dirty="0"/>
              <a:t>Example 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53991"/>
              </p:ext>
            </p:extLst>
          </p:nvPr>
        </p:nvGraphicFramePr>
        <p:xfrm>
          <a:off x="765174" y="5708849"/>
          <a:ext cx="31210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Desired 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222375" y="532784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Input and output</a:t>
            </a:r>
          </a:p>
        </p:txBody>
      </p:sp>
      <p:pic>
        <p:nvPicPr>
          <p:cNvPr id="4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6310" y="43133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764368"/>
              </p:ext>
            </p:extLst>
          </p:nvPr>
        </p:nvGraphicFramePr>
        <p:xfrm>
          <a:off x="155575" y="4401168"/>
          <a:ext cx="45720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450975" y="39439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38233" y="5710357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Goal &lt; 0.01 OR 4 Iterations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D010CF92-042B-40D7-B7A2-4B4C039F54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088514" y="7500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C4FFEEC-AB93-4685-B845-A2F356219C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857" y="868579"/>
            <a:ext cx="7886700" cy="291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43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504E9E-80E4-4550-B452-1AA84AF6B002}"/>
              </a:ext>
            </a:extLst>
          </p:cNvPr>
          <p:cNvSpPr txBox="1"/>
          <p:nvPr/>
        </p:nvSpPr>
        <p:spPr>
          <a:xfrm>
            <a:off x="6131051" y="640081"/>
            <a:ext cx="2532887" cy="370889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>
                <a:latin typeface="+mj-lt"/>
                <a:ea typeface="+mj-ea"/>
                <a:cs typeface="+mj-cs"/>
              </a:rPr>
              <a:t>Class Ended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3F070F-9B60-490E-8711-98EF5D263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88" r="17412"/>
          <a:stretch/>
        </p:blipFill>
        <p:spPr>
          <a:xfrm>
            <a:off x="20" y="10"/>
            <a:ext cx="5650972" cy="68579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C42F-BD76-4A32-A4AE-CCAC2238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2953" y="6356350"/>
            <a:ext cx="4646410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4A27-F41A-4039-9DCC-9C59CFE9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857" y="6356350"/>
            <a:ext cx="469082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6F15528-21DE-4FAA-801E-634DDDAF4B2B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213C65C6-3081-4015-97F9-3279B9958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8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85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Fundamental to Artificial Intelligent</vt:lpstr>
      <vt:lpstr>Objectives </vt:lpstr>
      <vt:lpstr>Example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to Artificial Intelligent</dc:title>
  <dc:creator>Saman Abdullah</dc:creator>
  <cp:lastModifiedBy>Saman Mirza Abdulla</cp:lastModifiedBy>
  <cp:revision>28</cp:revision>
  <dcterms:created xsi:type="dcterms:W3CDTF">2020-06-16T19:35:04Z</dcterms:created>
  <dcterms:modified xsi:type="dcterms:W3CDTF">2021-12-06T12:55:39Z</dcterms:modified>
</cp:coreProperties>
</file>