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E45CBE-4BFC-4A0E-8821-D9E64B7CECC8}" type="datetimeFigureOut">
              <a:rPr lang="en-US" smtClean="0"/>
              <a:t>26-May-14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57FD58-DD3D-4DC4-8B2C-2BBAE42CE54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5CBE-4BFC-4A0E-8821-D9E64B7CECC8}" type="datetimeFigureOut">
              <a:rPr lang="en-US" smtClean="0"/>
              <a:t>26-May-14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FD58-DD3D-4DC4-8B2C-2BBAE42CE54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5CBE-4BFC-4A0E-8821-D9E64B7CECC8}" type="datetimeFigureOut">
              <a:rPr lang="en-US" smtClean="0"/>
              <a:t>26-May-14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FD58-DD3D-4DC4-8B2C-2BBAE42CE54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5CBE-4BFC-4A0E-8821-D9E64B7CECC8}" type="datetimeFigureOut">
              <a:rPr lang="en-US" smtClean="0"/>
              <a:t>26-May-14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FD58-DD3D-4DC4-8B2C-2BBAE42CE5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5CBE-4BFC-4A0E-8821-D9E64B7CECC8}" type="datetimeFigureOut">
              <a:rPr lang="en-US" smtClean="0"/>
              <a:t>26-May-14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FD58-DD3D-4DC4-8B2C-2BBAE42CE5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5CBE-4BFC-4A0E-8821-D9E64B7CECC8}" type="datetimeFigureOut">
              <a:rPr lang="en-US" smtClean="0"/>
              <a:t>26-May-14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FD58-DD3D-4DC4-8B2C-2BBAE42CE5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5CBE-4BFC-4A0E-8821-D9E64B7CECC8}" type="datetimeFigureOut">
              <a:rPr lang="en-US" smtClean="0"/>
              <a:t>26-May-14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FD58-DD3D-4DC4-8B2C-2BBAE42CE54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5CBE-4BFC-4A0E-8821-D9E64B7CECC8}" type="datetimeFigureOut">
              <a:rPr lang="en-US" smtClean="0"/>
              <a:t>26-May-14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FD58-DD3D-4DC4-8B2C-2BBAE42CE54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5CBE-4BFC-4A0E-8821-D9E64B7CECC8}" type="datetimeFigureOut">
              <a:rPr lang="en-US" smtClean="0"/>
              <a:t>26-May-14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FD58-DD3D-4DC4-8B2C-2BBAE42CE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5CBE-4BFC-4A0E-8821-D9E64B7CECC8}" type="datetimeFigureOut">
              <a:rPr lang="en-US" smtClean="0"/>
              <a:t>26-May-14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FD58-DD3D-4DC4-8B2C-2BBAE42CE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5CBE-4BFC-4A0E-8821-D9E64B7CECC8}" type="datetimeFigureOut">
              <a:rPr lang="en-US" smtClean="0"/>
              <a:t>26-May-14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FD58-DD3D-4DC4-8B2C-2BBAE42CE5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1E45CBE-4BFC-4A0E-8821-D9E64B7CECC8}" type="datetimeFigureOut">
              <a:rPr lang="en-US" smtClean="0"/>
              <a:t>26-May-14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57FD58-DD3D-4DC4-8B2C-2BBAE42CE5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28600"/>
            <a:ext cx="4260850" cy="6477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&gt;&gt;choice;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switch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(choice)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1: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insert();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display();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break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2: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del();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break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3: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display();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break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4: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exit(0);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"\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nWrong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Choice!!! Try Again.\n"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3400" y="152400"/>
            <a:ext cx="4572000" cy="56477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9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insert()</a:t>
            </a:r>
          </a:p>
          <a:p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r>
              <a:rPr lang="en-US" sz="19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9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item;</a:t>
            </a:r>
          </a:p>
          <a:p>
            <a:r>
              <a:rPr lang="en-US" sz="19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if</a:t>
            </a:r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(rear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==MAX-1)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{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</a:t>
            </a:r>
            <a:r>
              <a:rPr lang="en-US" sz="19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"\</a:t>
            </a:r>
            <a:r>
              <a:rPr lang="en-US" sz="19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nQueue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Full!!!\n"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}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else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{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if</a:t>
            </a:r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(front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==-1)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{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front=0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}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"\</a:t>
            </a:r>
            <a:r>
              <a:rPr lang="en-US" sz="19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nEnter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the Element: 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cin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&gt;&gt;item;</a:t>
            </a:r>
          </a:p>
          <a:p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rear=rear+1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queue[rear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]=item ;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}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9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343400" y="152400"/>
            <a:ext cx="0" cy="655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9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del()</a:t>
            </a:r>
          </a:p>
          <a:p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r>
              <a:rPr lang="en-US" sz="19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if</a:t>
            </a:r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(front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==-1||front&gt;rear)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{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"\</a:t>
            </a:r>
            <a:r>
              <a:rPr lang="en-US" sz="19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nQueue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Empty!!!\n"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9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return</a:t>
            </a:r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}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else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{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"\</a:t>
            </a:r>
            <a:r>
              <a:rPr lang="en-US" sz="19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nElement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9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Deleted   from 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Queue is </a:t>
            </a:r>
            <a:r>
              <a:rPr lang="en-US" sz="19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 "</a:t>
            </a:r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queue[front]&lt;&lt;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"\n"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front=front+1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display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}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900" dirty="0"/>
          </a:p>
        </p:txBody>
      </p:sp>
      <p:sp>
        <p:nvSpPr>
          <p:cNvPr id="3" name="Rectangle 2"/>
          <p:cNvSpPr/>
          <p:nvPr/>
        </p:nvSpPr>
        <p:spPr>
          <a:xfrm>
            <a:off x="4648200" y="457200"/>
            <a:ext cx="4572000" cy="50629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9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display()</a:t>
            </a:r>
          </a:p>
          <a:p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r>
              <a:rPr lang="en-US" sz="19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9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i;</a:t>
            </a:r>
          </a:p>
          <a:p>
            <a:r>
              <a:rPr lang="en-US" sz="19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if</a:t>
            </a:r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(front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==-1||front&gt;rear)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{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"\</a:t>
            </a:r>
            <a:r>
              <a:rPr lang="en-US" sz="19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nQueue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Empty!!!\n"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}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else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{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"\</a:t>
            </a:r>
            <a:r>
              <a:rPr lang="en-US" sz="19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nQueue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is:\n"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9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for</a:t>
            </a:r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(i=</a:t>
            </a:r>
            <a:r>
              <a:rPr lang="en-US" sz="1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front;i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&lt;=</a:t>
            </a:r>
            <a:r>
              <a:rPr lang="en-US" sz="19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rear;i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++)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{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  <a:r>
              <a:rPr lang="en-US" sz="1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&lt;&lt;queue[i]&lt;&lt;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  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}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"\n"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9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}</a:t>
            </a: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228600"/>
            <a:ext cx="0" cy="624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0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8074510" cy="1054250"/>
          </a:xfrm>
        </p:spPr>
        <p:txBody>
          <a:bodyPr/>
          <a:lstStyle/>
          <a:p>
            <a:r>
              <a:rPr lang="en-US" dirty="0" smtClean="0"/>
              <a:t>Implementation using 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057400"/>
            <a:ext cx="4337304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21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21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iostream</a:t>
            </a:r>
            <a:r>
              <a:rPr lang="en-US" sz="21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1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21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21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stdio.h</a:t>
            </a:r>
            <a:r>
              <a:rPr lang="en-US" sz="21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1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sz="21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21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conio.h</a:t>
            </a:r>
            <a:r>
              <a:rPr lang="en-US" sz="21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1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using</a:t>
            </a: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1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namespace</a:t>
            </a: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1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std</a:t>
            </a: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endParaRPr lang="en-US" sz="21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1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struct</a:t>
            </a: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1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node</a:t>
            </a:r>
            <a:endParaRPr lang="en-US" sz="21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21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data;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node</a:t>
            </a: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*next;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}*front = </a:t>
            </a:r>
            <a:r>
              <a:rPr lang="en-US" sz="2100" dirty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NULL</a:t>
            </a: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,*rear = </a:t>
            </a:r>
            <a:r>
              <a:rPr lang="en-US" sz="2100" dirty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NULL</a:t>
            </a: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,*p = </a:t>
            </a:r>
            <a:r>
              <a:rPr lang="en-US" sz="2100" dirty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NULL</a:t>
            </a: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,*</a:t>
            </a:r>
            <a:r>
              <a:rPr lang="en-US" sz="21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np</a:t>
            </a: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en-US" sz="2100" dirty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NULL</a:t>
            </a:r>
            <a:r>
              <a:rPr lang="en-US" sz="2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pt-BR" sz="2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n, c = 0, x;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"Enter the number of values to be pushed into queue\n"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&gt;&gt;n;</a:t>
            </a:r>
          </a:p>
          <a:p>
            <a:pPr marL="0" indent="0">
              <a:buNone/>
            </a:pPr>
            <a:endParaRPr lang="en-US" sz="21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19600" y="1905000"/>
            <a:ext cx="4648199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while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(c &lt; n)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{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"Enter the value to be entered into queue\n"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&gt;&gt;x;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push(x);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c++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"\n\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nRemoved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Values\n\n"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while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true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(front != </a:t>
            </a:r>
            <a:r>
              <a:rPr lang="en-US" dirty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NULL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&lt;&lt;remove()&lt;&lt;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endl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else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break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2057400"/>
            <a:ext cx="7620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6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4596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remove()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x;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(front == </a:t>
            </a:r>
            <a:r>
              <a:rPr lang="en-US" dirty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NULL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"empty queue\n"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else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p = front;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x = p-&gt;data;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front = front-&gt;next;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(p);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(x);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3151" y="228600"/>
            <a:ext cx="4346449" cy="47244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push(</a:t>
            </a:r>
            <a:r>
              <a:rPr lang="en-US" sz="17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7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/>
              </a:rPr>
              <a:t>x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7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np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en-US" sz="17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new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7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node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7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np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-&gt;data = </a:t>
            </a:r>
            <a:r>
              <a:rPr lang="en-US" sz="17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/>
              </a:rPr>
              <a:t>x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7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np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-&gt;next = </a:t>
            </a:r>
            <a:r>
              <a:rPr lang="en-US" sz="1700" dirty="0" smtClean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NULL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if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(front == </a:t>
            </a:r>
            <a:r>
              <a:rPr lang="en-US" sz="1700" dirty="0" smtClean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NULL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{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front = rear = </a:t>
            </a:r>
            <a:r>
              <a:rPr lang="en-US" sz="17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np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rear-&gt;next = </a:t>
            </a:r>
            <a:r>
              <a:rPr lang="en-US" sz="1700" dirty="0" smtClean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NULL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}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7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else</a:t>
            </a:r>
            <a:endParaRPr lang="en-US" sz="17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{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rear-&gt;next = </a:t>
            </a:r>
            <a:r>
              <a:rPr lang="en-US" sz="17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np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rear = </a:t>
            </a:r>
            <a:r>
              <a:rPr lang="en-US" sz="17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np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rear-&gt;next = </a:t>
            </a:r>
            <a:r>
              <a:rPr lang="en-US" sz="1700" dirty="0" smtClean="0">
                <a:solidFill>
                  <a:srgbClr val="6F008A"/>
                </a:solidFill>
                <a:highlight>
                  <a:srgbClr val="FFFFFF"/>
                </a:highlight>
                <a:latin typeface="Consolas"/>
              </a:rPr>
              <a:t>NULL</a:t>
            </a: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}</a:t>
            </a:r>
          </a:p>
          <a:p>
            <a:pPr marL="0" indent="0">
              <a:buFont typeface="Wingdings" pitchFamily="2" charset="2"/>
              <a:buNone/>
            </a:pPr>
            <a:r>
              <a:rPr lang="en-US" sz="17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7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495800" y="122166"/>
            <a:ext cx="0" cy="5821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5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queue is a set of the same type in which elements are added at one end, called </a:t>
            </a:r>
            <a:r>
              <a:rPr lang="en-US" dirty="0" smtClean="0">
                <a:solidFill>
                  <a:srgbClr val="FF0000"/>
                </a:solidFill>
              </a:rPr>
              <a:t>back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rear</a:t>
            </a:r>
            <a:r>
              <a:rPr lang="en-US" dirty="0" smtClean="0"/>
              <a:t>, and deleted from the other end, called </a:t>
            </a:r>
            <a:r>
              <a:rPr lang="en-US" dirty="0" smtClean="0">
                <a:solidFill>
                  <a:srgbClr val="FF0000"/>
                </a:solidFill>
              </a:rPr>
              <a:t>front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Queue is used in a system which is modeled on the </a:t>
            </a:r>
            <a:r>
              <a:rPr lang="en-US" i="1" dirty="0" smtClean="0">
                <a:solidFill>
                  <a:srgbClr val="00B050"/>
                </a:solidFill>
              </a:rPr>
              <a:t>First In First Out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rear of the queue is accessed whenever a new element is added to the queue, and the front of the queue is accessed whenever an element is deleted from the queue.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48347"/>
            <a:ext cx="8458201" cy="3877815"/>
          </a:xfrm>
        </p:spPr>
        <p:txBody>
          <a:bodyPr>
            <a:normAutofit/>
          </a:bodyPr>
          <a:lstStyle/>
          <a:p>
            <a:r>
              <a:rPr lang="en-US" sz="2200" b="1" dirty="0" err="1" smtClean="0">
                <a:latin typeface="Consolas" pitchFamily="49" charset="0"/>
                <a:cs typeface="Consolas" pitchFamily="49" charset="0"/>
              </a:rPr>
              <a:t>initializeQueue</a:t>
            </a:r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2200" dirty="0" smtClean="0">
                <a:latin typeface="+mj-lt"/>
                <a:cs typeface="Consolas" pitchFamily="49" charset="0"/>
              </a:rPr>
              <a:t>Initializes the queue to an empty state</a:t>
            </a:r>
          </a:p>
          <a:p>
            <a:r>
              <a:rPr lang="en-US" sz="2200" b="1" dirty="0" err="1" smtClean="0">
                <a:latin typeface="Consolas" pitchFamily="49" charset="0"/>
                <a:cs typeface="Consolas" pitchFamily="49" charset="0"/>
              </a:rPr>
              <a:t>isEmptyQueue</a:t>
            </a:r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2200" dirty="0" smtClean="0">
                <a:latin typeface="+mj-lt"/>
                <a:cs typeface="Consolas" pitchFamily="49" charset="0"/>
              </a:rPr>
              <a:t>Determines whether the queue is empty</a:t>
            </a:r>
          </a:p>
          <a:p>
            <a:r>
              <a:rPr lang="en-US" sz="2200" b="1" dirty="0" err="1" smtClean="0">
                <a:latin typeface="Consolas" pitchFamily="49" charset="0"/>
                <a:cs typeface="Consolas" pitchFamily="49" charset="0"/>
              </a:rPr>
              <a:t>isFullQueue</a:t>
            </a:r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2200" dirty="0">
                <a:cs typeface="Consolas" pitchFamily="49" charset="0"/>
              </a:rPr>
              <a:t>Determines whether the queue is </a:t>
            </a:r>
            <a:r>
              <a:rPr lang="en-US" sz="2200" dirty="0" smtClean="0">
                <a:cs typeface="Consolas" pitchFamily="49" charset="0"/>
              </a:rPr>
              <a:t>full.</a:t>
            </a:r>
          </a:p>
          <a:p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front: </a:t>
            </a:r>
            <a:r>
              <a:rPr lang="en-US" sz="2200" dirty="0" smtClean="0">
                <a:latin typeface="+mj-lt"/>
                <a:cs typeface="Consolas" pitchFamily="49" charset="0"/>
              </a:rPr>
              <a:t>Returns the front, that is the first element</a:t>
            </a:r>
          </a:p>
          <a:p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back: </a:t>
            </a:r>
            <a:r>
              <a:rPr lang="en-US" sz="2200" dirty="0">
                <a:cs typeface="Consolas" pitchFamily="49" charset="0"/>
              </a:rPr>
              <a:t>R</a:t>
            </a:r>
            <a:r>
              <a:rPr lang="en-US" sz="2200" dirty="0" smtClean="0">
                <a:cs typeface="Consolas" pitchFamily="49" charset="0"/>
              </a:rPr>
              <a:t>eturns </a:t>
            </a:r>
            <a:r>
              <a:rPr lang="en-US" sz="2200" dirty="0">
                <a:cs typeface="Consolas" pitchFamily="49" charset="0"/>
              </a:rPr>
              <a:t>the </a:t>
            </a:r>
            <a:r>
              <a:rPr lang="en-US" sz="2200" dirty="0" smtClean="0">
                <a:cs typeface="Consolas" pitchFamily="49" charset="0"/>
              </a:rPr>
              <a:t>last element of the queue</a:t>
            </a:r>
          </a:p>
          <a:p>
            <a:r>
              <a:rPr lang="en-US" sz="2200" b="1" dirty="0" err="1" smtClean="0">
                <a:latin typeface="Consolas" pitchFamily="49" charset="0"/>
                <a:cs typeface="Consolas" pitchFamily="49" charset="0"/>
              </a:rPr>
              <a:t>addQueue</a:t>
            </a:r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2200" dirty="0" smtClean="0">
                <a:latin typeface="+mj-lt"/>
                <a:cs typeface="Consolas" pitchFamily="49" charset="0"/>
              </a:rPr>
              <a:t>Adds a new element to the rear of the queue</a:t>
            </a:r>
          </a:p>
          <a:p>
            <a:r>
              <a:rPr lang="en-US" sz="2200" b="1" dirty="0" err="1" smtClean="0">
                <a:latin typeface="Consolas" pitchFamily="49" charset="0"/>
                <a:cs typeface="Consolas" pitchFamily="49" charset="0"/>
              </a:rPr>
              <a:t>deleteQueue</a:t>
            </a:r>
            <a:r>
              <a:rPr lang="en-US" sz="2200" b="1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en-US" sz="2200" dirty="0" smtClean="0">
                <a:latin typeface="+mj-lt"/>
                <a:cs typeface="Consolas" pitchFamily="49" charset="0"/>
              </a:rPr>
              <a:t>Removes the front element from the queue3 </a:t>
            </a:r>
            <a:endParaRPr lang="en-US" sz="22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57253"/>
          </a:xfrm>
        </p:spPr>
        <p:txBody>
          <a:bodyPr>
            <a:normAutofit/>
          </a:bodyPr>
          <a:lstStyle/>
          <a:p>
            <a:r>
              <a:rPr lang="en-US" dirty="0" smtClean="0"/>
              <a:t>Initially, the queue is empty. After operation:</a:t>
            </a:r>
          </a:p>
          <a:p>
            <a:pPr marL="0" indent="0">
              <a:buNone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addQueue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(Queue, ‘A’);</a:t>
            </a:r>
          </a:p>
          <a:p>
            <a:pPr marL="0" indent="0">
              <a:buNone/>
            </a:pP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cs typeface="Consolas" pitchFamily="49" charset="0"/>
              </a:rPr>
              <a:t>After two more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addQueue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+mj-lt"/>
                <a:cs typeface="Consolas" pitchFamily="49" charset="0"/>
              </a:rPr>
              <a:t>operations:</a:t>
            </a:r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addQueue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(Queue,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‘B’);</a:t>
            </a:r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	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addQueue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(Queue,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‘C’);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Queues as Arrays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57143" r="16173" b="25714"/>
          <a:stretch/>
        </p:blipFill>
        <p:spPr bwMode="auto">
          <a:xfrm>
            <a:off x="838200" y="3124200"/>
            <a:ext cx="6400800" cy="207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3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Consider the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deleteQueue</a:t>
            </a:r>
            <a:r>
              <a:rPr lang="en-US" dirty="0" smtClean="0"/>
              <a:t> operation: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deleteQueue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None/>
            </a:pP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b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cs typeface="Consolas" pitchFamily="49" charset="0"/>
              </a:rPr>
              <a:t>Will this design work?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Consolas" pitchFamily="49" charset="0"/>
              </a:rPr>
              <a:t>Suppose </a:t>
            </a:r>
            <a:r>
              <a:rPr lang="en-US" b="1" dirty="0" smtClean="0">
                <a:latin typeface="+mj-lt"/>
                <a:cs typeface="Consolas" pitchFamily="49" charset="0"/>
              </a:rPr>
              <a:t>A </a:t>
            </a:r>
            <a:r>
              <a:rPr lang="en-US" dirty="0" smtClean="0">
                <a:latin typeface="+mj-lt"/>
                <a:cs typeface="Consolas" pitchFamily="49" charset="0"/>
              </a:rPr>
              <a:t>stands for adding and </a:t>
            </a:r>
            <a:r>
              <a:rPr lang="en-US" b="1" dirty="0" smtClean="0">
                <a:latin typeface="+mj-lt"/>
                <a:cs typeface="Consolas" pitchFamily="49" charset="0"/>
              </a:rPr>
              <a:t>D </a:t>
            </a:r>
            <a:r>
              <a:rPr lang="en-US" dirty="0" smtClean="0">
                <a:latin typeface="+mj-lt"/>
                <a:cs typeface="Consolas" pitchFamily="49" charset="0"/>
              </a:rPr>
              <a:t>stands for deleting.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  <a:cs typeface="Consolas" pitchFamily="49" charset="0"/>
              </a:rPr>
              <a:t>AAADADADADADADADA…</a:t>
            </a:r>
            <a:endParaRPr lang="en-US" b="1" dirty="0" smtClean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49762" r="15887" b="34286"/>
          <a:stretch/>
        </p:blipFill>
        <p:spPr bwMode="auto">
          <a:xfrm>
            <a:off x="1177930" y="3107870"/>
            <a:ext cx="6442069" cy="176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1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Consolas" pitchFamily="49" charset="0"/>
              </a:rPr>
              <a:t>AAADADADADADADADA…</a:t>
            </a:r>
            <a:endParaRPr lang="en-US" b="1" dirty="0"/>
          </a:p>
          <a:p>
            <a:r>
              <a:rPr lang="en-US" dirty="0" smtClean="0"/>
              <a:t>The sequence of operations would eventually set the index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queueRear</a:t>
            </a:r>
            <a:r>
              <a:rPr lang="en-US" dirty="0" smtClean="0"/>
              <a:t> to point to the last array position, giving the impression that the queue is full.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problem...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t="65000" r="16459" b="19524"/>
          <a:stretch/>
        </p:blipFill>
        <p:spPr bwMode="auto">
          <a:xfrm>
            <a:off x="838200" y="3962400"/>
            <a:ext cx="7257970" cy="206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1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solution to this is that when the queue overflows to the rear (that is,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queueRear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+mj-lt"/>
                <a:cs typeface="Consolas" pitchFamily="49" charset="0"/>
              </a:rPr>
              <a:t>points to the last array position</a:t>
            </a:r>
            <a:r>
              <a:rPr lang="en-US" dirty="0" smtClean="0"/>
              <a:t>), we can check the value of the index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queueFront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Book Antiqua" pitchFamily="18" charset="0"/>
                <a:cs typeface="Consolas" pitchFamily="49" charset="0"/>
              </a:rPr>
              <a:t>indicates that there is room in the front of the array, then when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queueRear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+mj-lt"/>
                <a:cs typeface="Consolas" pitchFamily="49" charset="0"/>
              </a:rPr>
              <a:t>gets to the last array position, we can slide all of the queue elements toward the first array position.</a:t>
            </a:r>
            <a:r>
              <a:rPr lang="en-US" dirty="0" smtClean="0">
                <a:latin typeface="Book Antiqua" pitchFamily="18" charset="0"/>
                <a:cs typeface="Consolas" pitchFamily="49" charset="0"/>
              </a:rPr>
              <a:t> </a:t>
            </a:r>
          </a:p>
          <a:p>
            <a:r>
              <a:rPr lang="en-US" dirty="0" smtClean="0">
                <a:latin typeface="Book Antiqua" pitchFamily="18" charset="0"/>
                <a:cs typeface="Consolas" pitchFamily="49" charset="0"/>
              </a:rPr>
              <a:t>This solution is good if the queue size is very small; otherwise, the program may execute more slowly.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solution to this problem is to assume that the array is circular – that is, the first array position immediately follows the last array position</a:t>
            </a:r>
          </a:p>
          <a:p>
            <a:r>
              <a:rPr lang="en-US" dirty="0" smtClean="0"/>
              <a:t>We will consider the array containing the queue to be circular, although we will draw the figures of the array holding the queue elements as before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537" y="570156"/>
            <a:ext cx="7756263" cy="105425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nother solution…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3" t="60238" r="27927" b="13333"/>
          <a:stretch/>
        </p:blipFill>
        <p:spPr bwMode="auto">
          <a:xfrm>
            <a:off x="6792686" y="228600"/>
            <a:ext cx="2351314" cy="181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t="51429" r="11013" b="32143"/>
          <a:stretch/>
        </p:blipFill>
        <p:spPr bwMode="auto">
          <a:xfrm>
            <a:off x="1143000" y="4669971"/>
            <a:ext cx="6861469" cy="18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3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70156"/>
            <a:ext cx="8534400" cy="1054250"/>
          </a:xfrm>
        </p:spPr>
        <p:txBody>
          <a:bodyPr/>
          <a:lstStyle/>
          <a:p>
            <a:r>
              <a:rPr lang="en-US" dirty="0" smtClean="0"/>
              <a:t>Implementation to arrays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iostream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#include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cstdlib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//#define MAX 5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namespace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insert();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del();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display();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MAX=5;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queue[MAX];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rear=-1;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front=-1;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810000" y="2240280"/>
            <a:ext cx="5105399" cy="3877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main()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9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choice;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</a:t>
            </a:r>
            <a:r>
              <a:rPr lang="en-US" sz="19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while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(1)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{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9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"\n\</a:t>
            </a:r>
            <a:r>
              <a:rPr lang="en-US" sz="19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nMAIN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MENU\n"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9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"1.Insert\n"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9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"2.Delete\n"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9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"3.Display\n"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9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"4.Exit"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19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cout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&lt;&lt;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"\n\</a:t>
            </a:r>
            <a:r>
              <a:rPr lang="en-US" sz="19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nEnter</a:t>
            </a:r>
            <a:r>
              <a:rPr lang="en-US" sz="190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Your Choice: "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  <a:endParaRPr lang="en-US" sz="19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57600" y="19812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9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111</TotalTime>
  <Words>968</Words>
  <Application>Microsoft Office PowerPoint</Application>
  <PresentationFormat>On-screen Show (4:3)</PresentationFormat>
  <Paragraphs>208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Hardcover</vt:lpstr>
      <vt:lpstr>QUEUES</vt:lpstr>
      <vt:lpstr>Definition</vt:lpstr>
      <vt:lpstr>Queue operations</vt:lpstr>
      <vt:lpstr>Implementation of Queues as Arrays</vt:lpstr>
      <vt:lpstr>deletion</vt:lpstr>
      <vt:lpstr>problem...</vt:lpstr>
      <vt:lpstr>solution…</vt:lpstr>
      <vt:lpstr>another solution…</vt:lpstr>
      <vt:lpstr>Implementation to arrays 1</vt:lpstr>
      <vt:lpstr>PowerPoint Presentation</vt:lpstr>
      <vt:lpstr>PowerPoint Presentation</vt:lpstr>
      <vt:lpstr>Implementation using LL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QUEUES</dc:title>
  <dc:creator>Savriddin Halil</dc:creator>
  <cp:lastModifiedBy>Savriddin Halil</cp:lastModifiedBy>
  <cp:revision>13</cp:revision>
  <dcterms:created xsi:type="dcterms:W3CDTF">2014-05-12T05:19:58Z</dcterms:created>
  <dcterms:modified xsi:type="dcterms:W3CDTF">2014-05-26T06:00:35Z</dcterms:modified>
</cp:coreProperties>
</file>