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56" r:id="rId3"/>
    <p:sldId id="261" r:id="rId4"/>
    <p:sldId id="262" r:id="rId5"/>
    <p:sldId id="290" r:id="rId6"/>
    <p:sldId id="293" r:id="rId7"/>
    <p:sldId id="29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A6DE9-59D2-4E5D-B735-DA3D8D343B2E}" v="64" dt="2022-03-28T03:59:48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riddin Khalilov" userId="2ea82119-9ccf-4c82-a01f-9b59a25f7208" providerId="ADAL" clId="{03DA6DE9-59D2-4E5D-B735-DA3D8D343B2E}"/>
    <pc:docChg chg="undo custSel addSld delSld modSld sldOrd">
      <pc:chgData name="Savriddin Khalilov" userId="2ea82119-9ccf-4c82-a01f-9b59a25f7208" providerId="ADAL" clId="{03DA6DE9-59D2-4E5D-B735-DA3D8D343B2E}" dt="2022-03-28T04:00:24.472" v="765" actId="47"/>
      <pc:docMkLst>
        <pc:docMk/>
      </pc:docMkLst>
      <pc:sldChg chg="modSp mod">
        <pc:chgData name="Savriddin Khalilov" userId="2ea82119-9ccf-4c82-a01f-9b59a25f7208" providerId="ADAL" clId="{03DA6DE9-59D2-4E5D-B735-DA3D8D343B2E}" dt="2022-03-27T21:06:52.176" v="25" actId="20577"/>
        <pc:sldMkLst>
          <pc:docMk/>
          <pc:sldMk cId="148086486" sldId="256"/>
        </pc:sldMkLst>
        <pc:spChg chg="mod">
          <ac:chgData name="Savriddin Khalilov" userId="2ea82119-9ccf-4c82-a01f-9b59a25f7208" providerId="ADAL" clId="{03DA6DE9-59D2-4E5D-B735-DA3D8D343B2E}" dt="2022-03-27T21:06:47.075" v="20" actId="20577"/>
          <ac:spMkLst>
            <pc:docMk/>
            <pc:sldMk cId="148086486" sldId="256"/>
            <ac:spMk id="2" creationId="{00000000-0000-0000-0000-000000000000}"/>
          </ac:spMkLst>
        </pc:spChg>
        <pc:spChg chg="mod">
          <ac:chgData name="Savriddin Khalilov" userId="2ea82119-9ccf-4c82-a01f-9b59a25f7208" providerId="ADAL" clId="{03DA6DE9-59D2-4E5D-B735-DA3D8D343B2E}" dt="2022-03-27T21:06:52.176" v="25" actId="20577"/>
          <ac:spMkLst>
            <pc:docMk/>
            <pc:sldMk cId="148086486" sldId="256"/>
            <ac:spMk id="3" creationId="{00000000-0000-0000-0000-000000000000}"/>
          </ac:spMkLst>
        </pc:spChg>
      </pc:sldChg>
      <pc:sldChg chg="del">
        <pc:chgData name="Savriddin Khalilov" userId="2ea82119-9ccf-4c82-a01f-9b59a25f7208" providerId="ADAL" clId="{03DA6DE9-59D2-4E5D-B735-DA3D8D343B2E}" dt="2022-03-27T21:07:02.661" v="27" actId="47"/>
        <pc:sldMkLst>
          <pc:docMk/>
          <pc:sldMk cId="1164651074" sldId="258"/>
        </pc:sldMkLst>
      </pc:sldChg>
      <pc:sldChg chg="del">
        <pc:chgData name="Savriddin Khalilov" userId="2ea82119-9ccf-4c82-a01f-9b59a25f7208" providerId="ADAL" clId="{03DA6DE9-59D2-4E5D-B735-DA3D8D343B2E}" dt="2022-03-27T21:07:00.094" v="26" actId="47"/>
        <pc:sldMkLst>
          <pc:docMk/>
          <pc:sldMk cId="2314407283" sldId="259"/>
        </pc:sldMkLst>
      </pc:sldChg>
      <pc:sldChg chg="modSp mod">
        <pc:chgData name="Savriddin Khalilov" userId="2ea82119-9ccf-4c82-a01f-9b59a25f7208" providerId="ADAL" clId="{03DA6DE9-59D2-4E5D-B735-DA3D8D343B2E}" dt="2022-03-27T22:15:44.872" v="130" actId="27636"/>
        <pc:sldMkLst>
          <pc:docMk/>
          <pc:sldMk cId="233079869" sldId="261"/>
        </pc:sldMkLst>
        <pc:spChg chg="mod">
          <ac:chgData name="Savriddin Khalilov" userId="2ea82119-9ccf-4c82-a01f-9b59a25f7208" providerId="ADAL" clId="{03DA6DE9-59D2-4E5D-B735-DA3D8D343B2E}" dt="2022-03-27T22:15:44.872" v="130" actId="27636"/>
          <ac:spMkLst>
            <pc:docMk/>
            <pc:sldMk cId="233079869" sldId="261"/>
            <ac:spMk id="2" creationId="{00000000-0000-0000-0000-000000000000}"/>
          </ac:spMkLst>
        </pc:spChg>
        <pc:spChg chg="mod">
          <ac:chgData name="Savriddin Khalilov" userId="2ea82119-9ccf-4c82-a01f-9b59a25f7208" providerId="ADAL" clId="{03DA6DE9-59D2-4E5D-B735-DA3D8D343B2E}" dt="2022-03-27T21:08:07.710" v="47" actId="20577"/>
          <ac:spMkLst>
            <pc:docMk/>
            <pc:sldMk cId="233079869" sldId="261"/>
            <ac:spMk id="3" creationId="{00000000-0000-0000-0000-000000000000}"/>
          </ac:spMkLst>
        </pc:spChg>
      </pc:sldChg>
      <pc:sldChg chg="addSp delSp modSp mod modAnim chgLayout">
        <pc:chgData name="Savriddin Khalilov" userId="2ea82119-9ccf-4c82-a01f-9b59a25f7208" providerId="ADAL" clId="{03DA6DE9-59D2-4E5D-B735-DA3D8D343B2E}" dt="2022-03-28T00:56:28.642" v="596"/>
        <pc:sldMkLst>
          <pc:docMk/>
          <pc:sldMk cId="3607557396" sldId="262"/>
        </pc:sldMkLst>
        <pc:spChg chg="add del mod ord">
          <ac:chgData name="Savriddin Khalilov" userId="2ea82119-9ccf-4c82-a01f-9b59a25f7208" providerId="ADAL" clId="{03DA6DE9-59D2-4E5D-B735-DA3D8D343B2E}" dt="2022-03-28T00:39:48.908" v="394" actId="207"/>
          <ac:spMkLst>
            <pc:docMk/>
            <pc:sldMk cId="3607557396" sldId="262"/>
            <ac:spMk id="2" creationId="{00000000-0000-0000-0000-000000000000}"/>
          </ac:spMkLst>
        </pc:spChg>
        <pc:spChg chg="mod ord">
          <ac:chgData name="Savriddin Khalilov" userId="2ea82119-9ccf-4c82-a01f-9b59a25f7208" providerId="ADAL" clId="{03DA6DE9-59D2-4E5D-B735-DA3D8D343B2E}" dt="2022-03-28T00:39:13.932" v="390" actId="20577"/>
          <ac:spMkLst>
            <pc:docMk/>
            <pc:sldMk cId="3607557396" sldId="262"/>
            <ac:spMk id="3" creationId="{00000000-0000-0000-0000-000000000000}"/>
          </ac:spMkLst>
        </pc:spChg>
        <pc:spChg chg="add del mod ord">
          <ac:chgData name="Savriddin Khalilov" userId="2ea82119-9ccf-4c82-a01f-9b59a25f7208" providerId="ADAL" clId="{03DA6DE9-59D2-4E5D-B735-DA3D8D343B2E}" dt="2022-03-28T00:39:32.041" v="392" actId="207"/>
          <ac:spMkLst>
            <pc:docMk/>
            <pc:sldMk cId="3607557396" sldId="262"/>
            <ac:spMk id="4" creationId="{1828B9F5-A1F4-4274-9F98-9AD378FD9AB9}"/>
          </ac:spMkLst>
        </pc:spChg>
        <pc:spChg chg="add del mod ord">
          <ac:chgData name="Savriddin Khalilov" userId="2ea82119-9ccf-4c82-a01f-9b59a25f7208" providerId="ADAL" clId="{03DA6DE9-59D2-4E5D-B735-DA3D8D343B2E}" dt="2022-03-28T00:31:54.638" v="153" actId="700"/>
          <ac:spMkLst>
            <pc:docMk/>
            <pc:sldMk cId="3607557396" sldId="262"/>
            <ac:spMk id="5" creationId="{2DC3814E-2F07-45E8-BC45-072BB315DF84}"/>
          </ac:spMkLst>
        </pc:spChg>
        <pc:spChg chg="add del mod">
          <ac:chgData name="Savriddin Khalilov" userId="2ea82119-9ccf-4c82-a01f-9b59a25f7208" providerId="ADAL" clId="{03DA6DE9-59D2-4E5D-B735-DA3D8D343B2E}" dt="2022-03-28T00:32:25.454" v="165"/>
          <ac:spMkLst>
            <pc:docMk/>
            <pc:sldMk cId="3607557396" sldId="262"/>
            <ac:spMk id="6" creationId="{F6A5E38D-23F5-4AFC-87AC-FE22D69D7E64}"/>
          </ac:spMkLst>
        </pc:spChg>
        <pc:picChg chg="del">
          <ac:chgData name="Savriddin Khalilov" userId="2ea82119-9ccf-4c82-a01f-9b59a25f7208" providerId="ADAL" clId="{03DA6DE9-59D2-4E5D-B735-DA3D8D343B2E}" dt="2022-03-27T22:16:20.395" v="146" actId="478"/>
          <ac:picMkLst>
            <pc:docMk/>
            <pc:sldMk cId="3607557396" sldId="262"/>
            <ac:picMk id="2050" creationId="{00000000-0000-0000-0000-000000000000}"/>
          </ac:picMkLst>
        </pc:picChg>
        <pc:cxnChg chg="add del">
          <ac:chgData name="Savriddin Khalilov" userId="2ea82119-9ccf-4c82-a01f-9b59a25f7208" providerId="ADAL" clId="{03DA6DE9-59D2-4E5D-B735-DA3D8D343B2E}" dt="2022-03-28T00:40:14.954" v="396" actId="11529"/>
          <ac:cxnSpMkLst>
            <pc:docMk/>
            <pc:sldMk cId="3607557396" sldId="262"/>
            <ac:cxnSpMk id="8" creationId="{D991B005-7B5A-4C00-B98A-3381AF5868FA}"/>
          </ac:cxnSpMkLst>
        </pc:cxnChg>
        <pc:cxnChg chg="add">
          <ac:chgData name="Savriddin Khalilov" userId="2ea82119-9ccf-4c82-a01f-9b59a25f7208" providerId="ADAL" clId="{03DA6DE9-59D2-4E5D-B735-DA3D8D343B2E}" dt="2022-03-28T00:40:26.721" v="397" actId="11529"/>
          <ac:cxnSpMkLst>
            <pc:docMk/>
            <pc:sldMk cId="3607557396" sldId="262"/>
            <ac:cxnSpMk id="10" creationId="{4D7AA870-D95D-46EC-BA14-0F0E8F81F17B}"/>
          </ac:cxnSpMkLst>
        </pc:cxnChg>
      </pc:sldChg>
      <pc:sldChg chg="addSp delSp modSp mod ord">
        <pc:chgData name="Savriddin Khalilov" userId="2ea82119-9ccf-4c82-a01f-9b59a25f7208" providerId="ADAL" clId="{03DA6DE9-59D2-4E5D-B735-DA3D8D343B2E}" dt="2022-03-28T03:57:14.752" v="740" actId="27636"/>
        <pc:sldMkLst>
          <pc:docMk/>
          <pc:sldMk cId="729665148" sldId="263"/>
        </pc:sldMkLst>
        <pc:spChg chg="mod">
          <ac:chgData name="Savriddin Khalilov" userId="2ea82119-9ccf-4c82-a01f-9b59a25f7208" providerId="ADAL" clId="{03DA6DE9-59D2-4E5D-B735-DA3D8D343B2E}" dt="2022-03-28T03:57:14.752" v="740" actId="27636"/>
          <ac:spMkLst>
            <pc:docMk/>
            <pc:sldMk cId="729665148" sldId="263"/>
            <ac:spMk id="2" creationId="{00000000-0000-0000-0000-000000000000}"/>
          </ac:spMkLst>
        </pc:spChg>
        <pc:spChg chg="mod">
          <ac:chgData name="Savriddin Khalilov" userId="2ea82119-9ccf-4c82-a01f-9b59a25f7208" providerId="ADAL" clId="{03DA6DE9-59D2-4E5D-B735-DA3D8D343B2E}" dt="2022-03-28T03:51:25.049" v="668" actId="1076"/>
          <ac:spMkLst>
            <pc:docMk/>
            <pc:sldMk cId="729665148" sldId="263"/>
            <ac:spMk id="3" creationId="{00000000-0000-0000-0000-000000000000}"/>
          </ac:spMkLst>
        </pc:spChg>
        <pc:spChg chg="add del mod">
          <ac:chgData name="Savriddin Khalilov" userId="2ea82119-9ccf-4c82-a01f-9b59a25f7208" providerId="ADAL" clId="{03DA6DE9-59D2-4E5D-B735-DA3D8D343B2E}" dt="2022-03-28T00:52:12.116" v="587"/>
          <ac:spMkLst>
            <pc:docMk/>
            <pc:sldMk cId="729665148" sldId="263"/>
            <ac:spMk id="8" creationId="{0A7338F5-C765-4021-9F26-E0C61D09AD88}"/>
          </ac:spMkLst>
        </pc:spChg>
        <pc:spChg chg="add del">
          <ac:chgData name="Savriddin Khalilov" userId="2ea82119-9ccf-4c82-a01f-9b59a25f7208" providerId="ADAL" clId="{03DA6DE9-59D2-4E5D-B735-DA3D8D343B2E}" dt="2022-03-28T03:52:28.040" v="671"/>
          <ac:spMkLst>
            <pc:docMk/>
            <pc:sldMk cId="729665148" sldId="263"/>
            <ac:spMk id="14" creationId="{F1640160-1D3E-4095-9272-64F3EAB9CE21}"/>
          </ac:spMkLst>
        </pc:spChg>
        <pc:spChg chg="add del">
          <ac:chgData name="Savriddin Khalilov" userId="2ea82119-9ccf-4c82-a01f-9b59a25f7208" providerId="ADAL" clId="{03DA6DE9-59D2-4E5D-B735-DA3D8D343B2E}" dt="2022-03-28T03:52:38.297" v="673"/>
          <ac:spMkLst>
            <pc:docMk/>
            <pc:sldMk cId="729665148" sldId="263"/>
            <ac:spMk id="15" creationId="{5346EBF1-789E-41E9-BB97-AB076DE99354}"/>
          </ac:spMkLst>
        </pc:spChg>
        <pc:spChg chg="add del">
          <ac:chgData name="Savriddin Khalilov" userId="2ea82119-9ccf-4c82-a01f-9b59a25f7208" providerId="ADAL" clId="{03DA6DE9-59D2-4E5D-B735-DA3D8D343B2E}" dt="2022-03-28T03:52:54.113" v="675"/>
          <ac:spMkLst>
            <pc:docMk/>
            <pc:sldMk cId="729665148" sldId="263"/>
            <ac:spMk id="16" creationId="{42C1610F-3A33-4276-92FD-DFB70F371549}"/>
          </ac:spMkLst>
        </pc:spChg>
        <pc:spChg chg="add del">
          <ac:chgData name="Savriddin Khalilov" userId="2ea82119-9ccf-4c82-a01f-9b59a25f7208" providerId="ADAL" clId="{03DA6DE9-59D2-4E5D-B735-DA3D8D343B2E}" dt="2022-03-28T03:52:58.352" v="677"/>
          <ac:spMkLst>
            <pc:docMk/>
            <pc:sldMk cId="729665148" sldId="263"/>
            <ac:spMk id="17" creationId="{5C6F7AA2-E290-4A00-A928-CF796E1F04C2}"/>
          </ac:spMkLst>
        </pc:sp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4" creationId="{C4B6DF19-D3DF-4B0F-889B-96C1C66B3CDB}"/>
          </ac:graphicFrameMkLst>
        </pc:graphicFrame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5" creationId="{99458C9F-B196-46A7-94FA-661F4A911F89}"/>
          </ac:graphicFrameMkLst>
        </pc:graphicFrame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7" creationId="{01300AE3-585C-4CDB-8A45-75978D6AF302}"/>
          </ac:graphicFrameMkLst>
        </pc:graphicFrame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9" creationId="{6A1056C6-046D-46D8-B807-A1C8BDFE57E1}"/>
          </ac:graphicFrameMkLst>
        </pc:graphicFrame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10" creationId="{92076D61-1E58-4124-8528-C7B3A676881E}"/>
          </ac:graphicFrameMkLst>
        </pc:graphicFrame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11" creationId="{BF5816C2-292D-48B3-AFAF-3AD63B344A4B}"/>
          </ac:graphicFrameMkLst>
        </pc:graphicFrame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12" creationId="{6B96EB95-6927-4D27-9A66-10669D076C7B}"/>
          </ac:graphicFrameMkLst>
        </pc:graphicFrameChg>
        <pc:graphicFrameChg chg="add del mod">
          <ac:chgData name="Savriddin Khalilov" userId="2ea82119-9ccf-4c82-a01f-9b59a25f7208" providerId="ADAL" clId="{03DA6DE9-59D2-4E5D-B735-DA3D8D343B2E}" dt="2022-03-28T00:52:12.116" v="587"/>
          <ac:graphicFrameMkLst>
            <pc:docMk/>
            <pc:sldMk cId="729665148" sldId="263"/>
            <ac:graphicFrameMk id="13" creationId="{472C167F-2AA8-40B6-8AD8-9F813FD944F2}"/>
          </ac:graphicFrameMkLst>
        </pc:graphicFrameChg>
        <pc:picChg chg="del">
          <ac:chgData name="Savriddin Khalilov" userId="2ea82119-9ccf-4c82-a01f-9b59a25f7208" providerId="ADAL" clId="{03DA6DE9-59D2-4E5D-B735-DA3D8D343B2E}" dt="2022-03-28T00:52:34.120" v="588" actId="478"/>
          <ac:picMkLst>
            <pc:docMk/>
            <pc:sldMk cId="729665148" sldId="263"/>
            <ac:picMk id="6" creationId="{00000000-0000-0000-0000-000000000000}"/>
          </ac:picMkLst>
        </pc:picChg>
        <pc:picChg chg="add del mod">
          <ac:chgData name="Savriddin Khalilov" userId="2ea82119-9ccf-4c82-a01f-9b59a25f7208" providerId="ADAL" clId="{03DA6DE9-59D2-4E5D-B735-DA3D8D343B2E}" dt="2022-03-28T00:52:12.116" v="587"/>
          <ac:picMkLst>
            <pc:docMk/>
            <pc:sldMk cId="729665148" sldId="263"/>
            <ac:picMk id="2050" creationId="{17B92F99-6A7C-4A1F-855D-FB65B1234EA2}"/>
          </ac:picMkLst>
        </pc:picChg>
        <pc:picChg chg="add del mod">
          <ac:chgData name="Savriddin Khalilov" userId="2ea82119-9ccf-4c82-a01f-9b59a25f7208" providerId="ADAL" clId="{03DA6DE9-59D2-4E5D-B735-DA3D8D343B2E}" dt="2022-03-28T00:52:12.116" v="587"/>
          <ac:picMkLst>
            <pc:docMk/>
            <pc:sldMk cId="729665148" sldId="263"/>
            <ac:picMk id="2051" creationId="{0AAD8DAE-4485-4471-9B94-A89F966AE084}"/>
          </ac:picMkLst>
        </pc:picChg>
      </pc:sldChg>
      <pc:sldChg chg="del">
        <pc:chgData name="Savriddin Khalilov" userId="2ea82119-9ccf-4c82-a01f-9b59a25f7208" providerId="ADAL" clId="{03DA6DE9-59D2-4E5D-B735-DA3D8D343B2E}" dt="2022-03-28T04:00:10.868" v="763" actId="47"/>
        <pc:sldMkLst>
          <pc:docMk/>
          <pc:sldMk cId="2558511053" sldId="264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1162217134" sldId="265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1629537655" sldId="266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1894713793" sldId="267"/>
        </pc:sldMkLst>
      </pc:sldChg>
      <pc:sldChg chg="modSp del mod">
        <pc:chgData name="Savriddin Khalilov" userId="2ea82119-9ccf-4c82-a01f-9b59a25f7208" providerId="ADAL" clId="{03DA6DE9-59D2-4E5D-B735-DA3D8D343B2E}" dt="2022-03-28T04:00:20.619" v="764" actId="47"/>
        <pc:sldMkLst>
          <pc:docMk/>
          <pc:sldMk cId="2574635297" sldId="268"/>
        </pc:sldMkLst>
        <pc:spChg chg="mod">
          <ac:chgData name="Savriddin Khalilov" userId="2ea82119-9ccf-4c82-a01f-9b59a25f7208" providerId="ADAL" clId="{03DA6DE9-59D2-4E5D-B735-DA3D8D343B2E}" dt="2022-03-27T22:16:20.501" v="147" actId="27636"/>
          <ac:spMkLst>
            <pc:docMk/>
            <pc:sldMk cId="2574635297" sldId="268"/>
            <ac:spMk id="2" creationId="{00000000-0000-0000-0000-000000000000}"/>
          </ac:spMkLst>
        </pc:spChg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3543513698" sldId="269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994245805" sldId="270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682385133" sldId="271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2129491886" sldId="273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445431412" sldId="275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1853087362" sldId="278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2672102302" sldId="279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22290379" sldId="280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1265931487" sldId="281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3954998091" sldId="282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1609066583" sldId="283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2426642756" sldId="284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2352364464" sldId="285"/>
        </pc:sldMkLst>
      </pc:sldChg>
      <pc:sldChg chg="del">
        <pc:chgData name="Savriddin Khalilov" userId="2ea82119-9ccf-4c82-a01f-9b59a25f7208" providerId="ADAL" clId="{03DA6DE9-59D2-4E5D-B735-DA3D8D343B2E}" dt="2022-03-28T04:00:24.472" v="765" actId="47"/>
        <pc:sldMkLst>
          <pc:docMk/>
          <pc:sldMk cId="4264094308" sldId="286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2084077105" sldId="287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1154737187" sldId="288"/>
        </pc:sldMkLst>
      </pc:sldChg>
      <pc:sldChg chg="del">
        <pc:chgData name="Savriddin Khalilov" userId="2ea82119-9ccf-4c82-a01f-9b59a25f7208" providerId="ADAL" clId="{03DA6DE9-59D2-4E5D-B735-DA3D8D343B2E}" dt="2022-03-28T04:00:20.619" v="764" actId="47"/>
        <pc:sldMkLst>
          <pc:docMk/>
          <pc:sldMk cId="917836668" sldId="289"/>
        </pc:sldMkLst>
      </pc:sldChg>
      <pc:sldChg chg="addSp modSp new mod modAnim">
        <pc:chgData name="Savriddin Khalilov" userId="2ea82119-9ccf-4c82-a01f-9b59a25f7208" providerId="ADAL" clId="{03DA6DE9-59D2-4E5D-B735-DA3D8D343B2E}" dt="2022-03-28T03:59:48.524" v="762"/>
        <pc:sldMkLst>
          <pc:docMk/>
          <pc:sldMk cId="3875511096" sldId="290"/>
        </pc:sldMkLst>
        <pc:spChg chg="mod">
          <ac:chgData name="Savriddin Khalilov" userId="2ea82119-9ccf-4c82-a01f-9b59a25f7208" providerId="ADAL" clId="{03DA6DE9-59D2-4E5D-B735-DA3D8D343B2E}" dt="2022-03-28T00:40:57.018" v="399"/>
          <ac:spMkLst>
            <pc:docMk/>
            <pc:sldMk cId="3875511096" sldId="290"/>
            <ac:spMk id="2" creationId="{2B06DDD8-2BAE-47A8-BDFE-191BE1BE4DAB}"/>
          </ac:spMkLst>
        </pc:spChg>
        <pc:spChg chg="mod">
          <ac:chgData name="Savriddin Khalilov" userId="2ea82119-9ccf-4c82-a01f-9b59a25f7208" providerId="ADAL" clId="{03DA6DE9-59D2-4E5D-B735-DA3D8D343B2E}" dt="2022-03-28T00:46:36.297" v="531" actId="20577"/>
          <ac:spMkLst>
            <pc:docMk/>
            <pc:sldMk cId="3875511096" sldId="290"/>
            <ac:spMk id="3" creationId="{ACDDB16F-D932-4753-8F8F-33458D4CBFD8}"/>
          </ac:spMkLst>
        </pc:spChg>
        <pc:spChg chg="mod">
          <ac:chgData name="Savriddin Khalilov" userId="2ea82119-9ccf-4c82-a01f-9b59a25f7208" providerId="ADAL" clId="{03DA6DE9-59D2-4E5D-B735-DA3D8D343B2E}" dt="2022-03-28T00:49:59.634" v="569" actId="20577"/>
          <ac:spMkLst>
            <pc:docMk/>
            <pc:sldMk cId="3875511096" sldId="290"/>
            <ac:spMk id="4" creationId="{FAD024A0-8DB3-4DB6-93A7-D565C92FA70E}"/>
          </ac:spMkLst>
        </pc:spChg>
        <pc:cxnChg chg="add">
          <ac:chgData name="Savriddin Khalilov" userId="2ea82119-9ccf-4c82-a01f-9b59a25f7208" providerId="ADAL" clId="{03DA6DE9-59D2-4E5D-B735-DA3D8D343B2E}" dt="2022-03-28T00:43:12.392" v="438" actId="11529"/>
          <ac:cxnSpMkLst>
            <pc:docMk/>
            <pc:sldMk cId="3875511096" sldId="290"/>
            <ac:cxnSpMk id="6" creationId="{DE77CB4C-6992-4C10-BF9D-AA5AE6DE5018}"/>
          </ac:cxnSpMkLst>
        </pc:cxnChg>
      </pc:sldChg>
      <pc:sldChg chg="new del">
        <pc:chgData name="Savriddin Khalilov" userId="2ea82119-9ccf-4c82-a01f-9b59a25f7208" providerId="ADAL" clId="{03DA6DE9-59D2-4E5D-B735-DA3D8D343B2E}" dt="2022-03-28T00:50:41.690" v="571" actId="47"/>
        <pc:sldMkLst>
          <pc:docMk/>
          <pc:sldMk cId="2435441723" sldId="291"/>
        </pc:sldMkLst>
      </pc:sldChg>
      <pc:sldChg chg="addSp delSp modSp add mod">
        <pc:chgData name="Savriddin Khalilov" userId="2ea82119-9ccf-4c82-a01f-9b59a25f7208" providerId="ADAL" clId="{03DA6DE9-59D2-4E5D-B735-DA3D8D343B2E}" dt="2022-03-28T03:57:28.805" v="750" actId="20577"/>
        <pc:sldMkLst>
          <pc:docMk/>
          <pc:sldMk cId="3250501873" sldId="291"/>
        </pc:sldMkLst>
        <pc:spChg chg="mod">
          <ac:chgData name="Savriddin Khalilov" userId="2ea82119-9ccf-4c82-a01f-9b59a25f7208" providerId="ADAL" clId="{03DA6DE9-59D2-4E5D-B735-DA3D8D343B2E}" dt="2022-03-28T03:57:28.805" v="750" actId="20577"/>
          <ac:spMkLst>
            <pc:docMk/>
            <pc:sldMk cId="3250501873" sldId="291"/>
            <ac:spMk id="2" creationId="{00000000-0000-0000-0000-000000000000}"/>
          </ac:spMkLst>
        </pc:spChg>
        <pc:spChg chg="mod">
          <ac:chgData name="Savriddin Khalilov" userId="2ea82119-9ccf-4c82-a01f-9b59a25f7208" providerId="ADAL" clId="{03DA6DE9-59D2-4E5D-B735-DA3D8D343B2E}" dt="2022-03-28T01:00:03.095" v="622" actId="255"/>
          <ac:spMkLst>
            <pc:docMk/>
            <pc:sldMk cId="3250501873" sldId="291"/>
            <ac:spMk id="3" creationId="{00000000-0000-0000-0000-000000000000}"/>
          </ac:spMkLst>
        </pc:spChg>
        <pc:spChg chg="add del">
          <ac:chgData name="Savriddin Khalilov" userId="2ea82119-9ccf-4c82-a01f-9b59a25f7208" providerId="ADAL" clId="{03DA6DE9-59D2-4E5D-B735-DA3D8D343B2E}" dt="2022-03-28T03:54:22.994" v="684"/>
          <ac:spMkLst>
            <pc:docMk/>
            <pc:sldMk cId="3250501873" sldId="291"/>
            <ac:spMk id="4" creationId="{BC17B616-23D0-4E76-84C6-B36E8E3B5805}"/>
          </ac:spMkLst>
        </pc:spChg>
        <pc:spChg chg="add del">
          <ac:chgData name="Savriddin Khalilov" userId="2ea82119-9ccf-4c82-a01f-9b59a25f7208" providerId="ADAL" clId="{03DA6DE9-59D2-4E5D-B735-DA3D8D343B2E}" dt="2022-03-28T03:54:36.294" v="686"/>
          <ac:spMkLst>
            <pc:docMk/>
            <pc:sldMk cId="3250501873" sldId="291"/>
            <ac:spMk id="5" creationId="{E017F878-CB4E-40F8-A379-3D4D60976BB8}"/>
          </ac:spMkLst>
        </pc:spChg>
      </pc:sldChg>
      <pc:sldChg chg="add del mod">
        <pc:chgData name="Savriddin Khalilov" userId="2ea82119-9ccf-4c82-a01f-9b59a25f7208" providerId="ADAL" clId="{03DA6DE9-59D2-4E5D-B735-DA3D8D343B2E}" dt="2022-03-28T00:59:36.782" v="615" actId="47"/>
        <pc:sldMkLst>
          <pc:docMk/>
          <pc:sldMk cId="3609922183" sldId="292"/>
        </pc:sldMkLst>
      </pc:sldChg>
      <pc:sldChg chg="addSp delSp modSp add mod ord">
        <pc:chgData name="Savriddin Khalilov" userId="2ea82119-9ccf-4c82-a01f-9b59a25f7208" providerId="ADAL" clId="{03DA6DE9-59D2-4E5D-B735-DA3D8D343B2E}" dt="2022-03-28T03:51:31.297" v="669"/>
        <pc:sldMkLst>
          <pc:docMk/>
          <pc:sldMk cId="570566802" sldId="293"/>
        </pc:sldMkLst>
        <pc:spChg chg="mod">
          <ac:chgData name="Savriddin Khalilov" userId="2ea82119-9ccf-4c82-a01f-9b59a25f7208" providerId="ADAL" clId="{03DA6DE9-59D2-4E5D-B735-DA3D8D343B2E}" dt="2022-03-28T03:50:01.950" v="645" actId="14100"/>
          <ac:spMkLst>
            <pc:docMk/>
            <pc:sldMk cId="570566802" sldId="293"/>
            <ac:spMk id="2" creationId="{00000000-0000-0000-0000-000000000000}"/>
          </ac:spMkLst>
        </pc:spChg>
        <pc:spChg chg="mod">
          <ac:chgData name="Savriddin Khalilov" userId="2ea82119-9ccf-4c82-a01f-9b59a25f7208" providerId="ADAL" clId="{03DA6DE9-59D2-4E5D-B735-DA3D8D343B2E}" dt="2022-03-28T03:51:31.297" v="669"/>
          <ac:spMkLst>
            <pc:docMk/>
            <pc:sldMk cId="570566802" sldId="293"/>
            <ac:spMk id="3" creationId="{00000000-0000-0000-0000-000000000000}"/>
          </ac:spMkLst>
        </pc:spChg>
        <pc:spChg chg="add del">
          <ac:chgData name="Savriddin Khalilov" userId="2ea82119-9ccf-4c82-a01f-9b59a25f7208" providerId="ADAL" clId="{03DA6DE9-59D2-4E5D-B735-DA3D8D343B2E}" dt="2022-03-28T03:48:00.716" v="625"/>
          <ac:spMkLst>
            <pc:docMk/>
            <pc:sldMk cId="570566802" sldId="293"/>
            <ac:spMk id="4" creationId="{C7FD4070-D68D-4668-A6E1-4898E0A6DA24}"/>
          </ac:spMkLst>
        </pc:spChg>
        <pc:spChg chg="add del">
          <ac:chgData name="Savriddin Khalilov" userId="2ea82119-9ccf-4c82-a01f-9b59a25f7208" providerId="ADAL" clId="{03DA6DE9-59D2-4E5D-B735-DA3D8D343B2E}" dt="2022-03-28T03:48:06.076" v="627"/>
          <ac:spMkLst>
            <pc:docMk/>
            <pc:sldMk cId="570566802" sldId="293"/>
            <ac:spMk id="5" creationId="{74B4869D-A930-4C8A-9DC7-DEF2F5C70BC0}"/>
          </ac:spMkLst>
        </pc:spChg>
        <pc:spChg chg="add del">
          <ac:chgData name="Savriddin Khalilov" userId="2ea82119-9ccf-4c82-a01f-9b59a25f7208" providerId="ADAL" clId="{03DA6DE9-59D2-4E5D-B735-DA3D8D343B2E}" dt="2022-03-28T03:48:20.154" v="629"/>
          <ac:spMkLst>
            <pc:docMk/>
            <pc:sldMk cId="570566802" sldId="293"/>
            <ac:spMk id="6" creationId="{98CD201E-8468-4114-9FDE-9A44BFAA3973}"/>
          </ac:spMkLst>
        </pc:spChg>
        <pc:spChg chg="add del">
          <ac:chgData name="Savriddin Khalilov" userId="2ea82119-9ccf-4c82-a01f-9b59a25f7208" providerId="ADAL" clId="{03DA6DE9-59D2-4E5D-B735-DA3D8D343B2E}" dt="2022-03-28T03:48:33.056" v="631"/>
          <ac:spMkLst>
            <pc:docMk/>
            <pc:sldMk cId="570566802" sldId="293"/>
            <ac:spMk id="7" creationId="{685332E2-2024-4DD5-ACB7-7B4F3630E3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BA59-3BF3-417E-8932-96DB01619A9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D1D8-6C55-4845-8BB4-9A7DA7BD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800600"/>
            <a:ext cx="5257800" cy="762000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86400"/>
            <a:ext cx="41148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38200"/>
            <a:ext cx="15430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2293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47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-15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96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5735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97112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65735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2297112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  <a:p>
            <a:pPr lvl="1"/>
            <a:r>
              <a:rPr lang="en-US" dirty="0"/>
              <a:t>A</a:t>
            </a:r>
          </a:p>
          <a:p>
            <a:pPr lvl="2"/>
            <a:r>
              <a:rPr lang="en-US" dirty="0"/>
              <a:t>B</a:t>
            </a:r>
          </a:p>
          <a:p>
            <a:pPr lvl="3"/>
            <a:r>
              <a:rPr lang="en-US" dirty="0"/>
              <a:t>C</a:t>
            </a:r>
          </a:p>
          <a:p>
            <a:pPr lvl="4"/>
            <a:r>
              <a:rPr lang="en-US" dirty="0"/>
              <a:t>d</a:t>
            </a:r>
          </a:p>
          <a:p>
            <a:pPr lvl="2"/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Expression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14808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200" dirty="0"/>
              <a:t>There are three types of expressions in C++ language on which the conversions and evaluations can be carried out.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Infix expression − Operator is in between the operands,</a:t>
            </a:r>
            <a:r>
              <a:rPr lang="en-US" sz="2700" dirty="0"/>
              <a:t> A+B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Prefix expression − Operator is before the operands, +AB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Postfix expression − Operator is after the operands, AB+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expressions</a:t>
            </a:r>
          </a:p>
        </p:txBody>
      </p:sp>
    </p:spTree>
    <p:extLst>
      <p:ext uri="{BB962C8B-B14F-4D97-AF65-F5344CB8AC3E}">
        <p14:creationId xmlns:p14="http://schemas.microsoft.com/office/powerpoint/2010/main" val="23307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Infix to others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Infix to Prefix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/>
              <a:t>operator will be placed before the operands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A + B * C</a:t>
            </a:r>
          </a:p>
          <a:p>
            <a:pPr marL="0" indent="0">
              <a:buNone/>
            </a:pPr>
            <a:r>
              <a:rPr lang="en-US" dirty="0"/>
              <a:t>	A + * B C</a:t>
            </a:r>
          </a:p>
          <a:p>
            <a:pPr marL="0" indent="0">
              <a:buNone/>
            </a:pPr>
            <a:r>
              <a:rPr lang="en-US" dirty="0"/>
              <a:t>	+ A * B 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8B9F5-A1F4-4274-9F98-9AD378FD9A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Infix to Postfix</a:t>
            </a:r>
            <a:r>
              <a:rPr lang="en-US" dirty="0"/>
              <a:t>: </a:t>
            </a:r>
            <a:r>
              <a:rPr lang="en-US" sz="1800" dirty="0"/>
              <a:t>operators will be placed after the operands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 + B * C</a:t>
            </a:r>
          </a:p>
          <a:p>
            <a:pPr marL="0" indent="0">
              <a:buNone/>
            </a:pPr>
            <a:r>
              <a:rPr lang="en-US" dirty="0"/>
              <a:t>	A + B C *</a:t>
            </a:r>
          </a:p>
          <a:p>
            <a:pPr marL="0" indent="0">
              <a:buNone/>
            </a:pPr>
            <a:r>
              <a:rPr lang="en-US" dirty="0"/>
              <a:t>	A B C * 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7AA870-D95D-46EC-BA14-0F0E8F81F17B}"/>
              </a:ext>
            </a:extLst>
          </p:cNvPr>
          <p:cNvCxnSpPr/>
          <p:nvPr/>
        </p:nvCxnSpPr>
        <p:spPr>
          <a:xfrm>
            <a:off x="4498850" y="2240280"/>
            <a:ext cx="0" cy="387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DDD8-2BAE-47A8-BDFE-191BE1BE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Infix to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B16F-D932-4753-8F8F-33458D4CBF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Infix to Prefix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/>
              <a:t>A + B * C / D – E +F</a:t>
            </a:r>
          </a:p>
          <a:p>
            <a:pPr marL="0" indent="0" algn="ctr">
              <a:buNone/>
            </a:pPr>
            <a:r>
              <a:rPr lang="en-US" dirty="0"/>
              <a:t>A + * B C / D – E + F</a:t>
            </a:r>
          </a:p>
          <a:p>
            <a:pPr marL="0" indent="0" algn="ctr">
              <a:buNone/>
            </a:pPr>
            <a:r>
              <a:rPr lang="en-US" dirty="0"/>
              <a:t>A + / * B C D  - E + F</a:t>
            </a:r>
          </a:p>
          <a:p>
            <a:pPr marL="0" indent="0" algn="ctr">
              <a:buNone/>
            </a:pPr>
            <a:r>
              <a:rPr lang="en-US" dirty="0"/>
              <a:t>+ A / * B C D – E + F</a:t>
            </a:r>
          </a:p>
          <a:p>
            <a:pPr marL="0" indent="0" algn="ctr">
              <a:buNone/>
            </a:pPr>
            <a:r>
              <a:rPr lang="en-US" dirty="0"/>
              <a:t>- + A / * B C D E + F</a:t>
            </a:r>
          </a:p>
          <a:p>
            <a:pPr marL="0" indent="0" algn="ctr">
              <a:buNone/>
            </a:pPr>
            <a:r>
              <a:rPr lang="en-US" dirty="0"/>
              <a:t>+ - + A / * B C D E F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024A0-8DB3-4DB6-93A7-D565C92FA7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Infix to Postfix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/>
              <a:t>A + B * C / D – E + F</a:t>
            </a:r>
          </a:p>
          <a:p>
            <a:pPr marL="0" indent="0" algn="ctr">
              <a:buNone/>
            </a:pPr>
            <a:r>
              <a:rPr lang="en-US" dirty="0"/>
              <a:t>A + B C * / D – E + F</a:t>
            </a:r>
          </a:p>
          <a:p>
            <a:pPr marL="0" indent="0" algn="ctr">
              <a:buNone/>
            </a:pPr>
            <a:r>
              <a:rPr lang="en-US" dirty="0"/>
              <a:t>A + B C * D/ – E + F</a:t>
            </a:r>
          </a:p>
          <a:p>
            <a:pPr marL="0" indent="0" algn="ctr">
              <a:buNone/>
            </a:pPr>
            <a:r>
              <a:rPr lang="en-US" dirty="0"/>
              <a:t>A B C * D/ + – E + F</a:t>
            </a:r>
          </a:p>
          <a:p>
            <a:pPr marL="0" indent="0" algn="ctr">
              <a:buNone/>
            </a:pPr>
            <a:r>
              <a:rPr lang="en-US" dirty="0"/>
              <a:t>A B C * D/ + E – + F</a:t>
            </a:r>
          </a:p>
          <a:p>
            <a:pPr marL="0" indent="0" algn="ctr">
              <a:buNone/>
            </a:pPr>
            <a:r>
              <a:rPr lang="en-US" dirty="0"/>
              <a:t>A B C * D/ + E – F 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77CB4C-6992-4C10-BF9D-AA5AE6DE5018}"/>
              </a:ext>
            </a:extLst>
          </p:cNvPr>
          <p:cNvCxnSpPr/>
          <p:nvPr/>
        </p:nvCxnSpPr>
        <p:spPr>
          <a:xfrm>
            <a:off x="4498850" y="2240280"/>
            <a:ext cx="0" cy="387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060849"/>
            <a:ext cx="8712968" cy="4608512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1: Create two stacks - the operand stack and the character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2: Push the character to the operand stack if it is an operand.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3: If it is an operator, check if the operator stack is empty.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4: If the operator stack is empty, push it to the operator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5: If the operator stack is not empty, compare the precedence of the operator and the top character in the stack.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If the character’s precedence is greater than or equal to the precedence of the stack top of the operator stack, then push the character to the operator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Otherwise, pop the elements from the stack until the character’s precedence is less or the stack is empty.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6: If the character is “(“, push it into the operator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7: If the character is “)”, then pop until “(” is encountered in the operator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640960" cy="1054250"/>
          </a:xfrm>
        </p:spPr>
        <p:txBody>
          <a:bodyPr/>
          <a:lstStyle/>
          <a:p>
            <a:r>
              <a:rPr lang="en-US" sz="5000" dirty="0"/>
              <a:t>Infix Expression Evaluation</a:t>
            </a:r>
            <a:br>
              <a:rPr lang="en-US" sz="5000" dirty="0"/>
            </a:br>
            <a:r>
              <a:rPr lang="en-US" sz="5000" dirty="0"/>
              <a:t>Pseudo-Code</a:t>
            </a:r>
          </a:p>
        </p:txBody>
      </p:sp>
    </p:spTree>
    <p:extLst>
      <p:ext uri="{BB962C8B-B14F-4D97-AF65-F5344CB8AC3E}">
        <p14:creationId xmlns:p14="http://schemas.microsoft.com/office/powerpoint/2010/main" val="57056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0: Reverse the postfix expression.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1: Create an operand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2: If the character is an operand, push it to the operand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3: If the character is an operator, pop two operands from the stack, operate and push the result back to the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4: After the entire expression has been traversed, pop the final result from the stack.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640960" cy="1054250"/>
          </a:xfrm>
        </p:spPr>
        <p:txBody>
          <a:bodyPr/>
          <a:lstStyle/>
          <a:p>
            <a:r>
              <a:rPr lang="en-US" sz="5000" dirty="0"/>
              <a:t>Prefix Expression Evaluation</a:t>
            </a:r>
            <a:br>
              <a:rPr lang="en-US" sz="5000" dirty="0"/>
            </a:br>
            <a:r>
              <a:rPr lang="en-US" sz="5000" dirty="0"/>
              <a:t>Pseudo-Code</a:t>
            </a:r>
          </a:p>
        </p:txBody>
      </p:sp>
    </p:spTree>
    <p:extLst>
      <p:ext uri="{BB962C8B-B14F-4D97-AF65-F5344CB8AC3E}">
        <p14:creationId xmlns:p14="http://schemas.microsoft.com/office/powerpoint/2010/main" val="325050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0: Reverse the prefix expression.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1: Create an operand stack.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2: If the character is an operand, push it to the operand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3: If the character is an operator, pop two operands from the stack, operate and push the result back to the stack.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Step 4: After the entire expression has been traversed, pop the final result from the stack.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19" y="548680"/>
            <a:ext cx="8640960" cy="1054250"/>
          </a:xfrm>
        </p:spPr>
        <p:txBody>
          <a:bodyPr/>
          <a:lstStyle/>
          <a:p>
            <a:r>
              <a:rPr lang="en-US" sz="5000" dirty="0"/>
              <a:t>Postfix Expression Evaluation</a:t>
            </a:r>
            <a:br>
              <a:rPr lang="en-US" sz="5000" dirty="0"/>
            </a:br>
            <a:r>
              <a:rPr lang="en-US" sz="5000" dirty="0"/>
              <a:t>Pseudo-Code</a:t>
            </a:r>
          </a:p>
        </p:txBody>
      </p:sp>
    </p:spTree>
    <p:extLst>
      <p:ext uri="{BB962C8B-B14F-4D97-AF65-F5344CB8AC3E}">
        <p14:creationId xmlns:p14="http://schemas.microsoft.com/office/powerpoint/2010/main" val="7296651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complete network">
  <a:themeElements>
    <a:clrScheme name="Custom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ustom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Incomplete network</Template>
  <TotalTime>1688</TotalTime>
  <Words>616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Book Antiqua</vt:lpstr>
      <vt:lpstr>Calibri</vt:lpstr>
      <vt:lpstr>Courier New</vt:lpstr>
      <vt:lpstr>Palatino Linotype</vt:lpstr>
      <vt:lpstr>Times New Roman</vt:lpstr>
      <vt:lpstr>Wingdings</vt:lpstr>
      <vt:lpstr>Incomplete network</vt:lpstr>
      <vt:lpstr>Hardcover</vt:lpstr>
      <vt:lpstr>Expression Evaluation</vt:lpstr>
      <vt:lpstr>Types of expressions</vt:lpstr>
      <vt:lpstr>From Infix to others</vt:lpstr>
      <vt:lpstr>From Infix to others</vt:lpstr>
      <vt:lpstr>Infix Expression Evaluation Pseudo-Code</vt:lpstr>
      <vt:lpstr>Prefix Expression Evaluation Pseudo-Code</vt:lpstr>
      <vt:lpstr>Postfix Expression Evaluation Pseudo-Code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Stacks</dc:title>
  <dc:creator>IT-instructor</dc:creator>
  <cp:lastModifiedBy>IT Department</cp:lastModifiedBy>
  <cp:revision>19</cp:revision>
  <dcterms:created xsi:type="dcterms:W3CDTF">2013-11-17T02:04:16Z</dcterms:created>
  <dcterms:modified xsi:type="dcterms:W3CDTF">2022-03-28T05:58:58Z</dcterms:modified>
</cp:coreProperties>
</file>