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57" r:id="rId3"/>
    <p:sldId id="266" r:id="rId4"/>
    <p:sldId id="267" r:id="rId5"/>
    <p:sldId id="264" r:id="rId6"/>
    <p:sldId id="268" r:id="rId7"/>
    <p:sldId id="265" r:id="rId8"/>
    <p:sldId id="26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942"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8.png"/><Relationship Id="rId12" Type="http://schemas.openxmlformats.org/officeDocument/2006/relationships/image" Target="../media/image19.svg"/><Relationship Id="rId2" Type="http://schemas.openxmlformats.org/officeDocument/2006/relationships/image" Target="../media/image13.svg"/><Relationship Id="rId16" Type="http://schemas.openxmlformats.org/officeDocument/2006/relationships/image" Target="../media/image21.svg"/><Relationship Id="rId1" Type="http://schemas.openxmlformats.org/officeDocument/2006/relationships/image" Target="../media/image12.png"/><Relationship Id="rId6" Type="http://schemas.openxmlformats.org/officeDocument/2006/relationships/image" Target="../media/image7.svg"/><Relationship Id="rId11" Type="http://schemas.openxmlformats.org/officeDocument/2006/relationships/image" Target="../media/image18.png"/><Relationship Id="rId5" Type="http://schemas.openxmlformats.org/officeDocument/2006/relationships/image" Target="../media/image6.png"/><Relationship Id="rId15" Type="http://schemas.openxmlformats.org/officeDocument/2006/relationships/image" Target="../media/image20.png"/><Relationship Id="rId10" Type="http://schemas.openxmlformats.org/officeDocument/2006/relationships/image" Target="../media/image11.svg"/><Relationship Id="rId4" Type="http://schemas.openxmlformats.org/officeDocument/2006/relationships/image" Target="../media/image15.svg"/><Relationship Id="rId9" Type="http://schemas.openxmlformats.org/officeDocument/2006/relationships/image" Target="../media/image10.png"/><Relationship Id="rId14" Type="http://schemas.openxmlformats.org/officeDocument/2006/relationships/image" Target="../media/image17.svg"/></Relationships>
</file>

<file path=ppt/diagrams/_rels/data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8.png"/><Relationship Id="rId12" Type="http://schemas.openxmlformats.org/officeDocument/2006/relationships/image" Target="../media/image19.svg"/><Relationship Id="rId2" Type="http://schemas.openxmlformats.org/officeDocument/2006/relationships/image" Target="../media/image13.svg"/><Relationship Id="rId16" Type="http://schemas.openxmlformats.org/officeDocument/2006/relationships/image" Target="../media/image21.svg"/><Relationship Id="rId1" Type="http://schemas.openxmlformats.org/officeDocument/2006/relationships/image" Target="../media/image12.png"/><Relationship Id="rId6" Type="http://schemas.openxmlformats.org/officeDocument/2006/relationships/image" Target="../media/image7.svg"/><Relationship Id="rId11" Type="http://schemas.openxmlformats.org/officeDocument/2006/relationships/image" Target="../media/image18.png"/><Relationship Id="rId5" Type="http://schemas.openxmlformats.org/officeDocument/2006/relationships/image" Target="../media/image6.png"/><Relationship Id="rId15" Type="http://schemas.openxmlformats.org/officeDocument/2006/relationships/image" Target="../media/image20.png"/><Relationship Id="rId10" Type="http://schemas.openxmlformats.org/officeDocument/2006/relationships/image" Target="../media/image11.svg"/><Relationship Id="rId4" Type="http://schemas.openxmlformats.org/officeDocument/2006/relationships/image" Target="../media/image15.svg"/><Relationship Id="rId9" Type="http://schemas.openxmlformats.org/officeDocument/2006/relationships/image" Target="../media/image10.png"/><Relationship Id="rId14" Type="http://schemas.openxmlformats.org/officeDocument/2006/relationships/image" Target="../media/image1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8.png"/><Relationship Id="rId12" Type="http://schemas.openxmlformats.org/officeDocument/2006/relationships/image" Target="../media/image19.svg"/><Relationship Id="rId2" Type="http://schemas.openxmlformats.org/officeDocument/2006/relationships/image" Target="../media/image13.svg"/><Relationship Id="rId16" Type="http://schemas.openxmlformats.org/officeDocument/2006/relationships/image" Target="../media/image21.svg"/><Relationship Id="rId1" Type="http://schemas.openxmlformats.org/officeDocument/2006/relationships/image" Target="../media/image12.png"/><Relationship Id="rId6" Type="http://schemas.openxmlformats.org/officeDocument/2006/relationships/image" Target="../media/image7.svg"/><Relationship Id="rId11" Type="http://schemas.openxmlformats.org/officeDocument/2006/relationships/image" Target="../media/image18.png"/><Relationship Id="rId5" Type="http://schemas.openxmlformats.org/officeDocument/2006/relationships/image" Target="../media/image6.png"/><Relationship Id="rId15" Type="http://schemas.openxmlformats.org/officeDocument/2006/relationships/image" Target="../media/image20.png"/><Relationship Id="rId10" Type="http://schemas.openxmlformats.org/officeDocument/2006/relationships/image" Target="../media/image11.svg"/><Relationship Id="rId4" Type="http://schemas.openxmlformats.org/officeDocument/2006/relationships/image" Target="../media/image15.svg"/><Relationship Id="rId9" Type="http://schemas.openxmlformats.org/officeDocument/2006/relationships/image" Target="../media/image10.png"/><Relationship Id="rId14" Type="http://schemas.openxmlformats.org/officeDocument/2006/relationships/image" Target="../media/image17.svg"/></Relationships>
</file>

<file path=ppt/diagrams/_rels/drawing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8.png"/><Relationship Id="rId12" Type="http://schemas.openxmlformats.org/officeDocument/2006/relationships/image" Target="../media/image19.svg"/><Relationship Id="rId2" Type="http://schemas.openxmlformats.org/officeDocument/2006/relationships/image" Target="../media/image13.svg"/><Relationship Id="rId16" Type="http://schemas.openxmlformats.org/officeDocument/2006/relationships/image" Target="../media/image21.svg"/><Relationship Id="rId1" Type="http://schemas.openxmlformats.org/officeDocument/2006/relationships/image" Target="../media/image12.png"/><Relationship Id="rId6" Type="http://schemas.openxmlformats.org/officeDocument/2006/relationships/image" Target="../media/image7.svg"/><Relationship Id="rId11" Type="http://schemas.openxmlformats.org/officeDocument/2006/relationships/image" Target="../media/image18.png"/><Relationship Id="rId5" Type="http://schemas.openxmlformats.org/officeDocument/2006/relationships/image" Target="../media/image6.png"/><Relationship Id="rId15" Type="http://schemas.openxmlformats.org/officeDocument/2006/relationships/image" Target="../media/image20.png"/><Relationship Id="rId10" Type="http://schemas.openxmlformats.org/officeDocument/2006/relationships/image" Target="../media/image11.svg"/><Relationship Id="rId4" Type="http://schemas.openxmlformats.org/officeDocument/2006/relationships/image" Target="../media/image15.svg"/><Relationship Id="rId9" Type="http://schemas.openxmlformats.org/officeDocument/2006/relationships/image" Target="../media/image10.png"/><Relationship Id="rId14" Type="http://schemas.openxmlformats.org/officeDocument/2006/relationships/image" Target="../media/image1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806EBE-1927-4FCD-9B11-DD89A06823AD}"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GB"/>
        </a:p>
      </dgm:t>
    </dgm:pt>
    <dgm:pt modelId="{CFE3A28C-E81B-45C1-80CC-3E0B5C393F2E}">
      <dgm:prSet phldrT="[Text]"/>
      <dgm:spPr/>
      <dgm:t>
        <a:bodyPr/>
        <a:lstStyle/>
        <a:p>
          <a:r>
            <a:rPr lang="en-US" dirty="0"/>
            <a:t>Root/Parent</a:t>
          </a:r>
          <a:endParaRPr lang="en-GB" dirty="0"/>
        </a:p>
      </dgm:t>
    </dgm:pt>
    <dgm:pt modelId="{C2C6791C-A678-4F42-8B9D-E30349D6AB75}" type="parTrans" cxnId="{07D95DB7-17D2-46D4-AADE-20782A6988E5}">
      <dgm:prSet/>
      <dgm:spPr/>
      <dgm:t>
        <a:bodyPr/>
        <a:lstStyle/>
        <a:p>
          <a:endParaRPr lang="en-GB"/>
        </a:p>
      </dgm:t>
    </dgm:pt>
    <dgm:pt modelId="{5C0B4BA2-013A-4460-B43F-73DF8D1771DF}" type="sibTrans" cxnId="{07D95DB7-17D2-46D4-AADE-20782A6988E5}">
      <dgm:prSet/>
      <dgm:spPr/>
      <dgm:t>
        <a:bodyPr/>
        <a:lstStyle/>
        <a:p>
          <a:endParaRPr lang="en-GB"/>
        </a:p>
      </dgm:t>
    </dgm:pt>
    <dgm:pt modelId="{FC03120F-0AF1-47B2-A0CB-AD84D95FBF74}">
      <dgm:prSet phldrT="[Text]"/>
      <dgm:spPr/>
      <dgm:t>
        <a:bodyPr/>
        <a:lstStyle/>
        <a:p>
          <a:r>
            <a:rPr lang="en-US" dirty="0"/>
            <a:t>Leaf/Child</a:t>
          </a:r>
          <a:endParaRPr lang="en-GB" dirty="0"/>
        </a:p>
      </dgm:t>
    </dgm:pt>
    <dgm:pt modelId="{08983EC3-8774-478D-93F0-E8D49195C04D}" type="parTrans" cxnId="{6722F3C4-715C-4FDB-AB68-FBAA6711F4E0}">
      <dgm:prSet/>
      <dgm:spPr/>
      <dgm:t>
        <a:bodyPr/>
        <a:lstStyle/>
        <a:p>
          <a:endParaRPr lang="en-GB"/>
        </a:p>
      </dgm:t>
    </dgm:pt>
    <dgm:pt modelId="{2A228B1F-F8BC-47EF-9C13-8A1876AD6C86}" type="sibTrans" cxnId="{6722F3C4-715C-4FDB-AB68-FBAA6711F4E0}">
      <dgm:prSet/>
      <dgm:spPr/>
      <dgm:t>
        <a:bodyPr/>
        <a:lstStyle/>
        <a:p>
          <a:endParaRPr lang="en-GB"/>
        </a:p>
      </dgm:t>
    </dgm:pt>
    <dgm:pt modelId="{9CAC3BD9-0F3A-4C81-A961-44547F0CFF78}">
      <dgm:prSet phldrT="[Text]"/>
      <dgm:spPr/>
      <dgm:t>
        <a:bodyPr/>
        <a:lstStyle/>
        <a:p>
          <a:r>
            <a:rPr lang="en-US" dirty="0"/>
            <a:t>Leaf/Child</a:t>
          </a:r>
          <a:endParaRPr lang="en-GB" dirty="0"/>
        </a:p>
      </dgm:t>
    </dgm:pt>
    <dgm:pt modelId="{517FD79C-892B-426F-A01D-24FF06702805}" type="parTrans" cxnId="{0B780A18-9274-42E5-AC60-5CCE9084E917}">
      <dgm:prSet/>
      <dgm:spPr/>
      <dgm:t>
        <a:bodyPr/>
        <a:lstStyle/>
        <a:p>
          <a:endParaRPr lang="en-GB"/>
        </a:p>
      </dgm:t>
    </dgm:pt>
    <dgm:pt modelId="{53DA94EB-C152-4ADC-8635-2A3442C4EF3E}" type="sibTrans" cxnId="{0B780A18-9274-42E5-AC60-5CCE9084E917}">
      <dgm:prSet/>
      <dgm:spPr/>
      <dgm:t>
        <a:bodyPr/>
        <a:lstStyle/>
        <a:p>
          <a:endParaRPr lang="en-GB"/>
        </a:p>
      </dgm:t>
    </dgm:pt>
    <dgm:pt modelId="{360A8737-C356-48DA-AFAA-50DE0D4360A2}">
      <dgm:prSet phldrT="[Text]"/>
      <dgm:spPr/>
      <dgm:t>
        <a:bodyPr/>
        <a:lstStyle/>
        <a:p>
          <a:r>
            <a:rPr lang="en-US" dirty="0"/>
            <a:t>Leaf/Child</a:t>
          </a:r>
          <a:endParaRPr lang="en-GB" dirty="0"/>
        </a:p>
      </dgm:t>
    </dgm:pt>
    <dgm:pt modelId="{AFBA5CF2-B50C-4ED9-9B20-C0DF884F1DD2}" type="parTrans" cxnId="{ED55CBF5-0129-44F4-B766-44B2C1447B6A}">
      <dgm:prSet/>
      <dgm:spPr/>
      <dgm:t>
        <a:bodyPr/>
        <a:lstStyle/>
        <a:p>
          <a:endParaRPr lang="en-GB"/>
        </a:p>
      </dgm:t>
    </dgm:pt>
    <dgm:pt modelId="{687A1296-9D7D-46AA-970B-236DF69CD777}" type="sibTrans" cxnId="{ED55CBF5-0129-44F4-B766-44B2C1447B6A}">
      <dgm:prSet/>
      <dgm:spPr/>
      <dgm:t>
        <a:bodyPr/>
        <a:lstStyle/>
        <a:p>
          <a:endParaRPr lang="en-GB"/>
        </a:p>
      </dgm:t>
    </dgm:pt>
    <dgm:pt modelId="{5AA65132-78B8-4DA9-B2B2-B3F840DF9BDB}">
      <dgm:prSet phldrT="[Text]"/>
      <dgm:spPr/>
      <dgm:t>
        <a:bodyPr/>
        <a:lstStyle/>
        <a:p>
          <a:r>
            <a:rPr lang="en-US" dirty="0"/>
            <a:t>Leaf/Child</a:t>
          </a:r>
          <a:endParaRPr lang="en-GB" dirty="0"/>
        </a:p>
      </dgm:t>
    </dgm:pt>
    <dgm:pt modelId="{D88122AC-68AD-4FD4-97B1-8DE71F6FE51D}" type="parTrans" cxnId="{24636CEF-7A39-464F-9AE1-7665F3CC3D51}">
      <dgm:prSet/>
      <dgm:spPr/>
      <dgm:t>
        <a:bodyPr/>
        <a:lstStyle/>
        <a:p>
          <a:endParaRPr lang="en-GB"/>
        </a:p>
      </dgm:t>
    </dgm:pt>
    <dgm:pt modelId="{DB09671B-45A7-4800-8945-2CFB016DA9D2}" type="sibTrans" cxnId="{24636CEF-7A39-464F-9AE1-7665F3CC3D51}">
      <dgm:prSet/>
      <dgm:spPr/>
      <dgm:t>
        <a:bodyPr/>
        <a:lstStyle/>
        <a:p>
          <a:endParaRPr lang="en-GB"/>
        </a:p>
      </dgm:t>
    </dgm:pt>
    <dgm:pt modelId="{A3C3FF87-D84D-4314-B9D4-9E4CD4A76ADE}">
      <dgm:prSet phldrT="[Text]"/>
      <dgm:spPr/>
      <dgm:t>
        <a:bodyPr/>
        <a:lstStyle/>
        <a:p>
          <a:endParaRPr lang="en-GB" dirty="0"/>
        </a:p>
      </dgm:t>
    </dgm:pt>
    <dgm:pt modelId="{656E8483-7643-4CB1-8EA6-4C8BCDC3360E}" type="parTrans" cxnId="{3E8D7E1B-0E95-48AB-B476-65A52FE0A4E4}">
      <dgm:prSet/>
      <dgm:spPr/>
      <dgm:t>
        <a:bodyPr/>
        <a:lstStyle/>
        <a:p>
          <a:endParaRPr lang="en-GB"/>
        </a:p>
      </dgm:t>
    </dgm:pt>
    <dgm:pt modelId="{50BDED7B-A97C-40D3-ADCE-89C6CB88031B}" type="sibTrans" cxnId="{3E8D7E1B-0E95-48AB-B476-65A52FE0A4E4}">
      <dgm:prSet/>
      <dgm:spPr/>
      <dgm:t>
        <a:bodyPr/>
        <a:lstStyle/>
        <a:p>
          <a:endParaRPr lang="en-GB"/>
        </a:p>
      </dgm:t>
    </dgm:pt>
    <dgm:pt modelId="{B0947D02-BCB2-4948-B7C0-BF713786F5A4}" type="pres">
      <dgm:prSet presAssocID="{C6806EBE-1927-4FCD-9B11-DD89A06823AD}" presName="hierChild1" presStyleCnt="0">
        <dgm:presLayoutVars>
          <dgm:chPref val="1"/>
          <dgm:dir/>
          <dgm:animOne val="branch"/>
          <dgm:animLvl val="lvl"/>
          <dgm:resizeHandles/>
        </dgm:presLayoutVars>
      </dgm:prSet>
      <dgm:spPr/>
    </dgm:pt>
    <dgm:pt modelId="{8B3B328D-BB21-410B-A744-3307F4044A2B}" type="pres">
      <dgm:prSet presAssocID="{CFE3A28C-E81B-45C1-80CC-3E0B5C393F2E}" presName="hierRoot1" presStyleCnt="0"/>
      <dgm:spPr/>
    </dgm:pt>
    <dgm:pt modelId="{ADAF2668-A943-4BE0-9933-2B318C5DC25B}" type="pres">
      <dgm:prSet presAssocID="{CFE3A28C-E81B-45C1-80CC-3E0B5C393F2E}" presName="composite" presStyleCnt="0"/>
      <dgm:spPr/>
    </dgm:pt>
    <dgm:pt modelId="{16C04421-2D2B-4B3C-BCD3-AA56E57E7CC1}" type="pres">
      <dgm:prSet presAssocID="{CFE3A28C-E81B-45C1-80CC-3E0B5C393F2E}" presName="image" presStyleLbl="node0" presStyleIdx="0" presStyleCnt="1"/>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adge 1 with solid fill"/>
        </a:ext>
      </dgm:extLst>
    </dgm:pt>
    <dgm:pt modelId="{4E8FD53E-F5B9-4EA6-999F-CA657191B88E}" type="pres">
      <dgm:prSet presAssocID="{CFE3A28C-E81B-45C1-80CC-3E0B5C393F2E}" presName="text" presStyleLbl="revTx" presStyleIdx="0" presStyleCnt="6">
        <dgm:presLayoutVars>
          <dgm:chPref val="3"/>
        </dgm:presLayoutVars>
      </dgm:prSet>
      <dgm:spPr/>
    </dgm:pt>
    <dgm:pt modelId="{491D6DFD-4683-43A3-9117-52208EE38BFE}" type="pres">
      <dgm:prSet presAssocID="{CFE3A28C-E81B-45C1-80CC-3E0B5C393F2E}" presName="hierChild2" presStyleCnt="0"/>
      <dgm:spPr/>
    </dgm:pt>
    <dgm:pt modelId="{CA8F9631-5018-476F-B1EA-532526BE916F}" type="pres">
      <dgm:prSet presAssocID="{08983EC3-8774-478D-93F0-E8D49195C04D}" presName="Name10" presStyleLbl="parChTrans1D2" presStyleIdx="0" presStyleCnt="2"/>
      <dgm:spPr/>
    </dgm:pt>
    <dgm:pt modelId="{F02881DF-66D7-407B-90DA-4EF047304AF8}" type="pres">
      <dgm:prSet presAssocID="{FC03120F-0AF1-47B2-A0CB-AD84D95FBF74}" presName="hierRoot2" presStyleCnt="0"/>
      <dgm:spPr/>
    </dgm:pt>
    <dgm:pt modelId="{ED7DF241-B0A1-451B-B449-2FB672E41013}" type="pres">
      <dgm:prSet presAssocID="{FC03120F-0AF1-47B2-A0CB-AD84D95FBF74}" presName="composite2" presStyleCnt="0"/>
      <dgm:spPr/>
    </dgm:pt>
    <dgm:pt modelId="{D410EB7E-2A89-4665-91F4-3868982AB177}" type="pres">
      <dgm:prSet presAssocID="{FC03120F-0AF1-47B2-A0CB-AD84D95FBF74}" presName="image2" presStyleLbl="node2" presStyleIdx="0"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adge with solid fill"/>
        </a:ext>
      </dgm:extLst>
    </dgm:pt>
    <dgm:pt modelId="{CD681439-2C2A-44F5-8D61-6624FDF0518A}" type="pres">
      <dgm:prSet presAssocID="{FC03120F-0AF1-47B2-A0CB-AD84D95FBF74}" presName="text2" presStyleLbl="revTx" presStyleIdx="1" presStyleCnt="6">
        <dgm:presLayoutVars>
          <dgm:chPref val="3"/>
        </dgm:presLayoutVars>
      </dgm:prSet>
      <dgm:spPr/>
    </dgm:pt>
    <dgm:pt modelId="{34E331BB-0505-42A1-960A-46569A5A5432}" type="pres">
      <dgm:prSet presAssocID="{FC03120F-0AF1-47B2-A0CB-AD84D95FBF74}" presName="hierChild3" presStyleCnt="0"/>
      <dgm:spPr/>
    </dgm:pt>
    <dgm:pt modelId="{43867F8F-3866-4A24-A2CE-B63B37F0E0BE}" type="pres">
      <dgm:prSet presAssocID="{517FD79C-892B-426F-A01D-24FF06702805}" presName="Name17" presStyleLbl="parChTrans1D3" presStyleIdx="0" presStyleCnt="3"/>
      <dgm:spPr/>
    </dgm:pt>
    <dgm:pt modelId="{113C500E-15D2-4725-9C9B-727EA330760D}" type="pres">
      <dgm:prSet presAssocID="{9CAC3BD9-0F3A-4C81-A961-44547F0CFF78}" presName="hierRoot3" presStyleCnt="0"/>
      <dgm:spPr/>
    </dgm:pt>
    <dgm:pt modelId="{4937F3D7-DDE5-4EEC-9717-49D635FADB38}" type="pres">
      <dgm:prSet presAssocID="{9CAC3BD9-0F3A-4C81-A961-44547F0CFF78}" presName="composite3" presStyleCnt="0"/>
      <dgm:spPr/>
    </dgm:pt>
    <dgm:pt modelId="{39592E4F-4224-4CA2-B8AF-AA992C119395}" type="pres">
      <dgm:prSet presAssocID="{9CAC3BD9-0F3A-4C81-A961-44547F0CFF78}" presName="image3" presStyleLbl="node3" presStyleIdx="0"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Badge 4 with solid fill"/>
        </a:ext>
      </dgm:extLst>
    </dgm:pt>
    <dgm:pt modelId="{F959BE1D-2097-4F45-A2BA-8503DD3B589E}" type="pres">
      <dgm:prSet presAssocID="{9CAC3BD9-0F3A-4C81-A961-44547F0CFF78}" presName="text3" presStyleLbl="revTx" presStyleIdx="2" presStyleCnt="6">
        <dgm:presLayoutVars>
          <dgm:chPref val="3"/>
        </dgm:presLayoutVars>
      </dgm:prSet>
      <dgm:spPr/>
    </dgm:pt>
    <dgm:pt modelId="{7BC3AFFB-7476-48C3-B23A-FF11DAE0E625}" type="pres">
      <dgm:prSet presAssocID="{9CAC3BD9-0F3A-4C81-A961-44547F0CFF78}" presName="hierChild4" presStyleCnt="0"/>
      <dgm:spPr/>
    </dgm:pt>
    <dgm:pt modelId="{342C0AC1-0EE4-491D-8953-F63EF9E05156}" type="pres">
      <dgm:prSet presAssocID="{AFBA5CF2-B50C-4ED9-9B20-C0DF884F1DD2}" presName="Name17" presStyleLbl="parChTrans1D3" presStyleIdx="1" presStyleCnt="3"/>
      <dgm:spPr/>
    </dgm:pt>
    <dgm:pt modelId="{2F1AA44E-EBE3-479D-A8FA-D2EE2A3F7C31}" type="pres">
      <dgm:prSet presAssocID="{360A8737-C356-48DA-AFAA-50DE0D4360A2}" presName="hierRoot3" presStyleCnt="0"/>
      <dgm:spPr/>
    </dgm:pt>
    <dgm:pt modelId="{BC58C6DA-C60A-43E2-A425-C6E1E4E121F0}" type="pres">
      <dgm:prSet presAssocID="{360A8737-C356-48DA-AFAA-50DE0D4360A2}" presName="composite3" presStyleCnt="0"/>
      <dgm:spPr/>
    </dgm:pt>
    <dgm:pt modelId="{55B9FD86-3E2F-4069-BEB7-26446BC8E14B}" type="pres">
      <dgm:prSet presAssocID="{360A8737-C356-48DA-AFAA-50DE0D4360A2}" presName="image3" presStyleLbl="node3" presStyleIdx="1" presStyleCnt="3"/>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Badge 5 with solid fill"/>
        </a:ext>
      </dgm:extLst>
    </dgm:pt>
    <dgm:pt modelId="{DE71C803-7557-4D66-9231-E959707D787C}" type="pres">
      <dgm:prSet presAssocID="{360A8737-C356-48DA-AFAA-50DE0D4360A2}" presName="text3" presStyleLbl="revTx" presStyleIdx="3" presStyleCnt="6">
        <dgm:presLayoutVars>
          <dgm:chPref val="3"/>
        </dgm:presLayoutVars>
      </dgm:prSet>
      <dgm:spPr/>
    </dgm:pt>
    <dgm:pt modelId="{41D91222-90CF-46F5-A402-D4ED99B86C6F}" type="pres">
      <dgm:prSet presAssocID="{360A8737-C356-48DA-AFAA-50DE0D4360A2}" presName="hierChild4" presStyleCnt="0"/>
      <dgm:spPr/>
    </dgm:pt>
    <dgm:pt modelId="{ABF075D4-965F-4148-B649-50F2A1ED8C21}" type="pres">
      <dgm:prSet presAssocID="{D88122AC-68AD-4FD4-97B1-8DE71F6FE51D}" presName="Name10" presStyleLbl="parChTrans1D2" presStyleIdx="1" presStyleCnt="2"/>
      <dgm:spPr/>
    </dgm:pt>
    <dgm:pt modelId="{D490C717-5548-483D-B76D-71F8F12F669B}" type="pres">
      <dgm:prSet presAssocID="{5AA65132-78B8-4DA9-B2B2-B3F840DF9BDB}" presName="hierRoot2" presStyleCnt="0"/>
      <dgm:spPr/>
    </dgm:pt>
    <dgm:pt modelId="{3AB273D2-E08F-48CA-AE38-AADE5958D0ED}" type="pres">
      <dgm:prSet presAssocID="{5AA65132-78B8-4DA9-B2B2-B3F840DF9BDB}" presName="composite2" presStyleCnt="0"/>
      <dgm:spPr/>
    </dgm:pt>
    <dgm:pt modelId="{F5C789F7-916B-4368-AC72-239EBA0F3ED2}" type="pres">
      <dgm:prSet presAssocID="{5AA65132-78B8-4DA9-B2B2-B3F840DF9BDB}" presName="image2" presStyleLbl="node2" presStyleIdx="1" presStyleCnt="2"/>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Badge 3 with solid fill"/>
        </a:ext>
      </dgm:extLst>
    </dgm:pt>
    <dgm:pt modelId="{17BDD006-44B4-47C4-90E4-8EC6DB97C387}" type="pres">
      <dgm:prSet presAssocID="{5AA65132-78B8-4DA9-B2B2-B3F840DF9BDB}" presName="text2" presStyleLbl="revTx" presStyleIdx="4" presStyleCnt="6">
        <dgm:presLayoutVars>
          <dgm:chPref val="3"/>
        </dgm:presLayoutVars>
      </dgm:prSet>
      <dgm:spPr/>
    </dgm:pt>
    <dgm:pt modelId="{477C4F80-71D6-499F-9E5B-EA94B0BB6FA8}" type="pres">
      <dgm:prSet presAssocID="{5AA65132-78B8-4DA9-B2B2-B3F840DF9BDB}" presName="hierChild3" presStyleCnt="0"/>
      <dgm:spPr/>
    </dgm:pt>
    <dgm:pt modelId="{3344B048-1BF6-4999-8E1E-8284444F02CC}" type="pres">
      <dgm:prSet presAssocID="{656E8483-7643-4CB1-8EA6-4C8BCDC3360E}" presName="Name17" presStyleLbl="parChTrans1D3" presStyleIdx="2" presStyleCnt="3"/>
      <dgm:spPr/>
    </dgm:pt>
    <dgm:pt modelId="{3573BADB-D0FD-4A95-AA6F-61AA83C4EC89}" type="pres">
      <dgm:prSet presAssocID="{A3C3FF87-D84D-4314-B9D4-9E4CD4A76ADE}" presName="hierRoot3" presStyleCnt="0"/>
      <dgm:spPr/>
    </dgm:pt>
    <dgm:pt modelId="{EBF28667-57CA-4C26-A718-E20B60B907AD}" type="pres">
      <dgm:prSet presAssocID="{A3C3FF87-D84D-4314-B9D4-9E4CD4A76ADE}" presName="composite3" presStyleCnt="0"/>
      <dgm:spPr/>
    </dgm:pt>
    <dgm:pt modelId="{0C600C13-33CE-4E7F-8A94-01CE50061070}" type="pres">
      <dgm:prSet presAssocID="{A3C3FF87-D84D-4314-B9D4-9E4CD4A76ADE}" presName="image3" presStyleLbl="node3" presStyleIdx="2" presStyleCnt="3" custLinFactX="49923" custLinFactNeighborX="100000" custLinFactNeighborY="-252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Badge 6 with solid fill"/>
        </a:ext>
      </dgm:extLst>
    </dgm:pt>
    <dgm:pt modelId="{840CD59C-472C-476F-9ACF-14A35CF9914C}" type="pres">
      <dgm:prSet presAssocID="{A3C3FF87-D84D-4314-B9D4-9E4CD4A76ADE}" presName="text3" presStyleLbl="revTx" presStyleIdx="5" presStyleCnt="6" custLinFactNeighborX="98087" custLinFactNeighborY="5592">
        <dgm:presLayoutVars>
          <dgm:chPref val="3"/>
        </dgm:presLayoutVars>
      </dgm:prSet>
      <dgm:spPr/>
    </dgm:pt>
    <dgm:pt modelId="{B7F0F4C1-DE50-4B4F-960C-696CAF6F5559}" type="pres">
      <dgm:prSet presAssocID="{A3C3FF87-D84D-4314-B9D4-9E4CD4A76ADE}" presName="hierChild4" presStyleCnt="0"/>
      <dgm:spPr/>
    </dgm:pt>
  </dgm:ptLst>
  <dgm:cxnLst>
    <dgm:cxn modelId="{EB652305-E510-4508-9A7D-EA349F327E21}" type="presOf" srcId="{D88122AC-68AD-4FD4-97B1-8DE71F6FE51D}" destId="{ABF075D4-965F-4148-B649-50F2A1ED8C21}" srcOrd="0" destOrd="0" presId="urn:microsoft.com/office/officeart/2009/layout/CirclePictureHierarchy"/>
    <dgm:cxn modelId="{0B780A18-9274-42E5-AC60-5CCE9084E917}" srcId="{FC03120F-0AF1-47B2-A0CB-AD84D95FBF74}" destId="{9CAC3BD9-0F3A-4C81-A961-44547F0CFF78}" srcOrd="0" destOrd="0" parTransId="{517FD79C-892B-426F-A01D-24FF06702805}" sibTransId="{53DA94EB-C152-4ADC-8635-2A3442C4EF3E}"/>
    <dgm:cxn modelId="{DF188B1A-0344-4BC3-9204-3BA30709C58F}" type="presOf" srcId="{656E8483-7643-4CB1-8EA6-4C8BCDC3360E}" destId="{3344B048-1BF6-4999-8E1E-8284444F02CC}" srcOrd="0" destOrd="0" presId="urn:microsoft.com/office/officeart/2009/layout/CirclePictureHierarchy"/>
    <dgm:cxn modelId="{3E8D7E1B-0E95-48AB-B476-65A52FE0A4E4}" srcId="{5AA65132-78B8-4DA9-B2B2-B3F840DF9BDB}" destId="{A3C3FF87-D84D-4314-B9D4-9E4CD4A76ADE}" srcOrd="0" destOrd="0" parTransId="{656E8483-7643-4CB1-8EA6-4C8BCDC3360E}" sibTransId="{50BDED7B-A97C-40D3-ADCE-89C6CB88031B}"/>
    <dgm:cxn modelId="{81479C22-F856-4ED3-910F-422F8CA901E7}" type="presOf" srcId="{FC03120F-0AF1-47B2-A0CB-AD84D95FBF74}" destId="{CD681439-2C2A-44F5-8D61-6624FDF0518A}" srcOrd="0" destOrd="0" presId="urn:microsoft.com/office/officeart/2009/layout/CirclePictureHierarchy"/>
    <dgm:cxn modelId="{C7D2C431-6725-43E9-9230-04FBCB234A02}" type="presOf" srcId="{AFBA5CF2-B50C-4ED9-9B20-C0DF884F1DD2}" destId="{342C0AC1-0EE4-491D-8953-F63EF9E05156}" srcOrd="0" destOrd="0" presId="urn:microsoft.com/office/officeart/2009/layout/CirclePictureHierarchy"/>
    <dgm:cxn modelId="{569DEC52-36BA-4C4C-842B-524EDE876AAD}" type="presOf" srcId="{517FD79C-892B-426F-A01D-24FF06702805}" destId="{43867F8F-3866-4A24-A2CE-B63B37F0E0BE}" srcOrd="0" destOrd="0" presId="urn:microsoft.com/office/officeart/2009/layout/CirclePictureHierarchy"/>
    <dgm:cxn modelId="{76363857-4492-4898-8382-1E17DD02E452}" type="presOf" srcId="{360A8737-C356-48DA-AFAA-50DE0D4360A2}" destId="{DE71C803-7557-4D66-9231-E959707D787C}" srcOrd="0" destOrd="0" presId="urn:microsoft.com/office/officeart/2009/layout/CirclePictureHierarchy"/>
    <dgm:cxn modelId="{5ECDE15A-D463-4426-9A3B-3C0A114408E8}" type="presOf" srcId="{CFE3A28C-E81B-45C1-80CC-3E0B5C393F2E}" destId="{4E8FD53E-F5B9-4EA6-999F-CA657191B88E}" srcOrd="0" destOrd="0" presId="urn:microsoft.com/office/officeart/2009/layout/CirclePictureHierarchy"/>
    <dgm:cxn modelId="{D7E47290-4988-4D77-95BC-88512B777851}" type="presOf" srcId="{C6806EBE-1927-4FCD-9B11-DD89A06823AD}" destId="{B0947D02-BCB2-4948-B7C0-BF713786F5A4}" srcOrd="0" destOrd="0" presId="urn:microsoft.com/office/officeart/2009/layout/CirclePictureHierarchy"/>
    <dgm:cxn modelId="{D804FA9A-2E9E-47C0-8E06-CA315F14D62A}" type="presOf" srcId="{08983EC3-8774-478D-93F0-E8D49195C04D}" destId="{CA8F9631-5018-476F-B1EA-532526BE916F}" srcOrd="0" destOrd="0" presId="urn:microsoft.com/office/officeart/2009/layout/CirclePictureHierarchy"/>
    <dgm:cxn modelId="{DF3E70A5-21E5-4A9E-B1DF-19F914909AC9}" type="presOf" srcId="{A3C3FF87-D84D-4314-B9D4-9E4CD4A76ADE}" destId="{840CD59C-472C-476F-9ACF-14A35CF9914C}" srcOrd="0" destOrd="0" presId="urn:microsoft.com/office/officeart/2009/layout/CirclePictureHierarchy"/>
    <dgm:cxn modelId="{471CFCB3-A4CE-43F8-8853-D14F4C79BBA0}" type="presOf" srcId="{5AA65132-78B8-4DA9-B2B2-B3F840DF9BDB}" destId="{17BDD006-44B4-47C4-90E4-8EC6DB97C387}" srcOrd="0" destOrd="0" presId="urn:microsoft.com/office/officeart/2009/layout/CirclePictureHierarchy"/>
    <dgm:cxn modelId="{07D95DB7-17D2-46D4-AADE-20782A6988E5}" srcId="{C6806EBE-1927-4FCD-9B11-DD89A06823AD}" destId="{CFE3A28C-E81B-45C1-80CC-3E0B5C393F2E}" srcOrd="0" destOrd="0" parTransId="{C2C6791C-A678-4F42-8B9D-E30349D6AB75}" sibTransId="{5C0B4BA2-013A-4460-B43F-73DF8D1771DF}"/>
    <dgm:cxn modelId="{6722F3C4-715C-4FDB-AB68-FBAA6711F4E0}" srcId="{CFE3A28C-E81B-45C1-80CC-3E0B5C393F2E}" destId="{FC03120F-0AF1-47B2-A0CB-AD84D95FBF74}" srcOrd="0" destOrd="0" parTransId="{08983EC3-8774-478D-93F0-E8D49195C04D}" sibTransId="{2A228B1F-F8BC-47EF-9C13-8A1876AD6C86}"/>
    <dgm:cxn modelId="{2EBEF0C7-8CD3-47A5-9858-9D94C7B38965}" type="presOf" srcId="{9CAC3BD9-0F3A-4C81-A961-44547F0CFF78}" destId="{F959BE1D-2097-4F45-A2BA-8503DD3B589E}" srcOrd="0" destOrd="0" presId="urn:microsoft.com/office/officeart/2009/layout/CirclePictureHierarchy"/>
    <dgm:cxn modelId="{24636CEF-7A39-464F-9AE1-7665F3CC3D51}" srcId="{CFE3A28C-E81B-45C1-80CC-3E0B5C393F2E}" destId="{5AA65132-78B8-4DA9-B2B2-B3F840DF9BDB}" srcOrd="1" destOrd="0" parTransId="{D88122AC-68AD-4FD4-97B1-8DE71F6FE51D}" sibTransId="{DB09671B-45A7-4800-8945-2CFB016DA9D2}"/>
    <dgm:cxn modelId="{ED55CBF5-0129-44F4-B766-44B2C1447B6A}" srcId="{FC03120F-0AF1-47B2-A0CB-AD84D95FBF74}" destId="{360A8737-C356-48DA-AFAA-50DE0D4360A2}" srcOrd="1" destOrd="0" parTransId="{AFBA5CF2-B50C-4ED9-9B20-C0DF884F1DD2}" sibTransId="{687A1296-9D7D-46AA-970B-236DF69CD777}"/>
    <dgm:cxn modelId="{D03DF26E-0147-47B3-AFD0-45E296F7D63B}" type="presParOf" srcId="{B0947D02-BCB2-4948-B7C0-BF713786F5A4}" destId="{8B3B328D-BB21-410B-A744-3307F4044A2B}" srcOrd="0" destOrd="0" presId="urn:microsoft.com/office/officeart/2009/layout/CirclePictureHierarchy"/>
    <dgm:cxn modelId="{58C5AD26-E764-44BF-B286-9966DE3B724A}" type="presParOf" srcId="{8B3B328D-BB21-410B-A744-3307F4044A2B}" destId="{ADAF2668-A943-4BE0-9933-2B318C5DC25B}" srcOrd="0" destOrd="0" presId="urn:microsoft.com/office/officeart/2009/layout/CirclePictureHierarchy"/>
    <dgm:cxn modelId="{0371F132-1E36-4D0E-AEE0-9CD461E68443}" type="presParOf" srcId="{ADAF2668-A943-4BE0-9933-2B318C5DC25B}" destId="{16C04421-2D2B-4B3C-BCD3-AA56E57E7CC1}" srcOrd="0" destOrd="0" presId="urn:microsoft.com/office/officeart/2009/layout/CirclePictureHierarchy"/>
    <dgm:cxn modelId="{F4463757-A46B-48E1-86C2-2B635E99C89B}" type="presParOf" srcId="{ADAF2668-A943-4BE0-9933-2B318C5DC25B}" destId="{4E8FD53E-F5B9-4EA6-999F-CA657191B88E}" srcOrd="1" destOrd="0" presId="urn:microsoft.com/office/officeart/2009/layout/CirclePictureHierarchy"/>
    <dgm:cxn modelId="{DBC50334-4044-465E-ABC2-221B4A0CC9EF}" type="presParOf" srcId="{8B3B328D-BB21-410B-A744-3307F4044A2B}" destId="{491D6DFD-4683-43A3-9117-52208EE38BFE}" srcOrd="1" destOrd="0" presId="urn:microsoft.com/office/officeart/2009/layout/CirclePictureHierarchy"/>
    <dgm:cxn modelId="{19700C86-F781-4860-AF9A-CA7F737EB8B3}" type="presParOf" srcId="{491D6DFD-4683-43A3-9117-52208EE38BFE}" destId="{CA8F9631-5018-476F-B1EA-532526BE916F}" srcOrd="0" destOrd="0" presId="urn:microsoft.com/office/officeart/2009/layout/CirclePictureHierarchy"/>
    <dgm:cxn modelId="{EF12775F-1852-4A39-86BD-80641C0CCDE7}" type="presParOf" srcId="{491D6DFD-4683-43A3-9117-52208EE38BFE}" destId="{F02881DF-66D7-407B-90DA-4EF047304AF8}" srcOrd="1" destOrd="0" presId="urn:microsoft.com/office/officeart/2009/layout/CirclePictureHierarchy"/>
    <dgm:cxn modelId="{E89B4290-3E21-4BA8-BD4C-BC5A686CC9ED}" type="presParOf" srcId="{F02881DF-66D7-407B-90DA-4EF047304AF8}" destId="{ED7DF241-B0A1-451B-B449-2FB672E41013}" srcOrd="0" destOrd="0" presId="urn:microsoft.com/office/officeart/2009/layout/CirclePictureHierarchy"/>
    <dgm:cxn modelId="{8ECE49D6-9C3A-474B-95A5-18F3F3D4F3FA}" type="presParOf" srcId="{ED7DF241-B0A1-451B-B449-2FB672E41013}" destId="{D410EB7E-2A89-4665-91F4-3868982AB177}" srcOrd="0" destOrd="0" presId="urn:microsoft.com/office/officeart/2009/layout/CirclePictureHierarchy"/>
    <dgm:cxn modelId="{A01C348D-FC05-4A2A-B6CD-6E6562843A11}" type="presParOf" srcId="{ED7DF241-B0A1-451B-B449-2FB672E41013}" destId="{CD681439-2C2A-44F5-8D61-6624FDF0518A}" srcOrd="1" destOrd="0" presId="urn:microsoft.com/office/officeart/2009/layout/CirclePictureHierarchy"/>
    <dgm:cxn modelId="{30A4E528-2E40-4533-AD70-5FD872323387}" type="presParOf" srcId="{F02881DF-66D7-407B-90DA-4EF047304AF8}" destId="{34E331BB-0505-42A1-960A-46569A5A5432}" srcOrd="1" destOrd="0" presId="urn:microsoft.com/office/officeart/2009/layout/CirclePictureHierarchy"/>
    <dgm:cxn modelId="{D211AA05-61AF-403C-90A8-0AE8F574ED52}" type="presParOf" srcId="{34E331BB-0505-42A1-960A-46569A5A5432}" destId="{43867F8F-3866-4A24-A2CE-B63B37F0E0BE}" srcOrd="0" destOrd="0" presId="urn:microsoft.com/office/officeart/2009/layout/CirclePictureHierarchy"/>
    <dgm:cxn modelId="{C87E64BE-CA1B-433E-AE36-648915BA2B11}" type="presParOf" srcId="{34E331BB-0505-42A1-960A-46569A5A5432}" destId="{113C500E-15D2-4725-9C9B-727EA330760D}" srcOrd="1" destOrd="0" presId="urn:microsoft.com/office/officeart/2009/layout/CirclePictureHierarchy"/>
    <dgm:cxn modelId="{0CE6B6D4-B958-43F5-ABF8-02FB365671F0}" type="presParOf" srcId="{113C500E-15D2-4725-9C9B-727EA330760D}" destId="{4937F3D7-DDE5-4EEC-9717-49D635FADB38}" srcOrd="0" destOrd="0" presId="urn:microsoft.com/office/officeart/2009/layout/CirclePictureHierarchy"/>
    <dgm:cxn modelId="{41CAE859-E264-4852-B4A1-265417DCDC4C}" type="presParOf" srcId="{4937F3D7-DDE5-4EEC-9717-49D635FADB38}" destId="{39592E4F-4224-4CA2-B8AF-AA992C119395}" srcOrd="0" destOrd="0" presId="urn:microsoft.com/office/officeart/2009/layout/CirclePictureHierarchy"/>
    <dgm:cxn modelId="{98C24D92-C8EC-42F7-8DA1-48D909ED9A2B}" type="presParOf" srcId="{4937F3D7-DDE5-4EEC-9717-49D635FADB38}" destId="{F959BE1D-2097-4F45-A2BA-8503DD3B589E}" srcOrd="1" destOrd="0" presId="urn:microsoft.com/office/officeart/2009/layout/CirclePictureHierarchy"/>
    <dgm:cxn modelId="{E2D0C457-DD3C-4416-B190-19ACCAB461BF}" type="presParOf" srcId="{113C500E-15D2-4725-9C9B-727EA330760D}" destId="{7BC3AFFB-7476-48C3-B23A-FF11DAE0E625}" srcOrd="1" destOrd="0" presId="urn:microsoft.com/office/officeart/2009/layout/CirclePictureHierarchy"/>
    <dgm:cxn modelId="{06A91FA1-EF15-4A9B-AF9E-EF8E4E77F8D4}" type="presParOf" srcId="{34E331BB-0505-42A1-960A-46569A5A5432}" destId="{342C0AC1-0EE4-491D-8953-F63EF9E05156}" srcOrd="2" destOrd="0" presId="urn:microsoft.com/office/officeart/2009/layout/CirclePictureHierarchy"/>
    <dgm:cxn modelId="{EE33C9BE-7049-44B1-BF34-A5CD73BA5242}" type="presParOf" srcId="{34E331BB-0505-42A1-960A-46569A5A5432}" destId="{2F1AA44E-EBE3-479D-A8FA-D2EE2A3F7C31}" srcOrd="3" destOrd="0" presId="urn:microsoft.com/office/officeart/2009/layout/CirclePictureHierarchy"/>
    <dgm:cxn modelId="{614F5607-1465-4E6A-928E-CB1F093D0643}" type="presParOf" srcId="{2F1AA44E-EBE3-479D-A8FA-D2EE2A3F7C31}" destId="{BC58C6DA-C60A-43E2-A425-C6E1E4E121F0}" srcOrd="0" destOrd="0" presId="urn:microsoft.com/office/officeart/2009/layout/CirclePictureHierarchy"/>
    <dgm:cxn modelId="{69EF2B4D-BB92-4E79-8A88-5133E65665DC}" type="presParOf" srcId="{BC58C6DA-C60A-43E2-A425-C6E1E4E121F0}" destId="{55B9FD86-3E2F-4069-BEB7-26446BC8E14B}" srcOrd="0" destOrd="0" presId="urn:microsoft.com/office/officeart/2009/layout/CirclePictureHierarchy"/>
    <dgm:cxn modelId="{4D8339AB-E0C5-4F1F-9EAC-48FE5AAD4DD6}" type="presParOf" srcId="{BC58C6DA-C60A-43E2-A425-C6E1E4E121F0}" destId="{DE71C803-7557-4D66-9231-E959707D787C}" srcOrd="1" destOrd="0" presId="urn:microsoft.com/office/officeart/2009/layout/CirclePictureHierarchy"/>
    <dgm:cxn modelId="{E52C294F-F0DA-44E4-9429-E882023BA0B3}" type="presParOf" srcId="{2F1AA44E-EBE3-479D-A8FA-D2EE2A3F7C31}" destId="{41D91222-90CF-46F5-A402-D4ED99B86C6F}" srcOrd="1" destOrd="0" presId="urn:microsoft.com/office/officeart/2009/layout/CirclePictureHierarchy"/>
    <dgm:cxn modelId="{CC9F310A-E2E7-4B30-8DDA-37A69B586034}" type="presParOf" srcId="{491D6DFD-4683-43A3-9117-52208EE38BFE}" destId="{ABF075D4-965F-4148-B649-50F2A1ED8C21}" srcOrd="2" destOrd="0" presId="urn:microsoft.com/office/officeart/2009/layout/CirclePictureHierarchy"/>
    <dgm:cxn modelId="{8D1E227C-19F2-4F61-85EB-3B3B2B74A263}" type="presParOf" srcId="{491D6DFD-4683-43A3-9117-52208EE38BFE}" destId="{D490C717-5548-483D-B76D-71F8F12F669B}" srcOrd="3" destOrd="0" presId="urn:microsoft.com/office/officeart/2009/layout/CirclePictureHierarchy"/>
    <dgm:cxn modelId="{BB77BB38-35AB-44A6-987F-BBD49C3632E8}" type="presParOf" srcId="{D490C717-5548-483D-B76D-71F8F12F669B}" destId="{3AB273D2-E08F-48CA-AE38-AADE5958D0ED}" srcOrd="0" destOrd="0" presId="urn:microsoft.com/office/officeart/2009/layout/CirclePictureHierarchy"/>
    <dgm:cxn modelId="{BEBAED78-CE9A-4BD3-B905-B87AAFE85B1D}" type="presParOf" srcId="{3AB273D2-E08F-48CA-AE38-AADE5958D0ED}" destId="{F5C789F7-916B-4368-AC72-239EBA0F3ED2}" srcOrd="0" destOrd="0" presId="urn:microsoft.com/office/officeart/2009/layout/CirclePictureHierarchy"/>
    <dgm:cxn modelId="{DB621BD3-2E39-4D31-AD35-852026E9FE51}" type="presParOf" srcId="{3AB273D2-E08F-48CA-AE38-AADE5958D0ED}" destId="{17BDD006-44B4-47C4-90E4-8EC6DB97C387}" srcOrd="1" destOrd="0" presId="urn:microsoft.com/office/officeart/2009/layout/CirclePictureHierarchy"/>
    <dgm:cxn modelId="{7C9B0E22-B72E-4377-A5DD-B788F1068B04}" type="presParOf" srcId="{D490C717-5548-483D-B76D-71F8F12F669B}" destId="{477C4F80-71D6-499F-9E5B-EA94B0BB6FA8}" srcOrd="1" destOrd="0" presId="urn:microsoft.com/office/officeart/2009/layout/CirclePictureHierarchy"/>
    <dgm:cxn modelId="{CC98C69C-5F90-4CCD-BF2F-7C648D27DEE9}" type="presParOf" srcId="{477C4F80-71D6-499F-9E5B-EA94B0BB6FA8}" destId="{3344B048-1BF6-4999-8E1E-8284444F02CC}" srcOrd="0" destOrd="0" presId="urn:microsoft.com/office/officeart/2009/layout/CirclePictureHierarchy"/>
    <dgm:cxn modelId="{586B5E92-C94E-4A63-BE30-2DC8AE495F0B}" type="presParOf" srcId="{477C4F80-71D6-499F-9E5B-EA94B0BB6FA8}" destId="{3573BADB-D0FD-4A95-AA6F-61AA83C4EC89}" srcOrd="1" destOrd="0" presId="urn:microsoft.com/office/officeart/2009/layout/CirclePictureHierarchy"/>
    <dgm:cxn modelId="{517880FC-C409-486C-8D04-D6FD13BECA32}" type="presParOf" srcId="{3573BADB-D0FD-4A95-AA6F-61AA83C4EC89}" destId="{EBF28667-57CA-4C26-A718-E20B60B907AD}" srcOrd="0" destOrd="0" presId="urn:microsoft.com/office/officeart/2009/layout/CirclePictureHierarchy"/>
    <dgm:cxn modelId="{F7E56F4A-24C0-4FC0-BAAE-317A3CE76CE6}" type="presParOf" srcId="{EBF28667-57CA-4C26-A718-E20B60B907AD}" destId="{0C600C13-33CE-4E7F-8A94-01CE50061070}" srcOrd="0" destOrd="0" presId="urn:microsoft.com/office/officeart/2009/layout/CirclePictureHierarchy"/>
    <dgm:cxn modelId="{ED445395-2F53-40D3-86C5-6240A078AF3F}" type="presParOf" srcId="{EBF28667-57CA-4C26-A718-E20B60B907AD}" destId="{840CD59C-472C-476F-9ACF-14A35CF9914C}" srcOrd="1" destOrd="0" presId="urn:microsoft.com/office/officeart/2009/layout/CirclePictureHierarchy"/>
    <dgm:cxn modelId="{AED9C87B-AEEF-4D26-BB06-591EE9EB0BE7}" type="presParOf" srcId="{3573BADB-D0FD-4A95-AA6F-61AA83C4EC89}" destId="{B7F0F4C1-DE50-4B4F-960C-696CAF6F5559}" srcOrd="1" destOrd="0" presId="urn:microsoft.com/office/officeart/2009/layout/CirclePicture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D3AE83-1A64-4C1F-B0CD-264A3DE1932C}"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GB"/>
        </a:p>
      </dgm:t>
    </dgm:pt>
    <dgm:pt modelId="{2EED1C5F-C30E-4BD9-8B35-314FEDF55878}">
      <dgm:prSet phldrT="[Text]" phldr="1"/>
      <dgm:spPr/>
      <dgm:t>
        <a:bodyPr/>
        <a:lstStyle/>
        <a:p>
          <a:endParaRPr lang="en-GB" dirty="0"/>
        </a:p>
      </dgm:t>
    </dgm:pt>
    <dgm:pt modelId="{3A7C7530-CC2A-48C9-9E53-3FC6263D698F}" type="parTrans" cxnId="{8544F22C-13CD-4E24-A109-DB7D22D89881}">
      <dgm:prSet/>
      <dgm:spPr/>
      <dgm:t>
        <a:bodyPr/>
        <a:lstStyle/>
        <a:p>
          <a:endParaRPr lang="en-GB"/>
        </a:p>
      </dgm:t>
    </dgm:pt>
    <dgm:pt modelId="{EE4E610D-99D8-42BF-B7FB-7614917C2A37}" type="sibTrans" cxnId="{8544F22C-13CD-4E24-A109-DB7D22D89881}">
      <dgm:prSet/>
      <dgm:spPr/>
      <dgm:t>
        <a:bodyPr/>
        <a:lstStyle/>
        <a:p>
          <a:endParaRPr lang="en-GB"/>
        </a:p>
      </dgm:t>
    </dgm:pt>
    <dgm:pt modelId="{3D46ED4B-D0FA-402B-9F4A-CB22D82B8DCD}">
      <dgm:prSet phldrT="[Text]" phldr="1"/>
      <dgm:spPr/>
      <dgm:t>
        <a:bodyPr/>
        <a:lstStyle/>
        <a:p>
          <a:endParaRPr lang="en-GB"/>
        </a:p>
      </dgm:t>
    </dgm:pt>
    <dgm:pt modelId="{5245DC56-0EE7-410C-9843-2150C314B0F5}" type="parTrans" cxnId="{CEE1D079-A0C9-4F5F-B619-689015E3E6CA}">
      <dgm:prSet/>
      <dgm:spPr/>
      <dgm:t>
        <a:bodyPr/>
        <a:lstStyle/>
        <a:p>
          <a:endParaRPr lang="en-GB"/>
        </a:p>
      </dgm:t>
    </dgm:pt>
    <dgm:pt modelId="{808E6EE7-7524-416C-9BE3-5B6436D4D735}" type="sibTrans" cxnId="{CEE1D079-A0C9-4F5F-B619-689015E3E6CA}">
      <dgm:prSet/>
      <dgm:spPr/>
      <dgm:t>
        <a:bodyPr/>
        <a:lstStyle/>
        <a:p>
          <a:endParaRPr lang="en-GB"/>
        </a:p>
      </dgm:t>
    </dgm:pt>
    <dgm:pt modelId="{4F6170B4-EA25-4A93-9EAC-B7FF3CDA07E4}">
      <dgm:prSet phldrT="[Text]" phldr="1"/>
      <dgm:spPr/>
      <dgm:t>
        <a:bodyPr/>
        <a:lstStyle/>
        <a:p>
          <a:endParaRPr lang="en-GB"/>
        </a:p>
      </dgm:t>
    </dgm:pt>
    <dgm:pt modelId="{7FEDEE71-2BF5-4E64-BCB4-97A366357FE6}" type="parTrans" cxnId="{24E5EBFC-825F-47B2-A686-3A282B302235}">
      <dgm:prSet/>
      <dgm:spPr/>
      <dgm:t>
        <a:bodyPr/>
        <a:lstStyle/>
        <a:p>
          <a:endParaRPr lang="en-GB"/>
        </a:p>
      </dgm:t>
    </dgm:pt>
    <dgm:pt modelId="{396539E1-BA6A-4752-A348-5DB6660EF633}" type="sibTrans" cxnId="{24E5EBFC-825F-47B2-A686-3A282B302235}">
      <dgm:prSet/>
      <dgm:spPr/>
      <dgm:t>
        <a:bodyPr/>
        <a:lstStyle/>
        <a:p>
          <a:endParaRPr lang="en-GB"/>
        </a:p>
      </dgm:t>
    </dgm:pt>
    <dgm:pt modelId="{856EE30C-87F2-448E-AC0F-81972BFD6D62}">
      <dgm:prSet phldrT="[Text]" phldr="1"/>
      <dgm:spPr/>
      <dgm:t>
        <a:bodyPr/>
        <a:lstStyle/>
        <a:p>
          <a:endParaRPr lang="en-GB"/>
        </a:p>
      </dgm:t>
    </dgm:pt>
    <dgm:pt modelId="{EBEDA616-AC80-4816-B07F-38DAFA2C6A90}" type="parTrans" cxnId="{4FC0F6D9-31ED-424D-BBB5-3C738D15DAD5}">
      <dgm:prSet/>
      <dgm:spPr/>
      <dgm:t>
        <a:bodyPr/>
        <a:lstStyle/>
        <a:p>
          <a:endParaRPr lang="en-GB"/>
        </a:p>
      </dgm:t>
    </dgm:pt>
    <dgm:pt modelId="{0D1EEB7E-0284-4C89-819D-3CACFDC2190E}" type="sibTrans" cxnId="{4FC0F6D9-31ED-424D-BBB5-3C738D15DAD5}">
      <dgm:prSet/>
      <dgm:spPr/>
      <dgm:t>
        <a:bodyPr/>
        <a:lstStyle/>
        <a:p>
          <a:endParaRPr lang="en-GB"/>
        </a:p>
      </dgm:t>
    </dgm:pt>
    <dgm:pt modelId="{12FA15DD-ACC9-4B85-94C0-DC8A6B53E608}">
      <dgm:prSet phldrT="[Text]" phldr="1"/>
      <dgm:spPr/>
      <dgm:t>
        <a:bodyPr/>
        <a:lstStyle/>
        <a:p>
          <a:endParaRPr lang="en-GB" dirty="0"/>
        </a:p>
      </dgm:t>
    </dgm:pt>
    <dgm:pt modelId="{CF2CA014-9E58-4241-A30D-41B07345BBAF}" type="parTrans" cxnId="{75BEC127-3D2C-41B2-8B96-96AF536D6B0B}">
      <dgm:prSet/>
      <dgm:spPr/>
      <dgm:t>
        <a:bodyPr/>
        <a:lstStyle/>
        <a:p>
          <a:endParaRPr lang="en-GB"/>
        </a:p>
      </dgm:t>
    </dgm:pt>
    <dgm:pt modelId="{8218A8F0-8355-4147-AF59-F971042EC212}" type="sibTrans" cxnId="{75BEC127-3D2C-41B2-8B96-96AF536D6B0B}">
      <dgm:prSet/>
      <dgm:spPr/>
      <dgm:t>
        <a:bodyPr/>
        <a:lstStyle/>
        <a:p>
          <a:endParaRPr lang="en-GB"/>
        </a:p>
      </dgm:t>
    </dgm:pt>
    <dgm:pt modelId="{CF90224C-C7C7-4188-B2F7-EBAEB8B255B8}">
      <dgm:prSet/>
      <dgm:spPr/>
      <dgm:t>
        <a:bodyPr/>
        <a:lstStyle/>
        <a:p>
          <a:endParaRPr lang="en-GB"/>
        </a:p>
      </dgm:t>
    </dgm:pt>
    <dgm:pt modelId="{D646809F-A088-4F98-99AC-73DF38FE8CB6}" type="parTrans" cxnId="{8B7323FD-64B3-44D3-A721-E5C39803065F}">
      <dgm:prSet/>
      <dgm:spPr/>
      <dgm:t>
        <a:bodyPr/>
        <a:lstStyle/>
        <a:p>
          <a:endParaRPr lang="en-GB"/>
        </a:p>
      </dgm:t>
    </dgm:pt>
    <dgm:pt modelId="{9C3732F6-E0B3-4C06-AA45-AB62F077F080}" type="sibTrans" cxnId="{8B7323FD-64B3-44D3-A721-E5C39803065F}">
      <dgm:prSet/>
      <dgm:spPr/>
      <dgm:t>
        <a:bodyPr/>
        <a:lstStyle/>
        <a:p>
          <a:endParaRPr lang="en-GB"/>
        </a:p>
      </dgm:t>
    </dgm:pt>
    <dgm:pt modelId="{7F81BA28-4DF9-4C9F-BE87-9591EB42BEA7}">
      <dgm:prSet phldrT="[Text]" phldr="1"/>
      <dgm:spPr/>
      <dgm:t>
        <a:bodyPr/>
        <a:lstStyle/>
        <a:p>
          <a:endParaRPr lang="en-GB"/>
        </a:p>
      </dgm:t>
    </dgm:pt>
    <dgm:pt modelId="{4583C148-2DA3-4995-AEC9-2CAC6C9549B6}" type="sibTrans" cxnId="{53500CA9-C4F6-4D95-93D9-4C007059C0C1}">
      <dgm:prSet/>
      <dgm:spPr/>
      <dgm:t>
        <a:bodyPr/>
        <a:lstStyle/>
        <a:p>
          <a:endParaRPr lang="en-GB"/>
        </a:p>
      </dgm:t>
    </dgm:pt>
    <dgm:pt modelId="{ADC57256-4AF9-4DD2-A5DE-AED5D6D72285}" type="parTrans" cxnId="{53500CA9-C4F6-4D95-93D9-4C007059C0C1}">
      <dgm:prSet/>
      <dgm:spPr/>
      <dgm:t>
        <a:bodyPr/>
        <a:lstStyle/>
        <a:p>
          <a:endParaRPr lang="en-GB"/>
        </a:p>
      </dgm:t>
    </dgm:pt>
    <dgm:pt modelId="{49B60052-8EC7-4392-A9E9-73F94FAA6F62}">
      <dgm:prSet/>
      <dgm:spPr/>
      <dgm:t>
        <a:bodyPr/>
        <a:lstStyle/>
        <a:p>
          <a:endParaRPr lang="en-GB"/>
        </a:p>
      </dgm:t>
    </dgm:pt>
    <dgm:pt modelId="{B5F34DDA-2937-405E-9FC0-72E0DF6E6866}" type="parTrans" cxnId="{1087C605-D51B-4DC2-89C3-E4145314348E}">
      <dgm:prSet/>
      <dgm:spPr/>
      <dgm:t>
        <a:bodyPr/>
        <a:lstStyle/>
        <a:p>
          <a:endParaRPr lang="en-GB"/>
        </a:p>
      </dgm:t>
    </dgm:pt>
    <dgm:pt modelId="{A19D834A-09B2-4075-BB53-782785CCA8DE}" type="sibTrans" cxnId="{1087C605-D51B-4DC2-89C3-E4145314348E}">
      <dgm:prSet/>
      <dgm:spPr/>
      <dgm:t>
        <a:bodyPr/>
        <a:lstStyle/>
        <a:p>
          <a:endParaRPr lang="en-GB"/>
        </a:p>
      </dgm:t>
    </dgm:pt>
    <dgm:pt modelId="{ECBDC1E9-DA6C-44EA-99C8-D69D46B1D284}" type="pres">
      <dgm:prSet presAssocID="{4DD3AE83-1A64-4C1F-B0CD-264A3DE1932C}" presName="hierChild1" presStyleCnt="0">
        <dgm:presLayoutVars>
          <dgm:chPref val="1"/>
          <dgm:dir/>
          <dgm:animOne val="branch"/>
          <dgm:animLvl val="lvl"/>
          <dgm:resizeHandles/>
        </dgm:presLayoutVars>
      </dgm:prSet>
      <dgm:spPr/>
    </dgm:pt>
    <dgm:pt modelId="{7760588A-C87D-4B4B-ABDB-3B5D8904CE92}" type="pres">
      <dgm:prSet presAssocID="{2EED1C5F-C30E-4BD9-8B35-314FEDF55878}" presName="hierRoot1" presStyleCnt="0"/>
      <dgm:spPr/>
    </dgm:pt>
    <dgm:pt modelId="{2725F984-8D0C-444A-A36B-B33B9FD015AF}" type="pres">
      <dgm:prSet presAssocID="{2EED1C5F-C30E-4BD9-8B35-314FEDF55878}" presName="composite" presStyleCnt="0"/>
      <dgm:spPr/>
    </dgm:pt>
    <dgm:pt modelId="{59CA273E-006D-4FC4-8760-1F57F289EA64}" type="pres">
      <dgm:prSet presAssocID="{2EED1C5F-C30E-4BD9-8B35-314FEDF55878}" presName="image" presStyleLbl="node0" presStyleIdx="0" presStyleCnt="1"/>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adge 5 with solid fill"/>
        </a:ext>
      </dgm:extLst>
    </dgm:pt>
    <dgm:pt modelId="{778556F0-D796-46E1-AA2A-00A02B9CC284}" type="pres">
      <dgm:prSet presAssocID="{2EED1C5F-C30E-4BD9-8B35-314FEDF55878}" presName="text" presStyleLbl="revTx" presStyleIdx="0" presStyleCnt="8">
        <dgm:presLayoutVars>
          <dgm:chPref val="3"/>
        </dgm:presLayoutVars>
      </dgm:prSet>
      <dgm:spPr/>
    </dgm:pt>
    <dgm:pt modelId="{31A6B20F-4958-4984-A5E1-CF2C3FD42864}" type="pres">
      <dgm:prSet presAssocID="{2EED1C5F-C30E-4BD9-8B35-314FEDF55878}" presName="hierChild2" presStyleCnt="0"/>
      <dgm:spPr/>
    </dgm:pt>
    <dgm:pt modelId="{A83076F7-EA72-4805-80BC-666DC704C156}" type="pres">
      <dgm:prSet presAssocID="{5245DC56-0EE7-410C-9843-2150C314B0F5}" presName="Name10" presStyleLbl="parChTrans1D2" presStyleIdx="0" presStyleCnt="2"/>
      <dgm:spPr/>
    </dgm:pt>
    <dgm:pt modelId="{325ED50A-F428-4735-8AA4-B15C804793E8}" type="pres">
      <dgm:prSet presAssocID="{3D46ED4B-D0FA-402B-9F4A-CB22D82B8DCD}" presName="hierRoot2" presStyleCnt="0"/>
      <dgm:spPr/>
    </dgm:pt>
    <dgm:pt modelId="{8BDF6704-6073-4D43-B588-7DFCA720278D}" type="pres">
      <dgm:prSet presAssocID="{3D46ED4B-D0FA-402B-9F4A-CB22D82B8DCD}" presName="composite2" presStyleCnt="0"/>
      <dgm:spPr/>
    </dgm:pt>
    <dgm:pt modelId="{14FBCAD1-C8E5-462A-92C7-20B88F412070}" type="pres">
      <dgm:prSet presAssocID="{3D46ED4B-D0FA-402B-9F4A-CB22D82B8DCD}" presName="image2" presStyleLbl="node2" presStyleIdx="0" presStyleCnt="2" custLinFactNeighborX="6759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adge 3 with solid fill"/>
        </a:ext>
      </dgm:extLst>
    </dgm:pt>
    <dgm:pt modelId="{199C45D2-C0FE-45E9-ADC1-DEA84BA64E63}" type="pres">
      <dgm:prSet presAssocID="{3D46ED4B-D0FA-402B-9F4A-CB22D82B8DCD}" presName="text2" presStyleLbl="revTx" presStyleIdx="1" presStyleCnt="8">
        <dgm:presLayoutVars>
          <dgm:chPref val="3"/>
        </dgm:presLayoutVars>
      </dgm:prSet>
      <dgm:spPr/>
    </dgm:pt>
    <dgm:pt modelId="{B8D1369B-8390-4FB0-87D3-6EFE2FCA3B40}" type="pres">
      <dgm:prSet presAssocID="{3D46ED4B-D0FA-402B-9F4A-CB22D82B8DCD}" presName="hierChild3" presStyleCnt="0"/>
      <dgm:spPr/>
    </dgm:pt>
    <dgm:pt modelId="{AE4F9395-0E91-4545-BF07-68C35148102D}" type="pres">
      <dgm:prSet presAssocID="{ADC57256-4AF9-4DD2-A5DE-AED5D6D72285}" presName="Name17" presStyleLbl="parChTrans1D3" presStyleIdx="0" presStyleCnt="4"/>
      <dgm:spPr/>
    </dgm:pt>
    <dgm:pt modelId="{49C198E4-17E5-4431-A523-12D15F8EFBC8}" type="pres">
      <dgm:prSet presAssocID="{7F81BA28-4DF9-4C9F-BE87-9591EB42BEA7}" presName="hierRoot3" presStyleCnt="0"/>
      <dgm:spPr/>
    </dgm:pt>
    <dgm:pt modelId="{118F45D5-FE24-4A40-847A-BAF01950F9E1}" type="pres">
      <dgm:prSet presAssocID="{7F81BA28-4DF9-4C9F-BE87-9591EB42BEA7}" presName="composite3" presStyleCnt="0"/>
      <dgm:spPr/>
    </dgm:pt>
    <dgm:pt modelId="{0B9FB77C-B718-44CE-A772-F14DBCA7DC25}" type="pres">
      <dgm:prSet presAssocID="{7F81BA28-4DF9-4C9F-BE87-9591EB42BEA7}" presName="image3" presStyleLbl="node3" presStyleIdx="0" presStyleCnt="4" custLinFactNeighborX="67592"/>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Badge 1 with solid fill"/>
        </a:ext>
      </dgm:extLst>
    </dgm:pt>
    <dgm:pt modelId="{DF460DBB-F75F-4E53-BBF6-B90B4C029728}" type="pres">
      <dgm:prSet presAssocID="{7F81BA28-4DF9-4C9F-BE87-9591EB42BEA7}" presName="text3" presStyleLbl="revTx" presStyleIdx="2" presStyleCnt="8" custLinFactNeighborX="49123" custLinFactNeighborY="-1633">
        <dgm:presLayoutVars>
          <dgm:chPref val="3"/>
        </dgm:presLayoutVars>
      </dgm:prSet>
      <dgm:spPr/>
    </dgm:pt>
    <dgm:pt modelId="{906BBA33-8B7A-4D03-8307-40C978412C95}" type="pres">
      <dgm:prSet presAssocID="{7F81BA28-4DF9-4C9F-BE87-9591EB42BEA7}" presName="hierChild4" presStyleCnt="0"/>
      <dgm:spPr/>
    </dgm:pt>
    <dgm:pt modelId="{BC818150-C5E9-4BC4-B4BF-D345FD0BC829}" type="pres">
      <dgm:prSet presAssocID="{B5F34DDA-2937-405E-9FC0-72E0DF6E6866}" presName="Name23" presStyleLbl="parChTrans1D4" presStyleIdx="0" presStyleCnt="1"/>
      <dgm:spPr/>
    </dgm:pt>
    <dgm:pt modelId="{EFB18CBD-9944-4F8F-AEB1-C5903264A4C8}" type="pres">
      <dgm:prSet presAssocID="{49B60052-8EC7-4392-A9E9-73F94FAA6F62}" presName="hierRoot4" presStyleCnt="0"/>
      <dgm:spPr/>
    </dgm:pt>
    <dgm:pt modelId="{E344EC2E-6AB6-4C65-8940-88BBC98B4AFC}" type="pres">
      <dgm:prSet presAssocID="{49B60052-8EC7-4392-A9E9-73F94FAA6F62}" presName="composite4" presStyleCnt="0"/>
      <dgm:spPr/>
    </dgm:pt>
    <dgm:pt modelId="{C28C0705-0006-4FFC-9E8F-8E899A96850E}" type="pres">
      <dgm:prSet presAssocID="{49B60052-8EC7-4392-A9E9-73F94FAA6F62}" presName="image4" presStyleLbl="node4" presStyleIdx="0" presStyleCnt="1" custLinFactX="73684" custLinFactNeighborX="100000" custLinFactNeighborY="-4361"/>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Badge with solid fill"/>
        </a:ext>
      </dgm:extLst>
    </dgm:pt>
    <dgm:pt modelId="{A7D169B9-6B32-4E51-9D86-0B1E6EFC6F07}" type="pres">
      <dgm:prSet presAssocID="{49B60052-8EC7-4392-A9E9-73F94FAA6F62}" presName="text4" presStyleLbl="revTx" presStyleIdx="3" presStyleCnt="8" custLinFactNeighborX="-3604" custLinFactNeighborY="-4111">
        <dgm:presLayoutVars>
          <dgm:chPref val="3"/>
        </dgm:presLayoutVars>
      </dgm:prSet>
      <dgm:spPr/>
    </dgm:pt>
    <dgm:pt modelId="{CFADB261-C68C-44E7-A181-E4818C86C01F}" type="pres">
      <dgm:prSet presAssocID="{49B60052-8EC7-4392-A9E9-73F94FAA6F62}" presName="hierChild5" presStyleCnt="0"/>
      <dgm:spPr/>
    </dgm:pt>
    <dgm:pt modelId="{EFD31B95-5E18-4475-85B6-E36774047699}" type="pres">
      <dgm:prSet presAssocID="{7FEDEE71-2BF5-4E64-BCB4-97A366357FE6}" presName="Name17" presStyleLbl="parChTrans1D3" presStyleIdx="1" presStyleCnt="4"/>
      <dgm:spPr/>
    </dgm:pt>
    <dgm:pt modelId="{37BA0910-0978-4F46-837D-0E2C196E9066}" type="pres">
      <dgm:prSet presAssocID="{4F6170B4-EA25-4A93-9EAC-B7FF3CDA07E4}" presName="hierRoot3" presStyleCnt="0"/>
      <dgm:spPr/>
    </dgm:pt>
    <dgm:pt modelId="{73D8A57C-1833-4366-8F70-26ADB678F392}" type="pres">
      <dgm:prSet presAssocID="{4F6170B4-EA25-4A93-9EAC-B7FF3CDA07E4}" presName="composite3" presStyleCnt="0"/>
      <dgm:spPr/>
    </dgm:pt>
    <dgm:pt modelId="{AF3EC6E8-79B0-47C0-B38B-C2300141F081}" type="pres">
      <dgm:prSet presAssocID="{4F6170B4-EA25-4A93-9EAC-B7FF3CDA07E4}" presName="image3" presStyleLbl="node3" presStyleIdx="1" presStyleCnt="4" custLinFactNeighborX="67592"/>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Badge 4 with solid fill"/>
        </a:ext>
      </dgm:extLst>
    </dgm:pt>
    <dgm:pt modelId="{82D530D2-A52F-4595-9A1F-73D4A2A26214}" type="pres">
      <dgm:prSet presAssocID="{4F6170B4-EA25-4A93-9EAC-B7FF3CDA07E4}" presName="text3" presStyleLbl="revTx" presStyleIdx="4" presStyleCnt="8">
        <dgm:presLayoutVars>
          <dgm:chPref val="3"/>
        </dgm:presLayoutVars>
      </dgm:prSet>
      <dgm:spPr/>
    </dgm:pt>
    <dgm:pt modelId="{D4F42E50-DAD6-48DF-884D-5BF430A2F927}" type="pres">
      <dgm:prSet presAssocID="{4F6170B4-EA25-4A93-9EAC-B7FF3CDA07E4}" presName="hierChild4" presStyleCnt="0"/>
      <dgm:spPr/>
    </dgm:pt>
    <dgm:pt modelId="{3B2BEE9B-5648-4FAF-9714-ABD76910B114}" type="pres">
      <dgm:prSet presAssocID="{EBEDA616-AC80-4816-B07F-38DAFA2C6A90}" presName="Name10" presStyleLbl="parChTrans1D2" presStyleIdx="1" presStyleCnt="2"/>
      <dgm:spPr/>
    </dgm:pt>
    <dgm:pt modelId="{C91D1563-0BED-4E02-8640-6556FADE67CD}" type="pres">
      <dgm:prSet presAssocID="{856EE30C-87F2-448E-AC0F-81972BFD6D62}" presName="hierRoot2" presStyleCnt="0"/>
      <dgm:spPr/>
    </dgm:pt>
    <dgm:pt modelId="{03CFB09D-8CC3-43E7-A6A6-5CCCF103DDC6}" type="pres">
      <dgm:prSet presAssocID="{856EE30C-87F2-448E-AC0F-81972BFD6D62}" presName="composite2" presStyleCnt="0"/>
      <dgm:spPr/>
    </dgm:pt>
    <dgm:pt modelId="{FFFB7156-5B58-42E6-B68E-D27645725AAA}" type="pres">
      <dgm:prSet presAssocID="{856EE30C-87F2-448E-AC0F-81972BFD6D62}" presName="image2" presStyleLbl="node2" presStyleIdx="1" presStyleCnt="2" custLinFactNeighborX="-52665"/>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Badge 7 with solid fill"/>
        </a:ext>
      </dgm:extLst>
    </dgm:pt>
    <dgm:pt modelId="{769AF33D-2CBD-4B7A-9807-F2AAA3577CAC}" type="pres">
      <dgm:prSet presAssocID="{856EE30C-87F2-448E-AC0F-81972BFD6D62}" presName="text2" presStyleLbl="revTx" presStyleIdx="5" presStyleCnt="8">
        <dgm:presLayoutVars>
          <dgm:chPref val="3"/>
        </dgm:presLayoutVars>
      </dgm:prSet>
      <dgm:spPr/>
    </dgm:pt>
    <dgm:pt modelId="{A1502325-9955-4230-8221-AF5BD13B576D}" type="pres">
      <dgm:prSet presAssocID="{856EE30C-87F2-448E-AC0F-81972BFD6D62}" presName="hierChild3" presStyleCnt="0"/>
      <dgm:spPr/>
    </dgm:pt>
    <dgm:pt modelId="{FA5C1241-9AF4-4BC1-A027-EADE2C180696}" type="pres">
      <dgm:prSet presAssocID="{CF2CA014-9E58-4241-A30D-41B07345BBAF}" presName="Name17" presStyleLbl="parChTrans1D3" presStyleIdx="2" presStyleCnt="4"/>
      <dgm:spPr/>
    </dgm:pt>
    <dgm:pt modelId="{F2ED931A-53B8-468A-ADF4-1201F550CFF9}" type="pres">
      <dgm:prSet presAssocID="{12FA15DD-ACC9-4B85-94C0-DC8A6B53E608}" presName="hierRoot3" presStyleCnt="0"/>
      <dgm:spPr/>
    </dgm:pt>
    <dgm:pt modelId="{19E5E0F0-C141-4F64-B3D8-93D5487D2AA8}" type="pres">
      <dgm:prSet presAssocID="{12FA15DD-ACC9-4B85-94C0-DC8A6B53E608}" presName="composite3" presStyleCnt="0"/>
      <dgm:spPr/>
    </dgm:pt>
    <dgm:pt modelId="{D45F20FD-0095-4FBE-9AC3-D2E617899E20}" type="pres">
      <dgm:prSet presAssocID="{12FA15DD-ACC9-4B85-94C0-DC8A6B53E608}" presName="image3" presStyleLbl="node3" presStyleIdx="2" presStyleCnt="4" custLinFactNeighborX="-59954" custLinFactNeighborY="143"/>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dgm:spPr>
      <dgm:extLst>
        <a:ext uri="{E40237B7-FDA0-4F09-8148-C483321AD2D9}">
          <dgm14:cNvPr xmlns:dgm14="http://schemas.microsoft.com/office/drawing/2010/diagram" id="0" name="" descr="Badge 6 with solid fill"/>
        </a:ext>
      </dgm:extLst>
    </dgm:pt>
    <dgm:pt modelId="{C763713D-997B-4A33-A898-0D0968EDA9F2}" type="pres">
      <dgm:prSet presAssocID="{12FA15DD-ACC9-4B85-94C0-DC8A6B53E608}" presName="text3" presStyleLbl="revTx" presStyleIdx="6" presStyleCnt="8" custLinFactNeighborX="-57279">
        <dgm:presLayoutVars>
          <dgm:chPref val="3"/>
        </dgm:presLayoutVars>
      </dgm:prSet>
      <dgm:spPr/>
    </dgm:pt>
    <dgm:pt modelId="{639124D6-9F3A-4536-A364-36797378FADD}" type="pres">
      <dgm:prSet presAssocID="{12FA15DD-ACC9-4B85-94C0-DC8A6B53E608}" presName="hierChild4" presStyleCnt="0"/>
      <dgm:spPr/>
    </dgm:pt>
    <dgm:pt modelId="{F071831A-0484-40EC-A461-D69ED7AD79BF}" type="pres">
      <dgm:prSet presAssocID="{D646809F-A088-4F98-99AC-73DF38FE8CB6}" presName="Name17" presStyleLbl="parChTrans1D3" presStyleIdx="3" presStyleCnt="4"/>
      <dgm:spPr/>
    </dgm:pt>
    <dgm:pt modelId="{0F0879D9-7815-4465-A2F3-21B3D8BA9E32}" type="pres">
      <dgm:prSet presAssocID="{CF90224C-C7C7-4188-B2F7-EBAEB8B255B8}" presName="hierRoot3" presStyleCnt="0"/>
      <dgm:spPr/>
    </dgm:pt>
    <dgm:pt modelId="{CBC9E641-3A53-49E8-8ED0-F6BDBE59B07A}" type="pres">
      <dgm:prSet presAssocID="{CF90224C-C7C7-4188-B2F7-EBAEB8B255B8}" presName="composite3" presStyleCnt="0"/>
      <dgm:spPr/>
    </dgm:pt>
    <dgm:pt modelId="{CCE1689F-D734-45D5-97E3-C7BC9B2F4F50}" type="pres">
      <dgm:prSet presAssocID="{CF90224C-C7C7-4188-B2F7-EBAEB8B255B8}" presName="image3" presStyleLbl="node3" presStyleIdx="3" presStyleCnt="4" custLinFactNeighborX="-52665"/>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dgm:spPr>
      <dgm:extLst>
        <a:ext uri="{E40237B7-FDA0-4F09-8148-C483321AD2D9}">
          <dgm14:cNvPr xmlns:dgm14="http://schemas.microsoft.com/office/drawing/2010/diagram" id="0" name="" descr="Badge 8 with solid fill"/>
        </a:ext>
      </dgm:extLst>
    </dgm:pt>
    <dgm:pt modelId="{67E87C26-DD75-4FBF-99E3-E924E4DA3075}" type="pres">
      <dgm:prSet presAssocID="{CF90224C-C7C7-4188-B2F7-EBAEB8B255B8}" presName="text3" presStyleLbl="revTx" presStyleIdx="7" presStyleCnt="8">
        <dgm:presLayoutVars>
          <dgm:chPref val="3"/>
        </dgm:presLayoutVars>
      </dgm:prSet>
      <dgm:spPr/>
    </dgm:pt>
    <dgm:pt modelId="{3F6EE6C5-56C1-4B1F-A712-F44582B67DB8}" type="pres">
      <dgm:prSet presAssocID="{CF90224C-C7C7-4188-B2F7-EBAEB8B255B8}" presName="hierChild4" presStyleCnt="0"/>
      <dgm:spPr/>
    </dgm:pt>
  </dgm:ptLst>
  <dgm:cxnLst>
    <dgm:cxn modelId="{9DA8F100-D18F-4EBF-BD7D-40048BC5C851}" type="presOf" srcId="{EBEDA616-AC80-4816-B07F-38DAFA2C6A90}" destId="{3B2BEE9B-5648-4FAF-9714-ABD76910B114}" srcOrd="0" destOrd="0" presId="urn:microsoft.com/office/officeart/2009/layout/CirclePictureHierarchy"/>
    <dgm:cxn modelId="{1087C605-D51B-4DC2-89C3-E4145314348E}" srcId="{7F81BA28-4DF9-4C9F-BE87-9591EB42BEA7}" destId="{49B60052-8EC7-4392-A9E9-73F94FAA6F62}" srcOrd="0" destOrd="0" parTransId="{B5F34DDA-2937-405E-9FC0-72E0DF6E6866}" sibTransId="{A19D834A-09B2-4075-BB53-782785CCA8DE}"/>
    <dgm:cxn modelId="{EDF0CC07-F87C-4B62-B96F-E38B1E149E00}" type="presOf" srcId="{7F81BA28-4DF9-4C9F-BE87-9591EB42BEA7}" destId="{DF460DBB-F75F-4E53-BBF6-B90B4C029728}" srcOrd="0" destOrd="0" presId="urn:microsoft.com/office/officeart/2009/layout/CirclePictureHierarchy"/>
    <dgm:cxn modelId="{1F309008-DFCB-440D-B85F-D79CFC40359F}" type="presOf" srcId="{4DD3AE83-1A64-4C1F-B0CD-264A3DE1932C}" destId="{ECBDC1E9-DA6C-44EA-99C8-D69D46B1D284}" srcOrd="0" destOrd="0" presId="urn:microsoft.com/office/officeart/2009/layout/CirclePictureHierarchy"/>
    <dgm:cxn modelId="{75BEC127-3D2C-41B2-8B96-96AF536D6B0B}" srcId="{856EE30C-87F2-448E-AC0F-81972BFD6D62}" destId="{12FA15DD-ACC9-4B85-94C0-DC8A6B53E608}" srcOrd="0" destOrd="0" parTransId="{CF2CA014-9E58-4241-A30D-41B07345BBAF}" sibTransId="{8218A8F0-8355-4147-AF59-F971042EC212}"/>
    <dgm:cxn modelId="{8544F22C-13CD-4E24-A109-DB7D22D89881}" srcId="{4DD3AE83-1A64-4C1F-B0CD-264A3DE1932C}" destId="{2EED1C5F-C30E-4BD9-8B35-314FEDF55878}" srcOrd="0" destOrd="0" parTransId="{3A7C7530-CC2A-48C9-9E53-3FC6263D698F}" sibTransId="{EE4E610D-99D8-42BF-B7FB-7614917C2A37}"/>
    <dgm:cxn modelId="{30AF8339-F63B-42F3-8086-E40F86F4EE20}" type="presOf" srcId="{7FEDEE71-2BF5-4E64-BCB4-97A366357FE6}" destId="{EFD31B95-5E18-4475-85B6-E36774047699}" srcOrd="0" destOrd="0" presId="urn:microsoft.com/office/officeart/2009/layout/CirclePictureHierarchy"/>
    <dgm:cxn modelId="{EF9D7A3A-00C8-4E4D-8F1C-099ADFD9C68B}" type="presOf" srcId="{5245DC56-0EE7-410C-9843-2150C314B0F5}" destId="{A83076F7-EA72-4805-80BC-666DC704C156}" srcOrd="0" destOrd="0" presId="urn:microsoft.com/office/officeart/2009/layout/CirclePictureHierarchy"/>
    <dgm:cxn modelId="{1ED97E5D-36A6-48D5-9B0E-E8830D1B2839}" type="presOf" srcId="{4F6170B4-EA25-4A93-9EAC-B7FF3CDA07E4}" destId="{82D530D2-A52F-4595-9A1F-73D4A2A26214}" srcOrd="0" destOrd="0" presId="urn:microsoft.com/office/officeart/2009/layout/CirclePictureHierarchy"/>
    <dgm:cxn modelId="{4F87B163-6A16-4A9B-AE90-B95F20BB889F}" type="presOf" srcId="{2EED1C5F-C30E-4BD9-8B35-314FEDF55878}" destId="{778556F0-D796-46E1-AA2A-00A02B9CC284}" srcOrd="0" destOrd="0" presId="urn:microsoft.com/office/officeart/2009/layout/CirclePictureHierarchy"/>
    <dgm:cxn modelId="{16BCF766-FFD0-4775-BE7B-478D215F2E2B}" type="presOf" srcId="{49B60052-8EC7-4392-A9E9-73F94FAA6F62}" destId="{A7D169B9-6B32-4E51-9D86-0B1E6EFC6F07}" srcOrd="0" destOrd="0" presId="urn:microsoft.com/office/officeart/2009/layout/CirclePictureHierarchy"/>
    <dgm:cxn modelId="{FC6DA954-3EE8-4DBC-BA11-4C09FFF02C65}" type="presOf" srcId="{B5F34DDA-2937-405E-9FC0-72E0DF6E6866}" destId="{BC818150-C5E9-4BC4-B4BF-D345FD0BC829}" srcOrd="0" destOrd="0" presId="urn:microsoft.com/office/officeart/2009/layout/CirclePictureHierarchy"/>
    <dgm:cxn modelId="{89EFBE55-DB8D-4B59-9406-DB5821C6A877}" type="presOf" srcId="{CF90224C-C7C7-4188-B2F7-EBAEB8B255B8}" destId="{67E87C26-DD75-4FBF-99E3-E924E4DA3075}" srcOrd="0" destOrd="0" presId="urn:microsoft.com/office/officeart/2009/layout/CirclePictureHierarchy"/>
    <dgm:cxn modelId="{CEE1D079-A0C9-4F5F-B619-689015E3E6CA}" srcId="{2EED1C5F-C30E-4BD9-8B35-314FEDF55878}" destId="{3D46ED4B-D0FA-402B-9F4A-CB22D82B8DCD}" srcOrd="0" destOrd="0" parTransId="{5245DC56-0EE7-410C-9843-2150C314B0F5}" sibTransId="{808E6EE7-7524-416C-9BE3-5B6436D4D735}"/>
    <dgm:cxn modelId="{C41F7B91-1B30-4F0C-A2C5-09B895FD68A9}" type="presOf" srcId="{856EE30C-87F2-448E-AC0F-81972BFD6D62}" destId="{769AF33D-2CBD-4B7A-9807-F2AAA3577CAC}" srcOrd="0" destOrd="0" presId="urn:microsoft.com/office/officeart/2009/layout/CirclePictureHierarchy"/>
    <dgm:cxn modelId="{B785A194-3DE4-479F-A0B1-02E4D2B5EADA}" type="presOf" srcId="{12FA15DD-ACC9-4B85-94C0-DC8A6B53E608}" destId="{C763713D-997B-4A33-A898-0D0968EDA9F2}" srcOrd="0" destOrd="0" presId="urn:microsoft.com/office/officeart/2009/layout/CirclePictureHierarchy"/>
    <dgm:cxn modelId="{C6EC0197-A176-4370-8589-0B13579EC688}" type="presOf" srcId="{ADC57256-4AF9-4DD2-A5DE-AED5D6D72285}" destId="{AE4F9395-0E91-4545-BF07-68C35148102D}" srcOrd="0" destOrd="0" presId="urn:microsoft.com/office/officeart/2009/layout/CirclePictureHierarchy"/>
    <dgm:cxn modelId="{6B6BDA9D-8F2B-4813-80A6-D75560D2296A}" type="presOf" srcId="{D646809F-A088-4F98-99AC-73DF38FE8CB6}" destId="{F071831A-0484-40EC-A461-D69ED7AD79BF}" srcOrd="0" destOrd="0" presId="urn:microsoft.com/office/officeart/2009/layout/CirclePictureHierarchy"/>
    <dgm:cxn modelId="{0F0239A7-8BC3-40A7-87F3-B5EC2EB9A95B}" type="presOf" srcId="{CF2CA014-9E58-4241-A30D-41B07345BBAF}" destId="{FA5C1241-9AF4-4BC1-A027-EADE2C180696}" srcOrd="0" destOrd="0" presId="urn:microsoft.com/office/officeart/2009/layout/CirclePictureHierarchy"/>
    <dgm:cxn modelId="{53500CA9-C4F6-4D95-93D9-4C007059C0C1}" srcId="{3D46ED4B-D0FA-402B-9F4A-CB22D82B8DCD}" destId="{7F81BA28-4DF9-4C9F-BE87-9591EB42BEA7}" srcOrd="0" destOrd="0" parTransId="{ADC57256-4AF9-4DD2-A5DE-AED5D6D72285}" sibTransId="{4583C148-2DA3-4995-AEC9-2CAC6C9549B6}"/>
    <dgm:cxn modelId="{4FC0F6D9-31ED-424D-BBB5-3C738D15DAD5}" srcId="{2EED1C5F-C30E-4BD9-8B35-314FEDF55878}" destId="{856EE30C-87F2-448E-AC0F-81972BFD6D62}" srcOrd="1" destOrd="0" parTransId="{EBEDA616-AC80-4816-B07F-38DAFA2C6A90}" sibTransId="{0D1EEB7E-0284-4C89-819D-3CACFDC2190E}"/>
    <dgm:cxn modelId="{EA0484E0-9318-40AA-A31B-C9979B96A7E2}" type="presOf" srcId="{3D46ED4B-D0FA-402B-9F4A-CB22D82B8DCD}" destId="{199C45D2-C0FE-45E9-ADC1-DEA84BA64E63}" srcOrd="0" destOrd="0" presId="urn:microsoft.com/office/officeart/2009/layout/CirclePictureHierarchy"/>
    <dgm:cxn modelId="{24E5EBFC-825F-47B2-A686-3A282B302235}" srcId="{3D46ED4B-D0FA-402B-9F4A-CB22D82B8DCD}" destId="{4F6170B4-EA25-4A93-9EAC-B7FF3CDA07E4}" srcOrd="1" destOrd="0" parTransId="{7FEDEE71-2BF5-4E64-BCB4-97A366357FE6}" sibTransId="{396539E1-BA6A-4752-A348-5DB6660EF633}"/>
    <dgm:cxn modelId="{8B7323FD-64B3-44D3-A721-E5C39803065F}" srcId="{856EE30C-87F2-448E-AC0F-81972BFD6D62}" destId="{CF90224C-C7C7-4188-B2F7-EBAEB8B255B8}" srcOrd="1" destOrd="0" parTransId="{D646809F-A088-4F98-99AC-73DF38FE8CB6}" sibTransId="{9C3732F6-E0B3-4C06-AA45-AB62F077F080}"/>
    <dgm:cxn modelId="{BCBFADDE-5DB3-421E-9CAB-342177EE6E1F}" type="presParOf" srcId="{ECBDC1E9-DA6C-44EA-99C8-D69D46B1D284}" destId="{7760588A-C87D-4B4B-ABDB-3B5D8904CE92}" srcOrd="0" destOrd="0" presId="urn:microsoft.com/office/officeart/2009/layout/CirclePictureHierarchy"/>
    <dgm:cxn modelId="{D369654F-8805-40B0-AB33-38D679EF65C0}" type="presParOf" srcId="{7760588A-C87D-4B4B-ABDB-3B5D8904CE92}" destId="{2725F984-8D0C-444A-A36B-B33B9FD015AF}" srcOrd="0" destOrd="0" presId="urn:microsoft.com/office/officeart/2009/layout/CirclePictureHierarchy"/>
    <dgm:cxn modelId="{C2B9DDD3-1F4D-4AB0-A138-A69E5BDC458A}" type="presParOf" srcId="{2725F984-8D0C-444A-A36B-B33B9FD015AF}" destId="{59CA273E-006D-4FC4-8760-1F57F289EA64}" srcOrd="0" destOrd="0" presId="urn:microsoft.com/office/officeart/2009/layout/CirclePictureHierarchy"/>
    <dgm:cxn modelId="{EABDFC0B-BD5B-4316-B107-0AC674D587FF}" type="presParOf" srcId="{2725F984-8D0C-444A-A36B-B33B9FD015AF}" destId="{778556F0-D796-46E1-AA2A-00A02B9CC284}" srcOrd="1" destOrd="0" presId="urn:microsoft.com/office/officeart/2009/layout/CirclePictureHierarchy"/>
    <dgm:cxn modelId="{755DF350-6209-4E19-B302-9344A4A999B4}" type="presParOf" srcId="{7760588A-C87D-4B4B-ABDB-3B5D8904CE92}" destId="{31A6B20F-4958-4984-A5E1-CF2C3FD42864}" srcOrd="1" destOrd="0" presId="urn:microsoft.com/office/officeart/2009/layout/CirclePictureHierarchy"/>
    <dgm:cxn modelId="{731CD0D1-7ECD-466A-97EC-16EADD7A8B13}" type="presParOf" srcId="{31A6B20F-4958-4984-A5E1-CF2C3FD42864}" destId="{A83076F7-EA72-4805-80BC-666DC704C156}" srcOrd="0" destOrd="0" presId="urn:microsoft.com/office/officeart/2009/layout/CirclePictureHierarchy"/>
    <dgm:cxn modelId="{EA506ADE-8273-4E52-BC9A-3DBD5A11F376}" type="presParOf" srcId="{31A6B20F-4958-4984-A5E1-CF2C3FD42864}" destId="{325ED50A-F428-4735-8AA4-B15C804793E8}" srcOrd="1" destOrd="0" presId="urn:microsoft.com/office/officeart/2009/layout/CirclePictureHierarchy"/>
    <dgm:cxn modelId="{C60067EA-3D5E-46A4-8E47-4CDB5A4094B3}" type="presParOf" srcId="{325ED50A-F428-4735-8AA4-B15C804793E8}" destId="{8BDF6704-6073-4D43-B588-7DFCA720278D}" srcOrd="0" destOrd="0" presId="urn:microsoft.com/office/officeart/2009/layout/CirclePictureHierarchy"/>
    <dgm:cxn modelId="{CAEAA163-C65E-4F9B-AE35-6EA38A8B3F97}" type="presParOf" srcId="{8BDF6704-6073-4D43-B588-7DFCA720278D}" destId="{14FBCAD1-C8E5-462A-92C7-20B88F412070}" srcOrd="0" destOrd="0" presId="urn:microsoft.com/office/officeart/2009/layout/CirclePictureHierarchy"/>
    <dgm:cxn modelId="{F827716A-1BFD-44D6-9038-2EBA27267665}" type="presParOf" srcId="{8BDF6704-6073-4D43-B588-7DFCA720278D}" destId="{199C45D2-C0FE-45E9-ADC1-DEA84BA64E63}" srcOrd="1" destOrd="0" presId="urn:microsoft.com/office/officeart/2009/layout/CirclePictureHierarchy"/>
    <dgm:cxn modelId="{369D18D5-9CA1-49B5-BE13-471F047AE4C9}" type="presParOf" srcId="{325ED50A-F428-4735-8AA4-B15C804793E8}" destId="{B8D1369B-8390-4FB0-87D3-6EFE2FCA3B40}" srcOrd="1" destOrd="0" presId="urn:microsoft.com/office/officeart/2009/layout/CirclePictureHierarchy"/>
    <dgm:cxn modelId="{DE651F48-ED94-415D-A444-19798E9696A8}" type="presParOf" srcId="{B8D1369B-8390-4FB0-87D3-6EFE2FCA3B40}" destId="{AE4F9395-0E91-4545-BF07-68C35148102D}" srcOrd="0" destOrd="0" presId="urn:microsoft.com/office/officeart/2009/layout/CirclePictureHierarchy"/>
    <dgm:cxn modelId="{DC7936D9-F545-4060-AADF-E23029F73A3A}" type="presParOf" srcId="{B8D1369B-8390-4FB0-87D3-6EFE2FCA3B40}" destId="{49C198E4-17E5-4431-A523-12D15F8EFBC8}" srcOrd="1" destOrd="0" presId="urn:microsoft.com/office/officeart/2009/layout/CirclePictureHierarchy"/>
    <dgm:cxn modelId="{8C2605F1-D46A-4F59-8CE8-EAFDFD464CA4}" type="presParOf" srcId="{49C198E4-17E5-4431-A523-12D15F8EFBC8}" destId="{118F45D5-FE24-4A40-847A-BAF01950F9E1}" srcOrd="0" destOrd="0" presId="urn:microsoft.com/office/officeart/2009/layout/CirclePictureHierarchy"/>
    <dgm:cxn modelId="{80C2876C-67CF-4B87-8BF5-3BC6A3590C8B}" type="presParOf" srcId="{118F45D5-FE24-4A40-847A-BAF01950F9E1}" destId="{0B9FB77C-B718-44CE-A772-F14DBCA7DC25}" srcOrd="0" destOrd="0" presId="urn:microsoft.com/office/officeart/2009/layout/CirclePictureHierarchy"/>
    <dgm:cxn modelId="{329667D4-0AF3-460B-9F27-5AE37C4FBD39}" type="presParOf" srcId="{118F45D5-FE24-4A40-847A-BAF01950F9E1}" destId="{DF460DBB-F75F-4E53-BBF6-B90B4C029728}" srcOrd="1" destOrd="0" presId="urn:microsoft.com/office/officeart/2009/layout/CirclePictureHierarchy"/>
    <dgm:cxn modelId="{0E0EF024-93C8-4A3A-B010-B39A237D05EA}" type="presParOf" srcId="{49C198E4-17E5-4431-A523-12D15F8EFBC8}" destId="{906BBA33-8B7A-4D03-8307-40C978412C95}" srcOrd="1" destOrd="0" presId="urn:microsoft.com/office/officeart/2009/layout/CirclePictureHierarchy"/>
    <dgm:cxn modelId="{55B7E375-317B-4948-8C4E-CDB6CFC1B30F}" type="presParOf" srcId="{906BBA33-8B7A-4D03-8307-40C978412C95}" destId="{BC818150-C5E9-4BC4-B4BF-D345FD0BC829}" srcOrd="0" destOrd="0" presId="urn:microsoft.com/office/officeart/2009/layout/CirclePictureHierarchy"/>
    <dgm:cxn modelId="{C54F0C44-2B0A-4AA2-8755-F201388C95C5}" type="presParOf" srcId="{906BBA33-8B7A-4D03-8307-40C978412C95}" destId="{EFB18CBD-9944-4F8F-AEB1-C5903264A4C8}" srcOrd="1" destOrd="0" presId="urn:microsoft.com/office/officeart/2009/layout/CirclePictureHierarchy"/>
    <dgm:cxn modelId="{D4AFEC9E-C124-4806-8531-3C11B54395C4}" type="presParOf" srcId="{EFB18CBD-9944-4F8F-AEB1-C5903264A4C8}" destId="{E344EC2E-6AB6-4C65-8940-88BBC98B4AFC}" srcOrd="0" destOrd="0" presId="urn:microsoft.com/office/officeart/2009/layout/CirclePictureHierarchy"/>
    <dgm:cxn modelId="{983E23FD-EC02-47F7-A118-AABF7C9CF697}" type="presParOf" srcId="{E344EC2E-6AB6-4C65-8940-88BBC98B4AFC}" destId="{C28C0705-0006-4FFC-9E8F-8E899A96850E}" srcOrd="0" destOrd="0" presId="urn:microsoft.com/office/officeart/2009/layout/CirclePictureHierarchy"/>
    <dgm:cxn modelId="{43E34C4D-3386-4DBE-94B9-142A72984C0E}" type="presParOf" srcId="{E344EC2E-6AB6-4C65-8940-88BBC98B4AFC}" destId="{A7D169B9-6B32-4E51-9D86-0B1E6EFC6F07}" srcOrd="1" destOrd="0" presId="urn:microsoft.com/office/officeart/2009/layout/CirclePictureHierarchy"/>
    <dgm:cxn modelId="{DC712DD4-C167-4AF7-B480-2741A25767D5}" type="presParOf" srcId="{EFB18CBD-9944-4F8F-AEB1-C5903264A4C8}" destId="{CFADB261-C68C-44E7-A181-E4818C86C01F}" srcOrd="1" destOrd="0" presId="urn:microsoft.com/office/officeart/2009/layout/CirclePictureHierarchy"/>
    <dgm:cxn modelId="{4A8FDD30-BC88-4763-A203-A54C2DD65DBE}" type="presParOf" srcId="{B8D1369B-8390-4FB0-87D3-6EFE2FCA3B40}" destId="{EFD31B95-5E18-4475-85B6-E36774047699}" srcOrd="2" destOrd="0" presId="urn:microsoft.com/office/officeart/2009/layout/CirclePictureHierarchy"/>
    <dgm:cxn modelId="{F0BBECE8-C248-4C33-993B-1B24B3CD5E7D}" type="presParOf" srcId="{B8D1369B-8390-4FB0-87D3-6EFE2FCA3B40}" destId="{37BA0910-0978-4F46-837D-0E2C196E9066}" srcOrd="3" destOrd="0" presId="urn:microsoft.com/office/officeart/2009/layout/CirclePictureHierarchy"/>
    <dgm:cxn modelId="{C44F06EB-87BD-4FC1-A9AC-40A7A0F46CD5}" type="presParOf" srcId="{37BA0910-0978-4F46-837D-0E2C196E9066}" destId="{73D8A57C-1833-4366-8F70-26ADB678F392}" srcOrd="0" destOrd="0" presId="urn:microsoft.com/office/officeart/2009/layout/CirclePictureHierarchy"/>
    <dgm:cxn modelId="{7ADBB825-BC2B-45CB-9E7F-8FE4020DC5DE}" type="presParOf" srcId="{73D8A57C-1833-4366-8F70-26ADB678F392}" destId="{AF3EC6E8-79B0-47C0-B38B-C2300141F081}" srcOrd="0" destOrd="0" presId="urn:microsoft.com/office/officeart/2009/layout/CirclePictureHierarchy"/>
    <dgm:cxn modelId="{71B3C4E3-D2B8-4EDC-B1CC-8424391C9A4F}" type="presParOf" srcId="{73D8A57C-1833-4366-8F70-26ADB678F392}" destId="{82D530D2-A52F-4595-9A1F-73D4A2A26214}" srcOrd="1" destOrd="0" presId="urn:microsoft.com/office/officeart/2009/layout/CirclePictureHierarchy"/>
    <dgm:cxn modelId="{E398FBE3-509C-4717-BF72-34D992166DA8}" type="presParOf" srcId="{37BA0910-0978-4F46-837D-0E2C196E9066}" destId="{D4F42E50-DAD6-48DF-884D-5BF430A2F927}" srcOrd="1" destOrd="0" presId="urn:microsoft.com/office/officeart/2009/layout/CirclePictureHierarchy"/>
    <dgm:cxn modelId="{924C652C-0C49-49A7-B1CC-3C0F295CC784}" type="presParOf" srcId="{31A6B20F-4958-4984-A5E1-CF2C3FD42864}" destId="{3B2BEE9B-5648-4FAF-9714-ABD76910B114}" srcOrd="2" destOrd="0" presId="urn:microsoft.com/office/officeart/2009/layout/CirclePictureHierarchy"/>
    <dgm:cxn modelId="{AD97D28C-A15C-46A8-B1A7-58F1BFF1E09A}" type="presParOf" srcId="{31A6B20F-4958-4984-A5E1-CF2C3FD42864}" destId="{C91D1563-0BED-4E02-8640-6556FADE67CD}" srcOrd="3" destOrd="0" presId="urn:microsoft.com/office/officeart/2009/layout/CirclePictureHierarchy"/>
    <dgm:cxn modelId="{4BF8BDF5-4538-4F6D-BAB1-D6E63A948DDE}" type="presParOf" srcId="{C91D1563-0BED-4E02-8640-6556FADE67CD}" destId="{03CFB09D-8CC3-43E7-A6A6-5CCCF103DDC6}" srcOrd="0" destOrd="0" presId="urn:microsoft.com/office/officeart/2009/layout/CirclePictureHierarchy"/>
    <dgm:cxn modelId="{94EC5F78-ABBA-4CE9-8B16-0E8441E31110}" type="presParOf" srcId="{03CFB09D-8CC3-43E7-A6A6-5CCCF103DDC6}" destId="{FFFB7156-5B58-42E6-B68E-D27645725AAA}" srcOrd="0" destOrd="0" presId="urn:microsoft.com/office/officeart/2009/layout/CirclePictureHierarchy"/>
    <dgm:cxn modelId="{046DEC16-AEF7-4800-B645-82256F08C3B5}" type="presParOf" srcId="{03CFB09D-8CC3-43E7-A6A6-5CCCF103DDC6}" destId="{769AF33D-2CBD-4B7A-9807-F2AAA3577CAC}" srcOrd="1" destOrd="0" presId="urn:microsoft.com/office/officeart/2009/layout/CirclePictureHierarchy"/>
    <dgm:cxn modelId="{7246D78F-A3B6-4DE2-9012-089F13BD511E}" type="presParOf" srcId="{C91D1563-0BED-4E02-8640-6556FADE67CD}" destId="{A1502325-9955-4230-8221-AF5BD13B576D}" srcOrd="1" destOrd="0" presId="urn:microsoft.com/office/officeart/2009/layout/CirclePictureHierarchy"/>
    <dgm:cxn modelId="{D0C2627D-9E44-479F-B28D-EB6E5F77F7BC}" type="presParOf" srcId="{A1502325-9955-4230-8221-AF5BD13B576D}" destId="{FA5C1241-9AF4-4BC1-A027-EADE2C180696}" srcOrd="0" destOrd="0" presId="urn:microsoft.com/office/officeart/2009/layout/CirclePictureHierarchy"/>
    <dgm:cxn modelId="{2CD187B2-3B67-4D37-88E7-DAC000C3C256}" type="presParOf" srcId="{A1502325-9955-4230-8221-AF5BD13B576D}" destId="{F2ED931A-53B8-468A-ADF4-1201F550CFF9}" srcOrd="1" destOrd="0" presId="urn:microsoft.com/office/officeart/2009/layout/CirclePictureHierarchy"/>
    <dgm:cxn modelId="{85FD60C3-8148-4FE3-803F-3605106A0FDD}" type="presParOf" srcId="{F2ED931A-53B8-468A-ADF4-1201F550CFF9}" destId="{19E5E0F0-C141-4F64-B3D8-93D5487D2AA8}" srcOrd="0" destOrd="0" presId="urn:microsoft.com/office/officeart/2009/layout/CirclePictureHierarchy"/>
    <dgm:cxn modelId="{EC76E4C1-0B93-4DB8-BBA8-43EA70877D6D}" type="presParOf" srcId="{19E5E0F0-C141-4F64-B3D8-93D5487D2AA8}" destId="{D45F20FD-0095-4FBE-9AC3-D2E617899E20}" srcOrd="0" destOrd="0" presId="urn:microsoft.com/office/officeart/2009/layout/CirclePictureHierarchy"/>
    <dgm:cxn modelId="{449B424D-5E9E-4E7D-BDD1-B29AE6C120F3}" type="presParOf" srcId="{19E5E0F0-C141-4F64-B3D8-93D5487D2AA8}" destId="{C763713D-997B-4A33-A898-0D0968EDA9F2}" srcOrd="1" destOrd="0" presId="urn:microsoft.com/office/officeart/2009/layout/CirclePictureHierarchy"/>
    <dgm:cxn modelId="{24D1E95E-79F7-409C-82F2-08BFF2FF5DC6}" type="presParOf" srcId="{F2ED931A-53B8-468A-ADF4-1201F550CFF9}" destId="{639124D6-9F3A-4536-A364-36797378FADD}" srcOrd="1" destOrd="0" presId="urn:microsoft.com/office/officeart/2009/layout/CirclePictureHierarchy"/>
    <dgm:cxn modelId="{FD3DF38B-D762-40E2-BF4A-88F264DAEAA3}" type="presParOf" srcId="{A1502325-9955-4230-8221-AF5BD13B576D}" destId="{F071831A-0484-40EC-A461-D69ED7AD79BF}" srcOrd="2" destOrd="0" presId="urn:microsoft.com/office/officeart/2009/layout/CirclePictureHierarchy"/>
    <dgm:cxn modelId="{FB717E7D-4CF4-4208-BB9B-6DC0C04A0EC6}" type="presParOf" srcId="{A1502325-9955-4230-8221-AF5BD13B576D}" destId="{0F0879D9-7815-4465-A2F3-21B3D8BA9E32}" srcOrd="3" destOrd="0" presId="urn:microsoft.com/office/officeart/2009/layout/CirclePictureHierarchy"/>
    <dgm:cxn modelId="{4E6DA26F-CEC6-4A96-9DF4-58C2172FB339}" type="presParOf" srcId="{0F0879D9-7815-4465-A2F3-21B3D8BA9E32}" destId="{CBC9E641-3A53-49E8-8ED0-F6BDBE59B07A}" srcOrd="0" destOrd="0" presId="urn:microsoft.com/office/officeart/2009/layout/CirclePictureHierarchy"/>
    <dgm:cxn modelId="{A38D39C8-E221-4C47-B3FD-95D6FF59E997}" type="presParOf" srcId="{CBC9E641-3A53-49E8-8ED0-F6BDBE59B07A}" destId="{CCE1689F-D734-45D5-97E3-C7BC9B2F4F50}" srcOrd="0" destOrd="0" presId="urn:microsoft.com/office/officeart/2009/layout/CirclePictureHierarchy"/>
    <dgm:cxn modelId="{CA4A366C-D0B5-42BD-8EC0-3EF5E9401B52}" type="presParOf" srcId="{CBC9E641-3A53-49E8-8ED0-F6BDBE59B07A}" destId="{67E87C26-DD75-4FBF-99E3-E924E4DA3075}" srcOrd="1" destOrd="0" presId="urn:microsoft.com/office/officeart/2009/layout/CirclePictureHierarchy"/>
    <dgm:cxn modelId="{2A356499-1153-49E4-A38C-1BB0B4864ADB}" type="presParOf" srcId="{0F0879D9-7815-4465-A2F3-21B3D8BA9E32}" destId="{3F6EE6C5-56C1-4B1F-A712-F44582B67DB8}" srcOrd="1" destOrd="0" presId="urn:microsoft.com/office/officeart/2009/layout/CirclePicture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DD3AE83-1A64-4C1F-B0CD-264A3DE1932C}" type="doc">
      <dgm:prSet loTypeId="urn:microsoft.com/office/officeart/2009/layout/CirclePictureHierarchy" loCatId="hierarchy" qsTypeId="urn:microsoft.com/office/officeart/2005/8/quickstyle/simple1" qsCatId="simple" csTypeId="urn:microsoft.com/office/officeart/2005/8/colors/accent1_2" csCatId="accent1" phldr="1"/>
      <dgm:spPr/>
      <dgm:t>
        <a:bodyPr/>
        <a:lstStyle/>
        <a:p>
          <a:endParaRPr lang="en-GB"/>
        </a:p>
      </dgm:t>
    </dgm:pt>
    <dgm:pt modelId="{2EED1C5F-C30E-4BD9-8B35-314FEDF55878}">
      <dgm:prSet phldrT="[Text]" phldr="1"/>
      <dgm:spPr/>
      <dgm:t>
        <a:bodyPr/>
        <a:lstStyle/>
        <a:p>
          <a:endParaRPr lang="en-GB" dirty="0"/>
        </a:p>
      </dgm:t>
    </dgm:pt>
    <dgm:pt modelId="{3A7C7530-CC2A-48C9-9E53-3FC6263D698F}" type="parTrans" cxnId="{8544F22C-13CD-4E24-A109-DB7D22D89881}">
      <dgm:prSet/>
      <dgm:spPr/>
      <dgm:t>
        <a:bodyPr/>
        <a:lstStyle/>
        <a:p>
          <a:endParaRPr lang="en-GB"/>
        </a:p>
      </dgm:t>
    </dgm:pt>
    <dgm:pt modelId="{EE4E610D-99D8-42BF-B7FB-7614917C2A37}" type="sibTrans" cxnId="{8544F22C-13CD-4E24-A109-DB7D22D89881}">
      <dgm:prSet/>
      <dgm:spPr/>
      <dgm:t>
        <a:bodyPr/>
        <a:lstStyle/>
        <a:p>
          <a:endParaRPr lang="en-GB"/>
        </a:p>
      </dgm:t>
    </dgm:pt>
    <dgm:pt modelId="{3D46ED4B-D0FA-402B-9F4A-CB22D82B8DCD}">
      <dgm:prSet phldrT="[Text]" phldr="1"/>
      <dgm:spPr/>
      <dgm:t>
        <a:bodyPr/>
        <a:lstStyle/>
        <a:p>
          <a:endParaRPr lang="en-GB"/>
        </a:p>
      </dgm:t>
    </dgm:pt>
    <dgm:pt modelId="{5245DC56-0EE7-410C-9843-2150C314B0F5}" type="parTrans" cxnId="{CEE1D079-A0C9-4F5F-B619-689015E3E6CA}">
      <dgm:prSet/>
      <dgm:spPr/>
      <dgm:t>
        <a:bodyPr/>
        <a:lstStyle/>
        <a:p>
          <a:endParaRPr lang="en-GB"/>
        </a:p>
      </dgm:t>
    </dgm:pt>
    <dgm:pt modelId="{808E6EE7-7524-416C-9BE3-5B6436D4D735}" type="sibTrans" cxnId="{CEE1D079-A0C9-4F5F-B619-689015E3E6CA}">
      <dgm:prSet/>
      <dgm:spPr/>
      <dgm:t>
        <a:bodyPr/>
        <a:lstStyle/>
        <a:p>
          <a:endParaRPr lang="en-GB"/>
        </a:p>
      </dgm:t>
    </dgm:pt>
    <dgm:pt modelId="{4F6170B4-EA25-4A93-9EAC-B7FF3CDA07E4}">
      <dgm:prSet phldrT="[Text]" phldr="1"/>
      <dgm:spPr/>
      <dgm:t>
        <a:bodyPr/>
        <a:lstStyle/>
        <a:p>
          <a:endParaRPr lang="en-GB"/>
        </a:p>
      </dgm:t>
    </dgm:pt>
    <dgm:pt modelId="{7FEDEE71-2BF5-4E64-BCB4-97A366357FE6}" type="parTrans" cxnId="{24E5EBFC-825F-47B2-A686-3A282B302235}">
      <dgm:prSet/>
      <dgm:spPr/>
      <dgm:t>
        <a:bodyPr/>
        <a:lstStyle/>
        <a:p>
          <a:endParaRPr lang="en-GB"/>
        </a:p>
      </dgm:t>
    </dgm:pt>
    <dgm:pt modelId="{396539E1-BA6A-4752-A348-5DB6660EF633}" type="sibTrans" cxnId="{24E5EBFC-825F-47B2-A686-3A282B302235}">
      <dgm:prSet/>
      <dgm:spPr/>
      <dgm:t>
        <a:bodyPr/>
        <a:lstStyle/>
        <a:p>
          <a:endParaRPr lang="en-GB"/>
        </a:p>
      </dgm:t>
    </dgm:pt>
    <dgm:pt modelId="{856EE30C-87F2-448E-AC0F-81972BFD6D62}">
      <dgm:prSet phldrT="[Text]" phldr="1"/>
      <dgm:spPr/>
      <dgm:t>
        <a:bodyPr/>
        <a:lstStyle/>
        <a:p>
          <a:endParaRPr lang="en-GB"/>
        </a:p>
      </dgm:t>
    </dgm:pt>
    <dgm:pt modelId="{EBEDA616-AC80-4816-B07F-38DAFA2C6A90}" type="parTrans" cxnId="{4FC0F6D9-31ED-424D-BBB5-3C738D15DAD5}">
      <dgm:prSet/>
      <dgm:spPr/>
      <dgm:t>
        <a:bodyPr/>
        <a:lstStyle/>
        <a:p>
          <a:endParaRPr lang="en-GB"/>
        </a:p>
      </dgm:t>
    </dgm:pt>
    <dgm:pt modelId="{0D1EEB7E-0284-4C89-819D-3CACFDC2190E}" type="sibTrans" cxnId="{4FC0F6D9-31ED-424D-BBB5-3C738D15DAD5}">
      <dgm:prSet/>
      <dgm:spPr/>
      <dgm:t>
        <a:bodyPr/>
        <a:lstStyle/>
        <a:p>
          <a:endParaRPr lang="en-GB"/>
        </a:p>
      </dgm:t>
    </dgm:pt>
    <dgm:pt modelId="{12FA15DD-ACC9-4B85-94C0-DC8A6B53E608}">
      <dgm:prSet phldrT="[Text]" phldr="1"/>
      <dgm:spPr/>
      <dgm:t>
        <a:bodyPr/>
        <a:lstStyle/>
        <a:p>
          <a:endParaRPr lang="en-GB" dirty="0"/>
        </a:p>
      </dgm:t>
    </dgm:pt>
    <dgm:pt modelId="{CF2CA014-9E58-4241-A30D-41B07345BBAF}" type="parTrans" cxnId="{75BEC127-3D2C-41B2-8B96-96AF536D6B0B}">
      <dgm:prSet/>
      <dgm:spPr/>
      <dgm:t>
        <a:bodyPr/>
        <a:lstStyle/>
        <a:p>
          <a:endParaRPr lang="en-GB"/>
        </a:p>
      </dgm:t>
    </dgm:pt>
    <dgm:pt modelId="{8218A8F0-8355-4147-AF59-F971042EC212}" type="sibTrans" cxnId="{75BEC127-3D2C-41B2-8B96-96AF536D6B0B}">
      <dgm:prSet/>
      <dgm:spPr/>
      <dgm:t>
        <a:bodyPr/>
        <a:lstStyle/>
        <a:p>
          <a:endParaRPr lang="en-GB"/>
        </a:p>
      </dgm:t>
    </dgm:pt>
    <dgm:pt modelId="{CF90224C-C7C7-4188-B2F7-EBAEB8B255B8}">
      <dgm:prSet/>
      <dgm:spPr/>
      <dgm:t>
        <a:bodyPr/>
        <a:lstStyle/>
        <a:p>
          <a:endParaRPr lang="en-GB"/>
        </a:p>
      </dgm:t>
    </dgm:pt>
    <dgm:pt modelId="{D646809F-A088-4F98-99AC-73DF38FE8CB6}" type="parTrans" cxnId="{8B7323FD-64B3-44D3-A721-E5C39803065F}">
      <dgm:prSet/>
      <dgm:spPr/>
      <dgm:t>
        <a:bodyPr/>
        <a:lstStyle/>
        <a:p>
          <a:endParaRPr lang="en-GB"/>
        </a:p>
      </dgm:t>
    </dgm:pt>
    <dgm:pt modelId="{9C3732F6-E0B3-4C06-AA45-AB62F077F080}" type="sibTrans" cxnId="{8B7323FD-64B3-44D3-A721-E5C39803065F}">
      <dgm:prSet/>
      <dgm:spPr/>
      <dgm:t>
        <a:bodyPr/>
        <a:lstStyle/>
        <a:p>
          <a:endParaRPr lang="en-GB"/>
        </a:p>
      </dgm:t>
    </dgm:pt>
    <dgm:pt modelId="{7F81BA28-4DF9-4C9F-BE87-9591EB42BEA7}">
      <dgm:prSet phldrT="[Text]" phldr="1"/>
      <dgm:spPr/>
      <dgm:t>
        <a:bodyPr/>
        <a:lstStyle/>
        <a:p>
          <a:endParaRPr lang="en-GB"/>
        </a:p>
      </dgm:t>
    </dgm:pt>
    <dgm:pt modelId="{4583C148-2DA3-4995-AEC9-2CAC6C9549B6}" type="sibTrans" cxnId="{53500CA9-C4F6-4D95-93D9-4C007059C0C1}">
      <dgm:prSet/>
      <dgm:spPr/>
      <dgm:t>
        <a:bodyPr/>
        <a:lstStyle/>
        <a:p>
          <a:endParaRPr lang="en-GB"/>
        </a:p>
      </dgm:t>
    </dgm:pt>
    <dgm:pt modelId="{ADC57256-4AF9-4DD2-A5DE-AED5D6D72285}" type="parTrans" cxnId="{53500CA9-C4F6-4D95-93D9-4C007059C0C1}">
      <dgm:prSet/>
      <dgm:spPr/>
      <dgm:t>
        <a:bodyPr/>
        <a:lstStyle/>
        <a:p>
          <a:endParaRPr lang="en-GB"/>
        </a:p>
      </dgm:t>
    </dgm:pt>
    <dgm:pt modelId="{49B60052-8EC7-4392-A9E9-73F94FAA6F62}">
      <dgm:prSet/>
      <dgm:spPr/>
      <dgm:t>
        <a:bodyPr/>
        <a:lstStyle/>
        <a:p>
          <a:endParaRPr lang="en-GB"/>
        </a:p>
      </dgm:t>
    </dgm:pt>
    <dgm:pt modelId="{B5F34DDA-2937-405E-9FC0-72E0DF6E6866}" type="parTrans" cxnId="{1087C605-D51B-4DC2-89C3-E4145314348E}">
      <dgm:prSet/>
      <dgm:spPr/>
      <dgm:t>
        <a:bodyPr/>
        <a:lstStyle/>
        <a:p>
          <a:endParaRPr lang="en-GB"/>
        </a:p>
      </dgm:t>
    </dgm:pt>
    <dgm:pt modelId="{A19D834A-09B2-4075-BB53-782785CCA8DE}" type="sibTrans" cxnId="{1087C605-D51B-4DC2-89C3-E4145314348E}">
      <dgm:prSet/>
      <dgm:spPr/>
      <dgm:t>
        <a:bodyPr/>
        <a:lstStyle/>
        <a:p>
          <a:endParaRPr lang="en-GB"/>
        </a:p>
      </dgm:t>
    </dgm:pt>
    <dgm:pt modelId="{ECBDC1E9-DA6C-44EA-99C8-D69D46B1D284}" type="pres">
      <dgm:prSet presAssocID="{4DD3AE83-1A64-4C1F-B0CD-264A3DE1932C}" presName="hierChild1" presStyleCnt="0">
        <dgm:presLayoutVars>
          <dgm:chPref val="1"/>
          <dgm:dir/>
          <dgm:animOne val="branch"/>
          <dgm:animLvl val="lvl"/>
          <dgm:resizeHandles/>
        </dgm:presLayoutVars>
      </dgm:prSet>
      <dgm:spPr/>
    </dgm:pt>
    <dgm:pt modelId="{7760588A-C87D-4B4B-ABDB-3B5D8904CE92}" type="pres">
      <dgm:prSet presAssocID="{2EED1C5F-C30E-4BD9-8B35-314FEDF55878}" presName="hierRoot1" presStyleCnt="0"/>
      <dgm:spPr/>
    </dgm:pt>
    <dgm:pt modelId="{2725F984-8D0C-444A-A36B-B33B9FD015AF}" type="pres">
      <dgm:prSet presAssocID="{2EED1C5F-C30E-4BD9-8B35-314FEDF55878}" presName="composite" presStyleCnt="0"/>
      <dgm:spPr/>
    </dgm:pt>
    <dgm:pt modelId="{59CA273E-006D-4FC4-8760-1F57F289EA64}" type="pres">
      <dgm:prSet presAssocID="{2EED1C5F-C30E-4BD9-8B35-314FEDF55878}" presName="image" presStyleLbl="node0" presStyleIdx="0" presStyleCnt="1"/>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adge 5 with solid fill"/>
        </a:ext>
      </dgm:extLst>
    </dgm:pt>
    <dgm:pt modelId="{778556F0-D796-46E1-AA2A-00A02B9CC284}" type="pres">
      <dgm:prSet presAssocID="{2EED1C5F-C30E-4BD9-8B35-314FEDF55878}" presName="text" presStyleLbl="revTx" presStyleIdx="0" presStyleCnt="8">
        <dgm:presLayoutVars>
          <dgm:chPref val="3"/>
        </dgm:presLayoutVars>
      </dgm:prSet>
      <dgm:spPr/>
    </dgm:pt>
    <dgm:pt modelId="{31A6B20F-4958-4984-A5E1-CF2C3FD42864}" type="pres">
      <dgm:prSet presAssocID="{2EED1C5F-C30E-4BD9-8B35-314FEDF55878}" presName="hierChild2" presStyleCnt="0"/>
      <dgm:spPr/>
    </dgm:pt>
    <dgm:pt modelId="{A83076F7-EA72-4805-80BC-666DC704C156}" type="pres">
      <dgm:prSet presAssocID="{5245DC56-0EE7-410C-9843-2150C314B0F5}" presName="Name10" presStyleLbl="parChTrans1D2" presStyleIdx="0" presStyleCnt="2"/>
      <dgm:spPr/>
    </dgm:pt>
    <dgm:pt modelId="{325ED50A-F428-4735-8AA4-B15C804793E8}" type="pres">
      <dgm:prSet presAssocID="{3D46ED4B-D0FA-402B-9F4A-CB22D82B8DCD}" presName="hierRoot2" presStyleCnt="0"/>
      <dgm:spPr/>
    </dgm:pt>
    <dgm:pt modelId="{8BDF6704-6073-4D43-B588-7DFCA720278D}" type="pres">
      <dgm:prSet presAssocID="{3D46ED4B-D0FA-402B-9F4A-CB22D82B8DCD}" presName="composite2" presStyleCnt="0"/>
      <dgm:spPr/>
    </dgm:pt>
    <dgm:pt modelId="{14FBCAD1-C8E5-462A-92C7-20B88F412070}" type="pres">
      <dgm:prSet presAssocID="{3D46ED4B-D0FA-402B-9F4A-CB22D82B8DCD}" presName="image2" presStyleLbl="node2" presStyleIdx="0" presStyleCnt="2" custLinFactNeighborX="6759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adge 3 with solid fill"/>
        </a:ext>
      </dgm:extLst>
    </dgm:pt>
    <dgm:pt modelId="{199C45D2-C0FE-45E9-ADC1-DEA84BA64E63}" type="pres">
      <dgm:prSet presAssocID="{3D46ED4B-D0FA-402B-9F4A-CB22D82B8DCD}" presName="text2" presStyleLbl="revTx" presStyleIdx="1" presStyleCnt="8">
        <dgm:presLayoutVars>
          <dgm:chPref val="3"/>
        </dgm:presLayoutVars>
      </dgm:prSet>
      <dgm:spPr/>
    </dgm:pt>
    <dgm:pt modelId="{B8D1369B-8390-4FB0-87D3-6EFE2FCA3B40}" type="pres">
      <dgm:prSet presAssocID="{3D46ED4B-D0FA-402B-9F4A-CB22D82B8DCD}" presName="hierChild3" presStyleCnt="0"/>
      <dgm:spPr/>
    </dgm:pt>
    <dgm:pt modelId="{AE4F9395-0E91-4545-BF07-68C35148102D}" type="pres">
      <dgm:prSet presAssocID="{ADC57256-4AF9-4DD2-A5DE-AED5D6D72285}" presName="Name17" presStyleLbl="parChTrans1D3" presStyleIdx="0" presStyleCnt="4"/>
      <dgm:spPr/>
    </dgm:pt>
    <dgm:pt modelId="{49C198E4-17E5-4431-A523-12D15F8EFBC8}" type="pres">
      <dgm:prSet presAssocID="{7F81BA28-4DF9-4C9F-BE87-9591EB42BEA7}" presName="hierRoot3" presStyleCnt="0"/>
      <dgm:spPr/>
    </dgm:pt>
    <dgm:pt modelId="{118F45D5-FE24-4A40-847A-BAF01950F9E1}" type="pres">
      <dgm:prSet presAssocID="{7F81BA28-4DF9-4C9F-BE87-9591EB42BEA7}" presName="composite3" presStyleCnt="0"/>
      <dgm:spPr/>
    </dgm:pt>
    <dgm:pt modelId="{0B9FB77C-B718-44CE-A772-F14DBCA7DC25}" type="pres">
      <dgm:prSet presAssocID="{7F81BA28-4DF9-4C9F-BE87-9591EB42BEA7}" presName="image3" presStyleLbl="node3" presStyleIdx="0" presStyleCnt="4" custLinFactNeighborX="67592"/>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Badge 1 with solid fill"/>
        </a:ext>
      </dgm:extLst>
    </dgm:pt>
    <dgm:pt modelId="{DF460DBB-F75F-4E53-BBF6-B90B4C029728}" type="pres">
      <dgm:prSet presAssocID="{7F81BA28-4DF9-4C9F-BE87-9591EB42BEA7}" presName="text3" presStyleLbl="revTx" presStyleIdx="2" presStyleCnt="8" custLinFactNeighborX="49123" custLinFactNeighborY="-1633">
        <dgm:presLayoutVars>
          <dgm:chPref val="3"/>
        </dgm:presLayoutVars>
      </dgm:prSet>
      <dgm:spPr/>
    </dgm:pt>
    <dgm:pt modelId="{906BBA33-8B7A-4D03-8307-40C978412C95}" type="pres">
      <dgm:prSet presAssocID="{7F81BA28-4DF9-4C9F-BE87-9591EB42BEA7}" presName="hierChild4" presStyleCnt="0"/>
      <dgm:spPr/>
    </dgm:pt>
    <dgm:pt modelId="{BC818150-C5E9-4BC4-B4BF-D345FD0BC829}" type="pres">
      <dgm:prSet presAssocID="{B5F34DDA-2937-405E-9FC0-72E0DF6E6866}" presName="Name23" presStyleLbl="parChTrans1D4" presStyleIdx="0" presStyleCnt="1"/>
      <dgm:spPr/>
    </dgm:pt>
    <dgm:pt modelId="{EFB18CBD-9944-4F8F-AEB1-C5903264A4C8}" type="pres">
      <dgm:prSet presAssocID="{49B60052-8EC7-4392-A9E9-73F94FAA6F62}" presName="hierRoot4" presStyleCnt="0"/>
      <dgm:spPr/>
    </dgm:pt>
    <dgm:pt modelId="{E344EC2E-6AB6-4C65-8940-88BBC98B4AFC}" type="pres">
      <dgm:prSet presAssocID="{49B60052-8EC7-4392-A9E9-73F94FAA6F62}" presName="composite4" presStyleCnt="0"/>
      <dgm:spPr/>
    </dgm:pt>
    <dgm:pt modelId="{C28C0705-0006-4FFC-9E8F-8E899A96850E}" type="pres">
      <dgm:prSet presAssocID="{49B60052-8EC7-4392-A9E9-73F94FAA6F62}" presName="image4" presStyleLbl="node4" presStyleIdx="0" presStyleCnt="1" custLinFactX="73684" custLinFactNeighborX="100000" custLinFactNeighborY="-4361"/>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Badge with solid fill"/>
        </a:ext>
      </dgm:extLst>
    </dgm:pt>
    <dgm:pt modelId="{A7D169B9-6B32-4E51-9D86-0B1E6EFC6F07}" type="pres">
      <dgm:prSet presAssocID="{49B60052-8EC7-4392-A9E9-73F94FAA6F62}" presName="text4" presStyleLbl="revTx" presStyleIdx="3" presStyleCnt="8" custLinFactNeighborX="-3604" custLinFactNeighborY="-4111">
        <dgm:presLayoutVars>
          <dgm:chPref val="3"/>
        </dgm:presLayoutVars>
      </dgm:prSet>
      <dgm:spPr/>
    </dgm:pt>
    <dgm:pt modelId="{CFADB261-C68C-44E7-A181-E4818C86C01F}" type="pres">
      <dgm:prSet presAssocID="{49B60052-8EC7-4392-A9E9-73F94FAA6F62}" presName="hierChild5" presStyleCnt="0"/>
      <dgm:spPr/>
    </dgm:pt>
    <dgm:pt modelId="{EFD31B95-5E18-4475-85B6-E36774047699}" type="pres">
      <dgm:prSet presAssocID="{7FEDEE71-2BF5-4E64-BCB4-97A366357FE6}" presName="Name17" presStyleLbl="parChTrans1D3" presStyleIdx="1" presStyleCnt="4"/>
      <dgm:spPr/>
    </dgm:pt>
    <dgm:pt modelId="{37BA0910-0978-4F46-837D-0E2C196E9066}" type="pres">
      <dgm:prSet presAssocID="{4F6170B4-EA25-4A93-9EAC-B7FF3CDA07E4}" presName="hierRoot3" presStyleCnt="0"/>
      <dgm:spPr/>
    </dgm:pt>
    <dgm:pt modelId="{73D8A57C-1833-4366-8F70-26ADB678F392}" type="pres">
      <dgm:prSet presAssocID="{4F6170B4-EA25-4A93-9EAC-B7FF3CDA07E4}" presName="composite3" presStyleCnt="0"/>
      <dgm:spPr/>
    </dgm:pt>
    <dgm:pt modelId="{AF3EC6E8-79B0-47C0-B38B-C2300141F081}" type="pres">
      <dgm:prSet presAssocID="{4F6170B4-EA25-4A93-9EAC-B7FF3CDA07E4}" presName="image3" presStyleLbl="node3" presStyleIdx="1" presStyleCnt="4" custLinFactNeighborX="67592"/>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Badge 4 with solid fill"/>
        </a:ext>
      </dgm:extLst>
    </dgm:pt>
    <dgm:pt modelId="{82D530D2-A52F-4595-9A1F-73D4A2A26214}" type="pres">
      <dgm:prSet presAssocID="{4F6170B4-EA25-4A93-9EAC-B7FF3CDA07E4}" presName="text3" presStyleLbl="revTx" presStyleIdx="4" presStyleCnt="8">
        <dgm:presLayoutVars>
          <dgm:chPref val="3"/>
        </dgm:presLayoutVars>
      </dgm:prSet>
      <dgm:spPr/>
    </dgm:pt>
    <dgm:pt modelId="{D4F42E50-DAD6-48DF-884D-5BF430A2F927}" type="pres">
      <dgm:prSet presAssocID="{4F6170B4-EA25-4A93-9EAC-B7FF3CDA07E4}" presName="hierChild4" presStyleCnt="0"/>
      <dgm:spPr/>
    </dgm:pt>
    <dgm:pt modelId="{3B2BEE9B-5648-4FAF-9714-ABD76910B114}" type="pres">
      <dgm:prSet presAssocID="{EBEDA616-AC80-4816-B07F-38DAFA2C6A90}" presName="Name10" presStyleLbl="parChTrans1D2" presStyleIdx="1" presStyleCnt="2"/>
      <dgm:spPr/>
    </dgm:pt>
    <dgm:pt modelId="{C91D1563-0BED-4E02-8640-6556FADE67CD}" type="pres">
      <dgm:prSet presAssocID="{856EE30C-87F2-448E-AC0F-81972BFD6D62}" presName="hierRoot2" presStyleCnt="0"/>
      <dgm:spPr/>
    </dgm:pt>
    <dgm:pt modelId="{03CFB09D-8CC3-43E7-A6A6-5CCCF103DDC6}" type="pres">
      <dgm:prSet presAssocID="{856EE30C-87F2-448E-AC0F-81972BFD6D62}" presName="composite2" presStyleCnt="0"/>
      <dgm:spPr/>
    </dgm:pt>
    <dgm:pt modelId="{FFFB7156-5B58-42E6-B68E-D27645725AAA}" type="pres">
      <dgm:prSet presAssocID="{856EE30C-87F2-448E-AC0F-81972BFD6D62}" presName="image2" presStyleLbl="node2" presStyleIdx="1" presStyleCnt="2" custLinFactNeighborX="-52665"/>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Badge 7 with solid fill"/>
        </a:ext>
      </dgm:extLst>
    </dgm:pt>
    <dgm:pt modelId="{769AF33D-2CBD-4B7A-9807-F2AAA3577CAC}" type="pres">
      <dgm:prSet presAssocID="{856EE30C-87F2-448E-AC0F-81972BFD6D62}" presName="text2" presStyleLbl="revTx" presStyleIdx="5" presStyleCnt="8">
        <dgm:presLayoutVars>
          <dgm:chPref val="3"/>
        </dgm:presLayoutVars>
      </dgm:prSet>
      <dgm:spPr/>
    </dgm:pt>
    <dgm:pt modelId="{A1502325-9955-4230-8221-AF5BD13B576D}" type="pres">
      <dgm:prSet presAssocID="{856EE30C-87F2-448E-AC0F-81972BFD6D62}" presName="hierChild3" presStyleCnt="0"/>
      <dgm:spPr/>
    </dgm:pt>
    <dgm:pt modelId="{FA5C1241-9AF4-4BC1-A027-EADE2C180696}" type="pres">
      <dgm:prSet presAssocID="{CF2CA014-9E58-4241-A30D-41B07345BBAF}" presName="Name17" presStyleLbl="parChTrans1D3" presStyleIdx="2" presStyleCnt="4"/>
      <dgm:spPr/>
    </dgm:pt>
    <dgm:pt modelId="{F2ED931A-53B8-468A-ADF4-1201F550CFF9}" type="pres">
      <dgm:prSet presAssocID="{12FA15DD-ACC9-4B85-94C0-DC8A6B53E608}" presName="hierRoot3" presStyleCnt="0"/>
      <dgm:spPr/>
    </dgm:pt>
    <dgm:pt modelId="{19E5E0F0-C141-4F64-B3D8-93D5487D2AA8}" type="pres">
      <dgm:prSet presAssocID="{12FA15DD-ACC9-4B85-94C0-DC8A6B53E608}" presName="composite3" presStyleCnt="0"/>
      <dgm:spPr/>
    </dgm:pt>
    <dgm:pt modelId="{D45F20FD-0095-4FBE-9AC3-D2E617899E20}" type="pres">
      <dgm:prSet presAssocID="{12FA15DD-ACC9-4B85-94C0-DC8A6B53E608}" presName="image3" presStyleLbl="node3" presStyleIdx="2" presStyleCnt="4" custLinFactNeighborX="-59954" custLinFactNeighborY="143"/>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dgm:spPr>
      <dgm:extLst>
        <a:ext uri="{E40237B7-FDA0-4F09-8148-C483321AD2D9}">
          <dgm14:cNvPr xmlns:dgm14="http://schemas.microsoft.com/office/drawing/2010/diagram" id="0" name="" descr="Badge 6 with solid fill"/>
        </a:ext>
      </dgm:extLst>
    </dgm:pt>
    <dgm:pt modelId="{C763713D-997B-4A33-A898-0D0968EDA9F2}" type="pres">
      <dgm:prSet presAssocID="{12FA15DD-ACC9-4B85-94C0-DC8A6B53E608}" presName="text3" presStyleLbl="revTx" presStyleIdx="6" presStyleCnt="8" custLinFactNeighborX="-57279">
        <dgm:presLayoutVars>
          <dgm:chPref val="3"/>
        </dgm:presLayoutVars>
      </dgm:prSet>
      <dgm:spPr/>
    </dgm:pt>
    <dgm:pt modelId="{639124D6-9F3A-4536-A364-36797378FADD}" type="pres">
      <dgm:prSet presAssocID="{12FA15DD-ACC9-4B85-94C0-DC8A6B53E608}" presName="hierChild4" presStyleCnt="0"/>
      <dgm:spPr/>
    </dgm:pt>
    <dgm:pt modelId="{F071831A-0484-40EC-A461-D69ED7AD79BF}" type="pres">
      <dgm:prSet presAssocID="{D646809F-A088-4F98-99AC-73DF38FE8CB6}" presName="Name17" presStyleLbl="parChTrans1D3" presStyleIdx="3" presStyleCnt="4"/>
      <dgm:spPr/>
    </dgm:pt>
    <dgm:pt modelId="{0F0879D9-7815-4465-A2F3-21B3D8BA9E32}" type="pres">
      <dgm:prSet presAssocID="{CF90224C-C7C7-4188-B2F7-EBAEB8B255B8}" presName="hierRoot3" presStyleCnt="0"/>
      <dgm:spPr/>
    </dgm:pt>
    <dgm:pt modelId="{CBC9E641-3A53-49E8-8ED0-F6BDBE59B07A}" type="pres">
      <dgm:prSet presAssocID="{CF90224C-C7C7-4188-B2F7-EBAEB8B255B8}" presName="composite3" presStyleCnt="0"/>
      <dgm:spPr/>
    </dgm:pt>
    <dgm:pt modelId="{CCE1689F-D734-45D5-97E3-C7BC9B2F4F50}" type="pres">
      <dgm:prSet presAssocID="{CF90224C-C7C7-4188-B2F7-EBAEB8B255B8}" presName="image3" presStyleLbl="node3" presStyleIdx="3" presStyleCnt="4" custLinFactNeighborX="-52665"/>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dgm:spPr>
      <dgm:extLst>
        <a:ext uri="{E40237B7-FDA0-4F09-8148-C483321AD2D9}">
          <dgm14:cNvPr xmlns:dgm14="http://schemas.microsoft.com/office/drawing/2010/diagram" id="0" name="" descr="Badge 8 with solid fill"/>
        </a:ext>
      </dgm:extLst>
    </dgm:pt>
    <dgm:pt modelId="{67E87C26-DD75-4FBF-99E3-E924E4DA3075}" type="pres">
      <dgm:prSet presAssocID="{CF90224C-C7C7-4188-B2F7-EBAEB8B255B8}" presName="text3" presStyleLbl="revTx" presStyleIdx="7" presStyleCnt="8">
        <dgm:presLayoutVars>
          <dgm:chPref val="3"/>
        </dgm:presLayoutVars>
      </dgm:prSet>
      <dgm:spPr/>
    </dgm:pt>
    <dgm:pt modelId="{3F6EE6C5-56C1-4B1F-A712-F44582B67DB8}" type="pres">
      <dgm:prSet presAssocID="{CF90224C-C7C7-4188-B2F7-EBAEB8B255B8}" presName="hierChild4" presStyleCnt="0"/>
      <dgm:spPr/>
    </dgm:pt>
  </dgm:ptLst>
  <dgm:cxnLst>
    <dgm:cxn modelId="{9DA8F100-D18F-4EBF-BD7D-40048BC5C851}" type="presOf" srcId="{EBEDA616-AC80-4816-B07F-38DAFA2C6A90}" destId="{3B2BEE9B-5648-4FAF-9714-ABD76910B114}" srcOrd="0" destOrd="0" presId="urn:microsoft.com/office/officeart/2009/layout/CirclePictureHierarchy"/>
    <dgm:cxn modelId="{1087C605-D51B-4DC2-89C3-E4145314348E}" srcId="{7F81BA28-4DF9-4C9F-BE87-9591EB42BEA7}" destId="{49B60052-8EC7-4392-A9E9-73F94FAA6F62}" srcOrd="0" destOrd="0" parTransId="{B5F34DDA-2937-405E-9FC0-72E0DF6E6866}" sibTransId="{A19D834A-09B2-4075-BB53-782785CCA8DE}"/>
    <dgm:cxn modelId="{EDF0CC07-F87C-4B62-B96F-E38B1E149E00}" type="presOf" srcId="{7F81BA28-4DF9-4C9F-BE87-9591EB42BEA7}" destId="{DF460DBB-F75F-4E53-BBF6-B90B4C029728}" srcOrd="0" destOrd="0" presId="urn:microsoft.com/office/officeart/2009/layout/CirclePictureHierarchy"/>
    <dgm:cxn modelId="{1F309008-DFCB-440D-B85F-D79CFC40359F}" type="presOf" srcId="{4DD3AE83-1A64-4C1F-B0CD-264A3DE1932C}" destId="{ECBDC1E9-DA6C-44EA-99C8-D69D46B1D284}" srcOrd="0" destOrd="0" presId="urn:microsoft.com/office/officeart/2009/layout/CirclePictureHierarchy"/>
    <dgm:cxn modelId="{75BEC127-3D2C-41B2-8B96-96AF536D6B0B}" srcId="{856EE30C-87F2-448E-AC0F-81972BFD6D62}" destId="{12FA15DD-ACC9-4B85-94C0-DC8A6B53E608}" srcOrd="0" destOrd="0" parTransId="{CF2CA014-9E58-4241-A30D-41B07345BBAF}" sibTransId="{8218A8F0-8355-4147-AF59-F971042EC212}"/>
    <dgm:cxn modelId="{8544F22C-13CD-4E24-A109-DB7D22D89881}" srcId="{4DD3AE83-1A64-4C1F-B0CD-264A3DE1932C}" destId="{2EED1C5F-C30E-4BD9-8B35-314FEDF55878}" srcOrd="0" destOrd="0" parTransId="{3A7C7530-CC2A-48C9-9E53-3FC6263D698F}" sibTransId="{EE4E610D-99D8-42BF-B7FB-7614917C2A37}"/>
    <dgm:cxn modelId="{30AF8339-F63B-42F3-8086-E40F86F4EE20}" type="presOf" srcId="{7FEDEE71-2BF5-4E64-BCB4-97A366357FE6}" destId="{EFD31B95-5E18-4475-85B6-E36774047699}" srcOrd="0" destOrd="0" presId="urn:microsoft.com/office/officeart/2009/layout/CirclePictureHierarchy"/>
    <dgm:cxn modelId="{EF9D7A3A-00C8-4E4D-8F1C-099ADFD9C68B}" type="presOf" srcId="{5245DC56-0EE7-410C-9843-2150C314B0F5}" destId="{A83076F7-EA72-4805-80BC-666DC704C156}" srcOrd="0" destOrd="0" presId="urn:microsoft.com/office/officeart/2009/layout/CirclePictureHierarchy"/>
    <dgm:cxn modelId="{1ED97E5D-36A6-48D5-9B0E-E8830D1B2839}" type="presOf" srcId="{4F6170B4-EA25-4A93-9EAC-B7FF3CDA07E4}" destId="{82D530D2-A52F-4595-9A1F-73D4A2A26214}" srcOrd="0" destOrd="0" presId="urn:microsoft.com/office/officeart/2009/layout/CirclePictureHierarchy"/>
    <dgm:cxn modelId="{4F87B163-6A16-4A9B-AE90-B95F20BB889F}" type="presOf" srcId="{2EED1C5F-C30E-4BD9-8B35-314FEDF55878}" destId="{778556F0-D796-46E1-AA2A-00A02B9CC284}" srcOrd="0" destOrd="0" presId="urn:microsoft.com/office/officeart/2009/layout/CirclePictureHierarchy"/>
    <dgm:cxn modelId="{16BCF766-FFD0-4775-BE7B-478D215F2E2B}" type="presOf" srcId="{49B60052-8EC7-4392-A9E9-73F94FAA6F62}" destId="{A7D169B9-6B32-4E51-9D86-0B1E6EFC6F07}" srcOrd="0" destOrd="0" presId="urn:microsoft.com/office/officeart/2009/layout/CirclePictureHierarchy"/>
    <dgm:cxn modelId="{FC6DA954-3EE8-4DBC-BA11-4C09FFF02C65}" type="presOf" srcId="{B5F34DDA-2937-405E-9FC0-72E0DF6E6866}" destId="{BC818150-C5E9-4BC4-B4BF-D345FD0BC829}" srcOrd="0" destOrd="0" presId="urn:microsoft.com/office/officeart/2009/layout/CirclePictureHierarchy"/>
    <dgm:cxn modelId="{89EFBE55-DB8D-4B59-9406-DB5821C6A877}" type="presOf" srcId="{CF90224C-C7C7-4188-B2F7-EBAEB8B255B8}" destId="{67E87C26-DD75-4FBF-99E3-E924E4DA3075}" srcOrd="0" destOrd="0" presId="urn:microsoft.com/office/officeart/2009/layout/CirclePictureHierarchy"/>
    <dgm:cxn modelId="{CEE1D079-A0C9-4F5F-B619-689015E3E6CA}" srcId="{2EED1C5F-C30E-4BD9-8B35-314FEDF55878}" destId="{3D46ED4B-D0FA-402B-9F4A-CB22D82B8DCD}" srcOrd="0" destOrd="0" parTransId="{5245DC56-0EE7-410C-9843-2150C314B0F5}" sibTransId="{808E6EE7-7524-416C-9BE3-5B6436D4D735}"/>
    <dgm:cxn modelId="{C41F7B91-1B30-4F0C-A2C5-09B895FD68A9}" type="presOf" srcId="{856EE30C-87F2-448E-AC0F-81972BFD6D62}" destId="{769AF33D-2CBD-4B7A-9807-F2AAA3577CAC}" srcOrd="0" destOrd="0" presId="urn:microsoft.com/office/officeart/2009/layout/CirclePictureHierarchy"/>
    <dgm:cxn modelId="{B785A194-3DE4-479F-A0B1-02E4D2B5EADA}" type="presOf" srcId="{12FA15DD-ACC9-4B85-94C0-DC8A6B53E608}" destId="{C763713D-997B-4A33-A898-0D0968EDA9F2}" srcOrd="0" destOrd="0" presId="urn:microsoft.com/office/officeart/2009/layout/CirclePictureHierarchy"/>
    <dgm:cxn modelId="{C6EC0197-A176-4370-8589-0B13579EC688}" type="presOf" srcId="{ADC57256-4AF9-4DD2-A5DE-AED5D6D72285}" destId="{AE4F9395-0E91-4545-BF07-68C35148102D}" srcOrd="0" destOrd="0" presId="urn:microsoft.com/office/officeart/2009/layout/CirclePictureHierarchy"/>
    <dgm:cxn modelId="{6B6BDA9D-8F2B-4813-80A6-D75560D2296A}" type="presOf" srcId="{D646809F-A088-4F98-99AC-73DF38FE8CB6}" destId="{F071831A-0484-40EC-A461-D69ED7AD79BF}" srcOrd="0" destOrd="0" presId="urn:microsoft.com/office/officeart/2009/layout/CirclePictureHierarchy"/>
    <dgm:cxn modelId="{0F0239A7-8BC3-40A7-87F3-B5EC2EB9A95B}" type="presOf" srcId="{CF2CA014-9E58-4241-A30D-41B07345BBAF}" destId="{FA5C1241-9AF4-4BC1-A027-EADE2C180696}" srcOrd="0" destOrd="0" presId="urn:microsoft.com/office/officeart/2009/layout/CirclePictureHierarchy"/>
    <dgm:cxn modelId="{53500CA9-C4F6-4D95-93D9-4C007059C0C1}" srcId="{3D46ED4B-D0FA-402B-9F4A-CB22D82B8DCD}" destId="{7F81BA28-4DF9-4C9F-BE87-9591EB42BEA7}" srcOrd="0" destOrd="0" parTransId="{ADC57256-4AF9-4DD2-A5DE-AED5D6D72285}" sibTransId="{4583C148-2DA3-4995-AEC9-2CAC6C9549B6}"/>
    <dgm:cxn modelId="{4FC0F6D9-31ED-424D-BBB5-3C738D15DAD5}" srcId="{2EED1C5F-C30E-4BD9-8B35-314FEDF55878}" destId="{856EE30C-87F2-448E-AC0F-81972BFD6D62}" srcOrd="1" destOrd="0" parTransId="{EBEDA616-AC80-4816-B07F-38DAFA2C6A90}" sibTransId="{0D1EEB7E-0284-4C89-819D-3CACFDC2190E}"/>
    <dgm:cxn modelId="{EA0484E0-9318-40AA-A31B-C9979B96A7E2}" type="presOf" srcId="{3D46ED4B-D0FA-402B-9F4A-CB22D82B8DCD}" destId="{199C45D2-C0FE-45E9-ADC1-DEA84BA64E63}" srcOrd="0" destOrd="0" presId="urn:microsoft.com/office/officeart/2009/layout/CirclePictureHierarchy"/>
    <dgm:cxn modelId="{24E5EBFC-825F-47B2-A686-3A282B302235}" srcId="{3D46ED4B-D0FA-402B-9F4A-CB22D82B8DCD}" destId="{4F6170B4-EA25-4A93-9EAC-B7FF3CDA07E4}" srcOrd="1" destOrd="0" parTransId="{7FEDEE71-2BF5-4E64-BCB4-97A366357FE6}" sibTransId="{396539E1-BA6A-4752-A348-5DB6660EF633}"/>
    <dgm:cxn modelId="{8B7323FD-64B3-44D3-A721-E5C39803065F}" srcId="{856EE30C-87F2-448E-AC0F-81972BFD6D62}" destId="{CF90224C-C7C7-4188-B2F7-EBAEB8B255B8}" srcOrd="1" destOrd="0" parTransId="{D646809F-A088-4F98-99AC-73DF38FE8CB6}" sibTransId="{9C3732F6-E0B3-4C06-AA45-AB62F077F080}"/>
    <dgm:cxn modelId="{BCBFADDE-5DB3-421E-9CAB-342177EE6E1F}" type="presParOf" srcId="{ECBDC1E9-DA6C-44EA-99C8-D69D46B1D284}" destId="{7760588A-C87D-4B4B-ABDB-3B5D8904CE92}" srcOrd="0" destOrd="0" presId="urn:microsoft.com/office/officeart/2009/layout/CirclePictureHierarchy"/>
    <dgm:cxn modelId="{D369654F-8805-40B0-AB33-38D679EF65C0}" type="presParOf" srcId="{7760588A-C87D-4B4B-ABDB-3B5D8904CE92}" destId="{2725F984-8D0C-444A-A36B-B33B9FD015AF}" srcOrd="0" destOrd="0" presId="urn:microsoft.com/office/officeart/2009/layout/CirclePictureHierarchy"/>
    <dgm:cxn modelId="{C2B9DDD3-1F4D-4AB0-A138-A69E5BDC458A}" type="presParOf" srcId="{2725F984-8D0C-444A-A36B-B33B9FD015AF}" destId="{59CA273E-006D-4FC4-8760-1F57F289EA64}" srcOrd="0" destOrd="0" presId="urn:microsoft.com/office/officeart/2009/layout/CirclePictureHierarchy"/>
    <dgm:cxn modelId="{EABDFC0B-BD5B-4316-B107-0AC674D587FF}" type="presParOf" srcId="{2725F984-8D0C-444A-A36B-B33B9FD015AF}" destId="{778556F0-D796-46E1-AA2A-00A02B9CC284}" srcOrd="1" destOrd="0" presId="urn:microsoft.com/office/officeart/2009/layout/CirclePictureHierarchy"/>
    <dgm:cxn modelId="{755DF350-6209-4E19-B302-9344A4A999B4}" type="presParOf" srcId="{7760588A-C87D-4B4B-ABDB-3B5D8904CE92}" destId="{31A6B20F-4958-4984-A5E1-CF2C3FD42864}" srcOrd="1" destOrd="0" presId="urn:microsoft.com/office/officeart/2009/layout/CirclePictureHierarchy"/>
    <dgm:cxn modelId="{731CD0D1-7ECD-466A-97EC-16EADD7A8B13}" type="presParOf" srcId="{31A6B20F-4958-4984-A5E1-CF2C3FD42864}" destId="{A83076F7-EA72-4805-80BC-666DC704C156}" srcOrd="0" destOrd="0" presId="urn:microsoft.com/office/officeart/2009/layout/CirclePictureHierarchy"/>
    <dgm:cxn modelId="{EA506ADE-8273-4E52-BC9A-3DBD5A11F376}" type="presParOf" srcId="{31A6B20F-4958-4984-A5E1-CF2C3FD42864}" destId="{325ED50A-F428-4735-8AA4-B15C804793E8}" srcOrd="1" destOrd="0" presId="urn:microsoft.com/office/officeart/2009/layout/CirclePictureHierarchy"/>
    <dgm:cxn modelId="{C60067EA-3D5E-46A4-8E47-4CDB5A4094B3}" type="presParOf" srcId="{325ED50A-F428-4735-8AA4-B15C804793E8}" destId="{8BDF6704-6073-4D43-B588-7DFCA720278D}" srcOrd="0" destOrd="0" presId="urn:microsoft.com/office/officeart/2009/layout/CirclePictureHierarchy"/>
    <dgm:cxn modelId="{CAEAA163-C65E-4F9B-AE35-6EA38A8B3F97}" type="presParOf" srcId="{8BDF6704-6073-4D43-B588-7DFCA720278D}" destId="{14FBCAD1-C8E5-462A-92C7-20B88F412070}" srcOrd="0" destOrd="0" presId="urn:microsoft.com/office/officeart/2009/layout/CirclePictureHierarchy"/>
    <dgm:cxn modelId="{F827716A-1BFD-44D6-9038-2EBA27267665}" type="presParOf" srcId="{8BDF6704-6073-4D43-B588-7DFCA720278D}" destId="{199C45D2-C0FE-45E9-ADC1-DEA84BA64E63}" srcOrd="1" destOrd="0" presId="urn:microsoft.com/office/officeart/2009/layout/CirclePictureHierarchy"/>
    <dgm:cxn modelId="{369D18D5-9CA1-49B5-BE13-471F047AE4C9}" type="presParOf" srcId="{325ED50A-F428-4735-8AA4-B15C804793E8}" destId="{B8D1369B-8390-4FB0-87D3-6EFE2FCA3B40}" srcOrd="1" destOrd="0" presId="urn:microsoft.com/office/officeart/2009/layout/CirclePictureHierarchy"/>
    <dgm:cxn modelId="{DE651F48-ED94-415D-A444-19798E9696A8}" type="presParOf" srcId="{B8D1369B-8390-4FB0-87D3-6EFE2FCA3B40}" destId="{AE4F9395-0E91-4545-BF07-68C35148102D}" srcOrd="0" destOrd="0" presId="urn:microsoft.com/office/officeart/2009/layout/CirclePictureHierarchy"/>
    <dgm:cxn modelId="{DC7936D9-F545-4060-AADF-E23029F73A3A}" type="presParOf" srcId="{B8D1369B-8390-4FB0-87D3-6EFE2FCA3B40}" destId="{49C198E4-17E5-4431-A523-12D15F8EFBC8}" srcOrd="1" destOrd="0" presId="urn:microsoft.com/office/officeart/2009/layout/CirclePictureHierarchy"/>
    <dgm:cxn modelId="{8C2605F1-D46A-4F59-8CE8-EAFDFD464CA4}" type="presParOf" srcId="{49C198E4-17E5-4431-A523-12D15F8EFBC8}" destId="{118F45D5-FE24-4A40-847A-BAF01950F9E1}" srcOrd="0" destOrd="0" presId="urn:microsoft.com/office/officeart/2009/layout/CirclePictureHierarchy"/>
    <dgm:cxn modelId="{80C2876C-67CF-4B87-8BF5-3BC6A3590C8B}" type="presParOf" srcId="{118F45D5-FE24-4A40-847A-BAF01950F9E1}" destId="{0B9FB77C-B718-44CE-A772-F14DBCA7DC25}" srcOrd="0" destOrd="0" presId="urn:microsoft.com/office/officeart/2009/layout/CirclePictureHierarchy"/>
    <dgm:cxn modelId="{329667D4-0AF3-460B-9F27-5AE37C4FBD39}" type="presParOf" srcId="{118F45D5-FE24-4A40-847A-BAF01950F9E1}" destId="{DF460DBB-F75F-4E53-BBF6-B90B4C029728}" srcOrd="1" destOrd="0" presId="urn:microsoft.com/office/officeart/2009/layout/CirclePictureHierarchy"/>
    <dgm:cxn modelId="{0E0EF024-93C8-4A3A-B010-B39A237D05EA}" type="presParOf" srcId="{49C198E4-17E5-4431-A523-12D15F8EFBC8}" destId="{906BBA33-8B7A-4D03-8307-40C978412C95}" srcOrd="1" destOrd="0" presId="urn:microsoft.com/office/officeart/2009/layout/CirclePictureHierarchy"/>
    <dgm:cxn modelId="{55B7E375-317B-4948-8C4E-CDB6CFC1B30F}" type="presParOf" srcId="{906BBA33-8B7A-4D03-8307-40C978412C95}" destId="{BC818150-C5E9-4BC4-B4BF-D345FD0BC829}" srcOrd="0" destOrd="0" presId="urn:microsoft.com/office/officeart/2009/layout/CirclePictureHierarchy"/>
    <dgm:cxn modelId="{C54F0C44-2B0A-4AA2-8755-F201388C95C5}" type="presParOf" srcId="{906BBA33-8B7A-4D03-8307-40C978412C95}" destId="{EFB18CBD-9944-4F8F-AEB1-C5903264A4C8}" srcOrd="1" destOrd="0" presId="urn:microsoft.com/office/officeart/2009/layout/CirclePictureHierarchy"/>
    <dgm:cxn modelId="{D4AFEC9E-C124-4806-8531-3C11B54395C4}" type="presParOf" srcId="{EFB18CBD-9944-4F8F-AEB1-C5903264A4C8}" destId="{E344EC2E-6AB6-4C65-8940-88BBC98B4AFC}" srcOrd="0" destOrd="0" presId="urn:microsoft.com/office/officeart/2009/layout/CirclePictureHierarchy"/>
    <dgm:cxn modelId="{983E23FD-EC02-47F7-A118-AABF7C9CF697}" type="presParOf" srcId="{E344EC2E-6AB6-4C65-8940-88BBC98B4AFC}" destId="{C28C0705-0006-4FFC-9E8F-8E899A96850E}" srcOrd="0" destOrd="0" presId="urn:microsoft.com/office/officeart/2009/layout/CirclePictureHierarchy"/>
    <dgm:cxn modelId="{43E34C4D-3386-4DBE-94B9-142A72984C0E}" type="presParOf" srcId="{E344EC2E-6AB6-4C65-8940-88BBC98B4AFC}" destId="{A7D169B9-6B32-4E51-9D86-0B1E6EFC6F07}" srcOrd="1" destOrd="0" presId="urn:microsoft.com/office/officeart/2009/layout/CirclePictureHierarchy"/>
    <dgm:cxn modelId="{DC712DD4-C167-4AF7-B480-2741A25767D5}" type="presParOf" srcId="{EFB18CBD-9944-4F8F-AEB1-C5903264A4C8}" destId="{CFADB261-C68C-44E7-A181-E4818C86C01F}" srcOrd="1" destOrd="0" presId="urn:microsoft.com/office/officeart/2009/layout/CirclePictureHierarchy"/>
    <dgm:cxn modelId="{4A8FDD30-BC88-4763-A203-A54C2DD65DBE}" type="presParOf" srcId="{B8D1369B-8390-4FB0-87D3-6EFE2FCA3B40}" destId="{EFD31B95-5E18-4475-85B6-E36774047699}" srcOrd="2" destOrd="0" presId="urn:microsoft.com/office/officeart/2009/layout/CirclePictureHierarchy"/>
    <dgm:cxn modelId="{F0BBECE8-C248-4C33-993B-1B24B3CD5E7D}" type="presParOf" srcId="{B8D1369B-8390-4FB0-87D3-6EFE2FCA3B40}" destId="{37BA0910-0978-4F46-837D-0E2C196E9066}" srcOrd="3" destOrd="0" presId="urn:microsoft.com/office/officeart/2009/layout/CirclePictureHierarchy"/>
    <dgm:cxn modelId="{C44F06EB-87BD-4FC1-A9AC-40A7A0F46CD5}" type="presParOf" srcId="{37BA0910-0978-4F46-837D-0E2C196E9066}" destId="{73D8A57C-1833-4366-8F70-26ADB678F392}" srcOrd="0" destOrd="0" presId="urn:microsoft.com/office/officeart/2009/layout/CirclePictureHierarchy"/>
    <dgm:cxn modelId="{7ADBB825-BC2B-45CB-9E7F-8FE4020DC5DE}" type="presParOf" srcId="{73D8A57C-1833-4366-8F70-26ADB678F392}" destId="{AF3EC6E8-79B0-47C0-B38B-C2300141F081}" srcOrd="0" destOrd="0" presId="urn:microsoft.com/office/officeart/2009/layout/CirclePictureHierarchy"/>
    <dgm:cxn modelId="{71B3C4E3-D2B8-4EDC-B1CC-8424391C9A4F}" type="presParOf" srcId="{73D8A57C-1833-4366-8F70-26ADB678F392}" destId="{82D530D2-A52F-4595-9A1F-73D4A2A26214}" srcOrd="1" destOrd="0" presId="urn:microsoft.com/office/officeart/2009/layout/CirclePictureHierarchy"/>
    <dgm:cxn modelId="{E398FBE3-509C-4717-BF72-34D992166DA8}" type="presParOf" srcId="{37BA0910-0978-4F46-837D-0E2C196E9066}" destId="{D4F42E50-DAD6-48DF-884D-5BF430A2F927}" srcOrd="1" destOrd="0" presId="urn:microsoft.com/office/officeart/2009/layout/CirclePictureHierarchy"/>
    <dgm:cxn modelId="{924C652C-0C49-49A7-B1CC-3C0F295CC784}" type="presParOf" srcId="{31A6B20F-4958-4984-A5E1-CF2C3FD42864}" destId="{3B2BEE9B-5648-4FAF-9714-ABD76910B114}" srcOrd="2" destOrd="0" presId="urn:microsoft.com/office/officeart/2009/layout/CirclePictureHierarchy"/>
    <dgm:cxn modelId="{AD97D28C-A15C-46A8-B1A7-58F1BFF1E09A}" type="presParOf" srcId="{31A6B20F-4958-4984-A5E1-CF2C3FD42864}" destId="{C91D1563-0BED-4E02-8640-6556FADE67CD}" srcOrd="3" destOrd="0" presId="urn:microsoft.com/office/officeart/2009/layout/CirclePictureHierarchy"/>
    <dgm:cxn modelId="{4BF8BDF5-4538-4F6D-BAB1-D6E63A948DDE}" type="presParOf" srcId="{C91D1563-0BED-4E02-8640-6556FADE67CD}" destId="{03CFB09D-8CC3-43E7-A6A6-5CCCF103DDC6}" srcOrd="0" destOrd="0" presId="urn:microsoft.com/office/officeart/2009/layout/CirclePictureHierarchy"/>
    <dgm:cxn modelId="{94EC5F78-ABBA-4CE9-8B16-0E8441E31110}" type="presParOf" srcId="{03CFB09D-8CC3-43E7-A6A6-5CCCF103DDC6}" destId="{FFFB7156-5B58-42E6-B68E-D27645725AAA}" srcOrd="0" destOrd="0" presId="urn:microsoft.com/office/officeart/2009/layout/CirclePictureHierarchy"/>
    <dgm:cxn modelId="{046DEC16-AEF7-4800-B645-82256F08C3B5}" type="presParOf" srcId="{03CFB09D-8CC3-43E7-A6A6-5CCCF103DDC6}" destId="{769AF33D-2CBD-4B7A-9807-F2AAA3577CAC}" srcOrd="1" destOrd="0" presId="urn:microsoft.com/office/officeart/2009/layout/CirclePictureHierarchy"/>
    <dgm:cxn modelId="{7246D78F-A3B6-4DE2-9012-089F13BD511E}" type="presParOf" srcId="{C91D1563-0BED-4E02-8640-6556FADE67CD}" destId="{A1502325-9955-4230-8221-AF5BD13B576D}" srcOrd="1" destOrd="0" presId="urn:microsoft.com/office/officeart/2009/layout/CirclePictureHierarchy"/>
    <dgm:cxn modelId="{D0C2627D-9E44-479F-B28D-EB6E5F77F7BC}" type="presParOf" srcId="{A1502325-9955-4230-8221-AF5BD13B576D}" destId="{FA5C1241-9AF4-4BC1-A027-EADE2C180696}" srcOrd="0" destOrd="0" presId="urn:microsoft.com/office/officeart/2009/layout/CirclePictureHierarchy"/>
    <dgm:cxn modelId="{2CD187B2-3B67-4D37-88E7-DAC000C3C256}" type="presParOf" srcId="{A1502325-9955-4230-8221-AF5BD13B576D}" destId="{F2ED931A-53B8-468A-ADF4-1201F550CFF9}" srcOrd="1" destOrd="0" presId="urn:microsoft.com/office/officeart/2009/layout/CirclePictureHierarchy"/>
    <dgm:cxn modelId="{85FD60C3-8148-4FE3-803F-3605106A0FDD}" type="presParOf" srcId="{F2ED931A-53B8-468A-ADF4-1201F550CFF9}" destId="{19E5E0F0-C141-4F64-B3D8-93D5487D2AA8}" srcOrd="0" destOrd="0" presId="urn:microsoft.com/office/officeart/2009/layout/CirclePictureHierarchy"/>
    <dgm:cxn modelId="{EC76E4C1-0B93-4DB8-BBA8-43EA70877D6D}" type="presParOf" srcId="{19E5E0F0-C141-4F64-B3D8-93D5487D2AA8}" destId="{D45F20FD-0095-4FBE-9AC3-D2E617899E20}" srcOrd="0" destOrd="0" presId="urn:microsoft.com/office/officeart/2009/layout/CirclePictureHierarchy"/>
    <dgm:cxn modelId="{449B424D-5E9E-4E7D-BDD1-B29AE6C120F3}" type="presParOf" srcId="{19E5E0F0-C141-4F64-B3D8-93D5487D2AA8}" destId="{C763713D-997B-4A33-A898-0D0968EDA9F2}" srcOrd="1" destOrd="0" presId="urn:microsoft.com/office/officeart/2009/layout/CirclePictureHierarchy"/>
    <dgm:cxn modelId="{24D1E95E-79F7-409C-82F2-08BFF2FF5DC6}" type="presParOf" srcId="{F2ED931A-53B8-468A-ADF4-1201F550CFF9}" destId="{639124D6-9F3A-4536-A364-36797378FADD}" srcOrd="1" destOrd="0" presId="urn:microsoft.com/office/officeart/2009/layout/CirclePictureHierarchy"/>
    <dgm:cxn modelId="{FD3DF38B-D762-40E2-BF4A-88F264DAEAA3}" type="presParOf" srcId="{A1502325-9955-4230-8221-AF5BD13B576D}" destId="{F071831A-0484-40EC-A461-D69ED7AD79BF}" srcOrd="2" destOrd="0" presId="urn:microsoft.com/office/officeart/2009/layout/CirclePictureHierarchy"/>
    <dgm:cxn modelId="{FB717E7D-4CF4-4208-BB9B-6DC0C04A0EC6}" type="presParOf" srcId="{A1502325-9955-4230-8221-AF5BD13B576D}" destId="{0F0879D9-7815-4465-A2F3-21B3D8BA9E32}" srcOrd="3" destOrd="0" presId="urn:microsoft.com/office/officeart/2009/layout/CirclePictureHierarchy"/>
    <dgm:cxn modelId="{4E6DA26F-CEC6-4A96-9DF4-58C2172FB339}" type="presParOf" srcId="{0F0879D9-7815-4465-A2F3-21B3D8BA9E32}" destId="{CBC9E641-3A53-49E8-8ED0-F6BDBE59B07A}" srcOrd="0" destOrd="0" presId="urn:microsoft.com/office/officeart/2009/layout/CirclePictureHierarchy"/>
    <dgm:cxn modelId="{A38D39C8-E221-4C47-B3FD-95D6FF59E997}" type="presParOf" srcId="{CBC9E641-3A53-49E8-8ED0-F6BDBE59B07A}" destId="{CCE1689F-D734-45D5-97E3-C7BC9B2F4F50}" srcOrd="0" destOrd="0" presId="urn:microsoft.com/office/officeart/2009/layout/CirclePictureHierarchy"/>
    <dgm:cxn modelId="{CA4A366C-D0B5-42BD-8EC0-3EF5E9401B52}" type="presParOf" srcId="{CBC9E641-3A53-49E8-8ED0-F6BDBE59B07A}" destId="{67E87C26-DD75-4FBF-99E3-E924E4DA3075}" srcOrd="1" destOrd="0" presId="urn:microsoft.com/office/officeart/2009/layout/CirclePictureHierarchy"/>
    <dgm:cxn modelId="{2A356499-1153-49E4-A38C-1BB0B4864ADB}" type="presParOf" srcId="{0F0879D9-7815-4465-A2F3-21B3D8BA9E32}" destId="{3F6EE6C5-56C1-4B1F-A712-F44582B67DB8}" srcOrd="1" destOrd="0" presId="urn:microsoft.com/office/officeart/2009/layout/CirclePicture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44B048-1BF6-4999-8E1E-8284444F02CC}">
      <dsp:nvSpPr>
        <dsp:cNvPr id="0" name=""/>
        <dsp:cNvSpPr/>
      </dsp:nvSpPr>
      <dsp:spPr>
        <a:xfrm>
          <a:off x="5810249" y="2424529"/>
          <a:ext cx="1451816" cy="280567"/>
        </a:xfrm>
        <a:custGeom>
          <a:avLst/>
          <a:gdLst/>
          <a:ahLst/>
          <a:cxnLst/>
          <a:rect l="0" t="0" r="0" b="0"/>
          <a:pathLst>
            <a:path>
              <a:moveTo>
                <a:pt x="0" y="0"/>
              </a:moveTo>
              <a:lnTo>
                <a:pt x="0" y="129258"/>
              </a:lnTo>
              <a:lnTo>
                <a:pt x="1451816" y="129258"/>
              </a:lnTo>
              <a:lnTo>
                <a:pt x="1451816" y="280567"/>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F075D4-965F-4148-B649-50F2A1ED8C21}">
      <dsp:nvSpPr>
        <dsp:cNvPr id="0" name=""/>
        <dsp:cNvSpPr/>
      </dsp:nvSpPr>
      <dsp:spPr>
        <a:xfrm>
          <a:off x="3812976" y="1151116"/>
          <a:ext cx="1997273" cy="305038"/>
        </a:xfrm>
        <a:custGeom>
          <a:avLst/>
          <a:gdLst/>
          <a:ahLst/>
          <a:cxnLst/>
          <a:rect l="0" t="0" r="0" b="0"/>
          <a:pathLst>
            <a:path>
              <a:moveTo>
                <a:pt x="0" y="0"/>
              </a:moveTo>
              <a:lnTo>
                <a:pt x="0" y="153729"/>
              </a:lnTo>
              <a:lnTo>
                <a:pt x="1997273" y="153729"/>
              </a:lnTo>
              <a:lnTo>
                <a:pt x="1997273" y="30503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2C0AC1-0EE4-491D-8953-F63EF9E05156}">
      <dsp:nvSpPr>
        <dsp:cNvPr id="0" name=""/>
        <dsp:cNvSpPr/>
      </dsp:nvSpPr>
      <dsp:spPr>
        <a:xfrm>
          <a:off x="1815703" y="2424529"/>
          <a:ext cx="1331515" cy="305038"/>
        </a:xfrm>
        <a:custGeom>
          <a:avLst/>
          <a:gdLst/>
          <a:ahLst/>
          <a:cxnLst/>
          <a:rect l="0" t="0" r="0" b="0"/>
          <a:pathLst>
            <a:path>
              <a:moveTo>
                <a:pt x="0" y="0"/>
              </a:moveTo>
              <a:lnTo>
                <a:pt x="0" y="153729"/>
              </a:lnTo>
              <a:lnTo>
                <a:pt x="1331515" y="153729"/>
              </a:lnTo>
              <a:lnTo>
                <a:pt x="1331515" y="30503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867F8F-3866-4A24-A2CE-B63B37F0E0BE}">
      <dsp:nvSpPr>
        <dsp:cNvPr id="0" name=""/>
        <dsp:cNvSpPr/>
      </dsp:nvSpPr>
      <dsp:spPr>
        <a:xfrm>
          <a:off x="484187" y="2424529"/>
          <a:ext cx="1331515" cy="305038"/>
        </a:xfrm>
        <a:custGeom>
          <a:avLst/>
          <a:gdLst/>
          <a:ahLst/>
          <a:cxnLst/>
          <a:rect l="0" t="0" r="0" b="0"/>
          <a:pathLst>
            <a:path>
              <a:moveTo>
                <a:pt x="1331515" y="0"/>
              </a:moveTo>
              <a:lnTo>
                <a:pt x="1331515" y="153729"/>
              </a:lnTo>
              <a:lnTo>
                <a:pt x="0" y="153729"/>
              </a:lnTo>
              <a:lnTo>
                <a:pt x="0" y="305038"/>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8F9631-5018-476F-B1EA-532526BE916F}">
      <dsp:nvSpPr>
        <dsp:cNvPr id="0" name=""/>
        <dsp:cNvSpPr/>
      </dsp:nvSpPr>
      <dsp:spPr>
        <a:xfrm>
          <a:off x="1815703" y="1151116"/>
          <a:ext cx="1997273" cy="305038"/>
        </a:xfrm>
        <a:custGeom>
          <a:avLst/>
          <a:gdLst/>
          <a:ahLst/>
          <a:cxnLst/>
          <a:rect l="0" t="0" r="0" b="0"/>
          <a:pathLst>
            <a:path>
              <a:moveTo>
                <a:pt x="1997273" y="0"/>
              </a:moveTo>
              <a:lnTo>
                <a:pt x="1997273" y="153729"/>
              </a:lnTo>
              <a:lnTo>
                <a:pt x="0" y="153729"/>
              </a:lnTo>
              <a:lnTo>
                <a:pt x="0" y="305038"/>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C04421-2D2B-4B3C-BCD3-AA56E57E7CC1}">
      <dsp:nvSpPr>
        <dsp:cNvPr id="0" name=""/>
        <dsp:cNvSpPr/>
      </dsp:nvSpPr>
      <dsp:spPr>
        <a:xfrm>
          <a:off x="3328789" y="182741"/>
          <a:ext cx="968374" cy="968374"/>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8FD53E-F5B9-4EA6-999F-CA657191B88E}">
      <dsp:nvSpPr>
        <dsp:cNvPr id="0" name=""/>
        <dsp:cNvSpPr/>
      </dsp:nvSpPr>
      <dsp:spPr>
        <a:xfrm>
          <a:off x="4297164" y="180320"/>
          <a:ext cx="1452562" cy="9683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Root/Parent</a:t>
          </a:r>
          <a:endParaRPr lang="en-GB" sz="1800" kern="1200" dirty="0"/>
        </a:p>
      </dsp:txBody>
      <dsp:txXfrm>
        <a:off x="4297164" y="180320"/>
        <a:ext cx="1452562" cy="968374"/>
      </dsp:txXfrm>
    </dsp:sp>
    <dsp:sp modelId="{D410EB7E-2A89-4665-91F4-3868982AB177}">
      <dsp:nvSpPr>
        <dsp:cNvPr id="0" name=""/>
        <dsp:cNvSpPr/>
      </dsp:nvSpPr>
      <dsp:spPr>
        <a:xfrm>
          <a:off x="1331515" y="1456154"/>
          <a:ext cx="968374" cy="968374"/>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681439-2C2A-44F5-8D61-6624FDF0518A}">
      <dsp:nvSpPr>
        <dsp:cNvPr id="0" name=""/>
        <dsp:cNvSpPr/>
      </dsp:nvSpPr>
      <dsp:spPr>
        <a:xfrm>
          <a:off x="2299890" y="1453733"/>
          <a:ext cx="1452562" cy="9683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Leaf/Child</a:t>
          </a:r>
          <a:endParaRPr lang="en-GB" sz="1800" kern="1200" dirty="0"/>
        </a:p>
      </dsp:txBody>
      <dsp:txXfrm>
        <a:off x="2299890" y="1453733"/>
        <a:ext cx="1452562" cy="968374"/>
      </dsp:txXfrm>
    </dsp:sp>
    <dsp:sp modelId="{39592E4F-4224-4CA2-B8AF-AA992C119395}">
      <dsp:nvSpPr>
        <dsp:cNvPr id="0" name=""/>
        <dsp:cNvSpPr/>
      </dsp:nvSpPr>
      <dsp:spPr>
        <a:xfrm>
          <a:off x="0" y="2729567"/>
          <a:ext cx="968374" cy="968374"/>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59BE1D-2097-4F45-A2BA-8503DD3B589E}">
      <dsp:nvSpPr>
        <dsp:cNvPr id="0" name=""/>
        <dsp:cNvSpPr/>
      </dsp:nvSpPr>
      <dsp:spPr>
        <a:xfrm>
          <a:off x="968375" y="2727146"/>
          <a:ext cx="1452562" cy="9683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Leaf/Child</a:t>
          </a:r>
          <a:endParaRPr lang="en-GB" sz="1800" kern="1200" dirty="0"/>
        </a:p>
      </dsp:txBody>
      <dsp:txXfrm>
        <a:off x="968375" y="2727146"/>
        <a:ext cx="1452562" cy="968374"/>
      </dsp:txXfrm>
    </dsp:sp>
    <dsp:sp modelId="{55B9FD86-3E2F-4069-BEB7-26446BC8E14B}">
      <dsp:nvSpPr>
        <dsp:cNvPr id="0" name=""/>
        <dsp:cNvSpPr/>
      </dsp:nvSpPr>
      <dsp:spPr>
        <a:xfrm>
          <a:off x="2663031" y="2729567"/>
          <a:ext cx="968374" cy="968374"/>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71C803-7557-4D66-9231-E959707D787C}">
      <dsp:nvSpPr>
        <dsp:cNvPr id="0" name=""/>
        <dsp:cNvSpPr/>
      </dsp:nvSpPr>
      <dsp:spPr>
        <a:xfrm>
          <a:off x="3631406" y="2727146"/>
          <a:ext cx="1452562" cy="9683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Leaf/Child</a:t>
          </a:r>
          <a:endParaRPr lang="en-GB" sz="1800" kern="1200" dirty="0"/>
        </a:p>
      </dsp:txBody>
      <dsp:txXfrm>
        <a:off x="3631406" y="2727146"/>
        <a:ext cx="1452562" cy="968374"/>
      </dsp:txXfrm>
    </dsp:sp>
    <dsp:sp modelId="{F5C789F7-916B-4368-AC72-239EBA0F3ED2}">
      <dsp:nvSpPr>
        <dsp:cNvPr id="0" name=""/>
        <dsp:cNvSpPr/>
      </dsp:nvSpPr>
      <dsp:spPr>
        <a:xfrm>
          <a:off x="5326062" y="1456154"/>
          <a:ext cx="968374" cy="968374"/>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BDD006-44B4-47C4-90E4-8EC6DB97C387}">
      <dsp:nvSpPr>
        <dsp:cNvPr id="0" name=""/>
        <dsp:cNvSpPr/>
      </dsp:nvSpPr>
      <dsp:spPr>
        <a:xfrm>
          <a:off x="6294437" y="1453733"/>
          <a:ext cx="1452562" cy="9683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Leaf/Child</a:t>
          </a:r>
          <a:endParaRPr lang="en-GB" sz="1800" kern="1200" dirty="0"/>
        </a:p>
      </dsp:txBody>
      <dsp:txXfrm>
        <a:off x="6294437" y="1453733"/>
        <a:ext cx="1452562" cy="968374"/>
      </dsp:txXfrm>
    </dsp:sp>
    <dsp:sp modelId="{0C600C13-33CE-4E7F-8A94-01CE50061070}">
      <dsp:nvSpPr>
        <dsp:cNvPr id="0" name=""/>
        <dsp:cNvSpPr/>
      </dsp:nvSpPr>
      <dsp:spPr>
        <a:xfrm>
          <a:off x="6777879" y="2705096"/>
          <a:ext cx="968374" cy="968374"/>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0CD59C-472C-476F-9ACF-14A35CF9914C}">
      <dsp:nvSpPr>
        <dsp:cNvPr id="0" name=""/>
        <dsp:cNvSpPr/>
      </dsp:nvSpPr>
      <dsp:spPr>
        <a:xfrm>
          <a:off x="6294437" y="2781298"/>
          <a:ext cx="1452562" cy="9683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endParaRPr lang="en-GB" sz="1800" kern="1200" dirty="0"/>
        </a:p>
      </dsp:txBody>
      <dsp:txXfrm>
        <a:off x="6294437" y="2781298"/>
        <a:ext cx="1452562" cy="9683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71831A-0484-40EC-A461-D69ED7AD79BF}">
      <dsp:nvSpPr>
        <dsp:cNvPr id="0" name=""/>
        <dsp:cNvSpPr/>
      </dsp:nvSpPr>
      <dsp:spPr>
        <a:xfrm>
          <a:off x="3300552" y="1948512"/>
          <a:ext cx="662374" cy="151743"/>
        </a:xfrm>
        <a:custGeom>
          <a:avLst/>
          <a:gdLst/>
          <a:ahLst/>
          <a:cxnLst/>
          <a:rect l="0" t="0" r="0" b="0"/>
          <a:pathLst>
            <a:path>
              <a:moveTo>
                <a:pt x="0" y="0"/>
              </a:moveTo>
              <a:lnTo>
                <a:pt x="0" y="76474"/>
              </a:lnTo>
              <a:lnTo>
                <a:pt x="662374" y="76474"/>
              </a:lnTo>
              <a:lnTo>
                <a:pt x="662374" y="151743"/>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5C1241-9AF4-4BC1-A027-EADE2C180696}">
      <dsp:nvSpPr>
        <dsp:cNvPr id="0" name=""/>
        <dsp:cNvSpPr/>
      </dsp:nvSpPr>
      <dsp:spPr>
        <a:xfrm>
          <a:off x="2603064" y="1948512"/>
          <a:ext cx="697487" cy="152432"/>
        </a:xfrm>
        <a:custGeom>
          <a:avLst/>
          <a:gdLst/>
          <a:ahLst/>
          <a:cxnLst/>
          <a:rect l="0" t="0" r="0" b="0"/>
          <a:pathLst>
            <a:path>
              <a:moveTo>
                <a:pt x="697487" y="0"/>
              </a:moveTo>
              <a:lnTo>
                <a:pt x="697487" y="77163"/>
              </a:lnTo>
              <a:lnTo>
                <a:pt x="0" y="77163"/>
              </a:lnTo>
              <a:lnTo>
                <a:pt x="0" y="152432"/>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2BEE9B-5648-4FAF-9714-ABD76910B114}">
      <dsp:nvSpPr>
        <dsp:cNvPr id="0" name=""/>
        <dsp:cNvSpPr/>
      </dsp:nvSpPr>
      <dsp:spPr>
        <a:xfrm>
          <a:off x="2229504" y="1315041"/>
          <a:ext cx="1071047" cy="151743"/>
        </a:xfrm>
        <a:custGeom>
          <a:avLst/>
          <a:gdLst/>
          <a:ahLst/>
          <a:cxnLst/>
          <a:rect l="0" t="0" r="0" b="0"/>
          <a:pathLst>
            <a:path>
              <a:moveTo>
                <a:pt x="0" y="0"/>
              </a:moveTo>
              <a:lnTo>
                <a:pt x="0" y="76474"/>
              </a:lnTo>
              <a:lnTo>
                <a:pt x="1071047" y="76474"/>
              </a:lnTo>
              <a:lnTo>
                <a:pt x="1071047" y="15174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D31B95-5E18-4475-85B6-E36774047699}">
      <dsp:nvSpPr>
        <dsp:cNvPr id="0" name=""/>
        <dsp:cNvSpPr/>
      </dsp:nvSpPr>
      <dsp:spPr>
        <a:xfrm>
          <a:off x="1230364" y="1948512"/>
          <a:ext cx="662374" cy="151743"/>
        </a:xfrm>
        <a:custGeom>
          <a:avLst/>
          <a:gdLst/>
          <a:ahLst/>
          <a:cxnLst/>
          <a:rect l="0" t="0" r="0" b="0"/>
          <a:pathLst>
            <a:path>
              <a:moveTo>
                <a:pt x="0" y="0"/>
              </a:moveTo>
              <a:lnTo>
                <a:pt x="0" y="76474"/>
              </a:lnTo>
              <a:lnTo>
                <a:pt x="662374" y="76474"/>
              </a:lnTo>
              <a:lnTo>
                <a:pt x="662374" y="151743"/>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818150-C5E9-4BC4-B4BF-D345FD0BC829}">
      <dsp:nvSpPr>
        <dsp:cNvPr id="0" name=""/>
        <dsp:cNvSpPr/>
      </dsp:nvSpPr>
      <dsp:spPr>
        <a:xfrm>
          <a:off x="567990" y="2581983"/>
          <a:ext cx="511073" cy="130735"/>
        </a:xfrm>
        <a:custGeom>
          <a:avLst/>
          <a:gdLst/>
          <a:ahLst/>
          <a:cxnLst/>
          <a:rect l="0" t="0" r="0" b="0"/>
          <a:pathLst>
            <a:path>
              <a:moveTo>
                <a:pt x="0" y="0"/>
              </a:moveTo>
              <a:lnTo>
                <a:pt x="0" y="55466"/>
              </a:lnTo>
              <a:lnTo>
                <a:pt x="511073" y="55466"/>
              </a:lnTo>
              <a:lnTo>
                <a:pt x="511073" y="130735"/>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4F9395-0E91-4545-BF07-68C35148102D}">
      <dsp:nvSpPr>
        <dsp:cNvPr id="0" name=""/>
        <dsp:cNvSpPr/>
      </dsp:nvSpPr>
      <dsp:spPr>
        <a:xfrm>
          <a:off x="567990" y="1948512"/>
          <a:ext cx="662374" cy="151743"/>
        </a:xfrm>
        <a:custGeom>
          <a:avLst/>
          <a:gdLst/>
          <a:ahLst/>
          <a:cxnLst/>
          <a:rect l="0" t="0" r="0" b="0"/>
          <a:pathLst>
            <a:path>
              <a:moveTo>
                <a:pt x="662374" y="0"/>
              </a:moveTo>
              <a:lnTo>
                <a:pt x="662374" y="76474"/>
              </a:lnTo>
              <a:lnTo>
                <a:pt x="0" y="76474"/>
              </a:lnTo>
              <a:lnTo>
                <a:pt x="0" y="151743"/>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3076F7-EA72-4805-80BC-666DC704C156}">
      <dsp:nvSpPr>
        <dsp:cNvPr id="0" name=""/>
        <dsp:cNvSpPr/>
      </dsp:nvSpPr>
      <dsp:spPr>
        <a:xfrm>
          <a:off x="1230364" y="1315041"/>
          <a:ext cx="999140" cy="151743"/>
        </a:xfrm>
        <a:custGeom>
          <a:avLst/>
          <a:gdLst/>
          <a:ahLst/>
          <a:cxnLst/>
          <a:rect l="0" t="0" r="0" b="0"/>
          <a:pathLst>
            <a:path>
              <a:moveTo>
                <a:pt x="999140" y="0"/>
              </a:moveTo>
              <a:lnTo>
                <a:pt x="999140" y="76474"/>
              </a:lnTo>
              <a:lnTo>
                <a:pt x="0" y="76474"/>
              </a:lnTo>
              <a:lnTo>
                <a:pt x="0" y="15174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CA273E-006D-4FC4-8760-1F57F289EA64}">
      <dsp:nvSpPr>
        <dsp:cNvPr id="0" name=""/>
        <dsp:cNvSpPr/>
      </dsp:nvSpPr>
      <dsp:spPr>
        <a:xfrm>
          <a:off x="1988641" y="833314"/>
          <a:ext cx="481726" cy="481726"/>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8556F0-D796-46E1-AA2A-00A02B9CC284}">
      <dsp:nvSpPr>
        <dsp:cNvPr id="0" name=""/>
        <dsp:cNvSpPr/>
      </dsp:nvSpPr>
      <dsp:spPr>
        <a:xfrm>
          <a:off x="2470368" y="832110"/>
          <a:ext cx="722590" cy="481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dirty="0"/>
        </a:p>
      </dsp:txBody>
      <dsp:txXfrm>
        <a:off x="2470368" y="832110"/>
        <a:ext cx="722590" cy="481726"/>
      </dsp:txXfrm>
    </dsp:sp>
    <dsp:sp modelId="{14FBCAD1-C8E5-462A-92C7-20B88F412070}">
      <dsp:nvSpPr>
        <dsp:cNvPr id="0" name=""/>
        <dsp:cNvSpPr/>
      </dsp:nvSpPr>
      <dsp:spPr>
        <a:xfrm>
          <a:off x="989501" y="1466785"/>
          <a:ext cx="481726" cy="481726"/>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9C45D2-C0FE-45E9-ADC1-DEA84BA64E63}">
      <dsp:nvSpPr>
        <dsp:cNvPr id="0" name=""/>
        <dsp:cNvSpPr/>
      </dsp:nvSpPr>
      <dsp:spPr>
        <a:xfrm>
          <a:off x="1145619" y="1465580"/>
          <a:ext cx="722590" cy="481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a:p>
      </dsp:txBody>
      <dsp:txXfrm>
        <a:off x="1145619" y="1465580"/>
        <a:ext cx="722590" cy="481726"/>
      </dsp:txXfrm>
    </dsp:sp>
    <dsp:sp modelId="{0B9FB77C-B718-44CE-A772-F14DBCA7DC25}">
      <dsp:nvSpPr>
        <dsp:cNvPr id="0" name=""/>
        <dsp:cNvSpPr/>
      </dsp:nvSpPr>
      <dsp:spPr>
        <a:xfrm>
          <a:off x="327126" y="2100256"/>
          <a:ext cx="481726" cy="481726"/>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460DBB-F75F-4E53-BBF6-B90B4C029728}">
      <dsp:nvSpPr>
        <dsp:cNvPr id="0" name=""/>
        <dsp:cNvSpPr/>
      </dsp:nvSpPr>
      <dsp:spPr>
        <a:xfrm>
          <a:off x="838202" y="2091185"/>
          <a:ext cx="722590" cy="481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a:p>
      </dsp:txBody>
      <dsp:txXfrm>
        <a:off x="838202" y="2091185"/>
        <a:ext cx="722590" cy="481726"/>
      </dsp:txXfrm>
    </dsp:sp>
    <dsp:sp modelId="{C28C0705-0006-4FFC-9E8F-8E899A96850E}">
      <dsp:nvSpPr>
        <dsp:cNvPr id="0" name=""/>
        <dsp:cNvSpPr/>
      </dsp:nvSpPr>
      <dsp:spPr>
        <a:xfrm>
          <a:off x="838200" y="2712718"/>
          <a:ext cx="481726" cy="481726"/>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D169B9-6B32-4E51-9D86-0B1E6EFC6F07}">
      <dsp:nvSpPr>
        <dsp:cNvPr id="0" name=""/>
        <dsp:cNvSpPr/>
      </dsp:nvSpPr>
      <dsp:spPr>
        <a:xfrm>
          <a:off x="457202" y="2712718"/>
          <a:ext cx="722590" cy="481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endParaRPr lang="en-GB" sz="2200" kern="1200"/>
        </a:p>
      </dsp:txBody>
      <dsp:txXfrm>
        <a:off x="457202" y="2712718"/>
        <a:ext cx="722590" cy="481726"/>
      </dsp:txXfrm>
    </dsp:sp>
    <dsp:sp modelId="{AF3EC6E8-79B0-47C0-B38B-C2300141F081}">
      <dsp:nvSpPr>
        <dsp:cNvPr id="0" name=""/>
        <dsp:cNvSpPr/>
      </dsp:nvSpPr>
      <dsp:spPr>
        <a:xfrm>
          <a:off x="1651875" y="2100256"/>
          <a:ext cx="481726" cy="481726"/>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D530D2-A52F-4595-9A1F-73D4A2A26214}">
      <dsp:nvSpPr>
        <dsp:cNvPr id="0" name=""/>
        <dsp:cNvSpPr/>
      </dsp:nvSpPr>
      <dsp:spPr>
        <a:xfrm>
          <a:off x="1807993" y="2099051"/>
          <a:ext cx="722590" cy="481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a:p>
      </dsp:txBody>
      <dsp:txXfrm>
        <a:off x="1807993" y="2099051"/>
        <a:ext cx="722590" cy="481726"/>
      </dsp:txXfrm>
    </dsp:sp>
    <dsp:sp modelId="{FFFB7156-5B58-42E6-B68E-D27645725AAA}">
      <dsp:nvSpPr>
        <dsp:cNvPr id="0" name=""/>
        <dsp:cNvSpPr/>
      </dsp:nvSpPr>
      <dsp:spPr>
        <a:xfrm>
          <a:off x="3059688" y="1466785"/>
          <a:ext cx="481726" cy="481726"/>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9AF33D-2CBD-4B7A-9807-F2AAA3577CAC}">
      <dsp:nvSpPr>
        <dsp:cNvPr id="0" name=""/>
        <dsp:cNvSpPr/>
      </dsp:nvSpPr>
      <dsp:spPr>
        <a:xfrm>
          <a:off x="3795117" y="1465580"/>
          <a:ext cx="722590" cy="481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a:p>
      </dsp:txBody>
      <dsp:txXfrm>
        <a:off x="3795117" y="1465580"/>
        <a:ext cx="722590" cy="481726"/>
      </dsp:txXfrm>
    </dsp:sp>
    <dsp:sp modelId="{D45F20FD-0095-4FBE-9AC3-D2E617899E20}">
      <dsp:nvSpPr>
        <dsp:cNvPr id="0" name=""/>
        <dsp:cNvSpPr/>
      </dsp:nvSpPr>
      <dsp:spPr>
        <a:xfrm>
          <a:off x="2362201" y="2100945"/>
          <a:ext cx="481726" cy="481726"/>
        </a:xfrm>
        <a:prstGeom prst="ellipse">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63713D-997B-4A33-A898-0D0968EDA9F2}">
      <dsp:nvSpPr>
        <dsp:cNvPr id="0" name=""/>
        <dsp:cNvSpPr/>
      </dsp:nvSpPr>
      <dsp:spPr>
        <a:xfrm>
          <a:off x="2718850" y="2099051"/>
          <a:ext cx="722590" cy="481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dirty="0"/>
        </a:p>
      </dsp:txBody>
      <dsp:txXfrm>
        <a:off x="2718850" y="2099051"/>
        <a:ext cx="722590" cy="481726"/>
      </dsp:txXfrm>
    </dsp:sp>
    <dsp:sp modelId="{CCE1689F-D734-45D5-97E3-C7BC9B2F4F50}">
      <dsp:nvSpPr>
        <dsp:cNvPr id="0" name=""/>
        <dsp:cNvSpPr/>
      </dsp:nvSpPr>
      <dsp:spPr>
        <a:xfrm>
          <a:off x="3722063" y="2100256"/>
          <a:ext cx="481726" cy="481726"/>
        </a:xfrm>
        <a:prstGeom prst="ellipse">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E87C26-DD75-4FBF-99E3-E924E4DA3075}">
      <dsp:nvSpPr>
        <dsp:cNvPr id="0" name=""/>
        <dsp:cNvSpPr/>
      </dsp:nvSpPr>
      <dsp:spPr>
        <a:xfrm>
          <a:off x="4457491" y="2099051"/>
          <a:ext cx="722590" cy="481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endParaRPr lang="en-GB" sz="2200" kern="1200"/>
        </a:p>
      </dsp:txBody>
      <dsp:txXfrm>
        <a:off x="4457491" y="2099051"/>
        <a:ext cx="722590" cy="4817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71831A-0484-40EC-A461-D69ED7AD79BF}">
      <dsp:nvSpPr>
        <dsp:cNvPr id="0" name=""/>
        <dsp:cNvSpPr/>
      </dsp:nvSpPr>
      <dsp:spPr>
        <a:xfrm>
          <a:off x="3203477" y="1865471"/>
          <a:ext cx="642892" cy="147280"/>
        </a:xfrm>
        <a:custGeom>
          <a:avLst/>
          <a:gdLst/>
          <a:ahLst/>
          <a:cxnLst/>
          <a:rect l="0" t="0" r="0" b="0"/>
          <a:pathLst>
            <a:path>
              <a:moveTo>
                <a:pt x="0" y="0"/>
              </a:moveTo>
              <a:lnTo>
                <a:pt x="0" y="74224"/>
              </a:lnTo>
              <a:lnTo>
                <a:pt x="642892" y="74224"/>
              </a:lnTo>
              <a:lnTo>
                <a:pt x="642892" y="147280"/>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5C1241-9AF4-4BC1-A027-EADE2C180696}">
      <dsp:nvSpPr>
        <dsp:cNvPr id="0" name=""/>
        <dsp:cNvSpPr/>
      </dsp:nvSpPr>
      <dsp:spPr>
        <a:xfrm>
          <a:off x="2526504" y="1865471"/>
          <a:ext cx="676973" cy="147949"/>
        </a:xfrm>
        <a:custGeom>
          <a:avLst/>
          <a:gdLst/>
          <a:ahLst/>
          <a:cxnLst/>
          <a:rect l="0" t="0" r="0" b="0"/>
          <a:pathLst>
            <a:path>
              <a:moveTo>
                <a:pt x="676973" y="0"/>
              </a:moveTo>
              <a:lnTo>
                <a:pt x="676973" y="74893"/>
              </a:lnTo>
              <a:lnTo>
                <a:pt x="0" y="74893"/>
              </a:lnTo>
              <a:lnTo>
                <a:pt x="0" y="14794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2BEE9B-5648-4FAF-9714-ABD76910B114}">
      <dsp:nvSpPr>
        <dsp:cNvPr id="0" name=""/>
        <dsp:cNvSpPr/>
      </dsp:nvSpPr>
      <dsp:spPr>
        <a:xfrm>
          <a:off x="2163931" y="1250632"/>
          <a:ext cx="1039546" cy="147280"/>
        </a:xfrm>
        <a:custGeom>
          <a:avLst/>
          <a:gdLst/>
          <a:ahLst/>
          <a:cxnLst/>
          <a:rect l="0" t="0" r="0" b="0"/>
          <a:pathLst>
            <a:path>
              <a:moveTo>
                <a:pt x="0" y="0"/>
              </a:moveTo>
              <a:lnTo>
                <a:pt x="0" y="74224"/>
              </a:lnTo>
              <a:lnTo>
                <a:pt x="1039546" y="74224"/>
              </a:lnTo>
              <a:lnTo>
                <a:pt x="1039546" y="147280"/>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D31B95-5E18-4475-85B6-E36774047699}">
      <dsp:nvSpPr>
        <dsp:cNvPr id="0" name=""/>
        <dsp:cNvSpPr/>
      </dsp:nvSpPr>
      <dsp:spPr>
        <a:xfrm>
          <a:off x="1194177" y="1865471"/>
          <a:ext cx="642892" cy="147280"/>
        </a:xfrm>
        <a:custGeom>
          <a:avLst/>
          <a:gdLst/>
          <a:ahLst/>
          <a:cxnLst/>
          <a:rect l="0" t="0" r="0" b="0"/>
          <a:pathLst>
            <a:path>
              <a:moveTo>
                <a:pt x="0" y="0"/>
              </a:moveTo>
              <a:lnTo>
                <a:pt x="0" y="74224"/>
              </a:lnTo>
              <a:lnTo>
                <a:pt x="642892" y="74224"/>
              </a:lnTo>
              <a:lnTo>
                <a:pt x="642892" y="147280"/>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818150-C5E9-4BC4-B4BF-D345FD0BC829}">
      <dsp:nvSpPr>
        <dsp:cNvPr id="0" name=""/>
        <dsp:cNvSpPr/>
      </dsp:nvSpPr>
      <dsp:spPr>
        <a:xfrm>
          <a:off x="551284" y="2480311"/>
          <a:ext cx="496042" cy="126890"/>
        </a:xfrm>
        <a:custGeom>
          <a:avLst/>
          <a:gdLst/>
          <a:ahLst/>
          <a:cxnLst/>
          <a:rect l="0" t="0" r="0" b="0"/>
          <a:pathLst>
            <a:path>
              <a:moveTo>
                <a:pt x="0" y="0"/>
              </a:moveTo>
              <a:lnTo>
                <a:pt x="0" y="53834"/>
              </a:lnTo>
              <a:lnTo>
                <a:pt x="496042" y="53834"/>
              </a:lnTo>
              <a:lnTo>
                <a:pt x="496042" y="126890"/>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4F9395-0E91-4545-BF07-68C35148102D}">
      <dsp:nvSpPr>
        <dsp:cNvPr id="0" name=""/>
        <dsp:cNvSpPr/>
      </dsp:nvSpPr>
      <dsp:spPr>
        <a:xfrm>
          <a:off x="551284" y="1865471"/>
          <a:ext cx="642892" cy="147280"/>
        </a:xfrm>
        <a:custGeom>
          <a:avLst/>
          <a:gdLst/>
          <a:ahLst/>
          <a:cxnLst/>
          <a:rect l="0" t="0" r="0" b="0"/>
          <a:pathLst>
            <a:path>
              <a:moveTo>
                <a:pt x="642892" y="0"/>
              </a:moveTo>
              <a:lnTo>
                <a:pt x="642892" y="74224"/>
              </a:lnTo>
              <a:lnTo>
                <a:pt x="0" y="74224"/>
              </a:lnTo>
              <a:lnTo>
                <a:pt x="0" y="147280"/>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3076F7-EA72-4805-80BC-666DC704C156}">
      <dsp:nvSpPr>
        <dsp:cNvPr id="0" name=""/>
        <dsp:cNvSpPr/>
      </dsp:nvSpPr>
      <dsp:spPr>
        <a:xfrm>
          <a:off x="1194177" y="1250632"/>
          <a:ext cx="969753" cy="147280"/>
        </a:xfrm>
        <a:custGeom>
          <a:avLst/>
          <a:gdLst/>
          <a:ahLst/>
          <a:cxnLst/>
          <a:rect l="0" t="0" r="0" b="0"/>
          <a:pathLst>
            <a:path>
              <a:moveTo>
                <a:pt x="969753" y="0"/>
              </a:moveTo>
              <a:lnTo>
                <a:pt x="969753" y="74224"/>
              </a:lnTo>
              <a:lnTo>
                <a:pt x="0" y="74224"/>
              </a:lnTo>
              <a:lnTo>
                <a:pt x="0" y="147280"/>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CA273E-006D-4FC4-8760-1F57F289EA64}">
      <dsp:nvSpPr>
        <dsp:cNvPr id="0" name=""/>
        <dsp:cNvSpPr/>
      </dsp:nvSpPr>
      <dsp:spPr>
        <a:xfrm>
          <a:off x="1930151" y="783074"/>
          <a:ext cx="467558" cy="467558"/>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8556F0-D796-46E1-AA2A-00A02B9CC284}">
      <dsp:nvSpPr>
        <dsp:cNvPr id="0" name=""/>
        <dsp:cNvSpPr/>
      </dsp:nvSpPr>
      <dsp:spPr>
        <a:xfrm>
          <a:off x="2397710" y="781905"/>
          <a:ext cx="701337" cy="467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dirty="0"/>
        </a:p>
      </dsp:txBody>
      <dsp:txXfrm>
        <a:off x="2397710" y="781905"/>
        <a:ext cx="701337" cy="467558"/>
      </dsp:txXfrm>
    </dsp:sp>
    <dsp:sp modelId="{14FBCAD1-C8E5-462A-92C7-20B88F412070}">
      <dsp:nvSpPr>
        <dsp:cNvPr id="0" name=""/>
        <dsp:cNvSpPr/>
      </dsp:nvSpPr>
      <dsp:spPr>
        <a:xfrm>
          <a:off x="960398" y="1397913"/>
          <a:ext cx="467558" cy="467558"/>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9C45D2-C0FE-45E9-ADC1-DEA84BA64E63}">
      <dsp:nvSpPr>
        <dsp:cNvPr id="0" name=""/>
        <dsp:cNvSpPr/>
      </dsp:nvSpPr>
      <dsp:spPr>
        <a:xfrm>
          <a:off x="1111924" y="1396744"/>
          <a:ext cx="701337" cy="467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a:p>
      </dsp:txBody>
      <dsp:txXfrm>
        <a:off x="1111924" y="1396744"/>
        <a:ext cx="701337" cy="467558"/>
      </dsp:txXfrm>
    </dsp:sp>
    <dsp:sp modelId="{0B9FB77C-B718-44CE-A772-F14DBCA7DC25}">
      <dsp:nvSpPr>
        <dsp:cNvPr id="0" name=""/>
        <dsp:cNvSpPr/>
      </dsp:nvSpPr>
      <dsp:spPr>
        <a:xfrm>
          <a:off x="317505" y="2012752"/>
          <a:ext cx="467558" cy="467558"/>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460DBB-F75F-4E53-BBF6-B90B4C029728}">
      <dsp:nvSpPr>
        <dsp:cNvPr id="0" name=""/>
        <dsp:cNvSpPr/>
      </dsp:nvSpPr>
      <dsp:spPr>
        <a:xfrm>
          <a:off x="813549" y="2003948"/>
          <a:ext cx="701337" cy="467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a:p>
      </dsp:txBody>
      <dsp:txXfrm>
        <a:off x="813549" y="2003948"/>
        <a:ext cx="701337" cy="467558"/>
      </dsp:txXfrm>
    </dsp:sp>
    <dsp:sp modelId="{C28C0705-0006-4FFC-9E8F-8E899A96850E}">
      <dsp:nvSpPr>
        <dsp:cNvPr id="0" name=""/>
        <dsp:cNvSpPr/>
      </dsp:nvSpPr>
      <dsp:spPr>
        <a:xfrm>
          <a:off x="813547" y="2607202"/>
          <a:ext cx="467558" cy="467558"/>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D169B9-6B32-4E51-9D86-0B1E6EFC6F07}">
      <dsp:nvSpPr>
        <dsp:cNvPr id="0" name=""/>
        <dsp:cNvSpPr/>
      </dsp:nvSpPr>
      <dsp:spPr>
        <a:xfrm>
          <a:off x="443755" y="2607202"/>
          <a:ext cx="701337" cy="467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endParaRPr lang="en-GB" sz="2100" kern="1200"/>
        </a:p>
      </dsp:txBody>
      <dsp:txXfrm>
        <a:off x="443755" y="2607202"/>
        <a:ext cx="701337" cy="467558"/>
      </dsp:txXfrm>
    </dsp:sp>
    <dsp:sp modelId="{AF3EC6E8-79B0-47C0-B38B-C2300141F081}">
      <dsp:nvSpPr>
        <dsp:cNvPr id="0" name=""/>
        <dsp:cNvSpPr/>
      </dsp:nvSpPr>
      <dsp:spPr>
        <a:xfrm>
          <a:off x="1603291" y="2012752"/>
          <a:ext cx="467558" cy="467558"/>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D530D2-A52F-4595-9A1F-73D4A2A26214}">
      <dsp:nvSpPr>
        <dsp:cNvPr id="0" name=""/>
        <dsp:cNvSpPr/>
      </dsp:nvSpPr>
      <dsp:spPr>
        <a:xfrm>
          <a:off x="1754817" y="2011584"/>
          <a:ext cx="701337" cy="467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a:p>
      </dsp:txBody>
      <dsp:txXfrm>
        <a:off x="1754817" y="2011584"/>
        <a:ext cx="701337" cy="467558"/>
      </dsp:txXfrm>
    </dsp:sp>
    <dsp:sp modelId="{FFFB7156-5B58-42E6-B68E-D27645725AAA}">
      <dsp:nvSpPr>
        <dsp:cNvPr id="0" name=""/>
        <dsp:cNvSpPr/>
      </dsp:nvSpPr>
      <dsp:spPr>
        <a:xfrm>
          <a:off x="2969698" y="1397913"/>
          <a:ext cx="467558" cy="467558"/>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9AF33D-2CBD-4B7A-9807-F2AAA3577CAC}">
      <dsp:nvSpPr>
        <dsp:cNvPr id="0" name=""/>
        <dsp:cNvSpPr/>
      </dsp:nvSpPr>
      <dsp:spPr>
        <a:xfrm>
          <a:off x="3683496" y="1396744"/>
          <a:ext cx="701337" cy="467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a:p>
      </dsp:txBody>
      <dsp:txXfrm>
        <a:off x="3683496" y="1396744"/>
        <a:ext cx="701337" cy="467558"/>
      </dsp:txXfrm>
    </dsp:sp>
    <dsp:sp modelId="{D45F20FD-0095-4FBE-9AC3-D2E617899E20}">
      <dsp:nvSpPr>
        <dsp:cNvPr id="0" name=""/>
        <dsp:cNvSpPr/>
      </dsp:nvSpPr>
      <dsp:spPr>
        <a:xfrm>
          <a:off x="2292724" y="2013421"/>
          <a:ext cx="467558" cy="467558"/>
        </a:xfrm>
        <a:prstGeom prst="ellipse">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63713D-997B-4A33-A898-0D0968EDA9F2}">
      <dsp:nvSpPr>
        <dsp:cNvPr id="0" name=""/>
        <dsp:cNvSpPr/>
      </dsp:nvSpPr>
      <dsp:spPr>
        <a:xfrm>
          <a:off x="2638884" y="2011584"/>
          <a:ext cx="701337" cy="467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endParaRPr lang="en-GB" sz="1700" kern="1200" dirty="0"/>
        </a:p>
      </dsp:txBody>
      <dsp:txXfrm>
        <a:off x="2638884" y="2011584"/>
        <a:ext cx="701337" cy="467558"/>
      </dsp:txXfrm>
    </dsp:sp>
    <dsp:sp modelId="{CCE1689F-D734-45D5-97E3-C7BC9B2F4F50}">
      <dsp:nvSpPr>
        <dsp:cNvPr id="0" name=""/>
        <dsp:cNvSpPr/>
      </dsp:nvSpPr>
      <dsp:spPr>
        <a:xfrm>
          <a:off x="3612590" y="2012752"/>
          <a:ext cx="467558" cy="467558"/>
        </a:xfrm>
        <a:prstGeom prst="ellipse">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E87C26-DD75-4FBF-99E3-E924E4DA3075}">
      <dsp:nvSpPr>
        <dsp:cNvPr id="0" name=""/>
        <dsp:cNvSpPr/>
      </dsp:nvSpPr>
      <dsp:spPr>
        <a:xfrm>
          <a:off x="4326388" y="2011584"/>
          <a:ext cx="701337" cy="467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endParaRPr lang="en-GB" sz="2100" kern="1200"/>
        </a:p>
      </dsp:txBody>
      <dsp:txXfrm>
        <a:off x="4326388" y="2011584"/>
        <a:ext cx="701337" cy="467558"/>
      </dsp:txXfrm>
    </dsp:sp>
  </dsp:spTree>
</dsp:drawing>
</file>

<file path=ppt/diagrams/layout1.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2C3B151-C7C3-4E1E-B6C2-E4DE7A198D2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a:t>Tishk International University</a:t>
            </a:r>
          </a:p>
        </p:txBody>
      </p:sp>
      <p:sp>
        <p:nvSpPr>
          <p:cNvPr id="3" name="Date Placeholder 2">
            <a:extLst>
              <a:ext uri="{FF2B5EF4-FFF2-40B4-BE49-F238E27FC236}">
                <a16:creationId xmlns:a16="http://schemas.microsoft.com/office/drawing/2014/main" id="{18DE153D-CFB9-443B-83A1-6B15236E9CD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98BC6B5-3E13-4D8C-B848-6F2C65152B48}" type="datetimeFigureOut">
              <a:rPr lang="en-GB" smtClean="0"/>
              <a:t>17/04/22</a:t>
            </a:fld>
            <a:endParaRPr lang="en-GB"/>
          </a:p>
        </p:txBody>
      </p:sp>
      <p:sp>
        <p:nvSpPr>
          <p:cNvPr id="4" name="Footer Placeholder 3">
            <a:extLst>
              <a:ext uri="{FF2B5EF4-FFF2-40B4-BE49-F238E27FC236}">
                <a16:creationId xmlns:a16="http://schemas.microsoft.com/office/drawing/2014/main" id="{23AE859A-D3DB-41F8-B201-0A7DDBB39AE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GB"/>
              <a:t>IT Department</a:t>
            </a:r>
          </a:p>
        </p:txBody>
      </p:sp>
      <p:sp>
        <p:nvSpPr>
          <p:cNvPr id="5" name="Slide Number Placeholder 4">
            <a:extLst>
              <a:ext uri="{FF2B5EF4-FFF2-40B4-BE49-F238E27FC236}">
                <a16:creationId xmlns:a16="http://schemas.microsoft.com/office/drawing/2014/main" id="{7DFAB7DD-0EE4-412C-9805-C68E237042B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9FD36A-535E-4B3E-9238-FFE03339B94B}" type="slidenum">
              <a:rPr lang="en-GB" smtClean="0"/>
              <a:t>‹#›</a:t>
            </a:fld>
            <a:endParaRPr lang="en-GB"/>
          </a:p>
        </p:txBody>
      </p:sp>
    </p:spTree>
    <p:extLst>
      <p:ext uri="{BB962C8B-B14F-4D97-AF65-F5344CB8AC3E}">
        <p14:creationId xmlns:p14="http://schemas.microsoft.com/office/powerpoint/2010/main" val="3712590198"/>
      </p:ext>
    </p:extLst>
  </p:cSld>
  <p:clrMap bg1="lt1" tx1="dk1" bg2="lt2" tx2="dk2" accent1="accent1" accent2="accent2" accent3="accent3" accent4="accent4" accent5="accent5" accent6="accent6" hlink="hlink" folHlink="folHlink"/>
  <p:hf sldNum="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a:t>Tishk International University</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34A8C5-639D-41E7-8C0A-FD9FB80C9755}" type="datetimeFigureOut">
              <a:rPr lang="en-GB" smtClean="0"/>
              <a:t>17/04/22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GB"/>
              <a:t>IT Department</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920E60-7D6D-4DED-8F51-C887D1493007}" type="slidenum">
              <a:rPr lang="en-GB" smtClean="0"/>
              <a:t>‹#›</a:t>
            </a:fld>
            <a:endParaRPr lang="en-GB"/>
          </a:p>
        </p:txBody>
      </p:sp>
    </p:spTree>
    <p:extLst>
      <p:ext uri="{BB962C8B-B14F-4D97-AF65-F5344CB8AC3E}">
        <p14:creationId xmlns:p14="http://schemas.microsoft.com/office/powerpoint/2010/main" val="3623525761"/>
      </p:ext>
    </p:extLst>
  </p:cSld>
  <p:clrMap bg1="lt1" tx1="dk1" bg2="lt2" tx2="dk2" accent1="accent1" accent2="accent2" accent3="accent3" accent4="accent4" accent5="accent5" accent6="accent6" hlink="hlink" folHlink="folHlink"/>
  <p:hf sldNum="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4D6F15DA-783E-40E0-915B-1D3AA097CA16}" type="datetime1">
              <a:rPr lang="en-US" smtClean="0"/>
              <a:t>4/17/2022</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a:t>Department: IT                                                           Course: IT 317                                    Lecturer: Savriddin Khalilov</a:t>
            </a: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6B7755A-1A7D-4A90-B474-945DA7FD9112}"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1E10F5-4839-4CD6-9138-5E80558D6785}" type="datetime1">
              <a:rPr lang="en-US" smtClean="0"/>
              <a:t>4/17/2022</a:t>
            </a:fld>
            <a:endParaRPr lang="en-US"/>
          </a:p>
        </p:txBody>
      </p:sp>
      <p:sp>
        <p:nvSpPr>
          <p:cNvPr id="5" name="Footer Placeholder 4"/>
          <p:cNvSpPr>
            <a:spLocks noGrp="1"/>
          </p:cNvSpPr>
          <p:nvPr>
            <p:ph type="ftr" sz="quarter" idx="11"/>
          </p:nvPr>
        </p:nvSpPr>
        <p:spPr/>
        <p:txBody>
          <a:bodyPr/>
          <a:lstStyle/>
          <a:p>
            <a:r>
              <a:rPr lang="en-US"/>
              <a:t>Department: IT                                                           Course: IT 317                                    Lecturer: Savriddin Khalilov</a:t>
            </a:r>
          </a:p>
        </p:txBody>
      </p:sp>
      <p:sp>
        <p:nvSpPr>
          <p:cNvPr id="6" name="Slide Number Placeholder 5"/>
          <p:cNvSpPr>
            <a:spLocks noGrp="1"/>
          </p:cNvSpPr>
          <p:nvPr>
            <p:ph type="sldNum" sz="quarter" idx="12"/>
          </p:nvPr>
        </p:nvSpPr>
        <p:spPr/>
        <p:txBody>
          <a:bodyPr/>
          <a:lstStyle/>
          <a:p>
            <a:fld id="{86B7755A-1A7D-4A90-B474-945DA7FD9112}"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208401-91FB-4802-8AD4-6CCDAF03FDD4}" type="datetime1">
              <a:rPr lang="en-US" smtClean="0"/>
              <a:t>4/17/2022</a:t>
            </a:fld>
            <a:endParaRPr lang="en-US"/>
          </a:p>
        </p:txBody>
      </p:sp>
      <p:sp>
        <p:nvSpPr>
          <p:cNvPr id="5" name="Footer Placeholder 4"/>
          <p:cNvSpPr>
            <a:spLocks noGrp="1"/>
          </p:cNvSpPr>
          <p:nvPr>
            <p:ph type="ftr" sz="quarter" idx="11"/>
          </p:nvPr>
        </p:nvSpPr>
        <p:spPr/>
        <p:txBody>
          <a:bodyPr/>
          <a:lstStyle/>
          <a:p>
            <a:r>
              <a:rPr lang="en-US"/>
              <a:t>Department: IT                                                           Course: IT 317                                    Lecturer: Savriddin Khalilov</a:t>
            </a:r>
          </a:p>
        </p:txBody>
      </p:sp>
      <p:sp>
        <p:nvSpPr>
          <p:cNvPr id="6" name="Slide Number Placeholder 5"/>
          <p:cNvSpPr>
            <a:spLocks noGrp="1"/>
          </p:cNvSpPr>
          <p:nvPr>
            <p:ph type="sldNum" sz="quarter" idx="12"/>
          </p:nvPr>
        </p:nvSpPr>
        <p:spPr/>
        <p:txBody>
          <a:bodyPr/>
          <a:lstStyle/>
          <a:p>
            <a:fld id="{86B7755A-1A7D-4A90-B474-945DA7FD9112}"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C80F34-1FB7-45CD-8269-29DFB3E7D038}" type="datetime1">
              <a:rPr lang="en-US" smtClean="0"/>
              <a:t>4/17/2022</a:t>
            </a:fld>
            <a:endParaRPr lang="en-US"/>
          </a:p>
        </p:txBody>
      </p:sp>
      <p:sp>
        <p:nvSpPr>
          <p:cNvPr id="5" name="Footer Placeholder 4"/>
          <p:cNvSpPr>
            <a:spLocks noGrp="1"/>
          </p:cNvSpPr>
          <p:nvPr>
            <p:ph type="ftr" sz="quarter" idx="11"/>
          </p:nvPr>
        </p:nvSpPr>
        <p:spPr/>
        <p:txBody>
          <a:bodyPr/>
          <a:lstStyle/>
          <a:p>
            <a:r>
              <a:rPr lang="en-US"/>
              <a:t>Department: IT                                                           Course: IT 317                                    Lecturer: Savriddin Khalilov</a:t>
            </a:r>
          </a:p>
        </p:txBody>
      </p:sp>
      <p:sp>
        <p:nvSpPr>
          <p:cNvPr id="6" name="Slide Number Placeholder 5"/>
          <p:cNvSpPr>
            <a:spLocks noGrp="1"/>
          </p:cNvSpPr>
          <p:nvPr>
            <p:ph type="sldNum" sz="quarter" idx="12"/>
          </p:nvPr>
        </p:nvSpPr>
        <p:spPr/>
        <p:txBody>
          <a:bodyPr/>
          <a:lstStyle/>
          <a:p>
            <a:fld id="{86B7755A-1A7D-4A90-B474-945DA7FD9112}" type="slidenum">
              <a:rPr lang="en-US" smtClean="0"/>
              <a:t>‹#›</a:t>
            </a:fld>
            <a:endParaRPr lang="en-US"/>
          </a:p>
        </p:txBody>
      </p:sp>
      <p:sp>
        <p:nvSpPr>
          <p:cNvPr id="11" name="Title 10"/>
          <p:cNvSpPr>
            <a:spLocks noGrp="1"/>
          </p:cNvSpPr>
          <p:nvPr>
            <p:ph type="title"/>
          </p:nvPr>
        </p:nvSpPr>
        <p:spPr/>
        <p:txBody>
          <a:bodyPr/>
          <a:lstStyle/>
          <a:p>
            <a:r>
              <a:rPr lang="en-US"/>
              <a:t>Click to edit Master title style</a:t>
            </a:r>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067A04-CB57-40E9-AC34-9D9B99996FCF}" type="datetime1">
              <a:rPr lang="en-US" smtClean="0"/>
              <a:t>4/17/2022</a:t>
            </a:fld>
            <a:endParaRPr lang="en-US"/>
          </a:p>
        </p:txBody>
      </p:sp>
      <p:sp>
        <p:nvSpPr>
          <p:cNvPr id="5" name="Footer Placeholder 4"/>
          <p:cNvSpPr>
            <a:spLocks noGrp="1"/>
          </p:cNvSpPr>
          <p:nvPr>
            <p:ph type="ftr" sz="quarter" idx="11"/>
          </p:nvPr>
        </p:nvSpPr>
        <p:spPr/>
        <p:txBody>
          <a:bodyPr/>
          <a:lstStyle/>
          <a:p>
            <a:r>
              <a:rPr lang="en-US"/>
              <a:t>Department: IT                                                           Course: IT 317                                    Lecturer: Savriddin Khalilov</a:t>
            </a:r>
          </a:p>
        </p:txBody>
      </p:sp>
      <p:sp>
        <p:nvSpPr>
          <p:cNvPr id="6" name="Slide Number Placeholder 5"/>
          <p:cNvSpPr>
            <a:spLocks noGrp="1"/>
          </p:cNvSpPr>
          <p:nvPr>
            <p:ph type="sldNum" sz="quarter" idx="12"/>
          </p:nvPr>
        </p:nvSpPr>
        <p:spPr/>
        <p:txBody>
          <a:bodyPr/>
          <a:lstStyle/>
          <a:p>
            <a:fld id="{86B7755A-1A7D-4A90-B474-945DA7FD911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F2820C8-FB66-489C-A2F6-1AEFB963212E}" type="datetime1">
              <a:rPr lang="en-US" smtClean="0"/>
              <a:t>4/17/2022</a:t>
            </a:fld>
            <a:endParaRPr lang="en-US"/>
          </a:p>
        </p:txBody>
      </p:sp>
      <p:sp>
        <p:nvSpPr>
          <p:cNvPr id="6" name="Footer Placeholder 5"/>
          <p:cNvSpPr>
            <a:spLocks noGrp="1"/>
          </p:cNvSpPr>
          <p:nvPr>
            <p:ph type="ftr" sz="quarter" idx="11"/>
          </p:nvPr>
        </p:nvSpPr>
        <p:spPr/>
        <p:txBody>
          <a:bodyPr/>
          <a:lstStyle/>
          <a:p>
            <a:r>
              <a:rPr lang="en-US"/>
              <a:t>Department: IT                                                           Course: IT 317                                    Lecturer: Savriddin Khalilov</a:t>
            </a:r>
          </a:p>
        </p:txBody>
      </p:sp>
      <p:sp>
        <p:nvSpPr>
          <p:cNvPr id="7" name="Slide Number Placeholder 6"/>
          <p:cNvSpPr>
            <a:spLocks noGrp="1"/>
          </p:cNvSpPr>
          <p:nvPr>
            <p:ph type="sldNum" sz="quarter" idx="12"/>
          </p:nvPr>
        </p:nvSpPr>
        <p:spPr/>
        <p:txBody>
          <a:bodyPr/>
          <a:lstStyle/>
          <a:p>
            <a:fld id="{86B7755A-1A7D-4A90-B474-945DA7FD9112}"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4"/>
          </p:nvPr>
        </p:nvSpPr>
        <p:spPr>
          <a:xfrm>
            <a:off x="4645151"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8E38EB-FB66-4334-BF0A-7D64AC149E57}" type="datetime1">
              <a:rPr lang="en-US" smtClean="0"/>
              <a:t>4/17/2022</a:t>
            </a:fld>
            <a:endParaRPr lang="en-US"/>
          </a:p>
        </p:txBody>
      </p:sp>
      <p:sp>
        <p:nvSpPr>
          <p:cNvPr id="8" name="Footer Placeholder 7"/>
          <p:cNvSpPr>
            <a:spLocks noGrp="1"/>
          </p:cNvSpPr>
          <p:nvPr>
            <p:ph type="ftr" sz="quarter" idx="11"/>
          </p:nvPr>
        </p:nvSpPr>
        <p:spPr/>
        <p:txBody>
          <a:bodyPr/>
          <a:lstStyle/>
          <a:p>
            <a:r>
              <a:rPr lang="en-US"/>
              <a:t>Department: IT                                                           Course: IT 317                                    Lecturer: Savriddin Khalilov</a:t>
            </a:r>
          </a:p>
        </p:txBody>
      </p:sp>
      <p:sp>
        <p:nvSpPr>
          <p:cNvPr id="9" name="Slide Number Placeholder 8"/>
          <p:cNvSpPr>
            <a:spLocks noGrp="1"/>
          </p:cNvSpPr>
          <p:nvPr>
            <p:ph type="sldNum" sz="quarter" idx="12"/>
          </p:nvPr>
        </p:nvSpPr>
        <p:spPr/>
        <p:txBody>
          <a:bodyPr/>
          <a:lstStyle/>
          <a:p>
            <a:fld id="{86B7755A-1A7D-4A90-B474-945DA7FD9112}"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6DE32B-D1D5-413E-847A-96FCDBCB7620}" type="datetime1">
              <a:rPr lang="en-US" smtClean="0"/>
              <a:t>4/17/2022</a:t>
            </a:fld>
            <a:endParaRPr lang="en-US"/>
          </a:p>
        </p:txBody>
      </p:sp>
      <p:sp>
        <p:nvSpPr>
          <p:cNvPr id="4" name="Footer Placeholder 3"/>
          <p:cNvSpPr>
            <a:spLocks noGrp="1"/>
          </p:cNvSpPr>
          <p:nvPr>
            <p:ph type="ftr" sz="quarter" idx="11"/>
          </p:nvPr>
        </p:nvSpPr>
        <p:spPr/>
        <p:txBody>
          <a:bodyPr/>
          <a:lstStyle/>
          <a:p>
            <a:r>
              <a:rPr lang="en-US"/>
              <a:t>Department: IT                                                           Course: IT 317                                    Lecturer: Savriddin Khalilov</a:t>
            </a:r>
          </a:p>
        </p:txBody>
      </p:sp>
      <p:sp>
        <p:nvSpPr>
          <p:cNvPr id="5" name="Slide Number Placeholder 4"/>
          <p:cNvSpPr>
            <a:spLocks noGrp="1"/>
          </p:cNvSpPr>
          <p:nvPr>
            <p:ph type="sldNum" sz="quarter" idx="12"/>
          </p:nvPr>
        </p:nvSpPr>
        <p:spPr/>
        <p:txBody>
          <a:bodyPr/>
          <a:lstStyle/>
          <a:p>
            <a:fld id="{86B7755A-1A7D-4A90-B474-945DA7FD9112}"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843187-6428-4F72-AB87-FEC2E800A6E2}" type="datetime1">
              <a:rPr lang="en-US" smtClean="0"/>
              <a:t>4/17/2022</a:t>
            </a:fld>
            <a:endParaRPr lang="en-US"/>
          </a:p>
        </p:txBody>
      </p:sp>
      <p:sp>
        <p:nvSpPr>
          <p:cNvPr id="3" name="Footer Placeholder 2"/>
          <p:cNvSpPr>
            <a:spLocks noGrp="1"/>
          </p:cNvSpPr>
          <p:nvPr>
            <p:ph type="ftr" sz="quarter" idx="11"/>
          </p:nvPr>
        </p:nvSpPr>
        <p:spPr/>
        <p:txBody>
          <a:bodyPr/>
          <a:lstStyle/>
          <a:p>
            <a:r>
              <a:rPr lang="en-US"/>
              <a:t>Department: IT                                                           Course: IT 317                                    Lecturer: Savriddin Khalilov</a:t>
            </a:r>
          </a:p>
        </p:txBody>
      </p:sp>
      <p:sp>
        <p:nvSpPr>
          <p:cNvPr id="4" name="Slide Number Placeholder 3"/>
          <p:cNvSpPr>
            <a:spLocks noGrp="1"/>
          </p:cNvSpPr>
          <p:nvPr>
            <p:ph type="sldNum" sz="quarter" idx="12"/>
          </p:nvPr>
        </p:nvSpPr>
        <p:spPr/>
        <p:txBody>
          <a:bodyPr/>
          <a:lstStyle/>
          <a:p>
            <a:fld id="{86B7755A-1A7D-4A90-B474-945DA7FD911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a:t>Click to edit Master title style</a:t>
            </a:r>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A1FF60-AA1D-43CC-B749-8A3686BAD99D}" type="datetime1">
              <a:rPr lang="en-US" smtClean="0"/>
              <a:t>4/17/2022</a:t>
            </a:fld>
            <a:endParaRPr lang="en-US"/>
          </a:p>
        </p:txBody>
      </p:sp>
      <p:sp>
        <p:nvSpPr>
          <p:cNvPr id="6" name="Footer Placeholder 5"/>
          <p:cNvSpPr>
            <a:spLocks noGrp="1"/>
          </p:cNvSpPr>
          <p:nvPr>
            <p:ph type="ftr" sz="quarter" idx="11"/>
          </p:nvPr>
        </p:nvSpPr>
        <p:spPr/>
        <p:txBody>
          <a:bodyPr/>
          <a:lstStyle/>
          <a:p>
            <a:r>
              <a:rPr lang="en-US"/>
              <a:t>Department: IT                                                           Course: IT 317                                    Lecturer: Savriddin Khalilov</a:t>
            </a:r>
          </a:p>
        </p:txBody>
      </p:sp>
      <p:sp>
        <p:nvSpPr>
          <p:cNvPr id="7" name="Slide Number Placeholder 6"/>
          <p:cNvSpPr>
            <a:spLocks noGrp="1"/>
          </p:cNvSpPr>
          <p:nvPr>
            <p:ph type="sldNum" sz="quarter" idx="12"/>
          </p:nvPr>
        </p:nvSpPr>
        <p:spPr/>
        <p:txBody>
          <a:bodyPr/>
          <a:lstStyle/>
          <a:p>
            <a:fld id="{86B7755A-1A7D-4A90-B474-945DA7FD911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a:t>Click to edit Master title style</a:t>
            </a:r>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1FDE1C0-6F10-48DC-993B-8257C97CAB02}" type="datetime1">
              <a:rPr lang="en-US" smtClean="0"/>
              <a:t>4/17/2022</a:t>
            </a:fld>
            <a:endParaRPr lang="en-US"/>
          </a:p>
        </p:txBody>
      </p:sp>
      <p:sp>
        <p:nvSpPr>
          <p:cNvPr id="6" name="Footer Placeholder 5"/>
          <p:cNvSpPr>
            <a:spLocks noGrp="1"/>
          </p:cNvSpPr>
          <p:nvPr>
            <p:ph type="ftr" sz="quarter" idx="11"/>
          </p:nvPr>
        </p:nvSpPr>
        <p:spPr/>
        <p:txBody>
          <a:bodyPr/>
          <a:lstStyle/>
          <a:p>
            <a:r>
              <a:rPr lang="en-US"/>
              <a:t>Department: IT                                                           Course: IT 317                                    Lecturer: Savriddin Khalilov</a:t>
            </a:r>
          </a:p>
        </p:txBody>
      </p:sp>
      <p:sp>
        <p:nvSpPr>
          <p:cNvPr id="7" name="Slide Number Placeholder 6"/>
          <p:cNvSpPr>
            <a:spLocks noGrp="1"/>
          </p:cNvSpPr>
          <p:nvPr>
            <p:ph type="sldNum" sz="quarter" idx="12"/>
          </p:nvPr>
        </p:nvSpPr>
        <p:spPr/>
        <p:txBody>
          <a:bodyPr/>
          <a:lstStyle/>
          <a:p>
            <a:fld id="{86B7755A-1A7D-4A90-B474-945DA7FD911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0483D480-A6DA-44A5-859C-85EAE41841B0}" type="datetime1">
              <a:rPr lang="en-US" smtClean="0"/>
              <a:t>4/17/2022</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r>
              <a:rPr lang="en-US"/>
              <a:t>Department: IT                                                           Course: IT 317                                    Lecturer: Savriddin Khalilov</a:t>
            </a: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86B7755A-1A7D-4A90-B474-945DA7FD911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A676B296-DA84-4C86-B17E-8BE68F8CFF6F}"/>
              </a:ext>
            </a:extLst>
          </p:cNvPr>
          <p:cNvPicPr>
            <a:picLocks noChangeAspect="1"/>
          </p:cNvPicPr>
          <p:nvPr/>
        </p:nvPicPr>
        <p:blipFill>
          <a:blip r:embed="rId2" cstate="print">
            <a:alphaModFix amt="40000"/>
            <a:extLst>
              <a:ext uri="{28A0092B-C50C-407E-A947-70E740481C1C}">
                <a14:useLocalDpi xmlns:a14="http://schemas.microsoft.com/office/drawing/2010/main" val="0"/>
              </a:ext>
            </a:extLst>
          </a:blip>
          <a:stretch>
            <a:fillRect/>
          </a:stretch>
        </p:blipFill>
        <p:spPr>
          <a:xfrm>
            <a:off x="900640" y="232103"/>
            <a:ext cx="7342719" cy="6625897"/>
          </a:xfrm>
          <a:prstGeom prst="rect">
            <a:avLst/>
          </a:prstGeom>
        </p:spPr>
      </p:pic>
      <p:sp>
        <p:nvSpPr>
          <p:cNvPr id="2" name="Title 1"/>
          <p:cNvSpPr>
            <a:spLocks noGrp="1"/>
          </p:cNvSpPr>
          <p:nvPr>
            <p:ph type="ctrTitle"/>
          </p:nvPr>
        </p:nvSpPr>
        <p:spPr/>
        <p:txBody>
          <a:bodyPr/>
          <a:lstStyle/>
          <a:p>
            <a:r>
              <a:rPr lang="en-US" dirty="0"/>
              <a:t>Tree Structure</a:t>
            </a:r>
          </a:p>
        </p:txBody>
      </p:sp>
      <p:sp>
        <p:nvSpPr>
          <p:cNvPr id="3" name="Subtitle 2"/>
          <p:cNvSpPr>
            <a:spLocks noGrp="1"/>
          </p:cNvSpPr>
          <p:nvPr>
            <p:ph type="subTitle" idx="1"/>
          </p:nvPr>
        </p:nvSpPr>
        <p:spPr/>
        <p:txBody>
          <a:bodyPr/>
          <a:lstStyle/>
          <a:p>
            <a:r>
              <a:rPr lang="en-US" dirty="0"/>
              <a:t>Binary Tree</a:t>
            </a:r>
          </a:p>
        </p:txBody>
      </p:sp>
      <p:sp>
        <p:nvSpPr>
          <p:cNvPr id="6" name="Footer Placeholder 5">
            <a:extLst>
              <a:ext uri="{FF2B5EF4-FFF2-40B4-BE49-F238E27FC236}">
                <a16:creationId xmlns:a16="http://schemas.microsoft.com/office/drawing/2014/main" id="{94EC81CF-1873-468D-824D-2C1261BC6973}"/>
              </a:ext>
            </a:extLst>
          </p:cNvPr>
          <p:cNvSpPr>
            <a:spLocks noGrp="1"/>
          </p:cNvSpPr>
          <p:nvPr>
            <p:ph type="ftr" sz="quarter" idx="11"/>
          </p:nvPr>
        </p:nvSpPr>
        <p:spPr>
          <a:xfrm>
            <a:off x="609600" y="6161442"/>
            <a:ext cx="7924799" cy="365125"/>
          </a:xfrm>
        </p:spPr>
        <p:txBody>
          <a:bodyPr/>
          <a:lstStyle/>
          <a:p>
            <a:r>
              <a:rPr lang="en-US" dirty="0"/>
              <a:t>Department: IT                                                           Course: IT 318                                    Lecturer: Savriddin Khalilov</a:t>
            </a:r>
          </a:p>
        </p:txBody>
      </p:sp>
    </p:spTree>
    <p:extLst>
      <p:ext uri="{BB962C8B-B14F-4D97-AF65-F5344CB8AC3E}">
        <p14:creationId xmlns:p14="http://schemas.microsoft.com/office/powerpoint/2010/main" val="3719309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9247" y="2136663"/>
            <a:ext cx="7745505" cy="3989499"/>
          </a:xfrm>
        </p:spPr>
        <p:txBody>
          <a:bodyPr>
            <a:normAutofit fontScale="92500"/>
          </a:bodyPr>
          <a:lstStyle/>
          <a:p>
            <a:r>
              <a:rPr lang="en-US" b="1" i="0" dirty="0">
                <a:solidFill>
                  <a:srgbClr val="202122"/>
                </a:solidFill>
                <a:effectLst/>
                <a:latin typeface="+mj-lt"/>
              </a:rPr>
              <a:t>Tree</a:t>
            </a:r>
            <a:r>
              <a:rPr lang="en-US" b="0" i="0" dirty="0">
                <a:solidFill>
                  <a:srgbClr val="202122"/>
                </a:solidFill>
                <a:effectLst/>
                <a:latin typeface="+mj-lt"/>
              </a:rPr>
              <a:t> is a widely used </a:t>
            </a:r>
            <a:r>
              <a:rPr lang="en-US" b="0" i="0" u="none" strike="noStrike" dirty="0">
                <a:solidFill>
                  <a:srgbClr val="0645AD"/>
                </a:solidFill>
                <a:effectLst/>
                <a:latin typeface="+mj-lt"/>
              </a:rPr>
              <a:t>abstract data type</a:t>
            </a:r>
            <a:r>
              <a:rPr lang="en-US" b="0" i="0" dirty="0">
                <a:solidFill>
                  <a:srgbClr val="202122"/>
                </a:solidFill>
                <a:effectLst/>
                <a:latin typeface="+mj-lt"/>
              </a:rPr>
              <a:t> that represents a hierarchical </a:t>
            </a:r>
            <a:r>
              <a:rPr lang="en-US" b="0" i="0" u="none" strike="noStrike" dirty="0">
                <a:solidFill>
                  <a:srgbClr val="0645AD"/>
                </a:solidFill>
                <a:effectLst/>
                <a:latin typeface="+mj-lt"/>
              </a:rPr>
              <a:t>tree structure</a:t>
            </a:r>
            <a:r>
              <a:rPr lang="en-US" b="0" i="0" dirty="0">
                <a:solidFill>
                  <a:srgbClr val="202122"/>
                </a:solidFill>
                <a:effectLst/>
                <a:latin typeface="+mj-lt"/>
              </a:rPr>
              <a:t> with a set of connected </a:t>
            </a:r>
            <a:r>
              <a:rPr lang="en-US" b="0" i="0" u="none" strike="noStrike" dirty="0">
                <a:solidFill>
                  <a:srgbClr val="0645AD"/>
                </a:solidFill>
                <a:effectLst/>
                <a:latin typeface="+mj-lt"/>
              </a:rPr>
              <a:t>nodes</a:t>
            </a:r>
            <a:r>
              <a:rPr lang="en-US" b="0" i="0" dirty="0">
                <a:solidFill>
                  <a:srgbClr val="202122"/>
                </a:solidFill>
                <a:effectLst/>
                <a:latin typeface="+mj-lt"/>
              </a:rPr>
              <a:t>. </a:t>
            </a:r>
          </a:p>
          <a:p>
            <a:pPr lvl="1"/>
            <a:r>
              <a:rPr lang="en-US" b="0" i="0" dirty="0">
                <a:solidFill>
                  <a:srgbClr val="202122"/>
                </a:solidFill>
                <a:effectLst/>
                <a:latin typeface="+mj-lt"/>
              </a:rPr>
              <a:t>Each node in the tree can be connected to many children (depending on the type of tree), but must be connected to exactly one parent, except for the </a:t>
            </a:r>
            <a:r>
              <a:rPr lang="en-US" b="0" i="1" dirty="0">
                <a:solidFill>
                  <a:srgbClr val="202122"/>
                </a:solidFill>
                <a:effectLst/>
                <a:latin typeface="+mj-lt"/>
              </a:rPr>
              <a:t>root</a:t>
            </a:r>
            <a:r>
              <a:rPr lang="en-US" b="0" i="0" dirty="0">
                <a:solidFill>
                  <a:srgbClr val="202122"/>
                </a:solidFill>
                <a:effectLst/>
                <a:latin typeface="+mj-lt"/>
              </a:rPr>
              <a:t> node, which has no parent. These constraints mean there are no cycles or "loops" (no node can be its own ancestor), and also that each child can be treated like the root node of its own subtree, making </a:t>
            </a:r>
            <a:r>
              <a:rPr lang="en-US" b="0" i="0" u="none" strike="noStrike" dirty="0">
                <a:solidFill>
                  <a:srgbClr val="0645AD"/>
                </a:solidFill>
                <a:effectLst/>
                <a:latin typeface="+mj-lt"/>
              </a:rPr>
              <a:t>recursion</a:t>
            </a:r>
            <a:r>
              <a:rPr lang="en-US" b="0" i="0" dirty="0">
                <a:solidFill>
                  <a:srgbClr val="202122"/>
                </a:solidFill>
                <a:effectLst/>
                <a:latin typeface="+mj-lt"/>
              </a:rPr>
              <a:t> a useful technique for </a:t>
            </a:r>
            <a:r>
              <a:rPr lang="en-US" b="0" i="0" u="none" strike="noStrike" dirty="0">
                <a:solidFill>
                  <a:srgbClr val="0645AD"/>
                </a:solidFill>
                <a:effectLst/>
                <a:latin typeface="+mj-lt"/>
              </a:rPr>
              <a:t>tree traversal</a:t>
            </a:r>
            <a:r>
              <a:rPr lang="en-US" b="0" i="0" dirty="0">
                <a:solidFill>
                  <a:srgbClr val="202122"/>
                </a:solidFill>
                <a:effectLst/>
                <a:latin typeface="+mj-lt"/>
              </a:rPr>
              <a:t>. </a:t>
            </a:r>
          </a:p>
          <a:p>
            <a:pPr lvl="1"/>
            <a:r>
              <a:rPr lang="en-US" b="0" i="0" dirty="0">
                <a:solidFill>
                  <a:srgbClr val="202122"/>
                </a:solidFill>
                <a:effectLst/>
                <a:latin typeface="+mj-lt"/>
              </a:rPr>
              <a:t>In contrast to </a:t>
            </a:r>
            <a:r>
              <a:rPr lang="en-US" b="0" i="0" u="none" strike="noStrike" dirty="0">
                <a:solidFill>
                  <a:srgbClr val="0645AD"/>
                </a:solidFill>
                <a:effectLst/>
                <a:latin typeface="+mj-lt"/>
              </a:rPr>
              <a:t>linear data structures</a:t>
            </a:r>
            <a:r>
              <a:rPr lang="en-US" b="0" i="0" dirty="0">
                <a:solidFill>
                  <a:srgbClr val="202122"/>
                </a:solidFill>
                <a:effectLst/>
                <a:latin typeface="+mj-lt"/>
              </a:rPr>
              <a:t>, many trees cannot be represented by relationships between neighboring nodes in a single straight line.</a:t>
            </a:r>
          </a:p>
        </p:txBody>
      </p:sp>
      <p:sp>
        <p:nvSpPr>
          <p:cNvPr id="2" name="Title 1"/>
          <p:cNvSpPr>
            <a:spLocks noGrp="1"/>
          </p:cNvSpPr>
          <p:nvPr>
            <p:ph type="title"/>
          </p:nvPr>
        </p:nvSpPr>
        <p:spPr/>
        <p:txBody>
          <a:bodyPr/>
          <a:lstStyle/>
          <a:p>
            <a:r>
              <a:rPr lang="en-US" dirty="0"/>
              <a:t>Definitions	</a:t>
            </a:r>
          </a:p>
        </p:txBody>
      </p:sp>
      <p:pic>
        <p:nvPicPr>
          <p:cNvPr id="5" name="Picture 4" descr="Logo&#10;&#10;Description automatically generated">
            <a:extLst>
              <a:ext uri="{FF2B5EF4-FFF2-40B4-BE49-F238E27FC236}">
                <a16:creationId xmlns:a16="http://schemas.microsoft.com/office/drawing/2014/main" id="{0BEB70F9-83BE-4F50-B0F2-8DC3CDF27C6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08119" y="57899"/>
            <a:ext cx="1273266" cy="1148965"/>
          </a:xfrm>
          <a:prstGeom prst="rect">
            <a:avLst/>
          </a:prstGeom>
        </p:spPr>
      </p:pic>
      <p:sp>
        <p:nvSpPr>
          <p:cNvPr id="7" name="Footer Placeholder 6">
            <a:extLst>
              <a:ext uri="{FF2B5EF4-FFF2-40B4-BE49-F238E27FC236}">
                <a16:creationId xmlns:a16="http://schemas.microsoft.com/office/drawing/2014/main" id="{CD1C108D-89CE-4F64-9BC4-8CF291A86B3C}"/>
              </a:ext>
            </a:extLst>
          </p:cNvPr>
          <p:cNvSpPr>
            <a:spLocks noGrp="1"/>
          </p:cNvSpPr>
          <p:nvPr>
            <p:ph type="ftr" sz="quarter" idx="11"/>
          </p:nvPr>
        </p:nvSpPr>
        <p:spPr>
          <a:xfrm>
            <a:off x="688490" y="6161442"/>
            <a:ext cx="7756262" cy="365125"/>
          </a:xfrm>
        </p:spPr>
        <p:txBody>
          <a:bodyPr/>
          <a:lstStyle/>
          <a:p>
            <a:r>
              <a:rPr lang="en-US" dirty="0"/>
              <a:t>Department: IT                                                           Course: IT 318                                    Lecturer: Savriddin Khalilov</a:t>
            </a:r>
          </a:p>
        </p:txBody>
      </p:sp>
    </p:spTree>
    <p:extLst>
      <p:ext uri="{BB962C8B-B14F-4D97-AF65-F5344CB8AC3E}">
        <p14:creationId xmlns:p14="http://schemas.microsoft.com/office/powerpoint/2010/main" val="3301186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E6DBF1-62C8-4126-A7AC-998534F5CD9F}"/>
              </a:ext>
            </a:extLst>
          </p:cNvPr>
          <p:cNvSpPr>
            <a:spLocks noGrp="1"/>
          </p:cNvSpPr>
          <p:nvPr>
            <p:ph idx="1"/>
          </p:nvPr>
        </p:nvSpPr>
        <p:spPr/>
        <p:txBody>
          <a:bodyPr>
            <a:normAutofit fontScale="92500"/>
          </a:bodyPr>
          <a:lstStyle/>
          <a:p>
            <a:r>
              <a:rPr lang="en-US" b="0" i="0" dirty="0">
                <a:solidFill>
                  <a:srgbClr val="273239"/>
                </a:solidFill>
                <a:effectLst/>
                <a:latin typeface="+mj-lt"/>
              </a:rPr>
              <a:t>To store information that naturally forms a hierarchy. For example, the file system on a computer.</a:t>
            </a:r>
          </a:p>
          <a:p>
            <a:r>
              <a:rPr lang="en-US" b="0" i="0" dirty="0">
                <a:solidFill>
                  <a:srgbClr val="273239"/>
                </a:solidFill>
                <a:effectLst/>
                <a:latin typeface="+mj-lt"/>
              </a:rPr>
              <a:t>Trees (with some ordering e.g., BST) provide moderate access/search (quicker than Linked List and slower than arrays).</a:t>
            </a:r>
          </a:p>
          <a:p>
            <a:r>
              <a:rPr lang="en-US" b="0" i="0" dirty="0">
                <a:solidFill>
                  <a:srgbClr val="273239"/>
                </a:solidFill>
                <a:effectLst/>
                <a:latin typeface="+mj-lt"/>
              </a:rPr>
              <a:t>Trees provide moderate insertion/deletion (quicker than Arrays and slower than Unordered Linked Lists). </a:t>
            </a:r>
            <a:endParaRPr lang="en-US" dirty="0">
              <a:solidFill>
                <a:srgbClr val="273239"/>
              </a:solidFill>
              <a:latin typeface="+mj-lt"/>
            </a:endParaRPr>
          </a:p>
          <a:p>
            <a:r>
              <a:rPr lang="en-US" b="0" i="0" dirty="0">
                <a:solidFill>
                  <a:srgbClr val="273239"/>
                </a:solidFill>
                <a:effectLst/>
                <a:latin typeface="+mj-lt"/>
              </a:rPr>
              <a:t>Like Linked Lists and unlike Arrays, Trees don’t have an upper limit on number of nodes as nodes are linked using pointers.</a:t>
            </a:r>
            <a:endParaRPr lang="en-GB" dirty="0">
              <a:latin typeface="+mj-lt"/>
            </a:endParaRPr>
          </a:p>
        </p:txBody>
      </p:sp>
      <p:sp>
        <p:nvSpPr>
          <p:cNvPr id="3" name="Footer Placeholder 2">
            <a:extLst>
              <a:ext uri="{FF2B5EF4-FFF2-40B4-BE49-F238E27FC236}">
                <a16:creationId xmlns:a16="http://schemas.microsoft.com/office/drawing/2014/main" id="{848FB513-43AD-46CD-89CB-3AC02D039FBB}"/>
              </a:ext>
            </a:extLst>
          </p:cNvPr>
          <p:cNvSpPr>
            <a:spLocks noGrp="1"/>
          </p:cNvSpPr>
          <p:nvPr>
            <p:ph type="ftr" sz="quarter" idx="11"/>
          </p:nvPr>
        </p:nvSpPr>
        <p:spPr>
          <a:xfrm>
            <a:off x="699247" y="6161442"/>
            <a:ext cx="7745505" cy="365125"/>
          </a:xfrm>
        </p:spPr>
        <p:txBody>
          <a:bodyPr/>
          <a:lstStyle/>
          <a:p>
            <a:r>
              <a:rPr lang="en-US" dirty="0"/>
              <a:t>Department: IT                                                           Course: IT 318                                    Lecturer: Savriddin Khalilov</a:t>
            </a:r>
          </a:p>
        </p:txBody>
      </p:sp>
      <p:sp>
        <p:nvSpPr>
          <p:cNvPr id="4" name="Title 3">
            <a:extLst>
              <a:ext uri="{FF2B5EF4-FFF2-40B4-BE49-F238E27FC236}">
                <a16:creationId xmlns:a16="http://schemas.microsoft.com/office/drawing/2014/main" id="{0107E464-5F50-4B72-9BA9-9A9CE4747362}"/>
              </a:ext>
            </a:extLst>
          </p:cNvPr>
          <p:cNvSpPr>
            <a:spLocks noGrp="1"/>
          </p:cNvSpPr>
          <p:nvPr>
            <p:ph type="title"/>
          </p:nvPr>
        </p:nvSpPr>
        <p:spPr/>
        <p:txBody>
          <a:bodyPr/>
          <a:lstStyle/>
          <a:p>
            <a:r>
              <a:rPr lang="en-US" dirty="0"/>
              <a:t>Usage of Trees</a:t>
            </a:r>
            <a:endParaRPr lang="en-GB" dirty="0"/>
          </a:p>
        </p:txBody>
      </p:sp>
    </p:spTree>
    <p:extLst>
      <p:ext uri="{BB962C8B-B14F-4D97-AF65-F5344CB8AC3E}">
        <p14:creationId xmlns:p14="http://schemas.microsoft.com/office/powerpoint/2010/main" val="208989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7FFC09-4489-49B1-82D4-F6FB1EE7F1E7}"/>
              </a:ext>
            </a:extLst>
          </p:cNvPr>
          <p:cNvSpPr>
            <a:spLocks noGrp="1"/>
          </p:cNvSpPr>
          <p:nvPr>
            <p:ph idx="1"/>
          </p:nvPr>
        </p:nvSpPr>
        <p:spPr/>
        <p:txBody>
          <a:bodyPr/>
          <a:lstStyle/>
          <a:p>
            <a:r>
              <a:rPr lang="en-US" b="0" i="0" dirty="0">
                <a:solidFill>
                  <a:srgbClr val="273239"/>
                </a:solidFill>
                <a:effectLst/>
                <a:latin typeface="+mj-lt"/>
              </a:rPr>
              <a:t>Manipulate hierarchical data. </a:t>
            </a:r>
          </a:p>
          <a:p>
            <a:r>
              <a:rPr lang="en-US" b="0" i="0" dirty="0">
                <a:solidFill>
                  <a:srgbClr val="273239"/>
                </a:solidFill>
                <a:effectLst/>
                <a:latin typeface="+mj-lt"/>
              </a:rPr>
              <a:t>Make information easy to search (see tree traversal). </a:t>
            </a:r>
          </a:p>
          <a:p>
            <a:r>
              <a:rPr lang="en-US" b="0" i="0" dirty="0">
                <a:solidFill>
                  <a:srgbClr val="273239"/>
                </a:solidFill>
                <a:effectLst/>
                <a:latin typeface="+mj-lt"/>
              </a:rPr>
              <a:t>Manipulate sorted lists of data. </a:t>
            </a:r>
          </a:p>
          <a:p>
            <a:r>
              <a:rPr lang="en-US" b="0" i="0" dirty="0">
                <a:solidFill>
                  <a:srgbClr val="273239"/>
                </a:solidFill>
                <a:effectLst/>
                <a:latin typeface="+mj-lt"/>
              </a:rPr>
              <a:t>As a workflow for compositing digital images for visual effects.</a:t>
            </a:r>
          </a:p>
          <a:p>
            <a:r>
              <a:rPr lang="en-US" b="0" i="0" dirty="0">
                <a:solidFill>
                  <a:srgbClr val="273239"/>
                </a:solidFill>
                <a:effectLst/>
                <a:latin typeface="+mj-lt"/>
              </a:rPr>
              <a:t>Router algorithms </a:t>
            </a:r>
          </a:p>
          <a:p>
            <a:r>
              <a:rPr lang="en-US" b="0" i="0" dirty="0">
                <a:solidFill>
                  <a:srgbClr val="273239"/>
                </a:solidFill>
                <a:effectLst/>
                <a:latin typeface="+mj-lt"/>
              </a:rPr>
              <a:t>Form of a multi-stage decision-making (see business chess). </a:t>
            </a:r>
            <a:endParaRPr lang="en-GB" dirty="0">
              <a:latin typeface="+mj-lt"/>
            </a:endParaRPr>
          </a:p>
        </p:txBody>
      </p:sp>
      <p:sp>
        <p:nvSpPr>
          <p:cNvPr id="3" name="Footer Placeholder 2">
            <a:extLst>
              <a:ext uri="{FF2B5EF4-FFF2-40B4-BE49-F238E27FC236}">
                <a16:creationId xmlns:a16="http://schemas.microsoft.com/office/drawing/2014/main" id="{453BA73D-2256-4A69-A4F3-E5810E237CD3}"/>
              </a:ext>
            </a:extLst>
          </p:cNvPr>
          <p:cNvSpPr>
            <a:spLocks noGrp="1"/>
          </p:cNvSpPr>
          <p:nvPr>
            <p:ph type="ftr" sz="quarter" idx="11"/>
          </p:nvPr>
        </p:nvSpPr>
        <p:spPr>
          <a:xfrm>
            <a:off x="688489" y="6161442"/>
            <a:ext cx="7745505" cy="365125"/>
          </a:xfrm>
        </p:spPr>
        <p:txBody>
          <a:bodyPr/>
          <a:lstStyle/>
          <a:p>
            <a:r>
              <a:rPr lang="en-US" dirty="0"/>
              <a:t>Department: IT                                                           Course: IT 318                                    Lecturer: Savriddin Khalilov</a:t>
            </a:r>
          </a:p>
        </p:txBody>
      </p:sp>
      <p:sp>
        <p:nvSpPr>
          <p:cNvPr id="4" name="Title 3">
            <a:extLst>
              <a:ext uri="{FF2B5EF4-FFF2-40B4-BE49-F238E27FC236}">
                <a16:creationId xmlns:a16="http://schemas.microsoft.com/office/drawing/2014/main" id="{E1AB6A44-B3D9-4353-8740-B2B3881F53E7}"/>
              </a:ext>
            </a:extLst>
          </p:cNvPr>
          <p:cNvSpPr>
            <a:spLocks noGrp="1"/>
          </p:cNvSpPr>
          <p:nvPr>
            <p:ph type="title"/>
          </p:nvPr>
        </p:nvSpPr>
        <p:spPr/>
        <p:txBody>
          <a:bodyPr/>
          <a:lstStyle/>
          <a:p>
            <a:r>
              <a:rPr lang="en-US" sz="5200" dirty="0"/>
              <a:t>Main application of Trees</a:t>
            </a:r>
            <a:endParaRPr lang="en-GB" sz="5200" dirty="0"/>
          </a:p>
        </p:txBody>
      </p:sp>
    </p:spTree>
    <p:extLst>
      <p:ext uri="{BB962C8B-B14F-4D97-AF65-F5344CB8AC3E}">
        <p14:creationId xmlns:p14="http://schemas.microsoft.com/office/powerpoint/2010/main" val="2084236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7A48DFD-D2CE-4B2A-889C-95F1EC3DCFB4}"/>
              </a:ext>
            </a:extLst>
          </p:cNvPr>
          <p:cNvSpPr>
            <a:spLocks noGrp="1"/>
          </p:cNvSpPr>
          <p:nvPr>
            <p:ph idx="1"/>
          </p:nvPr>
        </p:nvSpPr>
        <p:spPr/>
        <p:txBody>
          <a:bodyPr>
            <a:normAutofit/>
          </a:bodyPr>
          <a:lstStyle/>
          <a:p>
            <a:r>
              <a:rPr lang="en-US" b="0" i="0" u="none" strike="noStrike" dirty="0">
                <a:solidFill>
                  <a:srgbClr val="0645AD"/>
                </a:solidFill>
                <a:effectLst/>
                <a:latin typeface="+mj-lt"/>
              </a:rPr>
              <a:t>Binary trees</a:t>
            </a:r>
            <a:r>
              <a:rPr lang="en-US" b="0" i="0" dirty="0">
                <a:solidFill>
                  <a:srgbClr val="202122"/>
                </a:solidFill>
                <a:effectLst/>
                <a:latin typeface="+mj-lt"/>
              </a:rPr>
              <a:t> are a commonly used type, which constrain the number of children for each parent to exactly two. When the order of the children is specified, this data structure corresponds to an </a:t>
            </a:r>
            <a:r>
              <a:rPr lang="en-US" b="0" i="0" u="none" strike="noStrike" dirty="0">
                <a:solidFill>
                  <a:srgbClr val="0645AD"/>
                </a:solidFill>
                <a:effectLst/>
                <a:latin typeface="+mj-lt"/>
              </a:rPr>
              <a:t>ordered tree</a:t>
            </a:r>
            <a:r>
              <a:rPr lang="en-US" b="0" i="0" dirty="0">
                <a:solidFill>
                  <a:srgbClr val="202122"/>
                </a:solidFill>
                <a:effectLst/>
                <a:latin typeface="+mj-lt"/>
              </a:rPr>
              <a:t> in </a:t>
            </a:r>
            <a:r>
              <a:rPr lang="en-US" b="0" i="0" u="none" strike="noStrike" dirty="0">
                <a:solidFill>
                  <a:srgbClr val="0645AD"/>
                </a:solidFill>
                <a:effectLst/>
                <a:latin typeface="+mj-lt"/>
              </a:rPr>
              <a:t>graph theory</a:t>
            </a:r>
            <a:r>
              <a:rPr lang="en-US" b="0" i="0" dirty="0">
                <a:solidFill>
                  <a:srgbClr val="202122"/>
                </a:solidFill>
                <a:effectLst/>
                <a:latin typeface="+mj-lt"/>
              </a:rPr>
              <a:t>. </a:t>
            </a:r>
          </a:p>
          <a:p>
            <a:r>
              <a:rPr lang="en-US" b="1" dirty="0">
                <a:solidFill>
                  <a:srgbClr val="202122"/>
                </a:solidFill>
                <a:latin typeface="+mj-lt"/>
              </a:rPr>
              <a:t>B</a:t>
            </a:r>
            <a:r>
              <a:rPr lang="en-US" b="1" i="0" dirty="0">
                <a:solidFill>
                  <a:srgbClr val="202122"/>
                </a:solidFill>
                <a:effectLst/>
                <a:latin typeface="+mj-lt"/>
              </a:rPr>
              <a:t>inary tree</a:t>
            </a:r>
            <a:r>
              <a:rPr lang="en-US" b="0" i="0" dirty="0">
                <a:solidFill>
                  <a:srgbClr val="202122"/>
                </a:solidFill>
                <a:effectLst/>
                <a:latin typeface="+mj-lt"/>
              </a:rPr>
              <a:t> is a </a:t>
            </a:r>
            <a:r>
              <a:rPr lang="en-US" b="0" i="0" u="none" strike="noStrike" dirty="0">
                <a:solidFill>
                  <a:srgbClr val="0645AD"/>
                </a:solidFill>
                <a:effectLst/>
                <a:latin typeface="+mj-lt"/>
              </a:rPr>
              <a:t>tree data structure</a:t>
            </a:r>
            <a:r>
              <a:rPr lang="en-US" b="0" i="0" dirty="0">
                <a:solidFill>
                  <a:srgbClr val="202122"/>
                </a:solidFill>
                <a:effectLst/>
                <a:latin typeface="+mj-lt"/>
              </a:rPr>
              <a:t> in which each node has at most two </a:t>
            </a:r>
            <a:r>
              <a:rPr lang="en-US" b="0" i="0" u="none" strike="noStrike" dirty="0">
                <a:solidFill>
                  <a:srgbClr val="0645AD"/>
                </a:solidFill>
                <a:effectLst/>
                <a:latin typeface="+mj-lt"/>
              </a:rPr>
              <a:t>children </a:t>
            </a:r>
            <a:r>
              <a:rPr lang="en-US" b="0" i="0" u="none" strike="noStrike" dirty="0">
                <a:solidFill>
                  <a:schemeClr val="tx1"/>
                </a:solidFill>
                <a:effectLst/>
                <a:latin typeface="+mj-lt"/>
              </a:rPr>
              <a:t>(or leaves)</a:t>
            </a:r>
            <a:r>
              <a:rPr lang="en-US" b="0" i="0" dirty="0">
                <a:solidFill>
                  <a:srgbClr val="202122"/>
                </a:solidFill>
                <a:effectLst/>
                <a:latin typeface="+mj-lt"/>
              </a:rPr>
              <a:t>, which are referred to as the </a:t>
            </a:r>
            <a:r>
              <a:rPr lang="en-US" b="0" i="1" dirty="0">
                <a:solidFill>
                  <a:srgbClr val="202122"/>
                </a:solidFill>
                <a:effectLst/>
                <a:latin typeface="+mj-lt"/>
              </a:rPr>
              <a:t>left child </a:t>
            </a:r>
            <a:r>
              <a:rPr lang="en-US" b="0" i="0" dirty="0">
                <a:solidFill>
                  <a:srgbClr val="202122"/>
                </a:solidFill>
                <a:effectLst/>
                <a:latin typeface="+mj-lt"/>
              </a:rPr>
              <a:t>and the </a:t>
            </a:r>
            <a:r>
              <a:rPr lang="en-US" b="0" i="1" dirty="0">
                <a:solidFill>
                  <a:srgbClr val="202122"/>
                </a:solidFill>
                <a:effectLst/>
                <a:latin typeface="+mj-lt"/>
              </a:rPr>
              <a:t>right child</a:t>
            </a:r>
            <a:r>
              <a:rPr lang="en-US" b="0" i="0" dirty="0">
                <a:solidFill>
                  <a:srgbClr val="202122"/>
                </a:solidFill>
                <a:effectLst/>
                <a:latin typeface="+mj-lt"/>
              </a:rPr>
              <a:t>.</a:t>
            </a:r>
          </a:p>
          <a:p>
            <a:pPr marL="0" indent="0">
              <a:buNone/>
            </a:pPr>
            <a:endParaRPr lang="en-US" dirty="0">
              <a:solidFill>
                <a:srgbClr val="202122"/>
              </a:solidFill>
              <a:latin typeface="+mj-lt"/>
            </a:endParaRPr>
          </a:p>
        </p:txBody>
      </p:sp>
      <p:sp>
        <p:nvSpPr>
          <p:cNvPr id="3" name="Footer Placeholder 2">
            <a:extLst>
              <a:ext uri="{FF2B5EF4-FFF2-40B4-BE49-F238E27FC236}">
                <a16:creationId xmlns:a16="http://schemas.microsoft.com/office/drawing/2014/main" id="{2B3111BC-34C2-4BD8-A288-5525D3B54B89}"/>
              </a:ext>
            </a:extLst>
          </p:cNvPr>
          <p:cNvSpPr>
            <a:spLocks noGrp="1"/>
          </p:cNvSpPr>
          <p:nvPr>
            <p:ph type="ftr" sz="quarter" idx="11"/>
          </p:nvPr>
        </p:nvSpPr>
        <p:spPr>
          <a:xfrm>
            <a:off x="688490" y="6161442"/>
            <a:ext cx="7756262" cy="365125"/>
          </a:xfrm>
        </p:spPr>
        <p:txBody>
          <a:bodyPr/>
          <a:lstStyle/>
          <a:p>
            <a:r>
              <a:rPr lang="en-US" dirty="0"/>
              <a:t>Department: IT                                                           Course: IT 318                                    Lecturer: Savriddin Khalilov</a:t>
            </a:r>
          </a:p>
        </p:txBody>
      </p:sp>
      <p:sp>
        <p:nvSpPr>
          <p:cNvPr id="4" name="Title 3">
            <a:extLst>
              <a:ext uri="{FF2B5EF4-FFF2-40B4-BE49-F238E27FC236}">
                <a16:creationId xmlns:a16="http://schemas.microsoft.com/office/drawing/2014/main" id="{3F4FB78F-D592-4B35-8DFE-41F8BD85F029}"/>
              </a:ext>
            </a:extLst>
          </p:cNvPr>
          <p:cNvSpPr>
            <a:spLocks noGrp="1"/>
          </p:cNvSpPr>
          <p:nvPr>
            <p:ph type="title"/>
          </p:nvPr>
        </p:nvSpPr>
        <p:spPr/>
        <p:txBody>
          <a:bodyPr/>
          <a:lstStyle/>
          <a:p>
            <a:r>
              <a:rPr lang="en-US" dirty="0"/>
              <a:t>Binary Tree</a:t>
            </a:r>
            <a:endParaRPr lang="en-GB" dirty="0"/>
          </a:p>
        </p:txBody>
      </p:sp>
      <p:pic>
        <p:nvPicPr>
          <p:cNvPr id="5" name="Picture 4" descr="Logo&#10;&#10;Description automatically generated">
            <a:extLst>
              <a:ext uri="{FF2B5EF4-FFF2-40B4-BE49-F238E27FC236}">
                <a16:creationId xmlns:a16="http://schemas.microsoft.com/office/drawing/2014/main" id="{E074CCDF-9DD0-4276-AC29-F6B6450D23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08119" y="57899"/>
            <a:ext cx="1273266" cy="1148965"/>
          </a:xfrm>
          <a:prstGeom prst="rect">
            <a:avLst/>
          </a:prstGeom>
        </p:spPr>
      </p:pic>
    </p:spTree>
    <p:extLst>
      <p:ext uri="{BB962C8B-B14F-4D97-AF65-F5344CB8AC3E}">
        <p14:creationId xmlns:p14="http://schemas.microsoft.com/office/powerpoint/2010/main" val="358999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5665A903-40BB-4521-84B9-86F04ADFEA55}"/>
              </a:ext>
            </a:extLst>
          </p:cNvPr>
          <p:cNvGraphicFramePr>
            <a:graphicFrameLocks noGrp="1"/>
          </p:cNvGraphicFramePr>
          <p:nvPr>
            <p:ph idx="1"/>
            <p:extLst>
              <p:ext uri="{D42A27DB-BD31-4B8C-83A1-F6EECF244321}">
                <p14:modId xmlns:p14="http://schemas.microsoft.com/office/powerpoint/2010/main" val="3584405930"/>
              </p:ext>
            </p:extLst>
          </p:nvPr>
        </p:nvGraphicFramePr>
        <p:xfrm>
          <a:off x="698500" y="2247900"/>
          <a:ext cx="7747000" cy="3878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F5114BCF-67E6-4CFC-8A59-7D27A2D9B5DC}"/>
              </a:ext>
            </a:extLst>
          </p:cNvPr>
          <p:cNvSpPr>
            <a:spLocks noGrp="1"/>
          </p:cNvSpPr>
          <p:nvPr>
            <p:ph type="ftr" sz="quarter" idx="11"/>
          </p:nvPr>
        </p:nvSpPr>
        <p:spPr>
          <a:xfrm>
            <a:off x="698499" y="6161442"/>
            <a:ext cx="7746253" cy="365125"/>
          </a:xfrm>
        </p:spPr>
        <p:txBody>
          <a:bodyPr/>
          <a:lstStyle/>
          <a:p>
            <a:r>
              <a:rPr lang="en-US" dirty="0"/>
              <a:t>Department: IT                                                           Course: IT 318                                    Lecturer: Savriddin Khalilov</a:t>
            </a:r>
          </a:p>
        </p:txBody>
      </p:sp>
      <p:sp>
        <p:nvSpPr>
          <p:cNvPr id="4" name="Title 3">
            <a:extLst>
              <a:ext uri="{FF2B5EF4-FFF2-40B4-BE49-F238E27FC236}">
                <a16:creationId xmlns:a16="http://schemas.microsoft.com/office/drawing/2014/main" id="{D9163786-AB2C-45CA-A659-116E6EF2E2DC}"/>
              </a:ext>
            </a:extLst>
          </p:cNvPr>
          <p:cNvSpPr>
            <a:spLocks noGrp="1"/>
          </p:cNvSpPr>
          <p:nvPr>
            <p:ph type="title"/>
          </p:nvPr>
        </p:nvSpPr>
        <p:spPr/>
        <p:txBody>
          <a:bodyPr/>
          <a:lstStyle/>
          <a:p>
            <a:r>
              <a:rPr lang="en-US" dirty="0"/>
              <a:t>Binary Tree terminology</a:t>
            </a:r>
            <a:endParaRPr lang="en-GB" dirty="0"/>
          </a:p>
        </p:txBody>
      </p:sp>
      <p:sp>
        <p:nvSpPr>
          <p:cNvPr id="6" name="TextBox 5">
            <a:extLst>
              <a:ext uri="{FF2B5EF4-FFF2-40B4-BE49-F238E27FC236}">
                <a16:creationId xmlns:a16="http://schemas.microsoft.com/office/drawing/2014/main" id="{648EA298-435D-46AA-A914-FBD53027B641}"/>
              </a:ext>
            </a:extLst>
          </p:cNvPr>
          <p:cNvSpPr txBox="1"/>
          <p:nvPr/>
        </p:nvSpPr>
        <p:spPr>
          <a:xfrm>
            <a:off x="1219200" y="2743200"/>
            <a:ext cx="1295400" cy="369332"/>
          </a:xfrm>
          <a:prstGeom prst="rect">
            <a:avLst/>
          </a:prstGeom>
          <a:noFill/>
        </p:spPr>
        <p:txBody>
          <a:bodyPr wrap="square" rtlCol="0">
            <a:spAutoFit/>
          </a:bodyPr>
          <a:lstStyle/>
          <a:p>
            <a:r>
              <a:rPr lang="en-US" b="1" dirty="0">
                <a:solidFill>
                  <a:schemeClr val="accent5">
                    <a:lumMod val="60000"/>
                    <a:lumOff val="40000"/>
                  </a:schemeClr>
                </a:solidFill>
              </a:rPr>
              <a:t>LEFT</a:t>
            </a:r>
          </a:p>
        </p:txBody>
      </p:sp>
      <p:sp>
        <p:nvSpPr>
          <p:cNvPr id="7" name="TextBox 6">
            <a:extLst>
              <a:ext uri="{FF2B5EF4-FFF2-40B4-BE49-F238E27FC236}">
                <a16:creationId xmlns:a16="http://schemas.microsoft.com/office/drawing/2014/main" id="{2CB5699E-3DDD-4EF6-8BD5-0AB0783E3610}"/>
              </a:ext>
            </a:extLst>
          </p:cNvPr>
          <p:cNvSpPr txBox="1"/>
          <p:nvPr/>
        </p:nvSpPr>
        <p:spPr>
          <a:xfrm>
            <a:off x="7327118" y="2743200"/>
            <a:ext cx="1295400" cy="369332"/>
          </a:xfrm>
          <a:prstGeom prst="rect">
            <a:avLst/>
          </a:prstGeom>
          <a:noFill/>
        </p:spPr>
        <p:txBody>
          <a:bodyPr wrap="square" rtlCol="0">
            <a:spAutoFit/>
          </a:bodyPr>
          <a:lstStyle/>
          <a:p>
            <a:r>
              <a:rPr lang="en-US" b="1" dirty="0">
                <a:solidFill>
                  <a:schemeClr val="accent5">
                    <a:lumMod val="60000"/>
                    <a:lumOff val="40000"/>
                  </a:schemeClr>
                </a:solidFill>
              </a:rPr>
              <a:t>RIGHT</a:t>
            </a:r>
          </a:p>
        </p:txBody>
      </p:sp>
    </p:spTree>
    <p:extLst>
      <p:ext uri="{BB962C8B-B14F-4D97-AF65-F5344CB8AC3E}">
        <p14:creationId xmlns:p14="http://schemas.microsoft.com/office/powerpoint/2010/main" val="3191396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F0152F46-5C84-4BBE-89A7-2940B1477054}"/>
              </a:ext>
            </a:extLst>
          </p:cNvPr>
          <p:cNvSpPr>
            <a:spLocks noGrp="1"/>
          </p:cNvSpPr>
          <p:nvPr>
            <p:ph type="ftr" sz="quarter" idx="11"/>
          </p:nvPr>
        </p:nvSpPr>
        <p:spPr>
          <a:xfrm>
            <a:off x="685799" y="6492875"/>
            <a:ext cx="7763255" cy="365125"/>
          </a:xfrm>
        </p:spPr>
        <p:txBody>
          <a:bodyPr/>
          <a:lstStyle/>
          <a:p>
            <a:r>
              <a:rPr lang="en-US" dirty="0"/>
              <a:t>Department: IT                                                           Course: IT 317                                    Lecturer: Savriddin Khalilov</a:t>
            </a:r>
          </a:p>
        </p:txBody>
      </p:sp>
      <p:sp>
        <p:nvSpPr>
          <p:cNvPr id="4" name="Title 3">
            <a:extLst>
              <a:ext uri="{FF2B5EF4-FFF2-40B4-BE49-F238E27FC236}">
                <a16:creationId xmlns:a16="http://schemas.microsoft.com/office/drawing/2014/main" id="{D1B24576-99A2-4252-9D24-2647D75B73B1}"/>
              </a:ext>
            </a:extLst>
          </p:cNvPr>
          <p:cNvSpPr>
            <a:spLocks noGrp="1"/>
          </p:cNvSpPr>
          <p:nvPr>
            <p:ph type="title"/>
          </p:nvPr>
        </p:nvSpPr>
        <p:spPr/>
        <p:txBody>
          <a:bodyPr/>
          <a:lstStyle/>
          <a:p>
            <a:r>
              <a:rPr lang="en-US" sz="5200" dirty="0"/>
              <a:t>Binary Tree: Pseudo-code</a:t>
            </a:r>
            <a:endParaRPr lang="en-GB" sz="5200" dirty="0"/>
          </a:p>
        </p:txBody>
      </p:sp>
      <p:sp>
        <p:nvSpPr>
          <p:cNvPr id="9" name="Content Placeholder 8">
            <a:extLst>
              <a:ext uri="{FF2B5EF4-FFF2-40B4-BE49-F238E27FC236}">
                <a16:creationId xmlns:a16="http://schemas.microsoft.com/office/drawing/2014/main" id="{8A3EB551-F64A-4E70-8CCD-C31F2A05E6E3}"/>
              </a:ext>
            </a:extLst>
          </p:cNvPr>
          <p:cNvSpPr>
            <a:spLocks noGrp="1"/>
          </p:cNvSpPr>
          <p:nvPr>
            <p:ph sz="quarter" idx="13"/>
          </p:nvPr>
        </p:nvSpPr>
        <p:spPr/>
        <p:txBody>
          <a:bodyPr>
            <a:normAutofit fontScale="55000" lnSpcReduction="20000"/>
          </a:bodyPr>
          <a:lstStyle/>
          <a:p>
            <a:pPr marL="0" indent="0">
              <a:buNone/>
            </a:pPr>
            <a:r>
              <a:rPr lang="en-US" dirty="0">
                <a:solidFill>
                  <a:srgbClr val="7030A0"/>
                </a:solidFill>
                <a:latin typeface="Biome Light" panose="020B0303030204020804" pitchFamily="34" charset="0"/>
                <a:cs typeface="Biome Light" panose="020B0303030204020804" pitchFamily="34" charset="0"/>
              </a:rPr>
              <a:t>If </a:t>
            </a:r>
            <a:r>
              <a:rPr lang="en-US" dirty="0">
                <a:latin typeface="Biome Light" panose="020B0303030204020804" pitchFamily="34" charset="0"/>
                <a:cs typeface="Biome Light" panose="020B0303030204020804" pitchFamily="34" charset="0"/>
              </a:rPr>
              <a:t>root </a:t>
            </a:r>
            <a:r>
              <a:rPr lang="en-US" dirty="0">
                <a:solidFill>
                  <a:srgbClr val="0070C0"/>
                </a:solidFill>
                <a:latin typeface="Biome Light" panose="020B0303030204020804" pitchFamily="34" charset="0"/>
                <a:cs typeface="Biome Light" panose="020B0303030204020804" pitchFamily="34" charset="0"/>
              </a:rPr>
              <a:t>is</a:t>
            </a:r>
            <a:r>
              <a:rPr lang="en-US" dirty="0">
                <a:latin typeface="Biome Light" panose="020B0303030204020804" pitchFamily="34" charset="0"/>
                <a:cs typeface="Biome Light" panose="020B0303030204020804" pitchFamily="34" charset="0"/>
              </a:rPr>
              <a:t> NULL </a:t>
            </a:r>
          </a:p>
          <a:p>
            <a:pPr marL="0" indent="0">
              <a:buNone/>
            </a:pPr>
            <a:r>
              <a:rPr lang="en-US" dirty="0">
                <a:solidFill>
                  <a:srgbClr val="0070C0"/>
                </a:solidFill>
                <a:latin typeface="Biome Light" panose="020B0303030204020804" pitchFamily="34" charset="0"/>
                <a:cs typeface="Biome Light" panose="020B0303030204020804" pitchFamily="34" charset="0"/>
              </a:rPr>
              <a:t>     then</a:t>
            </a:r>
            <a:r>
              <a:rPr lang="en-US" dirty="0">
                <a:latin typeface="Biome Light" panose="020B0303030204020804" pitchFamily="34" charset="0"/>
                <a:cs typeface="Biome Light" panose="020B0303030204020804" pitchFamily="34" charset="0"/>
              </a:rPr>
              <a:t> create root node</a:t>
            </a:r>
          </a:p>
          <a:p>
            <a:pPr marL="0" indent="0">
              <a:buNone/>
            </a:pPr>
            <a:r>
              <a:rPr lang="en-US" dirty="0">
                <a:solidFill>
                  <a:srgbClr val="0070C0"/>
                </a:solidFill>
                <a:latin typeface="Biome Light" panose="020B0303030204020804" pitchFamily="34" charset="0"/>
                <a:cs typeface="Biome Light" panose="020B0303030204020804" pitchFamily="34" charset="0"/>
              </a:rPr>
              <a:t>return</a:t>
            </a:r>
          </a:p>
          <a:p>
            <a:pPr marL="0" indent="0">
              <a:buNone/>
            </a:pPr>
            <a:endParaRPr lang="en-US" dirty="0">
              <a:latin typeface="Biome Light" panose="020B0303030204020804" pitchFamily="34" charset="0"/>
              <a:cs typeface="Biome Light" panose="020B0303030204020804" pitchFamily="34" charset="0"/>
            </a:endParaRPr>
          </a:p>
          <a:p>
            <a:pPr marL="0" indent="0">
              <a:buNone/>
            </a:pPr>
            <a:r>
              <a:rPr lang="en-US" dirty="0">
                <a:solidFill>
                  <a:srgbClr val="7030A0"/>
                </a:solidFill>
                <a:latin typeface="Biome Light" panose="020B0303030204020804" pitchFamily="34" charset="0"/>
                <a:cs typeface="Biome Light" panose="020B0303030204020804" pitchFamily="34" charset="0"/>
              </a:rPr>
              <a:t>If</a:t>
            </a:r>
            <a:r>
              <a:rPr lang="en-US" dirty="0">
                <a:latin typeface="Biome Light" panose="020B0303030204020804" pitchFamily="34" charset="0"/>
                <a:cs typeface="Biome Light" panose="020B0303030204020804" pitchFamily="34" charset="0"/>
              </a:rPr>
              <a:t> root exists </a:t>
            </a:r>
            <a:r>
              <a:rPr lang="en-US" dirty="0">
                <a:solidFill>
                  <a:srgbClr val="0070C0"/>
                </a:solidFill>
                <a:latin typeface="Biome Light" panose="020B0303030204020804" pitchFamily="34" charset="0"/>
                <a:cs typeface="Biome Light" panose="020B0303030204020804" pitchFamily="34" charset="0"/>
              </a:rPr>
              <a:t>then</a:t>
            </a:r>
          </a:p>
          <a:p>
            <a:pPr marL="0" indent="0">
              <a:buNone/>
            </a:pPr>
            <a:r>
              <a:rPr lang="en-US" dirty="0">
                <a:solidFill>
                  <a:srgbClr val="0070C0"/>
                </a:solidFill>
                <a:latin typeface="Biome Light" panose="020B0303030204020804" pitchFamily="34" charset="0"/>
                <a:cs typeface="Biome Light" panose="020B0303030204020804" pitchFamily="34" charset="0"/>
              </a:rPr>
              <a:t>     </a:t>
            </a:r>
            <a:r>
              <a:rPr lang="en-US" dirty="0">
                <a:latin typeface="Biome Light" panose="020B0303030204020804" pitchFamily="34" charset="0"/>
                <a:cs typeface="Biome Light" panose="020B0303030204020804" pitchFamily="34" charset="0"/>
              </a:rPr>
              <a:t>compare the data </a:t>
            </a:r>
            <a:r>
              <a:rPr lang="en-US" dirty="0">
                <a:solidFill>
                  <a:srgbClr val="0070C0"/>
                </a:solidFill>
                <a:latin typeface="Biome Light" panose="020B0303030204020804" pitchFamily="34" charset="0"/>
                <a:cs typeface="Biome Light" panose="020B0303030204020804" pitchFamily="34" charset="0"/>
              </a:rPr>
              <a:t>with</a:t>
            </a:r>
            <a:r>
              <a:rPr lang="en-US" dirty="0">
                <a:latin typeface="Biome Light" panose="020B0303030204020804" pitchFamily="34" charset="0"/>
                <a:cs typeface="Biome Light" panose="020B0303030204020804" pitchFamily="34" charset="0"/>
              </a:rPr>
              <a:t> root data</a:t>
            </a:r>
          </a:p>
          <a:p>
            <a:pPr marL="0" indent="0">
              <a:buNone/>
            </a:pPr>
            <a:r>
              <a:rPr lang="en-US" dirty="0">
                <a:latin typeface="Biome Light" panose="020B0303030204020804" pitchFamily="34" charset="0"/>
                <a:cs typeface="Biome Light" panose="020B0303030204020804" pitchFamily="34" charset="0"/>
              </a:rPr>
              <a:t>   </a:t>
            </a:r>
          </a:p>
          <a:p>
            <a:pPr marL="0" indent="0">
              <a:buNone/>
            </a:pPr>
            <a:r>
              <a:rPr lang="en-US" dirty="0">
                <a:latin typeface="Biome Light" panose="020B0303030204020804" pitchFamily="34" charset="0"/>
                <a:cs typeface="Biome Light" panose="020B0303030204020804" pitchFamily="34" charset="0"/>
              </a:rPr>
              <a:t>     </a:t>
            </a:r>
            <a:r>
              <a:rPr lang="en-US" dirty="0">
                <a:solidFill>
                  <a:srgbClr val="0070C0"/>
                </a:solidFill>
                <a:latin typeface="Biome Light" panose="020B0303030204020804" pitchFamily="34" charset="0"/>
                <a:cs typeface="Biome Light" panose="020B0303030204020804" pitchFamily="34" charset="0"/>
              </a:rPr>
              <a:t>while until </a:t>
            </a:r>
            <a:r>
              <a:rPr lang="en-US" dirty="0">
                <a:latin typeface="Biome Light" panose="020B0303030204020804" pitchFamily="34" charset="0"/>
                <a:cs typeface="Biome Light" panose="020B0303030204020804" pitchFamily="34" charset="0"/>
              </a:rPr>
              <a:t>insertion position </a:t>
            </a:r>
            <a:r>
              <a:rPr lang="en-US" dirty="0">
                <a:solidFill>
                  <a:srgbClr val="0070C0"/>
                </a:solidFill>
                <a:latin typeface="Biome Light" panose="020B0303030204020804" pitchFamily="34" charset="0"/>
                <a:cs typeface="Biome Light" panose="020B0303030204020804" pitchFamily="34" charset="0"/>
              </a:rPr>
              <a:t>is </a:t>
            </a:r>
            <a:r>
              <a:rPr lang="en-US" dirty="0">
                <a:latin typeface="Biome Light" panose="020B0303030204020804" pitchFamily="34" charset="0"/>
                <a:cs typeface="Biome Light" panose="020B0303030204020804" pitchFamily="34" charset="0"/>
              </a:rPr>
              <a:t>located</a:t>
            </a:r>
          </a:p>
          <a:p>
            <a:pPr marL="0" indent="0">
              <a:buNone/>
            </a:pPr>
            <a:endParaRPr lang="en-US" dirty="0">
              <a:latin typeface="Biome Light" panose="020B0303030204020804" pitchFamily="34" charset="0"/>
              <a:cs typeface="Biome Light" panose="020B0303030204020804" pitchFamily="34" charset="0"/>
            </a:endParaRPr>
          </a:p>
          <a:p>
            <a:pPr marL="0" indent="0">
              <a:buNone/>
            </a:pPr>
            <a:r>
              <a:rPr lang="en-US" dirty="0">
                <a:solidFill>
                  <a:srgbClr val="7030A0"/>
                </a:solidFill>
                <a:latin typeface="Biome Light" panose="020B0303030204020804" pitchFamily="34" charset="0"/>
                <a:cs typeface="Biome Light" panose="020B0303030204020804" pitchFamily="34" charset="0"/>
              </a:rPr>
              <a:t>           If </a:t>
            </a:r>
            <a:r>
              <a:rPr lang="en-US" dirty="0">
                <a:latin typeface="Biome Light" panose="020B0303030204020804" pitchFamily="34" charset="0"/>
                <a:cs typeface="Biome Light" panose="020B0303030204020804" pitchFamily="34" charset="0"/>
              </a:rPr>
              <a:t>data </a:t>
            </a:r>
            <a:r>
              <a:rPr lang="en-US" dirty="0">
                <a:solidFill>
                  <a:srgbClr val="0070C0"/>
                </a:solidFill>
                <a:latin typeface="Biome Light" panose="020B0303030204020804" pitchFamily="34" charset="0"/>
                <a:cs typeface="Biome Light" panose="020B0303030204020804" pitchFamily="34" charset="0"/>
              </a:rPr>
              <a:t>is</a:t>
            </a:r>
            <a:r>
              <a:rPr lang="en-US" dirty="0">
                <a:latin typeface="Biome Light" panose="020B0303030204020804" pitchFamily="34" charset="0"/>
                <a:cs typeface="Biome Light" panose="020B0303030204020804" pitchFamily="34" charset="0"/>
              </a:rPr>
              <a:t> greater than root data</a:t>
            </a:r>
          </a:p>
          <a:p>
            <a:pPr marL="0" indent="0">
              <a:buNone/>
            </a:pPr>
            <a:r>
              <a:rPr lang="en-US" dirty="0">
                <a:latin typeface="Biome Light" panose="020B0303030204020804" pitchFamily="34" charset="0"/>
                <a:cs typeface="Biome Light" panose="020B0303030204020804" pitchFamily="34" charset="0"/>
              </a:rPr>
              <a:t>                </a:t>
            </a:r>
            <a:r>
              <a:rPr lang="en-US" dirty="0" err="1">
                <a:solidFill>
                  <a:srgbClr val="0070C0"/>
                </a:solidFill>
                <a:latin typeface="Biome Light" panose="020B0303030204020804" pitchFamily="34" charset="0"/>
                <a:cs typeface="Biome Light" panose="020B0303030204020804" pitchFamily="34" charset="0"/>
              </a:rPr>
              <a:t>goto</a:t>
            </a:r>
            <a:r>
              <a:rPr lang="en-US" dirty="0">
                <a:latin typeface="Biome Light" panose="020B0303030204020804" pitchFamily="34" charset="0"/>
                <a:cs typeface="Biome Light" panose="020B0303030204020804" pitchFamily="34" charset="0"/>
              </a:rPr>
              <a:t> right subtree</a:t>
            </a:r>
          </a:p>
          <a:p>
            <a:pPr marL="0" indent="0">
              <a:buNone/>
            </a:pPr>
            <a:r>
              <a:rPr lang="en-US" dirty="0">
                <a:latin typeface="Biome Light" panose="020B0303030204020804" pitchFamily="34" charset="0"/>
                <a:cs typeface="Biome Light" panose="020B0303030204020804" pitchFamily="34" charset="0"/>
              </a:rPr>
              <a:t>           </a:t>
            </a:r>
            <a:r>
              <a:rPr lang="en-US" dirty="0">
                <a:solidFill>
                  <a:srgbClr val="7030A0"/>
                </a:solidFill>
                <a:latin typeface="Biome Light" panose="020B0303030204020804" pitchFamily="34" charset="0"/>
                <a:cs typeface="Biome Light" panose="020B0303030204020804" pitchFamily="34" charset="0"/>
              </a:rPr>
              <a:t>else</a:t>
            </a:r>
          </a:p>
          <a:p>
            <a:pPr marL="0" indent="0">
              <a:buNone/>
            </a:pPr>
            <a:r>
              <a:rPr lang="en-US" dirty="0">
                <a:latin typeface="Biome Light" panose="020B0303030204020804" pitchFamily="34" charset="0"/>
                <a:cs typeface="Biome Light" panose="020B0303030204020804" pitchFamily="34" charset="0"/>
              </a:rPr>
              <a:t>                </a:t>
            </a:r>
            <a:r>
              <a:rPr lang="en-US" dirty="0" err="1">
                <a:solidFill>
                  <a:srgbClr val="0070C0"/>
                </a:solidFill>
                <a:latin typeface="Biome Light" panose="020B0303030204020804" pitchFamily="34" charset="0"/>
                <a:cs typeface="Biome Light" panose="020B0303030204020804" pitchFamily="34" charset="0"/>
              </a:rPr>
              <a:t>goto</a:t>
            </a:r>
            <a:r>
              <a:rPr lang="en-US" dirty="0">
                <a:latin typeface="Biome Light" panose="020B0303030204020804" pitchFamily="34" charset="0"/>
                <a:cs typeface="Biome Light" panose="020B0303030204020804" pitchFamily="34" charset="0"/>
              </a:rPr>
              <a:t> left subtree</a:t>
            </a:r>
          </a:p>
          <a:p>
            <a:pPr marL="0" indent="0">
              <a:buNone/>
            </a:pPr>
            <a:endParaRPr lang="en-US" dirty="0">
              <a:latin typeface="Biome Light" panose="020B0303030204020804" pitchFamily="34" charset="0"/>
              <a:cs typeface="Biome Light" panose="020B0303030204020804" pitchFamily="34" charset="0"/>
            </a:endParaRPr>
          </a:p>
          <a:p>
            <a:pPr marL="0" indent="0">
              <a:buNone/>
            </a:pPr>
            <a:r>
              <a:rPr lang="en-US" dirty="0">
                <a:latin typeface="Biome Light" panose="020B0303030204020804" pitchFamily="34" charset="0"/>
                <a:cs typeface="Biome Light" panose="020B0303030204020804" pitchFamily="34" charset="0"/>
              </a:rPr>
              <a:t>     end while </a:t>
            </a:r>
          </a:p>
          <a:p>
            <a:pPr marL="0" indent="0">
              <a:buNone/>
            </a:pPr>
            <a:r>
              <a:rPr lang="en-US" dirty="0">
                <a:latin typeface="Biome Light" panose="020B0303030204020804" pitchFamily="34" charset="0"/>
                <a:cs typeface="Biome Light" panose="020B0303030204020804" pitchFamily="34" charset="0"/>
              </a:rPr>
              <a:t>   </a:t>
            </a:r>
          </a:p>
          <a:p>
            <a:pPr marL="0" indent="0">
              <a:buNone/>
            </a:pPr>
            <a:r>
              <a:rPr lang="en-US" dirty="0">
                <a:latin typeface="Biome Light" panose="020B0303030204020804" pitchFamily="34" charset="0"/>
                <a:cs typeface="Biome Light" panose="020B0303030204020804" pitchFamily="34" charset="0"/>
              </a:rPr>
              <a:t>     insert data</a:t>
            </a:r>
          </a:p>
          <a:p>
            <a:pPr marL="0" indent="0">
              <a:buNone/>
            </a:pPr>
            <a:r>
              <a:rPr lang="en-US" dirty="0">
                <a:latin typeface="Biome Light" panose="020B0303030204020804" pitchFamily="34" charset="0"/>
                <a:cs typeface="Biome Light" panose="020B0303030204020804" pitchFamily="34" charset="0"/>
              </a:rPr>
              <a:t>	</a:t>
            </a:r>
          </a:p>
          <a:p>
            <a:pPr marL="0" indent="0">
              <a:buNone/>
            </a:pPr>
            <a:r>
              <a:rPr lang="en-US" dirty="0">
                <a:solidFill>
                  <a:srgbClr val="0070C0"/>
                </a:solidFill>
                <a:latin typeface="Biome Light" panose="020B0303030204020804" pitchFamily="34" charset="0"/>
                <a:cs typeface="Biome Light" panose="020B0303030204020804" pitchFamily="34" charset="0"/>
              </a:rPr>
              <a:t>end</a:t>
            </a:r>
            <a:r>
              <a:rPr lang="en-US" dirty="0">
                <a:latin typeface="Biome Light" panose="020B0303030204020804" pitchFamily="34" charset="0"/>
                <a:cs typeface="Biome Light" panose="020B0303030204020804" pitchFamily="34" charset="0"/>
              </a:rPr>
              <a:t> </a:t>
            </a:r>
            <a:r>
              <a:rPr lang="en-US" dirty="0">
                <a:solidFill>
                  <a:srgbClr val="7030A0"/>
                </a:solidFill>
                <a:latin typeface="Biome Light" panose="020B0303030204020804" pitchFamily="34" charset="0"/>
                <a:cs typeface="Biome Light" panose="020B0303030204020804" pitchFamily="34" charset="0"/>
              </a:rPr>
              <a:t>If</a:t>
            </a:r>
            <a:endParaRPr lang="en-GB" dirty="0">
              <a:solidFill>
                <a:srgbClr val="7030A0"/>
              </a:solidFill>
              <a:latin typeface="Biome Light" panose="020B0303030204020804" pitchFamily="34" charset="0"/>
              <a:cs typeface="Biome Light" panose="020B0303030204020804" pitchFamily="34" charset="0"/>
            </a:endParaRPr>
          </a:p>
        </p:txBody>
      </p:sp>
      <p:sp>
        <p:nvSpPr>
          <p:cNvPr id="10" name="Content Placeholder 9">
            <a:extLst>
              <a:ext uri="{FF2B5EF4-FFF2-40B4-BE49-F238E27FC236}">
                <a16:creationId xmlns:a16="http://schemas.microsoft.com/office/drawing/2014/main" id="{09A845EA-9E98-4DE7-B908-CCA24E427ED9}"/>
              </a:ext>
            </a:extLst>
          </p:cNvPr>
          <p:cNvSpPr>
            <a:spLocks noGrp="1"/>
          </p:cNvSpPr>
          <p:nvPr>
            <p:ph sz="quarter" idx="14"/>
          </p:nvPr>
        </p:nvSpPr>
        <p:spPr/>
        <p:txBody>
          <a:bodyPr/>
          <a:lstStyle/>
          <a:p>
            <a:pPr marL="0" indent="0" algn="ctr">
              <a:buNone/>
            </a:pPr>
            <a:r>
              <a:rPr lang="en-US" sz="1800" dirty="0"/>
              <a:t>Input set is:</a:t>
            </a:r>
          </a:p>
          <a:p>
            <a:pPr marL="0" indent="0" algn="ctr">
              <a:buNone/>
            </a:pPr>
            <a:r>
              <a:rPr lang="en-US" sz="1800" dirty="0"/>
              <a:t>[5, 3, 7, 1, 4, 6, 8, 2 ]</a:t>
            </a:r>
          </a:p>
          <a:p>
            <a:pPr marL="0" indent="0" algn="ctr">
              <a:buNone/>
            </a:pPr>
            <a:endParaRPr lang="en-GB" dirty="0"/>
          </a:p>
        </p:txBody>
      </p:sp>
      <p:graphicFrame>
        <p:nvGraphicFramePr>
          <p:cNvPr id="13" name="Diagram 12">
            <a:extLst>
              <a:ext uri="{FF2B5EF4-FFF2-40B4-BE49-F238E27FC236}">
                <a16:creationId xmlns:a16="http://schemas.microsoft.com/office/drawing/2014/main" id="{15EB2522-2C83-4844-8D26-553CF37EE257}"/>
              </a:ext>
            </a:extLst>
          </p:cNvPr>
          <p:cNvGraphicFramePr/>
          <p:nvPr>
            <p:extLst>
              <p:ext uri="{D42A27DB-BD31-4B8C-83A1-F6EECF244321}">
                <p14:modId xmlns:p14="http://schemas.microsoft.com/office/powerpoint/2010/main" val="1596097678"/>
              </p:ext>
            </p:extLst>
          </p:nvPr>
        </p:nvGraphicFramePr>
        <p:xfrm>
          <a:off x="4343400" y="2505636"/>
          <a:ext cx="5181600" cy="40475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44549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graphicEl>
                                              <a:dgm id="{59CA273E-006D-4FC4-8760-1F57F289EA64}"/>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graphicEl>
                                              <a:dgm id="{778556F0-D796-46E1-AA2A-00A02B9CC284}"/>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graphicEl>
                                              <a:dgm id="{A83076F7-EA72-4805-80BC-666DC704C156}"/>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graphicEl>
                                              <a:dgm id="{14FBCAD1-C8E5-462A-92C7-20B88F412070}"/>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graphicEl>
                                              <a:dgm id="{199C45D2-C0FE-45E9-ADC1-DEA84BA64E63}"/>
                                            </p:graphic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graphicEl>
                                              <a:dgm id="{3B2BEE9B-5648-4FAF-9714-ABD76910B114}"/>
                                            </p:graphic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graphicEl>
                                              <a:dgm id="{FFFB7156-5B58-42E6-B68E-D27645725AAA}"/>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graphicEl>
                                              <a:dgm id="{769AF33D-2CBD-4B7A-9807-F2AAA3577CAC}"/>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graphicEl>
                                              <a:dgm id="{AE4F9395-0E91-4545-BF07-68C35148102D}"/>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graphicEl>
                                              <a:dgm id="{0B9FB77C-B718-44CE-A772-F14DBCA7DC25}"/>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graphicEl>
                                              <a:dgm id="{DF460DBB-F75F-4E53-BBF6-B90B4C029728}"/>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graphicEl>
                                              <a:dgm id="{EFD31B95-5E18-4475-85B6-E36774047699}"/>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
                                            <p:graphicEl>
                                              <a:dgm id="{AF3EC6E8-79B0-47C0-B38B-C2300141F081}"/>
                                            </p:graphic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3">
                                            <p:graphicEl>
                                              <a:dgm id="{82D530D2-A52F-4595-9A1F-73D4A2A26214}"/>
                                            </p:graphic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3">
                                            <p:graphicEl>
                                              <a:dgm id="{FA5C1241-9AF4-4BC1-A027-EADE2C180696}"/>
                                            </p:graphic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3">
                                            <p:graphicEl>
                                              <a:dgm id="{D45F20FD-0095-4FBE-9AC3-D2E617899E20}"/>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3">
                                            <p:graphicEl>
                                              <a:dgm id="{C763713D-997B-4A33-A898-0D0968EDA9F2}"/>
                                            </p:graphic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3">
                                            <p:graphicEl>
                                              <a:dgm id="{F071831A-0484-40EC-A461-D69ED7AD79BF}"/>
                                            </p:graphic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3">
                                            <p:graphicEl>
                                              <a:dgm id="{CCE1689F-D734-45D5-97E3-C7BC9B2F4F50}"/>
                                            </p:graphic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3">
                                            <p:graphicEl>
                                              <a:dgm id="{67E87C26-DD75-4FBF-99E3-E924E4DA3075}"/>
                                            </p:graphic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3">
                                            <p:graphicEl>
                                              <a:dgm id="{BC818150-C5E9-4BC4-B4BF-D345FD0BC829}"/>
                                            </p:graphicEl>
                                          </p:spTgt>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3">
                                            <p:graphicEl>
                                              <a:dgm id="{C28C0705-0006-4FFC-9E8F-8E899A96850E}"/>
                                            </p:graphicEl>
                                          </p:spTgt>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3">
                                            <p:graphicEl>
                                              <a:dgm id="{A7D169B9-6B32-4E51-9D86-0B1E6EFC6F07}"/>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uiExpand="1">
        <p:bldSub>
          <a:bldDgm bld="lvl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A5B21EA-9BFF-4FC1-89D5-A45E124C04FE}"/>
              </a:ext>
            </a:extLst>
          </p:cNvPr>
          <p:cNvSpPr>
            <a:spLocks noGrp="1"/>
          </p:cNvSpPr>
          <p:nvPr>
            <p:ph type="ftr" sz="quarter" idx="11"/>
          </p:nvPr>
        </p:nvSpPr>
        <p:spPr>
          <a:xfrm>
            <a:off x="685800" y="6161442"/>
            <a:ext cx="7756262" cy="365125"/>
          </a:xfrm>
        </p:spPr>
        <p:txBody>
          <a:bodyPr/>
          <a:lstStyle/>
          <a:p>
            <a:r>
              <a:rPr lang="en-US" dirty="0"/>
              <a:t>Department: IT                                                           Course: IT 317                                    Lecturer: Savriddin Khalilov</a:t>
            </a:r>
          </a:p>
        </p:txBody>
      </p:sp>
      <p:sp>
        <p:nvSpPr>
          <p:cNvPr id="3" name="Title 2">
            <a:extLst>
              <a:ext uri="{FF2B5EF4-FFF2-40B4-BE49-F238E27FC236}">
                <a16:creationId xmlns:a16="http://schemas.microsoft.com/office/drawing/2014/main" id="{6A0D15FE-B6EC-41B9-A7E5-9DF21F21D283}"/>
              </a:ext>
            </a:extLst>
          </p:cNvPr>
          <p:cNvSpPr>
            <a:spLocks noGrp="1"/>
          </p:cNvSpPr>
          <p:nvPr>
            <p:ph type="title"/>
          </p:nvPr>
        </p:nvSpPr>
        <p:spPr/>
        <p:txBody>
          <a:bodyPr/>
          <a:lstStyle/>
          <a:p>
            <a:r>
              <a:rPr lang="en-US" dirty="0"/>
              <a:t>Retrieving Binary Tree</a:t>
            </a:r>
            <a:endParaRPr lang="en-GB" dirty="0"/>
          </a:p>
        </p:txBody>
      </p:sp>
      <p:sp>
        <p:nvSpPr>
          <p:cNvPr id="6" name="Content Placeholder 5">
            <a:extLst>
              <a:ext uri="{FF2B5EF4-FFF2-40B4-BE49-F238E27FC236}">
                <a16:creationId xmlns:a16="http://schemas.microsoft.com/office/drawing/2014/main" id="{22A0132C-2170-4CFD-A0F5-46608E0AAF2E}"/>
              </a:ext>
            </a:extLst>
          </p:cNvPr>
          <p:cNvSpPr>
            <a:spLocks noGrp="1"/>
          </p:cNvSpPr>
          <p:nvPr>
            <p:ph sz="quarter" idx="13"/>
          </p:nvPr>
        </p:nvSpPr>
        <p:spPr>
          <a:xfrm>
            <a:off x="685800" y="2142744"/>
            <a:ext cx="3886200" cy="3877056"/>
          </a:xfrm>
        </p:spPr>
        <p:txBody>
          <a:bodyPr>
            <a:normAutofit fontScale="92500"/>
          </a:bodyPr>
          <a:lstStyle/>
          <a:p>
            <a:r>
              <a:rPr lang="en-US" dirty="0"/>
              <a:t>Pre-Order data retrieving:</a:t>
            </a:r>
          </a:p>
          <a:p>
            <a:pPr marL="0" indent="0" algn="ctr">
              <a:buNone/>
            </a:pPr>
            <a:r>
              <a:rPr lang="en-US" sz="1800" dirty="0">
                <a:latin typeface="Biome" panose="020B0503030204020804" pitchFamily="34" charset="0"/>
                <a:cs typeface="Biome" panose="020B0503030204020804" pitchFamily="34" charset="0"/>
              </a:rPr>
              <a:t>ROOT – left – right</a:t>
            </a:r>
          </a:p>
          <a:p>
            <a:pPr marL="0" indent="0" algn="ctr">
              <a:buNone/>
            </a:pPr>
            <a:r>
              <a:rPr lang="en-US" dirty="0">
                <a:latin typeface="Biome Light" panose="020B0303030204020804" pitchFamily="34" charset="0"/>
                <a:cs typeface="Biome Light" panose="020B0303030204020804" pitchFamily="34" charset="0"/>
              </a:rPr>
              <a:t>5, 3, 1, 2, 4, 7, 6, 8</a:t>
            </a:r>
          </a:p>
          <a:p>
            <a:pPr marL="0" indent="0">
              <a:buNone/>
            </a:pPr>
            <a:endParaRPr lang="en-US" sz="1100" dirty="0"/>
          </a:p>
          <a:p>
            <a:r>
              <a:rPr lang="en-US" dirty="0"/>
              <a:t>Post-order data retrieving:</a:t>
            </a:r>
          </a:p>
          <a:p>
            <a:pPr marL="0" indent="0">
              <a:buNone/>
            </a:pPr>
            <a:r>
              <a:rPr lang="en-US" sz="1800" dirty="0">
                <a:latin typeface="Biome" panose="020B0503030204020804" pitchFamily="34" charset="0"/>
                <a:cs typeface="Biome" panose="020B0503030204020804" pitchFamily="34" charset="0"/>
              </a:rPr>
              <a:t>	left – right – ROOT</a:t>
            </a:r>
          </a:p>
          <a:p>
            <a:pPr marL="0" indent="0" algn="ctr">
              <a:buNone/>
            </a:pPr>
            <a:r>
              <a:rPr lang="en-US" dirty="0">
                <a:latin typeface="Biome Light" panose="020B0303030204020804" pitchFamily="34" charset="0"/>
                <a:cs typeface="Biome Light" panose="020B0303030204020804" pitchFamily="34" charset="0"/>
              </a:rPr>
              <a:t>2, 1, 4, 3, 6, 8, 7, 5</a:t>
            </a:r>
          </a:p>
          <a:p>
            <a:endParaRPr lang="en-US" sz="1100" dirty="0"/>
          </a:p>
          <a:p>
            <a:r>
              <a:rPr lang="en-US" dirty="0"/>
              <a:t>Re-order data retrieving: 	</a:t>
            </a:r>
          </a:p>
          <a:p>
            <a:pPr marL="0" indent="0" algn="ctr">
              <a:buNone/>
            </a:pPr>
            <a:r>
              <a:rPr lang="en-US" sz="1800" dirty="0">
                <a:latin typeface="Biome" panose="020B0503030204020804" pitchFamily="34" charset="0"/>
                <a:cs typeface="Biome" panose="020B0503030204020804" pitchFamily="34" charset="0"/>
              </a:rPr>
              <a:t>left – ROOT – right</a:t>
            </a:r>
          </a:p>
          <a:p>
            <a:pPr marL="0" indent="0" algn="ctr">
              <a:buNone/>
            </a:pPr>
            <a:r>
              <a:rPr lang="en-US" dirty="0">
                <a:latin typeface="Biome Light" panose="020B0303030204020804" pitchFamily="34" charset="0"/>
                <a:cs typeface="Biome Light" panose="020B0303030204020804" pitchFamily="34" charset="0"/>
              </a:rPr>
              <a:t>1, 2, 3, 4, 5, 6, 7, 8</a:t>
            </a:r>
            <a:endParaRPr lang="en-GB" dirty="0">
              <a:latin typeface="Biome Light" panose="020B0303030204020804" pitchFamily="34" charset="0"/>
              <a:cs typeface="Biome Light" panose="020B0303030204020804" pitchFamily="34" charset="0"/>
            </a:endParaRPr>
          </a:p>
        </p:txBody>
      </p:sp>
      <p:graphicFrame>
        <p:nvGraphicFramePr>
          <p:cNvPr id="8" name="Content Placeholder 7">
            <a:extLst>
              <a:ext uri="{FF2B5EF4-FFF2-40B4-BE49-F238E27FC236}">
                <a16:creationId xmlns:a16="http://schemas.microsoft.com/office/drawing/2014/main" id="{8F5C995A-7495-462D-94A9-BF4EBCA7A739}"/>
              </a:ext>
            </a:extLst>
          </p:cNvPr>
          <p:cNvGraphicFramePr>
            <a:graphicFrameLocks noGrp="1"/>
          </p:cNvGraphicFramePr>
          <p:nvPr>
            <p:ph sz="quarter" idx="14"/>
            <p:extLst>
              <p:ext uri="{D42A27DB-BD31-4B8C-83A1-F6EECF244321}">
                <p14:modId xmlns:p14="http://schemas.microsoft.com/office/powerpoint/2010/main" val="1241585026"/>
              </p:ext>
            </p:extLst>
          </p:nvPr>
        </p:nvGraphicFramePr>
        <p:xfrm>
          <a:off x="4572001" y="2239583"/>
          <a:ext cx="5029200" cy="3877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3984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iterate type="lt">
                                    <p:tmAbs val="100"/>
                                  </p:iterate>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iterate type="lt">
                                    <p:tmAbs val="100"/>
                                  </p:iterate>
                                  <p:childTnLst>
                                    <p:set>
                                      <p:cBhvr>
                                        <p:cTn id="1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iterate type="lt">
                                    <p:tmAbs val="100"/>
                                  </p:iterate>
                                  <p:childTnLst>
                                    <p:set>
                                      <p:cBhvr>
                                        <p:cTn id="14"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Hardcover</Template>
  <TotalTime>3192</TotalTime>
  <Words>615</Words>
  <Application>Microsoft Office PowerPoint</Application>
  <PresentationFormat>On-screen Show (4:3)</PresentationFormat>
  <Paragraphs>71</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Biome</vt:lpstr>
      <vt:lpstr>Biome Light</vt:lpstr>
      <vt:lpstr>Book Antiqua</vt:lpstr>
      <vt:lpstr>Calibri</vt:lpstr>
      <vt:lpstr>Wingdings</vt:lpstr>
      <vt:lpstr>Hardcover</vt:lpstr>
      <vt:lpstr>Tree Structure</vt:lpstr>
      <vt:lpstr>Definitions </vt:lpstr>
      <vt:lpstr>Usage of Trees</vt:lpstr>
      <vt:lpstr>Main application of Trees</vt:lpstr>
      <vt:lpstr>Binary Tree</vt:lpstr>
      <vt:lpstr>Binary Tree terminology</vt:lpstr>
      <vt:lpstr>Binary Tree: Pseudo-code</vt:lpstr>
      <vt:lpstr>Retrieving Binary Tree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Savriddin Halil</dc:creator>
  <cp:lastModifiedBy>IT Department</cp:lastModifiedBy>
  <cp:revision>32</cp:revision>
  <dcterms:created xsi:type="dcterms:W3CDTF">2013-10-20T06:37:03Z</dcterms:created>
  <dcterms:modified xsi:type="dcterms:W3CDTF">2022-04-19T09:57:19Z</dcterms:modified>
</cp:coreProperties>
</file>