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17" r:id="rId6"/>
    <p:sldId id="310" r:id="rId7"/>
    <p:sldId id="311" r:id="rId8"/>
    <p:sldId id="314" r:id="rId9"/>
    <p:sldId id="312" r:id="rId10"/>
    <p:sldId id="313" r:id="rId11"/>
    <p:sldId id="309" r:id="rId12"/>
    <p:sldId id="304" r:id="rId13"/>
    <p:sldId id="305" r:id="rId14"/>
    <p:sldId id="307" r:id="rId15"/>
    <p:sldId id="318" r:id="rId16"/>
    <p:sldId id="3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19" autoAdjust="0"/>
  </p:normalViewPr>
  <p:slideViewPr>
    <p:cSldViewPr snapToGrid="0">
      <p:cViewPr varScale="1">
        <p:scale>
          <a:sx n="46" d="100"/>
          <a:sy n="46" d="100"/>
        </p:scale>
        <p:origin x="86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lecture-notes.tiu.edu.iq/nursing-leadership-and-management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454" y="0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Dolor Sit Amet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CC4035-9E25-42CC-8E75-223E0C53CD73}"/>
              </a:ext>
            </a:extLst>
          </p:cNvPr>
          <p:cNvSpPr txBox="1"/>
          <p:nvPr/>
        </p:nvSpPr>
        <p:spPr>
          <a:xfrm>
            <a:off x="106401" y="74250"/>
            <a:ext cx="44650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Tishk International University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Nursing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Nursing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Forth Grade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3D865-2B09-4811-90D6-A15932AF1E8A}"/>
              </a:ext>
            </a:extLst>
          </p:cNvPr>
          <p:cNvSpPr txBox="1"/>
          <p:nvPr/>
        </p:nvSpPr>
        <p:spPr>
          <a:xfrm>
            <a:off x="6426200" y="690404"/>
            <a:ext cx="5765800" cy="517064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Meaning of Leadership to 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Nurses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4400" b="1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515FD1-735C-4984-B019-47FBBF3B2A41}"/>
              </a:ext>
            </a:extLst>
          </p:cNvPr>
          <p:cNvSpPr txBox="1"/>
          <p:nvPr/>
        </p:nvSpPr>
        <p:spPr>
          <a:xfrm>
            <a:off x="-28910" y="6396335"/>
            <a:ext cx="12220910" cy="46166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Supervised By: Dr. Sangar M. Ahmed                             prepared by: Shaban Sami Rajab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0FA71-EE40-47D2-87FA-5C28D8BB1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045" y="361458"/>
            <a:ext cx="3408005" cy="3067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596BD5-3672-4EB2-BAAB-E46501609338}"/>
              </a:ext>
            </a:extLst>
          </p:cNvPr>
          <p:cNvSpPr txBox="1"/>
          <p:nvPr/>
        </p:nvSpPr>
        <p:spPr>
          <a:xfrm>
            <a:off x="6428509" y="5425900"/>
            <a:ext cx="5795673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u="none" strike="noStrike" dirty="0">
                <a:effectLst/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Nursing Leadership and Management</a:t>
            </a:r>
            <a:endParaRPr 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094C28-C07E-ADCD-560C-8DFDB7E6890A}"/>
              </a:ext>
            </a:extLst>
          </p:cNvPr>
          <p:cNvSpPr txBox="1"/>
          <p:nvPr/>
        </p:nvSpPr>
        <p:spPr>
          <a:xfrm>
            <a:off x="1039091" y="1533494"/>
            <a:ext cx="3225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Academic year 2021-2022</a:t>
            </a:r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EFF6-7D54-4B0A-B868-67ED65B8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90" y="146903"/>
            <a:ext cx="10058400" cy="1450757"/>
          </a:xfrm>
        </p:spPr>
        <p:txBody>
          <a:bodyPr/>
          <a:lstStyle/>
          <a:p>
            <a:r>
              <a:rPr lang="en-US" dirty="0"/>
              <a:t>Count…..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75727-CD7F-4298-B6A3-C1ED9C11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8714"/>
            <a:ext cx="10396220" cy="376089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skills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Nursing leadership who take on supervisory roles to             direct their teams and maintain organizational structure in their practices possess leadership skills that have an influence on their career success.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55355-C92A-442E-928C-436EB0A4A25F}"/>
              </a:ext>
            </a:extLst>
          </p:cNvPr>
          <p:cNvSpPr txBox="1"/>
          <p:nvPr/>
        </p:nvSpPr>
        <p:spPr>
          <a:xfrm>
            <a:off x="1005840" y="4306146"/>
            <a:ext cx="101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Teamwork skills</a:t>
            </a:r>
            <a:r>
              <a:rPr lang="en-US" dirty="0"/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 leaders work with a diverse range of healthcare professionals in their careers.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42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0FBF-42E2-4E1F-A10D-B49B148D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1503"/>
            <a:ext cx="10058400" cy="1450757"/>
          </a:xfrm>
        </p:spPr>
        <p:txBody>
          <a:bodyPr/>
          <a:lstStyle/>
          <a:p>
            <a:r>
              <a:rPr lang="en-US" dirty="0"/>
              <a:t>Count…..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9C42-80C4-4781-BB89-0FC9F0DC0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0" y="2057401"/>
            <a:ext cx="10058400" cy="376089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Communication skills: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Nurses are communicators. They work with patients and healthcare professionals daily, and they apply effective communication skills to succeed in their jobs.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Emotional intelligence: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Nurses in leadership roles depend on their emotional intelligence to interact with their patients and teammates. The ability to care for patients.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3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A116-472D-49CF-9AD0-907D3F72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E4414-B8F7-4CBD-B1EC-9CC0ADD08D3D}"/>
              </a:ext>
            </a:extLst>
          </p:cNvPr>
          <p:cNvSpPr txBox="1"/>
          <p:nvPr/>
        </p:nvSpPr>
        <p:spPr>
          <a:xfrm>
            <a:off x="1097280" y="2016082"/>
            <a:ext cx="950537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Australian College of Nursing (ACN). Nurse Leadership, ACN, Canberra. [White paper]. [Internet] 2020. Available from: https://www.google.com.sa/search?q=nurse+leadership+a+white+paper+by+acn+2015&amp;oq=nurse+leadership+a+white+&amp;gs_l=serp.3.0.0.242840 [Accessed 26. April. 2022].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Ledlow</a:t>
            </a:r>
            <a:r>
              <a:rPr lang="en-US" dirty="0"/>
              <a:t> G, </a:t>
            </a:r>
            <a:r>
              <a:rPr lang="en-US" dirty="0" err="1"/>
              <a:t>Coppols</a:t>
            </a:r>
            <a:r>
              <a:rPr lang="en-US" dirty="0"/>
              <a:t> N. Leadership for Health Professionals: Theory, Skills, and Application. 2nd ed. Sudbury, MA: Jones &amp; Bartlett Learning; 2021. 13p. [Accessed 28. April. 2022].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Chappell K, Richards K. New graduate nurses, new graduate nurse transition programs, and clinical leadership skill: A systematic review. Journal for Nurses in Professional Development. 2020; 31: 128-137. [Accessed 29. April. 2022].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Austin S, Brewer M, Donnelly G, Fitzpatrick A, </a:t>
            </a:r>
            <a:r>
              <a:rPr lang="en-US" dirty="0" err="1"/>
              <a:t>Harberson</a:t>
            </a:r>
            <a:r>
              <a:rPr lang="en-US" dirty="0"/>
              <a:t> G, Hunt S, Morris M. Five keys to successful nursing management. In: Why leadership is important to nursing. G. F. Donnelly (Ed.), Springhouse, PA: Lippincott Williams and Wilkins; 2019; p. 57-80. [Accessed 25. April. 2022].</a:t>
            </a:r>
          </a:p>
        </p:txBody>
      </p:sp>
    </p:spTree>
    <p:extLst>
      <p:ext uri="{BB962C8B-B14F-4D97-AF65-F5344CB8AC3E}">
        <p14:creationId xmlns:p14="http://schemas.microsoft.com/office/powerpoint/2010/main" val="43893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61F95C-806A-4CA4-A2F6-CE3D00F5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64" y="1548221"/>
            <a:ext cx="10059272" cy="3761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41D33-E56D-4057-8198-BB9F85D62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64" y="5309779"/>
            <a:ext cx="10059272" cy="3761558"/>
          </a:xfrm>
          <a:prstGeom prst="rect">
            <a:avLst/>
          </a:prstGeom>
        </p:spPr>
      </p:pic>
      <p:pic>
        <p:nvPicPr>
          <p:cNvPr id="1026" name="Picture 2" descr="Credits | Phantasy Photos">
            <a:extLst>
              <a:ext uri="{FF2B5EF4-FFF2-40B4-BE49-F238E27FC236}">
                <a16:creationId xmlns:a16="http://schemas.microsoft.com/office/drawing/2014/main" id="{07F8B9F8-9797-45BA-822D-BD7CE843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10477500" cy="47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y questions? | ExpertHub">
            <a:extLst>
              <a:ext uri="{FF2B5EF4-FFF2-40B4-BE49-F238E27FC236}">
                <a16:creationId xmlns:a16="http://schemas.microsoft.com/office/drawing/2014/main" id="{C3E243CB-37CF-4808-BC97-4EBC9335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5" y="4757949"/>
            <a:ext cx="2701925" cy="15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1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FB23-B716-4FF2-92D7-6E267B47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0C9E9-33DD-44F6-8C5E-D72F1BC8E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4821219"/>
            <a:ext cx="10059272" cy="3761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AA979-D5AC-40D9-8544-558F76922228}"/>
              </a:ext>
            </a:extLst>
          </p:cNvPr>
          <p:cNvSpPr txBox="1"/>
          <p:nvPr/>
        </p:nvSpPr>
        <p:spPr>
          <a:xfrm>
            <a:off x="1206500" y="2165986"/>
            <a:ext cx="69723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Nursing Leadership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Need Of Nursing Leadership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 Leader Roles and Responsibilities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Qualities of a Nurse Leader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Effective Nurse Leader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 of nursing leadership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qualities are essential to nursing leadership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70E37C-7FE8-4836-AACB-0B3248D4F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379" y="3335251"/>
            <a:ext cx="2890242" cy="29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6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24E5-C2F6-4B93-85C2-305CD63D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9"/>
            <a:ext cx="10058400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 Leadership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1D957-28F4-4C7F-B78E-3819D848F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Nursing Leadership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is a process whereby a nurse influences two or more persons to achieve specific goal in the provision of nursing care for one or more clients.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When nurses graduate they are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ready to assume a leadership role. They require opportunities for self-discovery to understand their strengths for skill building.</a:t>
            </a:r>
          </a:p>
        </p:txBody>
      </p:sp>
    </p:spTree>
    <p:extLst>
      <p:ext uri="{BB962C8B-B14F-4D97-AF65-F5344CB8AC3E}">
        <p14:creationId xmlns:p14="http://schemas.microsoft.com/office/powerpoint/2010/main" val="128403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762F3-55E0-4B9D-8010-4AF99A84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Of Nursing Leadership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6A18F-0AA4-47BB-973D-10BC0B2BC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– Increase in physical facilities and decrease in nursing personnel in the hospital </a:t>
            </a:r>
          </a:p>
          <a:p>
            <a:r>
              <a:rPr lang="en-US" sz="2400" dirty="0"/>
              <a:t>– A new spiritual focus on the mind and body connection </a:t>
            </a:r>
          </a:p>
          <a:p>
            <a:r>
              <a:rPr lang="en-US" sz="2400" dirty="0"/>
              <a:t>– High expectation of patient </a:t>
            </a:r>
          </a:p>
          <a:p>
            <a:r>
              <a:rPr lang="en-US" sz="2400" dirty="0"/>
              <a:t>– New technology </a:t>
            </a:r>
          </a:p>
          <a:p>
            <a:r>
              <a:rPr lang="en-US" sz="2400" dirty="0"/>
              <a:t>– Increased diversity in the workplace </a:t>
            </a:r>
          </a:p>
          <a:p>
            <a:r>
              <a:rPr lang="en-US" sz="2400" dirty="0"/>
              <a:t>– Greater accountability for practice </a:t>
            </a:r>
          </a:p>
          <a:p>
            <a:r>
              <a:rPr lang="en-US" sz="2400" dirty="0"/>
              <a:t>– Emerging social problems.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B1274-76FF-4C00-94D5-DDD83047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2273300"/>
            <a:ext cx="4921250" cy="49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9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EB24-45D9-4045-8CB1-7CD9D635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8966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 Leader Roles and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31D81-2D0E-4E21-B6CB-F441FF6F2DD9}"/>
              </a:ext>
            </a:extLst>
          </p:cNvPr>
          <p:cNvSpPr txBox="1"/>
          <p:nvPr/>
        </p:nvSpPr>
        <p:spPr>
          <a:xfrm>
            <a:off x="913064" y="1554344"/>
            <a:ext cx="11710736" cy="4319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Directing and Influencing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Making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Solving ·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Development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Development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Safety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52E5D4-BA0F-4E28-8401-304FA968F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0" y="193363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3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5F21-FA4A-419B-BB92-E5331B66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9303"/>
            <a:ext cx="10058400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Qualities of a Nurse Leader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0C047-440F-4B37-B509-13D0E16F3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780" y="1952843"/>
            <a:ext cx="10058400" cy="55824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Commonsense, Committed, Skilled communicator. Courageous, Charismatic, compassionate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working, Strong work ethic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Religious, spiritual, Person of faith.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Educated, Experienced.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Goal orientated, Efficient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Loving, kind.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taker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Judgement.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387A8-A6EF-4E06-9FAE-207A61533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2362201"/>
            <a:ext cx="4381500" cy="37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3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2EF1-C24B-40E7-AF55-3D533057F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Effective Nurse Leader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B81CF-8143-4532-BA0E-4850A4FB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421620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Actively engage in planning the current and future work of the group.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direction to staff members the way the work is to be done.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the work done by the staff members to maintain quality and productivity.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and reward quality and Productivity Fast of the development of staff.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both administration &amp; Leadership.</a:t>
            </a:r>
          </a:p>
        </p:txBody>
      </p:sp>
    </p:spTree>
    <p:extLst>
      <p:ext uri="{BB962C8B-B14F-4D97-AF65-F5344CB8AC3E}">
        <p14:creationId xmlns:p14="http://schemas.microsoft.com/office/powerpoint/2010/main" val="299927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DA8E8-AFF1-48C9-8FDF-99099A8A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19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 of nursing leadership 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12176-BC36-4F14-889E-972E5871AC9B}"/>
              </a:ext>
            </a:extLst>
          </p:cNvPr>
          <p:cNvSpPr txBox="1"/>
          <p:nvPr/>
        </p:nvSpPr>
        <p:spPr>
          <a:xfrm>
            <a:off x="862124" y="2232660"/>
            <a:ext cx="10161476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 leaders are encouraged to use transformational leadership approaches.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of supportive practice environments for nurses 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patient care.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patient safety.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patient satisfaction.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5DF838-DD2F-4F0F-95BC-99D6C07A5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9" t="19078" r="9713" b="26410"/>
          <a:stretch/>
        </p:blipFill>
        <p:spPr>
          <a:xfrm>
            <a:off x="6222999" y="3289300"/>
            <a:ext cx="4318001" cy="29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0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33AF3-661A-4784-A3EF-3B5FCB2D6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471809"/>
            <a:ext cx="10058400" cy="18215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qualities are essential to nursing leadership 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DB00C-ED96-44CC-974F-D82B6521F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714501"/>
            <a:ext cx="10058400" cy="3760891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Leadership skills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Teamwork skills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skills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Emotional intelligence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Technical skills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B9E64-1E64-4ACC-B633-D1BCF537D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0" y="2449858"/>
            <a:ext cx="8204200" cy="381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3951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{67C5A9D4-159D-4168-AC9A-9A51746F3569}tf22712842_win32</Template>
  <TotalTime>622</TotalTime>
  <Words>740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Franklin Gothic Book</vt:lpstr>
      <vt:lpstr>Lato</vt:lpstr>
      <vt:lpstr>Times New Roman</vt:lpstr>
      <vt:lpstr>Wingdings</vt:lpstr>
      <vt:lpstr>1_RetrospectVTI</vt:lpstr>
      <vt:lpstr>PowerPoint Presentation</vt:lpstr>
      <vt:lpstr>outline</vt:lpstr>
      <vt:lpstr>Nursing Leadership </vt:lpstr>
      <vt:lpstr>Need Of Nursing Leadership </vt:lpstr>
      <vt:lpstr>Nurse Leader Roles and Responsibilities </vt:lpstr>
      <vt:lpstr>Qualities of a Nurse Leader </vt:lpstr>
      <vt:lpstr>Characteristics of Effective Nurse Leader </vt:lpstr>
      <vt:lpstr>Goals of nursing leadership  </vt:lpstr>
      <vt:lpstr>What qualities are essential to nursing leadership ? </vt:lpstr>
      <vt:lpstr>Count…..</vt:lpstr>
      <vt:lpstr>Count…..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shabansami14@outlook.com</dc:creator>
  <cp:lastModifiedBy>shabansami14@outlook.com</cp:lastModifiedBy>
  <cp:revision>6</cp:revision>
  <dcterms:created xsi:type="dcterms:W3CDTF">2022-05-08T20:23:54Z</dcterms:created>
  <dcterms:modified xsi:type="dcterms:W3CDTF">2022-05-16T11:04:03Z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