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7" r:id="rId2"/>
    <p:sldId id="258" r:id="rId3"/>
    <p:sldId id="259" r:id="rId4"/>
    <p:sldId id="260" r:id="rId5"/>
    <p:sldId id="261" r:id="rId6"/>
    <p:sldId id="262" r:id="rId7"/>
    <p:sldId id="263" r:id="rId8"/>
    <p:sldId id="266" r:id="rId9"/>
    <p:sldId id="267" r:id="rId10"/>
    <p:sldId id="268" r:id="rId11"/>
    <p:sldId id="269" r:id="rId12"/>
    <p:sldId id="264" r:id="rId13"/>
    <p:sldId id="265"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D0D85-51EF-40D2-91C5-01EE03F90950}" v="354" dt="2022-10-07T19:05:08.246"/>
    <p1510:client id="{DA1D1B11-50BD-4882-9D0C-37D54137A41B}" v="389" dt="2022-10-07T19:40:51.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tz s2" userId="002e06582f8f21d3" providerId="Windows Live" clId="Web-{DA1D1B11-50BD-4882-9D0C-37D54137A41B}"/>
    <pc:docChg chg="addSld modSld">
      <pc:chgData name="Itz s2" userId="002e06582f8f21d3" providerId="Windows Live" clId="Web-{DA1D1B11-50BD-4882-9D0C-37D54137A41B}" dt="2022-10-07T19:40:49.187" v="378" actId="20577"/>
      <pc:docMkLst>
        <pc:docMk/>
      </pc:docMkLst>
      <pc:sldChg chg="addSp delSp modSp mod setBg">
        <pc:chgData name="Itz s2" userId="002e06582f8f21d3" providerId="Windows Live" clId="Web-{DA1D1B11-50BD-4882-9D0C-37D54137A41B}" dt="2022-10-07T19:13:55.983" v="49" actId="20577"/>
        <pc:sldMkLst>
          <pc:docMk/>
          <pc:sldMk cId="2333220752" sldId="261"/>
        </pc:sldMkLst>
        <pc:spChg chg="mod">
          <ac:chgData name="Itz s2" userId="002e06582f8f21d3" providerId="Windows Live" clId="Web-{DA1D1B11-50BD-4882-9D0C-37D54137A41B}" dt="2022-10-07T19:12:25.180" v="6"/>
          <ac:spMkLst>
            <pc:docMk/>
            <pc:sldMk cId="2333220752" sldId="261"/>
            <ac:spMk id="2" creationId="{85A6AA94-3536-1274-CBA5-381CA7CA52FA}"/>
          </ac:spMkLst>
        </pc:spChg>
        <pc:spChg chg="del">
          <ac:chgData name="Itz s2" userId="002e06582f8f21d3" providerId="Windows Live" clId="Web-{DA1D1B11-50BD-4882-9D0C-37D54137A41B}" dt="2022-10-07T19:12:15.632" v="5"/>
          <ac:spMkLst>
            <pc:docMk/>
            <pc:sldMk cId="2333220752" sldId="261"/>
            <ac:spMk id="3" creationId="{9241EF9D-35E6-CF1A-06E7-8E96096D9953}"/>
          </ac:spMkLst>
        </pc:spChg>
        <pc:spChg chg="add mod">
          <ac:chgData name="Itz s2" userId="002e06582f8f21d3" providerId="Windows Live" clId="Web-{DA1D1B11-50BD-4882-9D0C-37D54137A41B}" dt="2022-10-07T19:13:55.983" v="49" actId="20577"/>
          <ac:spMkLst>
            <pc:docMk/>
            <pc:sldMk cId="2333220752" sldId="261"/>
            <ac:spMk id="8" creationId="{DAF0A656-F82A-7A70-932F-C18EF1E38C9A}"/>
          </ac:spMkLst>
        </pc:spChg>
        <pc:picChg chg="add mod ord">
          <ac:chgData name="Itz s2" userId="002e06582f8f21d3" providerId="Windows Live" clId="Web-{DA1D1B11-50BD-4882-9D0C-37D54137A41B}" dt="2022-10-07T19:12:25.180" v="6"/>
          <ac:picMkLst>
            <pc:docMk/>
            <pc:sldMk cId="2333220752" sldId="261"/>
            <ac:picMk id="4" creationId="{7C03B000-634C-4B47-ACE5-E4C087514D72}"/>
          </ac:picMkLst>
        </pc:picChg>
      </pc:sldChg>
      <pc:sldChg chg="addSp delSp modSp new mod setBg">
        <pc:chgData name="Itz s2" userId="002e06582f8f21d3" providerId="Windows Live" clId="Web-{DA1D1B11-50BD-4882-9D0C-37D54137A41B}" dt="2022-10-07T19:17:52.889" v="75" actId="20577"/>
        <pc:sldMkLst>
          <pc:docMk/>
          <pc:sldMk cId="2920693537" sldId="262"/>
        </pc:sldMkLst>
        <pc:spChg chg="mod ord">
          <ac:chgData name="Itz s2" userId="002e06582f8f21d3" providerId="Windows Live" clId="Web-{DA1D1B11-50BD-4882-9D0C-37D54137A41B}" dt="2022-10-07T19:16:34.134" v="73"/>
          <ac:spMkLst>
            <pc:docMk/>
            <pc:sldMk cId="2920693537" sldId="262"/>
            <ac:spMk id="2" creationId="{0AE4A53A-B3DD-814A-0C8C-80AFB9B4A10C}"/>
          </ac:spMkLst>
        </pc:spChg>
        <pc:spChg chg="del">
          <ac:chgData name="Itz s2" userId="002e06582f8f21d3" providerId="Windows Live" clId="Web-{DA1D1B11-50BD-4882-9D0C-37D54137A41B}" dt="2022-10-07T19:15:28.051" v="70"/>
          <ac:spMkLst>
            <pc:docMk/>
            <pc:sldMk cId="2920693537" sldId="262"/>
            <ac:spMk id="3" creationId="{49404A31-22BB-46F9-888D-B862CBC63DBE}"/>
          </ac:spMkLst>
        </pc:spChg>
        <pc:spChg chg="add">
          <ac:chgData name="Itz s2" userId="002e06582f8f21d3" providerId="Windows Live" clId="Web-{DA1D1B11-50BD-4882-9D0C-37D54137A41B}" dt="2022-10-07T19:15:37.974" v="71"/>
          <ac:spMkLst>
            <pc:docMk/>
            <pc:sldMk cId="2920693537" sldId="262"/>
            <ac:spMk id="8" creationId="{D23E8AE2-1DC8-FC09-2D26-3AEB5C45AE16}"/>
          </ac:spMkLst>
        </pc:spChg>
        <pc:spChg chg="add">
          <ac:chgData name="Itz s2" userId="002e06582f8f21d3" providerId="Windows Live" clId="Web-{DA1D1B11-50BD-4882-9D0C-37D54137A41B}" dt="2022-10-07T19:15:37.974" v="71"/>
          <ac:spMkLst>
            <pc:docMk/>
            <pc:sldMk cId="2920693537" sldId="262"/>
            <ac:spMk id="11" creationId="{1660E788-AFA9-4A1B-9991-6AA74632A15B}"/>
          </ac:spMkLst>
        </pc:spChg>
        <pc:spChg chg="add">
          <ac:chgData name="Itz s2" userId="002e06582f8f21d3" providerId="Windows Live" clId="Web-{DA1D1B11-50BD-4882-9D0C-37D54137A41B}" dt="2022-10-07T19:15:37.974" v="71"/>
          <ac:spMkLst>
            <pc:docMk/>
            <pc:sldMk cId="2920693537" sldId="262"/>
            <ac:spMk id="13" creationId="{867D4867-5BA7-4462-B2F6-A23F4A622AA7}"/>
          </ac:spMkLst>
        </pc:spChg>
        <pc:spChg chg="add">
          <ac:chgData name="Itz s2" userId="002e06582f8f21d3" providerId="Windows Live" clId="Web-{DA1D1B11-50BD-4882-9D0C-37D54137A41B}" dt="2022-10-07T19:16:34.134" v="73"/>
          <ac:spMkLst>
            <pc:docMk/>
            <pc:sldMk cId="2920693537" sldId="262"/>
            <ac:spMk id="15" creationId="{1660E788-AFA9-4A1B-9991-6AA74632A15B}"/>
          </ac:spMkLst>
        </pc:spChg>
        <pc:spChg chg="add">
          <ac:chgData name="Itz s2" userId="002e06582f8f21d3" providerId="Windows Live" clId="Web-{DA1D1B11-50BD-4882-9D0C-37D54137A41B}" dt="2022-10-07T19:16:34.134" v="73"/>
          <ac:spMkLst>
            <pc:docMk/>
            <pc:sldMk cId="2920693537" sldId="262"/>
            <ac:spMk id="16" creationId="{867D4867-5BA7-4462-B2F6-A23F4A622AA7}"/>
          </ac:spMkLst>
        </pc:spChg>
        <pc:spChg chg="add mod">
          <ac:chgData name="Itz s2" userId="002e06582f8f21d3" providerId="Windows Live" clId="Web-{DA1D1B11-50BD-4882-9D0C-37D54137A41B}" dt="2022-10-07T19:17:52.889" v="75" actId="20577"/>
          <ac:spMkLst>
            <pc:docMk/>
            <pc:sldMk cId="2920693537" sldId="262"/>
            <ac:spMk id="17" creationId="{79122950-7EF3-4824-5350-C88E0704F02B}"/>
          </ac:spMkLst>
        </pc:spChg>
        <pc:picChg chg="add mod ord">
          <ac:chgData name="Itz s2" userId="002e06582f8f21d3" providerId="Windows Live" clId="Web-{DA1D1B11-50BD-4882-9D0C-37D54137A41B}" dt="2022-10-07T19:16:34.134" v="73"/>
          <ac:picMkLst>
            <pc:docMk/>
            <pc:sldMk cId="2920693537" sldId="262"/>
            <ac:picMk id="4" creationId="{B7CDACBF-62FE-F8E6-4464-E3DC9313A41D}"/>
          </ac:picMkLst>
        </pc:picChg>
      </pc:sldChg>
      <pc:sldChg chg="addSp delSp modSp new mod setBg">
        <pc:chgData name="Itz s2" userId="002e06582f8f21d3" providerId="Windows Live" clId="Web-{DA1D1B11-50BD-4882-9D0C-37D54137A41B}" dt="2022-10-07T19:23:08.583" v="95" actId="20577"/>
        <pc:sldMkLst>
          <pc:docMk/>
          <pc:sldMk cId="2107181420" sldId="263"/>
        </pc:sldMkLst>
        <pc:spChg chg="mod">
          <ac:chgData name="Itz s2" userId="002e06582f8f21d3" providerId="Windows Live" clId="Web-{DA1D1B11-50BD-4882-9D0C-37D54137A41B}" dt="2022-10-07T19:22:33.768" v="91"/>
          <ac:spMkLst>
            <pc:docMk/>
            <pc:sldMk cId="2107181420" sldId="263"/>
            <ac:spMk id="2" creationId="{AC98D718-6282-48F9-B28A-12E7DF1A7AD4}"/>
          </ac:spMkLst>
        </pc:spChg>
        <pc:spChg chg="del">
          <ac:chgData name="Itz s2" userId="002e06582f8f21d3" providerId="Windows Live" clId="Web-{DA1D1B11-50BD-4882-9D0C-37D54137A41B}" dt="2022-10-07T19:19:50.945" v="84"/>
          <ac:spMkLst>
            <pc:docMk/>
            <pc:sldMk cId="2107181420" sldId="263"/>
            <ac:spMk id="3" creationId="{DD80E3EB-C6D4-79A9-1669-99D36A403AB6}"/>
          </ac:spMkLst>
        </pc:spChg>
        <pc:spChg chg="add del mod">
          <ac:chgData name="Itz s2" userId="002e06582f8f21d3" providerId="Windows Live" clId="Web-{DA1D1B11-50BD-4882-9D0C-37D54137A41B}" dt="2022-10-07T19:22:09.642" v="86"/>
          <ac:spMkLst>
            <pc:docMk/>
            <pc:sldMk cId="2107181420" sldId="263"/>
            <ac:spMk id="6" creationId="{82947D8A-1A4D-A313-9525-76603EFF9BA6}"/>
          </ac:spMkLst>
        </pc:spChg>
        <pc:spChg chg="add del">
          <ac:chgData name="Itz s2" userId="002e06582f8f21d3" providerId="Windows Live" clId="Web-{DA1D1B11-50BD-4882-9D0C-37D54137A41B}" dt="2022-10-07T19:22:28.049" v="88"/>
          <ac:spMkLst>
            <pc:docMk/>
            <pc:sldMk cId="2107181420" sldId="263"/>
            <ac:spMk id="11" creationId="{E49505BF-963F-4F43-A039-74B63EC2DB98}"/>
          </ac:spMkLst>
        </pc:spChg>
        <pc:spChg chg="add del">
          <ac:chgData name="Itz s2" userId="002e06582f8f21d3" providerId="Windows Live" clId="Web-{DA1D1B11-50BD-4882-9D0C-37D54137A41B}" dt="2022-10-07T19:22:28.049" v="88"/>
          <ac:spMkLst>
            <pc:docMk/>
            <pc:sldMk cId="2107181420" sldId="263"/>
            <ac:spMk id="14" creationId="{DE6656AB-B8B3-4895-AD32-B928A43C4B1A}"/>
          </ac:spMkLst>
        </pc:spChg>
        <pc:spChg chg="add del">
          <ac:chgData name="Itz s2" userId="002e06582f8f21d3" providerId="Windows Live" clId="Web-{DA1D1B11-50BD-4882-9D0C-37D54137A41B}" dt="2022-10-07T19:22:28.049" v="88"/>
          <ac:spMkLst>
            <pc:docMk/>
            <pc:sldMk cId="2107181420" sldId="263"/>
            <ac:spMk id="16" creationId="{188BDAE2-5EE0-4B2F-9C9B-7E86A0B4C293}"/>
          </ac:spMkLst>
        </pc:spChg>
        <pc:spChg chg="add del">
          <ac:chgData name="Itz s2" userId="002e06582f8f21d3" providerId="Windows Live" clId="Web-{DA1D1B11-50BD-4882-9D0C-37D54137A41B}" dt="2022-10-07T19:22:33.768" v="90"/>
          <ac:spMkLst>
            <pc:docMk/>
            <pc:sldMk cId="2107181420" sldId="263"/>
            <ac:spMk id="18" creationId="{9EAD66F1-264E-9D80-6BF2-F70C8939E386}"/>
          </ac:spMkLst>
        </pc:spChg>
        <pc:spChg chg="add">
          <ac:chgData name="Itz s2" userId="002e06582f8f21d3" providerId="Windows Live" clId="Web-{DA1D1B11-50BD-4882-9D0C-37D54137A41B}" dt="2022-10-07T19:22:33.768" v="91"/>
          <ac:spMkLst>
            <pc:docMk/>
            <pc:sldMk cId="2107181420" sldId="263"/>
            <ac:spMk id="20" creationId="{DE6656AB-B8B3-4895-AD32-B928A43C4B1A}"/>
          </ac:spMkLst>
        </pc:spChg>
        <pc:spChg chg="add">
          <ac:chgData name="Itz s2" userId="002e06582f8f21d3" providerId="Windows Live" clId="Web-{DA1D1B11-50BD-4882-9D0C-37D54137A41B}" dt="2022-10-07T19:22:33.768" v="91"/>
          <ac:spMkLst>
            <pc:docMk/>
            <pc:sldMk cId="2107181420" sldId="263"/>
            <ac:spMk id="21" creationId="{188BDAE2-5EE0-4B2F-9C9B-7E86A0B4C293}"/>
          </ac:spMkLst>
        </pc:spChg>
        <pc:spChg chg="add mod">
          <ac:chgData name="Itz s2" userId="002e06582f8f21d3" providerId="Windows Live" clId="Web-{DA1D1B11-50BD-4882-9D0C-37D54137A41B}" dt="2022-10-07T19:23:08.583" v="95" actId="20577"/>
          <ac:spMkLst>
            <pc:docMk/>
            <pc:sldMk cId="2107181420" sldId="263"/>
            <ac:spMk id="22" creationId="{E49505BF-963F-4F43-A039-74B63EC2DB98}"/>
          </ac:spMkLst>
        </pc:spChg>
        <pc:picChg chg="add del mod ord">
          <ac:chgData name="Itz s2" userId="002e06582f8f21d3" providerId="Windows Live" clId="Web-{DA1D1B11-50BD-4882-9D0C-37D54137A41B}" dt="2022-10-07T19:19:55.961" v="85"/>
          <ac:picMkLst>
            <pc:docMk/>
            <pc:sldMk cId="2107181420" sldId="263"/>
            <ac:picMk id="4" creationId="{EFCDA43A-0AAF-2607-E2E9-F0B6D3E9B4C0}"/>
          </ac:picMkLst>
        </pc:picChg>
        <pc:picChg chg="add mod ord">
          <ac:chgData name="Itz s2" userId="002e06582f8f21d3" providerId="Windows Live" clId="Web-{DA1D1B11-50BD-4882-9D0C-37D54137A41B}" dt="2022-10-07T19:22:33.768" v="91"/>
          <ac:picMkLst>
            <pc:docMk/>
            <pc:sldMk cId="2107181420" sldId="263"/>
            <ac:picMk id="7" creationId="{229BF6CF-D13A-2DA9-C752-8D13419DD760}"/>
          </ac:picMkLst>
        </pc:picChg>
      </pc:sldChg>
      <pc:sldChg chg="modSp new">
        <pc:chgData name="Itz s2" userId="002e06582f8f21d3" providerId="Windows Live" clId="Web-{DA1D1B11-50BD-4882-9D0C-37D54137A41B}" dt="2022-10-07T19:25:23.749" v="111" actId="20577"/>
        <pc:sldMkLst>
          <pc:docMk/>
          <pc:sldMk cId="132876180" sldId="264"/>
        </pc:sldMkLst>
        <pc:spChg chg="mod">
          <ac:chgData name="Itz s2" userId="002e06582f8f21d3" providerId="Windows Live" clId="Web-{DA1D1B11-50BD-4882-9D0C-37D54137A41B}" dt="2022-10-07T19:25:23.749" v="111" actId="20577"/>
          <ac:spMkLst>
            <pc:docMk/>
            <pc:sldMk cId="132876180" sldId="264"/>
            <ac:spMk id="2" creationId="{60F2591E-AE74-F8E8-ABEF-E15351574806}"/>
          </ac:spMkLst>
        </pc:spChg>
        <pc:spChg chg="mod">
          <ac:chgData name="Itz s2" userId="002e06582f8f21d3" providerId="Windows Live" clId="Web-{DA1D1B11-50BD-4882-9D0C-37D54137A41B}" dt="2022-10-07T19:25:17.842" v="109" actId="20577"/>
          <ac:spMkLst>
            <pc:docMk/>
            <pc:sldMk cId="132876180" sldId="264"/>
            <ac:spMk id="3" creationId="{0FDAD72D-060B-0717-72F3-390A78927C05}"/>
          </ac:spMkLst>
        </pc:spChg>
      </pc:sldChg>
      <pc:sldChg chg="modSp new">
        <pc:chgData name="Itz s2" userId="002e06582f8f21d3" providerId="Windows Live" clId="Web-{DA1D1B11-50BD-4882-9D0C-37D54137A41B}" dt="2022-10-07T19:29:10.530" v="121" actId="20577"/>
        <pc:sldMkLst>
          <pc:docMk/>
          <pc:sldMk cId="946836907" sldId="265"/>
        </pc:sldMkLst>
        <pc:spChg chg="mod">
          <ac:chgData name="Itz s2" userId="002e06582f8f21d3" providerId="Windows Live" clId="Web-{DA1D1B11-50BD-4882-9D0C-37D54137A41B}" dt="2022-10-07T19:29:10.530" v="121" actId="20577"/>
          <ac:spMkLst>
            <pc:docMk/>
            <pc:sldMk cId="946836907" sldId="265"/>
            <ac:spMk id="2" creationId="{FF9BF2A3-DAD4-8CE9-1EAC-B828F8B25722}"/>
          </ac:spMkLst>
        </pc:spChg>
        <pc:spChg chg="mod">
          <ac:chgData name="Itz s2" userId="002e06582f8f21d3" providerId="Windows Live" clId="Web-{DA1D1B11-50BD-4882-9D0C-37D54137A41B}" dt="2022-10-07T19:28:37.731" v="119" actId="20577"/>
          <ac:spMkLst>
            <pc:docMk/>
            <pc:sldMk cId="946836907" sldId="265"/>
            <ac:spMk id="3" creationId="{766C87CC-7A06-91AA-FA2A-F263F3A183EA}"/>
          </ac:spMkLst>
        </pc:spChg>
      </pc:sldChg>
      <pc:sldChg chg="addSp delSp modSp new mod setBg">
        <pc:chgData name="Itz s2" userId="002e06582f8f21d3" providerId="Windows Live" clId="Web-{DA1D1B11-50BD-4882-9D0C-37D54137A41B}" dt="2022-10-07T19:31:56.994" v="182" actId="20577"/>
        <pc:sldMkLst>
          <pc:docMk/>
          <pc:sldMk cId="3245893534" sldId="266"/>
        </pc:sldMkLst>
        <pc:spChg chg="mod">
          <ac:chgData name="Itz s2" userId="002e06582f8f21d3" providerId="Windows Live" clId="Web-{DA1D1B11-50BD-4882-9D0C-37D54137A41B}" dt="2022-10-07T19:30:54.100" v="135"/>
          <ac:spMkLst>
            <pc:docMk/>
            <pc:sldMk cId="3245893534" sldId="266"/>
            <ac:spMk id="2" creationId="{FF1DEAB1-3846-2D2D-4D8C-09ECD1BCC059}"/>
          </ac:spMkLst>
        </pc:spChg>
        <pc:spChg chg="del">
          <ac:chgData name="Itz s2" userId="002e06582f8f21d3" providerId="Windows Live" clId="Web-{DA1D1B11-50BD-4882-9D0C-37D54137A41B}" dt="2022-10-07T19:30:40.083" v="134"/>
          <ac:spMkLst>
            <pc:docMk/>
            <pc:sldMk cId="3245893534" sldId="266"/>
            <ac:spMk id="3" creationId="{F3DA7BE2-68AE-8EC2-4801-72E0D37CB5EA}"/>
          </ac:spMkLst>
        </pc:spChg>
        <pc:spChg chg="add mod">
          <ac:chgData name="Itz s2" userId="002e06582f8f21d3" providerId="Windows Live" clId="Web-{DA1D1B11-50BD-4882-9D0C-37D54137A41B}" dt="2022-10-07T19:31:56.994" v="182" actId="20577"/>
          <ac:spMkLst>
            <pc:docMk/>
            <pc:sldMk cId="3245893534" sldId="266"/>
            <ac:spMk id="8" creationId="{777D507C-DBA4-6B11-B35D-FB50ADFB57D9}"/>
          </ac:spMkLst>
        </pc:spChg>
        <pc:spChg chg="add">
          <ac:chgData name="Itz s2" userId="002e06582f8f21d3" providerId="Windows Live" clId="Web-{DA1D1B11-50BD-4882-9D0C-37D54137A41B}" dt="2022-10-07T19:30:54.100" v="135"/>
          <ac:spMkLst>
            <pc:docMk/>
            <pc:sldMk cId="3245893534" sldId="266"/>
            <ac:spMk id="11" creationId="{1660E788-AFA9-4A1B-9991-6AA74632A15B}"/>
          </ac:spMkLst>
        </pc:spChg>
        <pc:spChg chg="add">
          <ac:chgData name="Itz s2" userId="002e06582f8f21d3" providerId="Windows Live" clId="Web-{DA1D1B11-50BD-4882-9D0C-37D54137A41B}" dt="2022-10-07T19:30:54.100" v="135"/>
          <ac:spMkLst>
            <pc:docMk/>
            <pc:sldMk cId="3245893534" sldId="266"/>
            <ac:spMk id="13" creationId="{867D4867-5BA7-4462-B2F6-A23F4A622AA7}"/>
          </ac:spMkLst>
        </pc:spChg>
        <pc:picChg chg="add mod ord">
          <ac:chgData name="Itz s2" userId="002e06582f8f21d3" providerId="Windows Live" clId="Web-{DA1D1B11-50BD-4882-9D0C-37D54137A41B}" dt="2022-10-07T19:30:54.100" v="135"/>
          <ac:picMkLst>
            <pc:docMk/>
            <pc:sldMk cId="3245893534" sldId="266"/>
            <ac:picMk id="4" creationId="{DABB8452-B997-2422-B1F1-BF8A8E66AC39}"/>
          </ac:picMkLst>
        </pc:picChg>
      </pc:sldChg>
      <pc:sldChg chg="modSp new">
        <pc:chgData name="Itz s2" userId="002e06582f8f21d3" providerId="Windows Live" clId="Web-{DA1D1B11-50BD-4882-9D0C-37D54137A41B}" dt="2022-10-07T19:34:12.926" v="252" actId="20577"/>
        <pc:sldMkLst>
          <pc:docMk/>
          <pc:sldMk cId="805453144" sldId="267"/>
        </pc:sldMkLst>
        <pc:spChg chg="mod">
          <ac:chgData name="Itz s2" userId="002e06582f8f21d3" providerId="Windows Live" clId="Web-{DA1D1B11-50BD-4882-9D0C-37D54137A41B}" dt="2022-10-07T19:33:06.202" v="191" actId="20577"/>
          <ac:spMkLst>
            <pc:docMk/>
            <pc:sldMk cId="805453144" sldId="267"/>
            <ac:spMk id="2" creationId="{A6A7800E-A189-6F34-8FC9-310092AA9D5D}"/>
          </ac:spMkLst>
        </pc:spChg>
        <pc:spChg chg="mod">
          <ac:chgData name="Itz s2" userId="002e06582f8f21d3" providerId="Windows Live" clId="Web-{DA1D1B11-50BD-4882-9D0C-37D54137A41B}" dt="2022-10-07T19:34:12.926" v="252" actId="20577"/>
          <ac:spMkLst>
            <pc:docMk/>
            <pc:sldMk cId="805453144" sldId="267"/>
            <ac:spMk id="3" creationId="{EA9BA12A-310B-D9CB-374B-FFB0BC06F709}"/>
          </ac:spMkLst>
        </pc:spChg>
      </pc:sldChg>
      <pc:sldChg chg="modSp new">
        <pc:chgData name="Itz s2" userId="002e06582f8f21d3" providerId="Windows Live" clId="Web-{DA1D1B11-50BD-4882-9D0C-37D54137A41B}" dt="2022-10-07T19:36:31.560" v="283" actId="20577"/>
        <pc:sldMkLst>
          <pc:docMk/>
          <pc:sldMk cId="2160388302" sldId="268"/>
        </pc:sldMkLst>
        <pc:spChg chg="mod">
          <ac:chgData name="Itz s2" userId="002e06582f8f21d3" providerId="Windows Live" clId="Web-{DA1D1B11-50BD-4882-9D0C-37D54137A41B}" dt="2022-10-07T19:36:31.560" v="283" actId="20577"/>
          <ac:spMkLst>
            <pc:docMk/>
            <pc:sldMk cId="2160388302" sldId="268"/>
            <ac:spMk id="2" creationId="{8B0E5C8D-0E7D-4A86-2A7C-31FC15B5BF91}"/>
          </ac:spMkLst>
        </pc:spChg>
        <pc:spChg chg="mod">
          <ac:chgData name="Itz s2" userId="002e06582f8f21d3" providerId="Windows Live" clId="Web-{DA1D1B11-50BD-4882-9D0C-37D54137A41B}" dt="2022-10-07T19:36:17.215" v="272" actId="20577"/>
          <ac:spMkLst>
            <pc:docMk/>
            <pc:sldMk cId="2160388302" sldId="268"/>
            <ac:spMk id="3" creationId="{FC67153B-009E-17FB-5423-E1D82D557458}"/>
          </ac:spMkLst>
        </pc:spChg>
      </pc:sldChg>
      <pc:sldChg chg="modSp new">
        <pc:chgData name="Itz s2" userId="002e06582f8f21d3" providerId="Windows Live" clId="Web-{DA1D1B11-50BD-4882-9D0C-37D54137A41B}" dt="2022-10-07T19:37:31.111" v="299" actId="20577"/>
        <pc:sldMkLst>
          <pc:docMk/>
          <pc:sldMk cId="1916003481" sldId="269"/>
        </pc:sldMkLst>
        <pc:spChg chg="mod">
          <ac:chgData name="Itz s2" userId="002e06582f8f21d3" providerId="Windows Live" clId="Web-{DA1D1B11-50BD-4882-9D0C-37D54137A41B}" dt="2022-10-07T19:36:48.311" v="297" actId="20577"/>
          <ac:spMkLst>
            <pc:docMk/>
            <pc:sldMk cId="1916003481" sldId="269"/>
            <ac:spMk id="2" creationId="{4FE8C379-BC43-2B1B-D87C-2CE1F54E260A}"/>
          </ac:spMkLst>
        </pc:spChg>
        <pc:spChg chg="mod">
          <ac:chgData name="Itz s2" userId="002e06582f8f21d3" providerId="Windows Live" clId="Web-{DA1D1B11-50BD-4882-9D0C-37D54137A41B}" dt="2022-10-07T19:37:31.111" v="299" actId="20577"/>
          <ac:spMkLst>
            <pc:docMk/>
            <pc:sldMk cId="1916003481" sldId="269"/>
            <ac:spMk id="3" creationId="{79D372AD-35D4-E391-7967-25FEB666CBFF}"/>
          </ac:spMkLst>
        </pc:spChg>
      </pc:sldChg>
      <pc:sldChg chg="modSp new">
        <pc:chgData name="Itz s2" userId="002e06582f8f21d3" providerId="Windows Live" clId="Web-{DA1D1B11-50BD-4882-9D0C-37D54137A41B}" dt="2022-10-07T19:40:27.764" v="356" actId="20577"/>
        <pc:sldMkLst>
          <pc:docMk/>
          <pc:sldMk cId="3989717690" sldId="270"/>
        </pc:sldMkLst>
        <pc:spChg chg="mod">
          <ac:chgData name="Itz s2" userId="002e06582f8f21d3" providerId="Windows Live" clId="Web-{DA1D1B11-50BD-4882-9D0C-37D54137A41B}" dt="2022-10-07T19:38:36.834" v="301" actId="20577"/>
          <ac:spMkLst>
            <pc:docMk/>
            <pc:sldMk cId="3989717690" sldId="270"/>
            <ac:spMk id="2" creationId="{B66136C1-B8C6-1582-D12D-A0101561F1E0}"/>
          </ac:spMkLst>
        </pc:spChg>
        <pc:spChg chg="mod">
          <ac:chgData name="Itz s2" userId="002e06582f8f21d3" providerId="Windows Live" clId="Web-{DA1D1B11-50BD-4882-9D0C-37D54137A41B}" dt="2022-10-07T19:40:27.764" v="356" actId="20577"/>
          <ac:spMkLst>
            <pc:docMk/>
            <pc:sldMk cId="3989717690" sldId="270"/>
            <ac:spMk id="3" creationId="{4CDCA6E9-CC40-94E9-03DE-57F441691BBA}"/>
          </ac:spMkLst>
        </pc:spChg>
      </pc:sldChg>
      <pc:sldChg chg="addSp delSp modSp new mod setBg setClrOvrMap">
        <pc:chgData name="Itz s2" userId="002e06582f8f21d3" providerId="Windows Live" clId="Web-{DA1D1B11-50BD-4882-9D0C-37D54137A41B}" dt="2022-10-07T19:40:49.187" v="378" actId="20577"/>
        <pc:sldMkLst>
          <pc:docMk/>
          <pc:sldMk cId="3802958531" sldId="271"/>
        </pc:sldMkLst>
        <pc:spChg chg="mod">
          <ac:chgData name="Itz s2" userId="002e06582f8f21d3" providerId="Windows Live" clId="Web-{DA1D1B11-50BD-4882-9D0C-37D54137A41B}" dt="2022-10-07T19:40:49.187" v="378" actId="20577"/>
          <ac:spMkLst>
            <pc:docMk/>
            <pc:sldMk cId="3802958531" sldId="271"/>
            <ac:spMk id="2" creationId="{6AB9F6CC-CAE5-6B3B-F17F-AE506CBE7961}"/>
          </ac:spMkLst>
        </pc:spChg>
        <pc:spChg chg="del mod">
          <ac:chgData name="Itz s2" userId="002e06582f8f21d3" providerId="Windows Live" clId="Web-{DA1D1B11-50BD-4882-9D0C-37D54137A41B}" dt="2022-10-07T19:40:36.608" v="360"/>
          <ac:spMkLst>
            <pc:docMk/>
            <pc:sldMk cId="3802958531" sldId="271"/>
            <ac:spMk id="3" creationId="{85D525F1-F4EF-A7A2-3070-2593E478A22E}"/>
          </ac:spMkLst>
        </pc:spChg>
        <pc:spChg chg="add del">
          <ac:chgData name="Itz s2" userId="002e06582f8f21d3" providerId="Windows Live" clId="Web-{DA1D1B11-50BD-4882-9D0C-37D54137A41B}" dt="2022-10-07T19:40:36.592" v="359"/>
          <ac:spMkLst>
            <pc:docMk/>
            <pc:sldMk cId="3802958531" sldId="271"/>
            <ac:spMk id="8" creationId="{D2D2ED89-5AE9-4E9E-B74C-07803A862DB0}"/>
          </ac:spMkLst>
        </pc:spChg>
        <pc:spChg chg="add">
          <ac:chgData name="Itz s2" userId="002e06582f8f21d3" providerId="Windows Live" clId="Web-{DA1D1B11-50BD-4882-9D0C-37D54137A41B}" dt="2022-10-07T19:40:36.608" v="360"/>
          <ac:spMkLst>
            <pc:docMk/>
            <pc:sldMk cId="3802958531" sldId="271"/>
            <ac:spMk id="10" creationId="{4203DEB5-0B19-4F8E-84E2-00F5861C96F9}"/>
          </ac:spMkLst>
        </pc:spChg>
        <pc:spChg chg="add">
          <ac:chgData name="Itz s2" userId="002e06582f8f21d3" providerId="Windows Live" clId="Web-{DA1D1B11-50BD-4882-9D0C-37D54137A41B}" dt="2022-10-07T19:40:36.608" v="360"/>
          <ac:spMkLst>
            <pc:docMk/>
            <pc:sldMk cId="3802958531" sldId="271"/>
            <ac:spMk id="11" creationId="{6E5BD17F-C95C-40ED-8D04-03295D46FD23}"/>
          </ac:spMkLst>
        </pc:spChg>
      </pc:sldChg>
    </pc:docChg>
  </pc:docChgLst>
  <pc:docChgLst>
    <pc:chgData name="Itz s2" userId="002e06582f8f21d3" providerId="Windows Live" clId="Web-{A04D0D85-51EF-40D2-91C5-01EE03F90950}"/>
    <pc:docChg chg="addSld delSld modSld">
      <pc:chgData name="Itz s2" userId="002e06582f8f21d3" providerId="Windows Live" clId="Web-{A04D0D85-51EF-40D2-91C5-01EE03F90950}" dt="2022-10-07T19:05:08.246" v="356"/>
      <pc:docMkLst>
        <pc:docMk/>
      </pc:docMkLst>
      <pc:sldChg chg="del">
        <pc:chgData name="Itz s2" userId="002e06582f8f21d3" providerId="Windows Live" clId="Web-{A04D0D85-51EF-40D2-91C5-01EE03F90950}" dt="2022-10-07T18:39:43.695" v="1"/>
        <pc:sldMkLst>
          <pc:docMk/>
          <pc:sldMk cId="1194440229" sldId="256"/>
        </pc:sldMkLst>
      </pc:sldChg>
      <pc:sldChg chg="addSp delSp modSp new mod setBg setClrOvrMap">
        <pc:chgData name="Itz s2" userId="002e06582f8f21d3" providerId="Windows Live" clId="Web-{A04D0D85-51EF-40D2-91C5-01EE03F90950}" dt="2022-10-07T18:43:38.026" v="97" actId="20577"/>
        <pc:sldMkLst>
          <pc:docMk/>
          <pc:sldMk cId="3937986638" sldId="257"/>
        </pc:sldMkLst>
        <pc:spChg chg="mod">
          <ac:chgData name="Itz s2" userId="002e06582f8f21d3" providerId="Windows Live" clId="Web-{A04D0D85-51EF-40D2-91C5-01EE03F90950}" dt="2022-10-07T18:43:22.978" v="84" actId="20577"/>
          <ac:spMkLst>
            <pc:docMk/>
            <pc:sldMk cId="3937986638" sldId="257"/>
            <ac:spMk id="2" creationId="{AD1199A4-CC0E-2D8F-410A-0FFEA9284C39}"/>
          </ac:spMkLst>
        </pc:spChg>
        <pc:spChg chg="mod">
          <ac:chgData name="Itz s2" userId="002e06582f8f21d3" providerId="Windows Live" clId="Web-{A04D0D85-51EF-40D2-91C5-01EE03F90950}" dt="2022-10-07T18:43:38.026" v="97" actId="20577"/>
          <ac:spMkLst>
            <pc:docMk/>
            <pc:sldMk cId="3937986638" sldId="257"/>
            <ac:spMk id="3" creationId="{2F6444B8-42C5-22AD-2F8B-372DED361C47}"/>
          </ac:spMkLst>
        </pc:spChg>
        <pc:spChg chg="add del">
          <ac:chgData name="Itz s2" userId="002e06582f8f21d3" providerId="Windows Live" clId="Web-{A04D0D85-51EF-40D2-91C5-01EE03F90950}" dt="2022-10-07T18:42:55.805" v="73"/>
          <ac:spMkLst>
            <pc:docMk/>
            <pc:sldMk cId="3937986638" sldId="257"/>
            <ac:spMk id="8" creationId="{6AD85578-1E4B-4014-9D52-E76894750300}"/>
          </ac:spMkLst>
        </pc:spChg>
        <pc:spChg chg="add del">
          <ac:chgData name="Itz s2" userId="002e06582f8f21d3" providerId="Windows Live" clId="Web-{A04D0D85-51EF-40D2-91C5-01EE03F90950}" dt="2022-10-07T18:42:55.805" v="73"/>
          <ac:spMkLst>
            <pc:docMk/>
            <pc:sldMk cId="3937986638" sldId="257"/>
            <ac:spMk id="10" creationId="{48550B3F-9390-4CA1-B3C8-91529289DCED}"/>
          </ac:spMkLst>
        </pc:spChg>
      </pc:sldChg>
      <pc:sldChg chg="addSp delSp modSp new mod setBg">
        <pc:chgData name="Itz s2" userId="002e06582f8f21d3" providerId="Windows Live" clId="Web-{A04D0D85-51EF-40D2-91C5-01EE03F90950}" dt="2022-10-07T18:52:49.090" v="191" actId="20577"/>
        <pc:sldMkLst>
          <pc:docMk/>
          <pc:sldMk cId="1817041343" sldId="258"/>
        </pc:sldMkLst>
        <pc:spChg chg="mod">
          <ac:chgData name="Itz s2" userId="002e06582f8f21d3" providerId="Windows Live" clId="Web-{A04D0D85-51EF-40D2-91C5-01EE03F90950}" dt="2022-10-07T18:49:20.552" v="107"/>
          <ac:spMkLst>
            <pc:docMk/>
            <pc:sldMk cId="1817041343" sldId="258"/>
            <ac:spMk id="2" creationId="{9276F75C-536C-C7FA-C948-301B046BF7ED}"/>
          </ac:spMkLst>
        </pc:spChg>
        <pc:spChg chg="del">
          <ac:chgData name="Itz s2" userId="002e06582f8f21d3" providerId="Windows Live" clId="Web-{A04D0D85-51EF-40D2-91C5-01EE03F90950}" dt="2022-10-07T18:49:06.129" v="106"/>
          <ac:spMkLst>
            <pc:docMk/>
            <pc:sldMk cId="1817041343" sldId="258"/>
            <ac:spMk id="3" creationId="{85AFABF9-2A0D-C7C9-5A57-C212B829071C}"/>
          </ac:spMkLst>
        </pc:spChg>
        <pc:spChg chg="add mod">
          <ac:chgData name="Itz s2" userId="002e06582f8f21d3" providerId="Windows Live" clId="Web-{A04D0D85-51EF-40D2-91C5-01EE03F90950}" dt="2022-10-07T18:52:49.090" v="191" actId="20577"/>
          <ac:spMkLst>
            <pc:docMk/>
            <pc:sldMk cId="1817041343" sldId="258"/>
            <ac:spMk id="8" creationId="{68447918-AAFA-0D3A-3982-2F5750E06DAD}"/>
          </ac:spMkLst>
        </pc:spChg>
        <pc:spChg chg="add">
          <ac:chgData name="Itz s2" userId="002e06582f8f21d3" providerId="Windows Live" clId="Web-{A04D0D85-51EF-40D2-91C5-01EE03F90950}" dt="2022-10-07T18:49:20.552" v="107"/>
          <ac:spMkLst>
            <pc:docMk/>
            <pc:sldMk cId="1817041343" sldId="258"/>
            <ac:spMk id="11" creationId="{1660E788-AFA9-4A1B-9991-6AA74632A15B}"/>
          </ac:spMkLst>
        </pc:spChg>
        <pc:spChg chg="add">
          <ac:chgData name="Itz s2" userId="002e06582f8f21d3" providerId="Windows Live" clId="Web-{A04D0D85-51EF-40D2-91C5-01EE03F90950}" dt="2022-10-07T18:49:20.552" v="107"/>
          <ac:spMkLst>
            <pc:docMk/>
            <pc:sldMk cId="1817041343" sldId="258"/>
            <ac:spMk id="13" creationId="{867D4867-5BA7-4462-B2F6-A23F4A622AA7}"/>
          </ac:spMkLst>
        </pc:spChg>
        <pc:picChg chg="add mod ord">
          <ac:chgData name="Itz s2" userId="002e06582f8f21d3" providerId="Windows Live" clId="Web-{A04D0D85-51EF-40D2-91C5-01EE03F90950}" dt="2022-10-07T18:49:20.552" v="107"/>
          <ac:picMkLst>
            <pc:docMk/>
            <pc:sldMk cId="1817041343" sldId="258"/>
            <ac:picMk id="4" creationId="{F501184C-4124-825F-EB46-397CB555B52F}"/>
          </ac:picMkLst>
        </pc:picChg>
      </pc:sldChg>
      <pc:sldChg chg="addSp delSp modSp new mod setBg">
        <pc:chgData name="Itz s2" userId="002e06582f8f21d3" providerId="Windows Live" clId="Web-{A04D0D85-51EF-40D2-91C5-01EE03F90950}" dt="2022-10-07T19:01:25.570" v="290" actId="20577"/>
        <pc:sldMkLst>
          <pc:docMk/>
          <pc:sldMk cId="4268347424" sldId="259"/>
        </pc:sldMkLst>
        <pc:spChg chg="mod">
          <ac:chgData name="Itz s2" userId="002e06582f8f21d3" providerId="Windows Live" clId="Web-{A04D0D85-51EF-40D2-91C5-01EE03F90950}" dt="2022-10-07T18:56:07.682" v="200"/>
          <ac:spMkLst>
            <pc:docMk/>
            <pc:sldMk cId="4268347424" sldId="259"/>
            <ac:spMk id="2" creationId="{3CE17BD7-0E2E-19CC-73BF-C72669838DCE}"/>
          </ac:spMkLst>
        </pc:spChg>
        <pc:spChg chg="del">
          <ac:chgData name="Itz s2" userId="002e06582f8f21d3" providerId="Windows Live" clId="Web-{A04D0D85-51EF-40D2-91C5-01EE03F90950}" dt="2022-10-07T18:56:01.088" v="199"/>
          <ac:spMkLst>
            <pc:docMk/>
            <pc:sldMk cId="4268347424" sldId="259"/>
            <ac:spMk id="3" creationId="{05B0A5B2-0FD7-D91F-593C-60E86FD4C06C}"/>
          </ac:spMkLst>
        </pc:spChg>
        <pc:spChg chg="add del">
          <ac:chgData name="Itz s2" userId="002e06582f8f21d3" providerId="Windows Live" clId="Web-{A04D0D85-51EF-40D2-91C5-01EE03F90950}" dt="2022-10-07T18:56:56.280" v="201"/>
          <ac:spMkLst>
            <pc:docMk/>
            <pc:sldMk cId="4268347424" sldId="259"/>
            <ac:spMk id="8" creationId="{7363A583-5ABE-4AB0-FA2F-8E75994674BF}"/>
          </ac:spMkLst>
        </pc:spChg>
        <pc:spChg chg="add mod">
          <ac:chgData name="Itz s2" userId="002e06582f8f21d3" providerId="Windows Live" clId="Web-{A04D0D85-51EF-40D2-91C5-01EE03F90950}" dt="2022-10-07T19:01:25.570" v="290" actId="20577"/>
          <ac:spMkLst>
            <pc:docMk/>
            <pc:sldMk cId="4268347424" sldId="259"/>
            <ac:spMk id="9" creationId="{625F30F3-3F09-DE3D-0671-CDCFFE782330}"/>
          </ac:spMkLst>
        </pc:spChg>
        <pc:picChg chg="add del mod ord">
          <ac:chgData name="Itz s2" userId="002e06582f8f21d3" providerId="Windows Live" clId="Web-{A04D0D85-51EF-40D2-91C5-01EE03F90950}" dt="2022-10-07T18:56:57.858" v="202"/>
          <ac:picMkLst>
            <pc:docMk/>
            <pc:sldMk cId="4268347424" sldId="259"/>
            <ac:picMk id="4" creationId="{87DC8690-9013-DAB1-D782-8959040639E7}"/>
          </ac:picMkLst>
        </pc:picChg>
        <pc:picChg chg="add mod ord">
          <ac:chgData name="Itz s2" userId="002e06582f8f21d3" providerId="Windows Live" clId="Web-{A04D0D85-51EF-40D2-91C5-01EE03F90950}" dt="2022-10-07T18:57:02.843" v="203"/>
          <ac:picMkLst>
            <pc:docMk/>
            <pc:sldMk cId="4268347424" sldId="259"/>
            <ac:picMk id="5" creationId="{5C3FA6D9-F025-D052-A99F-9A5FEAA6AE3C}"/>
          </ac:picMkLst>
        </pc:picChg>
      </pc:sldChg>
      <pc:sldChg chg="addSp delSp modSp new mod setBg">
        <pc:chgData name="Itz s2" userId="002e06582f8f21d3" providerId="Windows Live" clId="Web-{A04D0D85-51EF-40D2-91C5-01EE03F90950}" dt="2022-10-07T19:05:07.277" v="355" actId="20577"/>
        <pc:sldMkLst>
          <pc:docMk/>
          <pc:sldMk cId="1604873187" sldId="260"/>
        </pc:sldMkLst>
        <pc:spChg chg="mod ord">
          <ac:chgData name="Itz s2" userId="002e06582f8f21d3" providerId="Windows Live" clId="Web-{A04D0D85-51EF-40D2-91C5-01EE03F90950}" dt="2022-10-07T19:03:12.625" v="299"/>
          <ac:spMkLst>
            <pc:docMk/>
            <pc:sldMk cId="1604873187" sldId="260"/>
            <ac:spMk id="2" creationId="{0F5AE753-7622-98F2-CED9-51B3BE3900B3}"/>
          </ac:spMkLst>
        </pc:spChg>
        <pc:spChg chg="del">
          <ac:chgData name="Itz s2" userId="002e06582f8f21d3" providerId="Windows Live" clId="Web-{A04D0D85-51EF-40D2-91C5-01EE03F90950}" dt="2022-10-07T19:02:58.749" v="296"/>
          <ac:spMkLst>
            <pc:docMk/>
            <pc:sldMk cId="1604873187" sldId="260"/>
            <ac:spMk id="3" creationId="{897ED3A4-1A1F-3695-DDC8-928E3A2476E3}"/>
          </ac:spMkLst>
        </pc:spChg>
        <pc:spChg chg="add del">
          <ac:chgData name="Itz s2" userId="002e06582f8f21d3" providerId="Windows Live" clId="Web-{A04D0D85-51EF-40D2-91C5-01EE03F90950}" dt="2022-10-07T19:03:12.625" v="298"/>
          <ac:spMkLst>
            <pc:docMk/>
            <pc:sldMk cId="1604873187" sldId="260"/>
            <ac:spMk id="8" creationId="{2ECA9906-4131-1B03-1E17-043D5711FCC0}"/>
          </ac:spMkLst>
        </pc:spChg>
        <pc:spChg chg="add mod">
          <ac:chgData name="Itz s2" userId="002e06582f8f21d3" providerId="Windows Live" clId="Web-{A04D0D85-51EF-40D2-91C5-01EE03F90950}" dt="2022-10-07T19:05:07.277" v="355" actId="20577"/>
          <ac:spMkLst>
            <pc:docMk/>
            <pc:sldMk cId="1604873187" sldId="260"/>
            <ac:spMk id="10" creationId="{028F6E59-8AC5-73D8-37D8-F7540230269C}"/>
          </ac:spMkLst>
        </pc:spChg>
        <pc:spChg chg="add">
          <ac:chgData name="Itz s2" userId="002e06582f8f21d3" providerId="Windows Live" clId="Web-{A04D0D85-51EF-40D2-91C5-01EE03F90950}" dt="2022-10-07T19:03:12.625" v="299"/>
          <ac:spMkLst>
            <pc:docMk/>
            <pc:sldMk cId="1604873187" sldId="260"/>
            <ac:spMk id="11" creationId="{1660E788-AFA9-4A1B-9991-6AA74632A15B}"/>
          </ac:spMkLst>
        </pc:spChg>
        <pc:spChg chg="add">
          <ac:chgData name="Itz s2" userId="002e06582f8f21d3" providerId="Windows Live" clId="Web-{A04D0D85-51EF-40D2-91C5-01EE03F90950}" dt="2022-10-07T19:03:12.625" v="299"/>
          <ac:spMkLst>
            <pc:docMk/>
            <pc:sldMk cId="1604873187" sldId="260"/>
            <ac:spMk id="13" creationId="{867D4867-5BA7-4462-B2F6-A23F4A622AA7}"/>
          </ac:spMkLst>
        </pc:spChg>
        <pc:picChg chg="add mod ord">
          <ac:chgData name="Itz s2" userId="002e06582f8f21d3" providerId="Windows Live" clId="Web-{A04D0D85-51EF-40D2-91C5-01EE03F90950}" dt="2022-10-07T19:03:12.625" v="299"/>
          <ac:picMkLst>
            <pc:docMk/>
            <pc:sldMk cId="1604873187" sldId="260"/>
            <ac:picMk id="4" creationId="{347A816E-33FB-A822-5697-24C49D43B9CF}"/>
          </ac:picMkLst>
        </pc:picChg>
      </pc:sldChg>
      <pc:sldChg chg="new">
        <pc:chgData name="Itz s2" userId="002e06582f8f21d3" providerId="Windows Live" clId="Web-{A04D0D85-51EF-40D2-91C5-01EE03F90950}" dt="2022-10-07T19:05:08.246" v="356"/>
        <pc:sldMkLst>
          <pc:docMk/>
          <pc:sldMk cId="2333220752"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10/7/2022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10/7/2022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10/7/2022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10/7/2022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99A4-CC0E-2D8F-410A-0FFEA9284C39}"/>
              </a:ext>
            </a:extLst>
          </p:cNvPr>
          <p:cNvSpPr>
            <a:spLocks noGrp="1"/>
          </p:cNvSpPr>
          <p:nvPr>
            <p:ph type="title"/>
          </p:nvPr>
        </p:nvSpPr>
        <p:spPr>
          <a:xfrm>
            <a:off x="1600200" y="1168400"/>
            <a:ext cx="8991600" cy="2946400"/>
          </a:xfrm>
          <a:noFill/>
          <a:ln>
            <a:solidFill>
              <a:schemeClr val="tx1"/>
            </a:solidFill>
          </a:ln>
        </p:spPr>
        <p:txBody>
          <a:bodyPr vert="horz" lIns="274320" tIns="182880" rIns="274320" bIns="182880" rtlCol="0" anchor="ctr" anchorCtr="1">
            <a:normAutofit/>
          </a:bodyPr>
          <a:lstStyle/>
          <a:p>
            <a:r>
              <a:rPr lang="en-US" sz="3200" kern="1200" cap="all" spc="200" baseline="0">
                <a:solidFill>
                  <a:schemeClr val="tx1"/>
                </a:solidFill>
                <a:latin typeface="+mj-lt"/>
                <a:ea typeface="+mj-ea"/>
                <a:cs typeface="+mj-cs"/>
              </a:rPr>
              <a:t>Revision of anatomy </a:t>
            </a:r>
            <a:br>
              <a:rPr lang="en-US" sz="3200">
                <a:solidFill>
                  <a:schemeClr val="tx1"/>
                </a:solidFill>
              </a:rPr>
            </a:br>
            <a:r>
              <a:rPr lang="en-US" sz="3200" kern="1200" cap="all" spc="200" baseline="0">
                <a:solidFill>
                  <a:schemeClr val="tx1"/>
                </a:solidFill>
                <a:latin typeface="+mj-lt"/>
                <a:ea typeface="+mj-ea"/>
                <a:cs typeface="+mj-cs"/>
              </a:rPr>
              <a:t>and </a:t>
            </a:r>
            <a:br>
              <a:rPr lang="en-US" sz="3200">
                <a:solidFill>
                  <a:schemeClr val="tx1"/>
                </a:solidFill>
              </a:rPr>
            </a:br>
            <a:r>
              <a:rPr lang="en-US" sz="3200" kern="1200" cap="all" spc="200" baseline="0">
                <a:solidFill>
                  <a:schemeClr val="tx1"/>
                </a:solidFill>
                <a:latin typeface="+mj-lt"/>
                <a:ea typeface="+mj-ea"/>
                <a:cs typeface="+mj-cs"/>
              </a:rPr>
              <a:t>physiology </a:t>
            </a:r>
            <a:br>
              <a:rPr lang="en-US" sz="3200">
                <a:solidFill>
                  <a:schemeClr val="tx1"/>
                </a:solidFill>
              </a:rPr>
            </a:br>
            <a:r>
              <a:rPr lang="en-US" sz="3200" kern="1200" cap="all" spc="200" baseline="0">
                <a:solidFill>
                  <a:schemeClr val="tx1"/>
                </a:solidFill>
                <a:latin typeface="+mj-lt"/>
                <a:ea typeface="+mj-ea"/>
                <a:cs typeface="+mj-cs"/>
              </a:rPr>
              <a:t>of </a:t>
            </a:r>
            <a:br>
              <a:rPr lang="en-US" sz="3200">
                <a:solidFill>
                  <a:schemeClr val="tx1"/>
                </a:solidFill>
              </a:rPr>
            </a:br>
            <a:r>
              <a:rPr lang="en-US" sz="3200" kern="1200" cap="all" spc="200" baseline="0">
                <a:solidFill>
                  <a:schemeClr val="tx1"/>
                </a:solidFill>
                <a:latin typeface="+mj-lt"/>
                <a:ea typeface="+mj-ea"/>
                <a:cs typeface="+mj-cs"/>
              </a:rPr>
              <a:t>female reproductive system</a:t>
            </a:r>
          </a:p>
        </p:txBody>
      </p:sp>
      <p:sp>
        <p:nvSpPr>
          <p:cNvPr id="3" name="Content Placeholder 2">
            <a:extLst>
              <a:ext uri="{FF2B5EF4-FFF2-40B4-BE49-F238E27FC236}">
                <a16:creationId xmlns:a16="http://schemas.microsoft.com/office/drawing/2014/main" id="{2F6444B8-42C5-22AD-2F8B-372DED361C47}"/>
              </a:ext>
            </a:extLst>
          </p:cNvPr>
          <p:cNvSpPr>
            <a:spLocks noGrp="1"/>
          </p:cNvSpPr>
          <p:nvPr>
            <p:ph idx="1"/>
          </p:nvPr>
        </p:nvSpPr>
        <p:spPr>
          <a:xfrm>
            <a:off x="2695194" y="4483290"/>
            <a:ext cx="6801612" cy="1329208"/>
          </a:xfrm>
        </p:spPr>
        <p:txBody>
          <a:bodyPr vert="horz" lIns="91440" tIns="45720" rIns="91440" bIns="45720" rtlCol="0" anchor="t">
            <a:normAutofit/>
          </a:bodyPr>
          <a:lstStyle/>
          <a:p>
            <a:pPr marL="0" indent="0" algn="ctr">
              <a:buNone/>
            </a:pPr>
            <a:r>
              <a:rPr lang="en-US" sz="2000">
                <a:solidFill>
                  <a:schemeClr val="tx1">
                    <a:lumMod val="75000"/>
                    <a:lumOff val="25000"/>
                  </a:schemeClr>
                </a:solidFill>
              </a:rPr>
              <a:t>Prepared by : Rayan Qasim</a:t>
            </a:r>
          </a:p>
          <a:p>
            <a:pPr marL="0" indent="0" algn="ctr">
              <a:buNone/>
            </a:pPr>
            <a:r>
              <a:rPr lang="en-US" sz="2000">
                <a:solidFill>
                  <a:schemeClr val="tx1">
                    <a:lumMod val="75000"/>
                    <a:lumOff val="25000"/>
                  </a:schemeClr>
                </a:solidFill>
              </a:rPr>
              <a:t>Supervisor : </a:t>
            </a:r>
            <a:r>
              <a:rPr lang="en-US" sz="2000">
                <a:ea typeface="+mn-lt"/>
                <a:cs typeface="+mn-lt"/>
              </a:rPr>
              <a:t>Sahar Ismail Abdulla  </a:t>
            </a:r>
            <a:endParaRPr lang="en-US" sz="2000">
              <a:solidFill>
                <a:schemeClr val="tx1">
                  <a:lumMod val="75000"/>
                  <a:lumOff val="25000"/>
                </a:schemeClr>
              </a:solidFill>
            </a:endParaRPr>
          </a:p>
        </p:txBody>
      </p:sp>
    </p:spTree>
    <p:extLst>
      <p:ext uri="{BB962C8B-B14F-4D97-AF65-F5344CB8AC3E}">
        <p14:creationId xmlns:p14="http://schemas.microsoft.com/office/powerpoint/2010/main" val="39379866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5C8D-0E7D-4A86-2A7C-31FC15B5BF91}"/>
              </a:ext>
            </a:extLst>
          </p:cNvPr>
          <p:cNvSpPr>
            <a:spLocks noGrp="1"/>
          </p:cNvSpPr>
          <p:nvPr>
            <p:ph type="title"/>
          </p:nvPr>
        </p:nvSpPr>
        <p:spPr/>
        <p:txBody>
          <a:bodyPr/>
          <a:lstStyle/>
          <a:p>
            <a:r>
              <a:rPr lang="en-US"/>
              <a:t>Labia majora</a:t>
            </a:r>
          </a:p>
        </p:txBody>
      </p:sp>
      <p:sp>
        <p:nvSpPr>
          <p:cNvPr id="3" name="Content Placeholder 2">
            <a:extLst>
              <a:ext uri="{FF2B5EF4-FFF2-40B4-BE49-F238E27FC236}">
                <a16:creationId xmlns:a16="http://schemas.microsoft.com/office/drawing/2014/main" id="{FC67153B-009E-17FB-5423-E1D82D557458}"/>
              </a:ext>
            </a:extLst>
          </p:cNvPr>
          <p:cNvSpPr>
            <a:spLocks noGrp="1"/>
          </p:cNvSpPr>
          <p:nvPr>
            <p:ph idx="1"/>
          </p:nvPr>
        </p:nvSpPr>
        <p:spPr/>
        <p:txBody>
          <a:bodyPr vert="horz" lIns="91440" tIns="45720" rIns="91440" bIns="45720" rtlCol="0" anchor="t">
            <a:normAutofit/>
          </a:bodyPr>
          <a:lstStyle/>
          <a:p>
            <a:r>
              <a:rPr lang="en">
                <a:ea typeface="+mn-lt"/>
                <a:cs typeface="+mn-lt"/>
              </a:rPr>
              <a:t>The labia majora are </a:t>
            </a:r>
            <a:r>
              <a:rPr lang="en" b="1">
                <a:ea typeface="+mn-lt"/>
                <a:cs typeface="+mn-lt"/>
              </a:rPr>
              <a:t>a prominent pair of cutaneous skin folds that will form the lateral longitudinal borders of the vulval clefts</a:t>
            </a:r>
            <a:r>
              <a:rPr lang="en">
                <a:ea typeface="+mn-lt"/>
                <a:cs typeface="+mn-lt"/>
              </a:rPr>
              <a:t>. The labia majora forms the folds that cover the labia minora, clitoris, vagina, urethra</a:t>
            </a:r>
            <a:endParaRPr lang="en-US"/>
          </a:p>
        </p:txBody>
      </p:sp>
    </p:spTree>
    <p:extLst>
      <p:ext uri="{BB962C8B-B14F-4D97-AF65-F5344CB8AC3E}">
        <p14:creationId xmlns:p14="http://schemas.microsoft.com/office/powerpoint/2010/main" val="216038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C379-BC43-2B1B-D87C-2CE1F54E260A}"/>
              </a:ext>
            </a:extLst>
          </p:cNvPr>
          <p:cNvSpPr>
            <a:spLocks noGrp="1"/>
          </p:cNvSpPr>
          <p:nvPr>
            <p:ph type="title"/>
          </p:nvPr>
        </p:nvSpPr>
        <p:spPr/>
        <p:txBody>
          <a:bodyPr/>
          <a:lstStyle/>
          <a:p>
            <a:r>
              <a:rPr lang="en-US"/>
              <a:t>Labia minora</a:t>
            </a:r>
          </a:p>
        </p:txBody>
      </p:sp>
      <p:sp>
        <p:nvSpPr>
          <p:cNvPr id="3" name="Content Placeholder 2">
            <a:extLst>
              <a:ext uri="{FF2B5EF4-FFF2-40B4-BE49-F238E27FC236}">
                <a16:creationId xmlns:a16="http://schemas.microsoft.com/office/drawing/2014/main" id="{79D372AD-35D4-E391-7967-25FEB666CBFF}"/>
              </a:ext>
            </a:extLst>
          </p:cNvPr>
          <p:cNvSpPr>
            <a:spLocks noGrp="1"/>
          </p:cNvSpPr>
          <p:nvPr>
            <p:ph idx="1"/>
          </p:nvPr>
        </p:nvSpPr>
        <p:spPr/>
        <p:txBody>
          <a:bodyPr vert="horz" lIns="91440" tIns="45720" rIns="91440" bIns="45720" rtlCol="0" anchor="t">
            <a:normAutofit/>
          </a:bodyPr>
          <a:lstStyle/>
          <a:p>
            <a:r>
              <a:rPr lang="en">
                <a:ea typeface="+mn-lt"/>
                <a:cs typeface="+mn-lt"/>
              </a:rPr>
              <a:t>The labia minora are the two inner skin folds that surround the opening of the vagina. Their main function is to </a:t>
            </a:r>
            <a:r>
              <a:rPr lang="en" b="1">
                <a:ea typeface="+mn-lt"/>
                <a:cs typeface="+mn-lt"/>
              </a:rPr>
              <a:t>protect the vaginal and urethral openings from mechanical irritation, dryness, and infections</a:t>
            </a:r>
            <a:r>
              <a:rPr lang="en">
                <a:ea typeface="+mn-lt"/>
                <a:cs typeface="+mn-lt"/>
              </a:rPr>
              <a:t>.</a:t>
            </a:r>
            <a:endParaRPr lang="en-US"/>
          </a:p>
        </p:txBody>
      </p:sp>
    </p:spTree>
    <p:extLst>
      <p:ext uri="{BB962C8B-B14F-4D97-AF65-F5344CB8AC3E}">
        <p14:creationId xmlns:p14="http://schemas.microsoft.com/office/powerpoint/2010/main" val="191600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91E-AE74-F8E8-ABEF-E15351574806}"/>
              </a:ext>
            </a:extLst>
          </p:cNvPr>
          <p:cNvSpPr>
            <a:spLocks noGrp="1"/>
          </p:cNvSpPr>
          <p:nvPr>
            <p:ph type="title"/>
          </p:nvPr>
        </p:nvSpPr>
        <p:spPr/>
        <p:txBody>
          <a:bodyPr/>
          <a:lstStyle/>
          <a:p>
            <a:r>
              <a:rPr lang="en-US"/>
              <a:t>Estrogen &amp; progesterone</a:t>
            </a:r>
          </a:p>
        </p:txBody>
      </p:sp>
      <p:sp>
        <p:nvSpPr>
          <p:cNvPr id="3" name="Content Placeholder 2">
            <a:extLst>
              <a:ext uri="{FF2B5EF4-FFF2-40B4-BE49-F238E27FC236}">
                <a16:creationId xmlns:a16="http://schemas.microsoft.com/office/drawing/2014/main" id="{0FDAD72D-060B-0717-72F3-390A78927C05}"/>
              </a:ext>
            </a:extLst>
          </p:cNvPr>
          <p:cNvSpPr>
            <a:spLocks noGrp="1"/>
          </p:cNvSpPr>
          <p:nvPr>
            <p:ph idx="1"/>
          </p:nvPr>
        </p:nvSpPr>
        <p:spPr/>
        <p:txBody>
          <a:bodyPr vert="horz" lIns="91440" tIns="45720" rIns="91440" bIns="45720" rtlCol="0" anchor="t">
            <a:normAutofit/>
          </a:bodyPr>
          <a:lstStyle/>
          <a:p>
            <a:r>
              <a:rPr lang="en">
                <a:ea typeface="+mn-lt"/>
                <a:cs typeface="+mn-lt"/>
              </a:rPr>
              <a:t>Estrogen and progesterone are steroid hormones that play a pivotal role in the regulation of mammalian reproduction. One primary action of these hormones is to </a:t>
            </a:r>
            <a:r>
              <a:rPr lang="en" b="1">
                <a:ea typeface="+mn-lt"/>
                <a:cs typeface="+mn-lt"/>
              </a:rPr>
              <a:t>regulate the development and function of the uterus</a:t>
            </a:r>
            <a:r>
              <a:rPr lang="en">
                <a:ea typeface="+mn-lt"/>
                <a:cs typeface="+mn-lt"/>
              </a:rPr>
              <a:t>. These hormones act by regulating the transcription of specific genes in the uterus.</a:t>
            </a:r>
            <a:endParaRPr lang="en-US"/>
          </a:p>
        </p:txBody>
      </p:sp>
    </p:spTree>
    <p:extLst>
      <p:ext uri="{BB962C8B-B14F-4D97-AF65-F5344CB8AC3E}">
        <p14:creationId xmlns:p14="http://schemas.microsoft.com/office/powerpoint/2010/main" val="13287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F2A3-DAD4-8CE9-1EAC-B828F8B25722}"/>
              </a:ext>
            </a:extLst>
          </p:cNvPr>
          <p:cNvSpPr>
            <a:spLocks noGrp="1"/>
          </p:cNvSpPr>
          <p:nvPr>
            <p:ph type="title"/>
          </p:nvPr>
        </p:nvSpPr>
        <p:spPr/>
        <p:txBody>
          <a:bodyPr/>
          <a:lstStyle/>
          <a:p>
            <a:r>
              <a:rPr lang="en">
                <a:ea typeface="+mj-lt"/>
                <a:cs typeface="+mj-lt"/>
              </a:rPr>
              <a:t>Menstruation</a:t>
            </a:r>
            <a:endParaRPr lang="en-US"/>
          </a:p>
        </p:txBody>
      </p:sp>
      <p:sp>
        <p:nvSpPr>
          <p:cNvPr id="3" name="Content Placeholder 2">
            <a:extLst>
              <a:ext uri="{FF2B5EF4-FFF2-40B4-BE49-F238E27FC236}">
                <a16:creationId xmlns:a16="http://schemas.microsoft.com/office/drawing/2014/main" id="{766C87CC-7A06-91AA-FA2A-F263F3A183EA}"/>
              </a:ext>
            </a:extLst>
          </p:cNvPr>
          <p:cNvSpPr>
            <a:spLocks noGrp="1"/>
          </p:cNvSpPr>
          <p:nvPr>
            <p:ph idx="1"/>
          </p:nvPr>
        </p:nvSpPr>
        <p:spPr/>
        <p:txBody>
          <a:bodyPr vert="horz" lIns="91440" tIns="45720" rIns="91440" bIns="45720" rtlCol="0" anchor="t">
            <a:normAutofit/>
          </a:bodyPr>
          <a:lstStyle/>
          <a:p>
            <a:r>
              <a:rPr lang="en">
                <a:ea typeface="+mn-lt"/>
                <a:cs typeface="+mn-lt"/>
              </a:rPr>
              <a:t>Menstruation, or period, is </a:t>
            </a:r>
            <a:r>
              <a:rPr lang="en" b="1">
                <a:ea typeface="+mn-lt"/>
                <a:cs typeface="+mn-lt"/>
              </a:rPr>
              <a:t>normal vaginal bleeding that occurs as part of a woman's monthly cycle</a:t>
            </a:r>
            <a:r>
              <a:rPr lang="en">
                <a:ea typeface="+mn-lt"/>
                <a:cs typeface="+mn-lt"/>
              </a:rPr>
              <a:t>. Every month, your body prepares for pregnancy. If no pregnancy occurs, the uterus, or womb, sheds its lining. The menstrual blood is partly blood and partly tissue from inside the uterus.</a:t>
            </a:r>
            <a:endParaRPr lang="en-US"/>
          </a:p>
        </p:txBody>
      </p:sp>
    </p:spTree>
    <p:extLst>
      <p:ext uri="{BB962C8B-B14F-4D97-AF65-F5344CB8AC3E}">
        <p14:creationId xmlns:p14="http://schemas.microsoft.com/office/powerpoint/2010/main" val="94683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36C1-B8C6-1582-D12D-A0101561F1E0}"/>
              </a:ext>
            </a:extLst>
          </p:cNvPr>
          <p:cNvSpPr>
            <a:spLocks noGrp="1"/>
          </p:cNvSpPr>
          <p:nvPr>
            <p:ph type="title"/>
          </p:nvPr>
        </p:nvSpPr>
        <p:spPr/>
        <p:txBody>
          <a:bodyPr/>
          <a:lstStyle/>
          <a:p>
            <a:r>
              <a:rPr lang="en-US">
                <a:ea typeface="+mj-lt"/>
                <a:cs typeface="+mj-lt"/>
              </a:rPr>
              <a:t>reference</a:t>
            </a:r>
            <a:endParaRPr lang="en-US"/>
          </a:p>
        </p:txBody>
      </p:sp>
      <p:sp>
        <p:nvSpPr>
          <p:cNvPr id="3" name="Content Placeholder 2">
            <a:extLst>
              <a:ext uri="{FF2B5EF4-FFF2-40B4-BE49-F238E27FC236}">
                <a16:creationId xmlns:a16="http://schemas.microsoft.com/office/drawing/2014/main" id="{4CDCA6E9-CC40-94E9-03DE-57F441691BBA}"/>
              </a:ext>
            </a:extLst>
          </p:cNvPr>
          <p:cNvSpPr>
            <a:spLocks noGrp="1"/>
          </p:cNvSpPr>
          <p:nvPr>
            <p:ph idx="1"/>
          </p:nvPr>
        </p:nvSpPr>
        <p:spPr/>
        <p:txBody>
          <a:bodyPr vert="horz" lIns="91440" tIns="45720" rIns="91440" bIns="45720" rtlCol="0" anchor="t">
            <a:normAutofit/>
          </a:bodyPr>
          <a:lstStyle/>
          <a:p>
            <a:r>
              <a:rPr lang="en-US"/>
              <a:t>Anatomy and physiology for nursing</a:t>
            </a:r>
          </a:p>
          <a:p>
            <a:r>
              <a:rPr lang="en-US">
                <a:ea typeface="+mn-lt"/>
                <a:cs typeface="+mn-lt"/>
              </a:rPr>
              <a:t>Introduction to maternity &amp; pediatric nursing</a:t>
            </a:r>
            <a:endParaRPr lang="en-US"/>
          </a:p>
          <a:p>
            <a:r>
              <a:rPr lang="en-US" err="1"/>
              <a:t>Atals</a:t>
            </a:r>
            <a:r>
              <a:rPr lang="en-US"/>
              <a:t> of human anatomy</a:t>
            </a:r>
          </a:p>
        </p:txBody>
      </p:sp>
    </p:spTree>
    <p:extLst>
      <p:ext uri="{BB962C8B-B14F-4D97-AF65-F5344CB8AC3E}">
        <p14:creationId xmlns:p14="http://schemas.microsoft.com/office/powerpoint/2010/main" val="398971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F6CC-CAE5-6B3B-F17F-AE506CBE7961}"/>
              </a:ext>
            </a:extLst>
          </p:cNvPr>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4800">
                <a:solidFill>
                  <a:schemeClr val="tx1"/>
                </a:solidFill>
              </a:rPr>
              <a:t>Thank you for your time..</a:t>
            </a:r>
            <a:endParaRPr lang="en-US" sz="4800" kern="1200" cap="all" spc="200" baseline="0">
              <a:solidFill>
                <a:schemeClr val="tx1"/>
              </a:solidFill>
              <a:latin typeface="+mj-lt"/>
              <a:ea typeface="+mj-ea"/>
              <a:cs typeface="+mj-cs"/>
            </a:endParaRPr>
          </a:p>
        </p:txBody>
      </p:sp>
      <p:sp>
        <p:nvSpPr>
          <p:cNvPr id="11"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9585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6F75C-536C-C7FA-C948-301B046BF7E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2600">
                <a:solidFill>
                  <a:schemeClr val="bg1"/>
                </a:solidFill>
              </a:rPr>
              <a:t>introduction</a:t>
            </a:r>
          </a:p>
        </p:txBody>
      </p:sp>
      <p:sp>
        <p:nvSpPr>
          <p:cNvPr id="8" name="Content Placeholder 7">
            <a:extLst>
              <a:ext uri="{FF2B5EF4-FFF2-40B4-BE49-F238E27FC236}">
                <a16:creationId xmlns:a16="http://schemas.microsoft.com/office/drawing/2014/main" id="{68447918-AAFA-0D3A-3982-2F5750E06DAD}"/>
              </a:ext>
            </a:extLst>
          </p:cNvPr>
          <p:cNvSpPr>
            <a:spLocks noGrp="1"/>
          </p:cNvSpPr>
          <p:nvPr>
            <p:ph idx="1"/>
          </p:nvPr>
        </p:nvSpPr>
        <p:spPr>
          <a:xfrm>
            <a:off x="643468" y="2638044"/>
            <a:ext cx="3363974" cy="3415622"/>
          </a:xfrm>
        </p:spPr>
        <p:txBody>
          <a:bodyPr vert="horz" lIns="91440" tIns="45720" rIns="91440" bIns="45720" rtlCol="0" anchor="t">
            <a:normAutofit/>
          </a:bodyPr>
          <a:lstStyle/>
          <a:p>
            <a:r>
              <a:rPr lang="en">
                <a:solidFill>
                  <a:schemeClr val="bg1"/>
                </a:solidFill>
                <a:ea typeface="+mn-lt"/>
                <a:cs typeface="+mn-lt"/>
              </a:rPr>
              <a:t>The female reproductive system is </a:t>
            </a:r>
            <a:r>
              <a:rPr lang="en" b="1">
                <a:solidFill>
                  <a:schemeClr val="bg1"/>
                </a:solidFill>
                <a:ea typeface="+mn-lt"/>
                <a:cs typeface="+mn-lt"/>
              </a:rPr>
              <a:t>the system that responsible for the production and fertilization of gametes (eggs) and carrying of a fetus</a:t>
            </a:r>
            <a:r>
              <a:rPr lang="en">
                <a:solidFill>
                  <a:schemeClr val="bg1"/>
                </a:solidFill>
                <a:ea typeface="+mn-lt"/>
                <a:cs typeface="+mn-lt"/>
              </a:rPr>
              <a:t>. </a:t>
            </a:r>
            <a:endParaRPr lang="en-US">
              <a:solidFill>
                <a:schemeClr val="bg1"/>
              </a:solidFill>
              <a:ea typeface="+mn-lt"/>
              <a:cs typeface="+mn-lt"/>
            </a:endParaRPr>
          </a:p>
          <a:p>
            <a:r>
              <a:rPr lang="en">
                <a:solidFill>
                  <a:schemeClr val="bg1"/>
                </a:solidFill>
              </a:rPr>
              <a:t>It also contain internal and external parts to make up this system</a:t>
            </a:r>
          </a:p>
        </p:txBody>
      </p:sp>
      <p:pic>
        <p:nvPicPr>
          <p:cNvPr id="4" name="Picture 4" descr="Diagram&#10;&#10;Description automatically generated">
            <a:extLst>
              <a:ext uri="{FF2B5EF4-FFF2-40B4-BE49-F238E27FC236}">
                <a16:creationId xmlns:a16="http://schemas.microsoft.com/office/drawing/2014/main" id="{F501184C-4124-825F-EB46-397CB555B52F}"/>
              </a:ext>
            </a:extLst>
          </p:cNvPr>
          <p:cNvPicPr>
            <a:picLocks noChangeAspect="1"/>
          </p:cNvPicPr>
          <p:nvPr/>
        </p:nvPicPr>
        <p:blipFill>
          <a:blip r:embed="rId2"/>
          <a:stretch>
            <a:fillRect/>
          </a:stretch>
        </p:blipFill>
        <p:spPr>
          <a:xfrm>
            <a:off x="5297763" y="1332694"/>
            <a:ext cx="6250769" cy="4031744"/>
          </a:xfrm>
          <a:prstGeom prst="rect">
            <a:avLst/>
          </a:prstGeom>
        </p:spPr>
      </p:pic>
    </p:spTree>
    <p:extLst>
      <p:ext uri="{BB962C8B-B14F-4D97-AF65-F5344CB8AC3E}">
        <p14:creationId xmlns:p14="http://schemas.microsoft.com/office/powerpoint/2010/main" val="181704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7BD7-0E2E-19CC-73BF-C72669838DCE}"/>
              </a:ext>
            </a:extLst>
          </p:cNvPr>
          <p:cNvSpPr>
            <a:spLocks noGrp="1"/>
          </p:cNvSpPr>
          <p:nvPr>
            <p:ph type="title"/>
          </p:nvPr>
        </p:nvSpPr>
        <p:spPr>
          <a:xfrm>
            <a:off x="6900672" y="978776"/>
            <a:ext cx="4486656" cy="1174991"/>
          </a:xfrm>
        </p:spPr>
        <p:txBody>
          <a:bodyPr>
            <a:normAutofit/>
          </a:bodyPr>
          <a:lstStyle/>
          <a:p>
            <a:r>
              <a:rPr lang="en-US" sz="2400"/>
              <a:t>Cont...</a:t>
            </a:r>
          </a:p>
        </p:txBody>
      </p:sp>
      <p:pic>
        <p:nvPicPr>
          <p:cNvPr id="5" name="Picture 5" descr="Diagram&#10;&#10;Description automatically generated">
            <a:extLst>
              <a:ext uri="{FF2B5EF4-FFF2-40B4-BE49-F238E27FC236}">
                <a16:creationId xmlns:a16="http://schemas.microsoft.com/office/drawing/2014/main" id="{5C3FA6D9-F025-D052-A99F-9A5FEAA6AE3C}"/>
              </a:ext>
            </a:extLst>
          </p:cNvPr>
          <p:cNvPicPr>
            <a:picLocks noChangeAspect="1"/>
          </p:cNvPicPr>
          <p:nvPr/>
        </p:nvPicPr>
        <p:blipFill rotWithShape="1">
          <a:blip r:embed="rId2"/>
          <a:srcRect l="3403" r="3419"/>
          <a:stretch/>
        </p:blipFill>
        <p:spPr>
          <a:xfrm>
            <a:off x="20" y="10"/>
            <a:ext cx="6086621" cy="6857990"/>
          </a:xfrm>
          <a:prstGeom prst="rect">
            <a:avLst/>
          </a:prstGeom>
        </p:spPr>
      </p:pic>
      <p:sp>
        <p:nvSpPr>
          <p:cNvPr id="9" name="Content Placeholder 8">
            <a:extLst>
              <a:ext uri="{FF2B5EF4-FFF2-40B4-BE49-F238E27FC236}">
                <a16:creationId xmlns:a16="http://schemas.microsoft.com/office/drawing/2014/main" id="{625F30F3-3F09-DE3D-0671-CDCFFE782330}"/>
              </a:ext>
            </a:extLst>
          </p:cNvPr>
          <p:cNvSpPr>
            <a:spLocks noGrp="1"/>
          </p:cNvSpPr>
          <p:nvPr>
            <p:ph idx="1"/>
          </p:nvPr>
        </p:nvSpPr>
        <p:spPr>
          <a:xfrm>
            <a:off x="6900672" y="2640692"/>
            <a:ext cx="4486656" cy="3255252"/>
          </a:xfrm>
        </p:spPr>
        <p:txBody>
          <a:bodyPr vert="horz" lIns="91440" tIns="45720" rIns="91440" bIns="45720" rtlCol="0" anchor="t">
            <a:normAutofit/>
          </a:bodyPr>
          <a:lstStyle/>
          <a:p>
            <a:r>
              <a:rPr lang="en" b="1">
                <a:ea typeface="+mn-lt"/>
                <a:cs typeface="+mn-lt"/>
              </a:rPr>
              <a:t>Vagina</a:t>
            </a:r>
            <a:endParaRPr lang="en-US">
              <a:ea typeface="+mn-lt"/>
              <a:cs typeface="+mn-lt"/>
            </a:endParaRPr>
          </a:p>
          <a:p>
            <a:r>
              <a:rPr lang="en" b="1">
                <a:ea typeface="+mn-lt"/>
                <a:cs typeface="+mn-lt"/>
              </a:rPr>
              <a:t>Uterus</a:t>
            </a:r>
          </a:p>
          <a:p>
            <a:r>
              <a:rPr lang="en" b="1">
                <a:ea typeface="+mn-lt"/>
                <a:cs typeface="+mn-lt"/>
              </a:rPr>
              <a:t>Fallopian tubes</a:t>
            </a:r>
          </a:p>
          <a:p>
            <a:r>
              <a:rPr lang="en" b="1">
                <a:ea typeface="+mn-lt"/>
                <a:cs typeface="+mn-lt"/>
              </a:rPr>
              <a:t>Ovaries</a:t>
            </a:r>
          </a:p>
          <a:p>
            <a:endParaRPr lang="en" b="1">
              <a:ea typeface="+mn-lt"/>
              <a:cs typeface="+mn-lt"/>
            </a:endParaRPr>
          </a:p>
          <a:p>
            <a:r>
              <a:rPr lang="en" b="1">
                <a:ea typeface="+mn-lt"/>
                <a:cs typeface="+mn-lt"/>
              </a:rPr>
              <a:t>We are going to talk about each part in anatomy and physiology</a:t>
            </a:r>
          </a:p>
          <a:p>
            <a:pPr marL="0" indent="0">
              <a:buNone/>
            </a:pPr>
            <a:endParaRPr lang="en" b="1">
              <a:ea typeface="+mn-lt"/>
              <a:cs typeface="+mn-lt"/>
            </a:endParaRPr>
          </a:p>
          <a:p>
            <a:endParaRPr lang="en" b="1">
              <a:ea typeface="+mn-lt"/>
              <a:cs typeface="+mn-lt"/>
            </a:endParaRPr>
          </a:p>
        </p:txBody>
      </p:sp>
    </p:spTree>
    <p:extLst>
      <p:ext uri="{BB962C8B-B14F-4D97-AF65-F5344CB8AC3E}">
        <p14:creationId xmlns:p14="http://schemas.microsoft.com/office/powerpoint/2010/main" val="426834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347A816E-33FB-A822-5697-24C49D43B9CF}"/>
              </a:ext>
            </a:extLst>
          </p:cNvPr>
          <p:cNvPicPr>
            <a:picLocks noChangeAspect="1"/>
          </p:cNvPicPr>
          <p:nvPr/>
        </p:nvPicPr>
        <p:blipFill rotWithShape="1">
          <a:blip r:embed="rId2"/>
          <a:srcRect t="9092" r="2" b="5652"/>
          <a:stretch/>
        </p:blipFill>
        <p:spPr>
          <a:xfrm>
            <a:off x="4650909" y="10"/>
            <a:ext cx="7541090" cy="6857989"/>
          </a:xfrm>
          <a:prstGeom prst="rect">
            <a:avLst/>
          </a:prstGeom>
        </p:spPr>
      </p:pic>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AE753-7622-98F2-CED9-51B3BE3900B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Vagina</a:t>
            </a:r>
          </a:p>
        </p:txBody>
      </p:sp>
      <p:sp>
        <p:nvSpPr>
          <p:cNvPr id="10" name="Content Placeholder 7">
            <a:extLst>
              <a:ext uri="{FF2B5EF4-FFF2-40B4-BE49-F238E27FC236}">
                <a16:creationId xmlns:a16="http://schemas.microsoft.com/office/drawing/2014/main" id="{028F6E59-8AC5-73D8-37D8-F7540230269C}"/>
              </a:ext>
            </a:extLst>
          </p:cNvPr>
          <p:cNvSpPr>
            <a:spLocks noGrp="1"/>
          </p:cNvSpPr>
          <p:nvPr>
            <p:ph idx="1"/>
          </p:nvPr>
        </p:nvSpPr>
        <p:spPr>
          <a:xfrm>
            <a:off x="643468" y="2638044"/>
            <a:ext cx="3363974" cy="3415622"/>
          </a:xfrm>
        </p:spPr>
        <p:txBody>
          <a:bodyPr vert="horz" lIns="91440" tIns="45720" rIns="91440" bIns="45720" rtlCol="0" anchor="t">
            <a:normAutofit/>
          </a:bodyPr>
          <a:lstStyle/>
          <a:p>
            <a:r>
              <a:rPr lang="en" b="1">
                <a:solidFill>
                  <a:schemeClr val="bg1"/>
                </a:solidFill>
                <a:ea typeface="+mn-lt"/>
                <a:cs typeface="+mn-lt"/>
              </a:rPr>
              <a:t>The vagina is an elastic muscular tube of 7 to 10 cm in length that extends from the vulva (female external genitalia) to the cervix of the uterus , vagina is a passage for sperm for </a:t>
            </a:r>
            <a:r>
              <a:rPr lang="en" b="1" err="1">
                <a:solidFill>
                  <a:schemeClr val="bg1"/>
                </a:solidFill>
                <a:ea typeface="+mn-lt"/>
                <a:cs typeface="+mn-lt"/>
              </a:rPr>
              <a:t>fertalization</a:t>
            </a:r>
            <a:r>
              <a:rPr lang="en" b="1">
                <a:solidFill>
                  <a:schemeClr val="bg1"/>
                </a:solidFill>
                <a:ea typeface="+mn-lt"/>
                <a:cs typeface="+mn-lt"/>
              </a:rPr>
              <a:t> and also a passage for fetus </a:t>
            </a:r>
            <a:endParaRPr lang="en">
              <a:solidFill>
                <a:schemeClr val="bg1"/>
              </a:solidFill>
            </a:endParaRPr>
          </a:p>
        </p:txBody>
      </p:sp>
    </p:spTree>
    <p:extLst>
      <p:ext uri="{BB962C8B-B14F-4D97-AF65-F5344CB8AC3E}">
        <p14:creationId xmlns:p14="http://schemas.microsoft.com/office/powerpoint/2010/main" val="160487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AA94-3536-1274-CBA5-381CA7CA52FA}"/>
              </a:ext>
            </a:extLst>
          </p:cNvPr>
          <p:cNvSpPr>
            <a:spLocks noGrp="1"/>
          </p:cNvSpPr>
          <p:nvPr>
            <p:ph type="title"/>
          </p:nvPr>
        </p:nvSpPr>
        <p:spPr>
          <a:xfrm>
            <a:off x="6900672" y="978776"/>
            <a:ext cx="4486656" cy="1174991"/>
          </a:xfrm>
        </p:spPr>
        <p:txBody>
          <a:bodyPr>
            <a:normAutofit/>
          </a:bodyPr>
          <a:lstStyle/>
          <a:p>
            <a:r>
              <a:rPr lang="en-US" sz="2400"/>
              <a:t>uterus</a:t>
            </a:r>
          </a:p>
        </p:txBody>
      </p:sp>
      <p:pic>
        <p:nvPicPr>
          <p:cNvPr id="4" name="Picture 4" descr="Diagram&#10;&#10;Description automatically generated">
            <a:extLst>
              <a:ext uri="{FF2B5EF4-FFF2-40B4-BE49-F238E27FC236}">
                <a16:creationId xmlns:a16="http://schemas.microsoft.com/office/drawing/2014/main" id="{7C03B000-634C-4B47-ACE5-E4C087514D72}"/>
              </a:ext>
            </a:extLst>
          </p:cNvPr>
          <p:cNvPicPr>
            <a:picLocks noChangeAspect="1"/>
          </p:cNvPicPr>
          <p:nvPr/>
        </p:nvPicPr>
        <p:blipFill rotWithShape="1">
          <a:blip r:embed="rId2"/>
          <a:srcRect l="3034" r="5469"/>
          <a:stretch/>
        </p:blipFill>
        <p:spPr>
          <a:xfrm>
            <a:off x="20" y="10"/>
            <a:ext cx="6086621" cy="6857990"/>
          </a:xfrm>
          <a:prstGeom prst="rect">
            <a:avLst/>
          </a:prstGeom>
        </p:spPr>
      </p:pic>
      <p:sp>
        <p:nvSpPr>
          <p:cNvPr id="8" name="Content Placeholder 7">
            <a:extLst>
              <a:ext uri="{FF2B5EF4-FFF2-40B4-BE49-F238E27FC236}">
                <a16:creationId xmlns:a16="http://schemas.microsoft.com/office/drawing/2014/main" id="{DAF0A656-F82A-7A70-932F-C18EF1E38C9A}"/>
              </a:ext>
            </a:extLst>
          </p:cNvPr>
          <p:cNvSpPr>
            <a:spLocks noGrp="1"/>
          </p:cNvSpPr>
          <p:nvPr>
            <p:ph idx="1"/>
          </p:nvPr>
        </p:nvSpPr>
        <p:spPr>
          <a:xfrm>
            <a:off x="6900672" y="2640692"/>
            <a:ext cx="4486656" cy="3255252"/>
          </a:xfrm>
        </p:spPr>
        <p:txBody>
          <a:bodyPr vert="horz" lIns="91440" tIns="45720" rIns="91440" bIns="45720" rtlCol="0" anchor="t">
            <a:normAutofit/>
          </a:bodyPr>
          <a:lstStyle/>
          <a:p>
            <a:r>
              <a:rPr lang="en">
                <a:ea typeface="+mn-lt"/>
                <a:cs typeface="+mn-lt"/>
              </a:rPr>
              <a:t>uterus (or womb) is </a:t>
            </a:r>
            <a:r>
              <a:rPr lang="en" b="1">
                <a:ea typeface="+mn-lt"/>
                <a:cs typeface="+mn-lt"/>
              </a:rPr>
              <a:t>a pear-shaped organ that plays a critical role in menstruation, fertility and pregnancy</a:t>
            </a:r>
            <a:r>
              <a:rPr lang="en">
                <a:ea typeface="+mn-lt"/>
                <a:cs typeface="+mn-lt"/>
              </a:rPr>
              <a:t>. It's hollow and muscular and sits between rectum and bladder in pelvis</a:t>
            </a:r>
          </a:p>
          <a:p>
            <a:endParaRPr lang="en"/>
          </a:p>
          <a:p>
            <a:r>
              <a:rPr lang="en"/>
              <a:t>One of most important function is holding fetus </a:t>
            </a:r>
          </a:p>
        </p:txBody>
      </p:sp>
    </p:spTree>
    <p:extLst>
      <p:ext uri="{BB962C8B-B14F-4D97-AF65-F5344CB8AC3E}">
        <p14:creationId xmlns:p14="http://schemas.microsoft.com/office/powerpoint/2010/main" val="233322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23E8AE2-1DC8-FC09-2D26-3AEB5C45AE16}"/>
              </a:ext>
            </a:extLst>
          </p:cNvPr>
          <p:cNvSpPr>
            <a:spLocks noGrp="1"/>
          </p:cNvSpPr>
          <p:nvPr>
            <p:ph idx="1"/>
          </p:nvPr>
        </p:nvSpPr>
        <p:spPr>
          <a:xfrm>
            <a:off x="643468" y="2638044"/>
            <a:ext cx="3363974" cy="3415622"/>
          </a:xfrm>
        </p:spPr>
        <p:txBody>
          <a:bodyPr>
            <a:normAutofit/>
          </a:bodyPr>
          <a:lstStyle/>
          <a:p>
            <a:endParaRPr lang="en-US">
              <a:solidFill>
                <a:schemeClr val="bg1"/>
              </a:solidFill>
            </a:endParaRPr>
          </a:p>
        </p:txBody>
      </p:sp>
      <p:pic>
        <p:nvPicPr>
          <p:cNvPr id="4" name="Picture 4" descr="Diagram&#10;&#10;Description automatically generated">
            <a:extLst>
              <a:ext uri="{FF2B5EF4-FFF2-40B4-BE49-F238E27FC236}">
                <a16:creationId xmlns:a16="http://schemas.microsoft.com/office/drawing/2014/main" id="{B7CDACBF-62FE-F8E6-4464-E3DC9313A41D}"/>
              </a:ext>
            </a:extLst>
          </p:cNvPr>
          <p:cNvPicPr>
            <a:picLocks noChangeAspect="1"/>
          </p:cNvPicPr>
          <p:nvPr/>
        </p:nvPicPr>
        <p:blipFill rotWithShape="1">
          <a:blip r:embed="rId2"/>
          <a:srcRect l="16649" r="20674"/>
          <a:stretch/>
        </p:blipFill>
        <p:spPr>
          <a:xfrm>
            <a:off x="4650909" y="10"/>
            <a:ext cx="7541090" cy="6857989"/>
          </a:xfrm>
          <a:prstGeom prst="rect">
            <a:avLst/>
          </a:prstGeom>
        </p:spPr>
      </p:pic>
      <p:sp>
        <p:nvSpPr>
          <p:cNvPr id="16"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A53A-B3DD-814A-0C8C-80AFB9B4A10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Fallopian tube</a:t>
            </a:r>
          </a:p>
        </p:txBody>
      </p:sp>
      <p:sp>
        <p:nvSpPr>
          <p:cNvPr id="17" name="Content Placeholder 7">
            <a:extLst>
              <a:ext uri="{FF2B5EF4-FFF2-40B4-BE49-F238E27FC236}">
                <a16:creationId xmlns:a16="http://schemas.microsoft.com/office/drawing/2014/main" id="{79122950-7EF3-4824-5350-C88E0704F02B}"/>
              </a:ext>
            </a:extLst>
          </p:cNvPr>
          <p:cNvSpPr>
            <a:spLocks noGrp="1"/>
          </p:cNvSpPr>
          <p:nvPr>
            <p:ph idx="1"/>
          </p:nvPr>
        </p:nvSpPr>
        <p:spPr>
          <a:xfrm>
            <a:off x="643468" y="2638044"/>
            <a:ext cx="3363974" cy="3415622"/>
          </a:xfrm>
        </p:spPr>
        <p:txBody>
          <a:bodyPr vert="horz" lIns="91440" tIns="45720" rIns="91440" bIns="45720" rtlCol="0" anchor="t">
            <a:normAutofit/>
          </a:bodyPr>
          <a:lstStyle/>
          <a:p>
            <a:r>
              <a:rPr lang="en">
                <a:solidFill>
                  <a:schemeClr val="bg1"/>
                </a:solidFill>
                <a:ea typeface="+mn-lt"/>
                <a:cs typeface="+mn-lt"/>
              </a:rPr>
              <a:t>The fallopian tubes are </a:t>
            </a:r>
            <a:r>
              <a:rPr lang="en" b="1">
                <a:solidFill>
                  <a:schemeClr val="bg1"/>
                </a:solidFill>
                <a:ea typeface="+mn-lt"/>
                <a:cs typeface="+mn-lt"/>
              </a:rPr>
              <a:t>bilateral conduits between the ovaries and the uterus in the female pelvis</a:t>
            </a:r>
            <a:r>
              <a:rPr lang="en">
                <a:solidFill>
                  <a:schemeClr val="bg1"/>
                </a:solidFill>
                <a:ea typeface="+mn-lt"/>
                <a:cs typeface="+mn-lt"/>
              </a:rPr>
              <a:t>. They function as channels for oocyte transport and fertilization. Given this role, the fallopian tubes are a common etiology of infertility as well as the target of purposeful surgical sterilization.</a:t>
            </a:r>
            <a:endParaRPr lang="en-US">
              <a:solidFill>
                <a:schemeClr val="bg1"/>
              </a:solidFill>
            </a:endParaRPr>
          </a:p>
        </p:txBody>
      </p:sp>
    </p:spTree>
    <p:extLst>
      <p:ext uri="{BB962C8B-B14F-4D97-AF65-F5344CB8AC3E}">
        <p14:creationId xmlns:p14="http://schemas.microsoft.com/office/powerpoint/2010/main" val="292069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D718-6282-48F9-B28A-12E7DF1A7AD4}"/>
              </a:ext>
            </a:extLst>
          </p:cNvPr>
          <p:cNvSpPr>
            <a:spLocks noGrp="1"/>
          </p:cNvSpPr>
          <p:nvPr>
            <p:ph type="title"/>
          </p:nvPr>
        </p:nvSpPr>
        <p:spPr>
          <a:xfrm>
            <a:off x="6879787" y="964692"/>
            <a:ext cx="4476806" cy="1188720"/>
          </a:xfrm>
        </p:spPr>
        <p:txBody>
          <a:bodyPr>
            <a:normAutofit/>
          </a:bodyPr>
          <a:lstStyle/>
          <a:p>
            <a:r>
              <a:rPr lang="en-US"/>
              <a:t>ovaries</a:t>
            </a:r>
          </a:p>
        </p:txBody>
      </p:sp>
      <p:sp>
        <p:nvSpPr>
          <p:cNvPr id="20" name="Rectangle 13">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Diagram&#10;&#10;Description automatically generated">
            <a:extLst>
              <a:ext uri="{FF2B5EF4-FFF2-40B4-BE49-F238E27FC236}">
                <a16:creationId xmlns:a16="http://schemas.microsoft.com/office/drawing/2014/main" id="{229BF6CF-D13A-2DA9-C752-8D13419DD760}"/>
              </a:ext>
            </a:extLst>
          </p:cNvPr>
          <p:cNvPicPr>
            <a:picLocks noChangeAspect="1"/>
          </p:cNvPicPr>
          <p:nvPr/>
        </p:nvPicPr>
        <p:blipFill>
          <a:blip r:embed="rId2"/>
          <a:stretch>
            <a:fillRect/>
          </a:stretch>
        </p:blipFill>
        <p:spPr>
          <a:xfrm>
            <a:off x="1437499" y="1293275"/>
            <a:ext cx="4215201" cy="4279392"/>
          </a:xfrm>
          <a:prstGeom prst="rect">
            <a:avLst/>
          </a:prstGeom>
        </p:spPr>
      </p:pic>
      <p:sp>
        <p:nvSpPr>
          <p:cNvPr id="22" name="Content Placeholder 10">
            <a:extLst>
              <a:ext uri="{FF2B5EF4-FFF2-40B4-BE49-F238E27FC236}">
                <a16:creationId xmlns:a16="http://schemas.microsoft.com/office/drawing/2014/main" id="{E49505BF-963F-4F43-A039-74B63EC2DB98}"/>
              </a:ext>
            </a:extLst>
          </p:cNvPr>
          <p:cNvSpPr>
            <a:spLocks noGrp="1"/>
          </p:cNvSpPr>
          <p:nvPr>
            <p:ph idx="1"/>
          </p:nvPr>
        </p:nvSpPr>
        <p:spPr>
          <a:xfrm>
            <a:off x="6878359" y="2638044"/>
            <a:ext cx="4492932" cy="3263206"/>
          </a:xfrm>
        </p:spPr>
        <p:txBody>
          <a:bodyPr vert="horz" lIns="91440" tIns="45720" rIns="91440" bIns="45720" rtlCol="0" anchor="t">
            <a:normAutofit/>
          </a:bodyPr>
          <a:lstStyle/>
          <a:p>
            <a:r>
              <a:rPr lang="en">
                <a:ea typeface="+mn-lt"/>
                <a:cs typeface="+mn-lt"/>
              </a:rPr>
              <a:t>Your ovaries play a critical role in both menstruation and conception. They </a:t>
            </a:r>
            <a:r>
              <a:rPr lang="en" b="1">
                <a:ea typeface="+mn-lt"/>
                <a:cs typeface="+mn-lt"/>
              </a:rPr>
              <a:t>produce eggs for fertilization and they make the hormones estrogen and progesterone</a:t>
            </a:r>
            <a:r>
              <a:rPr lang="en">
                <a:ea typeface="+mn-lt"/>
                <a:cs typeface="+mn-lt"/>
              </a:rPr>
              <a:t>. An ovary releases an egg around the middle of your menstrual cycle (around day 14 of a 28-day cycle) in a process called ovulation</a:t>
            </a:r>
          </a:p>
          <a:p>
            <a:pPr marL="0" indent="0">
              <a:buNone/>
            </a:pPr>
            <a:endParaRPr lang="en"/>
          </a:p>
        </p:txBody>
      </p:sp>
    </p:spTree>
    <p:extLst>
      <p:ext uri="{BB962C8B-B14F-4D97-AF65-F5344CB8AC3E}">
        <p14:creationId xmlns:p14="http://schemas.microsoft.com/office/powerpoint/2010/main" val="210718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DEAB1-3846-2D2D-4D8C-09ECD1BCC059}"/>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External parts</a:t>
            </a:r>
          </a:p>
        </p:txBody>
      </p:sp>
      <p:sp>
        <p:nvSpPr>
          <p:cNvPr id="8" name="Content Placeholder 7">
            <a:extLst>
              <a:ext uri="{FF2B5EF4-FFF2-40B4-BE49-F238E27FC236}">
                <a16:creationId xmlns:a16="http://schemas.microsoft.com/office/drawing/2014/main" id="{777D507C-DBA4-6B11-B35D-FB50ADFB57D9}"/>
              </a:ext>
            </a:extLst>
          </p:cNvPr>
          <p:cNvSpPr>
            <a:spLocks noGrp="1"/>
          </p:cNvSpPr>
          <p:nvPr>
            <p:ph idx="1"/>
          </p:nvPr>
        </p:nvSpPr>
        <p:spPr>
          <a:xfrm>
            <a:off x="643468" y="2638044"/>
            <a:ext cx="3363974" cy="3415622"/>
          </a:xfrm>
        </p:spPr>
        <p:txBody>
          <a:bodyPr vert="horz" lIns="91440" tIns="45720" rIns="91440" bIns="45720" rtlCol="0" anchor="t">
            <a:normAutofit/>
          </a:bodyPr>
          <a:lstStyle/>
          <a:p>
            <a:r>
              <a:rPr lang="en-US">
                <a:solidFill>
                  <a:schemeClr val="bg1"/>
                </a:solidFill>
              </a:rPr>
              <a:t>Clitoris</a:t>
            </a:r>
          </a:p>
          <a:p>
            <a:r>
              <a:rPr lang="en-US">
                <a:solidFill>
                  <a:schemeClr val="bg1"/>
                </a:solidFill>
              </a:rPr>
              <a:t>External vagina </a:t>
            </a:r>
          </a:p>
          <a:p>
            <a:r>
              <a:rPr lang="en-US">
                <a:solidFill>
                  <a:schemeClr val="bg1"/>
                </a:solidFill>
              </a:rPr>
              <a:t>Labia majora</a:t>
            </a:r>
          </a:p>
          <a:p>
            <a:r>
              <a:rPr lang="en-US">
                <a:solidFill>
                  <a:schemeClr val="bg1"/>
                </a:solidFill>
              </a:rPr>
              <a:t>Labia minora</a:t>
            </a:r>
          </a:p>
        </p:txBody>
      </p:sp>
      <p:pic>
        <p:nvPicPr>
          <p:cNvPr id="4" name="Picture 4" descr="Diagram&#10;&#10;Description automatically generated">
            <a:extLst>
              <a:ext uri="{FF2B5EF4-FFF2-40B4-BE49-F238E27FC236}">
                <a16:creationId xmlns:a16="http://schemas.microsoft.com/office/drawing/2014/main" id="{DABB8452-B997-2422-B1F1-BF8A8E66AC39}"/>
              </a:ext>
            </a:extLst>
          </p:cNvPr>
          <p:cNvPicPr>
            <a:picLocks noChangeAspect="1"/>
          </p:cNvPicPr>
          <p:nvPr/>
        </p:nvPicPr>
        <p:blipFill>
          <a:blip r:embed="rId2"/>
          <a:stretch>
            <a:fillRect/>
          </a:stretch>
        </p:blipFill>
        <p:spPr>
          <a:xfrm>
            <a:off x="5297763" y="1309253"/>
            <a:ext cx="6250769" cy="4078626"/>
          </a:xfrm>
          <a:prstGeom prst="rect">
            <a:avLst/>
          </a:prstGeom>
        </p:spPr>
      </p:pic>
    </p:spTree>
    <p:extLst>
      <p:ext uri="{BB962C8B-B14F-4D97-AF65-F5344CB8AC3E}">
        <p14:creationId xmlns:p14="http://schemas.microsoft.com/office/powerpoint/2010/main" val="324589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800E-A189-6F34-8FC9-310092AA9D5D}"/>
              </a:ext>
            </a:extLst>
          </p:cNvPr>
          <p:cNvSpPr>
            <a:spLocks noGrp="1"/>
          </p:cNvSpPr>
          <p:nvPr>
            <p:ph type="title"/>
          </p:nvPr>
        </p:nvSpPr>
        <p:spPr/>
        <p:txBody>
          <a:bodyPr/>
          <a:lstStyle/>
          <a:p>
            <a:r>
              <a:rPr lang="en-US"/>
              <a:t>clitoris</a:t>
            </a:r>
          </a:p>
        </p:txBody>
      </p:sp>
      <p:sp>
        <p:nvSpPr>
          <p:cNvPr id="3" name="Content Placeholder 2">
            <a:extLst>
              <a:ext uri="{FF2B5EF4-FFF2-40B4-BE49-F238E27FC236}">
                <a16:creationId xmlns:a16="http://schemas.microsoft.com/office/drawing/2014/main" id="{EA9BA12A-310B-D9CB-374B-FFB0BC06F709}"/>
              </a:ext>
            </a:extLst>
          </p:cNvPr>
          <p:cNvSpPr>
            <a:spLocks noGrp="1"/>
          </p:cNvSpPr>
          <p:nvPr>
            <p:ph idx="1"/>
          </p:nvPr>
        </p:nvSpPr>
        <p:spPr/>
        <p:txBody>
          <a:bodyPr vert="horz" lIns="91440" tIns="45720" rIns="91440" bIns="45720" rtlCol="0" anchor="t">
            <a:normAutofit/>
          </a:bodyPr>
          <a:lstStyle/>
          <a:p>
            <a:r>
              <a:rPr lang="en">
                <a:ea typeface="+mn-lt"/>
                <a:cs typeface="+mn-lt"/>
              </a:rPr>
              <a:t>clitoris has a single purpose: </a:t>
            </a:r>
            <a:r>
              <a:rPr lang="en" b="1">
                <a:ea typeface="+mn-lt"/>
                <a:cs typeface="+mn-lt"/>
              </a:rPr>
              <a:t>to enable you to experience sexual pleasure</a:t>
            </a:r>
          </a:p>
          <a:p>
            <a:r>
              <a:rPr lang="en"/>
              <a:t>Clitoris is a really </a:t>
            </a:r>
            <a:r>
              <a:rPr lang="en">
                <a:ea typeface="+mn-lt"/>
                <a:cs typeface="+mn-lt"/>
              </a:rPr>
              <a:t>sensitive </a:t>
            </a:r>
            <a:r>
              <a:rPr lang="en"/>
              <a:t>part of external </a:t>
            </a:r>
          </a:p>
        </p:txBody>
      </p:sp>
    </p:spTree>
    <p:extLst>
      <p:ext uri="{BB962C8B-B14F-4D97-AF65-F5344CB8AC3E}">
        <p14:creationId xmlns:p14="http://schemas.microsoft.com/office/powerpoint/2010/main" val="80545314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Parcel</vt:lpstr>
      <vt:lpstr>Revision of anatomy  and  physiology  of  female reproductive system</vt:lpstr>
      <vt:lpstr>introduction</vt:lpstr>
      <vt:lpstr>Cont...</vt:lpstr>
      <vt:lpstr>Vagina</vt:lpstr>
      <vt:lpstr>uterus</vt:lpstr>
      <vt:lpstr>Fallopian tube</vt:lpstr>
      <vt:lpstr>ovaries</vt:lpstr>
      <vt:lpstr>External parts</vt:lpstr>
      <vt:lpstr>clitoris</vt:lpstr>
      <vt:lpstr>Labia majora</vt:lpstr>
      <vt:lpstr>Labia minora</vt:lpstr>
      <vt:lpstr>Estrogen &amp; progesterone</vt:lpstr>
      <vt:lpstr>Menstruation</vt:lpstr>
      <vt:lpstr>reference</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2022-10-07T18:39:32Z</dcterms:created>
  <dcterms:modified xsi:type="dcterms:W3CDTF">2022-10-07T19:41:11Z</dcterms:modified>
</cp:coreProperties>
</file>