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60" r:id="rId14"/>
    <p:sldId id="270" r:id="rId15"/>
    <p:sldId id="273" r:id="rId16"/>
    <p:sldId id="274" r:id="rId17"/>
    <p:sldId id="275" r:id="rId18"/>
    <p:sldId id="271"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5FFC0-18CC-46CF-8EB3-3FD387824CC0}" v="720" dt="2022-10-07T10:52:44.739"/>
    <p1510:client id="{49FBF844-68A2-4647-94C9-7680EBC891AF}" v="10" dt="2022-10-07T11:05:49.129"/>
    <p1510:client id="{6E08CC5A-9E3A-4EB2-9028-25D279A965B7}" v="100" dt="2022-10-07T09:24:26.789"/>
    <p1510:client id="{95E8E9B9-B36E-400B-B09C-0D5FF3EEF225}" v="3" dt="2022-10-07T11:22:39.571"/>
    <p1510:client id="{99F9C7FC-D18D-4881-A62E-A4FC57352526}" v="164" dt="2022-10-07T09:15:24.729"/>
    <p1510:client id="{9E75770F-D072-4B0B-AC3A-545873EC14BA}" v="48" dt="2022-10-07T11:20:58.114"/>
    <p1510:client id="{C8417136-C13E-4588-9DEE-B291B95838E7}" v="12" dt="2022-10-07T11:02:10.284"/>
    <p1510:client id="{CB5CA3FD-5B9D-4461-A063-F89F7C38691A}" v="43" dt="2022-10-07T09:26:10.959"/>
    <p1510:client id="{E269E12A-BB22-43DB-B23D-352632235DD4}" v="32" dt="2022-10-07T11:32:13.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z s2" userId="002e06582f8f21d3" providerId="Windows Live" clId="Web-{C8417136-C13E-4588-9DEE-B291B95838E7}"/>
    <pc:docChg chg="addSld delSld modSld">
      <pc:chgData name="Itz s2" userId="002e06582f8f21d3" providerId="Windows Live" clId="Web-{C8417136-C13E-4588-9DEE-B291B95838E7}" dt="2022-10-07T11:02:10.284" v="10" actId="1076"/>
      <pc:docMkLst>
        <pc:docMk/>
      </pc:docMkLst>
      <pc:sldChg chg="del">
        <pc:chgData name="Itz s2" userId="002e06582f8f21d3" providerId="Windows Live" clId="Web-{C8417136-C13E-4588-9DEE-B291B95838E7}" dt="2022-10-07T11:00:38.625" v="0"/>
        <pc:sldMkLst>
          <pc:docMk/>
          <pc:sldMk cId="3137896524" sldId="270"/>
        </pc:sldMkLst>
      </pc:sldChg>
      <pc:sldChg chg="addSp delSp modSp new">
        <pc:chgData name="Itz s2" userId="002e06582f8f21d3" providerId="Windows Live" clId="Web-{C8417136-C13E-4588-9DEE-B291B95838E7}" dt="2022-10-07T11:02:10.284" v="10" actId="1076"/>
        <pc:sldMkLst>
          <pc:docMk/>
          <pc:sldMk cId="3887832525" sldId="270"/>
        </pc:sldMkLst>
        <pc:spChg chg="mod">
          <ac:chgData name="Itz s2" userId="002e06582f8f21d3" providerId="Windows Live" clId="Web-{C8417136-C13E-4588-9DEE-B291B95838E7}" dt="2022-10-07T11:01:04.814" v="3" actId="20577"/>
          <ac:spMkLst>
            <pc:docMk/>
            <pc:sldMk cId="3887832525" sldId="270"/>
            <ac:spMk id="2" creationId="{86307FC7-1A7C-197B-56E0-94EBABD3CEC4}"/>
          </ac:spMkLst>
        </pc:spChg>
        <pc:spChg chg="del">
          <ac:chgData name="Itz s2" userId="002e06582f8f21d3" providerId="Windows Live" clId="Web-{C8417136-C13E-4588-9DEE-B291B95838E7}" dt="2022-10-07T11:01:06.501" v="4"/>
          <ac:spMkLst>
            <pc:docMk/>
            <pc:sldMk cId="3887832525" sldId="270"/>
            <ac:spMk id="3" creationId="{F0005B90-8F0C-0923-08EC-157153FA6812}"/>
          </ac:spMkLst>
        </pc:spChg>
        <pc:picChg chg="add mod ord">
          <ac:chgData name="Itz s2" userId="002e06582f8f21d3" providerId="Windows Live" clId="Web-{C8417136-C13E-4588-9DEE-B291B95838E7}" dt="2022-10-07T11:02:10.284" v="10" actId="1076"/>
          <ac:picMkLst>
            <pc:docMk/>
            <pc:sldMk cId="3887832525" sldId="270"/>
            <ac:picMk id="4" creationId="{EA99693F-EAC9-DE0E-2167-3709AB467026}"/>
          </ac:picMkLst>
        </pc:picChg>
      </pc:sldChg>
    </pc:docChg>
  </pc:docChgLst>
  <pc:docChgLst>
    <pc:chgData name="Itz s2" userId="002e06582f8f21d3" providerId="Windows Live" clId="Web-{E269E12A-BB22-43DB-B23D-352632235DD4}"/>
    <pc:docChg chg="addSld delSld modSld">
      <pc:chgData name="Itz s2" userId="002e06582f8f21d3" providerId="Windows Live" clId="Web-{E269E12A-BB22-43DB-B23D-352632235DD4}" dt="2022-10-07T11:32:12.453" v="25" actId="20577"/>
      <pc:docMkLst>
        <pc:docMk/>
      </pc:docMkLst>
      <pc:sldChg chg="addSp delSp modSp new mod setBg">
        <pc:chgData name="Itz s2" userId="002e06582f8f21d3" providerId="Windows Live" clId="Web-{E269E12A-BB22-43DB-B23D-352632235DD4}" dt="2022-10-07T11:25:35.016" v="7" actId="20577"/>
        <pc:sldMkLst>
          <pc:docMk/>
          <pc:sldMk cId="3306320651" sldId="273"/>
        </pc:sldMkLst>
        <pc:spChg chg="mod">
          <ac:chgData name="Itz s2" userId="002e06582f8f21d3" providerId="Windows Live" clId="Web-{E269E12A-BB22-43DB-B23D-352632235DD4}" dt="2022-10-07T11:25:09.437" v="5"/>
          <ac:spMkLst>
            <pc:docMk/>
            <pc:sldMk cId="3306320651" sldId="273"/>
            <ac:spMk id="2" creationId="{32385103-507F-BBA4-9DF5-09480699ADFA}"/>
          </ac:spMkLst>
        </pc:spChg>
        <pc:spChg chg="del">
          <ac:chgData name="Itz s2" userId="002e06582f8f21d3" providerId="Windows Live" clId="Web-{E269E12A-BB22-43DB-B23D-352632235DD4}" dt="2022-10-07T11:24:45.858" v="4"/>
          <ac:spMkLst>
            <pc:docMk/>
            <pc:sldMk cId="3306320651" sldId="273"/>
            <ac:spMk id="3" creationId="{47EEEBB3-075B-911B-F7BE-351106781FCF}"/>
          </ac:spMkLst>
        </pc:spChg>
        <pc:spChg chg="add mod">
          <ac:chgData name="Itz s2" userId="002e06582f8f21d3" providerId="Windows Live" clId="Web-{E269E12A-BB22-43DB-B23D-352632235DD4}" dt="2022-10-07T11:25:35.016" v="7" actId="20577"/>
          <ac:spMkLst>
            <pc:docMk/>
            <pc:sldMk cId="3306320651" sldId="273"/>
            <ac:spMk id="8" creationId="{13371AE9-121E-49B2-C7DC-5D2D3C532E48}"/>
          </ac:spMkLst>
        </pc:spChg>
        <pc:spChg chg="add">
          <ac:chgData name="Itz s2" userId="002e06582f8f21d3" providerId="Windows Live" clId="Web-{E269E12A-BB22-43DB-B23D-352632235DD4}" dt="2022-10-07T11:25:09.437" v="5"/>
          <ac:spMkLst>
            <pc:docMk/>
            <pc:sldMk cId="3306320651" sldId="273"/>
            <ac:spMk id="11" creationId="{D8AFD15B-CF29-4306-884F-47675092F91F}"/>
          </ac:spMkLst>
        </pc:spChg>
        <pc:spChg chg="add">
          <ac:chgData name="Itz s2" userId="002e06582f8f21d3" providerId="Windows Live" clId="Web-{E269E12A-BB22-43DB-B23D-352632235DD4}" dt="2022-10-07T11:25:09.437" v="5"/>
          <ac:spMkLst>
            <pc:docMk/>
            <pc:sldMk cId="3306320651" sldId="273"/>
            <ac:spMk id="13" creationId="{96349AB3-1BD3-41E1-8979-1DBDCB5CDCF9}"/>
          </ac:spMkLst>
        </pc:spChg>
        <pc:grpChg chg="add">
          <ac:chgData name="Itz s2" userId="002e06582f8f21d3" providerId="Windows Live" clId="Web-{E269E12A-BB22-43DB-B23D-352632235DD4}" dt="2022-10-07T11:25:09.437" v="5"/>
          <ac:grpSpMkLst>
            <pc:docMk/>
            <pc:sldMk cId="3306320651" sldId="273"/>
            <ac:grpSpMk id="15" creationId="{54CA915D-BDF0-41F8-B00E-FB186EFF7BD6}"/>
          </ac:grpSpMkLst>
        </pc:grpChg>
        <pc:picChg chg="add mod ord">
          <ac:chgData name="Itz s2" userId="002e06582f8f21d3" providerId="Windows Live" clId="Web-{E269E12A-BB22-43DB-B23D-352632235DD4}" dt="2022-10-07T11:25:09.437" v="5"/>
          <ac:picMkLst>
            <pc:docMk/>
            <pc:sldMk cId="3306320651" sldId="273"/>
            <ac:picMk id="4" creationId="{4CE00CA8-CB60-4D8C-D3C8-66B57F4A0915}"/>
          </ac:picMkLst>
        </pc:picChg>
      </pc:sldChg>
      <pc:sldChg chg="del">
        <pc:chgData name="Itz s2" userId="002e06582f8f21d3" providerId="Windows Live" clId="Web-{E269E12A-BB22-43DB-B23D-352632235DD4}" dt="2022-10-07T11:24:21.591" v="0"/>
        <pc:sldMkLst>
          <pc:docMk/>
          <pc:sldMk cId="3307381269" sldId="273"/>
        </pc:sldMkLst>
      </pc:sldChg>
      <pc:sldChg chg="addSp delSp modSp new mod setBg">
        <pc:chgData name="Itz s2" userId="002e06582f8f21d3" providerId="Windows Live" clId="Web-{E269E12A-BB22-43DB-B23D-352632235DD4}" dt="2022-10-07T11:27:22.661" v="14" actId="20577"/>
        <pc:sldMkLst>
          <pc:docMk/>
          <pc:sldMk cId="3371012467" sldId="274"/>
        </pc:sldMkLst>
        <pc:spChg chg="mod">
          <ac:chgData name="Itz s2" userId="002e06582f8f21d3" providerId="Windows Live" clId="Web-{E269E12A-BB22-43DB-B23D-352632235DD4}" dt="2022-10-07T11:27:08.988" v="12"/>
          <ac:spMkLst>
            <pc:docMk/>
            <pc:sldMk cId="3371012467" sldId="274"/>
            <ac:spMk id="2" creationId="{9D10D07C-329E-CCA9-AF3F-B0FBF0C1CCB6}"/>
          </ac:spMkLst>
        </pc:spChg>
        <pc:spChg chg="del">
          <ac:chgData name="Itz s2" userId="002e06582f8f21d3" providerId="Windows Live" clId="Web-{E269E12A-BB22-43DB-B23D-352632235DD4}" dt="2022-10-07T11:27:04.238" v="11"/>
          <ac:spMkLst>
            <pc:docMk/>
            <pc:sldMk cId="3371012467" sldId="274"/>
            <ac:spMk id="3" creationId="{F0E43808-523B-9A51-6F68-FD2F7C1134C9}"/>
          </ac:spMkLst>
        </pc:spChg>
        <pc:spChg chg="add mod">
          <ac:chgData name="Itz s2" userId="002e06582f8f21d3" providerId="Windows Live" clId="Web-{E269E12A-BB22-43DB-B23D-352632235DD4}" dt="2022-10-07T11:27:22.661" v="14" actId="20577"/>
          <ac:spMkLst>
            <pc:docMk/>
            <pc:sldMk cId="3371012467" sldId="274"/>
            <ac:spMk id="8" creationId="{65EEACDC-3BC4-ECB4-ED71-1AE91F8FBD1A}"/>
          </ac:spMkLst>
        </pc:spChg>
        <pc:spChg chg="add">
          <ac:chgData name="Itz s2" userId="002e06582f8f21d3" providerId="Windows Live" clId="Web-{E269E12A-BB22-43DB-B23D-352632235DD4}" dt="2022-10-07T11:27:08.988" v="12"/>
          <ac:spMkLst>
            <pc:docMk/>
            <pc:sldMk cId="3371012467" sldId="274"/>
            <ac:spMk id="11" creationId="{484E34F7-E155-426C-A88E-8AEA6CF3F7EC}"/>
          </ac:spMkLst>
        </pc:spChg>
        <pc:picChg chg="add mod ord">
          <ac:chgData name="Itz s2" userId="002e06582f8f21d3" providerId="Windows Live" clId="Web-{E269E12A-BB22-43DB-B23D-352632235DD4}" dt="2022-10-07T11:27:08.988" v="12"/>
          <ac:picMkLst>
            <pc:docMk/>
            <pc:sldMk cId="3371012467" sldId="274"/>
            <ac:picMk id="4" creationId="{91CEBC75-9187-4E9A-46A5-63B9F5CD9652}"/>
          </ac:picMkLst>
        </pc:picChg>
      </pc:sldChg>
      <pc:sldChg chg="modSp new">
        <pc:chgData name="Itz s2" userId="002e06582f8f21d3" providerId="Windows Live" clId="Web-{E269E12A-BB22-43DB-B23D-352632235DD4}" dt="2022-10-07T11:32:12.453" v="25" actId="20577"/>
        <pc:sldMkLst>
          <pc:docMk/>
          <pc:sldMk cId="171779800" sldId="275"/>
        </pc:sldMkLst>
        <pc:spChg chg="mod">
          <ac:chgData name="Itz s2" userId="002e06582f8f21d3" providerId="Windows Live" clId="Web-{E269E12A-BB22-43DB-B23D-352632235DD4}" dt="2022-10-07T11:31:45.327" v="21" actId="20577"/>
          <ac:spMkLst>
            <pc:docMk/>
            <pc:sldMk cId="171779800" sldId="275"/>
            <ac:spMk id="2" creationId="{C2325B49-4A3F-03FE-40C7-3A035771220C}"/>
          </ac:spMkLst>
        </pc:spChg>
        <pc:spChg chg="mod">
          <ac:chgData name="Itz s2" userId="002e06582f8f21d3" providerId="Windows Live" clId="Web-{E269E12A-BB22-43DB-B23D-352632235DD4}" dt="2022-10-07T11:32:12.453" v="25" actId="20577"/>
          <ac:spMkLst>
            <pc:docMk/>
            <pc:sldMk cId="171779800" sldId="275"/>
            <ac:spMk id="3" creationId="{E90D9C2A-AF4B-F797-1F39-55B01A2C2865}"/>
          </ac:spMkLst>
        </pc:spChg>
      </pc:sldChg>
    </pc:docChg>
  </pc:docChgLst>
  <pc:docChgLst>
    <pc:chgData name="Itz s2" userId="002e06582f8f21d3" providerId="Windows Live" clId="Web-{99F9C7FC-D18D-4881-A62E-A4FC57352526}"/>
    <pc:docChg chg="addSld delSld modSld">
      <pc:chgData name="Itz s2" userId="002e06582f8f21d3" providerId="Windows Live" clId="Web-{99F9C7FC-D18D-4881-A62E-A4FC57352526}" dt="2022-10-07T09:15:22.041" v="170"/>
      <pc:docMkLst>
        <pc:docMk/>
      </pc:docMkLst>
      <pc:sldChg chg="del">
        <pc:chgData name="Itz s2" userId="002e06582f8f21d3" providerId="Windows Live" clId="Web-{99F9C7FC-D18D-4881-A62E-A4FC57352526}" dt="2022-10-07T08:49:00.606" v="1"/>
        <pc:sldMkLst>
          <pc:docMk/>
          <pc:sldMk cId="3879346322" sldId="256"/>
        </pc:sldMkLst>
      </pc:sldChg>
      <pc:sldChg chg="addSp delSp modSp new mod setBg">
        <pc:chgData name="Itz s2" userId="002e06582f8f21d3" providerId="Windows Live" clId="Web-{99F9C7FC-D18D-4881-A62E-A4FC57352526}" dt="2022-10-07T08:55:10.976" v="100" actId="20577"/>
        <pc:sldMkLst>
          <pc:docMk/>
          <pc:sldMk cId="2647116729" sldId="257"/>
        </pc:sldMkLst>
        <pc:spChg chg="mod">
          <ac:chgData name="Itz s2" userId="002e06582f8f21d3" providerId="Windows Live" clId="Web-{99F9C7FC-D18D-4881-A62E-A4FC57352526}" dt="2022-10-07T08:53:43.911" v="64" actId="20577"/>
          <ac:spMkLst>
            <pc:docMk/>
            <pc:sldMk cId="2647116729" sldId="257"/>
            <ac:spMk id="2" creationId="{0F460AF5-4CFF-6AD4-CE92-B239283496E3}"/>
          </ac:spMkLst>
        </pc:spChg>
        <pc:spChg chg="mod">
          <ac:chgData name="Itz s2" userId="002e06582f8f21d3" providerId="Windows Live" clId="Web-{99F9C7FC-D18D-4881-A62E-A4FC57352526}" dt="2022-10-07T08:55:10.976" v="100" actId="20577"/>
          <ac:spMkLst>
            <pc:docMk/>
            <pc:sldMk cId="2647116729" sldId="257"/>
            <ac:spMk id="3" creationId="{FC8E15BA-026F-89B2-708C-45DBCF996C66}"/>
          </ac:spMkLst>
        </pc:spChg>
        <pc:spChg chg="add del">
          <ac:chgData name="Itz s2" userId="002e06582f8f21d3" providerId="Windows Live" clId="Web-{99F9C7FC-D18D-4881-A62E-A4FC57352526}" dt="2022-10-07T08:51:58.002" v="21"/>
          <ac:spMkLst>
            <pc:docMk/>
            <pc:sldMk cId="2647116729" sldId="257"/>
            <ac:spMk id="8" creationId="{4FCA88C2-C73C-4062-A097-8FBCE3090BEA}"/>
          </ac:spMkLst>
        </pc:spChg>
        <pc:spChg chg="add del">
          <ac:chgData name="Itz s2" userId="002e06582f8f21d3" providerId="Windows Live" clId="Web-{99F9C7FC-D18D-4881-A62E-A4FC57352526}" dt="2022-10-07T08:51:58.002" v="21"/>
          <ac:spMkLst>
            <pc:docMk/>
            <pc:sldMk cId="2647116729" sldId="257"/>
            <ac:spMk id="10" creationId="{83981C21-E132-4402-B31B-D725C1CE77D2}"/>
          </ac:spMkLst>
        </pc:spChg>
        <pc:spChg chg="add del">
          <ac:chgData name="Itz s2" userId="002e06582f8f21d3" providerId="Windows Live" clId="Web-{99F9C7FC-D18D-4881-A62E-A4FC57352526}" dt="2022-10-07T08:51:58.002" v="21"/>
          <ac:spMkLst>
            <pc:docMk/>
            <pc:sldMk cId="2647116729" sldId="257"/>
            <ac:spMk id="12" creationId="{6A685C77-4E84-486A-9AE5-F3635BE98EFB}"/>
          </ac:spMkLst>
        </pc:spChg>
        <pc:spChg chg="add del">
          <ac:chgData name="Itz s2" userId="002e06582f8f21d3" providerId="Windows Live" clId="Web-{99F9C7FC-D18D-4881-A62E-A4FC57352526}" dt="2022-10-07T08:51:58.002" v="21"/>
          <ac:spMkLst>
            <pc:docMk/>
            <pc:sldMk cId="2647116729" sldId="257"/>
            <ac:spMk id="14" creationId="{E55C1C3E-5158-47F3-8FD9-14B22C3E6EAD}"/>
          </ac:spMkLst>
        </pc:spChg>
        <pc:spChg chg="add">
          <ac:chgData name="Itz s2" userId="002e06582f8f21d3" providerId="Windows Live" clId="Web-{99F9C7FC-D18D-4881-A62E-A4FC57352526}" dt="2022-10-07T08:51:58.002" v="21"/>
          <ac:spMkLst>
            <pc:docMk/>
            <pc:sldMk cId="2647116729" sldId="257"/>
            <ac:spMk id="19" creationId="{9D2AEDCB-3859-4EAD-AA65-4BDD2802A791}"/>
          </ac:spMkLst>
        </pc:spChg>
        <pc:spChg chg="add">
          <ac:chgData name="Itz s2" userId="002e06582f8f21d3" providerId="Windows Live" clId="Web-{99F9C7FC-D18D-4881-A62E-A4FC57352526}" dt="2022-10-07T08:51:58.002" v="21"/>
          <ac:spMkLst>
            <pc:docMk/>
            <pc:sldMk cId="2647116729" sldId="257"/>
            <ac:spMk id="21" creationId="{0B2AA709-28A2-4289-A11E-FD3AA53F0BF9}"/>
          </ac:spMkLst>
        </pc:spChg>
        <pc:spChg chg="add">
          <ac:chgData name="Itz s2" userId="002e06582f8f21d3" providerId="Windows Live" clId="Web-{99F9C7FC-D18D-4881-A62E-A4FC57352526}" dt="2022-10-07T08:51:58.002" v="21"/>
          <ac:spMkLst>
            <pc:docMk/>
            <pc:sldMk cId="2647116729" sldId="257"/>
            <ac:spMk id="23" creationId="{1608D5D4-689C-423B-9974-4733A30A4814}"/>
          </ac:spMkLst>
        </pc:spChg>
        <pc:spChg chg="add">
          <ac:chgData name="Itz s2" userId="002e06582f8f21d3" providerId="Windows Live" clId="Web-{99F9C7FC-D18D-4881-A62E-A4FC57352526}" dt="2022-10-07T08:51:58.002" v="21"/>
          <ac:spMkLst>
            <pc:docMk/>
            <pc:sldMk cId="2647116729" sldId="257"/>
            <ac:spMk id="25" creationId="{4A8673E8-250A-46DB-9A53-00144B5ABB03}"/>
          </ac:spMkLst>
        </pc:spChg>
      </pc:sldChg>
      <pc:sldChg chg="addSp delSp modSp new mod setBg setClrOvrMap">
        <pc:chgData name="Itz s2" userId="002e06582f8f21d3" providerId="Windows Live" clId="Web-{99F9C7FC-D18D-4881-A62E-A4FC57352526}" dt="2022-10-07T09:15:22.041" v="170"/>
        <pc:sldMkLst>
          <pc:docMk/>
          <pc:sldMk cId="2099971087" sldId="258"/>
        </pc:sldMkLst>
        <pc:spChg chg="mod">
          <ac:chgData name="Itz s2" userId="002e06582f8f21d3" providerId="Windows Live" clId="Web-{99F9C7FC-D18D-4881-A62E-A4FC57352526}" dt="2022-10-07T09:15:22.041" v="170"/>
          <ac:spMkLst>
            <pc:docMk/>
            <pc:sldMk cId="2099971087" sldId="258"/>
            <ac:spMk id="2" creationId="{2ACB78D4-54E7-F2EA-79B0-46B3ECBABA8F}"/>
          </ac:spMkLst>
        </pc:spChg>
        <pc:spChg chg="del mod">
          <ac:chgData name="Itz s2" userId="002e06582f8f21d3" providerId="Windows Live" clId="Web-{99F9C7FC-D18D-4881-A62E-A4FC57352526}" dt="2022-10-07T09:00:36.532" v="119"/>
          <ac:spMkLst>
            <pc:docMk/>
            <pc:sldMk cId="2099971087" sldId="258"/>
            <ac:spMk id="3" creationId="{85C20A40-3CF2-9317-0CA4-717FB8475BC9}"/>
          </ac:spMkLst>
        </pc:spChg>
        <pc:spChg chg="add del">
          <ac:chgData name="Itz s2" userId="002e06582f8f21d3" providerId="Windows Live" clId="Web-{99F9C7FC-D18D-4881-A62E-A4FC57352526}" dt="2022-10-07T09:01:59.878" v="120"/>
          <ac:spMkLst>
            <pc:docMk/>
            <pc:sldMk cId="2099971087" sldId="258"/>
            <ac:spMk id="8" creationId="{5118BA95-03E7-41B7-B442-0AF8C0A7FF68}"/>
          </ac:spMkLst>
        </pc:spChg>
        <pc:spChg chg="add del">
          <ac:chgData name="Itz s2" userId="002e06582f8f21d3" providerId="Windows Live" clId="Web-{99F9C7FC-D18D-4881-A62E-A4FC57352526}" dt="2022-10-07T09:01:59.878" v="120"/>
          <ac:spMkLst>
            <pc:docMk/>
            <pc:sldMk cId="2099971087" sldId="258"/>
            <ac:spMk id="14" creationId="{AD9B3EAD-A2B3-42C4-927C-3455E3E69EE6}"/>
          </ac:spMkLst>
        </pc:spChg>
        <pc:spChg chg="add mod">
          <ac:chgData name="Itz s2" userId="002e06582f8f21d3" providerId="Windows Live" clId="Web-{99F9C7FC-D18D-4881-A62E-A4FC57352526}" dt="2022-10-07T09:15:22.041" v="170"/>
          <ac:spMkLst>
            <pc:docMk/>
            <pc:sldMk cId="2099971087" sldId="258"/>
            <ac:spMk id="18" creationId="{EF330C2C-AC68-678E-F08A-3CDD9F9F89CD}"/>
          </ac:spMkLst>
        </pc:spChg>
        <pc:spChg chg="add del">
          <ac:chgData name="Itz s2" userId="002e06582f8f21d3" providerId="Windows Live" clId="Web-{99F9C7FC-D18D-4881-A62E-A4FC57352526}" dt="2022-10-07T09:15:22.041" v="170"/>
          <ac:spMkLst>
            <pc:docMk/>
            <pc:sldMk cId="2099971087" sldId="258"/>
            <ac:spMk id="20" creationId="{D8AFD15B-CF29-4306-884F-47675092F91F}"/>
          </ac:spMkLst>
        </pc:spChg>
        <pc:spChg chg="add del">
          <ac:chgData name="Itz s2" userId="002e06582f8f21d3" providerId="Windows Live" clId="Web-{99F9C7FC-D18D-4881-A62E-A4FC57352526}" dt="2022-10-07T09:15:22.041" v="170"/>
          <ac:spMkLst>
            <pc:docMk/>
            <pc:sldMk cId="2099971087" sldId="258"/>
            <ac:spMk id="21" creationId="{96349AB3-1BD3-41E1-8979-1DBDCB5CDCF9}"/>
          </ac:spMkLst>
        </pc:spChg>
        <pc:spChg chg="add del">
          <ac:chgData name="Itz s2" userId="002e06582f8f21d3" providerId="Windows Live" clId="Web-{99F9C7FC-D18D-4881-A62E-A4FC57352526}" dt="2022-10-07T09:02:45.535" v="124"/>
          <ac:spMkLst>
            <pc:docMk/>
            <pc:sldMk cId="2099971087" sldId="258"/>
            <ac:spMk id="23" creationId="{2A0E4E09-FC02-4ADC-951A-3FFA90B6FE39}"/>
          </ac:spMkLst>
        </pc:spChg>
        <pc:spChg chg="add del">
          <ac:chgData name="Itz s2" userId="002e06582f8f21d3" providerId="Windows Live" clId="Web-{99F9C7FC-D18D-4881-A62E-A4FC57352526}" dt="2022-10-07T09:02:45.535" v="124"/>
          <ac:spMkLst>
            <pc:docMk/>
            <pc:sldMk cId="2099971087" sldId="258"/>
            <ac:spMk id="25" creationId="{0060CE1A-A2ED-43AC-857D-05822177FAD1}"/>
          </ac:spMkLst>
        </pc:spChg>
        <pc:spChg chg="add del">
          <ac:chgData name="Itz s2" userId="002e06582f8f21d3" providerId="Windows Live" clId="Web-{99F9C7FC-D18D-4881-A62E-A4FC57352526}" dt="2022-10-07T09:03:13.692" v="126"/>
          <ac:spMkLst>
            <pc:docMk/>
            <pc:sldMk cId="2099971087" sldId="258"/>
            <ac:spMk id="29" creationId="{504B0465-3B07-49BF-BEA7-D81476246293}"/>
          </ac:spMkLst>
        </pc:spChg>
        <pc:spChg chg="add del">
          <ac:chgData name="Itz s2" userId="002e06582f8f21d3" providerId="Windows Live" clId="Web-{99F9C7FC-D18D-4881-A62E-A4FC57352526}" dt="2022-10-07T09:15:22.041" v="170"/>
          <ac:spMkLst>
            <pc:docMk/>
            <pc:sldMk cId="2099971087" sldId="258"/>
            <ac:spMk id="30" creationId="{484E34F7-E155-426C-A88E-8AEA6CF3F7EC}"/>
          </ac:spMkLst>
        </pc:spChg>
        <pc:spChg chg="add del">
          <ac:chgData name="Itz s2" userId="002e06582f8f21d3" providerId="Windows Live" clId="Web-{99F9C7FC-D18D-4881-A62E-A4FC57352526}" dt="2022-10-07T09:03:13.692" v="126"/>
          <ac:spMkLst>
            <pc:docMk/>
            <pc:sldMk cId="2099971087" sldId="258"/>
            <ac:spMk id="31" creationId="{49B7FFA5-14CB-4A4F-9BCC-CA3AA5D9D276}"/>
          </ac:spMkLst>
        </pc:spChg>
        <pc:spChg chg="add del">
          <ac:chgData name="Itz s2" userId="002e06582f8f21d3" providerId="Windows Live" clId="Web-{99F9C7FC-D18D-4881-A62E-A4FC57352526}" dt="2022-10-07T09:03:13.692" v="126"/>
          <ac:spMkLst>
            <pc:docMk/>
            <pc:sldMk cId="2099971087" sldId="258"/>
            <ac:spMk id="32" creationId="{E009DD9B-5EE2-4C0D-8B2B-351C8C102205}"/>
          </ac:spMkLst>
        </pc:spChg>
        <pc:spChg chg="add del">
          <ac:chgData name="Itz s2" userId="002e06582f8f21d3" providerId="Windows Live" clId="Web-{99F9C7FC-D18D-4881-A62E-A4FC57352526}" dt="2022-10-07T09:03:13.692" v="126"/>
          <ac:spMkLst>
            <pc:docMk/>
            <pc:sldMk cId="2099971087" sldId="258"/>
            <ac:spMk id="33" creationId="{04E48745-7512-4EC2-9E20-9092D12150CA}"/>
          </ac:spMkLst>
        </pc:spChg>
        <pc:spChg chg="add del">
          <ac:chgData name="Itz s2" userId="002e06582f8f21d3" providerId="Windows Live" clId="Web-{99F9C7FC-D18D-4881-A62E-A4FC57352526}" dt="2022-10-07T09:03:13.692" v="126"/>
          <ac:spMkLst>
            <pc:docMk/>
            <pc:sldMk cId="2099971087" sldId="258"/>
            <ac:spMk id="34" creationId="{E720DB99-7745-4E75-9D96-AAB6D55C531E}"/>
          </ac:spMkLst>
        </pc:spChg>
        <pc:spChg chg="add del">
          <ac:chgData name="Itz s2" userId="002e06582f8f21d3" providerId="Windows Live" clId="Web-{99F9C7FC-D18D-4881-A62E-A4FC57352526}" dt="2022-10-07T09:03:13.692" v="126"/>
          <ac:spMkLst>
            <pc:docMk/>
            <pc:sldMk cId="2099971087" sldId="258"/>
            <ac:spMk id="35" creationId="{D68803C4-E159-4360-B7BB-74205C8F782D}"/>
          </ac:spMkLst>
        </pc:spChg>
        <pc:spChg chg="add del">
          <ac:chgData name="Itz s2" userId="002e06582f8f21d3" providerId="Windows Live" clId="Web-{99F9C7FC-D18D-4881-A62E-A4FC57352526}" dt="2022-10-07T09:03:20.896" v="128"/>
          <ac:spMkLst>
            <pc:docMk/>
            <pc:sldMk cId="2099971087" sldId="258"/>
            <ac:spMk id="37" creationId="{2A0E4E09-FC02-4ADC-951A-3FFA90B6FE39}"/>
          </ac:spMkLst>
        </pc:spChg>
        <pc:spChg chg="add del">
          <ac:chgData name="Itz s2" userId="002e06582f8f21d3" providerId="Windows Live" clId="Web-{99F9C7FC-D18D-4881-A62E-A4FC57352526}" dt="2022-10-07T09:03:20.896" v="128"/>
          <ac:spMkLst>
            <pc:docMk/>
            <pc:sldMk cId="2099971087" sldId="258"/>
            <ac:spMk id="38" creationId="{9453FF84-60C1-4EA8-B49B-1B8C2D0C589F}"/>
          </ac:spMkLst>
        </pc:spChg>
        <pc:spChg chg="add del">
          <ac:chgData name="Itz s2" userId="002e06582f8f21d3" providerId="Windows Live" clId="Web-{99F9C7FC-D18D-4881-A62E-A4FC57352526}" dt="2022-10-07T09:04:40.054" v="142"/>
          <ac:spMkLst>
            <pc:docMk/>
            <pc:sldMk cId="2099971087" sldId="258"/>
            <ac:spMk id="40" creationId="{2A0E4E09-FC02-4ADC-951A-3FFA90B6FE39}"/>
          </ac:spMkLst>
        </pc:spChg>
        <pc:spChg chg="add del">
          <ac:chgData name="Itz s2" userId="002e06582f8f21d3" providerId="Windows Live" clId="Web-{99F9C7FC-D18D-4881-A62E-A4FC57352526}" dt="2022-10-07T09:04:40.054" v="142"/>
          <ac:spMkLst>
            <pc:docMk/>
            <pc:sldMk cId="2099971087" sldId="258"/>
            <ac:spMk id="41" creationId="{0060CE1A-A2ED-43AC-857D-05822177FAD1}"/>
          </ac:spMkLst>
        </pc:spChg>
        <pc:grpChg chg="add del">
          <ac:chgData name="Itz s2" userId="002e06582f8f21d3" providerId="Windows Live" clId="Web-{99F9C7FC-D18D-4881-A62E-A4FC57352526}" dt="2022-10-07T09:01:59.878" v="120"/>
          <ac:grpSpMkLst>
            <pc:docMk/>
            <pc:sldMk cId="2099971087" sldId="258"/>
            <ac:grpSpMk id="10" creationId="{E799C3D5-7D55-4046-808C-F290F456D6EF}"/>
          </ac:grpSpMkLst>
        </pc:grpChg>
        <pc:grpChg chg="add del">
          <ac:chgData name="Itz s2" userId="002e06582f8f21d3" providerId="Windows Live" clId="Web-{99F9C7FC-D18D-4881-A62E-A4FC57352526}" dt="2022-10-07T09:15:22.041" v="170"/>
          <ac:grpSpMkLst>
            <pc:docMk/>
            <pc:sldMk cId="2099971087" sldId="258"/>
            <ac:grpSpMk id="22" creationId="{54CA915D-BDF0-41F8-B00E-FB186EFF7BD6}"/>
          </ac:grpSpMkLst>
        </pc:grpChg>
        <pc:grpChg chg="add del">
          <ac:chgData name="Itz s2" userId="002e06582f8f21d3" providerId="Windows Live" clId="Web-{99F9C7FC-D18D-4881-A62E-A4FC57352526}" dt="2022-10-07T09:02:45.535" v="124"/>
          <ac:grpSpMkLst>
            <pc:docMk/>
            <pc:sldMk cId="2099971087" sldId="258"/>
            <ac:grpSpMk id="27" creationId="{D68B9961-F007-40D1-AF51-61B6DE5106CE}"/>
          </ac:grpSpMkLst>
        </pc:grpChg>
        <pc:grpChg chg="add del">
          <ac:chgData name="Itz s2" userId="002e06582f8f21d3" providerId="Windows Live" clId="Web-{99F9C7FC-D18D-4881-A62E-A4FC57352526}" dt="2022-10-07T09:04:40.054" v="142"/>
          <ac:grpSpMkLst>
            <pc:docMk/>
            <pc:sldMk cId="2099971087" sldId="258"/>
            <ac:grpSpMk id="42" creationId="{D68B9961-F007-40D1-AF51-61B6DE5106CE}"/>
          </ac:grpSpMkLst>
        </pc:grpChg>
        <pc:picChg chg="add mod ord">
          <ac:chgData name="Itz s2" userId="002e06582f8f21d3" providerId="Windows Live" clId="Web-{99F9C7FC-D18D-4881-A62E-A4FC57352526}" dt="2022-10-07T09:15:22.041" v="170"/>
          <ac:picMkLst>
            <pc:docMk/>
            <pc:sldMk cId="2099971087" sldId="258"/>
            <ac:picMk id="4" creationId="{6C3EFAD4-A3F1-82BA-25A9-BE131831FA9D}"/>
          </ac:picMkLst>
        </pc:picChg>
      </pc:sldChg>
    </pc:docChg>
  </pc:docChgLst>
  <pc:docChgLst>
    <pc:chgData name="Itz s2" userId="002e06582f8f21d3" providerId="Windows Live" clId="Web-{CB5CA3FD-5B9D-4461-A063-F89F7C38691A}"/>
    <pc:docChg chg="modSld">
      <pc:chgData name="Itz s2" userId="002e06582f8f21d3" providerId="Windows Live" clId="Web-{CB5CA3FD-5B9D-4461-A063-F89F7C38691A}" dt="2022-10-07T09:26:09.005" v="41" actId="20577"/>
      <pc:docMkLst>
        <pc:docMk/>
      </pc:docMkLst>
      <pc:sldChg chg="modSp">
        <pc:chgData name="Itz s2" userId="002e06582f8f21d3" providerId="Windows Live" clId="Web-{CB5CA3FD-5B9D-4461-A063-F89F7C38691A}" dt="2022-10-07T09:26:09.005" v="41" actId="20577"/>
        <pc:sldMkLst>
          <pc:docMk/>
          <pc:sldMk cId="1191634797" sldId="259"/>
        </pc:sldMkLst>
        <pc:spChg chg="mod">
          <ac:chgData name="Itz s2" userId="002e06582f8f21d3" providerId="Windows Live" clId="Web-{CB5CA3FD-5B9D-4461-A063-F89F7C38691A}" dt="2022-10-07T09:26:09.005" v="41" actId="20577"/>
          <ac:spMkLst>
            <pc:docMk/>
            <pc:sldMk cId="1191634797" sldId="259"/>
            <ac:spMk id="8" creationId="{AEFA9553-B803-CAB6-FD91-0B760EC3C265}"/>
          </ac:spMkLst>
        </pc:spChg>
      </pc:sldChg>
    </pc:docChg>
  </pc:docChgLst>
  <pc:docChgLst>
    <pc:chgData name="Itz s2" userId="002e06582f8f21d3" providerId="Windows Live" clId="Web-{9E75770F-D072-4B0B-AC3A-545873EC14BA}"/>
    <pc:docChg chg="addSld modSld">
      <pc:chgData name="Itz s2" userId="002e06582f8f21d3" providerId="Windows Live" clId="Web-{9E75770F-D072-4B0B-AC3A-545873EC14BA}" dt="2022-10-07T11:20:58.114" v="44" actId="1076"/>
      <pc:docMkLst>
        <pc:docMk/>
      </pc:docMkLst>
      <pc:sldChg chg="delSp modSp">
        <pc:chgData name="Itz s2" userId="002e06582f8f21d3" providerId="Windows Live" clId="Web-{9E75770F-D072-4B0B-AC3A-545873EC14BA}" dt="2022-10-07T11:14:20.213" v="35" actId="1076"/>
        <pc:sldMkLst>
          <pc:docMk/>
          <pc:sldMk cId="358299947" sldId="261"/>
        </pc:sldMkLst>
        <pc:spChg chg="mod">
          <ac:chgData name="Itz s2" userId="002e06582f8f21d3" providerId="Windows Live" clId="Web-{9E75770F-D072-4B0B-AC3A-545873EC14BA}" dt="2022-10-07T11:14:02.338" v="34"/>
          <ac:spMkLst>
            <pc:docMk/>
            <pc:sldMk cId="358299947" sldId="261"/>
            <ac:spMk id="2" creationId="{553DCED3-EE8C-4CF7-0C0C-B8F90BC3C733}"/>
          </ac:spMkLst>
        </pc:spChg>
        <pc:spChg chg="mod">
          <ac:chgData name="Itz s2" userId="002e06582f8f21d3" providerId="Windows Live" clId="Web-{9E75770F-D072-4B0B-AC3A-545873EC14BA}" dt="2022-10-07T11:14:02.338" v="34"/>
          <ac:spMkLst>
            <pc:docMk/>
            <pc:sldMk cId="358299947" sldId="261"/>
            <ac:spMk id="8" creationId="{F6F8B956-42DF-7F8F-41AD-1A077A304F7B}"/>
          </ac:spMkLst>
        </pc:spChg>
        <pc:spChg chg="del">
          <ac:chgData name="Itz s2" userId="002e06582f8f21d3" providerId="Windows Live" clId="Web-{9E75770F-D072-4B0B-AC3A-545873EC14BA}" dt="2022-10-07T11:14:02.338" v="34"/>
          <ac:spMkLst>
            <pc:docMk/>
            <pc:sldMk cId="358299947" sldId="261"/>
            <ac:spMk id="16" creationId="{2A0E4E09-FC02-4ADC-951A-3FFA90B6FE39}"/>
          </ac:spMkLst>
        </pc:spChg>
        <pc:spChg chg="del">
          <ac:chgData name="Itz s2" userId="002e06582f8f21d3" providerId="Windows Live" clId="Web-{9E75770F-D072-4B0B-AC3A-545873EC14BA}" dt="2022-10-07T11:14:02.338" v="34"/>
          <ac:spMkLst>
            <pc:docMk/>
            <pc:sldMk cId="358299947" sldId="261"/>
            <ac:spMk id="17" creationId="{E5821A2D-F010-4C2B-8819-23281D9C770F}"/>
          </ac:spMkLst>
        </pc:spChg>
        <pc:grpChg chg="del">
          <ac:chgData name="Itz s2" userId="002e06582f8f21d3" providerId="Windows Live" clId="Web-{9E75770F-D072-4B0B-AC3A-545873EC14BA}" dt="2022-10-07T11:14:02.338" v="34"/>
          <ac:grpSpMkLst>
            <pc:docMk/>
            <pc:sldMk cId="358299947" sldId="261"/>
            <ac:grpSpMk id="22" creationId="{D68B9961-F007-40D1-AF51-61B6DE5106CE}"/>
          </ac:grpSpMkLst>
        </pc:grpChg>
        <pc:picChg chg="mod">
          <ac:chgData name="Itz s2" userId="002e06582f8f21d3" providerId="Windows Live" clId="Web-{9E75770F-D072-4B0B-AC3A-545873EC14BA}" dt="2022-10-07T11:14:20.213" v="35" actId="1076"/>
          <ac:picMkLst>
            <pc:docMk/>
            <pc:sldMk cId="358299947" sldId="261"/>
            <ac:picMk id="4" creationId="{577A1BFB-5407-A0D6-22E8-7620ABA4EB48}"/>
          </ac:picMkLst>
        </pc:picChg>
      </pc:sldChg>
      <pc:sldChg chg="addSp delSp modSp">
        <pc:chgData name="Itz s2" userId="002e06582f8f21d3" providerId="Windows Live" clId="Web-{9E75770F-D072-4B0B-AC3A-545873EC14BA}" dt="2022-10-07T11:11:36.724" v="10" actId="1076"/>
        <pc:sldMkLst>
          <pc:docMk/>
          <pc:sldMk cId="388107336" sldId="271"/>
        </pc:sldMkLst>
        <pc:spChg chg="del">
          <ac:chgData name="Itz s2" userId="002e06582f8f21d3" providerId="Windows Live" clId="Web-{9E75770F-D072-4B0B-AC3A-545873EC14BA}" dt="2022-10-07T11:10:28.316" v="0"/>
          <ac:spMkLst>
            <pc:docMk/>
            <pc:sldMk cId="388107336" sldId="271"/>
            <ac:spMk id="3" creationId="{25352448-633A-FF06-4612-0C7418FF5F46}"/>
          </ac:spMkLst>
        </pc:spChg>
        <pc:picChg chg="add mod ord">
          <ac:chgData name="Itz s2" userId="002e06582f8f21d3" providerId="Windows Live" clId="Web-{9E75770F-D072-4B0B-AC3A-545873EC14BA}" dt="2022-10-07T11:10:28.316" v="0"/>
          <ac:picMkLst>
            <pc:docMk/>
            <pc:sldMk cId="388107336" sldId="271"/>
            <ac:picMk id="4" creationId="{07F103A7-C0DE-D162-059B-B285E186B182}"/>
          </ac:picMkLst>
        </pc:picChg>
        <pc:picChg chg="add mod">
          <ac:chgData name="Itz s2" userId="002e06582f8f21d3" providerId="Windows Live" clId="Web-{9E75770F-D072-4B0B-AC3A-545873EC14BA}" dt="2022-10-07T11:11:36.724" v="10" actId="1076"/>
          <ac:picMkLst>
            <pc:docMk/>
            <pc:sldMk cId="388107336" sldId="271"/>
            <ac:picMk id="5" creationId="{54BF3E8F-1183-0BD8-4076-9D910A2BDFE5}"/>
          </ac:picMkLst>
        </pc:picChg>
        <pc:picChg chg="add mod">
          <ac:chgData name="Itz s2" userId="002e06582f8f21d3" providerId="Windows Live" clId="Web-{9E75770F-D072-4B0B-AC3A-545873EC14BA}" dt="2022-10-07T11:11:32.834" v="9" actId="1076"/>
          <ac:picMkLst>
            <pc:docMk/>
            <pc:sldMk cId="388107336" sldId="271"/>
            <ac:picMk id="6" creationId="{EAE3C37F-2833-BA07-FAA9-EC20559E6F18}"/>
          </ac:picMkLst>
        </pc:picChg>
      </pc:sldChg>
      <pc:sldChg chg="delSp modSp new">
        <pc:chgData name="Itz s2" userId="002e06582f8f21d3" providerId="Windows Live" clId="Web-{9E75770F-D072-4B0B-AC3A-545873EC14BA}" dt="2022-10-07T11:12:19.850" v="33"/>
        <pc:sldMkLst>
          <pc:docMk/>
          <pc:sldMk cId="595353357" sldId="272"/>
        </pc:sldMkLst>
        <pc:spChg chg="mod">
          <ac:chgData name="Itz s2" userId="002e06582f8f21d3" providerId="Windows Live" clId="Web-{9E75770F-D072-4B0B-AC3A-545873EC14BA}" dt="2022-10-07T11:12:19.850" v="33"/>
          <ac:spMkLst>
            <pc:docMk/>
            <pc:sldMk cId="595353357" sldId="272"/>
            <ac:spMk id="2" creationId="{EE5B2662-00A9-8361-84C1-2132D578ABB6}"/>
          </ac:spMkLst>
        </pc:spChg>
        <pc:spChg chg="del mod">
          <ac:chgData name="Itz s2" userId="002e06582f8f21d3" providerId="Windows Live" clId="Web-{9E75770F-D072-4B0B-AC3A-545873EC14BA}" dt="2022-10-07T11:12:05.881" v="31"/>
          <ac:spMkLst>
            <pc:docMk/>
            <pc:sldMk cId="595353357" sldId="272"/>
            <ac:spMk id="3" creationId="{4CACE7EF-222C-FEDC-3D1C-EE9A0CE90308}"/>
          </ac:spMkLst>
        </pc:spChg>
      </pc:sldChg>
      <pc:sldChg chg="addSp delSp modSp new">
        <pc:chgData name="Itz s2" userId="002e06582f8f21d3" providerId="Windows Live" clId="Web-{9E75770F-D072-4B0B-AC3A-545873EC14BA}" dt="2022-10-07T11:20:58.114" v="44" actId="1076"/>
        <pc:sldMkLst>
          <pc:docMk/>
          <pc:sldMk cId="3307381269" sldId="273"/>
        </pc:sldMkLst>
        <pc:spChg chg="mod">
          <ac:chgData name="Itz s2" userId="002e06582f8f21d3" providerId="Windows Live" clId="Web-{9E75770F-D072-4B0B-AC3A-545873EC14BA}" dt="2022-10-07T11:17:00.670" v="40" actId="20577"/>
          <ac:spMkLst>
            <pc:docMk/>
            <pc:sldMk cId="3307381269" sldId="273"/>
            <ac:spMk id="2" creationId="{3B292C51-C614-78A6-F08E-1280D3783762}"/>
          </ac:spMkLst>
        </pc:spChg>
        <pc:spChg chg="del mod">
          <ac:chgData name="Itz s2" userId="002e06582f8f21d3" providerId="Windows Live" clId="Web-{9E75770F-D072-4B0B-AC3A-545873EC14BA}" dt="2022-10-07T11:20:46.364" v="43"/>
          <ac:spMkLst>
            <pc:docMk/>
            <pc:sldMk cId="3307381269" sldId="273"/>
            <ac:spMk id="3" creationId="{A4BF4ABC-0807-97F7-82A6-954A17753A8B}"/>
          </ac:spMkLst>
        </pc:spChg>
        <pc:picChg chg="add mod ord">
          <ac:chgData name="Itz s2" userId="002e06582f8f21d3" providerId="Windows Live" clId="Web-{9E75770F-D072-4B0B-AC3A-545873EC14BA}" dt="2022-10-07T11:20:58.114" v="44" actId="1076"/>
          <ac:picMkLst>
            <pc:docMk/>
            <pc:sldMk cId="3307381269" sldId="273"/>
            <ac:picMk id="4" creationId="{42F26B81-0682-5A3A-CB90-8351E0FF2A4C}"/>
          </ac:picMkLst>
        </pc:picChg>
      </pc:sldChg>
    </pc:docChg>
  </pc:docChgLst>
  <pc:docChgLst>
    <pc:chgData name="Itz s2" userId="002e06582f8f21d3" providerId="Windows Live" clId="Web-{49FBF844-68A2-4647-94C9-7680EBC891AF}"/>
    <pc:docChg chg="addSld modSld">
      <pc:chgData name="Itz s2" userId="002e06582f8f21d3" providerId="Windows Live" clId="Web-{49FBF844-68A2-4647-94C9-7680EBC891AF}" dt="2022-10-07T11:05:49.129" v="10" actId="20577"/>
      <pc:docMkLst>
        <pc:docMk/>
      </pc:docMkLst>
      <pc:sldChg chg="addSp modSp mod setBg">
        <pc:chgData name="Itz s2" userId="002e06582f8f21d3" providerId="Windows Live" clId="Web-{49FBF844-68A2-4647-94C9-7680EBC891AF}" dt="2022-10-07T11:05:18.142" v="2" actId="20577"/>
        <pc:sldMkLst>
          <pc:docMk/>
          <pc:sldMk cId="3887832525" sldId="270"/>
        </pc:sldMkLst>
        <pc:spChg chg="mod">
          <ac:chgData name="Itz s2" userId="002e06582f8f21d3" providerId="Windows Live" clId="Web-{49FBF844-68A2-4647-94C9-7680EBC891AF}" dt="2022-10-07T11:03:57.902" v="0"/>
          <ac:spMkLst>
            <pc:docMk/>
            <pc:sldMk cId="3887832525" sldId="270"/>
            <ac:spMk id="2" creationId="{86307FC7-1A7C-197B-56E0-94EBABD3CEC4}"/>
          </ac:spMkLst>
        </pc:spChg>
        <pc:spChg chg="add mod">
          <ac:chgData name="Itz s2" userId="002e06582f8f21d3" providerId="Windows Live" clId="Web-{49FBF844-68A2-4647-94C9-7680EBC891AF}" dt="2022-10-07T11:05:18.142" v="2" actId="20577"/>
          <ac:spMkLst>
            <pc:docMk/>
            <pc:sldMk cId="3887832525" sldId="270"/>
            <ac:spMk id="8" creationId="{4608E8AB-6A00-6076-AD4A-D9268B1ECE4F}"/>
          </ac:spMkLst>
        </pc:spChg>
        <pc:spChg chg="add">
          <ac:chgData name="Itz s2" userId="002e06582f8f21d3" providerId="Windows Live" clId="Web-{49FBF844-68A2-4647-94C9-7680EBC891AF}" dt="2022-10-07T11:03:57.902" v="0"/>
          <ac:spMkLst>
            <pc:docMk/>
            <pc:sldMk cId="3887832525" sldId="270"/>
            <ac:spMk id="11" creationId="{E009DD9B-5EE2-4C0D-8B2B-351C8C102205}"/>
          </ac:spMkLst>
        </pc:spChg>
        <pc:spChg chg="add">
          <ac:chgData name="Itz s2" userId="002e06582f8f21d3" providerId="Windows Live" clId="Web-{49FBF844-68A2-4647-94C9-7680EBC891AF}" dt="2022-10-07T11:03:57.902" v="0"/>
          <ac:spMkLst>
            <pc:docMk/>
            <pc:sldMk cId="3887832525" sldId="270"/>
            <ac:spMk id="13" creationId="{E720DB99-7745-4E75-9D96-AAB6D55C531E}"/>
          </ac:spMkLst>
        </pc:spChg>
        <pc:spChg chg="add">
          <ac:chgData name="Itz s2" userId="002e06582f8f21d3" providerId="Windows Live" clId="Web-{49FBF844-68A2-4647-94C9-7680EBC891AF}" dt="2022-10-07T11:03:57.902" v="0"/>
          <ac:spMkLst>
            <pc:docMk/>
            <pc:sldMk cId="3887832525" sldId="270"/>
            <ac:spMk id="15" creationId="{D68803C4-E159-4360-B7BB-74205C8F782D}"/>
          </ac:spMkLst>
        </pc:spChg>
        <pc:spChg chg="add">
          <ac:chgData name="Itz s2" userId="002e06582f8f21d3" providerId="Windows Live" clId="Web-{49FBF844-68A2-4647-94C9-7680EBC891AF}" dt="2022-10-07T11:03:57.902" v="0"/>
          <ac:spMkLst>
            <pc:docMk/>
            <pc:sldMk cId="3887832525" sldId="270"/>
            <ac:spMk id="17" creationId="{504B0465-3B07-49BF-BEA7-D81476246293}"/>
          </ac:spMkLst>
        </pc:spChg>
        <pc:spChg chg="add">
          <ac:chgData name="Itz s2" userId="002e06582f8f21d3" providerId="Windows Live" clId="Web-{49FBF844-68A2-4647-94C9-7680EBC891AF}" dt="2022-10-07T11:03:57.902" v="0"/>
          <ac:spMkLst>
            <pc:docMk/>
            <pc:sldMk cId="3887832525" sldId="270"/>
            <ac:spMk id="19" creationId="{49B7FFA5-14CB-4A4F-9BCC-CA3AA5D9D276}"/>
          </ac:spMkLst>
        </pc:spChg>
        <pc:spChg chg="add">
          <ac:chgData name="Itz s2" userId="002e06582f8f21d3" providerId="Windows Live" clId="Web-{49FBF844-68A2-4647-94C9-7680EBC891AF}" dt="2022-10-07T11:03:57.902" v="0"/>
          <ac:spMkLst>
            <pc:docMk/>
            <pc:sldMk cId="3887832525" sldId="270"/>
            <ac:spMk id="21" creationId="{04E48745-7512-4EC2-9E20-9092D12150CA}"/>
          </ac:spMkLst>
        </pc:spChg>
        <pc:picChg chg="mod">
          <ac:chgData name="Itz s2" userId="002e06582f8f21d3" providerId="Windows Live" clId="Web-{49FBF844-68A2-4647-94C9-7680EBC891AF}" dt="2022-10-07T11:03:57.902" v="0"/>
          <ac:picMkLst>
            <pc:docMk/>
            <pc:sldMk cId="3887832525" sldId="270"/>
            <ac:picMk id="4" creationId="{EA99693F-EAC9-DE0E-2167-3709AB467026}"/>
          </ac:picMkLst>
        </pc:picChg>
      </pc:sldChg>
      <pc:sldChg chg="modSp new">
        <pc:chgData name="Itz s2" userId="002e06582f8f21d3" providerId="Windows Live" clId="Web-{49FBF844-68A2-4647-94C9-7680EBC891AF}" dt="2022-10-07T11:05:49.129" v="10" actId="20577"/>
        <pc:sldMkLst>
          <pc:docMk/>
          <pc:sldMk cId="388107336" sldId="271"/>
        </pc:sldMkLst>
        <pc:spChg chg="mod">
          <ac:chgData name="Itz s2" userId="002e06582f8f21d3" providerId="Windows Live" clId="Web-{49FBF844-68A2-4647-94C9-7680EBC891AF}" dt="2022-10-07T11:05:49.129" v="10" actId="20577"/>
          <ac:spMkLst>
            <pc:docMk/>
            <pc:sldMk cId="388107336" sldId="271"/>
            <ac:spMk id="2" creationId="{95A917BA-C882-7190-DD3D-572087AE089C}"/>
          </ac:spMkLst>
        </pc:spChg>
      </pc:sldChg>
    </pc:docChg>
  </pc:docChgLst>
  <pc:docChgLst>
    <pc:chgData name="Itz s2" userId="002e06582f8f21d3" providerId="Windows Live" clId="Web-{6E08CC5A-9E3A-4EB2-9028-25D279A965B7}"/>
    <pc:docChg chg="addSld modSld">
      <pc:chgData name="Itz s2" userId="002e06582f8f21d3" providerId="Windows Live" clId="Web-{6E08CC5A-9E3A-4EB2-9028-25D279A965B7}" dt="2022-10-07T09:24:24.133" v="97" actId="20577"/>
      <pc:docMkLst>
        <pc:docMk/>
      </pc:docMkLst>
      <pc:sldChg chg="addSp delSp modSp">
        <pc:chgData name="Itz s2" userId="002e06582f8f21d3" providerId="Windows Live" clId="Web-{6E08CC5A-9E3A-4EB2-9028-25D279A965B7}" dt="2022-10-07T09:16:16.256" v="2"/>
        <pc:sldMkLst>
          <pc:docMk/>
          <pc:sldMk cId="2099971087" sldId="258"/>
        </pc:sldMkLst>
        <pc:spChg chg="mod">
          <ac:chgData name="Itz s2" userId="002e06582f8f21d3" providerId="Windows Live" clId="Web-{6E08CC5A-9E3A-4EB2-9028-25D279A965B7}" dt="2022-10-07T09:16:16.256" v="2"/>
          <ac:spMkLst>
            <pc:docMk/>
            <pc:sldMk cId="2099971087" sldId="258"/>
            <ac:spMk id="2" creationId="{2ACB78D4-54E7-F2EA-79B0-46B3ECBABA8F}"/>
          </ac:spMkLst>
        </pc:spChg>
        <pc:spChg chg="mod">
          <ac:chgData name="Itz s2" userId="002e06582f8f21d3" providerId="Windows Live" clId="Web-{6E08CC5A-9E3A-4EB2-9028-25D279A965B7}" dt="2022-10-07T09:16:16.256" v="2"/>
          <ac:spMkLst>
            <pc:docMk/>
            <pc:sldMk cId="2099971087" sldId="258"/>
            <ac:spMk id="18" creationId="{EF330C2C-AC68-678E-F08A-3CDD9F9F89CD}"/>
          </ac:spMkLst>
        </pc:spChg>
        <pc:spChg chg="del">
          <ac:chgData name="Itz s2" userId="002e06582f8f21d3" providerId="Windows Live" clId="Web-{6E08CC5A-9E3A-4EB2-9028-25D279A965B7}" dt="2022-10-07T09:16:16.256" v="2"/>
          <ac:spMkLst>
            <pc:docMk/>
            <pc:sldMk cId="2099971087" sldId="258"/>
            <ac:spMk id="20" creationId="{D8AFD15B-CF29-4306-884F-47675092F91F}"/>
          </ac:spMkLst>
        </pc:spChg>
        <pc:spChg chg="del">
          <ac:chgData name="Itz s2" userId="002e06582f8f21d3" providerId="Windows Live" clId="Web-{6E08CC5A-9E3A-4EB2-9028-25D279A965B7}" dt="2022-10-07T09:16:16.256" v="2"/>
          <ac:spMkLst>
            <pc:docMk/>
            <pc:sldMk cId="2099971087" sldId="258"/>
            <ac:spMk id="21" creationId="{96349AB3-1BD3-41E1-8979-1DBDCB5CDCF9}"/>
          </ac:spMkLst>
        </pc:spChg>
        <pc:spChg chg="add">
          <ac:chgData name="Itz s2" userId="002e06582f8f21d3" providerId="Windows Live" clId="Web-{6E08CC5A-9E3A-4EB2-9028-25D279A965B7}" dt="2022-10-07T09:16:16.256" v="2"/>
          <ac:spMkLst>
            <pc:docMk/>
            <pc:sldMk cId="2099971087" sldId="258"/>
            <ac:spMk id="36" creationId="{484E34F7-E155-426C-A88E-8AEA6CF3F7EC}"/>
          </ac:spMkLst>
        </pc:spChg>
        <pc:grpChg chg="del">
          <ac:chgData name="Itz s2" userId="002e06582f8f21d3" providerId="Windows Live" clId="Web-{6E08CC5A-9E3A-4EB2-9028-25D279A965B7}" dt="2022-10-07T09:16:16.256" v="2"/>
          <ac:grpSpMkLst>
            <pc:docMk/>
            <pc:sldMk cId="2099971087" sldId="258"/>
            <ac:grpSpMk id="22" creationId="{54CA915D-BDF0-41F8-B00E-FB186EFF7BD6}"/>
          </ac:grpSpMkLst>
        </pc:grpChg>
        <pc:picChg chg="mod ord">
          <ac:chgData name="Itz s2" userId="002e06582f8f21d3" providerId="Windows Live" clId="Web-{6E08CC5A-9E3A-4EB2-9028-25D279A965B7}" dt="2022-10-07T09:16:16.256" v="2"/>
          <ac:picMkLst>
            <pc:docMk/>
            <pc:sldMk cId="2099971087" sldId="258"/>
            <ac:picMk id="4" creationId="{6C3EFAD4-A3F1-82BA-25A9-BE131831FA9D}"/>
          </ac:picMkLst>
        </pc:picChg>
      </pc:sldChg>
      <pc:sldChg chg="addSp delSp modSp new mod setBg">
        <pc:chgData name="Itz s2" userId="002e06582f8f21d3" providerId="Windows Live" clId="Web-{6E08CC5A-9E3A-4EB2-9028-25D279A965B7}" dt="2022-10-07T09:24:24.133" v="97" actId="20577"/>
        <pc:sldMkLst>
          <pc:docMk/>
          <pc:sldMk cId="1191634797" sldId="259"/>
        </pc:sldMkLst>
        <pc:spChg chg="mod">
          <ac:chgData name="Itz s2" userId="002e06582f8f21d3" providerId="Windows Live" clId="Web-{6E08CC5A-9E3A-4EB2-9028-25D279A965B7}" dt="2022-10-07T09:18:59.746" v="13"/>
          <ac:spMkLst>
            <pc:docMk/>
            <pc:sldMk cId="1191634797" sldId="259"/>
            <ac:spMk id="2" creationId="{EE43E3BF-B781-2D7C-A100-B26F3D9CD96E}"/>
          </ac:spMkLst>
        </pc:spChg>
        <pc:spChg chg="del">
          <ac:chgData name="Itz s2" userId="002e06582f8f21d3" providerId="Windows Live" clId="Web-{6E08CC5A-9E3A-4EB2-9028-25D279A965B7}" dt="2022-10-07T09:18:47.402" v="12"/>
          <ac:spMkLst>
            <pc:docMk/>
            <pc:sldMk cId="1191634797" sldId="259"/>
            <ac:spMk id="3" creationId="{6478564D-B826-1A78-BE4B-A9D186794CA2}"/>
          </ac:spMkLst>
        </pc:spChg>
        <pc:spChg chg="add mod">
          <ac:chgData name="Itz s2" userId="002e06582f8f21d3" providerId="Windows Live" clId="Web-{6E08CC5A-9E3A-4EB2-9028-25D279A965B7}" dt="2022-10-07T09:24:24.133" v="97" actId="20577"/>
          <ac:spMkLst>
            <pc:docMk/>
            <pc:sldMk cId="1191634797" sldId="259"/>
            <ac:spMk id="8" creationId="{AEFA9553-B803-CAB6-FD91-0B760EC3C265}"/>
          </ac:spMkLst>
        </pc:spChg>
        <pc:spChg chg="add">
          <ac:chgData name="Itz s2" userId="002e06582f8f21d3" providerId="Windows Live" clId="Web-{6E08CC5A-9E3A-4EB2-9028-25D279A965B7}" dt="2022-10-07T09:18:59.746" v="13"/>
          <ac:spMkLst>
            <pc:docMk/>
            <pc:sldMk cId="1191634797" sldId="259"/>
            <ac:spMk id="11" creationId="{D8AFD15B-CF29-4306-884F-47675092F91F}"/>
          </ac:spMkLst>
        </pc:spChg>
        <pc:spChg chg="add">
          <ac:chgData name="Itz s2" userId="002e06582f8f21d3" providerId="Windows Live" clId="Web-{6E08CC5A-9E3A-4EB2-9028-25D279A965B7}" dt="2022-10-07T09:18:59.746" v="13"/>
          <ac:spMkLst>
            <pc:docMk/>
            <pc:sldMk cId="1191634797" sldId="259"/>
            <ac:spMk id="13" creationId="{96349AB3-1BD3-41E1-8979-1DBDCB5CDCF9}"/>
          </ac:spMkLst>
        </pc:spChg>
        <pc:grpChg chg="add">
          <ac:chgData name="Itz s2" userId="002e06582f8f21d3" providerId="Windows Live" clId="Web-{6E08CC5A-9E3A-4EB2-9028-25D279A965B7}" dt="2022-10-07T09:18:59.746" v="13"/>
          <ac:grpSpMkLst>
            <pc:docMk/>
            <pc:sldMk cId="1191634797" sldId="259"/>
            <ac:grpSpMk id="15" creationId="{54CA915D-BDF0-41F8-B00E-FB186EFF7BD6}"/>
          </ac:grpSpMkLst>
        </pc:grpChg>
        <pc:picChg chg="add mod ord">
          <ac:chgData name="Itz s2" userId="002e06582f8f21d3" providerId="Windows Live" clId="Web-{6E08CC5A-9E3A-4EB2-9028-25D279A965B7}" dt="2022-10-07T09:18:59.746" v="13"/>
          <ac:picMkLst>
            <pc:docMk/>
            <pc:sldMk cId="1191634797" sldId="259"/>
            <ac:picMk id="4" creationId="{30AA5616-1A59-9560-C107-89E2A0886850}"/>
          </ac:picMkLst>
        </pc:picChg>
      </pc:sldChg>
    </pc:docChg>
  </pc:docChgLst>
  <pc:docChgLst>
    <pc:chgData name="Itz s2" userId="002e06582f8f21d3" providerId="Windows Live" clId="Web-{95E8E9B9-B36E-400B-B09C-0D5FF3EEF225}"/>
    <pc:docChg chg="modSld">
      <pc:chgData name="Itz s2" userId="002e06582f8f21d3" providerId="Windows Live" clId="Web-{95E8E9B9-B36E-400B-B09C-0D5FF3EEF225}" dt="2022-10-07T11:22:39.571" v="2"/>
      <pc:docMkLst>
        <pc:docMk/>
      </pc:docMkLst>
      <pc:sldChg chg="addSp delSp modSp">
        <pc:chgData name="Itz s2" userId="002e06582f8f21d3" providerId="Windows Live" clId="Web-{95E8E9B9-B36E-400B-B09C-0D5FF3EEF225}" dt="2022-10-07T11:22:39.571" v="2"/>
        <pc:sldMkLst>
          <pc:docMk/>
          <pc:sldMk cId="3307381269" sldId="273"/>
        </pc:sldMkLst>
        <pc:spChg chg="add del mod">
          <ac:chgData name="Itz s2" userId="002e06582f8f21d3" providerId="Windows Live" clId="Web-{95E8E9B9-B36E-400B-B09C-0D5FF3EEF225}" dt="2022-10-07T11:22:39.571" v="2"/>
          <ac:spMkLst>
            <pc:docMk/>
            <pc:sldMk cId="3307381269" sldId="273"/>
            <ac:spMk id="5" creationId="{7348326D-C045-1334-D787-1AF9D6A8ECBF}"/>
          </ac:spMkLst>
        </pc:spChg>
        <pc:picChg chg="add del mod">
          <ac:chgData name="Itz s2" userId="002e06582f8f21d3" providerId="Windows Live" clId="Web-{95E8E9B9-B36E-400B-B09C-0D5FF3EEF225}" dt="2022-10-07T11:22:39.571" v="2"/>
          <ac:picMkLst>
            <pc:docMk/>
            <pc:sldMk cId="3307381269" sldId="273"/>
            <ac:picMk id="4" creationId="{42F26B81-0682-5A3A-CB90-8351E0FF2A4C}"/>
          </ac:picMkLst>
        </pc:picChg>
      </pc:sldChg>
    </pc:docChg>
  </pc:docChgLst>
  <pc:docChgLst>
    <pc:chgData name="Itz s2" userId="002e06582f8f21d3" providerId="Windows Live" clId="Web-{42D5FFC0-18CC-46CF-8EB3-3FD387824CC0}"/>
    <pc:docChg chg="addSld modSld sldOrd">
      <pc:chgData name="Itz s2" userId="002e06582f8f21d3" providerId="Windows Live" clId="Web-{42D5FFC0-18CC-46CF-8EB3-3FD387824CC0}" dt="2022-10-07T10:53:46.084" v="709"/>
      <pc:docMkLst>
        <pc:docMk/>
      </pc:docMkLst>
      <pc:sldChg chg="modSp">
        <pc:chgData name="Itz s2" userId="002e06582f8f21d3" providerId="Windows Live" clId="Web-{42D5FFC0-18CC-46CF-8EB3-3FD387824CC0}" dt="2022-10-07T10:39:06.539" v="677" actId="20577"/>
        <pc:sldMkLst>
          <pc:docMk/>
          <pc:sldMk cId="1191634797" sldId="259"/>
        </pc:sldMkLst>
        <pc:spChg chg="mod">
          <ac:chgData name="Itz s2" userId="002e06582f8f21d3" providerId="Windows Live" clId="Web-{42D5FFC0-18CC-46CF-8EB3-3FD387824CC0}" dt="2022-10-07T10:39:06.539" v="677" actId="20577"/>
          <ac:spMkLst>
            <pc:docMk/>
            <pc:sldMk cId="1191634797" sldId="259"/>
            <ac:spMk id="8" creationId="{AEFA9553-B803-CAB6-FD91-0B760EC3C265}"/>
          </ac:spMkLst>
        </pc:spChg>
      </pc:sldChg>
      <pc:sldChg chg="addSp delSp modSp new mod ord setBg">
        <pc:chgData name="Itz s2" userId="002e06582f8f21d3" providerId="Windows Live" clId="Web-{42D5FFC0-18CC-46CF-8EB3-3FD387824CC0}" dt="2022-10-07T10:41:39.716" v="684"/>
        <pc:sldMkLst>
          <pc:docMk/>
          <pc:sldMk cId="1326100043" sldId="260"/>
        </pc:sldMkLst>
        <pc:spChg chg="mod">
          <ac:chgData name="Itz s2" userId="002e06582f8f21d3" providerId="Windows Live" clId="Web-{42D5FFC0-18CC-46CF-8EB3-3FD387824CC0}" dt="2022-10-07T09:35:09.783" v="205"/>
          <ac:spMkLst>
            <pc:docMk/>
            <pc:sldMk cId="1326100043" sldId="260"/>
            <ac:spMk id="2" creationId="{E077F7FE-3464-64B8-4F9B-EB8CBD7EF639}"/>
          </ac:spMkLst>
        </pc:spChg>
        <pc:spChg chg="del">
          <ac:chgData name="Itz s2" userId="002e06582f8f21d3" providerId="Windows Live" clId="Web-{42D5FFC0-18CC-46CF-8EB3-3FD387824CC0}" dt="2022-10-07T09:34:10.312" v="204"/>
          <ac:spMkLst>
            <pc:docMk/>
            <pc:sldMk cId="1326100043" sldId="260"/>
            <ac:spMk id="3" creationId="{5EB7BD6C-613A-242C-7FC7-7DCA4AF5B06B}"/>
          </ac:spMkLst>
        </pc:spChg>
        <pc:spChg chg="add mod">
          <ac:chgData name="Itz s2" userId="002e06582f8f21d3" providerId="Windows Live" clId="Web-{42D5FFC0-18CC-46CF-8EB3-3FD387824CC0}" dt="2022-10-07T09:36:48.005" v="207" actId="20577"/>
          <ac:spMkLst>
            <pc:docMk/>
            <pc:sldMk cId="1326100043" sldId="260"/>
            <ac:spMk id="8" creationId="{2EAFB6EA-F463-0A2E-BCA7-26F512C129DF}"/>
          </ac:spMkLst>
        </pc:spChg>
        <pc:spChg chg="add">
          <ac:chgData name="Itz s2" userId="002e06582f8f21d3" providerId="Windows Live" clId="Web-{42D5FFC0-18CC-46CF-8EB3-3FD387824CC0}" dt="2022-10-07T09:35:09.783" v="205"/>
          <ac:spMkLst>
            <pc:docMk/>
            <pc:sldMk cId="1326100043" sldId="260"/>
            <ac:spMk id="11" creationId="{2A0E4E09-FC02-4ADC-951A-3FFA90B6FE39}"/>
          </ac:spMkLst>
        </pc:spChg>
        <pc:spChg chg="add">
          <ac:chgData name="Itz s2" userId="002e06582f8f21d3" providerId="Windows Live" clId="Web-{42D5FFC0-18CC-46CF-8EB3-3FD387824CC0}" dt="2022-10-07T09:35:09.783" v="205"/>
          <ac:spMkLst>
            <pc:docMk/>
            <pc:sldMk cId="1326100043" sldId="260"/>
            <ac:spMk id="13" creationId="{0060CE1A-A2ED-43AC-857D-05822177FAD1}"/>
          </ac:spMkLst>
        </pc:spChg>
        <pc:grpChg chg="add">
          <ac:chgData name="Itz s2" userId="002e06582f8f21d3" providerId="Windows Live" clId="Web-{42D5FFC0-18CC-46CF-8EB3-3FD387824CC0}" dt="2022-10-07T09:35:09.783" v="205"/>
          <ac:grpSpMkLst>
            <pc:docMk/>
            <pc:sldMk cId="1326100043" sldId="260"/>
            <ac:grpSpMk id="15" creationId="{D68B9961-F007-40D1-AF51-61B6DE5106CE}"/>
          </ac:grpSpMkLst>
        </pc:grpChg>
        <pc:picChg chg="add mod ord">
          <ac:chgData name="Itz s2" userId="002e06582f8f21d3" providerId="Windows Live" clId="Web-{42D5FFC0-18CC-46CF-8EB3-3FD387824CC0}" dt="2022-10-07T09:35:09.783" v="205"/>
          <ac:picMkLst>
            <pc:docMk/>
            <pc:sldMk cId="1326100043" sldId="260"/>
            <ac:picMk id="4" creationId="{626E2D39-5DC4-FA6E-61CD-FB82A3D6D1A4}"/>
          </ac:picMkLst>
        </pc:picChg>
      </pc:sldChg>
      <pc:sldChg chg="addSp delSp modSp new mod ord setBg setClrOvrMap">
        <pc:chgData name="Itz s2" userId="002e06582f8f21d3" providerId="Windows Live" clId="Web-{42D5FFC0-18CC-46CF-8EB3-3FD387824CC0}" dt="2022-10-07T10:39:48.837" v="683"/>
        <pc:sldMkLst>
          <pc:docMk/>
          <pc:sldMk cId="358299947" sldId="261"/>
        </pc:sldMkLst>
        <pc:spChg chg="mod">
          <ac:chgData name="Itz s2" userId="002e06582f8f21d3" providerId="Windows Live" clId="Web-{42D5FFC0-18CC-46CF-8EB3-3FD387824CC0}" dt="2022-10-07T09:47:18.136" v="249" actId="20577"/>
          <ac:spMkLst>
            <pc:docMk/>
            <pc:sldMk cId="358299947" sldId="261"/>
            <ac:spMk id="2" creationId="{553DCED3-EE8C-4CF7-0C0C-B8F90BC3C733}"/>
          </ac:spMkLst>
        </pc:spChg>
        <pc:spChg chg="del">
          <ac:chgData name="Itz s2" userId="002e06582f8f21d3" providerId="Windows Live" clId="Web-{42D5FFC0-18CC-46CF-8EB3-3FD387824CC0}" dt="2022-10-07T09:41:06.717" v="229"/>
          <ac:spMkLst>
            <pc:docMk/>
            <pc:sldMk cId="358299947" sldId="261"/>
            <ac:spMk id="3" creationId="{FEC405AF-4F3D-A028-2181-8FEB2FD632EB}"/>
          </ac:spMkLst>
        </pc:spChg>
        <pc:spChg chg="add mod">
          <ac:chgData name="Itz s2" userId="002e06582f8f21d3" providerId="Windows Live" clId="Web-{42D5FFC0-18CC-46CF-8EB3-3FD387824CC0}" dt="2022-10-07T09:47:10.542" v="247"/>
          <ac:spMkLst>
            <pc:docMk/>
            <pc:sldMk cId="358299947" sldId="261"/>
            <ac:spMk id="8" creationId="{F6F8B956-42DF-7F8F-41AD-1A077A304F7B}"/>
          </ac:spMkLst>
        </pc:spChg>
        <pc:spChg chg="add del">
          <ac:chgData name="Itz s2" userId="002e06582f8f21d3" providerId="Windows Live" clId="Web-{42D5FFC0-18CC-46CF-8EB3-3FD387824CC0}" dt="2022-10-07T09:47:10.542" v="247"/>
          <ac:spMkLst>
            <pc:docMk/>
            <pc:sldMk cId="358299947" sldId="261"/>
            <ac:spMk id="11" creationId="{2A0E4E09-FC02-4ADC-951A-3FFA90B6FE39}"/>
          </ac:spMkLst>
        </pc:spChg>
        <pc:spChg chg="add del">
          <ac:chgData name="Itz s2" userId="002e06582f8f21d3" providerId="Windows Live" clId="Web-{42D5FFC0-18CC-46CF-8EB3-3FD387824CC0}" dt="2022-10-07T09:47:10.542" v="247"/>
          <ac:spMkLst>
            <pc:docMk/>
            <pc:sldMk cId="358299947" sldId="261"/>
            <ac:spMk id="13" creationId="{9453FF84-60C1-4EA8-B49B-1B8C2D0C589F}"/>
          </ac:spMkLst>
        </pc:spChg>
        <pc:spChg chg="add">
          <ac:chgData name="Itz s2" userId="002e06582f8f21d3" providerId="Windows Live" clId="Web-{42D5FFC0-18CC-46CF-8EB3-3FD387824CC0}" dt="2022-10-07T09:47:10.542" v="247"/>
          <ac:spMkLst>
            <pc:docMk/>
            <pc:sldMk cId="358299947" sldId="261"/>
            <ac:spMk id="16" creationId="{2A0E4E09-FC02-4ADC-951A-3FFA90B6FE39}"/>
          </ac:spMkLst>
        </pc:spChg>
        <pc:spChg chg="add">
          <ac:chgData name="Itz s2" userId="002e06582f8f21d3" providerId="Windows Live" clId="Web-{42D5FFC0-18CC-46CF-8EB3-3FD387824CC0}" dt="2022-10-07T09:47:10.542" v="247"/>
          <ac:spMkLst>
            <pc:docMk/>
            <pc:sldMk cId="358299947" sldId="261"/>
            <ac:spMk id="17" creationId="{E5821A2D-F010-4C2B-8819-23281D9C770F}"/>
          </ac:spMkLst>
        </pc:spChg>
        <pc:spChg chg="add del">
          <ac:chgData name="Itz s2" userId="002e06582f8f21d3" providerId="Windows Live" clId="Web-{42D5FFC0-18CC-46CF-8EB3-3FD387824CC0}" dt="2022-10-07T09:46:09.430" v="240"/>
          <ac:spMkLst>
            <pc:docMk/>
            <pc:sldMk cId="358299947" sldId="261"/>
            <ac:spMk id="18" creationId="{D8AFD15B-CF29-4306-884F-47675092F91F}"/>
          </ac:spMkLst>
        </pc:spChg>
        <pc:spChg chg="add del">
          <ac:chgData name="Itz s2" userId="002e06582f8f21d3" providerId="Windows Live" clId="Web-{42D5FFC0-18CC-46CF-8EB3-3FD387824CC0}" dt="2022-10-07T09:46:09.430" v="240"/>
          <ac:spMkLst>
            <pc:docMk/>
            <pc:sldMk cId="358299947" sldId="261"/>
            <ac:spMk id="19" creationId="{7EC0D68F-F813-4414-800D-F8D4F0AB80BD}"/>
          </ac:spMkLst>
        </pc:spChg>
        <pc:spChg chg="add del">
          <ac:chgData name="Itz s2" userId="002e06582f8f21d3" providerId="Windows Live" clId="Web-{42D5FFC0-18CC-46CF-8EB3-3FD387824CC0}" dt="2022-10-07T09:46:09.430" v="240"/>
          <ac:spMkLst>
            <pc:docMk/>
            <pc:sldMk cId="358299947" sldId="261"/>
            <ac:spMk id="20" creationId="{C75608DB-A17A-48FA-035C-F103D1A31C9C}"/>
          </ac:spMkLst>
        </pc:spChg>
        <pc:grpChg chg="add del">
          <ac:chgData name="Itz s2" userId="002e06582f8f21d3" providerId="Windows Live" clId="Web-{42D5FFC0-18CC-46CF-8EB3-3FD387824CC0}" dt="2022-10-07T09:46:09.430" v="240"/>
          <ac:grpSpMkLst>
            <pc:docMk/>
            <pc:sldMk cId="358299947" sldId="261"/>
            <ac:grpSpMk id="15" creationId="{54CA915D-BDF0-41F8-B00E-FB186EFF7BD6}"/>
          </ac:grpSpMkLst>
        </pc:grpChg>
        <pc:grpChg chg="add">
          <ac:chgData name="Itz s2" userId="002e06582f8f21d3" providerId="Windows Live" clId="Web-{42D5FFC0-18CC-46CF-8EB3-3FD387824CC0}" dt="2022-10-07T09:47:10.542" v="247"/>
          <ac:grpSpMkLst>
            <pc:docMk/>
            <pc:sldMk cId="358299947" sldId="261"/>
            <ac:grpSpMk id="22" creationId="{D68B9961-F007-40D1-AF51-61B6DE5106CE}"/>
          </ac:grpSpMkLst>
        </pc:grpChg>
        <pc:picChg chg="add mod ord">
          <ac:chgData name="Itz s2" userId="002e06582f8f21d3" providerId="Windows Live" clId="Web-{42D5FFC0-18CC-46CF-8EB3-3FD387824CC0}" dt="2022-10-07T09:47:10.542" v="247"/>
          <ac:picMkLst>
            <pc:docMk/>
            <pc:sldMk cId="358299947" sldId="261"/>
            <ac:picMk id="4" creationId="{577A1BFB-5407-A0D6-22E8-7620ABA4EB48}"/>
          </ac:picMkLst>
        </pc:picChg>
      </pc:sldChg>
      <pc:sldChg chg="addSp delSp modSp new mod ord setBg">
        <pc:chgData name="Itz s2" userId="002e06582f8f21d3" providerId="Windows Live" clId="Web-{42D5FFC0-18CC-46CF-8EB3-3FD387824CC0}" dt="2022-10-07T10:39:12.773" v="679"/>
        <pc:sldMkLst>
          <pc:docMk/>
          <pc:sldMk cId="2673573707" sldId="262"/>
        </pc:sldMkLst>
        <pc:spChg chg="mod">
          <ac:chgData name="Itz s2" userId="002e06582f8f21d3" providerId="Windows Live" clId="Web-{42D5FFC0-18CC-46CF-8EB3-3FD387824CC0}" dt="2022-10-07T09:56:59.484" v="305" actId="20577"/>
          <ac:spMkLst>
            <pc:docMk/>
            <pc:sldMk cId="2673573707" sldId="262"/>
            <ac:spMk id="2" creationId="{F7EBAB55-2735-ECE7-2DFD-A120B9C0EE7D}"/>
          </ac:spMkLst>
        </pc:spChg>
        <pc:spChg chg="del">
          <ac:chgData name="Itz s2" userId="002e06582f8f21d3" providerId="Windows Live" clId="Web-{42D5FFC0-18CC-46CF-8EB3-3FD387824CC0}" dt="2022-10-07T09:50:10.907" v="275"/>
          <ac:spMkLst>
            <pc:docMk/>
            <pc:sldMk cId="2673573707" sldId="262"/>
            <ac:spMk id="3" creationId="{13838A15-1C2A-5BB1-D2FA-05769A00C720}"/>
          </ac:spMkLst>
        </pc:spChg>
        <pc:spChg chg="add mod">
          <ac:chgData name="Itz s2" userId="002e06582f8f21d3" providerId="Windows Live" clId="Web-{42D5FFC0-18CC-46CF-8EB3-3FD387824CC0}" dt="2022-10-07T09:53:05.429" v="289" actId="20577"/>
          <ac:spMkLst>
            <pc:docMk/>
            <pc:sldMk cId="2673573707" sldId="262"/>
            <ac:spMk id="8" creationId="{EE600211-BE27-C2BD-DEA6-7F2438A44E46}"/>
          </ac:spMkLst>
        </pc:spChg>
        <pc:picChg chg="add mod ord">
          <ac:chgData name="Itz s2" userId="002e06582f8f21d3" providerId="Windows Live" clId="Web-{42D5FFC0-18CC-46CF-8EB3-3FD387824CC0}" dt="2022-10-07T09:50:29.361" v="277" actId="14100"/>
          <ac:picMkLst>
            <pc:docMk/>
            <pc:sldMk cId="2673573707" sldId="262"/>
            <ac:picMk id="4" creationId="{DFA99DD1-6F91-46A9-9E06-DB5ABF8BAD0A}"/>
          </ac:picMkLst>
        </pc:picChg>
      </pc:sldChg>
      <pc:sldChg chg="addSp delSp modSp new ord">
        <pc:chgData name="Itz s2" userId="002e06582f8f21d3" providerId="Windows Live" clId="Web-{42D5FFC0-18CC-46CF-8EB3-3FD387824CC0}" dt="2022-10-07T10:39:15.492" v="680"/>
        <pc:sldMkLst>
          <pc:docMk/>
          <pc:sldMk cId="3972758198" sldId="263"/>
        </pc:sldMkLst>
        <pc:spChg chg="mod">
          <ac:chgData name="Itz s2" userId="002e06582f8f21d3" providerId="Windows Live" clId="Web-{42D5FFC0-18CC-46CF-8EB3-3FD387824CC0}" dt="2022-10-07T09:53:06.226" v="292" actId="20577"/>
          <ac:spMkLst>
            <pc:docMk/>
            <pc:sldMk cId="3972758198" sldId="263"/>
            <ac:spMk id="2" creationId="{027D59E8-74DA-F073-0184-6F8FB7E7F687}"/>
          </ac:spMkLst>
        </pc:spChg>
        <pc:spChg chg="del">
          <ac:chgData name="Itz s2" userId="002e06582f8f21d3" providerId="Windows Live" clId="Web-{42D5FFC0-18CC-46CF-8EB3-3FD387824CC0}" dt="2022-10-07T09:54:19.572" v="293"/>
          <ac:spMkLst>
            <pc:docMk/>
            <pc:sldMk cId="3972758198" sldId="263"/>
            <ac:spMk id="3" creationId="{66B2856D-CE70-AF41-590F-6CD42FDA1D43}"/>
          </ac:spMkLst>
        </pc:spChg>
        <pc:picChg chg="add mod ord">
          <ac:chgData name="Itz s2" userId="002e06582f8f21d3" providerId="Windows Live" clId="Web-{42D5FFC0-18CC-46CF-8EB3-3FD387824CC0}" dt="2022-10-07T09:54:35.338" v="294" actId="1076"/>
          <ac:picMkLst>
            <pc:docMk/>
            <pc:sldMk cId="3972758198" sldId="263"/>
            <ac:picMk id="4" creationId="{C06EFA59-A280-0386-B80F-C427C5E4170F}"/>
          </ac:picMkLst>
        </pc:picChg>
        <pc:picChg chg="add mod">
          <ac:chgData name="Itz s2" userId="002e06582f8f21d3" providerId="Windows Live" clId="Web-{42D5FFC0-18CC-46CF-8EB3-3FD387824CC0}" dt="2022-10-07T09:56:20.983" v="303" actId="14100"/>
          <ac:picMkLst>
            <pc:docMk/>
            <pc:sldMk cId="3972758198" sldId="263"/>
            <ac:picMk id="5" creationId="{B9683BB4-6192-924F-EBEA-3B27127AFCBC}"/>
          </ac:picMkLst>
        </pc:picChg>
      </pc:sldChg>
      <pc:sldChg chg="addSp delSp modSp new mod ord setBg">
        <pc:chgData name="Itz s2" userId="002e06582f8f21d3" providerId="Windows Live" clId="Web-{42D5FFC0-18CC-46CF-8EB3-3FD387824CC0}" dt="2022-10-07T10:39:26.977" v="681"/>
        <pc:sldMkLst>
          <pc:docMk/>
          <pc:sldMk cId="54151717" sldId="264"/>
        </pc:sldMkLst>
        <pc:spChg chg="mod">
          <ac:chgData name="Itz s2" userId="002e06582f8f21d3" providerId="Windows Live" clId="Web-{42D5FFC0-18CC-46CF-8EB3-3FD387824CC0}" dt="2022-10-07T10:06:49.176" v="397"/>
          <ac:spMkLst>
            <pc:docMk/>
            <pc:sldMk cId="54151717" sldId="264"/>
            <ac:spMk id="2" creationId="{F78EFCFE-FE62-95BB-36A3-9FC4FFAA0383}"/>
          </ac:spMkLst>
        </pc:spChg>
        <pc:spChg chg="del">
          <ac:chgData name="Itz s2" userId="002e06582f8f21d3" providerId="Windows Live" clId="Web-{42D5FFC0-18CC-46CF-8EB3-3FD387824CC0}" dt="2022-10-07T10:00:38.882" v="331"/>
          <ac:spMkLst>
            <pc:docMk/>
            <pc:sldMk cId="54151717" sldId="264"/>
            <ac:spMk id="3" creationId="{2F1C6DAB-229D-7AC8-6936-BEE04EB8477A}"/>
          </ac:spMkLst>
        </pc:spChg>
        <pc:spChg chg="add mod">
          <ac:chgData name="Itz s2" userId="002e06582f8f21d3" providerId="Windows Live" clId="Web-{42D5FFC0-18CC-46CF-8EB3-3FD387824CC0}" dt="2022-10-07T10:06:49.176" v="397"/>
          <ac:spMkLst>
            <pc:docMk/>
            <pc:sldMk cId="54151717" sldId="264"/>
            <ac:spMk id="8" creationId="{FFD9145A-FAF3-A6BB-EB8A-812C3DD4DED5}"/>
          </ac:spMkLst>
        </pc:spChg>
        <pc:spChg chg="add">
          <ac:chgData name="Itz s2" userId="002e06582f8f21d3" providerId="Windows Live" clId="Web-{42D5FFC0-18CC-46CF-8EB3-3FD387824CC0}" dt="2022-10-07T10:06:49.176" v="397"/>
          <ac:spMkLst>
            <pc:docMk/>
            <pc:sldMk cId="54151717" sldId="264"/>
            <ac:spMk id="13" creationId="{E009DD9B-5EE2-4C0D-8B2B-351C8C102205}"/>
          </ac:spMkLst>
        </pc:spChg>
        <pc:spChg chg="add">
          <ac:chgData name="Itz s2" userId="002e06582f8f21d3" providerId="Windows Live" clId="Web-{42D5FFC0-18CC-46CF-8EB3-3FD387824CC0}" dt="2022-10-07T10:06:49.176" v="397"/>
          <ac:spMkLst>
            <pc:docMk/>
            <pc:sldMk cId="54151717" sldId="264"/>
            <ac:spMk id="15" creationId="{E720DB99-7745-4E75-9D96-AAB6D55C531E}"/>
          </ac:spMkLst>
        </pc:spChg>
        <pc:spChg chg="add">
          <ac:chgData name="Itz s2" userId="002e06582f8f21d3" providerId="Windows Live" clId="Web-{42D5FFC0-18CC-46CF-8EB3-3FD387824CC0}" dt="2022-10-07T10:06:49.176" v="397"/>
          <ac:spMkLst>
            <pc:docMk/>
            <pc:sldMk cId="54151717" sldId="264"/>
            <ac:spMk id="17" creationId="{D68803C4-E159-4360-B7BB-74205C8F782D}"/>
          </ac:spMkLst>
        </pc:spChg>
        <pc:spChg chg="add">
          <ac:chgData name="Itz s2" userId="002e06582f8f21d3" providerId="Windows Live" clId="Web-{42D5FFC0-18CC-46CF-8EB3-3FD387824CC0}" dt="2022-10-07T10:06:49.176" v="397"/>
          <ac:spMkLst>
            <pc:docMk/>
            <pc:sldMk cId="54151717" sldId="264"/>
            <ac:spMk id="19" creationId="{504B0465-3B07-49BF-BEA7-D81476246293}"/>
          </ac:spMkLst>
        </pc:spChg>
        <pc:spChg chg="add">
          <ac:chgData name="Itz s2" userId="002e06582f8f21d3" providerId="Windows Live" clId="Web-{42D5FFC0-18CC-46CF-8EB3-3FD387824CC0}" dt="2022-10-07T10:06:49.176" v="397"/>
          <ac:spMkLst>
            <pc:docMk/>
            <pc:sldMk cId="54151717" sldId="264"/>
            <ac:spMk id="21" creationId="{49B7FFA5-14CB-4A4F-9BCC-CA3AA5D9D276}"/>
          </ac:spMkLst>
        </pc:spChg>
        <pc:spChg chg="add">
          <ac:chgData name="Itz s2" userId="002e06582f8f21d3" providerId="Windows Live" clId="Web-{42D5FFC0-18CC-46CF-8EB3-3FD387824CC0}" dt="2022-10-07T10:06:49.176" v="397"/>
          <ac:spMkLst>
            <pc:docMk/>
            <pc:sldMk cId="54151717" sldId="264"/>
            <ac:spMk id="23" creationId="{04E48745-7512-4EC2-9E20-9092D12150CA}"/>
          </ac:spMkLst>
        </pc:spChg>
        <pc:picChg chg="add mod ord">
          <ac:chgData name="Itz s2" userId="002e06582f8f21d3" providerId="Windows Live" clId="Web-{42D5FFC0-18CC-46CF-8EB3-3FD387824CC0}" dt="2022-10-07T10:06:49.176" v="397"/>
          <ac:picMkLst>
            <pc:docMk/>
            <pc:sldMk cId="54151717" sldId="264"/>
            <ac:picMk id="4" creationId="{CACAAC57-7483-EC34-E354-34E2BC6C17E6}"/>
          </ac:picMkLst>
        </pc:picChg>
      </pc:sldChg>
      <pc:sldChg chg="addSp delSp modSp new ord">
        <pc:chgData name="Itz s2" userId="002e06582f8f21d3" providerId="Windows Live" clId="Web-{42D5FFC0-18CC-46CF-8EB3-3FD387824CC0}" dt="2022-10-07T10:39:29.915" v="682"/>
        <pc:sldMkLst>
          <pc:docMk/>
          <pc:sldMk cId="2451921381" sldId="265"/>
        </pc:sldMkLst>
        <pc:spChg chg="mod">
          <ac:chgData name="Itz s2" userId="002e06582f8f21d3" providerId="Windows Live" clId="Web-{42D5FFC0-18CC-46CF-8EB3-3FD387824CC0}" dt="2022-10-07T10:07:15.364" v="406" actId="20577"/>
          <ac:spMkLst>
            <pc:docMk/>
            <pc:sldMk cId="2451921381" sldId="265"/>
            <ac:spMk id="2" creationId="{7F2FDFC1-9C78-B360-43DF-4500CF7C37EA}"/>
          </ac:spMkLst>
        </pc:spChg>
        <pc:spChg chg="del">
          <ac:chgData name="Itz s2" userId="002e06582f8f21d3" providerId="Windows Live" clId="Web-{42D5FFC0-18CC-46CF-8EB3-3FD387824CC0}" dt="2022-10-07T10:07:21.255" v="407"/>
          <ac:spMkLst>
            <pc:docMk/>
            <pc:sldMk cId="2451921381" sldId="265"/>
            <ac:spMk id="3" creationId="{0E95ADAA-6AF3-1D77-9C46-C4E477F88404}"/>
          </ac:spMkLst>
        </pc:spChg>
        <pc:picChg chg="add mod ord">
          <ac:chgData name="Itz s2" userId="002e06582f8f21d3" providerId="Windows Live" clId="Web-{42D5FFC0-18CC-46CF-8EB3-3FD387824CC0}" dt="2022-10-07T10:08:21.757" v="412" actId="14100"/>
          <ac:picMkLst>
            <pc:docMk/>
            <pc:sldMk cId="2451921381" sldId="265"/>
            <ac:picMk id="4" creationId="{319DAEE8-6989-2E65-F9D3-FB3ACC4A80A3}"/>
          </ac:picMkLst>
        </pc:picChg>
      </pc:sldChg>
      <pc:sldChg chg="addSp delSp modSp new mod setBg">
        <pc:chgData name="Itz s2" userId="002e06582f8f21d3" providerId="Windows Live" clId="Web-{42D5FFC0-18CC-46CF-8EB3-3FD387824CC0}" dt="2022-10-07T10:15:22.412" v="462" actId="20577"/>
        <pc:sldMkLst>
          <pc:docMk/>
          <pc:sldMk cId="730944740" sldId="266"/>
        </pc:sldMkLst>
        <pc:spChg chg="mod">
          <ac:chgData name="Itz s2" userId="002e06582f8f21d3" providerId="Windows Live" clId="Web-{42D5FFC0-18CC-46CF-8EB3-3FD387824CC0}" dt="2022-10-07T10:14:30.145" v="450"/>
          <ac:spMkLst>
            <pc:docMk/>
            <pc:sldMk cId="730944740" sldId="266"/>
            <ac:spMk id="2" creationId="{CFDF8270-61D0-E917-99B2-5D239CB597C4}"/>
          </ac:spMkLst>
        </pc:spChg>
        <pc:spChg chg="del">
          <ac:chgData name="Itz s2" userId="002e06582f8f21d3" providerId="Windows Live" clId="Web-{42D5FFC0-18CC-46CF-8EB3-3FD387824CC0}" dt="2022-10-07T10:12:51.720" v="445"/>
          <ac:spMkLst>
            <pc:docMk/>
            <pc:sldMk cId="730944740" sldId="266"/>
            <ac:spMk id="3" creationId="{702E9605-817E-2426-522E-48DED5491592}"/>
          </ac:spMkLst>
        </pc:spChg>
        <pc:spChg chg="add mod">
          <ac:chgData name="Itz s2" userId="002e06582f8f21d3" providerId="Windows Live" clId="Web-{42D5FFC0-18CC-46CF-8EB3-3FD387824CC0}" dt="2022-10-07T10:15:22.412" v="462" actId="20577"/>
          <ac:spMkLst>
            <pc:docMk/>
            <pc:sldMk cId="730944740" sldId="266"/>
            <ac:spMk id="8" creationId="{10F32BC0-9AFA-124C-84C8-96B03F2EC3A0}"/>
          </ac:spMkLst>
        </pc:spChg>
        <pc:spChg chg="add del">
          <ac:chgData name="Itz s2" userId="002e06582f8f21d3" providerId="Windows Live" clId="Web-{42D5FFC0-18CC-46CF-8EB3-3FD387824CC0}" dt="2022-10-07T10:15:06.490" v="457"/>
          <ac:spMkLst>
            <pc:docMk/>
            <pc:sldMk cId="730944740" sldId="266"/>
            <ac:spMk id="13" creationId="{484E34F7-E155-426C-A88E-8AEA6CF3F7EC}"/>
          </ac:spMkLst>
        </pc:spChg>
        <pc:spChg chg="add">
          <ac:chgData name="Itz s2" userId="002e06582f8f21d3" providerId="Windows Live" clId="Web-{42D5FFC0-18CC-46CF-8EB3-3FD387824CC0}" dt="2022-10-07T10:15:06.490" v="457"/>
          <ac:spMkLst>
            <pc:docMk/>
            <pc:sldMk cId="730944740" sldId="266"/>
            <ac:spMk id="18" creationId="{484E34F7-E155-426C-A88E-8AEA6CF3F7EC}"/>
          </ac:spMkLst>
        </pc:spChg>
        <pc:picChg chg="add mod ord">
          <ac:chgData name="Itz s2" userId="002e06582f8f21d3" providerId="Windows Live" clId="Web-{42D5FFC0-18CC-46CF-8EB3-3FD387824CC0}" dt="2022-10-07T10:14:30.145" v="450"/>
          <ac:picMkLst>
            <pc:docMk/>
            <pc:sldMk cId="730944740" sldId="266"/>
            <ac:picMk id="4" creationId="{E1DE6771-2609-58EB-5B17-C3FF8627C24E}"/>
          </ac:picMkLst>
        </pc:picChg>
      </pc:sldChg>
      <pc:sldChg chg="addSp delSp modSp new mod setBg">
        <pc:chgData name="Itz s2" userId="002e06582f8f21d3" providerId="Windows Live" clId="Web-{42D5FFC0-18CC-46CF-8EB3-3FD387824CC0}" dt="2022-10-07T10:32:17.275" v="549" actId="20577"/>
        <pc:sldMkLst>
          <pc:docMk/>
          <pc:sldMk cId="1655425962" sldId="267"/>
        </pc:sldMkLst>
        <pc:spChg chg="mod">
          <ac:chgData name="Itz s2" userId="002e06582f8f21d3" providerId="Windows Live" clId="Web-{42D5FFC0-18CC-46CF-8EB3-3FD387824CC0}" dt="2022-10-07T10:21:35.706" v="483"/>
          <ac:spMkLst>
            <pc:docMk/>
            <pc:sldMk cId="1655425962" sldId="267"/>
            <ac:spMk id="2" creationId="{8B328516-7452-C76C-090B-56F435D2D8D4}"/>
          </ac:spMkLst>
        </pc:spChg>
        <pc:spChg chg="del">
          <ac:chgData name="Itz s2" userId="002e06582f8f21d3" providerId="Windows Live" clId="Web-{42D5FFC0-18CC-46CF-8EB3-3FD387824CC0}" dt="2022-10-07T10:21:30.987" v="481"/>
          <ac:spMkLst>
            <pc:docMk/>
            <pc:sldMk cId="1655425962" sldId="267"/>
            <ac:spMk id="3" creationId="{DA792AB0-5B0C-21CC-2FC4-9D6B66AE936F}"/>
          </ac:spMkLst>
        </pc:spChg>
        <pc:spChg chg="add mod">
          <ac:chgData name="Itz s2" userId="002e06582f8f21d3" providerId="Windows Live" clId="Web-{42D5FFC0-18CC-46CF-8EB3-3FD387824CC0}" dt="2022-10-07T10:32:17.275" v="549" actId="20577"/>
          <ac:spMkLst>
            <pc:docMk/>
            <pc:sldMk cId="1655425962" sldId="267"/>
            <ac:spMk id="8" creationId="{D3A86266-8ABF-BFD5-D67C-09C3F7B895BA}"/>
          </ac:spMkLst>
        </pc:spChg>
        <pc:spChg chg="add">
          <ac:chgData name="Itz s2" userId="002e06582f8f21d3" providerId="Windows Live" clId="Web-{42D5FFC0-18CC-46CF-8EB3-3FD387824CC0}" dt="2022-10-07T10:21:35.706" v="483"/>
          <ac:spMkLst>
            <pc:docMk/>
            <pc:sldMk cId="1655425962" sldId="267"/>
            <ac:spMk id="11" creationId="{484E34F7-E155-426C-A88E-8AEA6CF3F7EC}"/>
          </ac:spMkLst>
        </pc:spChg>
        <pc:picChg chg="add mod ord">
          <ac:chgData name="Itz s2" userId="002e06582f8f21d3" providerId="Windows Live" clId="Web-{42D5FFC0-18CC-46CF-8EB3-3FD387824CC0}" dt="2022-10-07T10:21:35.706" v="483"/>
          <ac:picMkLst>
            <pc:docMk/>
            <pc:sldMk cId="1655425962" sldId="267"/>
            <ac:picMk id="4" creationId="{45391037-1348-E838-60DD-0C929BD09744}"/>
          </ac:picMkLst>
        </pc:picChg>
      </pc:sldChg>
      <pc:sldChg chg="addSp delSp modSp new mod setBg">
        <pc:chgData name="Itz s2" userId="002e06582f8f21d3" providerId="Windows Live" clId="Web-{42D5FFC0-18CC-46CF-8EB3-3FD387824CC0}" dt="2022-10-07T10:29:40.707" v="539" actId="20577"/>
        <pc:sldMkLst>
          <pc:docMk/>
          <pc:sldMk cId="4057315468" sldId="268"/>
        </pc:sldMkLst>
        <pc:spChg chg="mod">
          <ac:chgData name="Itz s2" userId="002e06582f8f21d3" providerId="Windows Live" clId="Web-{42D5FFC0-18CC-46CF-8EB3-3FD387824CC0}" dt="2022-10-07T10:26:21.044" v="506"/>
          <ac:spMkLst>
            <pc:docMk/>
            <pc:sldMk cId="4057315468" sldId="268"/>
            <ac:spMk id="2" creationId="{D4228286-DB01-E1F8-4C7F-89C5321B536F}"/>
          </ac:spMkLst>
        </pc:spChg>
        <pc:spChg chg="del">
          <ac:chgData name="Itz s2" userId="002e06582f8f21d3" providerId="Windows Live" clId="Web-{42D5FFC0-18CC-46CF-8EB3-3FD387824CC0}" dt="2022-10-07T10:26:14.044" v="505"/>
          <ac:spMkLst>
            <pc:docMk/>
            <pc:sldMk cId="4057315468" sldId="268"/>
            <ac:spMk id="3" creationId="{48D469C4-9DA2-0DBF-DC1D-7640F604EB85}"/>
          </ac:spMkLst>
        </pc:spChg>
        <pc:spChg chg="add mod">
          <ac:chgData name="Itz s2" userId="002e06582f8f21d3" providerId="Windows Live" clId="Web-{42D5FFC0-18CC-46CF-8EB3-3FD387824CC0}" dt="2022-10-07T10:29:40.707" v="539" actId="20577"/>
          <ac:spMkLst>
            <pc:docMk/>
            <pc:sldMk cId="4057315468" sldId="268"/>
            <ac:spMk id="8" creationId="{8E356D39-B889-B6F7-69E7-1EA99341CBC8}"/>
          </ac:spMkLst>
        </pc:spChg>
        <pc:spChg chg="add">
          <ac:chgData name="Itz s2" userId="002e06582f8f21d3" providerId="Windows Live" clId="Web-{42D5FFC0-18CC-46CF-8EB3-3FD387824CC0}" dt="2022-10-07T10:26:21.044" v="506"/>
          <ac:spMkLst>
            <pc:docMk/>
            <pc:sldMk cId="4057315468" sldId="268"/>
            <ac:spMk id="11" creationId="{484E34F7-E155-426C-A88E-8AEA6CF3F7EC}"/>
          </ac:spMkLst>
        </pc:spChg>
        <pc:picChg chg="add mod ord">
          <ac:chgData name="Itz s2" userId="002e06582f8f21d3" providerId="Windows Live" clId="Web-{42D5FFC0-18CC-46CF-8EB3-3FD387824CC0}" dt="2022-10-07T10:26:21.044" v="506"/>
          <ac:picMkLst>
            <pc:docMk/>
            <pc:sldMk cId="4057315468" sldId="268"/>
            <ac:picMk id="4" creationId="{E227C031-9648-E283-E3DF-C5207D77F2B0}"/>
          </ac:picMkLst>
        </pc:picChg>
      </pc:sldChg>
      <pc:sldChg chg="addSp delSp modSp new mod setBg">
        <pc:chgData name="Itz s2" userId="002e06582f8f21d3" providerId="Windows Live" clId="Web-{42D5FFC0-18CC-46CF-8EB3-3FD387824CC0}" dt="2022-10-07T10:35:43.954" v="580" actId="20577"/>
        <pc:sldMkLst>
          <pc:docMk/>
          <pc:sldMk cId="3392091355" sldId="269"/>
        </pc:sldMkLst>
        <pc:spChg chg="mod">
          <ac:chgData name="Itz s2" userId="002e06582f8f21d3" providerId="Windows Live" clId="Web-{42D5FFC0-18CC-46CF-8EB3-3FD387824CC0}" dt="2022-10-07T10:35:21.203" v="578"/>
          <ac:spMkLst>
            <pc:docMk/>
            <pc:sldMk cId="3392091355" sldId="269"/>
            <ac:spMk id="2" creationId="{FA663353-451E-93F1-7057-D2DAE5CCEED8}"/>
          </ac:spMkLst>
        </pc:spChg>
        <pc:spChg chg="del">
          <ac:chgData name="Itz s2" userId="002e06582f8f21d3" providerId="Windows Live" clId="Web-{42D5FFC0-18CC-46CF-8EB3-3FD387824CC0}" dt="2022-10-07T10:35:03.562" v="577"/>
          <ac:spMkLst>
            <pc:docMk/>
            <pc:sldMk cId="3392091355" sldId="269"/>
            <ac:spMk id="3" creationId="{D56336E8-3BA4-5011-296E-6A9CDD8D82E3}"/>
          </ac:spMkLst>
        </pc:spChg>
        <pc:spChg chg="add mod">
          <ac:chgData name="Itz s2" userId="002e06582f8f21d3" providerId="Windows Live" clId="Web-{42D5FFC0-18CC-46CF-8EB3-3FD387824CC0}" dt="2022-10-07T10:35:43.954" v="580" actId="20577"/>
          <ac:spMkLst>
            <pc:docMk/>
            <pc:sldMk cId="3392091355" sldId="269"/>
            <ac:spMk id="8" creationId="{0D4F9FEB-5AA2-737E-1EF6-DB978D847031}"/>
          </ac:spMkLst>
        </pc:spChg>
        <pc:spChg chg="add">
          <ac:chgData name="Itz s2" userId="002e06582f8f21d3" providerId="Windows Live" clId="Web-{42D5FFC0-18CC-46CF-8EB3-3FD387824CC0}" dt="2022-10-07T10:35:21.203" v="578"/>
          <ac:spMkLst>
            <pc:docMk/>
            <pc:sldMk cId="3392091355" sldId="269"/>
            <ac:spMk id="11" creationId="{484E34F7-E155-426C-A88E-8AEA6CF3F7EC}"/>
          </ac:spMkLst>
        </pc:spChg>
        <pc:picChg chg="add mod ord">
          <ac:chgData name="Itz s2" userId="002e06582f8f21d3" providerId="Windows Live" clId="Web-{42D5FFC0-18CC-46CF-8EB3-3FD387824CC0}" dt="2022-10-07T10:35:21.203" v="578"/>
          <ac:picMkLst>
            <pc:docMk/>
            <pc:sldMk cId="3392091355" sldId="269"/>
            <ac:picMk id="4" creationId="{9A75C39D-FA81-0901-9E27-5434A76E883E}"/>
          </ac:picMkLst>
        </pc:picChg>
      </pc:sldChg>
      <pc:sldChg chg="addSp delSp modSp new mod setBg">
        <pc:chgData name="Itz s2" userId="002e06582f8f21d3" providerId="Windows Live" clId="Web-{42D5FFC0-18CC-46CF-8EB3-3FD387824CC0}" dt="2022-10-07T10:53:46.084" v="709"/>
        <pc:sldMkLst>
          <pc:docMk/>
          <pc:sldMk cId="3137896524" sldId="270"/>
        </pc:sldMkLst>
        <pc:spChg chg="mod">
          <ac:chgData name="Itz s2" userId="002e06582f8f21d3" providerId="Windows Live" clId="Web-{42D5FFC0-18CC-46CF-8EB3-3FD387824CC0}" dt="2022-10-07T10:53:46.084" v="709"/>
          <ac:spMkLst>
            <pc:docMk/>
            <pc:sldMk cId="3137896524" sldId="270"/>
            <ac:spMk id="2" creationId="{3D68651B-E9D9-1549-A0EC-053399A9A62B}"/>
          </ac:spMkLst>
        </pc:spChg>
        <pc:spChg chg="del">
          <ac:chgData name="Itz s2" userId="002e06582f8f21d3" providerId="Windows Live" clId="Web-{42D5FFC0-18CC-46CF-8EB3-3FD387824CC0}" dt="2022-10-07T10:51:24.705" v="699"/>
          <ac:spMkLst>
            <pc:docMk/>
            <pc:sldMk cId="3137896524" sldId="270"/>
            <ac:spMk id="3" creationId="{92F5E908-5BC1-79D0-F08D-E1EA307E5928}"/>
          </ac:spMkLst>
        </pc:spChg>
        <pc:spChg chg="add mod">
          <ac:chgData name="Itz s2" userId="002e06582f8f21d3" providerId="Windows Live" clId="Web-{42D5FFC0-18CC-46CF-8EB3-3FD387824CC0}" dt="2022-10-07T10:52:44.739" v="702" actId="20577"/>
          <ac:spMkLst>
            <pc:docMk/>
            <pc:sldMk cId="3137896524" sldId="270"/>
            <ac:spMk id="8" creationId="{F5DB73E8-54F2-A2FD-9491-25FE936068C8}"/>
          </ac:spMkLst>
        </pc:spChg>
        <pc:spChg chg="add">
          <ac:chgData name="Itz s2" userId="002e06582f8f21d3" providerId="Windows Live" clId="Web-{42D5FFC0-18CC-46CF-8EB3-3FD387824CC0}" dt="2022-10-07T10:51:32.705" v="700"/>
          <ac:spMkLst>
            <pc:docMk/>
            <pc:sldMk cId="3137896524" sldId="270"/>
            <ac:spMk id="11" creationId="{E009DD9B-5EE2-4C0D-8B2B-351C8C102205}"/>
          </ac:spMkLst>
        </pc:spChg>
        <pc:spChg chg="add">
          <ac:chgData name="Itz s2" userId="002e06582f8f21d3" providerId="Windows Live" clId="Web-{42D5FFC0-18CC-46CF-8EB3-3FD387824CC0}" dt="2022-10-07T10:51:32.705" v="700"/>
          <ac:spMkLst>
            <pc:docMk/>
            <pc:sldMk cId="3137896524" sldId="270"/>
            <ac:spMk id="13" creationId="{E720DB99-7745-4E75-9D96-AAB6D55C531E}"/>
          </ac:spMkLst>
        </pc:spChg>
        <pc:spChg chg="add">
          <ac:chgData name="Itz s2" userId="002e06582f8f21d3" providerId="Windows Live" clId="Web-{42D5FFC0-18CC-46CF-8EB3-3FD387824CC0}" dt="2022-10-07T10:51:32.705" v="700"/>
          <ac:spMkLst>
            <pc:docMk/>
            <pc:sldMk cId="3137896524" sldId="270"/>
            <ac:spMk id="15" creationId="{D68803C4-E159-4360-B7BB-74205C8F782D}"/>
          </ac:spMkLst>
        </pc:spChg>
        <pc:spChg chg="add">
          <ac:chgData name="Itz s2" userId="002e06582f8f21d3" providerId="Windows Live" clId="Web-{42D5FFC0-18CC-46CF-8EB3-3FD387824CC0}" dt="2022-10-07T10:51:32.705" v="700"/>
          <ac:spMkLst>
            <pc:docMk/>
            <pc:sldMk cId="3137896524" sldId="270"/>
            <ac:spMk id="17" creationId="{504B0465-3B07-49BF-BEA7-D81476246293}"/>
          </ac:spMkLst>
        </pc:spChg>
        <pc:spChg chg="add">
          <ac:chgData name="Itz s2" userId="002e06582f8f21d3" providerId="Windows Live" clId="Web-{42D5FFC0-18CC-46CF-8EB3-3FD387824CC0}" dt="2022-10-07T10:51:32.705" v="700"/>
          <ac:spMkLst>
            <pc:docMk/>
            <pc:sldMk cId="3137896524" sldId="270"/>
            <ac:spMk id="19" creationId="{49B7FFA5-14CB-4A4F-9BCC-CA3AA5D9D276}"/>
          </ac:spMkLst>
        </pc:spChg>
        <pc:spChg chg="add">
          <ac:chgData name="Itz s2" userId="002e06582f8f21d3" providerId="Windows Live" clId="Web-{42D5FFC0-18CC-46CF-8EB3-3FD387824CC0}" dt="2022-10-07T10:51:32.705" v="700"/>
          <ac:spMkLst>
            <pc:docMk/>
            <pc:sldMk cId="3137896524" sldId="270"/>
            <ac:spMk id="21" creationId="{04E48745-7512-4EC2-9E20-9092D12150CA}"/>
          </ac:spMkLst>
        </pc:spChg>
        <pc:spChg chg="add del">
          <ac:chgData name="Itz s2" userId="002e06582f8f21d3" providerId="Windows Live" clId="Web-{42D5FFC0-18CC-46CF-8EB3-3FD387824CC0}" dt="2022-10-07T10:53:01.411" v="704"/>
          <ac:spMkLst>
            <pc:docMk/>
            <pc:sldMk cId="3137896524" sldId="270"/>
            <ac:spMk id="23" creationId="{6FB0AA8F-BEA0-193F-A202-9B517A3D471C}"/>
          </ac:spMkLst>
        </pc:spChg>
        <pc:spChg chg="add del">
          <ac:chgData name="Itz s2" userId="002e06582f8f21d3" providerId="Windows Live" clId="Web-{42D5FFC0-18CC-46CF-8EB3-3FD387824CC0}" dt="2022-10-07T10:53:06.192" v="706"/>
          <ac:spMkLst>
            <pc:docMk/>
            <pc:sldMk cId="3137896524" sldId="270"/>
            <ac:spMk id="25" creationId="{D6BE7362-CA29-5F54-FD3E-65D2CBBFF3B9}"/>
          </ac:spMkLst>
        </pc:spChg>
        <pc:spChg chg="add del">
          <ac:chgData name="Itz s2" userId="002e06582f8f21d3" providerId="Windows Live" clId="Web-{42D5FFC0-18CC-46CF-8EB3-3FD387824CC0}" dt="2022-10-07T10:53:46.069" v="708"/>
          <ac:spMkLst>
            <pc:docMk/>
            <pc:sldMk cId="3137896524" sldId="270"/>
            <ac:spMk id="27" creationId="{6FB0AA8F-BEA0-193F-A202-9B517A3D471C}"/>
          </ac:spMkLst>
        </pc:spChg>
        <pc:spChg chg="add">
          <ac:chgData name="Itz s2" userId="002e06582f8f21d3" providerId="Windows Live" clId="Web-{42D5FFC0-18CC-46CF-8EB3-3FD387824CC0}" dt="2022-10-07T10:53:46.084" v="709"/>
          <ac:spMkLst>
            <pc:docMk/>
            <pc:sldMk cId="3137896524" sldId="270"/>
            <ac:spMk id="29" creationId="{D6BE7362-CA29-5F54-FD3E-65D2CBBFF3B9}"/>
          </ac:spMkLst>
        </pc:spChg>
        <pc:picChg chg="add mod ord">
          <ac:chgData name="Itz s2" userId="002e06582f8f21d3" providerId="Windows Live" clId="Web-{42D5FFC0-18CC-46CF-8EB3-3FD387824CC0}" dt="2022-10-07T10:53:46.084" v="709"/>
          <ac:picMkLst>
            <pc:docMk/>
            <pc:sldMk cId="3137896524" sldId="270"/>
            <ac:picMk id="4" creationId="{B5551D7B-5339-EA8B-37B2-6DD408D44AB7}"/>
          </ac:picMkLst>
        </pc:pic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10/7/2022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10/7/2022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10/7/2022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10/7/2022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10/7/2022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10/7/2022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AEDCB-3859-4EAD-AA65-4BDD2802A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2AA709-28A2-4289-A11E-FD3AA53F0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Rectangle 22">
            <a:extLst>
              <a:ext uri="{FF2B5EF4-FFF2-40B4-BE49-F238E27FC236}">
                <a16:creationId xmlns:a16="http://schemas.microsoft.com/office/drawing/2014/main" id="{1608D5D4-689C-423B-9974-4733A30A4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Title 1">
            <a:extLst>
              <a:ext uri="{FF2B5EF4-FFF2-40B4-BE49-F238E27FC236}">
                <a16:creationId xmlns:a16="http://schemas.microsoft.com/office/drawing/2014/main" id="{0F460AF5-4CFF-6AD4-CE92-B239283496E3}"/>
              </a:ext>
            </a:extLst>
          </p:cNvPr>
          <p:cNvSpPr>
            <a:spLocks noGrp="1"/>
          </p:cNvSpPr>
          <p:nvPr>
            <p:ph type="title"/>
          </p:nvPr>
        </p:nvSpPr>
        <p:spPr>
          <a:xfrm>
            <a:off x="1659924" y="565138"/>
            <a:ext cx="4237636" cy="5754367"/>
          </a:xfrm>
        </p:spPr>
        <p:txBody>
          <a:bodyPr>
            <a:normAutofit/>
          </a:bodyPr>
          <a:lstStyle/>
          <a:p>
            <a:pPr algn="ctr"/>
            <a:r>
              <a:rPr lang="en-US" sz="3600">
                <a:solidFill>
                  <a:schemeClr val="bg1"/>
                </a:solidFill>
              </a:rPr>
              <a:t>Revision of </a:t>
            </a:r>
            <a:br>
              <a:rPr lang="en-US" sz="3600">
                <a:solidFill>
                  <a:schemeClr val="bg1"/>
                </a:solidFill>
              </a:rPr>
            </a:br>
            <a:r>
              <a:rPr lang="en-US" sz="3600">
                <a:solidFill>
                  <a:schemeClr val="bg1"/>
                </a:solidFill>
              </a:rPr>
              <a:t>Anatomy </a:t>
            </a:r>
            <a:br>
              <a:rPr lang="en-US" sz="3600">
                <a:solidFill>
                  <a:schemeClr val="bg1"/>
                </a:solidFill>
                <a:latin typeface="Rockwell Condensed"/>
              </a:rPr>
            </a:br>
            <a:r>
              <a:rPr lang="en-US" sz="3600">
                <a:solidFill>
                  <a:schemeClr val="bg1"/>
                </a:solidFill>
                <a:latin typeface="Rockwell Condensed"/>
              </a:rPr>
              <a:t>&amp; </a:t>
            </a:r>
            <a:br>
              <a:rPr lang="en-US" sz="3600">
                <a:solidFill>
                  <a:schemeClr val="bg1"/>
                </a:solidFill>
                <a:latin typeface="Rockwell Condensed"/>
              </a:rPr>
            </a:br>
            <a:r>
              <a:rPr lang="en-US" sz="3600">
                <a:solidFill>
                  <a:schemeClr val="bg1"/>
                </a:solidFill>
                <a:latin typeface="Rockwell Condensed"/>
              </a:rPr>
              <a:t>physiology </a:t>
            </a:r>
            <a:br>
              <a:rPr lang="en-US" sz="3600">
                <a:solidFill>
                  <a:schemeClr val="bg1"/>
                </a:solidFill>
                <a:latin typeface="Rockwell Condensed"/>
              </a:rPr>
            </a:br>
            <a:r>
              <a:rPr lang="en-US" sz="3600">
                <a:solidFill>
                  <a:schemeClr val="bg1"/>
                </a:solidFill>
                <a:latin typeface="Rockwell Condensed"/>
              </a:rPr>
              <a:t>of </a:t>
            </a:r>
            <a:br>
              <a:rPr lang="en-US" sz="3600">
                <a:solidFill>
                  <a:schemeClr val="bg1"/>
                </a:solidFill>
                <a:latin typeface="Rockwell Condensed"/>
              </a:rPr>
            </a:br>
            <a:r>
              <a:rPr lang="en-US" sz="3600">
                <a:solidFill>
                  <a:schemeClr val="bg1"/>
                </a:solidFill>
                <a:latin typeface="Rockwell Condensed"/>
              </a:rPr>
              <a:t>male </a:t>
            </a:r>
            <a:r>
              <a:rPr lang="en-US" sz="3600">
                <a:solidFill>
                  <a:schemeClr val="bg1"/>
                </a:solidFill>
                <a:ea typeface="+mj-lt"/>
                <a:cs typeface="+mj-lt"/>
              </a:rPr>
              <a:t>reproductive </a:t>
            </a:r>
            <a:r>
              <a:rPr lang="en-US" sz="3600">
                <a:solidFill>
                  <a:schemeClr val="bg1"/>
                </a:solidFill>
                <a:latin typeface="Rockwell Condensed"/>
              </a:rPr>
              <a:t>system </a:t>
            </a:r>
            <a:br>
              <a:rPr lang="en-US" sz="3600">
                <a:latin typeface="Rockwell Condensed"/>
              </a:rPr>
            </a:br>
            <a:endParaRPr lang="en-US" sz="3600">
              <a:solidFill>
                <a:schemeClr val="bg1"/>
              </a:solidFill>
              <a:latin typeface="Rockwell Condensed"/>
            </a:endParaRPr>
          </a:p>
        </p:txBody>
      </p:sp>
      <p:sp>
        <p:nvSpPr>
          <p:cNvPr id="3" name="Content Placeholder 2">
            <a:extLst>
              <a:ext uri="{FF2B5EF4-FFF2-40B4-BE49-F238E27FC236}">
                <a16:creationId xmlns:a16="http://schemas.microsoft.com/office/drawing/2014/main" id="{FC8E15BA-026F-89B2-708C-45DBCF996C66}"/>
              </a:ext>
            </a:extLst>
          </p:cNvPr>
          <p:cNvSpPr>
            <a:spLocks noGrp="1"/>
          </p:cNvSpPr>
          <p:nvPr>
            <p:ph idx="1"/>
          </p:nvPr>
        </p:nvSpPr>
        <p:spPr>
          <a:xfrm>
            <a:off x="6548284" y="1060704"/>
            <a:ext cx="5093110" cy="4736592"/>
          </a:xfrm>
        </p:spPr>
        <p:txBody>
          <a:bodyPr anchor="ctr">
            <a:normAutofit/>
          </a:bodyPr>
          <a:lstStyle/>
          <a:p>
            <a:r>
              <a:rPr lang="en-US" sz="1800"/>
              <a:t>Prepared by : Suhaib Sabir</a:t>
            </a:r>
          </a:p>
          <a:p>
            <a:pPr>
              <a:buClr>
                <a:srgbClr val="9E3611"/>
              </a:buClr>
            </a:pPr>
            <a:r>
              <a:rPr lang="en-US" sz="1800"/>
              <a:t>Supervisor : </a:t>
            </a:r>
            <a:r>
              <a:rPr lang="en-US" sz="1800">
                <a:ea typeface="+mn-lt"/>
                <a:cs typeface="+mn-lt"/>
              </a:rPr>
              <a:t>Sahar Ismail Abdulla</a:t>
            </a:r>
            <a:endParaRPr lang="en-US" sz="1800"/>
          </a:p>
        </p:txBody>
      </p:sp>
      <p:sp>
        <p:nvSpPr>
          <p:cNvPr id="25" name="Oval 24">
            <a:extLst>
              <a:ext uri="{FF2B5EF4-FFF2-40B4-BE49-F238E27FC236}">
                <a16:creationId xmlns:a16="http://schemas.microsoft.com/office/drawing/2014/main" id="{4A8673E8-250A-46DB-9A53-00144B5AB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47116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8516-7452-C76C-090B-56F435D2D8D4}"/>
              </a:ext>
            </a:extLst>
          </p:cNvPr>
          <p:cNvSpPr>
            <a:spLocks noGrp="1"/>
          </p:cNvSpPr>
          <p:nvPr>
            <p:ph type="title"/>
          </p:nvPr>
        </p:nvSpPr>
        <p:spPr>
          <a:xfrm>
            <a:off x="1069848" y="798394"/>
            <a:ext cx="4730451" cy="1637730"/>
          </a:xfrm>
        </p:spPr>
        <p:txBody>
          <a:bodyPr>
            <a:normAutofit/>
          </a:bodyPr>
          <a:lstStyle/>
          <a:p>
            <a:r>
              <a:rPr lang="en-US" sz="4100"/>
              <a:t>Anatomy &amp; physiology of prostate</a:t>
            </a:r>
          </a:p>
        </p:txBody>
      </p:sp>
      <p:sp>
        <p:nvSpPr>
          <p:cNvPr id="8" name="Content Placeholder 7">
            <a:extLst>
              <a:ext uri="{FF2B5EF4-FFF2-40B4-BE49-F238E27FC236}">
                <a16:creationId xmlns:a16="http://schemas.microsoft.com/office/drawing/2014/main" id="{D3A86266-8ABF-BFD5-D67C-09C3F7B895BA}"/>
              </a:ext>
            </a:extLst>
          </p:cNvPr>
          <p:cNvSpPr>
            <a:spLocks noGrp="1"/>
          </p:cNvSpPr>
          <p:nvPr>
            <p:ph idx="1"/>
          </p:nvPr>
        </p:nvSpPr>
        <p:spPr>
          <a:xfrm>
            <a:off x="1069848" y="2578608"/>
            <a:ext cx="4730451" cy="3593592"/>
          </a:xfrm>
        </p:spPr>
        <p:txBody>
          <a:bodyPr vert="horz" lIns="91440" tIns="45720" rIns="91440" bIns="45720" rtlCol="0" anchor="t">
            <a:normAutofit/>
          </a:bodyPr>
          <a:lstStyle/>
          <a:p>
            <a:r>
              <a:rPr lang="en" sz="1800">
                <a:ea typeface="+mn-lt"/>
                <a:cs typeface="+mn-lt"/>
              </a:rPr>
              <a:t>The prostate gland is located just below the bladder and surrounds the top portion of the tube that drains urine from the bladder (urethra). The prostate's primary function is to </a:t>
            </a:r>
            <a:r>
              <a:rPr lang="en" sz="1800" b="1">
                <a:ea typeface="+mn-lt"/>
                <a:cs typeface="+mn-lt"/>
              </a:rPr>
              <a:t>produce the fluid that nourishes and transports sperm (seminal fluid)</a:t>
            </a:r>
            <a:r>
              <a:rPr lang="en" sz="1800">
                <a:ea typeface="+mn-lt"/>
                <a:cs typeface="+mn-lt"/>
              </a:rPr>
              <a:t>. </a:t>
            </a:r>
            <a:endParaRPr lang="en-US" sz="1800" b="1">
              <a:ea typeface="+mn-lt"/>
              <a:cs typeface="+mn-lt"/>
            </a:endParaRPr>
          </a:p>
          <a:p>
            <a:pPr>
              <a:buClr>
                <a:srgbClr val="9E3611"/>
              </a:buClr>
            </a:pPr>
            <a:r>
              <a:rPr lang="en" sz="1800">
                <a:ea typeface="+mn-lt"/>
                <a:cs typeface="+mn-lt"/>
              </a:rPr>
              <a:t>And </a:t>
            </a:r>
            <a:r>
              <a:rPr lang="en" b="1"/>
              <a:t>Closing the urethra during ejaculation</a:t>
            </a:r>
            <a:endParaRPr lang="en-US" sz="1800" b="1">
              <a:ea typeface="+mn-lt"/>
              <a:cs typeface="+mn-lt"/>
            </a:endParaRPr>
          </a:p>
          <a:p>
            <a:pPr>
              <a:buClr>
                <a:srgbClr val="9E3611"/>
              </a:buClr>
            </a:pPr>
            <a:endParaRPr lang="en" sz="1800"/>
          </a:p>
        </p:txBody>
      </p:sp>
      <p:pic>
        <p:nvPicPr>
          <p:cNvPr id="4" name="Picture 4" descr="Diagram&#10;&#10;Description automatically generated">
            <a:extLst>
              <a:ext uri="{FF2B5EF4-FFF2-40B4-BE49-F238E27FC236}">
                <a16:creationId xmlns:a16="http://schemas.microsoft.com/office/drawing/2014/main" id="{45391037-1348-E838-60DD-0C929BD09744}"/>
              </a:ext>
            </a:extLst>
          </p:cNvPr>
          <p:cNvPicPr>
            <a:picLocks noChangeAspect="1"/>
          </p:cNvPicPr>
          <p:nvPr/>
        </p:nvPicPr>
        <p:blipFill rotWithShape="1">
          <a:blip r:embed="rId2"/>
          <a:srcRect l="14696" r="19383" b="-2"/>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1" name="Freeform: Shape 10">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55425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8286-DB01-E1F8-4C7F-89C5321B536F}"/>
              </a:ext>
            </a:extLst>
          </p:cNvPr>
          <p:cNvSpPr>
            <a:spLocks noGrp="1"/>
          </p:cNvSpPr>
          <p:nvPr>
            <p:ph type="title"/>
          </p:nvPr>
        </p:nvSpPr>
        <p:spPr>
          <a:xfrm>
            <a:off x="1069848" y="798394"/>
            <a:ext cx="4730451" cy="1637730"/>
          </a:xfrm>
        </p:spPr>
        <p:txBody>
          <a:bodyPr>
            <a:normAutofit/>
          </a:bodyPr>
          <a:lstStyle/>
          <a:p>
            <a:r>
              <a:rPr lang="en-US" sz="4100"/>
              <a:t>Anatomy &amp; physiology of seminal vesicle</a:t>
            </a:r>
            <a:endParaRPr lang="en-US" sz="4100">
              <a:latin typeface="Rockwell Condensed"/>
            </a:endParaRPr>
          </a:p>
        </p:txBody>
      </p:sp>
      <p:sp>
        <p:nvSpPr>
          <p:cNvPr id="8" name="Content Placeholder 7">
            <a:extLst>
              <a:ext uri="{FF2B5EF4-FFF2-40B4-BE49-F238E27FC236}">
                <a16:creationId xmlns:a16="http://schemas.microsoft.com/office/drawing/2014/main" id="{8E356D39-B889-B6F7-69E7-1EA99341CBC8}"/>
              </a:ext>
            </a:extLst>
          </p:cNvPr>
          <p:cNvSpPr>
            <a:spLocks noGrp="1"/>
          </p:cNvSpPr>
          <p:nvPr>
            <p:ph idx="1"/>
          </p:nvPr>
        </p:nvSpPr>
        <p:spPr>
          <a:xfrm>
            <a:off x="1069848" y="2578608"/>
            <a:ext cx="4730451" cy="3593592"/>
          </a:xfrm>
        </p:spPr>
        <p:txBody>
          <a:bodyPr vert="horz" lIns="91440" tIns="45720" rIns="91440" bIns="45720" rtlCol="0" anchor="t">
            <a:normAutofit/>
          </a:bodyPr>
          <a:lstStyle/>
          <a:p>
            <a:r>
              <a:rPr lang="en" sz="1800">
                <a:ea typeface="+mn-lt"/>
                <a:cs typeface="+mn-lt"/>
              </a:rPr>
              <a:t>seminal vesicles. The two seminal vesicles are glands that </a:t>
            </a:r>
            <a:r>
              <a:rPr lang="en" sz="1800" b="1">
                <a:ea typeface="+mn-lt"/>
                <a:cs typeface="+mn-lt"/>
              </a:rPr>
              <a:t>produce the fluids that will turn into semen</a:t>
            </a:r>
            <a:r>
              <a:rPr lang="en" sz="1800">
                <a:ea typeface="+mn-lt"/>
                <a:cs typeface="+mn-lt"/>
              </a:rPr>
              <a:t>. The vesicles may also be called seminal glands or vesicular glands.</a:t>
            </a:r>
          </a:p>
          <a:p>
            <a:pPr>
              <a:buClr>
                <a:srgbClr val="9E3611"/>
              </a:buClr>
            </a:pPr>
            <a:r>
              <a:rPr lang="en" sz="1800">
                <a:ea typeface="+mn-lt"/>
                <a:cs typeface="+mn-lt"/>
              </a:rPr>
              <a:t>The fluids that develop in your seminal vesicles make up an estimated 50% to 80% of your semen's volume. The substances in these fluids are designed to </a:t>
            </a:r>
            <a:r>
              <a:rPr lang="en" sz="1800" b="1">
                <a:ea typeface="+mn-lt"/>
                <a:cs typeface="+mn-lt"/>
              </a:rPr>
              <a:t>help sperm stay alive once they enter the vagina</a:t>
            </a:r>
            <a:r>
              <a:rPr lang="en" sz="1800">
                <a:ea typeface="+mn-lt"/>
                <a:cs typeface="+mn-lt"/>
              </a:rPr>
              <a:t>. The fluids carry: Fructose, which provides energy.</a:t>
            </a:r>
            <a:endParaRPr lang="en" sz="1800"/>
          </a:p>
        </p:txBody>
      </p:sp>
      <p:pic>
        <p:nvPicPr>
          <p:cNvPr id="4" name="Picture 4" descr="Diagram&#10;&#10;Description automatically generated">
            <a:extLst>
              <a:ext uri="{FF2B5EF4-FFF2-40B4-BE49-F238E27FC236}">
                <a16:creationId xmlns:a16="http://schemas.microsoft.com/office/drawing/2014/main" id="{E227C031-9648-E283-E3DF-C5207D77F2B0}"/>
              </a:ext>
            </a:extLst>
          </p:cNvPr>
          <p:cNvPicPr>
            <a:picLocks noChangeAspect="1"/>
          </p:cNvPicPr>
          <p:nvPr/>
        </p:nvPicPr>
        <p:blipFill rotWithShape="1">
          <a:blip r:embed="rId2"/>
          <a:srcRect l="7362" r="1772" b="3"/>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1" name="Freeform: Shape 10">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5731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3353-451E-93F1-7057-D2DAE5CCEED8}"/>
              </a:ext>
            </a:extLst>
          </p:cNvPr>
          <p:cNvSpPr>
            <a:spLocks noGrp="1"/>
          </p:cNvSpPr>
          <p:nvPr>
            <p:ph type="title"/>
          </p:nvPr>
        </p:nvSpPr>
        <p:spPr>
          <a:xfrm>
            <a:off x="1069848" y="798394"/>
            <a:ext cx="4730451" cy="1637730"/>
          </a:xfrm>
        </p:spPr>
        <p:txBody>
          <a:bodyPr>
            <a:normAutofit/>
          </a:bodyPr>
          <a:lstStyle/>
          <a:p>
            <a:r>
              <a:rPr lang="en-US" sz="4100"/>
              <a:t>Anatomy &amp; physiology of bulbourethral</a:t>
            </a:r>
          </a:p>
        </p:txBody>
      </p:sp>
      <p:sp>
        <p:nvSpPr>
          <p:cNvPr id="8" name="Content Placeholder 7">
            <a:extLst>
              <a:ext uri="{FF2B5EF4-FFF2-40B4-BE49-F238E27FC236}">
                <a16:creationId xmlns:a16="http://schemas.microsoft.com/office/drawing/2014/main" id="{0D4F9FEB-5AA2-737E-1EF6-DB978D847031}"/>
              </a:ext>
            </a:extLst>
          </p:cNvPr>
          <p:cNvSpPr>
            <a:spLocks noGrp="1"/>
          </p:cNvSpPr>
          <p:nvPr>
            <p:ph idx="1"/>
          </p:nvPr>
        </p:nvSpPr>
        <p:spPr>
          <a:xfrm>
            <a:off x="1069848" y="2578608"/>
            <a:ext cx="4730451" cy="3593592"/>
          </a:xfrm>
        </p:spPr>
        <p:txBody>
          <a:bodyPr vert="horz" lIns="91440" tIns="45720" rIns="91440" bIns="45720" rtlCol="0" anchor="t">
            <a:normAutofit/>
          </a:bodyPr>
          <a:lstStyle/>
          <a:p>
            <a:r>
              <a:rPr lang="en" sz="1800">
                <a:ea typeface="+mn-lt"/>
                <a:cs typeface="+mn-lt"/>
              </a:rPr>
              <a:t>The bulbourethral glands function to </a:t>
            </a:r>
            <a:r>
              <a:rPr lang="en" sz="1800" b="1">
                <a:ea typeface="+mn-lt"/>
                <a:cs typeface="+mn-lt"/>
              </a:rPr>
              <a:t>lubricate the spongy urethra for the passage of the ejaculate</a:t>
            </a:r>
            <a:r>
              <a:rPr lang="en" sz="1800">
                <a:ea typeface="+mn-lt"/>
                <a:cs typeface="+mn-lt"/>
              </a:rPr>
              <a:t>. Due to the alkaline pH of the excreted fluid, they also act to neutralize residual acidic urine that remains in the spongy urethra.</a:t>
            </a:r>
            <a:endParaRPr lang="en-US" sz="1800"/>
          </a:p>
        </p:txBody>
      </p:sp>
      <p:pic>
        <p:nvPicPr>
          <p:cNvPr id="4" name="Picture 4">
            <a:extLst>
              <a:ext uri="{FF2B5EF4-FFF2-40B4-BE49-F238E27FC236}">
                <a16:creationId xmlns:a16="http://schemas.microsoft.com/office/drawing/2014/main" id="{9A75C39D-FA81-0901-9E27-5434A76E883E}"/>
              </a:ext>
            </a:extLst>
          </p:cNvPr>
          <p:cNvPicPr>
            <a:picLocks noChangeAspect="1"/>
          </p:cNvPicPr>
          <p:nvPr/>
        </p:nvPicPr>
        <p:blipFill rotWithShape="1">
          <a:blip r:embed="rId2"/>
          <a:srcRect l="14696" r="19383" b="-2"/>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1" name="Freeform: Shape 10">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92091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77F7FE-3464-64B8-4F9B-EB8CBD7EF639}"/>
              </a:ext>
            </a:extLst>
          </p:cNvPr>
          <p:cNvSpPr>
            <a:spLocks noGrp="1"/>
          </p:cNvSpPr>
          <p:nvPr>
            <p:ph type="title"/>
          </p:nvPr>
        </p:nvSpPr>
        <p:spPr>
          <a:xfrm>
            <a:off x="6386284" y="484632"/>
            <a:ext cx="4741963" cy="1971964"/>
          </a:xfrm>
        </p:spPr>
        <p:txBody>
          <a:bodyPr>
            <a:normAutofit/>
          </a:bodyPr>
          <a:lstStyle/>
          <a:p>
            <a:r>
              <a:rPr lang="en-US" sz="4800"/>
              <a:t>Anatomy &amp; physiology of penis</a:t>
            </a:r>
            <a:endParaRPr lang="en" sz="4800" b="1">
              <a:latin typeface="Rockwell"/>
            </a:endParaRPr>
          </a:p>
        </p:txBody>
      </p:sp>
      <p:pic>
        <p:nvPicPr>
          <p:cNvPr id="4" name="Picture 4" descr="A picture containing diagram&#10;&#10;Description automatically generated">
            <a:extLst>
              <a:ext uri="{FF2B5EF4-FFF2-40B4-BE49-F238E27FC236}">
                <a16:creationId xmlns:a16="http://schemas.microsoft.com/office/drawing/2014/main" id="{626E2D39-5DC4-FA6E-61CD-FB82A3D6D1A4}"/>
              </a:ext>
            </a:extLst>
          </p:cNvPr>
          <p:cNvPicPr>
            <a:picLocks noChangeAspect="1"/>
          </p:cNvPicPr>
          <p:nvPr/>
        </p:nvPicPr>
        <p:blipFill rotWithShape="1">
          <a:blip r:embed="rId2"/>
          <a:srcRect l="24789" r="5121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3" name="Freeform: Shape 12">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8" name="Content Placeholder 7">
            <a:extLst>
              <a:ext uri="{FF2B5EF4-FFF2-40B4-BE49-F238E27FC236}">
                <a16:creationId xmlns:a16="http://schemas.microsoft.com/office/drawing/2014/main" id="{2EAFB6EA-F463-0A2E-BCA7-26F512C129DF}"/>
              </a:ext>
            </a:extLst>
          </p:cNvPr>
          <p:cNvSpPr>
            <a:spLocks noGrp="1"/>
          </p:cNvSpPr>
          <p:nvPr>
            <p:ph idx="1"/>
          </p:nvPr>
        </p:nvSpPr>
        <p:spPr>
          <a:xfrm>
            <a:off x="6386286" y="2456596"/>
            <a:ext cx="4741962" cy="3715603"/>
          </a:xfrm>
        </p:spPr>
        <p:txBody>
          <a:bodyPr vert="horz" lIns="91440" tIns="45720" rIns="91440" bIns="45720" rtlCol="0" anchor="t">
            <a:normAutofit/>
          </a:bodyPr>
          <a:lstStyle/>
          <a:p>
            <a:r>
              <a:rPr lang="en">
                <a:ea typeface="+mn-lt"/>
                <a:cs typeface="+mn-lt"/>
              </a:rPr>
              <a:t>The penis is the male organ used for </a:t>
            </a:r>
            <a:r>
              <a:rPr lang="en" b="1">
                <a:ea typeface="+mn-lt"/>
                <a:cs typeface="+mn-lt"/>
              </a:rPr>
              <a:t>urination and sexual intercourse</a:t>
            </a:r>
            <a:r>
              <a:rPr lang="en">
                <a:ea typeface="+mn-lt"/>
                <a:cs typeface="+mn-lt"/>
              </a:rPr>
              <a:t>. The penis is located above the scrotum. It is made of spongy tissue and blood vessels. The shaft of the penis surrounds the urethra</a:t>
            </a:r>
            <a:endParaRPr lang="en-US"/>
          </a:p>
        </p:txBody>
      </p:sp>
      <p:grpSp>
        <p:nvGrpSpPr>
          <p:cNvPr id="15" name="Group 14">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326100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307FC7-1A7C-197B-56E0-94EBABD3CEC4}"/>
              </a:ext>
            </a:extLst>
          </p:cNvPr>
          <p:cNvSpPr>
            <a:spLocks noGrp="1"/>
          </p:cNvSpPr>
          <p:nvPr>
            <p:ph type="title"/>
          </p:nvPr>
        </p:nvSpPr>
        <p:spPr>
          <a:xfrm>
            <a:off x="1069848" y="484632"/>
            <a:ext cx="10058400" cy="1609344"/>
          </a:xfrm>
        </p:spPr>
        <p:txBody>
          <a:bodyPr>
            <a:normAutofit/>
          </a:bodyPr>
          <a:lstStyle/>
          <a:p>
            <a:r>
              <a:rPr lang="en-US"/>
              <a:t>Physiology...</a:t>
            </a:r>
            <a:endParaRPr lang="en-US">
              <a:latin typeface="Rockwell Condensed"/>
            </a:endParaRPr>
          </a:p>
        </p:txBody>
      </p:sp>
      <p:pic>
        <p:nvPicPr>
          <p:cNvPr id="4" name="Picture 4">
            <a:extLst>
              <a:ext uri="{FF2B5EF4-FFF2-40B4-BE49-F238E27FC236}">
                <a16:creationId xmlns:a16="http://schemas.microsoft.com/office/drawing/2014/main" id="{EA99693F-EAC9-DE0E-2167-3709AB467026}"/>
              </a:ext>
            </a:extLst>
          </p:cNvPr>
          <p:cNvPicPr>
            <a:picLocks noChangeAspect="1"/>
          </p:cNvPicPr>
          <p:nvPr/>
        </p:nvPicPr>
        <p:blipFill rotWithShape="1">
          <a:blip r:embed="rId4"/>
          <a:srcRect t="6294" r="4" b="22687"/>
          <a:stretch/>
        </p:blipFill>
        <p:spPr>
          <a:xfrm>
            <a:off x="1007196" y="2265037"/>
            <a:ext cx="5088800" cy="3907158"/>
          </a:xfrm>
          <a:prstGeom prst="rect">
            <a:avLst/>
          </a:prstGeom>
        </p:spPr>
      </p:pic>
      <p:sp>
        <p:nvSpPr>
          <p:cNvPr id="8" name="Content Placeholder 7">
            <a:extLst>
              <a:ext uri="{FF2B5EF4-FFF2-40B4-BE49-F238E27FC236}">
                <a16:creationId xmlns:a16="http://schemas.microsoft.com/office/drawing/2014/main" id="{4608E8AB-6A00-6076-AD4A-D9268B1ECE4F}"/>
              </a:ext>
            </a:extLst>
          </p:cNvPr>
          <p:cNvSpPr>
            <a:spLocks noGrp="1"/>
          </p:cNvSpPr>
          <p:nvPr>
            <p:ph idx="1"/>
          </p:nvPr>
        </p:nvSpPr>
        <p:spPr>
          <a:xfrm>
            <a:off x="6496216" y="2320412"/>
            <a:ext cx="4632031" cy="3851787"/>
          </a:xfrm>
        </p:spPr>
        <p:txBody>
          <a:bodyPr anchor="ctr">
            <a:normAutofit/>
          </a:bodyPr>
          <a:lstStyle/>
          <a:p>
            <a:r>
              <a:rPr lang="en">
                <a:ea typeface="+mn-lt"/>
                <a:cs typeface="+mn-lt"/>
              </a:rPr>
              <a:t>The primary hormones involved in the functioning of the male reproductive system are </a:t>
            </a:r>
            <a:r>
              <a:rPr lang="en" b="1">
                <a:ea typeface="+mn-lt"/>
                <a:cs typeface="+mn-lt"/>
              </a:rPr>
              <a:t>follicle-stimulating hormone (FSH), luteinizing hormone (LH) and testosterone</a:t>
            </a:r>
            <a:endParaRPr lang="en-US"/>
          </a:p>
        </p:txBody>
      </p:sp>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7832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85103-507F-BBA4-9DF5-09480699ADFA}"/>
              </a:ext>
            </a:extLst>
          </p:cNvPr>
          <p:cNvSpPr>
            <a:spLocks noGrp="1"/>
          </p:cNvSpPr>
          <p:nvPr>
            <p:ph type="title"/>
          </p:nvPr>
        </p:nvSpPr>
        <p:spPr>
          <a:xfrm>
            <a:off x="6587544" y="1382165"/>
            <a:ext cx="4869179" cy="1517984"/>
          </a:xfrm>
        </p:spPr>
        <p:txBody>
          <a:bodyPr>
            <a:normAutofit/>
          </a:bodyPr>
          <a:lstStyle/>
          <a:p>
            <a:r>
              <a:rPr lang="en-US" sz="4800">
                <a:solidFill>
                  <a:srgbClr val="000000"/>
                </a:solidFill>
              </a:rPr>
              <a:t>fsh</a:t>
            </a:r>
          </a:p>
        </p:txBody>
      </p:sp>
      <p:pic>
        <p:nvPicPr>
          <p:cNvPr id="4" name="Picture 4" descr="Diagram&#10;&#10;Description automatically generated">
            <a:extLst>
              <a:ext uri="{FF2B5EF4-FFF2-40B4-BE49-F238E27FC236}">
                <a16:creationId xmlns:a16="http://schemas.microsoft.com/office/drawing/2014/main" id="{4CE00CA8-CB60-4D8C-D3C8-66B57F4A0915}"/>
              </a:ext>
            </a:extLst>
          </p:cNvPr>
          <p:cNvPicPr>
            <a:picLocks noChangeAspect="1"/>
          </p:cNvPicPr>
          <p:nvPr/>
        </p:nvPicPr>
        <p:blipFill rotWithShape="1">
          <a:blip r:embed="rId2"/>
          <a:srcRect l="18738" r="15662"/>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3" name="Freeform: Shape 1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8" name="Content Placeholder 7">
            <a:extLst>
              <a:ext uri="{FF2B5EF4-FFF2-40B4-BE49-F238E27FC236}">
                <a16:creationId xmlns:a16="http://schemas.microsoft.com/office/drawing/2014/main" id="{13371AE9-121E-49B2-C7DC-5D2D3C532E48}"/>
              </a:ext>
            </a:extLst>
          </p:cNvPr>
          <p:cNvSpPr>
            <a:spLocks noGrp="1"/>
          </p:cNvSpPr>
          <p:nvPr>
            <p:ph idx="1"/>
          </p:nvPr>
        </p:nvSpPr>
        <p:spPr>
          <a:xfrm>
            <a:off x="6587545" y="3007389"/>
            <a:ext cx="4869179" cy="3065865"/>
          </a:xfrm>
        </p:spPr>
        <p:txBody>
          <a:bodyPr anchor="t">
            <a:normAutofit/>
          </a:bodyPr>
          <a:lstStyle/>
          <a:p>
            <a:r>
              <a:rPr lang="en" sz="1800" dirty="0">
                <a:ea typeface="+mn-lt"/>
                <a:cs typeface="+mn-lt"/>
              </a:rPr>
              <a:t>In men, FSH </a:t>
            </a:r>
            <a:r>
              <a:rPr lang="en" sz="1800" b="1" dirty="0">
                <a:ea typeface="+mn-lt"/>
                <a:cs typeface="+mn-lt"/>
              </a:rPr>
              <a:t>helps control the production of sperm</a:t>
            </a:r>
            <a:r>
              <a:rPr lang="en" sz="1800" dirty="0">
                <a:ea typeface="+mn-lt"/>
                <a:cs typeface="+mn-lt"/>
              </a:rPr>
              <a:t>. Normally, FSH levels in men do not change very much. In children, FSH levels are usually low until puberty, when levels begin to rise. In girls, it helps signal the ovaries to make estrogen.</a:t>
            </a:r>
            <a:endParaRPr lang="en-US" sz="1800" dirty="0">
              <a:solidFill>
                <a:srgbClr val="000000"/>
              </a:solidFill>
            </a:endParaRPr>
          </a:p>
        </p:txBody>
      </p:sp>
      <p:grpSp>
        <p:nvGrpSpPr>
          <p:cNvPr id="15" name="Group 1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30632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D07C-329E-CCA9-AF3F-B0FBF0C1CCB6}"/>
              </a:ext>
            </a:extLst>
          </p:cNvPr>
          <p:cNvSpPr>
            <a:spLocks noGrp="1"/>
          </p:cNvSpPr>
          <p:nvPr>
            <p:ph type="title"/>
          </p:nvPr>
        </p:nvSpPr>
        <p:spPr>
          <a:xfrm>
            <a:off x="1069848" y="798394"/>
            <a:ext cx="4730451" cy="1637730"/>
          </a:xfrm>
        </p:spPr>
        <p:txBody>
          <a:bodyPr>
            <a:normAutofit/>
          </a:bodyPr>
          <a:lstStyle/>
          <a:p>
            <a:r>
              <a:rPr lang="en-US" sz="4400"/>
              <a:t>lh</a:t>
            </a:r>
          </a:p>
        </p:txBody>
      </p:sp>
      <p:sp>
        <p:nvSpPr>
          <p:cNvPr id="8" name="Content Placeholder 7">
            <a:extLst>
              <a:ext uri="{FF2B5EF4-FFF2-40B4-BE49-F238E27FC236}">
                <a16:creationId xmlns:a16="http://schemas.microsoft.com/office/drawing/2014/main" id="{65EEACDC-3BC4-ECB4-ED71-1AE91F8FBD1A}"/>
              </a:ext>
            </a:extLst>
          </p:cNvPr>
          <p:cNvSpPr>
            <a:spLocks noGrp="1"/>
          </p:cNvSpPr>
          <p:nvPr>
            <p:ph idx="1"/>
          </p:nvPr>
        </p:nvSpPr>
        <p:spPr>
          <a:xfrm>
            <a:off x="1069848" y="2578608"/>
            <a:ext cx="4730451" cy="3593592"/>
          </a:xfrm>
        </p:spPr>
        <p:txBody>
          <a:bodyPr vert="horz" lIns="91440" tIns="45720" rIns="91440" bIns="45720" rtlCol="0" anchor="t">
            <a:normAutofit/>
          </a:bodyPr>
          <a:lstStyle/>
          <a:p>
            <a:r>
              <a:rPr lang="en" sz="1800" dirty="0">
                <a:ea typeface="+mn-lt"/>
                <a:cs typeface="+mn-lt"/>
              </a:rPr>
              <a:t>In men, LH </a:t>
            </a:r>
            <a:r>
              <a:rPr lang="en" sz="1800" b="1" dirty="0">
                <a:ea typeface="+mn-lt"/>
                <a:cs typeface="+mn-lt"/>
              </a:rPr>
              <a:t>causes the testicles to make testosterone</a:t>
            </a:r>
            <a:r>
              <a:rPr lang="en" sz="1800" dirty="0">
                <a:ea typeface="+mn-lt"/>
                <a:cs typeface="+mn-lt"/>
              </a:rPr>
              <a:t>, which is important for producing sperm. Normally, LH levels in men do not change very much. In children, LH levels are usually low in early childhood, and begin to rise a couple of years before the start of puberty.</a:t>
            </a:r>
            <a:endParaRPr lang="en-US" sz="1800" dirty="0"/>
          </a:p>
        </p:txBody>
      </p:sp>
      <p:pic>
        <p:nvPicPr>
          <p:cNvPr id="4" name="Picture 4" descr="Diagram&#10;&#10;Description automatically generated">
            <a:extLst>
              <a:ext uri="{FF2B5EF4-FFF2-40B4-BE49-F238E27FC236}">
                <a16:creationId xmlns:a16="http://schemas.microsoft.com/office/drawing/2014/main" id="{91CEBC75-9187-4E9A-46A5-63B9F5CD9652}"/>
              </a:ext>
            </a:extLst>
          </p:cNvPr>
          <p:cNvPicPr>
            <a:picLocks noChangeAspect="1"/>
          </p:cNvPicPr>
          <p:nvPr/>
        </p:nvPicPr>
        <p:blipFill rotWithShape="1">
          <a:blip r:embed="rId2"/>
          <a:srcRect l="19837" r="1676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1" name="Freeform: Shape 10">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7101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5B49-4A3F-03FE-40C7-3A035771220C}"/>
              </a:ext>
            </a:extLst>
          </p:cNvPr>
          <p:cNvSpPr>
            <a:spLocks noGrp="1"/>
          </p:cNvSpPr>
          <p:nvPr>
            <p:ph type="title"/>
          </p:nvPr>
        </p:nvSpPr>
        <p:spPr/>
        <p:txBody>
          <a:bodyPr/>
          <a:lstStyle/>
          <a:p>
            <a:r>
              <a:rPr lang="en-US" dirty="0"/>
              <a:t>Ejaculation </a:t>
            </a:r>
          </a:p>
        </p:txBody>
      </p:sp>
      <p:sp>
        <p:nvSpPr>
          <p:cNvPr id="3" name="Content Placeholder 2">
            <a:extLst>
              <a:ext uri="{FF2B5EF4-FFF2-40B4-BE49-F238E27FC236}">
                <a16:creationId xmlns:a16="http://schemas.microsoft.com/office/drawing/2014/main" id="{E90D9C2A-AF4B-F797-1F39-55B01A2C2865}"/>
              </a:ext>
            </a:extLst>
          </p:cNvPr>
          <p:cNvSpPr>
            <a:spLocks noGrp="1"/>
          </p:cNvSpPr>
          <p:nvPr>
            <p:ph idx="1"/>
          </p:nvPr>
        </p:nvSpPr>
        <p:spPr/>
        <p:txBody>
          <a:bodyPr vert="horz" lIns="91440" tIns="45720" rIns="91440" bIns="45720" rtlCol="0" anchor="t">
            <a:normAutofit/>
          </a:bodyPr>
          <a:lstStyle/>
          <a:p>
            <a:r>
              <a:rPr lang="en" dirty="0">
                <a:ea typeface="+mn-lt"/>
                <a:cs typeface="+mn-lt"/>
              </a:rPr>
              <a:t>Ejaculation is </a:t>
            </a:r>
            <a:r>
              <a:rPr lang="en" b="1" dirty="0">
                <a:ea typeface="+mn-lt"/>
                <a:cs typeface="+mn-lt"/>
              </a:rPr>
              <a:t>the expulsion of semen from the body</a:t>
            </a:r>
            <a:r>
              <a:rPr lang="en" dirty="0">
                <a:ea typeface="+mn-lt"/>
                <a:cs typeface="+mn-lt"/>
              </a:rPr>
              <a:t>.</a:t>
            </a:r>
          </a:p>
          <a:p>
            <a:pPr>
              <a:buClr>
                <a:srgbClr val="9E3611"/>
              </a:buClr>
            </a:pPr>
            <a:r>
              <a:rPr lang="en" dirty="0">
                <a:ea typeface="+mn-lt"/>
                <a:cs typeface="+mn-lt"/>
              </a:rPr>
              <a:t>Sexual stimulation and friction provide the impulses that are delivered to the spinal cord and into the brain. Ejaculation is </a:t>
            </a:r>
            <a:r>
              <a:rPr lang="en" b="1" dirty="0">
                <a:ea typeface="+mn-lt"/>
                <a:cs typeface="+mn-lt"/>
              </a:rPr>
              <a:t>a reflex action controlled by the central nervous system</a:t>
            </a:r>
            <a:r>
              <a:rPr lang="en" dirty="0">
                <a:ea typeface="+mn-lt"/>
                <a:cs typeface="+mn-lt"/>
              </a:rPr>
              <a:t>. It is triggered when the sexual act reaches a critical level of excitement</a:t>
            </a:r>
            <a:endParaRPr lang="en" dirty="0"/>
          </a:p>
        </p:txBody>
      </p:sp>
    </p:spTree>
    <p:extLst>
      <p:ext uri="{BB962C8B-B14F-4D97-AF65-F5344CB8AC3E}">
        <p14:creationId xmlns:p14="http://schemas.microsoft.com/office/powerpoint/2010/main" val="17177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17BA-C882-7190-DD3D-572087AE089C}"/>
              </a:ext>
            </a:extLst>
          </p:cNvPr>
          <p:cNvSpPr>
            <a:spLocks noGrp="1"/>
          </p:cNvSpPr>
          <p:nvPr>
            <p:ph type="title"/>
          </p:nvPr>
        </p:nvSpPr>
        <p:spPr/>
        <p:txBody>
          <a:bodyPr/>
          <a:lstStyle/>
          <a:p>
            <a:r>
              <a:rPr lang="en-US">
                <a:ea typeface="+mj-lt"/>
                <a:cs typeface="+mj-lt"/>
              </a:rPr>
              <a:t>references</a:t>
            </a:r>
            <a:endParaRPr lang="en-US"/>
          </a:p>
        </p:txBody>
      </p:sp>
      <p:pic>
        <p:nvPicPr>
          <p:cNvPr id="4" name="Picture 4" descr="A picture containing text, book&#10;&#10;Description automatically generated">
            <a:extLst>
              <a:ext uri="{FF2B5EF4-FFF2-40B4-BE49-F238E27FC236}">
                <a16:creationId xmlns:a16="http://schemas.microsoft.com/office/drawing/2014/main" id="{07F103A7-C0DE-D162-059B-B285E186B182}"/>
              </a:ext>
            </a:extLst>
          </p:cNvPr>
          <p:cNvPicPr>
            <a:picLocks noGrp="1" noChangeAspect="1"/>
          </p:cNvPicPr>
          <p:nvPr>
            <p:ph idx="1"/>
          </p:nvPr>
        </p:nvPicPr>
        <p:blipFill>
          <a:blip r:embed="rId2"/>
          <a:stretch>
            <a:fillRect/>
          </a:stretch>
        </p:blipFill>
        <p:spPr>
          <a:xfrm>
            <a:off x="4524763" y="2121408"/>
            <a:ext cx="3148570" cy="4050792"/>
          </a:xfrm>
        </p:spPr>
      </p:pic>
      <p:pic>
        <p:nvPicPr>
          <p:cNvPr id="5" name="Picture 5" descr="Text&#10;&#10;Description automatically generated">
            <a:extLst>
              <a:ext uri="{FF2B5EF4-FFF2-40B4-BE49-F238E27FC236}">
                <a16:creationId xmlns:a16="http://schemas.microsoft.com/office/drawing/2014/main" id="{54BF3E8F-1183-0BD8-4076-9D910A2BDFE5}"/>
              </a:ext>
            </a:extLst>
          </p:cNvPr>
          <p:cNvPicPr>
            <a:picLocks noChangeAspect="1"/>
          </p:cNvPicPr>
          <p:nvPr/>
        </p:nvPicPr>
        <p:blipFill>
          <a:blip r:embed="rId3"/>
          <a:stretch>
            <a:fillRect/>
          </a:stretch>
        </p:blipFill>
        <p:spPr>
          <a:xfrm>
            <a:off x="1066800" y="2108704"/>
            <a:ext cx="2743200" cy="4077506"/>
          </a:xfrm>
          <a:prstGeom prst="rect">
            <a:avLst/>
          </a:prstGeom>
        </p:spPr>
      </p:pic>
      <p:pic>
        <p:nvPicPr>
          <p:cNvPr id="6" name="Picture 6">
            <a:extLst>
              <a:ext uri="{FF2B5EF4-FFF2-40B4-BE49-F238E27FC236}">
                <a16:creationId xmlns:a16="http://schemas.microsoft.com/office/drawing/2014/main" id="{EAE3C37F-2833-BA07-FAA9-EC20559E6F18}"/>
              </a:ext>
            </a:extLst>
          </p:cNvPr>
          <p:cNvPicPr>
            <a:picLocks noChangeAspect="1"/>
          </p:cNvPicPr>
          <p:nvPr/>
        </p:nvPicPr>
        <p:blipFill>
          <a:blip r:embed="rId4"/>
          <a:stretch>
            <a:fillRect/>
          </a:stretch>
        </p:blipFill>
        <p:spPr>
          <a:xfrm>
            <a:off x="8382000" y="2092526"/>
            <a:ext cx="2743200" cy="4059062"/>
          </a:xfrm>
          <a:prstGeom prst="rect">
            <a:avLst/>
          </a:prstGeom>
        </p:spPr>
      </p:pic>
    </p:spTree>
    <p:extLst>
      <p:ext uri="{BB962C8B-B14F-4D97-AF65-F5344CB8AC3E}">
        <p14:creationId xmlns:p14="http://schemas.microsoft.com/office/powerpoint/2010/main" val="388107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2662-00A9-8361-84C1-2132D578ABB6}"/>
              </a:ext>
            </a:extLst>
          </p:cNvPr>
          <p:cNvSpPr>
            <a:spLocks noGrp="1"/>
          </p:cNvSpPr>
          <p:nvPr>
            <p:ph type="title"/>
          </p:nvPr>
        </p:nvSpPr>
        <p:spPr>
          <a:xfrm>
            <a:off x="1069848" y="2625489"/>
            <a:ext cx="10058400" cy="1609344"/>
          </a:xfrm>
        </p:spPr>
        <p:txBody>
          <a:bodyPr/>
          <a:lstStyle/>
          <a:p>
            <a:pPr algn="ctr"/>
            <a:r>
              <a:rPr lang="en-US"/>
              <a:t>Thank you all for your time</a:t>
            </a:r>
            <a:endParaRPr lang="en-US">
              <a:latin typeface="Rockwell Condensed"/>
            </a:endParaRPr>
          </a:p>
        </p:txBody>
      </p:sp>
    </p:spTree>
    <p:extLst>
      <p:ext uri="{BB962C8B-B14F-4D97-AF65-F5344CB8AC3E}">
        <p14:creationId xmlns:p14="http://schemas.microsoft.com/office/powerpoint/2010/main" val="59535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78D4-54E7-F2EA-79B0-46B3ECBABA8F}"/>
              </a:ext>
            </a:extLst>
          </p:cNvPr>
          <p:cNvSpPr>
            <a:spLocks noGrp="1"/>
          </p:cNvSpPr>
          <p:nvPr>
            <p:ph type="title"/>
          </p:nvPr>
        </p:nvSpPr>
        <p:spPr>
          <a:xfrm>
            <a:off x="1069848" y="798394"/>
            <a:ext cx="4730451" cy="1637730"/>
          </a:xfrm>
        </p:spPr>
        <p:txBody>
          <a:bodyPr>
            <a:normAutofit/>
          </a:bodyPr>
          <a:lstStyle/>
          <a:p>
            <a:r>
              <a:rPr lang="en-US" sz="4400"/>
              <a:t>Introduction...</a:t>
            </a:r>
          </a:p>
        </p:txBody>
      </p:sp>
      <p:sp>
        <p:nvSpPr>
          <p:cNvPr id="18" name="Content Placeholder 17">
            <a:extLst>
              <a:ext uri="{FF2B5EF4-FFF2-40B4-BE49-F238E27FC236}">
                <a16:creationId xmlns:a16="http://schemas.microsoft.com/office/drawing/2014/main" id="{EF330C2C-AC68-678E-F08A-3CDD9F9F89CD}"/>
              </a:ext>
            </a:extLst>
          </p:cNvPr>
          <p:cNvSpPr>
            <a:spLocks noGrp="1"/>
          </p:cNvSpPr>
          <p:nvPr>
            <p:ph idx="1"/>
          </p:nvPr>
        </p:nvSpPr>
        <p:spPr>
          <a:xfrm>
            <a:off x="1069848" y="2578608"/>
            <a:ext cx="4730451" cy="3593592"/>
          </a:xfrm>
        </p:spPr>
        <p:txBody>
          <a:bodyPr>
            <a:normAutofit/>
          </a:bodyPr>
          <a:lstStyle/>
          <a:p>
            <a:r>
              <a:rPr lang="en" sz="1800">
                <a:latin typeface="Malgun Gothic"/>
                <a:ea typeface="+mn-lt"/>
                <a:cs typeface="+mn-lt"/>
              </a:rPr>
              <a:t>The male reproductive system contains the </a:t>
            </a:r>
            <a:r>
              <a:rPr lang="en" sz="1800" b="1">
                <a:latin typeface="Malgun Gothic"/>
                <a:ea typeface="+mn-lt"/>
                <a:cs typeface="+mn-lt"/>
              </a:rPr>
              <a:t>external parts</a:t>
            </a:r>
            <a:r>
              <a:rPr lang="en" sz="1800">
                <a:latin typeface="Malgun Gothic"/>
                <a:ea typeface="+mn-lt"/>
                <a:cs typeface="+mn-lt"/>
              </a:rPr>
              <a:t> (the penis, testes and the scrotum) and </a:t>
            </a:r>
            <a:r>
              <a:rPr lang="en" sz="1800" b="1">
                <a:latin typeface="Malgun Gothic"/>
                <a:ea typeface="+mn-lt"/>
                <a:cs typeface="+mn-lt"/>
              </a:rPr>
              <a:t>internal parts</a:t>
            </a:r>
            <a:r>
              <a:rPr lang="en" sz="1800">
                <a:latin typeface="Malgun Gothic"/>
                <a:ea typeface="+mn-lt"/>
                <a:cs typeface="+mn-lt"/>
              </a:rPr>
              <a:t>, including the (prostate gland, vas deferens and urethra).</a:t>
            </a:r>
            <a:endParaRPr lang="en-US" sz="1800">
              <a:latin typeface="Malgun Gothic"/>
              <a:ea typeface="Malgun Gothic"/>
              <a:cs typeface="+mn-lt"/>
            </a:endParaRPr>
          </a:p>
          <a:p>
            <a:pPr>
              <a:buClr>
                <a:srgbClr val="9E3611"/>
              </a:buClr>
            </a:pPr>
            <a:r>
              <a:rPr lang="en" sz="1800">
                <a:latin typeface="Malgun Gothic"/>
                <a:ea typeface="+mn-lt"/>
                <a:cs typeface="+mn-lt"/>
              </a:rPr>
              <a:t> A man's fertility and sexual traits depend on the normal functioning of the male reproductive system, as well as hormones released from the brain. </a:t>
            </a:r>
            <a:endParaRPr lang="en-US" sz="1800">
              <a:latin typeface="Malgun Gothic"/>
              <a:ea typeface="Malgun Gothic"/>
            </a:endParaRPr>
          </a:p>
        </p:txBody>
      </p:sp>
      <p:pic>
        <p:nvPicPr>
          <p:cNvPr id="4" name="Picture 4" descr="Diagram&#10;&#10;Description automatically generated">
            <a:extLst>
              <a:ext uri="{FF2B5EF4-FFF2-40B4-BE49-F238E27FC236}">
                <a16:creationId xmlns:a16="http://schemas.microsoft.com/office/drawing/2014/main" id="{6C3EFAD4-A3F1-82BA-25A9-BE131831FA9D}"/>
              </a:ext>
            </a:extLst>
          </p:cNvPr>
          <p:cNvPicPr>
            <a:picLocks noChangeAspect="1"/>
          </p:cNvPicPr>
          <p:nvPr/>
        </p:nvPicPr>
        <p:blipFill rotWithShape="1">
          <a:blip r:embed="rId2"/>
          <a:srcRect l="15970" r="17423"/>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6" name="Freeform: Shape 32">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9997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3E3BF-B781-2D7C-A100-B26F3D9CD96E}"/>
              </a:ext>
            </a:extLst>
          </p:cNvPr>
          <p:cNvSpPr>
            <a:spLocks noGrp="1"/>
          </p:cNvSpPr>
          <p:nvPr>
            <p:ph type="title"/>
          </p:nvPr>
        </p:nvSpPr>
        <p:spPr>
          <a:xfrm>
            <a:off x="6587544" y="1382165"/>
            <a:ext cx="4869179" cy="1517984"/>
          </a:xfrm>
        </p:spPr>
        <p:txBody>
          <a:bodyPr>
            <a:normAutofit/>
          </a:bodyPr>
          <a:lstStyle/>
          <a:p>
            <a:r>
              <a:rPr lang="en-US" sz="4800">
                <a:solidFill>
                  <a:srgbClr val="000000"/>
                </a:solidFill>
              </a:rPr>
              <a:t>Anatomy...</a:t>
            </a:r>
          </a:p>
        </p:txBody>
      </p:sp>
      <p:pic>
        <p:nvPicPr>
          <p:cNvPr id="4" name="Picture 4" descr="Diagram&#10;&#10;Description automatically generated">
            <a:extLst>
              <a:ext uri="{FF2B5EF4-FFF2-40B4-BE49-F238E27FC236}">
                <a16:creationId xmlns:a16="http://schemas.microsoft.com/office/drawing/2014/main" id="{30AA5616-1A59-9560-C107-89E2A0886850}"/>
              </a:ext>
            </a:extLst>
          </p:cNvPr>
          <p:cNvPicPr>
            <a:picLocks noChangeAspect="1"/>
          </p:cNvPicPr>
          <p:nvPr/>
        </p:nvPicPr>
        <p:blipFill rotWithShape="1">
          <a:blip r:embed="rId2"/>
          <a:srcRect l="19240" r="13267"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3" name="Freeform: Shape 1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8" name="Content Placeholder 7">
            <a:extLst>
              <a:ext uri="{FF2B5EF4-FFF2-40B4-BE49-F238E27FC236}">
                <a16:creationId xmlns:a16="http://schemas.microsoft.com/office/drawing/2014/main" id="{AEFA9553-B803-CAB6-FD91-0B760EC3C265}"/>
              </a:ext>
            </a:extLst>
          </p:cNvPr>
          <p:cNvSpPr>
            <a:spLocks noGrp="1"/>
          </p:cNvSpPr>
          <p:nvPr>
            <p:ph idx="1"/>
          </p:nvPr>
        </p:nvSpPr>
        <p:spPr>
          <a:xfrm>
            <a:off x="6587545" y="3007389"/>
            <a:ext cx="4869179" cy="3501293"/>
          </a:xfrm>
        </p:spPr>
        <p:txBody>
          <a:bodyPr anchor="t">
            <a:normAutofit lnSpcReduction="10000"/>
          </a:bodyPr>
          <a:lstStyle/>
          <a:p>
            <a:r>
              <a:rPr lang="en-US" sz="1800" b="1">
                <a:solidFill>
                  <a:srgbClr val="000000"/>
                </a:solidFill>
                <a:ea typeface="+mn-lt"/>
                <a:cs typeface="+mn-lt"/>
              </a:rPr>
              <a:t>Male reproductive system part :</a:t>
            </a:r>
          </a:p>
          <a:p>
            <a:pPr>
              <a:buClr>
                <a:srgbClr val="9E3611"/>
              </a:buClr>
            </a:pPr>
            <a:r>
              <a:rPr lang="en" sz="1800" b="1">
                <a:ea typeface="+mn-lt"/>
                <a:cs typeface="+mn-lt"/>
              </a:rPr>
              <a:t>Scrotum</a:t>
            </a:r>
            <a:endParaRPr lang="en-US" sz="1800">
              <a:ea typeface="+mn-lt"/>
              <a:cs typeface="+mn-lt"/>
            </a:endParaRPr>
          </a:p>
          <a:p>
            <a:pPr>
              <a:buClr>
                <a:srgbClr val="9E3611"/>
              </a:buClr>
            </a:pPr>
            <a:r>
              <a:rPr lang="en" sz="1800" b="1">
                <a:ea typeface="+mn-lt"/>
                <a:cs typeface="+mn-lt"/>
              </a:rPr>
              <a:t>Testes</a:t>
            </a:r>
          </a:p>
          <a:p>
            <a:pPr>
              <a:buClr>
                <a:srgbClr val="9E3611"/>
              </a:buClr>
            </a:pPr>
            <a:r>
              <a:rPr lang="en" sz="1800" b="1">
                <a:ea typeface="+mn-lt"/>
                <a:cs typeface="+mn-lt"/>
              </a:rPr>
              <a:t>Epididymis</a:t>
            </a:r>
          </a:p>
          <a:p>
            <a:pPr>
              <a:buClr>
                <a:srgbClr val="9E3611"/>
              </a:buClr>
            </a:pPr>
            <a:r>
              <a:rPr lang="en" sz="1800" b="1">
                <a:ea typeface="+mn-lt"/>
                <a:cs typeface="+mn-lt"/>
              </a:rPr>
              <a:t>Vas deferens</a:t>
            </a:r>
          </a:p>
          <a:p>
            <a:pPr>
              <a:buClr>
                <a:srgbClr val="9E3611"/>
              </a:buClr>
            </a:pPr>
            <a:r>
              <a:rPr lang="en" sz="1800" b="1">
                <a:ea typeface="+mn-lt"/>
                <a:cs typeface="+mn-lt"/>
              </a:rPr>
              <a:t>Prostate</a:t>
            </a:r>
            <a:endParaRPr lang="en"/>
          </a:p>
          <a:p>
            <a:pPr>
              <a:buClr>
                <a:srgbClr val="9E3611"/>
              </a:buClr>
            </a:pPr>
            <a:r>
              <a:rPr lang="en" sz="1800" b="1">
                <a:ea typeface="+mn-lt"/>
                <a:cs typeface="+mn-lt"/>
              </a:rPr>
              <a:t>Seminal vesicles</a:t>
            </a:r>
          </a:p>
          <a:p>
            <a:pPr>
              <a:buClr>
                <a:srgbClr val="9E3611"/>
              </a:buClr>
            </a:pPr>
            <a:r>
              <a:rPr lang="en" sz="1800" b="1">
                <a:ea typeface="+mn-lt"/>
                <a:cs typeface="+mn-lt"/>
              </a:rPr>
              <a:t>Bulbourethral</a:t>
            </a:r>
            <a:endParaRPr lang="en" sz="1800" b="1"/>
          </a:p>
          <a:p>
            <a:pPr>
              <a:buClr>
                <a:srgbClr val="9E3611"/>
              </a:buClr>
            </a:pPr>
            <a:r>
              <a:rPr lang="en" sz="1800" b="1">
                <a:ea typeface="+mn-lt"/>
                <a:cs typeface="+mn-lt"/>
              </a:rPr>
              <a:t>Penis </a:t>
            </a:r>
          </a:p>
          <a:p>
            <a:pPr marL="0" indent="0">
              <a:buClr>
                <a:srgbClr val="9E3611"/>
              </a:buClr>
              <a:buNone/>
            </a:pPr>
            <a:endParaRPr lang="en-US" sz="1800" b="1" cap="all">
              <a:ea typeface="+mn-lt"/>
              <a:cs typeface="+mn-lt"/>
            </a:endParaRPr>
          </a:p>
          <a:p>
            <a:pPr>
              <a:buClr>
                <a:srgbClr val="9E3611"/>
              </a:buClr>
            </a:pPr>
            <a:endParaRPr lang="en" sz="1800" b="1">
              <a:ea typeface="+mn-lt"/>
              <a:cs typeface="+mn-lt"/>
            </a:endParaRPr>
          </a:p>
        </p:txBody>
      </p:sp>
      <p:grpSp>
        <p:nvGrpSpPr>
          <p:cNvPr id="15" name="Group 1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19163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CED3-EE8C-4CF7-0C0C-B8F90BC3C733}"/>
              </a:ext>
            </a:extLst>
          </p:cNvPr>
          <p:cNvSpPr>
            <a:spLocks noGrp="1"/>
          </p:cNvSpPr>
          <p:nvPr>
            <p:ph type="title"/>
          </p:nvPr>
        </p:nvSpPr>
        <p:spPr>
          <a:xfrm>
            <a:off x="4935793" y="484632"/>
            <a:ext cx="6607277" cy="1609344"/>
          </a:xfrm>
        </p:spPr>
        <p:txBody>
          <a:bodyPr>
            <a:normAutofit/>
          </a:bodyPr>
          <a:lstStyle/>
          <a:p>
            <a:r>
              <a:rPr lang="en-US">
                <a:ea typeface="+mj-lt"/>
                <a:cs typeface="+mj-lt"/>
              </a:rPr>
              <a:t>Anatomy &amp; physiology of </a:t>
            </a:r>
            <a:r>
              <a:rPr lang="en-US">
                <a:latin typeface="Rockwell Condensed"/>
                <a:ea typeface="+mj-lt"/>
                <a:cs typeface="+mj-lt"/>
              </a:rPr>
              <a:t>scrotum</a:t>
            </a:r>
            <a:endParaRPr lang="en" b="1">
              <a:latin typeface="Rockwell"/>
              <a:ea typeface="+mj-lt"/>
              <a:cs typeface="+mj-lt"/>
            </a:endParaRPr>
          </a:p>
        </p:txBody>
      </p:sp>
      <p:pic>
        <p:nvPicPr>
          <p:cNvPr id="4" name="Picture 4" descr="Diagram&#10;&#10;Description automatically generated">
            <a:extLst>
              <a:ext uri="{FF2B5EF4-FFF2-40B4-BE49-F238E27FC236}">
                <a16:creationId xmlns:a16="http://schemas.microsoft.com/office/drawing/2014/main" id="{577A1BFB-5407-A0D6-22E8-7620ABA4EB48}"/>
              </a:ext>
            </a:extLst>
          </p:cNvPr>
          <p:cNvPicPr>
            <a:picLocks noChangeAspect="1"/>
          </p:cNvPicPr>
          <p:nvPr/>
        </p:nvPicPr>
        <p:blipFill rotWithShape="1">
          <a:blip r:embed="rId2"/>
          <a:srcRect l="4174" r="26010" b="-3"/>
          <a:stretch/>
        </p:blipFill>
        <p:spPr>
          <a:xfrm>
            <a:off x="503370" y="589280"/>
            <a:ext cx="4001315" cy="5588101"/>
          </a:xfrm>
          <a:prstGeom prst="rect">
            <a:avLst/>
          </a:prstGeom>
        </p:spPr>
      </p:pic>
      <p:sp>
        <p:nvSpPr>
          <p:cNvPr id="8" name="Content Placeholder 7">
            <a:extLst>
              <a:ext uri="{FF2B5EF4-FFF2-40B4-BE49-F238E27FC236}">
                <a16:creationId xmlns:a16="http://schemas.microsoft.com/office/drawing/2014/main" id="{F6F8B956-42DF-7F8F-41AD-1A077A304F7B}"/>
              </a:ext>
            </a:extLst>
          </p:cNvPr>
          <p:cNvSpPr>
            <a:spLocks noGrp="1"/>
          </p:cNvSpPr>
          <p:nvPr>
            <p:ph idx="1"/>
          </p:nvPr>
        </p:nvSpPr>
        <p:spPr>
          <a:xfrm>
            <a:off x="4935794" y="2121408"/>
            <a:ext cx="6607276" cy="4050792"/>
          </a:xfrm>
        </p:spPr>
        <p:txBody>
          <a:bodyPr vert="horz" lIns="91440" tIns="45720" rIns="91440" bIns="45720" rtlCol="0">
            <a:normAutofit/>
          </a:bodyPr>
          <a:lstStyle/>
          <a:p>
            <a:r>
              <a:rPr lang="en">
                <a:ea typeface="+mn-lt"/>
                <a:cs typeface="+mn-lt"/>
              </a:rPr>
              <a:t>Scrotum. The bag of skin that </a:t>
            </a:r>
            <a:r>
              <a:rPr lang="en" b="1">
                <a:ea typeface="+mn-lt"/>
                <a:cs typeface="+mn-lt"/>
              </a:rPr>
              <a:t>holds and helps to protect the testicles</a:t>
            </a:r>
            <a:r>
              <a:rPr lang="en">
                <a:ea typeface="+mn-lt"/>
                <a:cs typeface="+mn-lt"/>
              </a:rPr>
              <a:t>. The testicles make sperm and, to do this, the temperature of the testicles needs to be cooler than the inside of the body. This is why the scrotum is located outside of the body.</a:t>
            </a:r>
            <a:endParaRPr lang="en-US"/>
          </a:p>
        </p:txBody>
      </p:sp>
    </p:spTree>
    <p:extLst>
      <p:ext uri="{BB962C8B-B14F-4D97-AF65-F5344CB8AC3E}">
        <p14:creationId xmlns:p14="http://schemas.microsoft.com/office/powerpoint/2010/main" val="358299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BAB55-2735-ECE7-2DFD-A120B9C0EE7D}"/>
              </a:ext>
            </a:extLst>
          </p:cNvPr>
          <p:cNvSpPr>
            <a:spLocks noGrp="1"/>
          </p:cNvSpPr>
          <p:nvPr>
            <p:ph type="title"/>
          </p:nvPr>
        </p:nvSpPr>
        <p:spPr>
          <a:xfrm>
            <a:off x="6381135" y="484632"/>
            <a:ext cx="5161935" cy="1609344"/>
          </a:xfrm>
        </p:spPr>
        <p:txBody>
          <a:bodyPr>
            <a:normAutofit/>
          </a:bodyPr>
          <a:lstStyle/>
          <a:p>
            <a:r>
              <a:rPr lang="en-US" sz="4400"/>
              <a:t>Anatomy &amp; physiology of testes....</a:t>
            </a:r>
          </a:p>
        </p:txBody>
      </p:sp>
      <p:pic>
        <p:nvPicPr>
          <p:cNvPr id="4" name="Picture 4" descr="Diagram&#10;&#10;Description automatically generated">
            <a:extLst>
              <a:ext uri="{FF2B5EF4-FFF2-40B4-BE49-F238E27FC236}">
                <a16:creationId xmlns:a16="http://schemas.microsoft.com/office/drawing/2014/main" id="{DFA99DD1-6F91-46A9-9E06-DB5ABF8BAD0A}"/>
              </a:ext>
            </a:extLst>
          </p:cNvPr>
          <p:cNvPicPr>
            <a:picLocks noChangeAspect="1"/>
          </p:cNvPicPr>
          <p:nvPr/>
        </p:nvPicPr>
        <p:blipFill rotWithShape="1">
          <a:blip r:embed="rId2"/>
          <a:srcRect l="866" r="-1" b="-1"/>
          <a:stretch/>
        </p:blipFill>
        <p:spPr>
          <a:xfrm>
            <a:off x="309364" y="304021"/>
            <a:ext cx="5785455" cy="5909966"/>
          </a:xfrm>
          <a:prstGeom prst="rect">
            <a:avLst/>
          </a:prstGeom>
        </p:spPr>
      </p:pic>
      <p:sp>
        <p:nvSpPr>
          <p:cNvPr id="8" name="Content Placeholder 7">
            <a:extLst>
              <a:ext uri="{FF2B5EF4-FFF2-40B4-BE49-F238E27FC236}">
                <a16:creationId xmlns:a16="http://schemas.microsoft.com/office/drawing/2014/main" id="{EE600211-BE27-C2BD-DEA6-7F2438A44E46}"/>
              </a:ext>
            </a:extLst>
          </p:cNvPr>
          <p:cNvSpPr>
            <a:spLocks noGrp="1"/>
          </p:cNvSpPr>
          <p:nvPr>
            <p:ph idx="1"/>
          </p:nvPr>
        </p:nvSpPr>
        <p:spPr>
          <a:xfrm>
            <a:off x="6381135" y="2121408"/>
            <a:ext cx="5161934" cy="4092579"/>
          </a:xfrm>
        </p:spPr>
        <p:txBody>
          <a:bodyPr vert="horz" lIns="91440" tIns="45720" rIns="91440" bIns="45720" rtlCol="0" anchor="t">
            <a:normAutofit/>
          </a:bodyPr>
          <a:lstStyle/>
          <a:p>
            <a:r>
              <a:rPr lang="en" sz="1800">
                <a:ea typeface="+mn-lt"/>
                <a:cs typeface="+mn-lt"/>
              </a:rPr>
              <a:t>The Testis functions :</a:t>
            </a:r>
            <a:endParaRPr lang="en-US" sz="1800">
              <a:ea typeface="+mn-lt"/>
              <a:cs typeface="+mn-lt"/>
            </a:endParaRPr>
          </a:p>
          <a:p>
            <a:pPr>
              <a:buClr>
                <a:srgbClr val="9E3611"/>
              </a:buClr>
            </a:pPr>
            <a:r>
              <a:rPr lang="en" sz="1800">
                <a:ea typeface="+mn-lt"/>
                <a:cs typeface="+mn-lt"/>
              </a:rPr>
              <a:t>produces spermatozoa, the male gametes</a:t>
            </a:r>
          </a:p>
          <a:p>
            <a:pPr>
              <a:buClr>
                <a:srgbClr val="9E3611"/>
              </a:buClr>
            </a:pPr>
            <a:r>
              <a:rPr lang="en" sz="1800">
                <a:ea typeface="+mn-lt"/>
                <a:cs typeface="+mn-lt"/>
              </a:rPr>
              <a:t>synthesizes testosterone, the principal male sex hormone</a:t>
            </a:r>
          </a:p>
          <a:p>
            <a:pPr>
              <a:buClr>
                <a:srgbClr val="9E3611"/>
              </a:buClr>
            </a:pPr>
            <a:r>
              <a:rPr lang="en" sz="1800">
                <a:ea typeface="+mn-lt"/>
                <a:cs typeface="+mn-lt"/>
              </a:rPr>
              <a:t>it participates with the hypothalamus-pituitary unit in regulating reproductive function</a:t>
            </a:r>
          </a:p>
        </p:txBody>
      </p:sp>
    </p:spTree>
    <p:extLst>
      <p:ext uri="{BB962C8B-B14F-4D97-AF65-F5344CB8AC3E}">
        <p14:creationId xmlns:p14="http://schemas.microsoft.com/office/powerpoint/2010/main" val="2673573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59E8-74DA-F073-0184-6F8FB7E7F687}"/>
              </a:ext>
            </a:extLst>
          </p:cNvPr>
          <p:cNvSpPr>
            <a:spLocks noGrp="1"/>
          </p:cNvSpPr>
          <p:nvPr>
            <p:ph type="title"/>
          </p:nvPr>
        </p:nvSpPr>
        <p:spPr/>
        <p:txBody>
          <a:bodyPr/>
          <a:lstStyle/>
          <a:p>
            <a:r>
              <a:rPr lang="en-US"/>
              <a:t>Cont...</a:t>
            </a:r>
          </a:p>
        </p:txBody>
      </p:sp>
      <p:pic>
        <p:nvPicPr>
          <p:cNvPr id="4" name="Picture 4" descr="Diagram&#10;&#10;Description automatically generated">
            <a:extLst>
              <a:ext uri="{FF2B5EF4-FFF2-40B4-BE49-F238E27FC236}">
                <a16:creationId xmlns:a16="http://schemas.microsoft.com/office/drawing/2014/main" id="{C06EFA59-A280-0386-B80F-C427C5E4170F}"/>
              </a:ext>
            </a:extLst>
          </p:cNvPr>
          <p:cNvPicPr>
            <a:picLocks noGrp="1" noChangeAspect="1"/>
          </p:cNvPicPr>
          <p:nvPr>
            <p:ph idx="1"/>
          </p:nvPr>
        </p:nvPicPr>
        <p:blipFill>
          <a:blip r:embed="rId2"/>
          <a:stretch>
            <a:fillRect/>
          </a:stretch>
        </p:blipFill>
        <p:spPr>
          <a:xfrm>
            <a:off x="674030" y="1787579"/>
            <a:ext cx="5421693" cy="4050792"/>
          </a:xfrm>
        </p:spPr>
      </p:pic>
      <p:pic>
        <p:nvPicPr>
          <p:cNvPr id="5" name="Picture 5" descr="Diagram&#10;&#10;Description automatically generated">
            <a:extLst>
              <a:ext uri="{FF2B5EF4-FFF2-40B4-BE49-F238E27FC236}">
                <a16:creationId xmlns:a16="http://schemas.microsoft.com/office/drawing/2014/main" id="{B9683BB4-6192-924F-EBEA-3B27127AFCBC}"/>
              </a:ext>
            </a:extLst>
          </p:cNvPr>
          <p:cNvPicPr>
            <a:picLocks noChangeAspect="1"/>
          </p:cNvPicPr>
          <p:nvPr/>
        </p:nvPicPr>
        <p:blipFill>
          <a:blip r:embed="rId3"/>
          <a:stretch>
            <a:fillRect/>
          </a:stretch>
        </p:blipFill>
        <p:spPr>
          <a:xfrm>
            <a:off x="7162800" y="1788841"/>
            <a:ext cx="4731657" cy="4042318"/>
          </a:xfrm>
          <a:prstGeom prst="rect">
            <a:avLst/>
          </a:prstGeom>
        </p:spPr>
      </p:pic>
    </p:spTree>
    <p:extLst>
      <p:ext uri="{BB962C8B-B14F-4D97-AF65-F5344CB8AC3E}">
        <p14:creationId xmlns:p14="http://schemas.microsoft.com/office/powerpoint/2010/main" val="3972758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78EFCFE-FE62-95BB-36A3-9FC4FFAA0383}"/>
              </a:ext>
            </a:extLst>
          </p:cNvPr>
          <p:cNvSpPr>
            <a:spLocks noGrp="1"/>
          </p:cNvSpPr>
          <p:nvPr>
            <p:ph type="title"/>
          </p:nvPr>
        </p:nvSpPr>
        <p:spPr>
          <a:xfrm>
            <a:off x="1069848" y="484632"/>
            <a:ext cx="10058400" cy="1609344"/>
          </a:xfrm>
        </p:spPr>
        <p:txBody>
          <a:bodyPr>
            <a:normAutofit/>
          </a:bodyPr>
          <a:lstStyle/>
          <a:p>
            <a:r>
              <a:rPr lang="en-US"/>
              <a:t>Anatomy &amp; physiology of epididymis</a:t>
            </a:r>
            <a:endParaRPr lang="en-US">
              <a:latin typeface="Rockwell Condensed"/>
            </a:endParaRPr>
          </a:p>
        </p:txBody>
      </p:sp>
      <p:pic>
        <p:nvPicPr>
          <p:cNvPr id="4" name="Picture 4" descr="Diagram&#10;&#10;Description automatically generated">
            <a:extLst>
              <a:ext uri="{FF2B5EF4-FFF2-40B4-BE49-F238E27FC236}">
                <a16:creationId xmlns:a16="http://schemas.microsoft.com/office/drawing/2014/main" id="{CACAAC57-7483-EC34-E354-34E2BC6C17E6}"/>
              </a:ext>
            </a:extLst>
          </p:cNvPr>
          <p:cNvPicPr>
            <a:picLocks noChangeAspect="1"/>
          </p:cNvPicPr>
          <p:nvPr/>
        </p:nvPicPr>
        <p:blipFill rotWithShape="1">
          <a:blip r:embed="rId4"/>
          <a:srcRect r="7200" b="-2"/>
          <a:stretch/>
        </p:blipFill>
        <p:spPr>
          <a:xfrm>
            <a:off x="1007196" y="2265037"/>
            <a:ext cx="5088800" cy="3907158"/>
          </a:xfrm>
          <a:prstGeom prst="rect">
            <a:avLst/>
          </a:prstGeom>
        </p:spPr>
      </p:pic>
      <p:sp>
        <p:nvSpPr>
          <p:cNvPr id="8" name="Content Placeholder 7">
            <a:extLst>
              <a:ext uri="{FF2B5EF4-FFF2-40B4-BE49-F238E27FC236}">
                <a16:creationId xmlns:a16="http://schemas.microsoft.com/office/drawing/2014/main" id="{FFD9145A-FAF3-A6BB-EB8A-812C3DD4DED5}"/>
              </a:ext>
            </a:extLst>
          </p:cNvPr>
          <p:cNvSpPr>
            <a:spLocks noGrp="1"/>
          </p:cNvSpPr>
          <p:nvPr>
            <p:ph idx="1"/>
          </p:nvPr>
        </p:nvSpPr>
        <p:spPr>
          <a:xfrm>
            <a:off x="6496216" y="2320412"/>
            <a:ext cx="4632031" cy="3851787"/>
          </a:xfrm>
        </p:spPr>
        <p:txBody>
          <a:bodyPr vert="horz" lIns="91440" tIns="45720" rIns="91440" bIns="45720" rtlCol="0" anchor="ctr">
            <a:normAutofit/>
          </a:bodyPr>
          <a:lstStyle/>
          <a:p>
            <a:r>
              <a:rPr lang="en">
                <a:ea typeface="+mn-lt"/>
                <a:cs typeface="+mn-lt"/>
              </a:rPr>
              <a:t>The function of the epididymis is to </a:t>
            </a:r>
            <a:r>
              <a:rPr lang="en" b="1">
                <a:ea typeface="+mn-lt"/>
                <a:cs typeface="+mn-lt"/>
              </a:rPr>
              <a:t>transport sperm from the testes to the vas deferens</a:t>
            </a:r>
            <a:r>
              <a:rPr lang="en">
                <a:ea typeface="+mn-lt"/>
                <a:cs typeface="+mn-lt"/>
              </a:rPr>
              <a:t>. Total transit time through the epididymis is generally between 10–15 days . Transport is achieved primarily by rhythmic contractions of the smooth muscle layers surrounding the epididymis.</a:t>
            </a:r>
          </a:p>
          <a:p>
            <a:pPr>
              <a:buClr>
                <a:srgbClr val="9E3611"/>
              </a:buClr>
            </a:pPr>
            <a:r>
              <a:rPr lang="en"/>
              <a:t>Another function is maturing the sperm </a:t>
            </a:r>
          </a:p>
        </p:txBody>
      </p:sp>
      <p:sp>
        <p:nvSpPr>
          <p:cNvPr id="21" name="Oval 2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151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DFC1-9C78-B360-43DF-4500CF7C37EA}"/>
              </a:ext>
            </a:extLst>
          </p:cNvPr>
          <p:cNvSpPr>
            <a:spLocks noGrp="1"/>
          </p:cNvSpPr>
          <p:nvPr>
            <p:ph type="title"/>
          </p:nvPr>
        </p:nvSpPr>
        <p:spPr/>
        <p:txBody>
          <a:bodyPr/>
          <a:lstStyle/>
          <a:p>
            <a:r>
              <a:rPr lang="en-US"/>
              <a:t>Cont...</a:t>
            </a:r>
          </a:p>
        </p:txBody>
      </p:sp>
      <p:pic>
        <p:nvPicPr>
          <p:cNvPr id="4" name="Picture 4" descr="Diagram&#10;&#10;Description automatically generated">
            <a:extLst>
              <a:ext uri="{FF2B5EF4-FFF2-40B4-BE49-F238E27FC236}">
                <a16:creationId xmlns:a16="http://schemas.microsoft.com/office/drawing/2014/main" id="{319DAEE8-6989-2E65-F9D3-FB3ACC4A80A3}"/>
              </a:ext>
            </a:extLst>
          </p:cNvPr>
          <p:cNvPicPr>
            <a:picLocks noGrp="1" noChangeAspect="1"/>
          </p:cNvPicPr>
          <p:nvPr>
            <p:ph idx="1"/>
          </p:nvPr>
        </p:nvPicPr>
        <p:blipFill>
          <a:blip r:embed="rId2"/>
          <a:stretch>
            <a:fillRect/>
          </a:stretch>
        </p:blipFill>
        <p:spPr>
          <a:xfrm>
            <a:off x="1428216" y="1780032"/>
            <a:ext cx="9335568" cy="4721352"/>
          </a:xfrm>
        </p:spPr>
      </p:pic>
    </p:spTree>
    <p:extLst>
      <p:ext uri="{BB962C8B-B14F-4D97-AF65-F5344CB8AC3E}">
        <p14:creationId xmlns:p14="http://schemas.microsoft.com/office/powerpoint/2010/main" val="2451921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8270-61D0-E917-99B2-5D239CB597C4}"/>
              </a:ext>
            </a:extLst>
          </p:cNvPr>
          <p:cNvSpPr>
            <a:spLocks noGrp="1"/>
          </p:cNvSpPr>
          <p:nvPr>
            <p:ph type="title"/>
          </p:nvPr>
        </p:nvSpPr>
        <p:spPr>
          <a:xfrm>
            <a:off x="1069848" y="798394"/>
            <a:ext cx="4730451" cy="1637730"/>
          </a:xfrm>
        </p:spPr>
        <p:txBody>
          <a:bodyPr>
            <a:normAutofit/>
          </a:bodyPr>
          <a:lstStyle/>
          <a:p>
            <a:r>
              <a:rPr lang="en-US" sz="4100"/>
              <a:t>Anatomy &amp; physiology of vas deferens</a:t>
            </a:r>
          </a:p>
        </p:txBody>
      </p:sp>
      <p:sp>
        <p:nvSpPr>
          <p:cNvPr id="8" name="Content Placeholder 7">
            <a:extLst>
              <a:ext uri="{FF2B5EF4-FFF2-40B4-BE49-F238E27FC236}">
                <a16:creationId xmlns:a16="http://schemas.microsoft.com/office/drawing/2014/main" id="{10F32BC0-9AFA-124C-84C8-96B03F2EC3A0}"/>
              </a:ext>
            </a:extLst>
          </p:cNvPr>
          <p:cNvSpPr>
            <a:spLocks noGrp="1"/>
          </p:cNvSpPr>
          <p:nvPr>
            <p:ph idx="1"/>
          </p:nvPr>
        </p:nvSpPr>
        <p:spPr>
          <a:xfrm>
            <a:off x="1069848" y="2578608"/>
            <a:ext cx="4730451" cy="3593592"/>
          </a:xfrm>
        </p:spPr>
        <p:txBody>
          <a:bodyPr vert="horz" lIns="91440" tIns="45720" rIns="91440" bIns="45720" rtlCol="0" anchor="t">
            <a:normAutofit/>
          </a:bodyPr>
          <a:lstStyle/>
          <a:p>
            <a:r>
              <a:rPr lang="en" sz="1800">
                <a:ea typeface="+mn-lt"/>
                <a:cs typeface="+mn-lt"/>
              </a:rPr>
              <a:t>Typically, a vas deferens (also called a sperm duct or a ductus deferens) in each testicle. The job of these ducts is to </a:t>
            </a:r>
            <a:r>
              <a:rPr lang="en" sz="1800" b="1">
                <a:ea typeface="+mn-lt"/>
                <a:cs typeface="+mn-lt"/>
              </a:rPr>
              <a:t>move sperm away from its storage place in the epididymis</a:t>
            </a:r>
            <a:r>
              <a:rPr lang="en" sz="1800">
                <a:ea typeface="+mn-lt"/>
                <a:cs typeface="+mn-lt"/>
              </a:rPr>
              <a:t>.</a:t>
            </a:r>
            <a:endParaRPr lang="en-US" sz="1800"/>
          </a:p>
        </p:txBody>
      </p:sp>
      <p:pic>
        <p:nvPicPr>
          <p:cNvPr id="4" name="Picture 4" descr="Diagram&#10;&#10;Description automatically generated">
            <a:extLst>
              <a:ext uri="{FF2B5EF4-FFF2-40B4-BE49-F238E27FC236}">
                <a16:creationId xmlns:a16="http://schemas.microsoft.com/office/drawing/2014/main" id="{E1DE6771-2609-58EB-5B17-C3FF8627C24E}"/>
              </a:ext>
            </a:extLst>
          </p:cNvPr>
          <p:cNvPicPr>
            <a:picLocks noChangeAspect="1"/>
          </p:cNvPicPr>
          <p:nvPr/>
        </p:nvPicPr>
        <p:blipFill rotWithShape="1">
          <a:blip r:embed="rId2"/>
          <a:srcRect l="20371" r="14396"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8" name="Freeform: Shape 17">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309447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Application>Microsoft Office PowerPoint</Application>
  <PresentationFormat>Widescreen</PresentationFormat>
  <Slides>19</Slides>
  <Notes>0</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Wood Type</vt:lpstr>
      <vt:lpstr>Revision of  Anatomy  &amp;  physiology  of  male reproductive system  </vt:lpstr>
      <vt:lpstr>Introduction...</vt:lpstr>
      <vt:lpstr>Anatomy...</vt:lpstr>
      <vt:lpstr>Anatomy &amp; physiology of scrotum</vt:lpstr>
      <vt:lpstr>Anatomy &amp; physiology of testes....</vt:lpstr>
      <vt:lpstr>Cont...</vt:lpstr>
      <vt:lpstr>Anatomy &amp; physiology of epididymis</vt:lpstr>
      <vt:lpstr>Cont...</vt:lpstr>
      <vt:lpstr>Anatomy &amp; physiology of vas deferens</vt:lpstr>
      <vt:lpstr>Anatomy &amp; physiology of prostate</vt:lpstr>
      <vt:lpstr>Anatomy &amp; physiology of seminal vesicle</vt:lpstr>
      <vt:lpstr>Anatomy &amp; physiology of bulbourethral</vt:lpstr>
      <vt:lpstr>Anatomy &amp; physiology of penis</vt:lpstr>
      <vt:lpstr>Physiology...</vt:lpstr>
      <vt:lpstr>fsh</vt:lpstr>
      <vt:lpstr>lh</vt:lpstr>
      <vt:lpstr>Ejaculation </vt:lpstr>
      <vt:lpstr>references</vt:lpstr>
      <vt:lpstr>Thank you all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17</cp:revision>
  <dcterms:created xsi:type="dcterms:W3CDTF">2022-10-07T08:48:49Z</dcterms:created>
  <dcterms:modified xsi:type="dcterms:W3CDTF">2022-10-07T11:32:21Z</dcterms:modified>
</cp:coreProperties>
</file>