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71" r:id="rId9"/>
    <p:sldId id="273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A8326-E047-3A49-AD65-DE731FEED1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F14B99-4292-4945-BC02-B6629D61C6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Quicker Means of Communication</a:t>
          </a:r>
        </a:p>
      </dgm:t>
    </dgm:pt>
    <dgm:pt modelId="{38ACC4F6-0AC4-EE41-B90C-9C46B8F925C4}" type="parTrans" cxnId="{C46D07AB-169D-584B-B92A-48117D46A67F}">
      <dgm:prSet/>
      <dgm:spPr/>
      <dgm:t>
        <a:bodyPr/>
        <a:lstStyle/>
        <a:p>
          <a:endParaRPr lang="en-US"/>
        </a:p>
      </dgm:t>
    </dgm:pt>
    <dgm:pt modelId="{E9358FAD-C694-854E-9140-F282E978A52B}" type="sibTrans" cxnId="{C46D07AB-169D-584B-B92A-48117D46A67F}">
      <dgm:prSet/>
      <dgm:spPr/>
      <dgm:t>
        <a:bodyPr/>
        <a:lstStyle/>
        <a:p>
          <a:endParaRPr lang="en-US"/>
        </a:p>
      </dgm:t>
    </dgm:pt>
    <dgm:pt modelId="{A5745D30-7D4E-F547-A270-9540946B4BD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Cheaper</a:t>
          </a:r>
        </a:p>
      </dgm:t>
    </dgm:pt>
    <dgm:pt modelId="{99BAFF76-FA22-B345-AE57-858F84736DDB}" type="parTrans" cxnId="{8A9AC142-BA3D-A042-80F7-99919536AE69}">
      <dgm:prSet/>
      <dgm:spPr/>
      <dgm:t>
        <a:bodyPr/>
        <a:lstStyle/>
        <a:p>
          <a:endParaRPr lang="en-US"/>
        </a:p>
      </dgm:t>
    </dgm:pt>
    <dgm:pt modelId="{D75AAF8D-7BFA-F845-AA45-40EF20DEAB24}" type="sibTrans" cxnId="{8A9AC142-BA3D-A042-80F7-99919536AE69}">
      <dgm:prSet/>
      <dgm:spPr/>
      <dgm:t>
        <a:bodyPr/>
        <a:lstStyle/>
        <a:p>
          <a:endParaRPr lang="en-US"/>
        </a:p>
      </dgm:t>
    </dgm:pt>
    <dgm:pt modelId="{E5BE1151-0E33-A547-B002-20C9CF63FD2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 GREEN!</a:t>
          </a:r>
        </a:p>
      </dgm:t>
    </dgm:pt>
    <dgm:pt modelId="{DD091A9D-8487-0C4F-9ECE-AF0089346661}" type="parTrans" cxnId="{616AA091-D7A7-9B4D-ABBD-072B4C2B13F2}">
      <dgm:prSet/>
      <dgm:spPr/>
      <dgm:t>
        <a:bodyPr/>
        <a:lstStyle/>
        <a:p>
          <a:endParaRPr lang="en-US"/>
        </a:p>
      </dgm:t>
    </dgm:pt>
    <dgm:pt modelId="{B4B37BB0-BF17-6E4A-B9C4-A0DEB2D50E48}" type="sibTrans" cxnId="{616AA091-D7A7-9B4D-ABBD-072B4C2B13F2}">
      <dgm:prSet/>
      <dgm:spPr/>
      <dgm:t>
        <a:bodyPr/>
        <a:lstStyle/>
        <a:p>
          <a:endParaRPr lang="en-US"/>
        </a:p>
      </dgm:t>
    </dgm:pt>
    <dgm:pt modelId="{470568A8-3B64-684D-B6D7-628D8D6D71D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Easier </a:t>
          </a:r>
        </a:p>
      </dgm:t>
    </dgm:pt>
    <dgm:pt modelId="{D18BC965-B11C-8F4C-BD6E-6BD99082FBDF}" type="parTrans" cxnId="{37E994F5-BC2F-E04E-B3F7-8D610CA052C2}">
      <dgm:prSet/>
      <dgm:spPr/>
      <dgm:t>
        <a:bodyPr/>
        <a:lstStyle/>
        <a:p>
          <a:endParaRPr lang="en-US"/>
        </a:p>
      </dgm:t>
    </dgm:pt>
    <dgm:pt modelId="{E3B5499A-F8B9-5647-8C14-E974CEB0451E}" type="sibTrans" cxnId="{37E994F5-BC2F-E04E-B3F7-8D610CA052C2}">
      <dgm:prSet/>
      <dgm:spPr/>
      <dgm:t>
        <a:bodyPr/>
        <a:lstStyle/>
        <a:p>
          <a:endParaRPr lang="en-US"/>
        </a:p>
      </dgm:t>
    </dgm:pt>
    <dgm:pt modelId="{17B22A3B-932F-4E18-8EBF-2895F2BD0B46}" type="pres">
      <dgm:prSet presAssocID="{9EDA8326-E047-3A49-AD65-DE731FEED17E}" presName="root" presStyleCnt="0">
        <dgm:presLayoutVars>
          <dgm:dir/>
          <dgm:resizeHandles val="exact"/>
        </dgm:presLayoutVars>
      </dgm:prSet>
      <dgm:spPr/>
    </dgm:pt>
    <dgm:pt modelId="{B77D69E3-4BAD-4A3F-86D5-9EF3D17768E7}" type="pres">
      <dgm:prSet presAssocID="{CDF14B99-4292-4945-BC02-B6629D61C65F}" presName="compNode" presStyleCnt="0"/>
      <dgm:spPr/>
    </dgm:pt>
    <dgm:pt modelId="{F6D3B24F-1B52-48C2-A4DF-87CE822C6DE1}" type="pres">
      <dgm:prSet presAssocID="{CDF14B99-4292-4945-BC02-B6629D61C6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B64F73C-B181-4FB7-85BD-55B2B0F34FA6}" type="pres">
      <dgm:prSet presAssocID="{CDF14B99-4292-4945-BC02-B6629D61C65F}" presName="spaceRect" presStyleCnt="0"/>
      <dgm:spPr/>
    </dgm:pt>
    <dgm:pt modelId="{83B98236-31C0-4FA3-B476-2FFF4FB91E10}" type="pres">
      <dgm:prSet presAssocID="{CDF14B99-4292-4945-BC02-B6629D61C65F}" presName="textRect" presStyleLbl="revTx" presStyleIdx="0" presStyleCnt="4">
        <dgm:presLayoutVars>
          <dgm:chMax val="1"/>
          <dgm:chPref val="1"/>
        </dgm:presLayoutVars>
      </dgm:prSet>
      <dgm:spPr/>
    </dgm:pt>
    <dgm:pt modelId="{E55BBFE1-1837-44E6-B854-471C9BC2A0DD}" type="pres">
      <dgm:prSet presAssocID="{E9358FAD-C694-854E-9140-F282E978A52B}" presName="sibTrans" presStyleCnt="0"/>
      <dgm:spPr/>
    </dgm:pt>
    <dgm:pt modelId="{0C18C66F-9811-4971-83C6-7C3B9FA9601C}" type="pres">
      <dgm:prSet presAssocID="{A5745D30-7D4E-F547-A270-9540946B4BD8}" presName="compNode" presStyleCnt="0"/>
      <dgm:spPr/>
    </dgm:pt>
    <dgm:pt modelId="{12E40D4D-C3AD-481B-9BC3-C42338773243}" type="pres">
      <dgm:prSet presAssocID="{A5745D30-7D4E-F547-A270-9540946B4B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C84CB95-03FD-4797-B135-6D8BE196F583}" type="pres">
      <dgm:prSet presAssocID="{A5745D30-7D4E-F547-A270-9540946B4BD8}" presName="spaceRect" presStyleCnt="0"/>
      <dgm:spPr/>
    </dgm:pt>
    <dgm:pt modelId="{897F3040-7A88-4B7F-9952-A229F9B5C9C2}" type="pres">
      <dgm:prSet presAssocID="{A5745D30-7D4E-F547-A270-9540946B4BD8}" presName="textRect" presStyleLbl="revTx" presStyleIdx="1" presStyleCnt="4">
        <dgm:presLayoutVars>
          <dgm:chMax val="1"/>
          <dgm:chPref val="1"/>
        </dgm:presLayoutVars>
      </dgm:prSet>
      <dgm:spPr/>
    </dgm:pt>
    <dgm:pt modelId="{25728BE4-32E2-41B3-85B3-2FF8E20A1086}" type="pres">
      <dgm:prSet presAssocID="{D75AAF8D-7BFA-F845-AA45-40EF20DEAB24}" presName="sibTrans" presStyleCnt="0"/>
      <dgm:spPr/>
    </dgm:pt>
    <dgm:pt modelId="{84014C4C-8CA6-4BC4-8363-B2BCC7857B52}" type="pres">
      <dgm:prSet presAssocID="{E5BE1151-0E33-A547-B002-20C9CF63FD25}" presName="compNode" presStyleCnt="0"/>
      <dgm:spPr/>
    </dgm:pt>
    <dgm:pt modelId="{050D2957-812D-48EE-BF59-29547C5E0780}" type="pres">
      <dgm:prSet presAssocID="{E5BE1151-0E33-A547-B002-20C9CF63FD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02572EF6-30F1-430A-9989-6F2A3CF23FD2}" type="pres">
      <dgm:prSet presAssocID="{E5BE1151-0E33-A547-B002-20C9CF63FD25}" presName="spaceRect" presStyleCnt="0"/>
      <dgm:spPr/>
    </dgm:pt>
    <dgm:pt modelId="{B312CCE1-6A50-494E-A37C-EB79CE4E722B}" type="pres">
      <dgm:prSet presAssocID="{E5BE1151-0E33-A547-B002-20C9CF63FD25}" presName="textRect" presStyleLbl="revTx" presStyleIdx="2" presStyleCnt="4">
        <dgm:presLayoutVars>
          <dgm:chMax val="1"/>
          <dgm:chPref val="1"/>
        </dgm:presLayoutVars>
      </dgm:prSet>
      <dgm:spPr/>
    </dgm:pt>
    <dgm:pt modelId="{49308F43-D06D-4EA4-8C13-DEA109D124CC}" type="pres">
      <dgm:prSet presAssocID="{B4B37BB0-BF17-6E4A-B9C4-A0DEB2D50E48}" presName="sibTrans" presStyleCnt="0"/>
      <dgm:spPr/>
    </dgm:pt>
    <dgm:pt modelId="{558FA3A0-09DF-4260-90D2-2B988C6A867F}" type="pres">
      <dgm:prSet presAssocID="{470568A8-3B64-684D-B6D7-628D8D6D71D3}" presName="compNode" presStyleCnt="0"/>
      <dgm:spPr/>
    </dgm:pt>
    <dgm:pt modelId="{9A11D7A9-62F4-48AB-98BC-60F8C500392D}" type="pres">
      <dgm:prSet presAssocID="{470568A8-3B64-684D-B6D7-628D8D6D71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F7987D7-EFAF-4DD7-A522-B927423EDAFB}" type="pres">
      <dgm:prSet presAssocID="{470568A8-3B64-684D-B6D7-628D8D6D71D3}" presName="spaceRect" presStyleCnt="0"/>
      <dgm:spPr/>
    </dgm:pt>
    <dgm:pt modelId="{BA415BC1-D4A9-4931-813E-67E2C384DFFB}" type="pres">
      <dgm:prSet presAssocID="{470568A8-3B64-684D-B6D7-628D8D6D71D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FC5085E-2FEF-4EB9-8852-85557D4DE48F}" type="presOf" srcId="{E5BE1151-0E33-A547-B002-20C9CF63FD25}" destId="{B312CCE1-6A50-494E-A37C-EB79CE4E722B}" srcOrd="0" destOrd="0" presId="urn:microsoft.com/office/officeart/2018/2/layout/IconLabelList"/>
    <dgm:cxn modelId="{8A9AC142-BA3D-A042-80F7-99919536AE69}" srcId="{9EDA8326-E047-3A49-AD65-DE731FEED17E}" destId="{A5745D30-7D4E-F547-A270-9540946B4BD8}" srcOrd="1" destOrd="0" parTransId="{99BAFF76-FA22-B345-AE57-858F84736DDB}" sibTransId="{D75AAF8D-7BFA-F845-AA45-40EF20DEAB24}"/>
    <dgm:cxn modelId="{2FA7247E-BC22-4F84-94FE-1784778C1B6B}" type="presOf" srcId="{CDF14B99-4292-4945-BC02-B6629D61C65F}" destId="{83B98236-31C0-4FA3-B476-2FFF4FB91E10}" srcOrd="0" destOrd="0" presId="urn:microsoft.com/office/officeart/2018/2/layout/IconLabelList"/>
    <dgm:cxn modelId="{00356890-2384-461A-8C3F-38A022848094}" type="presOf" srcId="{A5745D30-7D4E-F547-A270-9540946B4BD8}" destId="{897F3040-7A88-4B7F-9952-A229F9B5C9C2}" srcOrd="0" destOrd="0" presId="urn:microsoft.com/office/officeart/2018/2/layout/IconLabelList"/>
    <dgm:cxn modelId="{616AA091-D7A7-9B4D-ABBD-072B4C2B13F2}" srcId="{9EDA8326-E047-3A49-AD65-DE731FEED17E}" destId="{E5BE1151-0E33-A547-B002-20C9CF63FD25}" srcOrd="2" destOrd="0" parTransId="{DD091A9D-8487-0C4F-9ECE-AF0089346661}" sibTransId="{B4B37BB0-BF17-6E4A-B9C4-A0DEB2D50E48}"/>
    <dgm:cxn modelId="{C46D07AB-169D-584B-B92A-48117D46A67F}" srcId="{9EDA8326-E047-3A49-AD65-DE731FEED17E}" destId="{CDF14B99-4292-4945-BC02-B6629D61C65F}" srcOrd="0" destOrd="0" parTransId="{38ACC4F6-0AC4-EE41-B90C-9C46B8F925C4}" sibTransId="{E9358FAD-C694-854E-9140-F282E978A52B}"/>
    <dgm:cxn modelId="{15062CCA-18DC-45D9-97E6-A203616A4E01}" type="presOf" srcId="{470568A8-3B64-684D-B6D7-628D8D6D71D3}" destId="{BA415BC1-D4A9-4931-813E-67E2C384DFFB}" srcOrd="0" destOrd="0" presId="urn:microsoft.com/office/officeart/2018/2/layout/IconLabelList"/>
    <dgm:cxn modelId="{0D85BBD9-44A7-4B5B-AACD-9D7FE47E4350}" type="presOf" srcId="{9EDA8326-E047-3A49-AD65-DE731FEED17E}" destId="{17B22A3B-932F-4E18-8EBF-2895F2BD0B46}" srcOrd="0" destOrd="0" presId="urn:microsoft.com/office/officeart/2018/2/layout/IconLabelList"/>
    <dgm:cxn modelId="{37E994F5-BC2F-E04E-B3F7-8D610CA052C2}" srcId="{9EDA8326-E047-3A49-AD65-DE731FEED17E}" destId="{470568A8-3B64-684D-B6D7-628D8D6D71D3}" srcOrd="3" destOrd="0" parTransId="{D18BC965-B11C-8F4C-BD6E-6BD99082FBDF}" sibTransId="{E3B5499A-F8B9-5647-8C14-E974CEB0451E}"/>
    <dgm:cxn modelId="{6D10EE97-7283-4E80-8A05-A62FC97E6B93}" type="presParOf" srcId="{17B22A3B-932F-4E18-8EBF-2895F2BD0B46}" destId="{B77D69E3-4BAD-4A3F-86D5-9EF3D17768E7}" srcOrd="0" destOrd="0" presId="urn:microsoft.com/office/officeart/2018/2/layout/IconLabelList"/>
    <dgm:cxn modelId="{7ACF4ED5-0C28-4AA1-A3F8-95483862F267}" type="presParOf" srcId="{B77D69E3-4BAD-4A3F-86D5-9EF3D17768E7}" destId="{F6D3B24F-1B52-48C2-A4DF-87CE822C6DE1}" srcOrd="0" destOrd="0" presId="urn:microsoft.com/office/officeart/2018/2/layout/IconLabelList"/>
    <dgm:cxn modelId="{A1A4FF8C-7554-4924-B0E0-2D453AD92A59}" type="presParOf" srcId="{B77D69E3-4BAD-4A3F-86D5-9EF3D17768E7}" destId="{7B64F73C-B181-4FB7-85BD-55B2B0F34FA6}" srcOrd="1" destOrd="0" presId="urn:microsoft.com/office/officeart/2018/2/layout/IconLabelList"/>
    <dgm:cxn modelId="{FC5DE98E-1454-4002-A513-CEB746348BF5}" type="presParOf" srcId="{B77D69E3-4BAD-4A3F-86D5-9EF3D17768E7}" destId="{83B98236-31C0-4FA3-B476-2FFF4FB91E10}" srcOrd="2" destOrd="0" presId="urn:microsoft.com/office/officeart/2018/2/layout/IconLabelList"/>
    <dgm:cxn modelId="{519F4A67-306F-4F0F-A8A6-1274604ED7FF}" type="presParOf" srcId="{17B22A3B-932F-4E18-8EBF-2895F2BD0B46}" destId="{E55BBFE1-1837-44E6-B854-471C9BC2A0DD}" srcOrd="1" destOrd="0" presId="urn:microsoft.com/office/officeart/2018/2/layout/IconLabelList"/>
    <dgm:cxn modelId="{490A4EA6-6C4B-4509-813E-96A098892936}" type="presParOf" srcId="{17B22A3B-932F-4E18-8EBF-2895F2BD0B46}" destId="{0C18C66F-9811-4971-83C6-7C3B9FA9601C}" srcOrd="2" destOrd="0" presId="urn:microsoft.com/office/officeart/2018/2/layout/IconLabelList"/>
    <dgm:cxn modelId="{E96F38BA-D7AB-42EA-B134-C7BC732E0939}" type="presParOf" srcId="{0C18C66F-9811-4971-83C6-7C3B9FA9601C}" destId="{12E40D4D-C3AD-481B-9BC3-C42338773243}" srcOrd="0" destOrd="0" presId="urn:microsoft.com/office/officeart/2018/2/layout/IconLabelList"/>
    <dgm:cxn modelId="{99388E9F-3BF2-40EC-A3EC-456038F98357}" type="presParOf" srcId="{0C18C66F-9811-4971-83C6-7C3B9FA9601C}" destId="{5C84CB95-03FD-4797-B135-6D8BE196F583}" srcOrd="1" destOrd="0" presId="urn:microsoft.com/office/officeart/2018/2/layout/IconLabelList"/>
    <dgm:cxn modelId="{D1FE5F51-CDF0-448D-92C3-B9C1E8C7164A}" type="presParOf" srcId="{0C18C66F-9811-4971-83C6-7C3B9FA9601C}" destId="{897F3040-7A88-4B7F-9952-A229F9B5C9C2}" srcOrd="2" destOrd="0" presId="urn:microsoft.com/office/officeart/2018/2/layout/IconLabelList"/>
    <dgm:cxn modelId="{02E36C2E-2B55-4ADF-9B79-F293B44E09A2}" type="presParOf" srcId="{17B22A3B-932F-4E18-8EBF-2895F2BD0B46}" destId="{25728BE4-32E2-41B3-85B3-2FF8E20A1086}" srcOrd="3" destOrd="0" presId="urn:microsoft.com/office/officeart/2018/2/layout/IconLabelList"/>
    <dgm:cxn modelId="{5C97F4D4-93C3-4002-AB55-341BBE9E4739}" type="presParOf" srcId="{17B22A3B-932F-4E18-8EBF-2895F2BD0B46}" destId="{84014C4C-8CA6-4BC4-8363-B2BCC7857B52}" srcOrd="4" destOrd="0" presId="urn:microsoft.com/office/officeart/2018/2/layout/IconLabelList"/>
    <dgm:cxn modelId="{AF7334AD-F4FB-431B-984B-57A0E1EE787C}" type="presParOf" srcId="{84014C4C-8CA6-4BC4-8363-B2BCC7857B52}" destId="{050D2957-812D-48EE-BF59-29547C5E0780}" srcOrd="0" destOrd="0" presId="urn:microsoft.com/office/officeart/2018/2/layout/IconLabelList"/>
    <dgm:cxn modelId="{86352B0B-B01F-4205-B575-8F6E36C4AD7F}" type="presParOf" srcId="{84014C4C-8CA6-4BC4-8363-B2BCC7857B52}" destId="{02572EF6-30F1-430A-9989-6F2A3CF23FD2}" srcOrd="1" destOrd="0" presId="urn:microsoft.com/office/officeart/2018/2/layout/IconLabelList"/>
    <dgm:cxn modelId="{A3960721-2A5A-4A70-92B9-838D64A835A0}" type="presParOf" srcId="{84014C4C-8CA6-4BC4-8363-B2BCC7857B52}" destId="{B312CCE1-6A50-494E-A37C-EB79CE4E722B}" srcOrd="2" destOrd="0" presId="urn:microsoft.com/office/officeart/2018/2/layout/IconLabelList"/>
    <dgm:cxn modelId="{D8D31AF8-48DB-496B-856B-5E2D2F3FA1E6}" type="presParOf" srcId="{17B22A3B-932F-4E18-8EBF-2895F2BD0B46}" destId="{49308F43-D06D-4EA4-8C13-DEA109D124CC}" srcOrd="5" destOrd="0" presId="urn:microsoft.com/office/officeart/2018/2/layout/IconLabelList"/>
    <dgm:cxn modelId="{F9648081-8EC6-4049-990A-4B78FBA6BC10}" type="presParOf" srcId="{17B22A3B-932F-4E18-8EBF-2895F2BD0B46}" destId="{558FA3A0-09DF-4260-90D2-2B988C6A867F}" srcOrd="6" destOrd="0" presId="urn:microsoft.com/office/officeart/2018/2/layout/IconLabelList"/>
    <dgm:cxn modelId="{9CFAEB11-1293-48C2-B3F0-F5E1C3248EF6}" type="presParOf" srcId="{558FA3A0-09DF-4260-90D2-2B988C6A867F}" destId="{9A11D7A9-62F4-48AB-98BC-60F8C500392D}" srcOrd="0" destOrd="0" presId="urn:microsoft.com/office/officeart/2018/2/layout/IconLabelList"/>
    <dgm:cxn modelId="{6206967A-A756-47A4-85F1-2BFA7A053651}" type="presParOf" srcId="{558FA3A0-09DF-4260-90D2-2B988C6A867F}" destId="{4F7987D7-EFAF-4DD7-A522-B927423EDAFB}" srcOrd="1" destOrd="0" presId="urn:microsoft.com/office/officeart/2018/2/layout/IconLabelList"/>
    <dgm:cxn modelId="{17726A9D-9F81-4694-9B34-393C01FE6DB9}" type="presParOf" srcId="{558FA3A0-09DF-4260-90D2-2B988C6A867F}" destId="{BA415BC1-D4A9-4931-813E-67E2C384DF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C8980-F59B-0442-BD25-5607F16CEBD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0E27B6-3C2A-8643-A49B-DD9D433EB42C}">
      <dgm:prSet phldrT="[Text]"/>
      <dgm:spPr/>
      <dgm:t>
        <a:bodyPr/>
        <a:lstStyle/>
        <a:p>
          <a:r>
            <a:rPr lang="en-US"/>
            <a:t>Today we avoid face to face communication</a:t>
          </a:r>
        </a:p>
      </dgm:t>
    </dgm:pt>
    <dgm:pt modelId="{313F2F63-1F83-384F-82A5-DD13610BED8B}" type="parTrans" cxnId="{5BDDBC30-307E-E645-A546-7D4275BA8F7E}">
      <dgm:prSet/>
      <dgm:spPr/>
      <dgm:t>
        <a:bodyPr/>
        <a:lstStyle/>
        <a:p>
          <a:endParaRPr lang="en-US"/>
        </a:p>
      </dgm:t>
    </dgm:pt>
    <dgm:pt modelId="{0F3CE86D-C6BB-FA47-A753-6397E3639C04}" type="sibTrans" cxnId="{5BDDBC30-307E-E645-A546-7D4275BA8F7E}">
      <dgm:prSet/>
      <dgm:spPr/>
      <dgm:t>
        <a:bodyPr/>
        <a:lstStyle/>
        <a:p>
          <a:endParaRPr lang="en-US"/>
        </a:p>
      </dgm:t>
    </dgm:pt>
    <dgm:pt modelId="{0210578C-2311-5D44-9D83-8AB2F9FCC4C6}">
      <dgm:prSet phldrT="[Text]"/>
      <dgm:spPr/>
      <dgm:t>
        <a:bodyPr/>
        <a:lstStyle/>
        <a:p>
          <a:r>
            <a:rPr lang="en-US"/>
            <a:t>Depending on technology that is NOT perfect</a:t>
          </a:r>
        </a:p>
      </dgm:t>
    </dgm:pt>
    <dgm:pt modelId="{892FAA5F-B0FE-444B-9161-EA10FA8131E8}" type="parTrans" cxnId="{3811231B-96C2-D049-B077-48D9131DBC69}">
      <dgm:prSet/>
      <dgm:spPr/>
      <dgm:t>
        <a:bodyPr/>
        <a:lstStyle/>
        <a:p>
          <a:endParaRPr lang="en-US"/>
        </a:p>
      </dgm:t>
    </dgm:pt>
    <dgm:pt modelId="{9D538D7A-3F2D-914A-BCCD-76A48AD0DE5C}" type="sibTrans" cxnId="{3811231B-96C2-D049-B077-48D9131DBC69}">
      <dgm:prSet/>
      <dgm:spPr/>
      <dgm:t>
        <a:bodyPr/>
        <a:lstStyle/>
        <a:p>
          <a:endParaRPr lang="en-US"/>
        </a:p>
      </dgm:t>
    </dgm:pt>
    <dgm:pt modelId="{5966A915-0369-D040-898B-4F99022C4E32}">
      <dgm:prSet phldrT="[Text]"/>
      <dgm:spPr/>
      <dgm:t>
        <a:bodyPr/>
        <a:lstStyle/>
        <a:p>
          <a:r>
            <a:rPr lang="en-US"/>
            <a:t>Miscommunication</a:t>
          </a:r>
        </a:p>
      </dgm:t>
    </dgm:pt>
    <dgm:pt modelId="{4798EE8B-F77A-CB46-9AD5-96098B2DFD99}" type="parTrans" cxnId="{EEC626B5-801A-9F44-9256-ED2CC0AA8DA1}">
      <dgm:prSet/>
      <dgm:spPr/>
      <dgm:t>
        <a:bodyPr/>
        <a:lstStyle/>
        <a:p>
          <a:endParaRPr lang="en-US"/>
        </a:p>
      </dgm:t>
    </dgm:pt>
    <dgm:pt modelId="{E141159F-DDC2-084B-9E60-BDA779A0B4D7}" type="sibTrans" cxnId="{EEC626B5-801A-9F44-9256-ED2CC0AA8DA1}">
      <dgm:prSet/>
      <dgm:spPr/>
      <dgm:t>
        <a:bodyPr/>
        <a:lstStyle/>
        <a:p>
          <a:endParaRPr lang="en-US"/>
        </a:p>
      </dgm:t>
    </dgm:pt>
    <dgm:pt modelId="{8A560620-8D24-2841-A8CD-B20762573CB2}">
      <dgm:prSet phldrT="[Text]"/>
      <dgm:spPr/>
      <dgm:t>
        <a:bodyPr/>
        <a:lstStyle/>
        <a:p>
          <a:r>
            <a:rPr lang="en-US"/>
            <a:t>More impersonal</a:t>
          </a:r>
        </a:p>
      </dgm:t>
    </dgm:pt>
    <dgm:pt modelId="{A78D40A0-918A-8C4C-87A1-28EB20462407}" type="parTrans" cxnId="{553A0099-96DC-C14F-A5D9-1DB4451655BB}">
      <dgm:prSet/>
      <dgm:spPr/>
      <dgm:t>
        <a:bodyPr/>
        <a:lstStyle/>
        <a:p>
          <a:endParaRPr lang="en-US"/>
        </a:p>
      </dgm:t>
    </dgm:pt>
    <dgm:pt modelId="{98986EE8-8146-EA44-B111-D3B4B44F25A4}" type="sibTrans" cxnId="{553A0099-96DC-C14F-A5D9-1DB4451655BB}">
      <dgm:prSet/>
      <dgm:spPr/>
      <dgm:t>
        <a:bodyPr/>
        <a:lstStyle/>
        <a:p>
          <a:endParaRPr lang="en-US"/>
        </a:p>
      </dgm:t>
    </dgm:pt>
    <dgm:pt modelId="{5BF69D47-F7C8-1340-97F9-0665B76A222A}">
      <dgm:prSet phldrT="[Text]"/>
      <dgm:spPr/>
      <dgm:t>
        <a:bodyPr/>
        <a:lstStyle/>
        <a:p>
          <a:r>
            <a:rPr lang="en-US"/>
            <a:t>Almost Robotic</a:t>
          </a:r>
        </a:p>
      </dgm:t>
    </dgm:pt>
    <dgm:pt modelId="{C6CEDE17-EFB3-C049-99C0-E85DDC65EC57}" type="parTrans" cxnId="{8BE3118C-DF25-C749-B7D1-E61E75B9E6D2}">
      <dgm:prSet/>
      <dgm:spPr/>
      <dgm:t>
        <a:bodyPr/>
        <a:lstStyle/>
        <a:p>
          <a:endParaRPr lang="en-US"/>
        </a:p>
      </dgm:t>
    </dgm:pt>
    <dgm:pt modelId="{58ABC081-B708-774D-8428-E6BF3D734107}" type="sibTrans" cxnId="{8BE3118C-DF25-C749-B7D1-E61E75B9E6D2}">
      <dgm:prSet/>
      <dgm:spPr/>
      <dgm:t>
        <a:bodyPr/>
        <a:lstStyle/>
        <a:p>
          <a:endParaRPr lang="en-US"/>
        </a:p>
      </dgm:t>
    </dgm:pt>
    <dgm:pt modelId="{5DDBCD89-3302-47CA-8E5E-A1DC538F84F4}" type="pres">
      <dgm:prSet presAssocID="{7C6C8980-F59B-0442-BD25-5607F16CEBD1}" presName="vert0" presStyleCnt="0">
        <dgm:presLayoutVars>
          <dgm:dir/>
          <dgm:animOne val="branch"/>
          <dgm:animLvl val="lvl"/>
        </dgm:presLayoutVars>
      </dgm:prSet>
      <dgm:spPr/>
    </dgm:pt>
    <dgm:pt modelId="{42AE9B83-4358-496E-9791-613DEB49378B}" type="pres">
      <dgm:prSet presAssocID="{700E27B6-3C2A-8643-A49B-DD9D433EB42C}" presName="thickLine" presStyleLbl="alignNode1" presStyleIdx="0" presStyleCnt="5"/>
      <dgm:spPr/>
    </dgm:pt>
    <dgm:pt modelId="{23194E2E-4EA7-4610-9121-D87D321B2013}" type="pres">
      <dgm:prSet presAssocID="{700E27B6-3C2A-8643-A49B-DD9D433EB42C}" presName="horz1" presStyleCnt="0"/>
      <dgm:spPr/>
    </dgm:pt>
    <dgm:pt modelId="{C6160054-9DC4-46E9-B609-A192F822BEDE}" type="pres">
      <dgm:prSet presAssocID="{700E27B6-3C2A-8643-A49B-DD9D433EB42C}" presName="tx1" presStyleLbl="revTx" presStyleIdx="0" presStyleCnt="5"/>
      <dgm:spPr/>
    </dgm:pt>
    <dgm:pt modelId="{64516CAD-8D22-482A-BB88-9D12230EC8F3}" type="pres">
      <dgm:prSet presAssocID="{700E27B6-3C2A-8643-A49B-DD9D433EB42C}" presName="vert1" presStyleCnt="0"/>
      <dgm:spPr/>
    </dgm:pt>
    <dgm:pt modelId="{1691FA40-7986-474D-8167-DDF9FBE48EDF}" type="pres">
      <dgm:prSet presAssocID="{0210578C-2311-5D44-9D83-8AB2F9FCC4C6}" presName="thickLine" presStyleLbl="alignNode1" presStyleIdx="1" presStyleCnt="5"/>
      <dgm:spPr/>
    </dgm:pt>
    <dgm:pt modelId="{1E0B1A3A-2F73-44F0-AD2F-415D856322D0}" type="pres">
      <dgm:prSet presAssocID="{0210578C-2311-5D44-9D83-8AB2F9FCC4C6}" presName="horz1" presStyleCnt="0"/>
      <dgm:spPr/>
    </dgm:pt>
    <dgm:pt modelId="{E9AEB649-D373-4803-85DD-7B593E717E0A}" type="pres">
      <dgm:prSet presAssocID="{0210578C-2311-5D44-9D83-8AB2F9FCC4C6}" presName="tx1" presStyleLbl="revTx" presStyleIdx="1" presStyleCnt="5"/>
      <dgm:spPr/>
    </dgm:pt>
    <dgm:pt modelId="{A2BCEA78-F61A-4BE9-9010-E91679B18FEE}" type="pres">
      <dgm:prSet presAssocID="{0210578C-2311-5D44-9D83-8AB2F9FCC4C6}" presName="vert1" presStyleCnt="0"/>
      <dgm:spPr/>
    </dgm:pt>
    <dgm:pt modelId="{8681D3E9-F901-470F-8F1A-F0AEC4BA814A}" type="pres">
      <dgm:prSet presAssocID="{5966A915-0369-D040-898B-4F99022C4E32}" presName="thickLine" presStyleLbl="alignNode1" presStyleIdx="2" presStyleCnt="5"/>
      <dgm:spPr/>
    </dgm:pt>
    <dgm:pt modelId="{438AC21C-7E77-48DD-8198-4D0996310ACD}" type="pres">
      <dgm:prSet presAssocID="{5966A915-0369-D040-898B-4F99022C4E32}" presName="horz1" presStyleCnt="0"/>
      <dgm:spPr/>
    </dgm:pt>
    <dgm:pt modelId="{00BEB545-7FC0-4AB8-85DC-7B46AF9129EA}" type="pres">
      <dgm:prSet presAssocID="{5966A915-0369-D040-898B-4F99022C4E32}" presName="tx1" presStyleLbl="revTx" presStyleIdx="2" presStyleCnt="5"/>
      <dgm:spPr/>
    </dgm:pt>
    <dgm:pt modelId="{01AC3764-137C-4527-86D8-480438D62BD2}" type="pres">
      <dgm:prSet presAssocID="{5966A915-0369-D040-898B-4F99022C4E32}" presName="vert1" presStyleCnt="0"/>
      <dgm:spPr/>
    </dgm:pt>
    <dgm:pt modelId="{851FB710-E60F-41D9-AF6A-4AC0568D5957}" type="pres">
      <dgm:prSet presAssocID="{8A560620-8D24-2841-A8CD-B20762573CB2}" presName="thickLine" presStyleLbl="alignNode1" presStyleIdx="3" presStyleCnt="5"/>
      <dgm:spPr/>
    </dgm:pt>
    <dgm:pt modelId="{F0444F16-0099-4CF1-90DA-49D845FE502B}" type="pres">
      <dgm:prSet presAssocID="{8A560620-8D24-2841-A8CD-B20762573CB2}" presName="horz1" presStyleCnt="0"/>
      <dgm:spPr/>
    </dgm:pt>
    <dgm:pt modelId="{5419DC2A-83AD-4A68-9700-216B0549BD05}" type="pres">
      <dgm:prSet presAssocID="{8A560620-8D24-2841-A8CD-B20762573CB2}" presName="tx1" presStyleLbl="revTx" presStyleIdx="3" presStyleCnt="5"/>
      <dgm:spPr/>
    </dgm:pt>
    <dgm:pt modelId="{3EEE0B68-DEBE-46B2-A639-E772F0D48515}" type="pres">
      <dgm:prSet presAssocID="{8A560620-8D24-2841-A8CD-B20762573CB2}" presName="vert1" presStyleCnt="0"/>
      <dgm:spPr/>
    </dgm:pt>
    <dgm:pt modelId="{91A748F6-A4D1-4552-85C2-799118E8F985}" type="pres">
      <dgm:prSet presAssocID="{5BF69D47-F7C8-1340-97F9-0665B76A222A}" presName="thickLine" presStyleLbl="alignNode1" presStyleIdx="4" presStyleCnt="5"/>
      <dgm:spPr/>
    </dgm:pt>
    <dgm:pt modelId="{FD9FA9AB-6816-4083-9FB8-75B5F95638F4}" type="pres">
      <dgm:prSet presAssocID="{5BF69D47-F7C8-1340-97F9-0665B76A222A}" presName="horz1" presStyleCnt="0"/>
      <dgm:spPr/>
    </dgm:pt>
    <dgm:pt modelId="{67053354-AE56-4D30-8A1C-A070F07B0A2F}" type="pres">
      <dgm:prSet presAssocID="{5BF69D47-F7C8-1340-97F9-0665B76A222A}" presName="tx1" presStyleLbl="revTx" presStyleIdx="4" presStyleCnt="5"/>
      <dgm:spPr/>
    </dgm:pt>
    <dgm:pt modelId="{89EC57ED-B973-4657-9E02-8E8EAB3CD073}" type="pres">
      <dgm:prSet presAssocID="{5BF69D47-F7C8-1340-97F9-0665B76A222A}" presName="vert1" presStyleCnt="0"/>
      <dgm:spPr/>
    </dgm:pt>
  </dgm:ptLst>
  <dgm:cxnLst>
    <dgm:cxn modelId="{3811231B-96C2-D049-B077-48D9131DBC69}" srcId="{7C6C8980-F59B-0442-BD25-5607F16CEBD1}" destId="{0210578C-2311-5D44-9D83-8AB2F9FCC4C6}" srcOrd="1" destOrd="0" parTransId="{892FAA5F-B0FE-444B-9161-EA10FA8131E8}" sibTransId="{9D538D7A-3F2D-914A-BCCD-76A48AD0DE5C}"/>
    <dgm:cxn modelId="{5BDDBC30-307E-E645-A546-7D4275BA8F7E}" srcId="{7C6C8980-F59B-0442-BD25-5607F16CEBD1}" destId="{700E27B6-3C2A-8643-A49B-DD9D433EB42C}" srcOrd="0" destOrd="0" parTransId="{313F2F63-1F83-384F-82A5-DD13610BED8B}" sibTransId="{0F3CE86D-C6BB-FA47-A753-6397E3639C04}"/>
    <dgm:cxn modelId="{8B45DF3F-F823-4439-9EEE-1A0F43095775}" type="presOf" srcId="{0210578C-2311-5D44-9D83-8AB2F9FCC4C6}" destId="{E9AEB649-D373-4803-85DD-7B593E717E0A}" srcOrd="0" destOrd="0" presId="urn:microsoft.com/office/officeart/2008/layout/LinedList"/>
    <dgm:cxn modelId="{8BE3118C-DF25-C749-B7D1-E61E75B9E6D2}" srcId="{7C6C8980-F59B-0442-BD25-5607F16CEBD1}" destId="{5BF69D47-F7C8-1340-97F9-0665B76A222A}" srcOrd="4" destOrd="0" parTransId="{C6CEDE17-EFB3-C049-99C0-E85DDC65EC57}" sibTransId="{58ABC081-B708-774D-8428-E6BF3D734107}"/>
    <dgm:cxn modelId="{30F8218F-B59D-4BF1-83AA-138E4D9B20B9}" type="presOf" srcId="{7C6C8980-F59B-0442-BD25-5607F16CEBD1}" destId="{5DDBCD89-3302-47CA-8E5E-A1DC538F84F4}" srcOrd="0" destOrd="0" presId="urn:microsoft.com/office/officeart/2008/layout/LinedList"/>
    <dgm:cxn modelId="{553A0099-96DC-C14F-A5D9-1DB4451655BB}" srcId="{7C6C8980-F59B-0442-BD25-5607F16CEBD1}" destId="{8A560620-8D24-2841-A8CD-B20762573CB2}" srcOrd="3" destOrd="0" parTransId="{A78D40A0-918A-8C4C-87A1-28EB20462407}" sibTransId="{98986EE8-8146-EA44-B111-D3B4B44F25A4}"/>
    <dgm:cxn modelId="{33E76EB4-C2AF-4BF8-903A-F1BD3E5AEB08}" type="presOf" srcId="{700E27B6-3C2A-8643-A49B-DD9D433EB42C}" destId="{C6160054-9DC4-46E9-B609-A192F822BEDE}" srcOrd="0" destOrd="0" presId="urn:microsoft.com/office/officeart/2008/layout/LinedList"/>
    <dgm:cxn modelId="{EEC626B5-801A-9F44-9256-ED2CC0AA8DA1}" srcId="{7C6C8980-F59B-0442-BD25-5607F16CEBD1}" destId="{5966A915-0369-D040-898B-4F99022C4E32}" srcOrd="2" destOrd="0" parTransId="{4798EE8B-F77A-CB46-9AD5-96098B2DFD99}" sibTransId="{E141159F-DDC2-084B-9E60-BDA779A0B4D7}"/>
    <dgm:cxn modelId="{3CAEB5BE-5019-4F97-BB62-7D619CC1692E}" type="presOf" srcId="{5BF69D47-F7C8-1340-97F9-0665B76A222A}" destId="{67053354-AE56-4D30-8A1C-A070F07B0A2F}" srcOrd="0" destOrd="0" presId="urn:microsoft.com/office/officeart/2008/layout/LinedList"/>
    <dgm:cxn modelId="{E5166CDF-3FAC-4101-B1E5-D05F56A7E251}" type="presOf" srcId="{8A560620-8D24-2841-A8CD-B20762573CB2}" destId="{5419DC2A-83AD-4A68-9700-216B0549BD05}" srcOrd="0" destOrd="0" presId="urn:microsoft.com/office/officeart/2008/layout/LinedList"/>
    <dgm:cxn modelId="{05DA16EF-78D3-4E41-A3A6-74CC2F64FECA}" type="presOf" srcId="{5966A915-0369-D040-898B-4F99022C4E32}" destId="{00BEB545-7FC0-4AB8-85DC-7B46AF9129EA}" srcOrd="0" destOrd="0" presId="urn:microsoft.com/office/officeart/2008/layout/LinedList"/>
    <dgm:cxn modelId="{B2BE021A-23E2-4B43-9540-1211F99772F5}" type="presParOf" srcId="{5DDBCD89-3302-47CA-8E5E-A1DC538F84F4}" destId="{42AE9B83-4358-496E-9791-613DEB49378B}" srcOrd="0" destOrd="0" presId="urn:microsoft.com/office/officeart/2008/layout/LinedList"/>
    <dgm:cxn modelId="{C9EF3F28-8466-4A94-A4E6-C7A8142230E2}" type="presParOf" srcId="{5DDBCD89-3302-47CA-8E5E-A1DC538F84F4}" destId="{23194E2E-4EA7-4610-9121-D87D321B2013}" srcOrd="1" destOrd="0" presId="urn:microsoft.com/office/officeart/2008/layout/LinedList"/>
    <dgm:cxn modelId="{7CE50042-18EE-463A-B799-7211952D7B99}" type="presParOf" srcId="{23194E2E-4EA7-4610-9121-D87D321B2013}" destId="{C6160054-9DC4-46E9-B609-A192F822BEDE}" srcOrd="0" destOrd="0" presId="urn:microsoft.com/office/officeart/2008/layout/LinedList"/>
    <dgm:cxn modelId="{0A713039-EDC4-4FBB-8DF8-BED456D7BF1A}" type="presParOf" srcId="{23194E2E-4EA7-4610-9121-D87D321B2013}" destId="{64516CAD-8D22-482A-BB88-9D12230EC8F3}" srcOrd="1" destOrd="0" presId="urn:microsoft.com/office/officeart/2008/layout/LinedList"/>
    <dgm:cxn modelId="{3ABAA0E6-A6FF-4A63-9EBB-F665C296EB0E}" type="presParOf" srcId="{5DDBCD89-3302-47CA-8E5E-A1DC538F84F4}" destId="{1691FA40-7986-474D-8167-DDF9FBE48EDF}" srcOrd="2" destOrd="0" presId="urn:microsoft.com/office/officeart/2008/layout/LinedList"/>
    <dgm:cxn modelId="{53BBD78B-12A7-47E1-B506-089E19D522F6}" type="presParOf" srcId="{5DDBCD89-3302-47CA-8E5E-A1DC538F84F4}" destId="{1E0B1A3A-2F73-44F0-AD2F-415D856322D0}" srcOrd="3" destOrd="0" presId="urn:microsoft.com/office/officeart/2008/layout/LinedList"/>
    <dgm:cxn modelId="{CB1736BC-DED9-49E5-A737-14995B581504}" type="presParOf" srcId="{1E0B1A3A-2F73-44F0-AD2F-415D856322D0}" destId="{E9AEB649-D373-4803-85DD-7B593E717E0A}" srcOrd="0" destOrd="0" presId="urn:microsoft.com/office/officeart/2008/layout/LinedList"/>
    <dgm:cxn modelId="{CEAEFD8B-4079-4E0F-99EA-1F41AA8AA4FB}" type="presParOf" srcId="{1E0B1A3A-2F73-44F0-AD2F-415D856322D0}" destId="{A2BCEA78-F61A-4BE9-9010-E91679B18FEE}" srcOrd="1" destOrd="0" presId="urn:microsoft.com/office/officeart/2008/layout/LinedList"/>
    <dgm:cxn modelId="{6BA2C0F6-8AEC-4CC0-9295-173DE3680061}" type="presParOf" srcId="{5DDBCD89-3302-47CA-8E5E-A1DC538F84F4}" destId="{8681D3E9-F901-470F-8F1A-F0AEC4BA814A}" srcOrd="4" destOrd="0" presId="urn:microsoft.com/office/officeart/2008/layout/LinedList"/>
    <dgm:cxn modelId="{1A00B546-3B85-44A3-8426-71EFB24DF281}" type="presParOf" srcId="{5DDBCD89-3302-47CA-8E5E-A1DC538F84F4}" destId="{438AC21C-7E77-48DD-8198-4D0996310ACD}" srcOrd="5" destOrd="0" presId="urn:microsoft.com/office/officeart/2008/layout/LinedList"/>
    <dgm:cxn modelId="{EE40C58F-72EB-49BA-ADD2-5111B94DEBFD}" type="presParOf" srcId="{438AC21C-7E77-48DD-8198-4D0996310ACD}" destId="{00BEB545-7FC0-4AB8-85DC-7B46AF9129EA}" srcOrd="0" destOrd="0" presId="urn:microsoft.com/office/officeart/2008/layout/LinedList"/>
    <dgm:cxn modelId="{23AC9295-66A5-4649-B3F8-D7CEE2ABAE75}" type="presParOf" srcId="{438AC21C-7E77-48DD-8198-4D0996310ACD}" destId="{01AC3764-137C-4527-86D8-480438D62BD2}" srcOrd="1" destOrd="0" presId="urn:microsoft.com/office/officeart/2008/layout/LinedList"/>
    <dgm:cxn modelId="{BBA2321E-FBE3-428A-BEE1-8E98916584E6}" type="presParOf" srcId="{5DDBCD89-3302-47CA-8E5E-A1DC538F84F4}" destId="{851FB710-E60F-41D9-AF6A-4AC0568D5957}" srcOrd="6" destOrd="0" presId="urn:microsoft.com/office/officeart/2008/layout/LinedList"/>
    <dgm:cxn modelId="{CFEC5015-CA88-4359-9DB5-8199BBC82EF6}" type="presParOf" srcId="{5DDBCD89-3302-47CA-8E5E-A1DC538F84F4}" destId="{F0444F16-0099-4CF1-90DA-49D845FE502B}" srcOrd="7" destOrd="0" presId="urn:microsoft.com/office/officeart/2008/layout/LinedList"/>
    <dgm:cxn modelId="{68020155-5865-4D2E-89BA-1C8E172C2382}" type="presParOf" srcId="{F0444F16-0099-4CF1-90DA-49D845FE502B}" destId="{5419DC2A-83AD-4A68-9700-216B0549BD05}" srcOrd="0" destOrd="0" presId="urn:microsoft.com/office/officeart/2008/layout/LinedList"/>
    <dgm:cxn modelId="{A5986233-997D-4CC5-A212-9941005075F2}" type="presParOf" srcId="{F0444F16-0099-4CF1-90DA-49D845FE502B}" destId="{3EEE0B68-DEBE-46B2-A639-E772F0D48515}" srcOrd="1" destOrd="0" presId="urn:microsoft.com/office/officeart/2008/layout/LinedList"/>
    <dgm:cxn modelId="{1E77922C-EE97-4D7A-9B8E-A25183EF61D8}" type="presParOf" srcId="{5DDBCD89-3302-47CA-8E5E-A1DC538F84F4}" destId="{91A748F6-A4D1-4552-85C2-799118E8F985}" srcOrd="8" destOrd="0" presId="urn:microsoft.com/office/officeart/2008/layout/LinedList"/>
    <dgm:cxn modelId="{2B502E91-F2C8-408A-A939-63BACB4D5861}" type="presParOf" srcId="{5DDBCD89-3302-47CA-8E5E-A1DC538F84F4}" destId="{FD9FA9AB-6816-4083-9FB8-75B5F95638F4}" srcOrd="9" destOrd="0" presId="urn:microsoft.com/office/officeart/2008/layout/LinedList"/>
    <dgm:cxn modelId="{9D7118BB-014D-42A4-B000-E24C9A92F699}" type="presParOf" srcId="{FD9FA9AB-6816-4083-9FB8-75B5F95638F4}" destId="{67053354-AE56-4D30-8A1C-A070F07B0A2F}" srcOrd="0" destOrd="0" presId="urn:microsoft.com/office/officeart/2008/layout/LinedList"/>
    <dgm:cxn modelId="{7B4FB9E7-FE3D-4DE4-9563-9F88E6A40486}" type="presParOf" srcId="{FD9FA9AB-6816-4083-9FB8-75B5F95638F4}" destId="{89EC57ED-B973-4657-9E02-8E8EAB3CD0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45224-E06C-452C-AC59-CDBABAE979C9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43B9AF-6009-44C8-A763-810CCC0E6FE3}">
      <dgm:prSet/>
      <dgm:spPr/>
      <dgm:t>
        <a:bodyPr/>
        <a:lstStyle/>
        <a:p>
          <a:r>
            <a:rPr lang="en-US"/>
            <a:t>Spell</a:t>
          </a:r>
        </a:p>
      </dgm:t>
    </dgm:pt>
    <dgm:pt modelId="{19E2FF99-77D0-480B-9BC0-79C213B5DA4A}" type="parTrans" cxnId="{FDADECB4-90CE-44FD-B880-9F6B95AACCF3}">
      <dgm:prSet/>
      <dgm:spPr/>
      <dgm:t>
        <a:bodyPr/>
        <a:lstStyle/>
        <a:p>
          <a:endParaRPr lang="en-US"/>
        </a:p>
      </dgm:t>
    </dgm:pt>
    <dgm:pt modelId="{9B1B9AB5-37FC-4992-8329-BC883F6945CF}" type="sibTrans" cxnId="{FDADECB4-90CE-44FD-B880-9F6B95AACCF3}">
      <dgm:prSet/>
      <dgm:spPr/>
      <dgm:t>
        <a:bodyPr/>
        <a:lstStyle/>
        <a:p>
          <a:endParaRPr lang="en-US"/>
        </a:p>
      </dgm:t>
    </dgm:pt>
    <dgm:pt modelId="{CC8B2551-967E-47F7-809C-A6B4D1852EC7}">
      <dgm:prSet/>
      <dgm:spPr/>
      <dgm:t>
        <a:bodyPr/>
        <a:lstStyle/>
        <a:p>
          <a:r>
            <a:rPr lang="en-US"/>
            <a:t>Spell &amp; Grammar Check</a:t>
          </a:r>
        </a:p>
      </dgm:t>
    </dgm:pt>
    <dgm:pt modelId="{3192472B-8EF0-4A7A-BB09-3F0D3C0CEC40}" type="parTrans" cxnId="{9A6C2B6F-A4F8-4777-B868-D544F6FECBB3}">
      <dgm:prSet/>
      <dgm:spPr/>
      <dgm:t>
        <a:bodyPr/>
        <a:lstStyle/>
        <a:p>
          <a:endParaRPr lang="en-US"/>
        </a:p>
      </dgm:t>
    </dgm:pt>
    <dgm:pt modelId="{56011F9B-5608-4FCD-974C-664DF4EFD7C6}" type="sibTrans" cxnId="{9A6C2B6F-A4F8-4777-B868-D544F6FECBB3}">
      <dgm:prSet/>
      <dgm:spPr/>
      <dgm:t>
        <a:bodyPr/>
        <a:lstStyle/>
        <a:p>
          <a:endParaRPr lang="en-US"/>
        </a:p>
      </dgm:t>
    </dgm:pt>
    <dgm:pt modelId="{08E0DAD7-9685-4568-9E5B-2380D049CA4D}">
      <dgm:prSet/>
      <dgm:spPr/>
      <dgm:t>
        <a:bodyPr/>
        <a:lstStyle/>
        <a:p>
          <a:r>
            <a:rPr lang="en-US"/>
            <a:t>Distinguish</a:t>
          </a:r>
        </a:p>
      </dgm:t>
    </dgm:pt>
    <dgm:pt modelId="{23D0D589-CB34-41FF-8589-227A5C8122EB}" type="parTrans" cxnId="{F8FBEB84-EFE7-4AB5-B890-1690096BD8EC}">
      <dgm:prSet/>
      <dgm:spPr/>
      <dgm:t>
        <a:bodyPr/>
        <a:lstStyle/>
        <a:p>
          <a:endParaRPr lang="en-US"/>
        </a:p>
      </dgm:t>
    </dgm:pt>
    <dgm:pt modelId="{A3AF6E2E-576D-435E-8D66-1E729233CC5B}" type="sibTrans" cxnId="{F8FBEB84-EFE7-4AB5-B890-1690096BD8EC}">
      <dgm:prSet/>
      <dgm:spPr/>
      <dgm:t>
        <a:bodyPr/>
        <a:lstStyle/>
        <a:p>
          <a:endParaRPr lang="en-US"/>
        </a:p>
      </dgm:t>
    </dgm:pt>
    <dgm:pt modelId="{6376222D-C0B5-4607-9EB7-9C9A30C2E060}">
      <dgm:prSet/>
      <dgm:spPr/>
      <dgm:t>
        <a:bodyPr/>
        <a:lstStyle/>
        <a:p>
          <a:r>
            <a:rPr lang="en-US"/>
            <a:t>Distinguish between formal and informal styles when writing </a:t>
          </a:r>
        </a:p>
      </dgm:t>
    </dgm:pt>
    <dgm:pt modelId="{5187A6E8-37BD-4DE8-8EA0-AC2F6FEC5D19}" type="parTrans" cxnId="{DC12C819-E84B-40B8-89AB-3940D4CE46AA}">
      <dgm:prSet/>
      <dgm:spPr/>
      <dgm:t>
        <a:bodyPr/>
        <a:lstStyle/>
        <a:p>
          <a:endParaRPr lang="en-US"/>
        </a:p>
      </dgm:t>
    </dgm:pt>
    <dgm:pt modelId="{6DB1166A-FE2B-4E9F-AFD4-D7F890FC23EC}" type="sibTrans" cxnId="{DC12C819-E84B-40B8-89AB-3940D4CE46AA}">
      <dgm:prSet/>
      <dgm:spPr/>
      <dgm:t>
        <a:bodyPr/>
        <a:lstStyle/>
        <a:p>
          <a:endParaRPr lang="en-US"/>
        </a:p>
      </dgm:t>
    </dgm:pt>
    <dgm:pt modelId="{EAD0611C-D58F-407C-9592-18FE2F6428D0}">
      <dgm:prSet/>
      <dgm:spPr/>
      <dgm:t>
        <a:bodyPr/>
        <a:lstStyle/>
        <a:p>
          <a:r>
            <a:rPr lang="en-US"/>
            <a:t>Use</a:t>
          </a:r>
        </a:p>
      </dgm:t>
    </dgm:pt>
    <dgm:pt modelId="{9CEBBDAE-32FD-4D4A-9EF9-C782B8696B86}" type="parTrans" cxnId="{0D5F515C-BCBA-422B-AB7D-F064F1856F86}">
      <dgm:prSet/>
      <dgm:spPr/>
      <dgm:t>
        <a:bodyPr/>
        <a:lstStyle/>
        <a:p>
          <a:endParaRPr lang="en-US"/>
        </a:p>
      </dgm:t>
    </dgm:pt>
    <dgm:pt modelId="{5B139279-2210-4AB4-83D7-9EE982C3A899}" type="sibTrans" cxnId="{0D5F515C-BCBA-422B-AB7D-F064F1856F86}">
      <dgm:prSet/>
      <dgm:spPr/>
      <dgm:t>
        <a:bodyPr/>
        <a:lstStyle/>
        <a:p>
          <a:endParaRPr lang="en-US"/>
        </a:p>
      </dgm:t>
    </dgm:pt>
    <dgm:pt modelId="{02EA87AE-88A3-4DD5-AC50-22CF28C6223E}">
      <dgm:prSet/>
      <dgm:spPr/>
      <dgm:t>
        <a:bodyPr/>
        <a:lstStyle/>
        <a:p>
          <a:r>
            <a:rPr lang="en-US"/>
            <a:t>Use a Signature including contact info.</a:t>
          </a:r>
        </a:p>
      </dgm:t>
    </dgm:pt>
    <dgm:pt modelId="{45128C6F-7C5F-4284-A3BE-B80B9D3DB041}" type="parTrans" cxnId="{DAB66D9D-B8AA-4C54-B689-2626435C50D6}">
      <dgm:prSet/>
      <dgm:spPr/>
      <dgm:t>
        <a:bodyPr/>
        <a:lstStyle/>
        <a:p>
          <a:endParaRPr lang="en-US"/>
        </a:p>
      </dgm:t>
    </dgm:pt>
    <dgm:pt modelId="{7D1B4471-DAEB-411F-8E5C-4C970E010DF8}" type="sibTrans" cxnId="{DAB66D9D-B8AA-4C54-B689-2626435C50D6}">
      <dgm:prSet/>
      <dgm:spPr/>
      <dgm:t>
        <a:bodyPr/>
        <a:lstStyle/>
        <a:p>
          <a:endParaRPr lang="en-US"/>
        </a:p>
      </dgm:t>
    </dgm:pt>
    <dgm:pt modelId="{4891FF67-7E92-49D8-B797-7F1528BC4499}">
      <dgm:prSet/>
      <dgm:spPr/>
      <dgm:t>
        <a:bodyPr/>
        <a:lstStyle/>
        <a:p>
          <a:r>
            <a:rPr lang="en-US"/>
            <a:t>Be</a:t>
          </a:r>
        </a:p>
      </dgm:t>
    </dgm:pt>
    <dgm:pt modelId="{D6FDD587-B3E4-4DC4-86F4-6B642B73794A}" type="parTrans" cxnId="{95B3C92B-BF5D-4284-84D6-48E7E6F12460}">
      <dgm:prSet/>
      <dgm:spPr/>
      <dgm:t>
        <a:bodyPr/>
        <a:lstStyle/>
        <a:p>
          <a:endParaRPr lang="en-US"/>
        </a:p>
      </dgm:t>
    </dgm:pt>
    <dgm:pt modelId="{D55AABCE-93DB-4162-9FB9-04A267F18C0C}" type="sibTrans" cxnId="{95B3C92B-BF5D-4284-84D6-48E7E6F12460}">
      <dgm:prSet/>
      <dgm:spPr/>
      <dgm:t>
        <a:bodyPr/>
        <a:lstStyle/>
        <a:p>
          <a:endParaRPr lang="en-US"/>
        </a:p>
      </dgm:t>
    </dgm:pt>
    <dgm:pt modelId="{0716DA37-9A6F-4601-8AE8-DBFBEEA25352}">
      <dgm:prSet/>
      <dgm:spPr/>
      <dgm:t>
        <a:bodyPr/>
        <a:lstStyle/>
        <a:p>
          <a:r>
            <a:rPr lang="en-US"/>
            <a:t>Be kind &amp; Respond Promptly </a:t>
          </a:r>
        </a:p>
      </dgm:t>
    </dgm:pt>
    <dgm:pt modelId="{92033BCD-5880-4C4C-B2A9-366B4D50746B}" type="parTrans" cxnId="{C4188C95-B49F-414A-B7D2-BD5F362BACBD}">
      <dgm:prSet/>
      <dgm:spPr/>
      <dgm:t>
        <a:bodyPr/>
        <a:lstStyle/>
        <a:p>
          <a:endParaRPr lang="en-US"/>
        </a:p>
      </dgm:t>
    </dgm:pt>
    <dgm:pt modelId="{6B0D132C-07F0-45FA-9959-77248422E0C1}" type="sibTrans" cxnId="{C4188C95-B49F-414A-B7D2-BD5F362BACBD}">
      <dgm:prSet/>
      <dgm:spPr/>
      <dgm:t>
        <a:bodyPr/>
        <a:lstStyle/>
        <a:p>
          <a:endParaRPr lang="en-US"/>
        </a:p>
      </dgm:t>
    </dgm:pt>
    <dgm:pt modelId="{9D4099D0-F63B-484A-94CC-8C00C76609BB}">
      <dgm:prSet/>
      <dgm:spPr/>
      <dgm:t>
        <a:bodyPr/>
        <a:lstStyle/>
        <a:p>
          <a:r>
            <a:rPr lang="en-US"/>
            <a:t>Be</a:t>
          </a:r>
        </a:p>
      </dgm:t>
    </dgm:pt>
    <dgm:pt modelId="{52BD7D89-69D1-474C-8A8A-2DA1E5BBB8BA}" type="parTrans" cxnId="{FAFF1CEE-E586-43E5-BCEC-FF862AD7C6D4}">
      <dgm:prSet/>
      <dgm:spPr/>
      <dgm:t>
        <a:bodyPr/>
        <a:lstStyle/>
        <a:p>
          <a:endParaRPr lang="en-US"/>
        </a:p>
      </dgm:t>
    </dgm:pt>
    <dgm:pt modelId="{0A39FF8D-E94A-43C1-92BF-458AA8E87711}" type="sibTrans" cxnId="{FAFF1CEE-E586-43E5-BCEC-FF862AD7C6D4}">
      <dgm:prSet/>
      <dgm:spPr/>
      <dgm:t>
        <a:bodyPr/>
        <a:lstStyle/>
        <a:p>
          <a:endParaRPr lang="en-US"/>
        </a:p>
      </dgm:t>
    </dgm:pt>
    <dgm:pt modelId="{7CD2351E-54E8-45AB-8DD9-9E8358ABC63D}">
      <dgm:prSet/>
      <dgm:spPr/>
      <dgm:t>
        <a:bodyPr/>
        <a:lstStyle/>
        <a:p>
          <a:r>
            <a:rPr lang="en-US"/>
            <a:t>Be concise with your subject lines </a:t>
          </a:r>
        </a:p>
      </dgm:t>
    </dgm:pt>
    <dgm:pt modelId="{4C6645A5-C41E-4825-A609-F806321B056D}" type="parTrans" cxnId="{F712FECF-5443-4685-9D12-6FB07CA5BA2E}">
      <dgm:prSet/>
      <dgm:spPr/>
      <dgm:t>
        <a:bodyPr/>
        <a:lstStyle/>
        <a:p>
          <a:endParaRPr lang="en-US"/>
        </a:p>
      </dgm:t>
    </dgm:pt>
    <dgm:pt modelId="{56D925CE-62B6-49D2-9F09-482C02552E39}" type="sibTrans" cxnId="{F712FECF-5443-4685-9D12-6FB07CA5BA2E}">
      <dgm:prSet/>
      <dgm:spPr/>
      <dgm:t>
        <a:bodyPr/>
        <a:lstStyle/>
        <a:p>
          <a:endParaRPr lang="en-US"/>
        </a:p>
      </dgm:t>
    </dgm:pt>
    <dgm:pt modelId="{7E8E458D-5917-4AC1-B0D7-00DB1DE55698}">
      <dgm:prSet/>
      <dgm:spPr/>
      <dgm:t>
        <a:bodyPr/>
        <a:lstStyle/>
        <a:p>
          <a:r>
            <a:rPr lang="en-US"/>
            <a:t>Address</a:t>
          </a:r>
        </a:p>
      </dgm:t>
    </dgm:pt>
    <dgm:pt modelId="{79BA3531-1780-44F8-824C-39B84A0958C7}" type="parTrans" cxnId="{40F57B38-F757-43FB-B383-740FA95280E5}">
      <dgm:prSet/>
      <dgm:spPr/>
      <dgm:t>
        <a:bodyPr/>
        <a:lstStyle/>
        <a:p>
          <a:endParaRPr lang="en-US"/>
        </a:p>
      </dgm:t>
    </dgm:pt>
    <dgm:pt modelId="{6AFE1606-6E0D-4937-8D34-A19291F00630}" type="sibTrans" cxnId="{40F57B38-F757-43FB-B383-740FA95280E5}">
      <dgm:prSet/>
      <dgm:spPr/>
      <dgm:t>
        <a:bodyPr/>
        <a:lstStyle/>
        <a:p>
          <a:endParaRPr lang="en-US"/>
        </a:p>
      </dgm:t>
    </dgm:pt>
    <dgm:pt modelId="{47C1D427-F61B-41C6-A914-03C5BA769C2C}">
      <dgm:prSet/>
      <dgm:spPr/>
      <dgm:t>
        <a:bodyPr/>
        <a:lstStyle/>
        <a:p>
          <a:r>
            <a:rPr lang="en-US"/>
            <a:t>Address to specific person</a:t>
          </a:r>
        </a:p>
      </dgm:t>
    </dgm:pt>
    <dgm:pt modelId="{D18C7C5E-2A20-4705-B083-36D112238C0D}" type="parTrans" cxnId="{DA851062-26E7-446C-B3A4-1590102A4EF4}">
      <dgm:prSet/>
      <dgm:spPr/>
      <dgm:t>
        <a:bodyPr/>
        <a:lstStyle/>
        <a:p>
          <a:endParaRPr lang="en-US"/>
        </a:p>
      </dgm:t>
    </dgm:pt>
    <dgm:pt modelId="{A2E5FA85-F575-496E-9BCF-768C8A4353B2}" type="sibTrans" cxnId="{DA851062-26E7-446C-B3A4-1590102A4EF4}">
      <dgm:prSet/>
      <dgm:spPr/>
      <dgm:t>
        <a:bodyPr/>
        <a:lstStyle/>
        <a:p>
          <a:endParaRPr lang="en-US"/>
        </a:p>
      </dgm:t>
    </dgm:pt>
    <dgm:pt modelId="{DFFE3B45-E429-4458-8A55-395372465C1D}">
      <dgm:prSet/>
      <dgm:spPr/>
      <dgm:t>
        <a:bodyPr/>
        <a:lstStyle/>
        <a:p>
          <a:r>
            <a:rPr lang="en-US"/>
            <a:t>Be</a:t>
          </a:r>
        </a:p>
      </dgm:t>
    </dgm:pt>
    <dgm:pt modelId="{236E74AE-9299-40A0-972F-37C42035D860}" type="parTrans" cxnId="{B2E95EA6-89D0-4325-92BE-9C78C4FA010A}">
      <dgm:prSet/>
      <dgm:spPr/>
      <dgm:t>
        <a:bodyPr/>
        <a:lstStyle/>
        <a:p>
          <a:endParaRPr lang="en-US"/>
        </a:p>
      </dgm:t>
    </dgm:pt>
    <dgm:pt modelId="{B9E50B52-A923-4A14-9394-FCDD543DDCBA}" type="sibTrans" cxnId="{B2E95EA6-89D0-4325-92BE-9C78C4FA010A}">
      <dgm:prSet/>
      <dgm:spPr/>
      <dgm:t>
        <a:bodyPr/>
        <a:lstStyle/>
        <a:p>
          <a:endParaRPr lang="en-US"/>
        </a:p>
      </dgm:t>
    </dgm:pt>
    <dgm:pt modelId="{30718F96-ED72-48D4-9DA5-DCBB1B841330}">
      <dgm:prSet/>
      <dgm:spPr/>
      <dgm:t>
        <a:bodyPr/>
        <a:lstStyle/>
        <a:p>
          <a:r>
            <a:rPr lang="en-US"/>
            <a:t>Be specific about WHAT you want &amp; HOW you want to attain in through your writing </a:t>
          </a:r>
        </a:p>
      </dgm:t>
    </dgm:pt>
    <dgm:pt modelId="{1AFBC780-D68C-4FAF-8295-0D8CC55EDC98}" type="parTrans" cxnId="{C7119486-7094-4C46-AE48-F5BD5FF28965}">
      <dgm:prSet/>
      <dgm:spPr/>
      <dgm:t>
        <a:bodyPr/>
        <a:lstStyle/>
        <a:p>
          <a:endParaRPr lang="en-US"/>
        </a:p>
      </dgm:t>
    </dgm:pt>
    <dgm:pt modelId="{CDC0ACFA-CCE3-4BD2-BCD3-822FEFD02DB1}" type="sibTrans" cxnId="{C7119486-7094-4C46-AE48-F5BD5FF28965}">
      <dgm:prSet/>
      <dgm:spPr/>
      <dgm:t>
        <a:bodyPr/>
        <a:lstStyle/>
        <a:p>
          <a:endParaRPr lang="en-US"/>
        </a:p>
      </dgm:t>
    </dgm:pt>
    <dgm:pt modelId="{535F1B05-F442-40FE-AC80-F4FA94CE16B1}">
      <dgm:prSet/>
      <dgm:spPr/>
      <dgm:t>
        <a:bodyPr/>
        <a:lstStyle/>
        <a:p>
          <a:r>
            <a:rPr lang="en-US"/>
            <a:t>Avoid</a:t>
          </a:r>
        </a:p>
      </dgm:t>
    </dgm:pt>
    <dgm:pt modelId="{2E71041C-74DB-4DB1-B165-5023E14CDF33}" type="parTrans" cxnId="{8CBB04B6-7E56-44EC-A136-43E61F74D1A7}">
      <dgm:prSet/>
      <dgm:spPr/>
      <dgm:t>
        <a:bodyPr/>
        <a:lstStyle/>
        <a:p>
          <a:endParaRPr lang="en-US"/>
        </a:p>
      </dgm:t>
    </dgm:pt>
    <dgm:pt modelId="{15D29A9C-7443-4180-954C-F4B615F47AE2}" type="sibTrans" cxnId="{8CBB04B6-7E56-44EC-A136-43E61F74D1A7}">
      <dgm:prSet/>
      <dgm:spPr/>
      <dgm:t>
        <a:bodyPr/>
        <a:lstStyle/>
        <a:p>
          <a:endParaRPr lang="en-US"/>
        </a:p>
      </dgm:t>
    </dgm:pt>
    <dgm:pt modelId="{0BE01C90-EBC7-4D9B-9CE3-148717C67AC7}">
      <dgm:prSet/>
      <dgm:spPr/>
      <dgm:t>
        <a:bodyPr/>
        <a:lstStyle/>
        <a:p>
          <a:r>
            <a:rPr lang="en-US"/>
            <a:t>Avoid Attachments &amp; keep email concise and within 1 screen shot</a:t>
          </a:r>
        </a:p>
      </dgm:t>
    </dgm:pt>
    <dgm:pt modelId="{0DA65AA5-7F04-4806-A91B-D465697BBAFD}" type="parTrans" cxnId="{C325DAE2-10F0-47F7-B514-8E4ABC3938A3}">
      <dgm:prSet/>
      <dgm:spPr/>
      <dgm:t>
        <a:bodyPr/>
        <a:lstStyle/>
        <a:p>
          <a:endParaRPr lang="en-US"/>
        </a:p>
      </dgm:t>
    </dgm:pt>
    <dgm:pt modelId="{8D109E07-4E45-4F0E-9C59-8CC7A28B0A6B}" type="sibTrans" cxnId="{C325DAE2-10F0-47F7-B514-8E4ABC3938A3}">
      <dgm:prSet/>
      <dgm:spPr/>
      <dgm:t>
        <a:bodyPr/>
        <a:lstStyle/>
        <a:p>
          <a:endParaRPr lang="en-US"/>
        </a:p>
      </dgm:t>
    </dgm:pt>
    <dgm:pt modelId="{F0226459-E3F7-477F-94D7-D0B1432E31F8}">
      <dgm:prSet/>
      <dgm:spPr/>
      <dgm:t>
        <a:bodyPr/>
        <a:lstStyle/>
        <a:p>
          <a:r>
            <a:rPr lang="en-US"/>
            <a:t>Avoid</a:t>
          </a:r>
        </a:p>
      </dgm:t>
    </dgm:pt>
    <dgm:pt modelId="{07BDDB39-A267-4737-BE79-A29808C68361}" type="parTrans" cxnId="{ABBA263E-D57D-40C4-B9B8-2F73967FACE7}">
      <dgm:prSet/>
      <dgm:spPr/>
      <dgm:t>
        <a:bodyPr/>
        <a:lstStyle/>
        <a:p>
          <a:endParaRPr lang="en-US"/>
        </a:p>
      </dgm:t>
    </dgm:pt>
    <dgm:pt modelId="{4344BDEF-9E71-4B70-8511-37732B51E144}" type="sibTrans" cxnId="{ABBA263E-D57D-40C4-B9B8-2F73967FACE7}">
      <dgm:prSet/>
      <dgm:spPr/>
      <dgm:t>
        <a:bodyPr/>
        <a:lstStyle/>
        <a:p>
          <a:endParaRPr lang="en-US"/>
        </a:p>
      </dgm:t>
    </dgm:pt>
    <dgm:pt modelId="{22B2D2F5-154A-48D2-B205-DCBDDCF55936}">
      <dgm:prSet/>
      <dgm:spPr/>
      <dgm:t>
        <a:bodyPr/>
        <a:lstStyle/>
        <a:p>
          <a:r>
            <a:rPr lang="en-US"/>
            <a:t>Avoid slang &amp; text writing</a:t>
          </a:r>
        </a:p>
      </dgm:t>
    </dgm:pt>
    <dgm:pt modelId="{230FD152-221D-48E9-9B0F-99A97B598490}" type="parTrans" cxnId="{C5F87257-AA20-4FA2-9C87-986543AED65C}">
      <dgm:prSet/>
      <dgm:spPr/>
      <dgm:t>
        <a:bodyPr/>
        <a:lstStyle/>
        <a:p>
          <a:endParaRPr lang="en-US"/>
        </a:p>
      </dgm:t>
    </dgm:pt>
    <dgm:pt modelId="{46CFC7CE-45E1-467F-860F-B82C32DC295C}" type="sibTrans" cxnId="{C5F87257-AA20-4FA2-9C87-986543AED65C}">
      <dgm:prSet/>
      <dgm:spPr/>
      <dgm:t>
        <a:bodyPr/>
        <a:lstStyle/>
        <a:p>
          <a:endParaRPr lang="en-US"/>
        </a:p>
      </dgm:t>
    </dgm:pt>
    <dgm:pt modelId="{70CBF477-5EB2-41F7-ADB8-2B4413B41E3D}" type="pres">
      <dgm:prSet presAssocID="{EC145224-E06C-452C-AC59-CDBABAE979C9}" presName="Name0" presStyleCnt="0">
        <dgm:presLayoutVars>
          <dgm:dir/>
          <dgm:animLvl val="lvl"/>
          <dgm:resizeHandles val="exact"/>
        </dgm:presLayoutVars>
      </dgm:prSet>
      <dgm:spPr/>
    </dgm:pt>
    <dgm:pt modelId="{314E5964-31A3-4EFA-83E8-EBF231F49838}" type="pres">
      <dgm:prSet presAssocID="{6143B9AF-6009-44C8-A763-810CCC0E6FE3}" presName="linNode" presStyleCnt="0"/>
      <dgm:spPr/>
    </dgm:pt>
    <dgm:pt modelId="{F6F7A406-E738-4FF1-8507-9065EC78C398}" type="pres">
      <dgm:prSet presAssocID="{6143B9AF-6009-44C8-A763-810CCC0E6FE3}" presName="parentText" presStyleLbl="solidFgAcc1" presStyleIdx="0" presStyleCnt="9">
        <dgm:presLayoutVars>
          <dgm:chMax val="1"/>
          <dgm:bulletEnabled/>
        </dgm:presLayoutVars>
      </dgm:prSet>
      <dgm:spPr/>
    </dgm:pt>
    <dgm:pt modelId="{FB4BEC20-8549-4016-ADED-91BEE1D05CBA}" type="pres">
      <dgm:prSet presAssocID="{6143B9AF-6009-44C8-A763-810CCC0E6FE3}" presName="descendantText" presStyleLbl="alignNode1" presStyleIdx="0" presStyleCnt="9">
        <dgm:presLayoutVars>
          <dgm:bulletEnabled/>
        </dgm:presLayoutVars>
      </dgm:prSet>
      <dgm:spPr/>
    </dgm:pt>
    <dgm:pt modelId="{362BDFF4-2D82-48EB-BD49-84F35B9D9695}" type="pres">
      <dgm:prSet presAssocID="{9B1B9AB5-37FC-4992-8329-BC883F6945CF}" presName="sp" presStyleCnt="0"/>
      <dgm:spPr/>
    </dgm:pt>
    <dgm:pt modelId="{913CF269-573D-4D97-AEDB-474A285E5CD0}" type="pres">
      <dgm:prSet presAssocID="{08E0DAD7-9685-4568-9E5B-2380D049CA4D}" presName="linNode" presStyleCnt="0"/>
      <dgm:spPr/>
    </dgm:pt>
    <dgm:pt modelId="{D7427875-E4B7-4D2C-B664-13716B37F73E}" type="pres">
      <dgm:prSet presAssocID="{08E0DAD7-9685-4568-9E5B-2380D049CA4D}" presName="parentText" presStyleLbl="solidFgAcc1" presStyleIdx="1" presStyleCnt="9">
        <dgm:presLayoutVars>
          <dgm:chMax val="1"/>
          <dgm:bulletEnabled/>
        </dgm:presLayoutVars>
      </dgm:prSet>
      <dgm:spPr/>
    </dgm:pt>
    <dgm:pt modelId="{0E52D89B-39F7-48A1-9D04-F7E56C39FDA8}" type="pres">
      <dgm:prSet presAssocID="{08E0DAD7-9685-4568-9E5B-2380D049CA4D}" presName="descendantText" presStyleLbl="alignNode1" presStyleIdx="1" presStyleCnt="9">
        <dgm:presLayoutVars>
          <dgm:bulletEnabled/>
        </dgm:presLayoutVars>
      </dgm:prSet>
      <dgm:spPr/>
    </dgm:pt>
    <dgm:pt modelId="{F6F34473-9694-469F-8BAE-6C57722CBEE1}" type="pres">
      <dgm:prSet presAssocID="{A3AF6E2E-576D-435E-8D66-1E729233CC5B}" presName="sp" presStyleCnt="0"/>
      <dgm:spPr/>
    </dgm:pt>
    <dgm:pt modelId="{9FC5DA3F-6C07-47DE-9231-8FC6E147321C}" type="pres">
      <dgm:prSet presAssocID="{EAD0611C-D58F-407C-9592-18FE2F6428D0}" presName="linNode" presStyleCnt="0"/>
      <dgm:spPr/>
    </dgm:pt>
    <dgm:pt modelId="{B2B7D54E-A92C-477A-922E-57B77DC24623}" type="pres">
      <dgm:prSet presAssocID="{EAD0611C-D58F-407C-9592-18FE2F6428D0}" presName="parentText" presStyleLbl="solidFgAcc1" presStyleIdx="2" presStyleCnt="9">
        <dgm:presLayoutVars>
          <dgm:chMax val="1"/>
          <dgm:bulletEnabled/>
        </dgm:presLayoutVars>
      </dgm:prSet>
      <dgm:spPr/>
    </dgm:pt>
    <dgm:pt modelId="{5318CE3F-FC33-4B80-85A8-D6E456037C7A}" type="pres">
      <dgm:prSet presAssocID="{EAD0611C-D58F-407C-9592-18FE2F6428D0}" presName="descendantText" presStyleLbl="alignNode1" presStyleIdx="2" presStyleCnt="9">
        <dgm:presLayoutVars>
          <dgm:bulletEnabled/>
        </dgm:presLayoutVars>
      </dgm:prSet>
      <dgm:spPr/>
    </dgm:pt>
    <dgm:pt modelId="{7CEB52CC-3804-4CD4-9E48-680B8A2D390B}" type="pres">
      <dgm:prSet presAssocID="{5B139279-2210-4AB4-83D7-9EE982C3A899}" presName="sp" presStyleCnt="0"/>
      <dgm:spPr/>
    </dgm:pt>
    <dgm:pt modelId="{65D84B40-E3FB-42B7-9BE9-8E2F9753F054}" type="pres">
      <dgm:prSet presAssocID="{4891FF67-7E92-49D8-B797-7F1528BC4499}" presName="linNode" presStyleCnt="0"/>
      <dgm:spPr/>
    </dgm:pt>
    <dgm:pt modelId="{57283A07-5645-4D43-B6E8-40B8069AA75B}" type="pres">
      <dgm:prSet presAssocID="{4891FF67-7E92-49D8-B797-7F1528BC4499}" presName="parentText" presStyleLbl="solidFgAcc1" presStyleIdx="3" presStyleCnt="9">
        <dgm:presLayoutVars>
          <dgm:chMax val="1"/>
          <dgm:bulletEnabled/>
        </dgm:presLayoutVars>
      </dgm:prSet>
      <dgm:spPr/>
    </dgm:pt>
    <dgm:pt modelId="{955104C0-E380-4A91-B7BE-94F5B000F33A}" type="pres">
      <dgm:prSet presAssocID="{4891FF67-7E92-49D8-B797-7F1528BC4499}" presName="descendantText" presStyleLbl="alignNode1" presStyleIdx="3" presStyleCnt="9">
        <dgm:presLayoutVars>
          <dgm:bulletEnabled/>
        </dgm:presLayoutVars>
      </dgm:prSet>
      <dgm:spPr/>
    </dgm:pt>
    <dgm:pt modelId="{9EC49B7A-D707-428F-8DF1-F341751DE15D}" type="pres">
      <dgm:prSet presAssocID="{D55AABCE-93DB-4162-9FB9-04A267F18C0C}" presName="sp" presStyleCnt="0"/>
      <dgm:spPr/>
    </dgm:pt>
    <dgm:pt modelId="{23FEF9F2-CAAF-414F-9E92-A3108D55F292}" type="pres">
      <dgm:prSet presAssocID="{9D4099D0-F63B-484A-94CC-8C00C76609BB}" presName="linNode" presStyleCnt="0"/>
      <dgm:spPr/>
    </dgm:pt>
    <dgm:pt modelId="{76C2A173-5F20-422A-AB08-E1834032E561}" type="pres">
      <dgm:prSet presAssocID="{9D4099D0-F63B-484A-94CC-8C00C76609BB}" presName="parentText" presStyleLbl="solidFgAcc1" presStyleIdx="4" presStyleCnt="9">
        <dgm:presLayoutVars>
          <dgm:chMax val="1"/>
          <dgm:bulletEnabled/>
        </dgm:presLayoutVars>
      </dgm:prSet>
      <dgm:spPr/>
    </dgm:pt>
    <dgm:pt modelId="{648D147A-28C7-4928-851C-D556CFB82F23}" type="pres">
      <dgm:prSet presAssocID="{9D4099D0-F63B-484A-94CC-8C00C76609BB}" presName="descendantText" presStyleLbl="alignNode1" presStyleIdx="4" presStyleCnt="9">
        <dgm:presLayoutVars>
          <dgm:bulletEnabled/>
        </dgm:presLayoutVars>
      </dgm:prSet>
      <dgm:spPr/>
    </dgm:pt>
    <dgm:pt modelId="{27788CBA-8F51-4646-A027-8FD7BE734DEC}" type="pres">
      <dgm:prSet presAssocID="{0A39FF8D-E94A-43C1-92BF-458AA8E87711}" presName="sp" presStyleCnt="0"/>
      <dgm:spPr/>
    </dgm:pt>
    <dgm:pt modelId="{A6571BEB-22B9-4497-9DC2-7DAB2FC9D81F}" type="pres">
      <dgm:prSet presAssocID="{7E8E458D-5917-4AC1-B0D7-00DB1DE55698}" presName="linNode" presStyleCnt="0"/>
      <dgm:spPr/>
    </dgm:pt>
    <dgm:pt modelId="{78DEB158-675B-4F4C-816B-73EA948FB238}" type="pres">
      <dgm:prSet presAssocID="{7E8E458D-5917-4AC1-B0D7-00DB1DE55698}" presName="parentText" presStyleLbl="solidFgAcc1" presStyleIdx="5" presStyleCnt="9">
        <dgm:presLayoutVars>
          <dgm:chMax val="1"/>
          <dgm:bulletEnabled/>
        </dgm:presLayoutVars>
      </dgm:prSet>
      <dgm:spPr/>
    </dgm:pt>
    <dgm:pt modelId="{0CDF9905-7017-4BBD-8A13-941CE8D6B9AA}" type="pres">
      <dgm:prSet presAssocID="{7E8E458D-5917-4AC1-B0D7-00DB1DE55698}" presName="descendantText" presStyleLbl="alignNode1" presStyleIdx="5" presStyleCnt="9">
        <dgm:presLayoutVars>
          <dgm:bulletEnabled/>
        </dgm:presLayoutVars>
      </dgm:prSet>
      <dgm:spPr/>
    </dgm:pt>
    <dgm:pt modelId="{D8CA1B2C-2851-4C6D-9B55-216E04A0F1FE}" type="pres">
      <dgm:prSet presAssocID="{6AFE1606-6E0D-4937-8D34-A19291F00630}" presName="sp" presStyleCnt="0"/>
      <dgm:spPr/>
    </dgm:pt>
    <dgm:pt modelId="{DFB8FD76-7304-4FD4-856D-2FA02689887D}" type="pres">
      <dgm:prSet presAssocID="{DFFE3B45-E429-4458-8A55-395372465C1D}" presName="linNode" presStyleCnt="0"/>
      <dgm:spPr/>
    </dgm:pt>
    <dgm:pt modelId="{730A1A3C-ACD5-49C2-B4AD-D8809007488A}" type="pres">
      <dgm:prSet presAssocID="{DFFE3B45-E429-4458-8A55-395372465C1D}" presName="parentText" presStyleLbl="solidFgAcc1" presStyleIdx="6" presStyleCnt="9">
        <dgm:presLayoutVars>
          <dgm:chMax val="1"/>
          <dgm:bulletEnabled/>
        </dgm:presLayoutVars>
      </dgm:prSet>
      <dgm:spPr/>
    </dgm:pt>
    <dgm:pt modelId="{11D0811B-0D0C-45EF-92E3-64ED4536D91B}" type="pres">
      <dgm:prSet presAssocID="{DFFE3B45-E429-4458-8A55-395372465C1D}" presName="descendantText" presStyleLbl="alignNode1" presStyleIdx="6" presStyleCnt="9">
        <dgm:presLayoutVars>
          <dgm:bulletEnabled/>
        </dgm:presLayoutVars>
      </dgm:prSet>
      <dgm:spPr/>
    </dgm:pt>
    <dgm:pt modelId="{F9540D65-66C1-4CA1-8747-BB0235D5F669}" type="pres">
      <dgm:prSet presAssocID="{B9E50B52-A923-4A14-9394-FCDD543DDCBA}" presName="sp" presStyleCnt="0"/>
      <dgm:spPr/>
    </dgm:pt>
    <dgm:pt modelId="{CF3E8BA4-9855-423F-A3DD-ABBDF2EE13EB}" type="pres">
      <dgm:prSet presAssocID="{535F1B05-F442-40FE-AC80-F4FA94CE16B1}" presName="linNode" presStyleCnt="0"/>
      <dgm:spPr/>
    </dgm:pt>
    <dgm:pt modelId="{53F62EB0-ED1D-4E95-BC72-79635A834C4E}" type="pres">
      <dgm:prSet presAssocID="{535F1B05-F442-40FE-AC80-F4FA94CE16B1}" presName="parentText" presStyleLbl="solidFgAcc1" presStyleIdx="7" presStyleCnt="9">
        <dgm:presLayoutVars>
          <dgm:chMax val="1"/>
          <dgm:bulletEnabled/>
        </dgm:presLayoutVars>
      </dgm:prSet>
      <dgm:spPr/>
    </dgm:pt>
    <dgm:pt modelId="{0E0AE7E5-8CDB-4662-B591-084A754B8AB6}" type="pres">
      <dgm:prSet presAssocID="{535F1B05-F442-40FE-AC80-F4FA94CE16B1}" presName="descendantText" presStyleLbl="alignNode1" presStyleIdx="7" presStyleCnt="9">
        <dgm:presLayoutVars>
          <dgm:bulletEnabled/>
        </dgm:presLayoutVars>
      </dgm:prSet>
      <dgm:spPr/>
    </dgm:pt>
    <dgm:pt modelId="{AF746A26-1922-4C99-B139-3DAF005239AF}" type="pres">
      <dgm:prSet presAssocID="{15D29A9C-7443-4180-954C-F4B615F47AE2}" presName="sp" presStyleCnt="0"/>
      <dgm:spPr/>
    </dgm:pt>
    <dgm:pt modelId="{7D9CEE3E-69D1-4597-9963-23B95DB9E303}" type="pres">
      <dgm:prSet presAssocID="{F0226459-E3F7-477F-94D7-D0B1432E31F8}" presName="linNode" presStyleCnt="0"/>
      <dgm:spPr/>
    </dgm:pt>
    <dgm:pt modelId="{EDF41BCE-939F-4D34-8366-88DBCE500D07}" type="pres">
      <dgm:prSet presAssocID="{F0226459-E3F7-477F-94D7-D0B1432E31F8}" presName="parentText" presStyleLbl="solidFgAcc1" presStyleIdx="8" presStyleCnt="9">
        <dgm:presLayoutVars>
          <dgm:chMax val="1"/>
          <dgm:bulletEnabled/>
        </dgm:presLayoutVars>
      </dgm:prSet>
      <dgm:spPr/>
    </dgm:pt>
    <dgm:pt modelId="{BB9DFB98-D18E-43A1-8429-A81FF05E88CD}" type="pres">
      <dgm:prSet presAssocID="{F0226459-E3F7-477F-94D7-D0B1432E31F8}" presName="descendantText" presStyleLbl="alignNode1" presStyleIdx="8" presStyleCnt="9">
        <dgm:presLayoutVars>
          <dgm:bulletEnabled/>
        </dgm:presLayoutVars>
      </dgm:prSet>
      <dgm:spPr/>
    </dgm:pt>
  </dgm:ptLst>
  <dgm:cxnLst>
    <dgm:cxn modelId="{DC12C819-E84B-40B8-89AB-3940D4CE46AA}" srcId="{08E0DAD7-9685-4568-9E5B-2380D049CA4D}" destId="{6376222D-C0B5-4607-9EB7-9C9A30C2E060}" srcOrd="0" destOrd="0" parTransId="{5187A6E8-37BD-4DE8-8EA0-AC2F6FEC5D19}" sibTransId="{6DB1166A-FE2B-4E9F-AFD4-D7F890FC23EC}"/>
    <dgm:cxn modelId="{B78E711B-3E2D-4E6E-88E8-A4E3025CFDA0}" type="presOf" srcId="{0716DA37-9A6F-4601-8AE8-DBFBEEA25352}" destId="{955104C0-E380-4A91-B7BE-94F5B000F33A}" srcOrd="0" destOrd="0" presId="urn:microsoft.com/office/officeart/2016/7/layout/VerticalHollowActionList"/>
    <dgm:cxn modelId="{0692E91E-982C-4795-938E-8413C30ACC15}" type="presOf" srcId="{EAD0611C-D58F-407C-9592-18FE2F6428D0}" destId="{B2B7D54E-A92C-477A-922E-57B77DC24623}" srcOrd="0" destOrd="0" presId="urn:microsoft.com/office/officeart/2016/7/layout/VerticalHollowActionList"/>
    <dgm:cxn modelId="{C9659E22-62A5-4E0D-AB8F-1E03B8B99985}" type="presOf" srcId="{4891FF67-7E92-49D8-B797-7F1528BC4499}" destId="{57283A07-5645-4D43-B6E8-40B8069AA75B}" srcOrd="0" destOrd="0" presId="urn:microsoft.com/office/officeart/2016/7/layout/VerticalHollowActionList"/>
    <dgm:cxn modelId="{3F309A2A-8FFF-4255-BA12-A3031E4E9DF7}" type="presOf" srcId="{F0226459-E3F7-477F-94D7-D0B1432E31F8}" destId="{EDF41BCE-939F-4D34-8366-88DBCE500D07}" srcOrd="0" destOrd="0" presId="urn:microsoft.com/office/officeart/2016/7/layout/VerticalHollowActionList"/>
    <dgm:cxn modelId="{95B3C92B-BF5D-4284-84D6-48E7E6F12460}" srcId="{EC145224-E06C-452C-AC59-CDBABAE979C9}" destId="{4891FF67-7E92-49D8-B797-7F1528BC4499}" srcOrd="3" destOrd="0" parTransId="{D6FDD587-B3E4-4DC4-86F4-6B642B73794A}" sibTransId="{D55AABCE-93DB-4162-9FB9-04A267F18C0C}"/>
    <dgm:cxn modelId="{C6CE712C-1DC2-451E-A2E3-1524D6739148}" type="presOf" srcId="{22B2D2F5-154A-48D2-B205-DCBDDCF55936}" destId="{BB9DFB98-D18E-43A1-8429-A81FF05E88CD}" srcOrd="0" destOrd="0" presId="urn:microsoft.com/office/officeart/2016/7/layout/VerticalHollowActionList"/>
    <dgm:cxn modelId="{BCFE772E-CC97-463F-B987-4CA0A2B723A9}" type="presOf" srcId="{9D4099D0-F63B-484A-94CC-8C00C76609BB}" destId="{76C2A173-5F20-422A-AB08-E1834032E561}" srcOrd="0" destOrd="0" presId="urn:microsoft.com/office/officeart/2016/7/layout/VerticalHollowActionList"/>
    <dgm:cxn modelId="{40F57B38-F757-43FB-B383-740FA95280E5}" srcId="{EC145224-E06C-452C-AC59-CDBABAE979C9}" destId="{7E8E458D-5917-4AC1-B0D7-00DB1DE55698}" srcOrd="5" destOrd="0" parTransId="{79BA3531-1780-44F8-824C-39B84A0958C7}" sibTransId="{6AFE1606-6E0D-4937-8D34-A19291F00630}"/>
    <dgm:cxn modelId="{37293939-3658-4002-BBE8-43A095532EE6}" type="presOf" srcId="{7E8E458D-5917-4AC1-B0D7-00DB1DE55698}" destId="{78DEB158-675B-4F4C-816B-73EA948FB238}" srcOrd="0" destOrd="0" presId="urn:microsoft.com/office/officeart/2016/7/layout/VerticalHollowActionList"/>
    <dgm:cxn modelId="{ABBA263E-D57D-40C4-B9B8-2F73967FACE7}" srcId="{EC145224-E06C-452C-AC59-CDBABAE979C9}" destId="{F0226459-E3F7-477F-94D7-D0B1432E31F8}" srcOrd="8" destOrd="0" parTransId="{07BDDB39-A267-4737-BE79-A29808C68361}" sibTransId="{4344BDEF-9E71-4B70-8511-37732B51E144}"/>
    <dgm:cxn modelId="{3B8CEA3F-BABD-4AF8-BBBD-43986CB55E79}" type="presOf" srcId="{0BE01C90-EBC7-4D9B-9CE3-148717C67AC7}" destId="{0E0AE7E5-8CDB-4662-B591-084A754B8AB6}" srcOrd="0" destOrd="0" presId="urn:microsoft.com/office/officeart/2016/7/layout/VerticalHollowActionList"/>
    <dgm:cxn modelId="{0D5F515C-BCBA-422B-AB7D-F064F1856F86}" srcId="{EC145224-E06C-452C-AC59-CDBABAE979C9}" destId="{EAD0611C-D58F-407C-9592-18FE2F6428D0}" srcOrd="2" destOrd="0" parTransId="{9CEBBDAE-32FD-4D4A-9EF9-C782B8696B86}" sibTransId="{5B139279-2210-4AB4-83D7-9EE982C3A899}"/>
    <dgm:cxn modelId="{DA851062-26E7-446C-B3A4-1590102A4EF4}" srcId="{7E8E458D-5917-4AC1-B0D7-00DB1DE55698}" destId="{47C1D427-F61B-41C6-A914-03C5BA769C2C}" srcOrd="0" destOrd="0" parTransId="{D18C7C5E-2A20-4705-B083-36D112238C0D}" sibTransId="{A2E5FA85-F575-496E-9BCF-768C8A4353B2}"/>
    <dgm:cxn modelId="{9A6C2B6F-A4F8-4777-B868-D544F6FECBB3}" srcId="{6143B9AF-6009-44C8-A763-810CCC0E6FE3}" destId="{CC8B2551-967E-47F7-809C-A6B4D1852EC7}" srcOrd="0" destOrd="0" parTransId="{3192472B-8EF0-4A7A-BB09-3F0D3C0CEC40}" sibTransId="{56011F9B-5608-4FCD-974C-664DF4EFD7C6}"/>
    <dgm:cxn modelId="{C5F87257-AA20-4FA2-9C87-986543AED65C}" srcId="{F0226459-E3F7-477F-94D7-D0B1432E31F8}" destId="{22B2D2F5-154A-48D2-B205-DCBDDCF55936}" srcOrd="0" destOrd="0" parTransId="{230FD152-221D-48E9-9B0F-99A97B598490}" sibTransId="{46CFC7CE-45E1-467F-860F-B82C32DC295C}"/>
    <dgm:cxn modelId="{75FAFD77-53F8-4B3F-8EAE-386EFB5CCDFA}" type="presOf" srcId="{02EA87AE-88A3-4DD5-AC50-22CF28C6223E}" destId="{5318CE3F-FC33-4B80-85A8-D6E456037C7A}" srcOrd="0" destOrd="0" presId="urn:microsoft.com/office/officeart/2016/7/layout/VerticalHollowActionList"/>
    <dgm:cxn modelId="{CD3AA95A-2A14-4041-B317-70BB61FF7855}" type="presOf" srcId="{47C1D427-F61B-41C6-A914-03C5BA769C2C}" destId="{0CDF9905-7017-4BBD-8A13-941CE8D6B9AA}" srcOrd="0" destOrd="0" presId="urn:microsoft.com/office/officeart/2016/7/layout/VerticalHollowActionList"/>
    <dgm:cxn modelId="{F8FBEB84-EFE7-4AB5-B890-1690096BD8EC}" srcId="{EC145224-E06C-452C-AC59-CDBABAE979C9}" destId="{08E0DAD7-9685-4568-9E5B-2380D049CA4D}" srcOrd="1" destOrd="0" parTransId="{23D0D589-CB34-41FF-8589-227A5C8122EB}" sibTransId="{A3AF6E2E-576D-435E-8D66-1E729233CC5B}"/>
    <dgm:cxn modelId="{8D1C4D86-77F4-4AAD-942F-01BF774FFEBA}" type="presOf" srcId="{535F1B05-F442-40FE-AC80-F4FA94CE16B1}" destId="{53F62EB0-ED1D-4E95-BC72-79635A834C4E}" srcOrd="0" destOrd="0" presId="urn:microsoft.com/office/officeart/2016/7/layout/VerticalHollowActionList"/>
    <dgm:cxn modelId="{C7119486-7094-4C46-AE48-F5BD5FF28965}" srcId="{DFFE3B45-E429-4458-8A55-395372465C1D}" destId="{30718F96-ED72-48D4-9DA5-DCBB1B841330}" srcOrd="0" destOrd="0" parTransId="{1AFBC780-D68C-4FAF-8295-0D8CC55EDC98}" sibTransId="{CDC0ACFA-CCE3-4BD2-BCD3-822FEFD02DB1}"/>
    <dgm:cxn modelId="{C4188C95-B49F-414A-B7D2-BD5F362BACBD}" srcId="{4891FF67-7E92-49D8-B797-7F1528BC4499}" destId="{0716DA37-9A6F-4601-8AE8-DBFBEEA25352}" srcOrd="0" destOrd="0" parTransId="{92033BCD-5880-4C4C-B2A9-366B4D50746B}" sibTransId="{6B0D132C-07F0-45FA-9959-77248422E0C1}"/>
    <dgm:cxn modelId="{DAB66D9D-B8AA-4C54-B689-2626435C50D6}" srcId="{EAD0611C-D58F-407C-9592-18FE2F6428D0}" destId="{02EA87AE-88A3-4DD5-AC50-22CF28C6223E}" srcOrd="0" destOrd="0" parTransId="{45128C6F-7C5F-4284-A3BE-B80B9D3DB041}" sibTransId="{7D1B4471-DAEB-411F-8E5C-4C970E010DF8}"/>
    <dgm:cxn modelId="{B2E95EA6-89D0-4325-92BE-9C78C4FA010A}" srcId="{EC145224-E06C-452C-AC59-CDBABAE979C9}" destId="{DFFE3B45-E429-4458-8A55-395372465C1D}" srcOrd="6" destOrd="0" parTransId="{236E74AE-9299-40A0-972F-37C42035D860}" sibTransId="{B9E50B52-A923-4A14-9394-FCDD543DDCBA}"/>
    <dgm:cxn modelId="{7C6E4CB0-52B2-4B74-ADDA-73BDEF84B1F9}" type="presOf" srcId="{6376222D-C0B5-4607-9EB7-9C9A30C2E060}" destId="{0E52D89B-39F7-48A1-9D04-F7E56C39FDA8}" srcOrd="0" destOrd="0" presId="urn:microsoft.com/office/officeart/2016/7/layout/VerticalHollowActionList"/>
    <dgm:cxn modelId="{EAADA9B1-04DA-4574-ABE4-9EB3D818232E}" type="presOf" srcId="{7CD2351E-54E8-45AB-8DD9-9E8358ABC63D}" destId="{648D147A-28C7-4928-851C-D556CFB82F23}" srcOrd="0" destOrd="0" presId="urn:microsoft.com/office/officeart/2016/7/layout/VerticalHollowActionList"/>
    <dgm:cxn modelId="{FDADECB4-90CE-44FD-B880-9F6B95AACCF3}" srcId="{EC145224-E06C-452C-AC59-CDBABAE979C9}" destId="{6143B9AF-6009-44C8-A763-810CCC0E6FE3}" srcOrd="0" destOrd="0" parTransId="{19E2FF99-77D0-480B-9BC0-79C213B5DA4A}" sibTransId="{9B1B9AB5-37FC-4992-8329-BC883F6945CF}"/>
    <dgm:cxn modelId="{8CBB04B6-7E56-44EC-A136-43E61F74D1A7}" srcId="{EC145224-E06C-452C-AC59-CDBABAE979C9}" destId="{535F1B05-F442-40FE-AC80-F4FA94CE16B1}" srcOrd="7" destOrd="0" parTransId="{2E71041C-74DB-4DB1-B165-5023E14CDF33}" sibTransId="{15D29A9C-7443-4180-954C-F4B615F47AE2}"/>
    <dgm:cxn modelId="{BC568CBE-4D09-4DB1-A48E-64E2B868ED2F}" type="presOf" srcId="{08E0DAD7-9685-4568-9E5B-2380D049CA4D}" destId="{D7427875-E4B7-4D2C-B664-13716B37F73E}" srcOrd="0" destOrd="0" presId="urn:microsoft.com/office/officeart/2016/7/layout/VerticalHollowActionList"/>
    <dgm:cxn modelId="{36FF96C7-93F5-426D-9F6A-5AB8920DB8DC}" type="presOf" srcId="{EC145224-E06C-452C-AC59-CDBABAE979C9}" destId="{70CBF477-5EB2-41F7-ADB8-2B4413B41E3D}" srcOrd="0" destOrd="0" presId="urn:microsoft.com/office/officeart/2016/7/layout/VerticalHollowActionList"/>
    <dgm:cxn modelId="{4FFB83CC-54FA-4EB5-B696-4D9BC7116B34}" type="presOf" srcId="{30718F96-ED72-48D4-9DA5-DCBB1B841330}" destId="{11D0811B-0D0C-45EF-92E3-64ED4536D91B}" srcOrd="0" destOrd="0" presId="urn:microsoft.com/office/officeart/2016/7/layout/VerticalHollowActionList"/>
    <dgm:cxn modelId="{F712FECF-5443-4685-9D12-6FB07CA5BA2E}" srcId="{9D4099D0-F63B-484A-94CC-8C00C76609BB}" destId="{7CD2351E-54E8-45AB-8DD9-9E8358ABC63D}" srcOrd="0" destOrd="0" parTransId="{4C6645A5-C41E-4825-A609-F806321B056D}" sibTransId="{56D925CE-62B6-49D2-9F09-482C02552E39}"/>
    <dgm:cxn modelId="{C79062D5-CDB9-453A-A97C-787C9228B091}" type="presOf" srcId="{6143B9AF-6009-44C8-A763-810CCC0E6FE3}" destId="{F6F7A406-E738-4FF1-8507-9065EC78C398}" srcOrd="0" destOrd="0" presId="urn:microsoft.com/office/officeart/2016/7/layout/VerticalHollowActionList"/>
    <dgm:cxn modelId="{C325DAE2-10F0-47F7-B514-8E4ABC3938A3}" srcId="{535F1B05-F442-40FE-AC80-F4FA94CE16B1}" destId="{0BE01C90-EBC7-4D9B-9CE3-148717C67AC7}" srcOrd="0" destOrd="0" parTransId="{0DA65AA5-7F04-4806-A91B-D465697BBAFD}" sibTransId="{8D109E07-4E45-4F0E-9C59-8CC7A28B0A6B}"/>
    <dgm:cxn modelId="{FAFF1CEE-E586-43E5-BCEC-FF862AD7C6D4}" srcId="{EC145224-E06C-452C-AC59-CDBABAE979C9}" destId="{9D4099D0-F63B-484A-94CC-8C00C76609BB}" srcOrd="4" destOrd="0" parTransId="{52BD7D89-69D1-474C-8A8A-2DA1E5BBB8BA}" sibTransId="{0A39FF8D-E94A-43C1-92BF-458AA8E87711}"/>
    <dgm:cxn modelId="{14F9C5EE-261A-4910-94C8-AEAA65EDFC5A}" type="presOf" srcId="{CC8B2551-967E-47F7-809C-A6B4D1852EC7}" destId="{FB4BEC20-8549-4016-ADED-91BEE1D05CBA}" srcOrd="0" destOrd="0" presId="urn:microsoft.com/office/officeart/2016/7/layout/VerticalHollowActionList"/>
    <dgm:cxn modelId="{93BAF7F2-7236-4B53-98E1-7F7AA569657B}" type="presOf" srcId="{DFFE3B45-E429-4458-8A55-395372465C1D}" destId="{730A1A3C-ACD5-49C2-B4AD-D8809007488A}" srcOrd="0" destOrd="0" presId="urn:microsoft.com/office/officeart/2016/7/layout/VerticalHollowActionList"/>
    <dgm:cxn modelId="{59493DFB-2C5F-4024-A5D4-53001866644F}" type="presParOf" srcId="{70CBF477-5EB2-41F7-ADB8-2B4413B41E3D}" destId="{314E5964-31A3-4EFA-83E8-EBF231F49838}" srcOrd="0" destOrd="0" presId="urn:microsoft.com/office/officeart/2016/7/layout/VerticalHollowActionList"/>
    <dgm:cxn modelId="{3029C44A-BA65-4672-BDBA-2D27DF548479}" type="presParOf" srcId="{314E5964-31A3-4EFA-83E8-EBF231F49838}" destId="{F6F7A406-E738-4FF1-8507-9065EC78C398}" srcOrd="0" destOrd="0" presId="urn:microsoft.com/office/officeart/2016/7/layout/VerticalHollowActionList"/>
    <dgm:cxn modelId="{DA62A0D8-0A5B-4709-9F9D-558130E13DD3}" type="presParOf" srcId="{314E5964-31A3-4EFA-83E8-EBF231F49838}" destId="{FB4BEC20-8549-4016-ADED-91BEE1D05CBA}" srcOrd="1" destOrd="0" presId="urn:microsoft.com/office/officeart/2016/7/layout/VerticalHollowActionList"/>
    <dgm:cxn modelId="{1479BEDF-55CE-481A-8F56-7D9A9326670F}" type="presParOf" srcId="{70CBF477-5EB2-41F7-ADB8-2B4413B41E3D}" destId="{362BDFF4-2D82-48EB-BD49-84F35B9D9695}" srcOrd="1" destOrd="0" presId="urn:microsoft.com/office/officeart/2016/7/layout/VerticalHollowActionList"/>
    <dgm:cxn modelId="{66801BF6-1D50-4EA2-9255-8E8C7772D455}" type="presParOf" srcId="{70CBF477-5EB2-41F7-ADB8-2B4413B41E3D}" destId="{913CF269-573D-4D97-AEDB-474A285E5CD0}" srcOrd="2" destOrd="0" presId="urn:microsoft.com/office/officeart/2016/7/layout/VerticalHollowActionList"/>
    <dgm:cxn modelId="{0CA11FCC-6CA3-4AEA-97EE-B132A42EC020}" type="presParOf" srcId="{913CF269-573D-4D97-AEDB-474A285E5CD0}" destId="{D7427875-E4B7-4D2C-B664-13716B37F73E}" srcOrd="0" destOrd="0" presId="urn:microsoft.com/office/officeart/2016/7/layout/VerticalHollowActionList"/>
    <dgm:cxn modelId="{CE64CB2E-0E91-40E4-B57C-A69A9A380A55}" type="presParOf" srcId="{913CF269-573D-4D97-AEDB-474A285E5CD0}" destId="{0E52D89B-39F7-48A1-9D04-F7E56C39FDA8}" srcOrd="1" destOrd="0" presId="urn:microsoft.com/office/officeart/2016/7/layout/VerticalHollowActionList"/>
    <dgm:cxn modelId="{3B155F00-D1B7-46B2-8FC1-62649624835F}" type="presParOf" srcId="{70CBF477-5EB2-41F7-ADB8-2B4413B41E3D}" destId="{F6F34473-9694-469F-8BAE-6C57722CBEE1}" srcOrd="3" destOrd="0" presId="urn:microsoft.com/office/officeart/2016/7/layout/VerticalHollowActionList"/>
    <dgm:cxn modelId="{9DBA3473-8E4D-4D7B-A96F-265E86900474}" type="presParOf" srcId="{70CBF477-5EB2-41F7-ADB8-2B4413B41E3D}" destId="{9FC5DA3F-6C07-47DE-9231-8FC6E147321C}" srcOrd="4" destOrd="0" presId="urn:microsoft.com/office/officeart/2016/7/layout/VerticalHollowActionList"/>
    <dgm:cxn modelId="{6A2A81DF-292F-4FF8-83EE-A8FB3D9937B8}" type="presParOf" srcId="{9FC5DA3F-6C07-47DE-9231-8FC6E147321C}" destId="{B2B7D54E-A92C-477A-922E-57B77DC24623}" srcOrd="0" destOrd="0" presId="urn:microsoft.com/office/officeart/2016/7/layout/VerticalHollowActionList"/>
    <dgm:cxn modelId="{B5ADCD5E-67E4-4D74-9A33-DD0EE705B7F8}" type="presParOf" srcId="{9FC5DA3F-6C07-47DE-9231-8FC6E147321C}" destId="{5318CE3F-FC33-4B80-85A8-D6E456037C7A}" srcOrd="1" destOrd="0" presId="urn:microsoft.com/office/officeart/2016/7/layout/VerticalHollowActionList"/>
    <dgm:cxn modelId="{7048446C-A454-4993-AB7A-12B3F1148357}" type="presParOf" srcId="{70CBF477-5EB2-41F7-ADB8-2B4413B41E3D}" destId="{7CEB52CC-3804-4CD4-9E48-680B8A2D390B}" srcOrd="5" destOrd="0" presId="urn:microsoft.com/office/officeart/2016/7/layout/VerticalHollowActionList"/>
    <dgm:cxn modelId="{2E7D6B7F-4070-447A-8745-8B069458D734}" type="presParOf" srcId="{70CBF477-5EB2-41F7-ADB8-2B4413B41E3D}" destId="{65D84B40-E3FB-42B7-9BE9-8E2F9753F054}" srcOrd="6" destOrd="0" presId="urn:microsoft.com/office/officeart/2016/7/layout/VerticalHollowActionList"/>
    <dgm:cxn modelId="{E7CBD677-CC26-4301-BAA2-89AD69B34B43}" type="presParOf" srcId="{65D84B40-E3FB-42B7-9BE9-8E2F9753F054}" destId="{57283A07-5645-4D43-B6E8-40B8069AA75B}" srcOrd="0" destOrd="0" presId="urn:microsoft.com/office/officeart/2016/7/layout/VerticalHollowActionList"/>
    <dgm:cxn modelId="{27064D29-F88C-41DF-8B49-DFFA4079B2B5}" type="presParOf" srcId="{65D84B40-E3FB-42B7-9BE9-8E2F9753F054}" destId="{955104C0-E380-4A91-B7BE-94F5B000F33A}" srcOrd="1" destOrd="0" presId="urn:microsoft.com/office/officeart/2016/7/layout/VerticalHollowActionList"/>
    <dgm:cxn modelId="{C2083D4A-DF26-43AD-AD99-98DF318C989B}" type="presParOf" srcId="{70CBF477-5EB2-41F7-ADB8-2B4413B41E3D}" destId="{9EC49B7A-D707-428F-8DF1-F341751DE15D}" srcOrd="7" destOrd="0" presId="urn:microsoft.com/office/officeart/2016/7/layout/VerticalHollowActionList"/>
    <dgm:cxn modelId="{519BFB58-C63D-4909-AAA8-ED912A6AFCF5}" type="presParOf" srcId="{70CBF477-5EB2-41F7-ADB8-2B4413B41E3D}" destId="{23FEF9F2-CAAF-414F-9E92-A3108D55F292}" srcOrd="8" destOrd="0" presId="urn:microsoft.com/office/officeart/2016/7/layout/VerticalHollowActionList"/>
    <dgm:cxn modelId="{2DFC6934-DA2D-46A6-A0BE-9543E9C9801B}" type="presParOf" srcId="{23FEF9F2-CAAF-414F-9E92-A3108D55F292}" destId="{76C2A173-5F20-422A-AB08-E1834032E561}" srcOrd="0" destOrd="0" presId="urn:microsoft.com/office/officeart/2016/7/layout/VerticalHollowActionList"/>
    <dgm:cxn modelId="{026677A9-1C0E-4788-B0FB-E3D40FF1068B}" type="presParOf" srcId="{23FEF9F2-CAAF-414F-9E92-A3108D55F292}" destId="{648D147A-28C7-4928-851C-D556CFB82F23}" srcOrd="1" destOrd="0" presId="urn:microsoft.com/office/officeart/2016/7/layout/VerticalHollowActionList"/>
    <dgm:cxn modelId="{B62C713A-3F1A-41AA-8F28-FF1027EC2533}" type="presParOf" srcId="{70CBF477-5EB2-41F7-ADB8-2B4413B41E3D}" destId="{27788CBA-8F51-4646-A027-8FD7BE734DEC}" srcOrd="9" destOrd="0" presId="urn:microsoft.com/office/officeart/2016/7/layout/VerticalHollowActionList"/>
    <dgm:cxn modelId="{C649080D-D514-4125-B97E-D4312D5E4BED}" type="presParOf" srcId="{70CBF477-5EB2-41F7-ADB8-2B4413B41E3D}" destId="{A6571BEB-22B9-4497-9DC2-7DAB2FC9D81F}" srcOrd="10" destOrd="0" presId="urn:microsoft.com/office/officeart/2016/7/layout/VerticalHollowActionList"/>
    <dgm:cxn modelId="{0BA99767-7555-4DC0-9E54-20C08D4D8A25}" type="presParOf" srcId="{A6571BEB-22B9-4497-9DC2-7DAB2FC9D81F}" destId="{78DEB158-675B-4F4C-816B-73EA948FB238}" srcOrd="0" destOrd="0" presId="urn:microsoft.com/office/officeart/2016/7/layout/VerticalHollowActionList"/>
    <dgm:cxn modelId="{299AFAB3-94BA-4988-9305-8B49445E03A8}" type="presParOf" srcId="{A6571BEB-22B9-4497-9DC2-7DAB2FC9D81F}" destId="{0CDF9905-7017-4BBD-8A13-941CE8D6B9AA}" srcOrd="1" destOrd="0" presId="urn:microsoft.com/office/officeart/2016/7/layout/VerticalHollowActionList"/>
    <dgm:cxn modelId="{FF3298B3-423E-4B7A-9E0D-3A9FCAC42972}" type="presParOf" srcId="{70CBF477-5EB2-41F7-ADB8-2B4413B41E3D}" destId="{D8CA1B2C-2851-4C6D-9B55-216E04A0F1FE}" srcOrd="11" destOrd="0" presId="urn:microsoft.com/office/officeart/2016/7/layout/VerticalHollowActionList"/>
    <dgm:cxn modelId="{3286A0DF-19AF-4B29-93F4-DF70DFF25401}" type="presParOf" srcId="{70CBF477-5EB2-41F7-ADB8-2B4413B41E3D}" destId="{DFB8FD76-7304-4FD4-856D-2FA02689887D}" srcOrd="12" destOrd="0" presId="urn:microsoft.com/office/officeart/2016/7/layout/VerticalHollowActionList"/>
    <dgm:cxn modelId="{1B4D9CD5-8B57-481A-BB2E-710D9F69DB17}" type="presParOf" srcId="{DFB8FD76-7304-4FD4-856D-2FA02689887D}" destId="{730A1A3C-ACD5-49C2-B4AD-D8809007488A}" srcOrd="0" destOrd="0" presId="urn:microsoft.com/office/officeart/2016/7/layout/VerticalHollowActionList"/>
    <dgm:cxn modelId="{AEB50E89-1B98-40DB-93FA-8E09B55FC402}" type="presParOf" srcId="{DFB8FD76-7304-4FD4-856D-2FA02689887D}" destId="{11D0811B-0D0C-45EF-92E3-64ED4536D91B}" srcOrd="1" destOrd="0" presId="urn:microsoft.com/office/officeart/2016/7/layout/VerticalHollowActionList"/>
    <dgm:cxn modelId="{07077077-5497-49A9-B5A2-51E23DF956C0}" type="presParOf" srcId="{70CBF477-5EB2-41F7-ADB8-2B4413B41E3D}" destId="{F9540D65-66C1-4CA1-8747-BB0235D5F669}" srcOrd="13" destOrd="0" presId="urn:microsoft.com/office/officeart/2016/7/layout/VerticalHollowActionList"/>
    <dgm:cxn modelId="{802047E6-6E40-4A1D-985D-62613C59747E}" type="presParOf" srcId="{70CBF477-5EB2-41F7-ADB8-2B4413B41E3D}" destId="{CF3E8BA4-9855-423F-A3DD-ABBDF2EE13EB}" srcOrd="14" destOrd="0" presId="urn:microsoft.com/office/officeart/2016/7/layout/VerticalHollowActionList"/>
    <dgm:cxn modelId="{589157FE-766F-4CAF-BA55-84050BAE63DD}" type="presParOf" srcId="{CF3E8BA4-9855-423F-A3DD-ABBDF2EE13EB}" destId="{53F62EB0-ED1D-4E95-BC72-79635A834C4E}" srcOrd="0" destOrd="0" presId="urn:microsoft.com/office/officeart/2016/7/layout/VerticalHollowActionList"/>
    <dgm:cxn modelId="{1B912999-2794-499B-BA8F-7385A49474C1}" type="presParOf" srcId="{CF3E8BA4-9855-423F-A3DD-ABBDF2EE13EB}" destId="{0E0AE7E5-8CDB-4662-B591-084A754B8AB6}" srcOrd="1" destOrd="0" presId="urn:microsoft.com/office/officeart/2016/7/layout/VerticalHollowActionList"/>
    <dgm:cxn modelId="{22FAE421-9F14-4AFC-84F9-F82D4FF56C2D}" type="presParOf" srcId="{70CBF477-5EB2-41F7-ADB8-2B4413B41E3D}" destId="{AF746A26-1922-4C99-B139-3DAF005239AF}" srcOrd="15" destOrd="0" presId="urn:microsoft.com/office/officeart/2016/7/layout/VerticalHollowActionList"/>
    <dgm:cxn modelId="{AC7A2504-E408-48B2-9B34-B07425CECAAB}" type="presParOf" srcId="{70CBF477-5EB2-41F7-ADB8-2B4413B41E3D}" destId="{7D9CEE3E-69D1-4597-9963-23B95DB9E303}" srcOrd="16" destOrd="0" presId="urn:microsoft.com/office/officeart/2016/7/layout/VerticalHollowActionList"/>
    <dgm:cxn modelId="{271CC9A8-2BDC-4CA0-AC2E-CF50C73E826C}" type="presParOf" srcId="{7D9CEE3E-69D1-4597-9963-23B95DB9E303}" destId="{EDF41BCE-939F-4D34-8366-88DBCE500D07}" srcOrd="0" destOrd="0" presId="urn:microsoft.com/office/officeart/2016/7/layout/VerticalHollowActionList"/>
    <dgm:cxn modelId="{9DBD72C3-FDB0-4132-9702-439B880E6284}" type="presParOf" srcId="{7D9CEE3E-69D1-4597-9963-23B95DB9E303}" destId="{BB9DFB98-D18E-43A1-8429-A81FF05E88C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AD163-1ACE-4450-A3F0-62D146BE69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05BD80-C9BB-4288-AAB3-F81184A31B7D}">
      <dgm:prSet/>
      <dgm:spPr/>
      <dgm:t>
        <a:bodyPr/>
        <a:lstStyle/>
        <a:p>
          <a:r>
            <a:rPr lang="en-US" b="1"/>
            <a:t>Avoid Abbreviations &amp; Emoticons</a:t>
          </a:r>
          <a:endParaRPr lang="en-US"/>
        </a:p>
      </dgm:t>
    </dgm:pt>
    <dgm:pt modelId="{446950AF-1BF0-483A-A175-FB0006BE9E86}" type="parTrans" cxnId="{6E0765F9-41C9-4B05-917D-129989A91DF7}">
      <dgm:prSet/>
      <dgm:spPr/>
      <dgm:t>
        <a:bodyPr/>
        <a:lstStyle/>
        <a:p>
          <a:endParaRPr lang="en-US"/>
        </a:p>
      </dgm:t>
    </dgm:pt>
    <dgm:pt modelId="{BF9794AE-E7E2-4603-9D5B-5DF1EAE63787}" type="sibTrans" cxnId="{6E0765F9-41C9-4B05-917D-129989A91DF7}">
      <dgm:prSet/>
      <dgm:spPr/>
      <dgm:t>
        <a:bodyPr/>
        <a:lstStyle/>
        <a:p>
          <a:endParaRPr lang="en-US"/>
        </a:p>
      </dgm:t>
    </dgm:pt>
    <dgm:pt modelId="{213DB6AB-7109-4EC8-963A-36E04F201667}">
      <dgm:prSet/>
      <dgm:spPr/>
      <dgm:t>
        <a:bodyPr/>
        <a:lstStyle/>
        <a:p>
          <a:r>
            <a:rPr lang="en-US" b="1"/>
            <a:t>Know your audience (language and style of writing depends on this)</a:t>
          </a:r>
          <a:endParaRPr lang="en-US"/>
        </a:p>
      </dgm:t>
    </dgm:pt>
    <dgm:pt modelId="{18D7E782-704F-422A-B201-89A2E5699557}" type="parTrans" cxnId="{BD54ABE7-70A7-4EB5-8289-6D916111247E}">
      <dgm:prSet/>
      <dgm:spPr/>
      <dgm:t>
        <a:bodyPr/>
        <a:lstStyle/>
        <a:p>
          <a:endParaRPr lang="en-US"/>
        </a:p>
      </dgm:t>
    </dgm:pt>
    <dgm:pt modelId="{36EA8993-D21F-4354-A043-4A8D1CC7A7E8}" type="sibTrans" cxnId="{BD54ABE7-70A7-4EB5-8289-6D916111247E}">
      <dgm:prSet/>
      <dgm:spPr/>
      <dgm:t>
        <a:bodyPr/>
        <a:lstStyle/>
        <a:p>
          <a:endParaRPr lang="en-US"/>
        </a:p>
      </dgm:t>
    </dgm:pt>
    <dgm:pt modelId="{2FD33C79-0F56-42DF-A2D0-1D80A7D6C0A2}">
      <dgm:prSet/>
      <dgm:spPr/>
      <dgm:t>
        <a:bodyPr/>
        <a:lstStyle/>
        <a:p>
          <a:r>
            <a:rPr lang="en-US" b="1"/>
            <a:t>Spelling/Grammar/Punctuation gives a bad impression </a:t>
          </a:r>
          <a:endParaRPr lang="en-US"/>
        </a:p>
      </dgm:t>
    </dgm:pt>
    <dgm:pt modelId="{C0E7C388-62B1-4D13-B6D4-BF01ACB386AD}" type="parTrans" cxnId="{5555B422-133A-41A6-B26F-8E8C8CF7B72C}">
      <dgm:prSet/>
      <dgm:spPr/>
      <dgm:t>
        <a:bodyPr/>
        <a:lstStyle/>
        <a:p>
          <a:endParaRPr lang="en-US"/>
        </a:p>
      </dgm:t>
    </dgm:pt>
    <dgm:pt modelId="{59AF0FF5-F0E2-4920-812B-567AC46C69F5}" type="sibTrans" cxnId="{5555B422-133A-41A6-B26F-8E8C8CF7B72C}">
      <dgm:prSet/>
      <dgm:spPr/>
      <dgm:t>
        <a:bodyPr/>
        <a:lstStyle/>
        <a:p>
          <a:endParaRPr lang="en-US"/>
        </a:p>
      </dgm:t>
    </dgm:pt>
    <dgm:pt modelId="{1D28EDD8-625E-4EE0-A916-7C676FB22FAB}">
      <dgm:prSet/>
      <dgm:spPr/>
      <dgm:t>
        <a:bodyPr/>
        <a:lstStyle/>
        <a:p>
          <a:r>
            <a:rPr lang="en-US" b="1"/>
            <a:t>Separate FACTS from OPINIONS (focus only on facts)</a:t>
          </a:r>
          <a:endParaRPr lang="en-US"/>
        </a:p>
      </dgm:t>
    </dgm:pt>
    <dgm:pt modelId="{767B35CF-C190-4CAE-AD49-A2BAC8F41547}" type="parTrans" cxnId="{A44A66C5-AE90-4024-9100-BC1258394BF7}">
      <dgm:prSet/>
      <dgm:spPr/>
      <dgm:t>
        <a:bodyPr/>
        <a:lstStyle/>
        <a:p>
          <a:endParaRPr lang="en-US"/>
        </a:p>
      </dgm:t>
    </dgm:pt>
    <dgm:pt modelId="{CBF9B25B-AD8B-4B91-BDCB-22E0349E8A67}" type="sibTrans" cxnId="{A44A66C5-AE90-4024-9100-BC1258394BF7}">
      <dgm:prSet/>
      <dgm:spPr/>
      <dgm:t>
        <a:bodyPr/>
        <a:lstStyle/>
        <a:p>
          <a:endParaRPr lang="en-US"/>
        </a:p>
      </dgm:t>
    </dgm:pt>
    <dgm:pt modelId="{141B3A7D-53F6-4A4A-A584-156BDD8B2B66}">
      <dgm:prSet/>
      <dgm:spPr/>
      <dgm:t>
        <a:bodyPr/>
        <a:lstStyle/>
        <a:p>
          <a:r>
            <a:rPr lang="en-US" b="1"/>
            <a:t>Your most important statements should appear in the first paragraph</a:t>
          </a:r>
          <a:endParaRPr lang="en-US"/>
        </a:p>
      </dgm:t>
    </dgm:pt>
    <dgm:pt modelId="{AF0031BA-0989-4FDB-9127-78AAE40E27AB}" type="parTrans" cxnId="{E1B2ABDD-D803-448B-BCF6-C6486D84652D}">
      <dgm:prSet/>
      <dgm:spPr/>
      <dgm:t>
        <a:bodyPr/>
        <a:lstStyle/>
        <a:p>
          <a:endParaRPr lang="en-US"/>
        </a:p>
      </dgm:t>
    </dgm:pt>
    <dgm:pt modelId="{B33D863A-14AE-454E-8813-0EA5549CEB95}" type="sibTrans" cxnId="{E1B2ABDD-D803-448B-BCF6-C6486D84652D}">
      <dgm:prSet/>
      <dgm:spPr/>
      <dgm:t>
        <a:bodyPr/>
        <a:lstStyle/>
        <a:p>
          <a:endParaRPr lang="en-US"/>
        </a:p>
      </dgm:t>
    </dgm:pt>
    <dgm:pt modelId="{37D8D7E5-8F22-407E-B0D8-034551E303F2}">
      <dgm:prSet/>
      <dgm:spPr/>
      <dgm:t>
        <a:bodyPr/>
        <a:lstStyle/>
        <a:p>
          <a:r>
            <a:rPr lang="en-US" b="1"/>
            <a:t>Don’t forget the GREETING and CLOSING</a:t>
          </a:r>
          <a:endParaRPr lang="en-US"/>
        </a:p>
      </dgm:t>
    </dgm:pt>
    <dgm:pt modelId="{F9215640-0FF3-4941-9051-D12E20AE27B6}" type="parTrans" cxnId="{0D80249A-0282-45C0-87AA-59AE8F6F19F2}">
      <dgm:prSet/>
      <dgm:spPr/>
      <dgm:t>
        <a:bodyPr/>
        <a:lstStyle/>
        <a:p>
          <a:endParaRPr lang="en-US"/>
        </a:p>
      </dgm:t>
    </dgm:pt>
    <dgm:pt modelId="{F6A565BF-657B-475D-B061-2C0DBAE8C22E}" type="sibTrans" cxnId="{0D80249A-0282-45C0-87AA-59AE8F6F19F2}">
      <dgm:prSet/>
      <dgm:spPr/>
      <dgm:t>
        <a:bodyPr/>
        <a:lstStyle/>
        <a:p>
          <a:endParaRPr lang="en-US"/>
        </a:p>
      </dgm:t>
    </dgm:pt>
    <dgm:pt modelId="{A36E05D9-1482-4584-B9FF-256655BA9B07}" type="pres">
      <dgm:prSet presAssocID="{BCCAD163-1ACE-4450-A3F0-62D146BE69FA}" presName="linear" presStyleCnt="0">
        <dgm:presLayoutVars>
          <dgm:animLvl val="lvl"/>
          <dgm:resizeHandles val="exact"/>
        </dgm:presLayoutVars>
      </dgm:prSet>
      <dgm:spPr/>
    </dgm:pt>
    <dgm:pt modelId="{760C1550-54F5-44EB-A8EF-B3965E89C175}" type="pres">
      <dgm:prSet presAssocID="{8105BD80-C9BB-4288-AAB3-F81184A31B7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1873FD9-CFDE-499E-B9A8-082FDCFF5D88}" type="pres">
      <dgm:prSet presAssocID="{BF9794AE-E7E2-4603-9D5B-5DF1EAE63787}" presName="spacer" presStyleCnt="0"/>
      <dgm:spPr/>
    </dgm:pt>
    <dgm:pt modelId="{B66AAA50-C003-4CCA-A079-3AA0346FF606}" type="pres">
      <dgm:prSet presAssocID="{213DB6AB-7109-4EC8-963A-36E04F20166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122EAB2-1A3C-4EC1-BE06-AA43576D4C7F}" type="pres">
      <dgm:prSet presAssocID="{36EA8993-D21F-4354-A043-4A8D1CC7A7E8}" presName="spacer" presStyleCnt="0"/>
      <dgm:spPr/>
    </dgm:pt>
    <dgm:pt modelId="{103D3BE6-ED57-4389-8A1D-85495179CCF2}" type="pres">
      <dgm:prSet presAssocID="{2FD33C79-0F56-42DF-A2D0-1D80A7D6C0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5A12FD4-A682-454B-8A91-FAF6C066A763}" type="pres">
      <dgm:prSet presAssocID="{59AF0FF5-F0E2-4920-812B-567AC46C69F5}" presName="spacer" presStyleCnt="0"/>
      <dgm:spPr/>
    </dgm:pt>
    <dgm:pt modelId="{9430FBB6-741B-4D7C-814B-9BE45E89DC26}" type="pres">
      <dgm:prSet presAssocID="{1D28EDD8-625E-4EE0-A916-7C676FB22FA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33BE67F-CFEF-4452-8DE3-999B30329DEF}" type="pres">
      <dgm:prSet presAssocID="{CBF9B25B-AD8B-4B91-BDCB-22E0349E8A67}" presName="spacer" presStyleCnt="0"/>
      <dgm:spPr/>
    </dgm:pt>
    <dgm:pt modelId="{15DE4E97-3560-42EF-A33E-450B011F67BC}" type="pres">
      <dgm:prSet presAssocID="{141B3A7D-53F6-4A4A-A584-156BDD8B2B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A7CE60-73E4-47B9-8207-C59F14293B11}" type="pres">
      <dgm:prSet presAssocID="{B33D863A-14AE-454E-8813-0EA5549CEB95}" presName="spacer" presStyleCnt="0"/>
      <dgm:spPr/>
    </dgm:pt>
    <dgm:pt modelId="{BB618E50-1873-4C5C-948B-0AD896763358}" type="pres">
      <dgm:prSet presAssocID="{37D8D7E5-8F22-407E-B0D8-034551E303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555B422-133A-41A6-B26F-8E8C8CF7B72C}" srcId="{BCCAD163-1ACE-4450-A3F0-62D146BE69FA}" destId="{2FD33C79-0F56-42DF-A2D0-1D80A7D6C0A2}" srcOrd="2" destOrd="0" parTransId="{C0E7C388-62B1-4D13-B6D4-BF01ACB386AD}" sibTransId="{59AF0FF5-F0E2-4920-812B-567AC46C69F5}"/>
    <dgm:cxn modelId="{7FDB942E-ACE7-41CE-98B8-070732BD7427}" type="presOf" srcId="{37D8D7E5-8F22-407E-B0D8-034551E303F2}" destId="{BB618E50-1873-4C5C-948B-0AD896763358}" srcOrd="0" destOrd="0" presId="urn:microsoft.com/office/officeart/2005/8/layout/vList2"/>
    <dgm:cxn modelId="{DFF6A130-8637-49B4-9E77-091C4B668EC5}" type="presOf" srcId="{1D28EDD8-625E-4EE0-A916-7C676FB22FAB}" destId="{9430FBB6-741B-4D7C-814B-9BE45E89DC26}" srcOrd="0" destOrd="0" presId="urn:microsoft.com/office/officeart/2005/8/layout/vList2"/>
    <dgm:cxn modelId="{4CCD6167-C558-4F47-9AAE-F2F5A0FA0EA8}" type="presOf" srcId="{141B3A7D-53F6-4A4A-A584-156BDD8B2B66}" destId="{15DE4E97-3560-42EF-A33E-450B011F67BC}" srcOrd="0" destOrd="0" presId="urn:microsoft.com/office/officeart/2005/8/layout/vList2"/>
    <dgm:cxn modelId="{9A548D93-72C3-472F-9A7D-413D95C1760E}" type="presOf" srcId="{213DB6AB-7109-4EC8-963A-36E04F201667}" destId="{B66AAA50-C003-4CCA-A079-3AA0346FF606}" srcOrd="0" destOrd="0" presId="urn:microsoft.com/office/officeart/2005/8/layout/vList2"/>
    <dgm:cxn modelId="{B6B5D198-C7B4-4F49-B5FE-81D0B7B5C587}" type="presOf" srcId="{BCCAD163-1ACE-4450-A3F0-62D146BE69FA}" destId="{A36E05D9-1482-4584-B9FF-256655BA9B07}" srcOrd="0" destOrd="0" presId="urn:microsoft.com/office/officeart/2005/8/layout/vList2"/>
    <dgm:cxn modelId="{0D80249A-0282-45C0-87AA-59AE8F6F19F2}" srcId="{BCCAD163-1ACE-4450-A3F0-62D146BE69FA}" destId="{37D8D7E5-8F22-407E-B0D8-034551E303F2}" srcOrd="5" destOrd="0" parTransId="{F9215640-0FF3-4941-9051-D12E20AE27B6}" sibTransId="{F6A565BF-657B-475D-B061-2C0DBAE8C22E}"/>
    <dgm:cxn modelId="{EA3F70AD-14B0-4F82-9F26-AC29A67481BE}" type="presOf" srcId="{2FD33C79-0F56-42DF-A2D0-1D80A7D6C0A2}" destId="{103D3BE6-ED57-4389-8A1D-85495179CCF2}" srcOrd="0" destOrd="0" presId="urn:microsoft.com/office/officeart/2005/8/layout/vList2"/>
    <dgm:cxn modelId="{A44A66C5-AE90-4024-9100-BC1258394BF7}" srcId="{BCCAD163-1ACE-4450-A3F0-62D146BE69FA}" destId="{1D28EDD8-625E-4EE0-A916-7C676FB22FAB}" srcOrd="3" destOrd="0" parTransId="{767B35CF-C190-4CAE-AD49-A2BAC8F41547}" sibTransId="{CBF9B25B-AD8B-4B91-BDCB-22E0349E8A67}"/>
    <dgm:cxn modelId="{E1B2ABDD-D803-448B-BCF6-C6486D84652D}" srcId="{BCCAD163-1ACE-4450-A3F0-62D146BE69FA}" destId="{141B3A7D-53F6-4A4A-A584-156BDD8B2B66}" srcOrd="4" destOrd="0" parTransId="{AF0031BA-0989-4FDB-9127-78AAE40E27AB}" sibTransId="{B33D863A-14AE-454E-8813-0EA5549CEB95}"/>
    <dgm:cxn modelId="{BD54ABE7-70A7-4EB5-8289-6D916111247E}" srcId="{BCCAD163-1ACE-4450-A3F0-62D146BE69FA}" destId="{213DB6AB-7109-4EC8-963A-36E04F201667}" srcOrd="1" destOrd="0" parTransId="{18D7E782-704F-422A-B201-89A2E5699557}" sibTransId="{36EA8993-D21F-4354-A043-4A8D1CC7A7E8}"/>
    <dgm:cxn modelId="{13AA42F1-8815-47D9-AD6A-4D8B6F00B9B8}" type="presOf" srcId="{8105BD80-C9BB-4288-AAB3-F81184A31B7D}" destId="{760C1550-54F5-44EB-A8EF-B3965E89C175}" srcOrd="0" destOrd="0" presId="urn:microsoft.com/office/officeart/2005/8/layout/vList2"/>
    <dgm:cxn modelId="{6E0765F9-41C9-4B05-917D-129989A91DF7}" srcId="{BCCAD163-1ACE-4450-A3F0-62D146BE69FA}" destId="{8105BD80-C9BB-4288-AAB3-F81184A31B7D}" srcOrd="0" destOrd="0" parTransId="{446950AF-1BF0-483A-A175-FB0006BE9E86}" sibTransId="{BF9794AE-E7E2-4603-9D5B-5DF1EAE63787}"/>
    <dgm:cxn modelId="{216A9E58-FCC8-4B8B-BB28-F0C9B726EB9A}" type="presParOf" srcId="{A36E05D9-1482-4584-B9FF-256655BA9B07}" destId="{760C1550-54F5-44EB-A8EF-B3965E89C175}" srcOrd="0" destOrd="0" presId="urn:microsoft.com/office/officeart/2005/8/layout/vList2"/>
    <dgm:cxn modelId="{7C0B3AA9-B78E-43FD-969D-DECD26760F3E}" type="presParOf" srcId="{A36E05D9-1482-4584-B9FF-256655BA9B07}" destId="{71873FD9-CFDE-499E-B9A8-082FDCFF5D88}" srcOrd="1" destOrd="0" presId="urn:microsoft.com/office/officeart/2005/8/layout/vList2"/>
    <dgm:cxn modelId="{AB06327A-FFBC-40F0-8479-48758F97695C}" type="presParOf" srcId="{A36E05D9-1482-4584-B9FF-256655BA9B07}" destId="{B66AAA50-C003-4CCA-A079-3AA0346FF606}" srcOrd="2" destOrd="0" presId="urn:microsoft.com/office/officeart/2005/8/layout/vList2"/>
    <dgm:cxn modelId="{5CC9F5D5-75BD-4DFC-A7C1-8D601B64F58F}" type="presParOf" srcId="{A36E05D9-1482-4584-B9FF-256655BA9B07}" destId="{B122EAB2-1A3C-4EC1-BE06-AA43576D4C7F}" srcOrd="3" destOrd="0" presId="urn:microsoft.com/office/officeart/2005/8/layout/vList2"/>
    <dgm:cxn modelId="{DC016C73-4506-4D11-80D9-4088C27184FC}" type="presParOf" srcId="{A36E05D9-1482-4584-B9FF-256655BA9B07}" destId="{103D3BE6-ED57-4389-8A1D-85495179CCF2}" srcOrd="4" destOrd="0" presId="urn:microsoft.com/office/officeart/2005/8/layout/vList2"/>
    <dgm:cxn modelId="{68279D4F-6E4C-4D07-82FC-6B208BCFABFE}" type="presParOf" srcId="{A36E05D9-1482-4584-B9FF-256655BA9B07}" destId="{D5A12FD4-A682-454B-8A91-FAF6C066A763}" srcOrd="5" destOrd="0" presId="urn:microsoft.com/office/officeart/2005/8/layout/vList2"/>
    <dgm:cxn modelId="{27C8085A-A6BD-4B65-AC40-C209E08E6E46}" type="presParOf" srcId="{A36E05D9-1482-4584-B9FF-256655BA9B07}" destId="{9430FBB6-741B-4D7C-814B-9BE45E89DC26}" srcOrd="6" destOrd="0" presId="urn:microsoft.com/office/officeart/2005/8/layout/vList2"/>
    <dgm:cxn modelId="{02820F6A-9F28-41BF-BBD4-DC7A441C97E9}" type="presParOf" srcId="{A36E05D9-1482-4584-B9FF-256655BA9B07}" destId="{433BE67F-CFEF-4452-8DE3-999B30329DEF}" srcOrd="7" destOrd="0" presId="urn:microsoft.com/office/officeart/2005/8/layout/vList2"/>
    <dgm:cxn modelId="{BF9FE892-916D-4A50-8793-2526BEFAB5E7}" type="presParOf" srcId="{A36E05D9-1482-4584-B9FF-256655BA9B07}" destId="{15DE4E97-3560-42EF-A33E-450B011F67BC}" srcOrd="8" destOrd="0" presId="urn:microsoft.com/office/officeart/2005/8/layout/vList2"/>
    <dgm:cxn modelId="{FF86390D-EBB2-4CE2-AB8F-4BF4582EB0B3}" type="presParOf" srcId="{A36E05D9-1482-4584-B9FF-256655BA9B07}" destId="{99A7CE60-73E4-47B9-8207-C59F14293B11}" srcOrd="9" destOrd="0" presId="urn:microsoft.com/office/officeart/2005/8/layout/vList2"/>
    <dgm:cxn modelId="{B8AF5CEB-C13A-43D3-B563-BA0F92EBBACC}" type="presParOf" srcId="{A36E05D9-1482-4584-B9FF-256655BA9B07}" destId="{BB618E50-1873-4C5C-948B-0AD89676335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76BF4-0DE1-0247-9862-15C1E4F42B4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ABF595-7A43-624E-8092-7A50AD69153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Professionalism</a:t>
          </a:r>
        </a:p>
      </dgm:t>
    </dgm:pt>
    <dgm:pt modelId="{8FBA0458-5905-0D40-A44C-21FC99EA042E}" type="parTrans" cxnId="{1DC67902-AA33-8B4A-9D8E-B20F3E3705A1}">
      <dgm:prSet/>
      <dgm:spPr/>
      <dgm:t>
        <a:bodyPr/>
        <a:lstStyle/>
        <a:p>
          <a:endParaRPr lang="en-US"/>
        </a:p>
      </dgm:t>
    </dgm:pt>
    <dgm:pt modelId="{E62B0E13-0583-0440-ACCE-F32694618B32}" type="sibTrans" cxnId="{1DC67902-AA33-8B4A-9D8E-B20F3E3705A1}">
      <dgm:prSet/>
      <dgm:spPr/>
      <dgm:t>
        <a:bodyPr/>
        <a:lstStyle/>
        <a:p>
          <a:endParaRPr lang="en-US"/>
        </a:p>
      </dgm:t>
    </dgm:pt>
    <dgm:pt modelId="{4EE1A9D3-E12B-FE49-B07A-0D8A8EB063A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Efficiency</a:t>
          </a:r>
        </a:p>
      </dgm:t>
    </dgm:pt>
    <dgm:pt modelId="{B3182967-F889-9240-B163-CF5CC8BAE1A5}" type="parTrans" cxnId="{C5E4CF10-3F6C-9443-A637-80828C7C8E40}">
      <dgm:prSet/>
      <dgm:spPr/>
      <dgm:t>
        <a:bodyPr/>
        <a:lstStyle/>
        <a:p>
          <a:endParaRPr lang="en-US"/>
        </a:p>
      </dgm:t>
    </dgm:pt>
    <dgm:pt modelId="{FE2072AB-7C48-9742-9CA8-8C6B5CB1CCEA}" type="sibTrans" cxnId="{C5E4CF10-3F6C-9443-A637-80828C7C8E40}">
      <dgm:prSet/>
      <dgm:spPr/>
      <dgm:t>
        <a:bodyPr/>
        <a:lstStyle/>
        <a:p>
          <a:endParaRPr lang="en-US"/>
        </a:p>
      </dgm:t>
    </dgm:pt>
    <dgm:pt modelId="{E65FC3BF-B42D-B04F-8E63-5CF50C25465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Protection from Liability</a:t>
          </a:r>
        </a:p>
      </dgm:t>
    </dgm:pt>
    <dgm:pt modelId="{801A9A8F-C691-B840-8799-F37E6E7B71B1}" type="parTrans" cxnId="{AA0A08D0-8FC2-2346-B878-4AC063CD14A0}">
      <dgm:prSet/>
      <dgm:spPr/>
      <dgm:t>
        <a:bodyPr/>
        <a:lstStyle/>
        <a:p>
          <a:endParaRPr lang="en-US"/>
        </a:p>
      </dgm:t>
    </dgm:pt>
    <dgm:pt modelId="{ABDEA999-C840-534D-86A5-61AD9F328514}" type="sibTrans" cxnId="{AA0A08D0-8FC2-2346-B878-4AC063CD14A0}">
      <dgm:prSet/>
      <dgm:spPr/>
      <dgm:t>
        <a:bodyPr/>
        <a:lstStyle/>
        <a:p>
          <a:endParaRPr lang="en-US"/>
        </a:p>
      </dgm:t>
    </dgm:pt>
    <dgm:pt modelId="{A5389650-76EB-42FC-8BED-A7F7D7C25B3C}" type="pres">
      <dgm:prSet presAssocID="{7EE76BF4-0DE1-0247-9862-15C1E4F42B47}" presName="root" presStyleCnt="0">
        <dgm:presLayoutVars>
          <dgm:dir/>
          <dgm:resizeHandles val="exact"/>
        </dgm:presLayoutVars>
      </dgm:prSet>
      <dgm:spPr/>
    </dgm:pt>
    <dgm:pt modelId="{54A3E0E7-C6DD-4A15-9E75-C485FE797DA4}" type="pres">
      <dgm:prSet presAssocID="{D1ABF595-7A43-624E-8092-7A50AD69153D}" presName="compNode" presStyleCnt="0"/>
      <dgm:spPr/>
    </dgm:pt>
    <dgm:pt modelId="{4B3BEA3A-37FB-4244-9B9B-725DF6B3F442}" type="pres">
      <dgm:prSet presAssocID="{D1ABF595-7A43-624E-8092-7A50AD69153D}" presName="iconBgRect" presStyleLbl="bgShp" presStyleIdx="0" presStyleCnt="3"/>
      <dgm:spPr/>
    </dgm:pt>
    <dgm:pt modelId="{DEE7FB4A-A7A6-46BD-B1E7-895A86DAB22E}" type="pres">
      <dgm:prSet presAssocID="{D1ABF595-7A43-624E-8092-7A50AD6915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F8D7724-9002-4CD6-B0F5-56BFD8358E6F}" type="pres">
      <dgm:prSet presAssocID="{D1ABF595-7A43-624E-8092-7A50AD69153D}" presName="spaceRect" presStyleCnt="0"/>
      <dgm:spPr/>
    </dgm:pt>
    <dgm:pt modelId="{79A078CF-89F8-4BD6-A658-D0C871EC8E4D}" type="pres">
      <dgm:prSet presAssocID="{D1ABF595-7A43-624E-8092-7A50AD69153D}" presName="textRect" presStyleLbl="revTx" presStyleIdx="0" presStyleCnt="3">
        <dgm:presLayoutVars>
          <dgm:chMax val="1"/>
          <dgm:chPref val="1"/>
        </dgm:presLayoutVars>
      </dgm:prSet>
      <dgm:spPr/>
    </dgm:pt>
    <dgm:pt modelId="{70511D49-5AF3-4AAB-B2A4-294737366325}" type="pres">
      <dgm:prSet presAssocID="{E62B0E13-0583-0440-ACCE-F32694618B32}" presName="sibTrans" presStyleCnt="0"/>
      <dgm:spPr/>
    </dgm:pt>
    <dgm:pt modelId="{435A35C6-05E0-4C36-AFFC-7AD9B5BD6491}" type="pres">
      <dgm:prSet presAssocID="{4EE1A9D3-E12B-FE49-B07A-0D8A8EB063A9}" presName="compNode" presStyleCnt="0"/>
      <dgm:spPr/>
    </dgm:pt>
    <dgm:pt modelId="{8946EE35-C1F4-42FF-B6C7-2EC934715284}" type="pres">
      <dgm:prSet presAssocID="{4EE1A9D3-E12B-FE49-B07A-0D8A8EB063A9}" presName="iconBgRect" presStyleLbl="bgShp" presStyleIdx="1" presStyleCnt="3"/>
      <dgm:spPr/>
    </dgm:pt>
    <dgm:pt modelId="{AA0BA3DF-E393-41F0-80F7-E9ACF98EE11D}" type="pres">
      <dgm:prSet presAssocID="{4EE1A9D3-E12B-FE49-B07A-0D8A8EB063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70EA522-F2D4-48A7-BF15-E3A864FA3D1F}" type="pres">
      <dgm:prSet presAssocID="{4EE1A9D3-E12B-FE49-B07A-0D8A8EB063A9}" presName="spaceRect" presStyleCnt="0"/>
      <dgm:spPr/>
    </dgm:pt>
    <dgm:pt modelId="{C4537EB8-6B72-4C49-8542-61086AE4DAB9}" type="pres">
      <dgm:prSet presAssocID="{4EE1A9D3-E12B-FE49-B07A-0D8A8EB063A9}" presName="textRect" presStyleLbl="revTx" presStyleIdx="1" presStyleCnt="3">
        <dgm:presLayoutVars>
          <dgm:chMax val="1"/>
          <dgm:chPref val="1"/>
        </dgm:presLayoutVars>
      </dgm:prSet>
      <dgm:spPr/>
    </dgm:pt>
    <dgm:pt modelId="{142EA37B-F8C4-4A2C-A8DF-A908473DF2FE}" type="pres">
      <dgm:prSet presAssocID="{FE2072AB-7C48-9742-9CA8-8C6B5CB1CCEA}" presName="sibTrans" presStyleCnt="0"/>
      <dgm:spPr/>
    </dgm:pt>
    <dgm:pt modelId="{8F8A066D-0F27-44D2-A556-3D3400A9848C}" type="pres">
      <dgm:prSet presAssocID="{E65FC3BF-B42D-B04F-8E63-5CF50C254651}" presName="compNode" presStyleCnt="0"/>
      <dgm:spPr/>
    </dgm:pt>
    <dgm:pt modelId="{7EBE8B84-379C-4689-9543-A6199C918366}" type="pres">
      <dgm:prSet presAssocID="{E65FC3BF-B42D-B04F-8E63-5CF50C254651}" presName="iconBgRect" presStyleLbl="bgShp" presStyleIdx="2" presStyleCnt="3"/>
      <dgm:spPr/>
    </dgm:pt>
    <dgm:pt modelId="{5AE7EF39-1436-4304-82CA-B14982C67758}" type="pres">
      <dgm:prSet presAssocID="{E65FC3BF-B42D-B04F-8E63-5CF50C2546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A64C2ED-E58F-4BCD-A417-3E982B3BCC61}" type="pres">
      <dgm:prSet presAssocID="{E65FC3BF-B42D-B04F-8E63-5CF50C254651}" presName="spaceRect" presStyleCnt="0"/>
      <dgm:spPr/>
    </dgm:pt>
    <dgm:pt modelId="{8E073EDB-FD19-4F02-9E6E-581BC099A405}" type="pres">
      <dgm:prSet presAssocID="{E65FC3BF-B42D-B04F-8E63-5CF50C25465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C67902-AA33-8B4A-9D8E-B20F3E3705A1}" srcId="{7EE76BF4-0DE1-0247-9862-15C1E4F42B47}" destId="{D1ABF595-7A43-624E-8092-7A50AD69153D}" srcOrd="0" destOrd="0" parTransId="{8FBA0458-5905-0D40-A44C-21FC99EA042E}" sibTransId="{E62B0E13-0583-0440-ACCE-F32694618B32}"/>
    <dgm:cxn modelId="{C5E4CF10-3F6C-9443-A637-80828C7C8E40}" srcId="{7EE76BF4-0DE1-0247-9862-15C1E4F42B47}" destId="{4EE1A9D3-E12B-FE49-B07A-0D8A8EB063A9}" srcOrd="1" destOrd="0" parTransId="{B3182967-F889-9240-B163-CF5CC8BAE1A5}" sibTransId="{FE2072AB-7C48-9742-9CA8-8C6B5CB1CCEA}"/>
    <dgm:cxn modelId="{19914228-C5F6-4587-B34C-C484D4D26CCE}" type="presOf" srcId="{D1ABF595-7A43-624E-8092-7A50AD69153D}" destId="{79A078CF-89F8-4BD6-A658-D0C871EC8E4D}" srcOrd="0" destOrd="0" presId="urn:microsoft.com/office/officeart/2018/5/layout/IconCircleLabelList"/>
    <dgm:cxn modelId="{6685ADC5-C1D9-4556-9697-9D42CAAC7071}" type="presOf" srcId="{4EE1A9D3-E12B-FE49-B07A-0D8A8EB063A9}" destId="{C4537EB8-6B72-4C49-8542-61086AE4DAB9}" srcOrd="0" destOrd="0" presId="urn:microsoft.com/office/officeart/2018/5/layout/IconCircleLabelList"/>
    <dgm:cxn modelId="{AA0A08D0-8FC2-2346-B878-4AC063CD14A0}" srcId="{7EE76BF4-0DE1-0247-9862-15C1E4F42B47}" destId="{E65FC3BF-B42D-B04F-8E63-5CF50C254651}" srcOrd="2" destOrd="0" parTransId="{801A9A8F-C691-B840-8799-F37E6E7B71B1}" sibTransId="{ABDEA999-C840-534D-86A5-61AD9F328514}"/>
    <dgm:cxn modelId="{7C3646D9-C727-4281-87CD-E836432665BA}" type="presOf" srcId="{7EE76BF4-0DE1-0247-9862-15C1E4F42B47}" destId="{A5389650-76EB-42FC-8BED-A7F7D7C25B3C}" srcOrd="0" destOrd="0" presId="urn:microsoft.com/office/officeart/2018/5/layout/IconCircleLabelList"/>
    <dgm:cxn modelId="{214162F9-E53E-4CDA-BCDD-AD2645424750}" type="presOf" srcId="{E65FC3BF-B42D-B04F-8E63-5CF50C254651}" destId="{8E073EDB-FD19-4F02-9E6E-581BC099A405}" srcOrd="0" destOrd="0" presId="urn:microsoft.com/office/officeart/2018/5/layout/IconCircleLabelList"/>
    <dgm:cxn modelId="{9943C889-6FD9-4320-B319-F39A2C84E04F}" type="presParOf" srcId="{A5389650-76EB-42FC-8BED-A7F7D7C25B3C}" destId="{54A3E0E7-C6DD-4A15-9E75-C485FE797DA4}" srcOrd="0" destOrd="0" presId="urn:microsoft.com/office/officeart/2018/5/layout/IconCircleLabelList"/>
    <dgm:cxn modelId="{29DD9D10-4B3F-441E-A171-8E1BB6BB8EB6}" type="presParOf" srcId="{54A3E0E7-C6DD-4A15-9E75-C485FE797DA4}" destId="{4B3BEA3A-37FB-4244-9B9B-725DF6B3F442}" srcOrd="0" destOrd="0" presId="urn:microsoft.com/office/officeart/2018/5/layout/IconCircleLabelList"/>
    <dgm:cxn modelId="{D5FCEACF-7247-4BC3-97FC-574E68CAD5B7}" type="presParOf" srcId="{54A3E0E7-C6DD-4A15-9E75-C485FE797DA4}" destId="{DEE7FB4A-A7A6-46BD-B1E7-895A86DAB22E}" srcOrd="1" destOrd="0" presId="urn:microsoft.com/office/officeart/2018/5/layout/IconCircleLabelList"/>
    <dgm:cxn modelId="{4FE4C7CA-1FD4-497B-946A-AD6789A9AC2A}" type="presParOf" srcId="{54A3E0E7-C6DD-4A15-9E75-C485FE797DA4}" destId="{9F8D7724-9002-4CD6-B0F5-56BFD8358E6F}" srcOrd="2" destOrd="0" presId="urn:microsoft.com/office/officeart/2018/5/layout/IconCircleLabelList"/>
    <dgm:cxn modelId="{48F36562-F8D8-4498-9B44-7FDD4F439293}" type="presParOf" srcId="{54A3E0E7-C6DD-4A15-9E75-C485FE797DA4}" destId="{79A078CF-89F8-4BD6-A658-D0C871EC8E4D}" srcOrd="3" destOrd="0" presId="urn:microsoft.com/office/officeart/2018/5/layout/IconCircleLabelList"/>
    <dgm:cxn modelId="{1EF703A4-F70F-4754-A93E-07DFFA58663F}" type="presParOf" srcId="{A5389650-76EB-42FC-8BED-A7F7D7C25B3C}" destId="{70511D49-5AF3-4AAB-B2A4-294737366325}" srcOrd="1" destOrd="0" presId="urn:microsoft.com/office/officeart/2018/5/layout/IconCircleLabelList"/>
    <dgm:cxn modelId="{D35E40BF-115F-47D9-BD19-1EEC0A15F374}" type="presParOf" srcId="{A5389650-76EB-42FC-8BED-A7F7D7C25B3C}" destId="{435A35C6-05E0-4C36-AFFC-7AD9B5BD6491}" srcOrd="2" destOrd="0" presId="urn:microsoft.com/office/officeart/2018/5/layout/IconCircleLabelList"/>
    <dgm:cxn modelId="{689C63DC-B0EA-4819-B122-6CD81D6222A3}" type="presParOf" srcId="{435A35C6-05E0-4C36-AFFC-7AD9B5BD6491}" destId="{8946EE35-C1F4-42FF-B6C7-2EC934715284}" srcOrd="0" destOrd="0" presId="urn:microsoft.com/office/officeart/2018/5/layout/IconCircleLabelList"/>
    <dgm:cxn modelId="{41032EBB-18D3-4BB5-999D-8A3041FEF673}" type="presParOf" srcId="{435A35C6-05E0-4C36-AFFC-7AD9B5BD6491}" destId="{AA0BA3DF-E393-41F0-80F7-E9ACF98EE11D}" srcOrd="1" destOrd="0" presId="urn:microsoft.com/office/officeart/2018/5/layout/IconCircleLabelList"/>
    <dgm:cxn modelId="{B243E4BA-C80D-4A15-987D-13D5622C7B5B}" type="presParOf" srcId="{435A35C6-05E0-4C36-AFFC-7AD9B5BD6491}" destId="{270EA522-F2D4-48A7-BF15-E3A864FA3D1F}" srcOrd="2" destOrd="0" presId="urn:microsoft.com/office/officeart/2018/5/layout/IconCircleLabelList"/>
    <dgm:cxn modelId="{2F908E92-FEC1-4828-B1C3-2F12969DC58B}" type="presParOf" srcId="{435A35C6-05E0-4C36-AFFC-7AD9B5BD6491}" destId="{C4537EB8-6B72-4C49-8542-61086AE4DAB9}" srcOrd="3" destOrd="0" presId="urn:microsoft.com/office/officeart/2018/5/layout/IconCircleLabelList"/>
    <dgm:cxn modelId="{2C450776-B6D9-4E87-BB7A-F5FE12FA69A3}" type="presParOf" srcId="{A5389650-76EB-42FC-8BED-A7F7D7C25B3C}" destId="{142EA37B-F8C4-4A2C-A8DF-A908473DF2FE}" srcOrd="3" destOrd="0" presId="urn:microsoft.com/office/officeart/2018/5/layout/IconCircleLabelList"/>
    <dgm:cxn modelId="{34914267-A6E8-4B1A-81F2-DD18261DC7D3}" type="presParOf" srcId="{A5389650-76EB-42FC-8BED-A7F7D7C25B3C}" destId="{8F8A066D-0F27-44D2-A556-3D3400A9848C}" srcOrd="4" destOrd="0" presId="urn:microsoft.com/office/officeart/2018/5/layout/IconCircleLabelList"/>
    <dgm:cxn modelId="{CA12C8F5-97FE-44F6-8ED1-596AE5E48126}" type="presParOf" srcId="{8F8A066D-0F27-44D2-A556-3D3400A9848C}" destId="{7EBE8B84-379C-4689-9543-A6199C918366}" srcOrd="0" destOrd="0" presId="urn:microsoft.com/office/officeart/2018/5/layout/IconCircleLabelList"/>
    <dgm:cxn modelId="{B421D6BA-F6BB-4BF1-9F8D-A555A29057A0}" type="presParOf" srcId="{8F8A066D-0F27-44D2-A556-3D3400A9848C}" destId="{5AE7EF39-1436-4304-82CA-B14982C67758}" srcOrd="1" destOrd="0" presId="urn:microsoft.com/office/officeart/2018/5/layout/IconCircleLabelList"/>
    <dgm:cxn modelId="{AF202E95-1687-4411-A00A-FECE113FC080}" type="presParOf" srcId="{8F8A066D-0F27-44D2-A556-3D3400A9848C}" destId="{9A64C2ED-E58F-4BCD-A417-3E982B3BCC61}" srcOrd="2" destOrd="0" presId="urn:microsoft.com/office/officeart/2018/5/layout/IconCircleLabelList"/>
    <dgm:cxn modelId="{30BC0B38-6C6B-4909-BD31-E1B1BE1B4880}" type="presParOf" srcId="{8F8A066D-0F27-44D2-A556-3D3400A9848C}" destId="{8E073EDB-FD19-4F02-9E6E-581BC099A40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3B24F-1B52-48C2-A4DF-87CE822C6DE1}">
      <dsp:nvSpPr>
        <dsp:cNvPr id="0" name=""/>
        <dsp:cNvSpPr/>
      </dsp:nvSpPr>
      <dsp:spPr>
        <a:xfrm>
          <a:off x="421785" y="980756"/>
          <a:ext cx="685019" cy="685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8236-31C0-4FA3-B476-2FFF4FB91E10}">
      <dsp:nvSpPr>
        <dsp:cNvPr id="0" name=""/>
        <dsp:cNvSpPr/>
      </dsp:nvSpPr>
      <dsp:spPr>
        <a:xfrm>
          <a:off x="3162" y="189420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Quicker Means of Communication</a:t>
          </a:r>
        </a:p>
      </dsp:txBody>
      <dsp:txXfrm>
        <a:off x="3162" y="1894200"/>
        <a:ext cx="1522265" cy="608906"/>
      </dsp:txXfrm>
    </dsp:sp>
    <dsp:sp modelId="{12E40D4D-C3AD-481B-9BC3-C42338773243}">
      <dsp:nvSpPr>
        <dsp:cNvPr id="0" name=""/>
        <dsp:cNvSpPr/>
      </dsp:nvSpPr>
      <dsp:spPr>
        <a:xfrm>
          <a:off x="2210447" y="980756"/>
          <a:ext cx="685019" cy="685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F3040-7A88-4B7F-9952-A229F9B5C9C2}">
      <dsp:nvSpPr>
        <dsp:cNvPr id="0" name=""/>
        <dsp:cNvSpPr/>
      </dsp:nvSpPr>
      <dsp:spPr>
        <a:xfrm>
          <a:off x="1791824" y="189420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Cheaper</a:t>
          </a:r>
        </a:p>
      </dsp:txBody>
      <dsp:txXfrm>
        <a:off x="1791824" y="1894200"/>
        <a:ext cx="1522265" cy="608906"/>
      </dsp:txXfrm>
    </dsp:sp>
    <dsp:sp modelId="{050D2957-812D-48EE-BF59-29547C5E0780}">
      <dsp:nvSpPr>
        <dsp:cNvPr id="0" name=""/>
        <dsp:cNvSpPr/>
      </dsp:nvSpPr>
      <dsp:spPr>
        <a:xfrm>
          <a:off x="3999109" y="980756"/>
          <a:ext cx="685019" cy="685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2CCE1-6A50-494E-A37C-EB79CE4E722B}">
      <dsp:nvSpPr>
        <dsp:cNvPr id="0" name=""/>
        <dsp:cNvSpPr/>
      </dsp:nvSpPr>
      <dsp:spPr>
        <a:xfrm>
          <a:off x="3580486" y="189420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 GREEN!</a:t>
          </a:r>
        </a:p>
      </dsp:txBody>
      <dsp:txXfrm>
        <a:off x="3580486" y="1894200"/>
        <a:ext cx="1522265" cy="608906"/>
      </dsp:txXfrm>
    </dsp:sp>
    <dsp:sp modelId="{9A11D7A9-62F4-48AB-98BC-60F8C500392D}">
      <dsp:nvSpPr>
        <dsp:cNvPr id="0" name=""/>
        <dsp:cNvSpPr/>
      </dsp:nvSpPr>
      <dsp:spPr>
        <a:xfrm>
          <a:off x="5787771" y="980756"/>
          <a:ext cx="685019" cy="6850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15BC1-D4A9-4931-813E-67E2C384DFFB}">
      <dsp:nvSpPr>
        <dsp:cNvPr id="0" name=""/>
        <dsp:cNvSpPr/>
      </dsp:nvSpPr>
      <dsp:spPr>
        <a:xfrm>
          <a:off x="5369148" y="189420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Easier </a:t>
          </a:r>
        </a:p>
      </dsp:txBody>
      <dsp:txXfrm>
        <a:off x="5369148" y="1894200"/>
        <a:ext cx="1522265" cy="60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E9B83-4358-496E-9791-613DEB49378B}">
      <dsp:nvSpPr>
        <dsp:cNvPr id="0" name=""/>
        <dsp:cNvSpPr/>
      </dsp:nvSpPr>
      <dsp:spPr>
        <a:xfrm>
          <a:off x="0" y="431"/>
          <a:ext cx="53151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60054-9DC4-46E9-B609-A192F822BEDE}">
      <dsp:nvSpPr>
        <dsp:cNvPr id="0" name=""/>
        <dsp:cNvSpPr/>
      </dsp:nvSpPr>
      <dsp:spPr>
        <a:xfrm>
          <a:off x="0" y="431"/>
          <a:ext cx="5315188" cy="70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Today we avoid face to face communication</a:t>
          </a:r>
        </a:p>
      </dsp:txBody>
      <dsp:txXfrm>
        <a:off x="0" y="431"/>
        <a:ext cx="5315188" cy="706843"/>
      </dsp:txXfrm>
    </dsp:sp>
    <dsp:sp modelId="{1691FA40-7986-474D-8167-DDF9FBE48EDF}">
      <dsp:nvSpPr>
        <dsp:cNvPr id="0" name=""/>
        <dsp:cNvSpPr/>
      </dsp:nvSpPr>
      <dsp:spPr>
        <a:xfrm>
          <a:off x="0" y="707275"/>
          <a:ext cx="53151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EB649-D373-4803-85DD-7B593E717E0A}">
      <dsp:nvSpPr>
        <dsp:cNvPr id="0" name=""/>
        <dsp:cNvSpPr/>
      </dsp:nvSpPr>
      <dsp:spPr>
        <a:xfrm>
          <a:off x="0" y="707275"/>
          <a:ext cx="5315188" cy="70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Depending on technology that is NOT perfect</a:t>
          </a:r>
        </a:p>
      </dsp:txBody>
      <dsp:txXfrm>
        <a:off x="0" y="707275"/>
        <a:ext cx="5315188" cy="706843"/>
      </dsp:txXfrm>
    </dsp:sp>
    <dsp:sp modelId="{8681D3E9-F901-470F-8F1A-F0AEC4BA814A}">
      <dsp:nvSpPr>
        <dsp:cNvPr id="0" name=""/>
        <dsp:cNvSpPr/>
      </dsp:nvSpPr>
      <dsp:spPr>
        <a:xfrm>
          <a:off x="0" y="1414119"/>
          <a:ext cx="53151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EB545-7FC0-4AB8-85DC-7B46AF9129EA}">
      <dsp:nvSpPr>
        <dsp:cNvPr id="0" name=""/>
        <dsp:cNvSpPr/>
      </dsp:nvSpPr>
      <dsp:spPr>
        <a:xfrm>
          <a:off x="0" y="1414119"/>
          <a:ext cx="5315188" cy="70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Miscommunication</a:t>
          </a:r>
        </a:p>
      </dsp:txBody>
      <dsp:txXfrm>
        <a:off x="0" y="1414119"/>
        <a:ext cx="5315188" cy="706843"/>
      </dsp:txXfrm>
    </dsp:sp>
    <dsp:sp modelId="{851FB710-E60F-41D9-AF6A-4AC0568D5957}">
      <dsp:nvSpPr>
        <dsp:cNvPr id="0" name=""/>
        <dsp:cNvSpPr/>
      </dsp:nvSpPr>
      <dsp:spPr>
        <a:xfrm>
          <a:off x="0" y="2120963"/>
          <a:ext cx="53151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19DC2A-83AD-4A68-9700-216B0549BD05}">
      <dsp:nvSpPr>
        <dsp:cNvPr id="0" name=""/>
        <dsp:cNvSpPr/>
      </dsp:nvSpPr>
      <dsp:spPr>
        <a:xfrm>
          <a:off x="0" y="2120963"/>
          <a:ext cx="5315188" cy="70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More impersonal</a:t>
          </a:r>
        </a:p>
      </dsp:txBody>
      <dsp:txXfrm>
        <a:off x="0" y="2120963"/>
        <a:ext cx="5315188" cy="706843"/>
      </dsp:txXfrm>
    </dsp:sp>
    <dsp:sp modelId="{91A748F6-A4D1-4552-85C2-799118E8F985}">
      <dsp:nvSpPr>
        <dsp:cNvPr id="0" name=""/>
        <dsp:cNvSpPr/>
      </dsp:nvSpPr>
      <dsp:spPr>
        <a:xfrm>
          <a:off x="0" y="2827807"/>
          <a:ext cx="53151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53354-AE56-4D30-8A1C-A070F07B0A2F}">
      <dsp:nvSpPr>
        <dsp:cNvPr id="0" name=""/>
        <dsp:cNvSpPr/>
      </dsp:nvSpPr>
      <dsp:spPr>
        <a:xfrm>
          <a:off x="0" y="2827807"/>
          <a:ext cx="5315188" cy="70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Almost Robotic</a:t>
          </a:r>
        </a:p>
      </dsp:txBody>
      <dsp:txXfrm>
        <a:off x="0" y="2827807"/>
        <a:ext cx="5315188" cy="706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EC20-8549-4016-ADED-91BEE1D05CBA}">
      <dsp:nvSpPr>
        <dsp:cNvPr id="0" name=""/>
        <dsp:cNvSpPr/>
      </dsp:nvSpPr>
      <dsp:spPr>
        <a:xfrm>
          <a:off x="1063037" y="276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Spell &amp; Grammar Check</a:t>
          </a:r>
        </a:p>
      </dsp:txBody>
      <dsp:txXfrm>
        <a:off x="1063037" y="276"/>
        <a:ext cx="4252151" cy="372840"/>
      </dsp:txXfrm>
    </dsp:sp>
    <dsp:sp modelId="{F6F7A406-E738-4FF1-8507-9065EC78C398}">
      <dsp:nvSpPr>
        <dsp:cNvPr id="0" name=""/>
        <dsp:cNvSpPr/>
      </dsp:nvSpPr>
      <dsp:spPr>
        <a:xfrm>
          <a:off x="0" y="276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Spell</a:t>
          </a:r>
        </a:p>
      </dsp:txBody>
      <dsp:txXfrm>
        <a:off x="0" y="276"/>
        <a:ext cx="1063037" cy="372840"/>
      </dsp:txXfrm>
    </dsp:sp>
    <dsp:sp modelId="{0E52D89B-39F7-48A1-9D04-F7E56C39FDA8}">
      <dsp:nvSpPr>
        <dsp:cNvPr id="0" name=""/>
        <dsp:cNvSpPr/>
      </dsp:nvSpPr>
      <dsp:spPr>
        <a:xfrm>
          <a:off x="1063037" y="395487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Distinguish between formal and informal styles when writing </a:t>
          </a:r>
        </a:p>
      </dsp:txBody>
      <dsp:txXfrm>
        <a:off x="1063037" y="395487"/>
        <a:ext cx="4252151" cy="372840"/>
      </dsp:txXfrm>
    </dsp:sp>
    <dsp:sp modelId="{D7427875-E4B7-4D2C-B664-13716B37F73E}">
      <dsp:nvSpPr>
        <dsp:cNvPr id="0" name=""/>
        <dsp:cNvSpPr/>
      </dsp:nvSpPr>
      <dsp:spPr>
        <a:xfrm>
          <a:off x="0" y="395487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Distinguish</a:t>
          </a:r>
        </a:p>
      </dsp:txBody>
      <dsp:txXfrm>
        <a:off x="0" y="395487"/>
        <a:ext cx="1063037" cy="372840"/>
      </dsp:txXfrm>
    </dsp:sp>
    <dsp:sp modelId="{5318CE3F-FC33-4B80-85A8-D6E456037C7A}">
      <dsp:nvSpPr>
        <dsp:cNvPr id="0" name=""/>
        <dsp:cNvSpPr/>
      </dsp:nvSpPr>
      <dsp:spPr>
        <a:xfrm>
          <a:off x="1063037" y="790698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a Signature including contact info.</a:t>
          </a:r>
        </a:p>
      </dsp:txBody>
      <dsp:txXfrm>
        <a:off x="1063037" y="790698"/>
        <a:ext cx="4252151" cy="372840"/>
      </dsp:txXfrm>
    </dsp:sp>
    <dsp:sp modelId="{B2B7D54E-A92C-477A-922E-57B77DC24623}">
      <dsp:nvSpPr>
        <dsp:cNvPr id="0" name=""/>
        <dsp:cNvSpPr/>
      </dsp:nvSpPr>
      <dsp:spPr>
        <a:xfrm>
          <a:off x="0" y="790698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</a:t>
          </a:r>
        </a:p>
      </dsp:txBody>
      <dsp:txXfrm>
        <a:off x="0" y="790698"/>
        <a:ext cx="1063037" cy="372840"/>
      </dsp:txXfrm>
    </dsp:sp>
    <dsp:sp modelId="{955104C0-E380-4A91-B7BE-94F5B000F33A}">
      <dsp:nvSpPr>
        <dsp:cNvPr id="0" name=""/>
        <dsp:cNvSpPr/>
      </dsp:nvSpPr>
      <dsp:spPr>
        <a:xfrm>
          <a:off x="1063037" y="1185909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kind &amp; Respond Promptly </a:t>
          </a:r>
        </a:p>
      </dsp:txBody>
      <dsp:txXfrm>
        <a:off x="1063037" y="1185909"/>
        <a:ext cx="4252151" cy="372840"/>
      </dsp:txXfrm>
    </dsp:sp>
    <dsp:sp modelId="{57283A07-5645-4D43-B6E8-40B8069AA75B}">
      <dsp:nvSpPr>
        <dsp:cNvPr id="0" name=""/>
        <dsp:cNvSpPr/>
      </dsp:nvSpPr>
      <dsp:spPr>
        <a:xfrm>
          <a:off x="0" y="1185909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1185909"/>
        <a:ext cx="1063037" cy="372840"/>
      </dsp:txXfrm>
    </dsp:sp>
    <dsp:sp modelId="{648D147A-28C7-4928-851C-D556CFB82F23}">
      <dsp:nvSpPr>
        <dsp:cNvPr id="0" name=""/>
        <dsp:cNvSpPr/>
      </dsp:nvSpPr>
      <dsp:spPr>
        <a:xfrm>
          <a:off x="1063037" y="1581121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concise with your subject lines </a:t>
          </a:r>
        </a:p>
      </dsp:txBody>
      <dsp:txXfrm>
        <a:off x="1063037" y="1581121"/>
        <a:ext cx="4252151" cy="372840"/>
      </dsp:txXfrm>
    </dsp:sp>
    <dsp:sp modelId="{76C2A173-5F20-422A-AB08-E1834032E561}">
      <dsp:nvSpPr>
        <dsp:cNvPr id="0" name=""/>
        <dsp:cNvSpPr/>
      </dsp:nvSpPr>
      <dsp:spPr>
        <a:xfrm>
          <a:off x="0" y="1581121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1581121"/>
        <a:ext cx="1063037" cy="372840"/>
      </dsp:txXfrm>
    </dsp:sp>
    <dsp:sp modelId="{0CDF9905-7017-4BBD-8A13-941CE8D6B9AA}">
      <dsp:nvSpPr>
        <dsp:cNvPr id="0" name=""/>
        <dsp:cNvSpPr/>
      </dsp:nvSpPr>
      <dsp:spPr>
        <a:xfrm>
          <a:off x="1063037" y="1976332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Address to specific person</a:t>
          </a:r>
        </a:p>
      </dsp:txBody>
      <dsp:txXfrm>
        <a:off x="1063037" y="1976332"/>
        <a:ext cx="4252151" cy="372840"/>
      </dsp:txXfrm>
    </dsp:sp>
    <dsp:sp modelId="{78DEB158-675B-4F4C-816B-73EA948FB238}">
      <dsp:nvSpPr>
        <dsp:cNvPr id="0" name=""/>
        <dsp:cNvSpPr/>
      </dsp:nvSpPr>
      <dsp:spPr>
        <a:xfrm>
          <a:off x="0" y="1976332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Address</a:t>
          </a:r>
        </a:p>
      </dsp:txBody>
      <dsp:txXfrm>
        <a:off x="0" y="1976332"/>
        <a:ext cx="1063037" cy="372840"/>
      </dsp:txXfrm>
    </dsp:sp>
    <dsp:sp modelId="{11D0811B-0D0C-45EF-92E3-64ED4536D91B}">
      <dsp:nvSpPr>
        <dsp:cNvPr id="0" name=""/>
        <dsp:cNvSpPr/>
      </dsp:nvSpPr>
      <dsp:spPr>
        <a:xfrm>
          <a:off x="1063037" y="2371543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specific about WHAT you want &amp; HOW you want to attain in through your writing </a:t>
          </a:r>
        </a:p>
      </dsp:txBody>
      <dsp:txXfrm>
        <a:off x="1063037" y="2371543"/>
        <a:ext cx="4252151" cy="372840"/>
      </dsp:txXfrm>
    </dsp:sp>
    <dsp:sp modelId="{730A1A3C-ACD5-49C2-B4AD-D8809007488A}">
      <dsp:nvSpPr>
        <dsp:cNvPr id="0" name=""/>
        <dsp:cNvSpPr/>
      </dsp:nvSpPr>
      <dsp:spPr>
        <a:xfrm>
          <a:off x="0" y="2371543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2371543"/>
        <a:ext cx="1063037" cy="372840"/>
      </dsp:txXfrm>
    </dsp:sp>
    <dsp:sp modelId="{0E0AE7E5-8CDB-4662-B591-084A754B8AB6}">
      <dsp:nvSpPr>
        <dsp:cNvPr id="0" name=""/>
        <dsp:cNvSpPr/>
      </dsp:nvSpPr>
      <dsp:spPr>
        <a:xfrm>
          <a:off x="1063037" y="2766754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 Attachments &amp; keep email concise and within 1 screen shot</a:t>
          </a:r>
        </a:p>
      </dsp:txBody>
      <dsp:txXfrm>
        <a:off x="1063037" y="2766754"/>
        <a:ext cx="4252151" cy="372840"/>
      </dsp:txXfrm>
    </dsp:sp>
    <dsp:sp modelId="{53F62EB0-ED1D-4E95-BC72-79635A834C4E}">
      <dsp:nvSpPr>
        <dsp:cNvPr id="0" name=""/>
        <dsp:cNvSpPr/>
      </dsp:nvSpPr>
      <dsp:spPr>
        <a:xfrm>
          <a:off x="0" y="2766754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Avoid</a:t>
          </a:r>
        </a:p>
      </dsp:txBody>
      <dsp:txXfrm>
        <a:off x="0" y="2766754"/>
        <a:ext cx="1063037" cy="372840"/>
      </dsp:txXfrm>
    </dsp:sp>
    <dsp:sp modelId="{BB9DFB98-D18E-43A1-8429-A81FF05E88CD}">
      <dsp:nvSpPr>
        <dsp:cNvPr id="0" name=""/>
        <dsp:cNvSpPr/>
      </dsp:nvSpPr>
      <dsp:spPr>
        <a:xfrm>
          <a:off x="1063037" y="3161966"/>
          <a:ext cx="4252151" cy="37284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04" tIns="94702" rIns="82504" bIns="94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 slang &amp; text writing</a:t>
          </a:r>
        </a:p>
      </dsp:txBody>
      <dsp:txXfrm>
        <a:off x="1063037" y="3161966"/>
        <a:ext cx="4252151" cy="372840"/>
      </dsp:txXfrm>
    </dsp:sp>
    <dsp:sp modelId="{EDF41BCE-939F-4D34-8366-88DBCE500D07}">
      <dsp:nvSpPr>
        <dsp:cNvPr id="0" name=""/>
        <dsp:cNvSpPr/>
      </dsp:nvSpPr>
      <dsp:spPr>
        <a:xfrm>
          <a:off x="0" y="3161966"/>
          <a:ext cx="1063037" cy="372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52" tIns="36828" rIns="56252" bIns="368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Avoid</a:t>
          </a:r>
        </a:p>
      </dsp:txBody>
      <dsp:txXfrm>
        <a:off x="0" y="3161966"/>
        <a:ext cx="1063037" cy="372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C1550-54F5-44EB-A8EF-B3965E89C175}">
      <dsp:nvSpPr>
        <dsp:cNvPr id="0" name=""/>
        <dsp:cNvSpPr/>
      </dsp:nvSpPr>
      <dsp:spPr>
        <a:xfrm>
          <a:off x="0" y="385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Avoid Abbreviations &amp; Emoticons</a:t>
          </a:r>
          <a:endParaRPr lang="en-US" sz="2000" kern="1200"/>
        </a:p>
      </dsp:txBody>
      <dsp:txXfrm>
        <a:off x="23417" y="61948"/>
        <a:ext cx="7979566" cy="432866"/>
      </dsp:txXfrm>
    </dsp:sp>
    <dsp:sp modelId="{B66AAA50-C003-4CCA-A079-3AA0346FF606}">
      <dsp:nvSpPr>
        <dsp:cNvPr id="0" name=""/>
        <dsp:cNvSpPr/>
      </dsp:nvSpPr>
      <dsp:spPr>
        <a:xfrm>
          <a:off x="0" y="5758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Know your audience (language and style of writing depends on this)</a:t>
          </a:r>
          <a:endParaRPr lang="en-US" sz="2000" kern="1200"/>
        </a:p>
      </dsp:txBody>
      <dsp:txXfrm>
        <a:off x="23417" y="599248"/>
        <a:ext cx="7979566" cy="432866"/>
      </dsp:txXfrm>
    </dsp:sp>
    <dsp:sp modelId="{103D3BE6-ED57-4389-8A1D-85495179CCF2}">
      <dsp:nvSpPr>
        <dsp:cNvPr id="0" name=""/>
        <dsp:cNvSpPr/>
      </dsp:nvSpPr>
      <dsp:spPr>
        <a:xfrm>
          <a:off x="0" y="11131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Spelling/Grammar/Punctuation gives a bad impression </a:t>
          </a:r>
          <a:endParaRPr lang="en-US" sz="2000" kern="1200"/>
        </a:p>
      </dsp:txBody>
      <dsp:txXfrm>
        <a:off x="23417" y="1136548"/>
        <a:ext cx="7979566" cy="432866"/>
      </dsp:txXfrm>
    </dsp:sp>
    <dsp:sp modelId="{9430FBB6-741B-4D7C-814B-9BE45E89DC26}">
      <dsp:nvSpPr>
        <dsp:cNvPr id="0" name=""/>
        <dsp:cNvSpPr/>
      </dsp:nvSpPr>
      <dsp:spPr>
        <a:xfrm>
          <a:off x="0" y="16504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Separate FACTS from OPINIONS (focus only on facts)</a:t>
          </a:r>
          <a:endParaRPr lang="en-US" sz="2000" kern="1200"/>
        </a:p>
      </dsp:txBody>
      <dsp:txXfrm>
        <a:off x="23417" y="1673848"/>
        <a:ext cx="7979566" cy="432866"/>
      </dsp:txXfrm>
    </dsp:sp>
    <dsp:sp modelId="{15DE4E97-3560-42EF-A33E-450B011F67BC}">
      <dsp:nvSpPr>
        <dsp:cNvPr id="0" name=""/>
        <dsp:cNvSpPr/>
      </dsp:nvSpPr>
      <dsp:spPr>
        <a:xfrm>
          <a:off x="0" y="21877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Your most important statements should appear in the first paragraph</a:t>
          </a:r>
          <a:endParaRPr lang="en-US" sz="2000" kern="1200"/>
        </a:p>
      </dsp:txBody>
      <dsp:txXfrm>
        <a:off x="23417" y="2211148"/>
        <a:ext cx="7979566" cy="432866"/>
      </dsp:txXfrm>
    </dsp:sp>
    <dsp:sp modelId="{BB618E50-1873-4C5C-948B-0AD896763358}">
      <dsp:nvSpPr>
        <dsp:cNvPr id="0" name=""/>
        <dsp:cNvSpPr/>
      </dsp:nvSpPr>
      <dsp:spPr>
        <a:xfrm>
          <a:off x="0" y="2725031"/>
          <a:ext cx="8026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Don’t forget the GREETING and CLOSING</a:t>
          </a:r>
          <a:endParaRPr lang="en-US" sz="2000" kern="1200"/>
        </a:p>
      </dsp:txBody>
      <dsp:txXfrm>
        <a:off x="23417" y="2748448"/>
        <a:ext cx="7979566" cy="43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EA3A-37FB-4244-9B9B-725DF6B3F442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7FB4A-A7A6-46BD-B1E7-895A86DAB22E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078CF-89F8-4BD6-A658-D0C871EC8E4D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Professionalism</a:t>
          </a:r>
        </a:p>
      </dsp:txBody>
      <dsp:txXfrm>
        <a:off x="93445" y="3018902"/>
        <a:ext cx="3206250" cy="720000"/>
      </dsp:txXfrm>
    </dsp:sp>
    <dsp:sp modelId="{8946EE35-C1F4-42FF-B6C7-2EC934715284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BA3DF-E393-41F0-80F7-E9ACF98EE11D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37EB8-6B72-4C49-8542-61086AE4DAB9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Efficiency</a:t>
          </a:r>
        </a:p>
      </dsp:txBody>
      <dsp:txXfrm>
        <a:off x="3860789" y="3018902"/>
        <a:ext cx="3206250" cy="720000"/>
      </dsp:txXfrm>
    </dsp:sp>
    <dsp:sp modelId="{7EBE8B84-379C-4689-9543-A6199C918366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7EF39-1436-4304-82CA-B14982C67758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73EDB-FD19-4F02-9E6E-581BC099A405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Protection from Liability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DD36A-BEB9-45A1-943F-CA7D4D8C20F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E0D8-E525-4335-8B8D-A195D0ED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90DFCC4-EE00-435B-8731-0C0D424C0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96C6FC8-8489-48EB-8C5E-BDC23ADFB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76F7D02-0836-48DE-9EBB-905CBEC5C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5BB21-F6E8-4878-ABDE-C9D11D5373FC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8830401-987A-4E91-8AFA-3C19664AA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55C1C5B-489A-4B15-AE4D-E0C1C7B439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CLICK ON THE GRAPHIC TO VIEW A QUICK VIDEO!!!!!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027C318-4167-4F42-B1F6-CA92A1E49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71C79-E3EC-47C5-BF78-0B7B810B49AD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2174F27-53CF-4B95-9FBD-D8B213215B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1161F56-B572-46D1-9C2E-DC3BE8AA2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474B1FA-FF1C-47F9-A6C1-16BE31EC6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7A8DA0-D1A5-4505-9099-3B6A4B49C5A4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A58D2B3-B3F0-400E-944E-8C5D6CBB0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2CA0AC5-18BE-4DCA-A75A-DD489F0C9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-Using bullets and numbers/writing your email in a partially outlined format is easier to read than a chunk of information.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4538EC7-FF4D-45B4-B992-AB2261C1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CFE2D6-2A32-42E9-903D-6917DC6AFF2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5D26A4F-985B-44FC-AFA2-CB09268DF5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B28A92A-509C-4507-9920-A153F00B90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-Text writing shows that you are careless, uneducated, and sloppy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7DD4A41-6295-4145-A400-9BA83DEE2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8D456B-FCA7-4B0C-891E-7B563D361684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523B86A-DA75-40EB-B619-821FCC02E5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CD43EE0-DCD8-4D04-825D-D9727E558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-The way you write an email can say a lot about you as a professional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-The way you write an email can help you get efficient responses to your concern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-Having an email saved and backed up can help your innocence to a sticky situation..or even to verify possible accusation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C610ACC-EA33-41C2-A984-329AB4DFB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88CF72-5222-4453-A7D3-5637DF6720C3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320DC78-A603-4351-AB7C-70800D746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936B848-6BAC-4057-AD94-D68B48FE5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-Using ACTIVE voice helps sound determined, professional, and ready for action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-Using passive voice show the other person that you are not as serious about what you are writing and you allow wiggle room for not so punctual responses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52E2D9F-FAF4-40F5-8914-42F1D5483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C314A8-C844-45EE-85F6-D46CC481FD0B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85D1E0A-A407-4499-847D-EF788CD44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92F6695-43AE-40D2-B65B-6CC7B54C2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4B6E078-F9DB-4B0F-830C-0906F4630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2C222E-3AF5-4F6A-AD50-33C2C768EE52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2F32D04-1282-4B09-8EF3-223DFEC44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8DE0D13-8CCC-4719-ACA1-58357ED8E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5EC7A99-A5BF-44C8-981E-A655025DC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CE2FA7-7FD6-41B9-B988-FAEAB9637D74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F1AEEED-F108-44C0-89A0-42A785AB6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8E3AA34-A889-4D8D-B5BA-58472389D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CLICK ON GRAPHIC FOR A QUICK VIDEO!!!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B66F45B-9E9E-4E45-BD4C-933713F6B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CF27D8-3220-4B51-ADDE-158A71354C3C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6711BF7-9C7F-4A46-913B-3DD2BD5A5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907C9D5-4154-4A97-A9B6-A102017B4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1A7BEDA-E33C-49C0-A78A-3A14F509A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90E37B-3520-4A6D-8D9D-FBCA09083910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96FE94B-837C-4EED-BB4D-A7ACF82D5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97821E0-541E-4DE3-A31E-9D8378ECC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73AF85E-C74B-426D-B13D-1B8D72E15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499B9-53BB-46AA-97D6-68A69E5C04E4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212AEC7-346C-4A79-BAE5-B78FFCFD7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63F338C-CE85-4E7A-A577-58BB23609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/>
              <a:t>How many of you would rather text a person, than call them on the phone?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/>
              <a:t>Sending an email or a text is almost robotic and very impersonal. Even though you know you are sending it to someone..you really don’t have to face them instantly.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/>
              <a:t>We are so dependant on technology today and yet we forget that these machines were man made…and may break down.  Then what?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/>
              <a:t>Because a lot of the communication process has to do with nonverbal communication (body language/facial expressions/tone of voice..etc) sometimes you detect a wrong message from the sender = MAY CAUSE PROBLEMS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57916B9-C10D-46DE-B166-ADD5345AA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3FC84A-D8DB-4195-A3EF-BA853BE979AD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B3A406C-F097-4003-BF15-D7887FEFF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3672961-F4AC-4211-97EF-D2A9C2376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Time is money and people are starting to get bombarded with emails (sometimes even 500 a day!)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Follow the tips above to maintain credibility and to get a quick response…don’t make yourself a bad email reputation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SUBJECT LINES ARE IMPORTANT!!!!  (for organization/for quick reading and responses)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KEEP IT SHORT…the reader should not have to scroll down at 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Addressing it to a specific person closes the gap between you a bit and may allow for a quicker response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Check your email once a day and respond to someone within 48 hours MAX!!!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D9CB2D0-D262-4685-820E-D64B2F9AD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C24C77-9BFF-4DA7-90E2-6C49D38B3342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F006EB4-7C87-4A0B-B412-0890DED87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92A66D7-D57A-4F7B-A2A8-9E9DECD451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If you work for a company…any emails written belong to the company…not you.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The company can view what you do on your computer screen from a different part of the building!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Be careful what you write in EMAIL!!!!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02081AD-24F8-45A2-83D0-CEA6147EE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C7F5AF-D87C-4501-B866-BF0342A7891D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7752975-792C-4E06-9C4E-176C62EABE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3E023AE-9C09-4BBC-8923-24FCD24AD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DB6FBF9-F588-46AD-A6AE-19718C789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FC71DF-0967-465C-ACD8-11221FEB7C91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D823486-1C9E-4F49-8B44-E217A0408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EC83338-771D-45C4-962F-B8FC08A2D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Who is this email copied to?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Do Janet and Nina know that Julie is also viewing this email?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Read this email.  What is an example of an effective SUBJECT line for this email?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C44B57D-C795-48FA-B3E9-CF79C34FF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E3EED4-7D93-41A5-BF45-B6D89E233EBA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8A80659-E735-475A-ADEE-6B5422257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EE1FF49-6F19-4BB2-866A-4248D04C5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A8370E8-FE99-464D-AF54-DD5147AEF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5ED5B9-6F5D-40B7-A4B1-D5F63C91D425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2D1C-204B-4807-B5C8-C00F404C0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E768-8DA4-49C8-A9AD-64CD3D511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DB4E-6B09-41E4-B250-B547FDDA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BB3B-79F3-4601-B6D7-5C98F00C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2FF1-39C1-44A3-A7BF-4E511B7F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6E1D-91F2-4EA3-B8A8-B1B1E507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2A92F-D72D-4E16-ABA9-B7A9A292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1AD9E-E08C-4544-B69A-CCDBCFEA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88258-622E-4A15-8F70-FA08981D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12EF-CEE7-4835-B607-F6534114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3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11AC0-AF32-4208-9967-0A7647D40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8E635-9F71-4DFD-AB42-007CE8305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B7C5A-7129-4133-9379-2BAB05DF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2CED-AA5B-47B7-8956-A3101F97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0BED6-5E03-4803-9BA3-46E47780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9B00-533A-4681-8DD6-EE6EF2CB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D77F-8FAE-466D-915B-805EF11E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FFED-7791-482D-BD54-F3B8453D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84B1-E6E9-4426-A397-A9FD9139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0E520-BE65-420D-B317-567E5AE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FB68-31BF-46F7-B749-C6C1D763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DA129-6BE9-43EB-AE58-7B1354AC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4ECF-703E-401B-9F9B-BFFB4674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3234-DF1F-44D4-8436-F7778EF1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3C9B1-6DA8-4AFE-94CB-17698ECD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0607-992A-4EA9-B606-55E19F0F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6F85-6B0C-4757-85EC-827F34D0D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1A04E-4256-452B-BCF8-CEBDB79D3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8870-C55D-4DF8-B049-A819DAEF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0C37A-927F-476B-862B-EFF1376D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BE406-3FF8-4597-A2E8-A78487F5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16AB-016F-49BB-AE42-665A4EDB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B2E2F-BB28-422F-9D10-B9F0AD73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11A39-5276-41DA-A8CE-11CFA08C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F38ED-E3AF-45D6-BFB5-FB481DB7C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7F400-7F87-456A-84A7-897BB6D98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02A7B-3558-459A-84F2-FBDBFFA2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7C899-E7B5-4D65-840E-F23B3087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DCAD2-046B-4C07-9C75-F4D80243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A312-72FE-4AEE-ABA0-CE25A0D5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451D2-19E9-46F7-957F-72DF675F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FBCC7-FC67-4B73-B845-C990DF90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84ED8-8E0B-44BE-A865-34ED35E7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0BB95-4552-4567-B2A8-185F9D1F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21E16-D25E-4760-AAF6-D1163E2C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5B680-8525-4D23-810A-4CE3D12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4046-8ADC-47FE-AB38-58F520E4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E7A3-9EBC-4FFC-AFAE-0510D698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36026-4167-4226-82CA-0A816F98F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64850-3B40-463C-83A8-EAA065E2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DDE4B-D5C4-4CBB-8AF6-8035D237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89B60-F196-4B5E-9509-3DD2887D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C8A4-50F6-4969-8014-898E1584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3EB76-7848-4D52-8A98-2489F7935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CAF6F-0361-469E-AA41-9826958B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4F6D1-9E37-473C-8227-F87B946D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42392-EC8D-4F98-90FA-8164509C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90C9-6971-4CD7-83CA-E2C72A48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66B55-D3E6-4339-8DCB-C59BFEE4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CA887-89F7-4237-B07B-119AE32A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BEDD-146F-47BC-A356-C1FBAC623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3A96-8F05-412C-B1B4-4F8AE010DBD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FAFD-8291-466D-A34F-573349D10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B12A-AF36-4ADE-81AD-DD923F238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F96E-AF22-497A-B1C7-E3B8DF44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0-Mmp_hGVRY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iRj67suTLs&amp;feature=relate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D5D2DC-EED6-415D-A0E7-07E9A9CA3992}"/>
              </a:ext>
            </a:extLst>
          </p:cNvPr>
          <p:cNvSpPr txBox="1">
            <a:spLocks/>
          </p:cNvSpPr>
          <p:nvPr/>
        </p:nvSpPr>
        <p:spPr>
          <a:xfrm>
            <a:off x="7953375" y="4902184"/>
            <a:ext cx="3438858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Prepared By Dr. Waqar Ahmad</a:t>
            </a:r>
          </a:p>
        </p:txBody>
      </p:sp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0EAE4C34-08D4-0405-3DFD-B8449CF0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717" y="1460982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E21855-12CE-4CB9-89E1-0A44C2B39486}"/>
              </a:ext>
            </a:extLst>
          </p:cNvPr>
          <p:cNvSpPr txBox="1"/>
          <p:nvPr/>
        </p:nvSpPr>
        <p:spPr>
          <a:xfrm>
            <a:off x="7403225" y="1056653"/>
            <a:ext cx="453915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u="sng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Chapter 4</a:t>
            </a:r>
          </a:p>
          <a:p>
            <a:pPr algn="ctr">
              <a:spcAft>
                <a:spcPts val="600"/>
              </a:spcAft>
            </a:pPr>
            <a:endParaRPr lang="en-US" sz="5400" b="1" u="sng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US" altLang="en-US" sz="5400" u="sng" dirty="0">
                <a:solidFill>
                  <a:srgbClr val="FF0000"/>
                </a:solidFill>
              </a:rPr>
              <a:t>Email Etiquette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634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344F04E5-AEA6-4023-81D2-1A7CEE132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9" y="554039"/>
            <a:ext cx="827087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latin typeface="Calisto MT" panose="02040603050505030304" pitchFamily="18" charset="0"/>
              </a:rPr>
              <a:t>Example of CC vs. BCC</a:t>
            </a:r>
          </a:p>
          <a:p>
            <a:pPr algn="ctr" eaLnBrk="1" hangingPunct="1"/>
            <a:endParaRPr lang="en-US" altLang="en-US" sz="2000" b="1" u="sng" dirty="0"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b="1" dirty="0">
                <a:latin typeface="Calisto MT" panose="02040603050505030304" pitchFamily="18" charset="0"/>
              </a:rPr>
              <a:t>From</a:t>
            </a:r>
            <a:r>
              <a:rPr lang="en-US" altLang="en-US" dirty="0">
                <a:latin typeface="Calisto MT" panose="02040603050505030304" pitchFamily="18" charset="0"/>
              </a:rPr>
              <a:t>: Jonathan Grove</a:t>
            </a:r>
            <a:br>
              <a:rPr lang="en-US" altLang="en-US" dirty="0">
                <a:latin typeface="Calisto MT" panose="02040603050505030304" pitchFamily="18" charset="0"/>
              </a:rPr>
            </a:br>
            <a:r>
              <a:rPr lang="en-US" altLang="en-US" b="1" dirty="0">
                <a:latin typeface="Calisto MT" panose="02040603050505030304" pitchFamily="18" charset="0"/>
              </a:rPr>
              <a:t>To</a:t>
            </a:r>
            <a:r>
              <a:rPr lang="en-US" altLang="en-US" dirty="0">
                <a:latin typeface="Calisto MT" panose="02040603050505030304" pitchFamily="18" charset="0"/>
              </a:rPr>
              <a:t>: Ashley Miller</a:t>
            </a:r>
            <a:br>
              <a:rPr lang="en-US" altLang="en-US" dirty="0">
                <a:latin typeface="Calisto MT" panose="02040603050505030304" pitchFamily="18" charset="0"/>
              </a:rPr>
            </a:br>
            <a:r>
              <a:rPr lang="en-US" altLang="en-US" b="1" dirty="0">
                <a:latin typeface="Calisto MT" panose="02040603050505030304" pitchFamily="18" charset="0"/>
              </a:rPr>
              <a:t>Cc</a:t>
            </a:r>
            <a:r>
              <a:rPr lang="en-US" altLang="en-US" dirty="0">
                <a:latin typeface="Calisto MT" panose="02040603050505030304" pitchFamily="18" charset="0"/>
              </a:rPr>
              <a:t>: Janet Costa, Nina Myers</a:t>
            </a:r>
            <a:br>
              <a:rPr lang="en-US" altLang="en-US" dirty="0">
                <a:latin typeface="Calisto MT" panose="02040603050505030304" pitchFamily="18" charset="0"/>
              </a:rPr>
            </a:br>
            <a:r>
              <a:rPr lang="en-US" altLang="en-US" b="1" dirty="0">
                <a:latin typeface="Calisto MT" panose="02040603050505030304" pitchFamily="18" charset="0"/>
              </a:rPr>
              <a:t>Bcc</a:t>
            </a:r>
            <a:r>
              <a:rPr lang="en-US" altLang="en-US" dirty="0">
                <a:latin typeface="Calisto MT" panose="02040603050505030304" pitchFamily="18" charset="0"/>
              </a:rPr>
              <a:t>: Julie Ann Skala</a:t>
            </a:r>
          </a:p>
          <a:p>
            <a:pPr eaLnBrk="1" hangingPunct="1"/>
            <a:r>
              <a:rPr lang="en-US" altLang="en-US" dirty="0">
                <a:latin typeface="Calisto MT" panose="02040603050505030304" pitchFamily="18" charset="0"/>
              </a:rPr>
              <a:t>--------------------------------------------------------------------------------------------------------------------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Dear Ashley,</a:t>
            </a:r>
          </a:p>
          <a:p>
            <a:pPr eaLnBrk="1" hangingPunct="1"/>
            <a:endParaRPr lang="en-US" altLang="en-US" sz="1600" dirty="0"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Thank you for your support with the meeting.  I will inform you of the results as soon as the files get posted.  </a:t>
            </a:r>
          </a:p>
          <a:p>
            <a:pPr eaLnBrk="1" hangingPunct="1"/>
            <a:endParaRPr lang="en-US" altLang="en-US" sz="1600" dirty="0"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Tomorrow’s agenda will be available first thing Monday morning.  Please review the details with Janet and Nina.  </a:t>
            </a:r>
          </a:p>
          <a:p>
            <a:pPr eaLnBrk="1" hangingPunct="1"/>
            <a:endParaRPr lang="en-US" altLang="en-US" sz="1600" dirty="0"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Thank you, </a:t>
            </a:r>
          </a:p>
          <a:p>
            <a:pPr eaLnBrk="1" hangingPunct="1"/>
            <a:r>
              <a:rPr lang="en-US" altLang="en-US" sz="3200" dirty="0">
                <a:latin typeface="Edwardian Script ITC" panose="030303020407070D0804" pitchFamily="66" charset="0"/>
              </a:rPr>
              <a:t>Jonathan Grove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Assistant Manager 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Summer Fun Company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23087 Meli Road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North Park, IL 62545</a:t>
            </a:r>
          </a:p>
          <a:p>
            <a:pPr eaLnBrk="1" hangingPunct="1"/>
            <a:r>
              <a:rPr lang="en-US" altLang="en-US" sz="1600" dirty="0">
                <a:latin typeface="Calisto MT" panose="02040603050505030304" pitchFamily="18" charset="0"/>
              </a:rPr>
              <a:t>630-989-5224</a:t>
            </a:r>
            <a:br>
              <a:rPr lang="en-US" altLang="en-US" dirty="0">
                <a:latin typeface="Calisto MT" panose="02040603050505030304" pitchFamily="18" charset="0"/>
              </a:rPr>
            </a:br>
            <a:endParaRPr lang="en-US" altLang="en-US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0" name="Rectangle 1844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989C5-0121-476D-8E31-43092EFC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5000" dirty="0"/>
              <a:t>Some words to the wise…</a:t>
            </a:r>
          </a:p>
        </p:txBody>
      </p:sp>
      <p:pic>
        <p:nvPicPr>
          <p:cNvPr id="18436" name="Picture 2" descr="http://www.webservicesuk.org/images/virus2.gif">
            <a:extLst>
              <a:ext uri="{FF2B5EF4-FFF2-40B4-BE49-F238E27FC236}">
                <a16:creationId xmlns:a16="http://schemas.microsoft.com/office/drawing/2014/main" id="{E5ACA0B9-1103-4669-B36C-CD549026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093775"/>
            <a:ext cx="5458968" cy="46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D14ECDB-BE1E-4F72-B080-4F60F285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algn="just" eaLnBrk="1" hangingPunct="1"/>
            <a:r>
              <a:rPr lang="en-US" altLang="en-US" sz="1900" b="1" dirty="0"/>
              <a:t>Don’t forget to include your country as part of your address and your area code as part of your phone number (you never know how far your email will go)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1900" b="1" dirty="0"/>
          </a:p>
          <a:p>
            <a:pPr algn="just" eaLnBrk="1" hangingPunct="1"/>
            <a:r>
              <a:rPr lang="en-US" altLang="en-US" sz="1900" b="1" dirty="0"/>
              <a:t>Virus protection software is only a band-aid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1900" b="1" dirty="0"/>
          </a:p>
          <a:p>
            <a:pPr algn="just" eaLnBrk="1" hangingPunct="1"/>
            <a:r>
              <a:rPr lang="en-US" altLang="en-US" sz="1900" b="1" dirty="0"/>
              <a:t>Avoid listing your e-mail address in publicly available directories and avoid replying to spam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2F3C-D711-4F1F-910D-602EA9F4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06" y="1274367"/>
            <a:ext cx="7824787" cy="681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the RIGHT message…</a:t>
            </a:r>
          </a:p>
        </p:txBody>
      </p:sp>
      <p:graphicFrame>
        <p:nvGraphicFramePr>
          <p:cNvPr id="19467" name="Content Placeholder 2">
            <a:extLst>
              <a:ext uri="{FF2B5EF4-FFF2-40B4-BE49-F238E27FC236}">
                <a16:creationId xmlns:a16="http://schemas.microsoft.com/office/drawing/2014/main" id="{6FC4756F-9184-4FAE-FD9F-4252960050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978151"/>
          <a:ext cx="8026400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Picture 4" descr="http://somewhatfrank.typepad.com/photos/uncategorized/emoticons.jpg">
            <a:hlinkClick r:id="rId8"/>
            <a:extLst>
              <a:ext uri="{FF2B5EF4-FFF2-40B4-BE49-F238E27FC236}">
                <a16:creationId xmlns:a16="http://schemas.microsoft.com/office/drawing/2014/main" id="{AE7272C0-EE9B-400F-B3A6-F3D8CC12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4" y="1016432"/>
            <a:ext cx="2549525" cy="17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>
            <a:extLst>
              <a:ext uri="{FF2B5EF4-FFF2-40B4-BE49-F238E27FC236}">
                <a16:creationId xmlns:a16="http://schemas.microsoft.com/office/drawing/2014/main" id="{E36E6E3D-60EF-43C5-BB81-DC8FCBE04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6" y="2036764"/>
            <a:ext cx="211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sto MT" panose="02040603050505030304" pitchFamily="18" charset="0"/>
              </a:rPr>
              <a:t>(</a:t>
            </a:r>
            <a:r>
              <a:rPr lang="en-US" altLang="en-US" i="1">
                <a:latin typeface="Calisto MT" panose="02040603050505030304" pitchFamily="18" charset="0"/>
              </a:rPr>
              <a:t>Click on Graphic </a:t>
            </a:r>
            <a:r>
              <a:rPr lang="en-US" altLang="en-US"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Calisto MT" panose="0204060305050503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3" name="Rectangle 2048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9D3BF-6732-45FE-9E82-A96AB12A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/>
              <a:t>Email may NOT always be the best method of communication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0B76668-66C9-4408-8558-C6D07486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000" b="1" dirty="0"/>
              <a:t>When you reply to an email you MUST include the original email in your reply</a:t>
            </a:r>
          </a:p>
          <a:p>
            <a:pPr algn="just" eaLnBrk="1" hangingPunct="1"/>
            <a:r>
              <a:rPr lang="en-US" altLang="en-US" sz="2000" b="1" dirty="0"/>
              <a:t>Never insult or criticize via email.  Work out differences face to face</a:t>
            </a:r>
          </a:p>
          <a:p>
            <a:pPr algn="just" eaLnBrk="1" hangingPunct="1"/>
            <a:r>
              <a:rPr lang="en-US" altLang="en-US" sz="2000" b="1" dirty="0"/>
              <a:t>Misinterpreted TONE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(Emails mask tone and body language)</a:t>
            </a:r>
          </a:p>
        </p:txBody>
      </p:sp>
      <p:pic>
        <p:nvPicPr>
          <p:cNvPr id="20484" name="Picture 2" descr="http://dclips.fundraw.com/zobo500dir/bomb_01.jpg">
            <a:extLst>
              <a:ext uri="{FF2B5EF4-FFF2-40B4-BE49-F238E27FC236}">
                <a16:creationId xmlns:a16="http://schemas.microsoft.com/office/drawing/2014/main" id="{E03FDE8F-CBC9-49A3-9BB2-115DA9FD1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F3C09-C035-4E20-8DCA-98C0C0BB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/>
              <a:t>Best Impressions = Lasting Impressions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480B827-DC3B-4294-A008-46F1740B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algn="just" eaLnBrk="1" hangingPunct="1"/>
            <a:r>
              <a:rPr lang="en-US" altLang="en-US" sz="2000" b="1" dirty="0"/>
              <a:t>Do NOT overuse: “URGENT” / “IMPORTANT” or “High Priority” option</a:t>
            </a:r>
          </a:p>
          <a:p>
            <a:pPr algn="just" eaLnBrk="1" hangingPunct="1"/>
            <a:r>
              <a:rPr lang="en-US" altLang="en-US" sz="2000" b="1" dirty="0"/>
              <a:t>Keep your language gender neutral</a:t>
            </a:r>
          </a:p>
          <a:p>
            <a:pPr algn="just" eaLnBrk="1" hangingPunct="1"/>
            <a:r>
              <a:rPr lang="en-US" altLang="en-US" sz="2000" b="1" dirty="0"/>
              <a:t>Do not forward chain letters</a:t>
            </a:r>
          </a:p>
          <a:p>
            <a:pPr algn="just" eaLnBrk="1" hangingPunct="1"/>
            <a:r>
              <a:rPr lang="en-US" altLang="en-US" sz="2000" b="1" dirty="0"/>
              <a:t>Don’t forward or send emails containing offensive, racist, or obscene remarks</a:t>
            </a:r>
          </a:p>
          <a:p>
            <a:pPr algn="just" eaLnBrk="1" hangingPunct="1"/>
            <a:r>
              <a:rPr lang="en-US" altLang="en-US" sz="2000" b="1" dirty="0"/>
              <a:t>DO NOT SEND VIRUSES!!!!!</a:t>
            </a:r>
          </a:p>
          <a:p>
            <a:pPr algn="just" eaLnBrk="1" hangingPunct="1"/>
            <a:r>
              <a:rPr lang="en-US" altLang="en-US" sz="2000" b="1" dirty="0"/>
              <a:t>Use bullets or numbers whenever possible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just" eaLnBrk="1" hangingPunct="1"/>
            <a:endParaRPr lang="en-US" altLang="en-US" sz="2000" dirty="0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21" name="Rectangle 2152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508" name="Picture 2" descr="http://2.bp.blogspot.com/_DbWxDuNCFlA/S1NY1mbmG5I/AAAAAAAAEVw/ydP04hFOdnI/s400/exclamation_point.gif">
            <a:extLst>
              <a:ext uri="{FF2B5EF4-FFF2-40B4-BE49-F238E27FC236}">
                <a16:creationId xmlns:a16="http://schemas.microsoft.com/office/drawing/2014/main" id="{55C0711C-3D14-4D5B-9BDF-1491D7C3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89471"/>
            <a:ext cx="4170530" cy="41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396AF-BFC9-47D7-A836-DA0AFDA1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7169403" cy="1642970"/>
          </a:xfrm>
        </p:spPr>
        <p:txBody>
          <a:bodyPr anchor="b">
            <a:normAutofit/>
          </a:bodyPr>
          <a:lstStyle/>
          <a:p>
            <a:pPr>
              <a:defRPr/>
            </a:pPr>
            <a:br>
              <a:rPr lang="en-US" sz="3700" dirty="0"/>
            </a:br>
            <a:r>
              <a:rPr lang="en-US" sz="3700" dirty="0"/>
              <a:t>Be Responsive NOT Reactive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8392-6769-45D1-BAC3-C5BA8886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rtlCol="0" anchor="t">
            <a:normAutofit/>
          </a:bodyPr>
          <a:lstStyle/>
          <a:p>
            <a:pPr algn="just">
              <a:defRPr/>
            </a:pPr>
            <a:r>
              <a:rPr lang="en-US" sz="1600" b="1" dirty="0"/>
              <a:t>Avoid writing an email when you are upset or frustrated (it is best to sleep on it and respond the following day)</a:t>
            </a:r>
          </a:p>
          <a:p>
            <a:pPr algn="just">
              <a:defRPr/>
            </a:pPr>
            <a:r>
              <a:rPr lang="en-US" sz="1600" b="1" dirty="0"/>
              <a:t>Emails are permanent and you never know where they go and who will view them</a:t>
            </a:r>
          </a:p>
          <a:p>
            <a:pPr algn="just">
              <a:defRPr/>
            </a:pPr>
            <a:r>
              <a:rPr lang="en-US" sz="1600" b="1" dirty="0"/>
              <a:t>If you must send an email response ASAP, have someone re-read it to make sure your response is appropriate and “safe”</a:t>
            </a:r>
          </a:p>
          <a:p>
            <a:pPr algn="just">
              <a:defRPr/>
            </a:pPr>
            <a:r>
              <a:rPr lang="en-US" sz="1600" b="1" dirty="0"/>
              <a:t>Avoid attaching unnecessary files</a:t>
            </a:r>
          </a:p>
          <a:p>
            <a:pPr algn="just">
              <a:defRPr/>
            </a:pPr>
            <a:r>
              <a:rPr lang="en-US" sz="1600" b="1" dirty="0"/>
              <a:t>Be careful with your TONE </a:t>
            </a:r>
          </a:p>
          <a:p>
            <a:pPr algn="just">
              <a:defRPr/>
            </a:pPr>
            <a:r>
              <a:rPr lang="en-US" sz="1600" b="1" dirty="0"/>
              <a:t>Remember you are judged by your writing skills </a:t>
            </a:r>
          </a:p>
          <a:p>
            <a:pPr algn="just">
              <a:defRPr/>
            </a:pPr>
            <a:r>
              <a:rPr lang="en-US" sz="1600" b="1" dirty="0"/>
              <a:t>NO TEXT WRITING!!!!!</a:t>
            </a:r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43" name="Rectangle 2254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45" name="Rectangle 2254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2" name="Picture 2" descr="http://www.smokescents.com/images/bigstockphoto_Frustrated_Emoticon_563461.jpg">
            <a:extLst>
              <a:ext uri="{FF2B5EF4-FFF2-40B4-BE49-F238E27FC236}">
                <a16:creationId xmlns:a16="http://schemas.microsoft.com/office/drawing/2014/main" id="{2A49285F-E688-4628-AC43-F735E0C6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2047819"/>
            <a:ext cx="4170530" cy="27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F7C06-AA17-40C4-B5B7-D2974CA3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Email Communication is Super Important 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C31588-A9B0-4F77-9D84-022A3515F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46145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4584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37F35-8734-4EB6-AB6B-62BA2DEE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/>
              <a:t>Passive vs. Active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E08CF10-2E8A-4405-8368-E10B2050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>
                <a:solidFill>
                  <a:schemeClr val="tx1">
                    <a:alpha val="60000"/>
                  </a:schemeClr>
                </a:solidFill>
              </a:rPr>
              <a:t>Use the ACTIVE voice of a verb wherever possible. </a:t>
            </a:r>
          </a:p>
          <a:p>
            <a:pPr eaLnBrk="1" hangingPunct="1"/>
            <a:endParaRPr lang="en-US" altLang="en-US" sz="2000">
              <a:solidFill>
                <a:schemeClr val="tx1">
                  <a:alpha val="6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>
                    <a:alpha val="60000"/>
                  </a:schemeClr>
                </a:solidFill>
              </a:rPr>
              <a:t>EX) </a:t>
            </a:r>
            <a:r>
              <a:rPr lang="en-US" altLang="en-US" sz="2000" b="1" u="sng">
                <a:solidFill>
                  <a:schemeClr val="tx1">
                    <a:alpha val="60000"/>
                  </a:schemeClr>
                </a:solidFill>
              </a:rPr>
              <a:t>We will </a:t>
            </a:r>
            <a:r>
              <a:rPr lang="en-US" altLang="en-US" sz="2000">
                <a:solidFill>
                  <a:schemeClr val="tx1">
                    <a:alpha val="60000"/>
                  </a:schemeClr>
                </a:solidFill>
              </a:rPr>
              <a:t>process your order today.  </a:t>
            </a:r>
            <a:r>
              <a:rPr lang="en-US" altLang="en-US" sz="2000" i="1">
                <a:solidFill>
                  <a:schemeClr val="tx1">
                    <a:alpha val="60000"/>
                  </a:schemeClr>
                </a:solidFill>
              </a:rPr>
              <a:t>(ACTIVE &amp; sounds more personal)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>
                    <a:alpha val="60000"/>
                  </a:schemeClr>
                </a:solidFill>
              </a:rPr>
              <a:t>				vs.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>
                    <a:alpha val="60000"/>
                  </a:schemeClr>
                </a:solidFill>
              </a:rPr>
              <a:t>EX)  Your order </a:t>
            </a:r>
            <a:r>
              <a:rPr lang="en-US" altLang="en-US" sz="2000" b="1" u="sng">
                <a:solidFill>
                  <a:schemeClr val="tx1">
                    <a:alpha val="60000"/>
                  </a:schemeClr>
                </a:solidFill>
              </a:rPr>
              <a:t>will be </a:t>
            </a:r>
            <a:r>
              <a:rPr lang="en-US" altLang="en-US" sz="2000">
                <a:solidFill>
                  <a:schemeClr val="tx1">
                    <a:alpha val="60000"/>
                  </a:schemeClr>
                </a:solidFill>
              </a:rPr>
              <a:t>processed today. </a:t>
            </a:r>
            <a:r>
              <a:rPr lang="en-US" altLang="en-US" sz="2000" i="1">
                <a:solidFill>
                  <a:schemeClr val="tx1">
                    <a:alpha val="60000"/>
                  </a:schemeClr>
                </a:solidFill>
              </a:rPr>
              <a:t>(Passive)</a:t>
            </a:r>
          </a:p>
        </p:txBody>
      </p:sp>
      <p:sp>
        <p:nvSpPr>
          <p:cNvPr id="24590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4580" name="Picture 2" descr="http://freedomdailynews.com/freeopolypieces/teacher_clipart_1.gif">
            <a:extLst>
              <a:ext uri="{FF2B5EF4-FFF2-40B4-BE49-F238E27FC236}">
                <a16:creationId xmlns:a16="http://schemas.microsoft.com/office/drawing/2014/main" id="{3A286C82-31AF-4B4C-BB4F-43EE960F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3994" y="1608058"/>
            <a:ext cx="259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25608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3640F-3092-4547-8BD5-D1C86C90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/>
              <a:t>Problems with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57FA-97F3-4558-8A15-C9F2174A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E-mails without full stops or commas are difficult to read and can sometimes even change the meaning of the text</a:t>
            </a:r>
          </a:p>
          <a:p>
            <a:pPr>
              <a:buNone/>
              <a:defRPr/>
            </a:pPr>
            <a:endParaRPr lang="en-US" sz="2000" b="1">
              <a:solidFill>
                <a:schemeClr val="tx1">
                  <a:alpha val="60000"/>
                </a:schemeClr>
              </a:solidFill>
            </a:endParaRPr>
          </a:p>
          <a:p>
            <a:pPr>
              <a:defRPr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Small paragraphs separated by blank lines are much more readable than long run-on pieces</a:t>
            </a:r>
          </a:p>
          <a:p>
            <a:pPr>
              <a:buNone/>
              <a:defRPr/>
            </a:pPr>
            <a:endParaRPr lang="en-US" sz="2000" b="1">
              <a:solidFill>
                <a:schemeClr val="tx1">
                  <a:alpha val="60000"/>
                </a:schemeClr>
              </a:solidFill>
            </a:endParaRPr>
          </a:p>
          <a:p>
            <a:pPr>
              <a:defRPr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Careless writing skills demean your intelligence and integrity</a:t>
            </a:r>
          </a:p>
          <a:p>
            <a:pPr>
              <a:defRPr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5611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5604" name="Picture 2" descr="http://freedomdailynews.com/freeopolypieces/teacher_clipart_1.gif">
            <a:extLst>
              <a:ext uri="{FF2B5EF4-FFF2-40B4-BE49-F238E27FC236}">
                <a16:creationId xmlns:a16="http://schemas.microsoft.com/office/drawing/2014/main" id="{11E927C5-A47D-4E1B-8658-0EF15CD6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3994" y="1608058"/>
            <a:ext cx="259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4" name="Rectangle 26633">
            <a:extLst>
              <a:ext uri="{FF2B5EF4-FFF2-40B4-BE49-F238E27FC236}">
                <a16:creationId xmlns:a16="http://schemas.microsoft.com/office/drawing/2014/main" id="{E2DBC3FA-1778-4542-A98E-723060F7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http://www.losethattyre.co.uk/wp-content/uploads/2007/08/24-hours.jpg">
            <a:extLst>
              <a:ext uri="{FF2B5EF4-FFF2-40B4-BE49-F238E27FC236}">
                <a16:creationId xmlns:a16="http://schemas.microsoft.com/office/drawing/2014/main" id="{351A87D0-4BE2-48D1-9499-CB98DC151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 r="3" b="3"/>
          <a:stretch/>
        </p:blipFill>
        <p:spPr bwMode="auto">
          <a:xfrm>
            <a:off x="7331108" y="3429000"/>
            <a:ext cx="486089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ttp://www.womansday.com/var/ezflow_site/storage/images/media/galleries-slideshows/get-organized-fast!-for-fall/purge-old-files/33282-1-eng-US/Purge-old-files_slideshow_image.jpg">
            <a:extLst>
              <a:ext uri="{FF2B5EF4-FFF2-40B4-BE49-F238E27FC236}">
                <a16:creationId xmlns:a16="http://schemas.microsoft.com/office/drawing/2014/main" id="{B7C58CFF-5E65-489E-A56F-899003012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8" r="-2" b="-2"/>
          <a:stretch/>
        </p:blipFill>
        <p:spPr bwMode="auto">
          <a:xfrm>
            <a:off x="7331101" y="-2"/>
            <a:ext cx="486089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Freeform: Shape 26635">
            <a:extLst>
              <a:ext uri="{FF2B5EF4-FFF2-40B4-BE49-F238E27FC236}">
                <a16:creationId xmlns:a16="http://schemas.microsoft.com/office/drawing/2014/main" id="{01BA3DC3-EBA4-4E01-9551-84AF25F5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584990" cy="6858000"/>
          </a:xfrm>
          <a:custGeom>
            <a:avLst/>
            <a:gdLst>
              <a:gd name="connsiteX0" fmla="*/ 7584990 w 7584990"/>
              <a:gd name="connsiteY0" fmla="*/ 0 h 6858000"/>
              <a:gd name="connsiteX1" fmla="*/ 4838076 w 7584990"/>
              <a:gd name="connsiteY1" fmla="*/ 0 h 6858000"/>
              <a:gd name="connsiteX2" fmla="*/ 4417162 w 7584990"/>
              <a:gd name="connsiteY2" fmla="*/ 0 h 6858000"/>
              <a:gd name="connsiteX3" fmla="*/ 3827999 w 7584990"/>
              <a:gd name="connsiteY3" fmla="*/ 0 h 6858000"/>
              <a:gd name="connsiteX4" fmla="*/ 3459219 w 7584990"/>
              <a:gd name="connsiteY4" fmla="*/ 0 h 6858000"/>
              <a:gd name="connsiteX5" fmla="*/ 334174 w 7584990"/>
              <a:gd name="connsiteY5" fmla="*/ 0 h 6858000"/>
              <a:gd name="connsiteX6" fmla="*/ 334173 w 7584990"/>
              <a:gd name="connsiteY6" fmla="*/ 0 h 6858000"/>
              <a:gd name="connsiteX7" fmla="*/ 189795 w 7584990"/>
              <a:gd name="connsiteY7" fmla="*/ 0 h 6858000"/>
              <a:gd name="connsiteX8" fmla="*/ 184756 w 7584990"/>
              <a:gd name="connsiteY8" fmla="*/ 66675 h 6858000"/>
              <a:gd name="connsiteX9" fmla="*/ 176358 w 7584990"/>
              <a:gd name="connsiteY9" fmla="*/ 122237 h 6858000"/>
              <a:gd name="connsiteX10" fmla="*/ 166281 w 7584990"/>
              <a:gd name="connsiteY10" fmla="*/ 174625 h 6858000"/>
              <a:gd name="connsiteX11" fmla="*/ 149485 w 7584990"/>
              <a:gd name="connsiteY11" fmla="*/ 217487 h 6858000"/>
              <a:gd name="connsiteX12" fmla="*/ 132689 w 7584990"/>
              <a:gd name="connsiteY12" fmla="*/ 260350 h 6858000"/>
              <a:gd name="connsiteX13" fmla="*/ 112534 w 7584990"/>
              <a:gd name="connsiteY13" fmla="*/ 296862 h 6858000"/>
              <a:gd name="connsiteX14" fmla="*/ 92379 w 7584990"/>
              <a:gd name="connsiteY14" fmla="*/ 334962 h 6858000"/>
              <a:gd name="connsiteX15" fmla="*/ 73903 w 7584990"/>
              <a:gd name="connsiteY15" fmla="*/ 369887 h 6858000"/>
              <a:gd name="connsiteX16" fmla="*/ 55427 w 7584990"/>
              <a:gd name="connsiteY16" fmla="*/ 409575 h 6858000"/>
              <a:gd name="connsiteX17" fmla="*/ 38632 w 7584990"/>
              <a:gd name="connsiteY17" fmla="*/ 450850 h 6858000"/>
              <a:gd name="connsiteX18" fmla="*/ 23515 w 7584990"/>
              <a:gd name="connsiteY18" fmla="*/ 496887 h 6858000"/>
              <a:gd name="connsiteX19" fmla="*/ 11758 w 7584990"/>
              <a:gd name="connsiteY19" fmla="*/ 546100 h 6858000"/>
              <a:gd name="connsiteX20" fmla="*/ 3359 w 7584990"/>
              <a:gd name="connsiteY20" fmla="*/ 606425 h 6858000"/>
              <a:gd name="connsiteX21" fmla="*/ 0 w 7584990"/>
              <a:gd name="connsiteY21" fmla="*/ 673100 h 6858000"/>
              <a:gd name="connsiteX22" fmla="*/ 3359 w 7584990"/>
              <a:gd name="connsiteY22" fmla="*/ 744537 h 6858000"/>
              <a:gd name="connsiteX23" fmla="*/ 11758 w 7584990"/>
              <a:gd name="connsiteY23" fmla="*/ 801687 h 6858000"/>
              <a:gd name="connsiteX24" fmla="*/ 23515 w 7584990"/>
              <a:gd name="connsiteY24" fmla="*/ 854075 h 6858000"/>
              <a:gd name="connsiteX25" fmla="*/ 38632 w 7584990"/>
              <a:gd name="connsiteY25" fmla="*/ 901700 h 6858000"/>
              <a:gd name="connsiteX26" fmla="*/ 55427 w 7584990"/>
              <a:gd name="connsiteY26" fmla="*/ 942975 h 6858000"/>
              <a:gd name="connsiteX27" fmla="*/ 75583 w 7584990"/>
              <a:gd name="connsiteY27" fmla="*/ 981075 h 6858000"/>
              <a:gd name="connsiteX28" fmla="*/ 95738 w 7584990"/>
              <a:gd name="connsiteY28" fmla="*/ 1017587 h 6858000"/>
              <a:gd name="connsiteX29" fmla="*/ 115893 w 7584990"/>
              <a:gd name="connsiteY29" fmla="*/ 1055687 h 6858000"/>
              <a:gd name="connsiteX30" fmla="*/ 134368 w 7584990"/>
              <a:gd name="connsiteY30" fmla="*/ 1095375 h 6858000"/>
              <a:gd name="connsiteX31" fmla="*/ 152844 w 7584990"/>
              <a:gd name="connsiteY31" fmla="*/ 1136650 h 6858000"/>
              <a:gd name="connsiteX32" fmla="*/ 167960 w 7584990"/>
              <a:gd name="connsiteY32" fmla="*/ 1182687 h 6858000"/>
              <a:gd name="connsiteX33" fmla="*/ 178038 w 7584990"/>
              <a:gd name="connsiteY33" fmla="*/ 1235075 h 6858000"/>
              <a:gd name="connsiteX34" fmla="*/ 188115 w 7584990"/>
              <a:gd name="connsiteY34" fmla="*/ 1295400 h 6858000"/>
              <a:gd name="connsiteX35" fmla="*/ 189795 w 7584990"/>
              <a:gd name="connsiteY35" fmla="*/ 1363662 h 6858000"/>
              <a:gd name="connsiteX36" fmla="*/ 188115 w 7584990"/>
              <a:gd name="connsiteY36" fmla="*/ 1431925 h 6858000"/>
              <a:gd name="connsiteX37" fmla="*/ 178038 w 7584990"/>
              <a:gd name="connsiteY37" fmla="*/ 1492250 h 6858000"/>
              <a:gd name="connsiteX38" fmla="*/ 167960 w 7584990"/>
              <a:gd name="connsiteY38" fmla="*/ 1544637 h 6858000"/>
              <a:gd name="connsiteX39" fmla="*/ 152844 w 7584990"/>
              <a:gd name="connsiteY39" fmla="*/ 1589087 h 6858000"/>
              <a:gd name="connsiteX40" fmla="*/ 134368 w 7584990"/>
              <a:gd name="connsiteY40" fmla="*/ 1631950 h 6858000"/>
              <a:gd name="connsiteX41" fmla="*/ 115893 w 7584990"/>
              <a:gd name="connsiteY41" fmla="*/ 1671637 h 6858000"/>
              <a:gd name="connsiteX42" fmla="*/ 95738 w 7584990"/>
              <a:gd name="connsiteY42" fmla="*/ 1708150 h 6858000"/>
              <a:gd name="connsiteX43" fmla="*/ 75583 w 7584990"/>
              <a:gd name="connsiteY43" fmla="*/ 1743075 h 6858000"/>
              <a:gd name="connsiteX44" fmla="*/ 55427 w 7584990"/>
              <a:gd name="connsiteY44" fmla="*/ 1782762 h 6858000"/>
              <a:gd name="connsiteX45" fmla="*/ 38632 w 7584990"/>
              <a:gd name="connsiteY45" fmla="*/ 1824037 h 6858000"/>
              <a:gd name="connsiteX46" fmla="*/ 23515 w 7584990"/>
              <a:gd name="connsiteY46" fmla="*/ 1870075 h 6858000"/>
              <a:gd name="connsiteX47" fmla="*/ 11758 w 7584990"/>
              <a:gd name="connsiteY47" fmla="*/ 1922462 h 6858000"/>
              <a:gd name="connsiteX48" fmla="*/ 3359 w 7584990"/>
              <a:gd name="connsiteY48" fmla="*/ 1982787 h 6858000"/>
              <a:gd name="connsiteX49" fmla="*/ 0 w 7584990"/>
              <a:gd name="connsiteY49" fmla="*/ 2051050 h 6858000"/>
              <a:gd name="connsiteX50" fmla="*/ 3359 w 7584990"/>
              <a:gd name="connsiteY50" fmla="*/ 2119312 h 6858000"/>
              <a:gd name="connsiteX51" fmla="*/ 11758 w 7584990"/>
              <a:gd name="connsiteY51" fmla="*/ 2179637 h 6858000"/>
              <a:gd name="connsiteX52" fmla="*/ 23515 w 7584990"/>
              <a:gd name="connsiteY52" fmla="*/ 2232025 h 6858000"/>
              <a:gd name="connsiteX53" fmla="*/ 38632 w 7584990"/>
              <a:gd name="connsiteY53" fmla="*/ 2278062 h 6858000"/>
              <a:gd name="connsiteX54" fmla="*/ 55427 w 7584990"/>
              <a:gd name="connsiteY54" fmla="*/ 2319337 h 6858000"/>
              <a:gd name="connsiteX55" fmla="*/ 75583 w 7584990"/>
              <a:gd name="connsiteY55" fmla="*/ 2359025 h 6858000"/>
              <a:gd name="connsiteX56" fmla="*/ 95738 w 7584990"/>
              <a:gd name="connsiteY56" fmla="*/ 2395537 h 6858000"/>
              <a:gd name="connsiteX57" fmla="*/ 115893 w 7584990"/>
              <a:gd name="connsiteY57" fmla="*/ 2433637 h 6858000"/>
              <a:gd name="connsiteX58" fmla="*/ 134368 w 7584990"/>
              <a:gd name="connsiteY58" fmla="*/ 2471737 h 6858000"/>
              <a:gd name="connsiteX59" fmla="*/ 152844 w 7584990"/>
              <a:gd name="connsiteY59" fmla="*/ 2513012 h 6858000"/>
              <a:gd name="connsiteX60" fmla="*/ 167960 w 7584990"/>
              <a:gd name="connsiteY60" fmla="*/ 2560637 h 6858000"/>
              <a:gd name="connsiteX61" fmla="*/ 178038 w 7584990"/>
              <a:gd name="connsiteY61" fmla="*/ 2613025 h 6858000"/>
              <a:gd name="connsiteX62" fmla="*/ 188115 w 7584990"/>
              <a:gd name="connsiteY62" fmla="*/ 2671762 h 6858000"/>
              <a:gd name="connsiteX63" fmla="*/ 189795 w 7584990"/>
              <a:gd name="connsiteY63" fmla="*/ 2741612 h 6858000"/>
              <a:gd name="connsiteX64" fmla="*/ 188115 w 7584990"/>
              <a:gd name="connsiteY64" fmla="*/ 2809875 h 6858000"/>
              <a:gd name="connsiteX65" fmla="*/ 178038 w 7584990"/>
              <a:gd name="connsiteY65" fmla="*/ 2868612 h 6858000"/>
              <a:gd name="connsiteX66" fmla="*/ 167960 w 7584990"/>
              <a:gd name="connsiteY66" fmla="*/ 2922587 h 6858000"/>
              <a:gd name="connsiteX67" fmla="*/ 152844 w 7584990"/>
              <a:gd name="connsiteY67" fmla="*/ 2967037 h 6858000"/>
              <a:gd name="connsiteX68" fmla="*/ 134368 w 7584990"/>
              <a:gd name="connsiteY68" fmla="*/ 3009900 h 6858000"/>
              <a:gd name="connsiteX69" fmla="*/ 115893 w 7584990"/>
              <a:gd name="connsiteY69" fmla="*/ 3046412 h 6858000"/>
              <a:gd name="connsiteX70" fmla="*/ 95738 w 7584990"/>
              <a:gd name="connsiteY70" fmla="*/ 3084512 h 6858000"/>
              <a:gd name="connsiteX71" fmla="*/ 75583 w 7584990"/>
              <a:gd name="connsiteY71" fmla="*/ 3121025 h 6858000"/>
              <a:gd name="connsiteX72" fmla="*/ 55427 w 7584990"/>
              <a:gd name="connsiteY72" fmla="*/ 3160712 h 6858000"/>
              <a:gd name="connsiteX73" fmla="*/ 38632 w 7584990"/>
              <a:gd name="connsiteY73" fmla="*/ 3201987 h 6858000"/>
              <a:gd name="connsiteX74" fmla="*/ 23515 w 7584990"/>
              <a:gd name="connsiteY74" fmla="*/ 3248025 h 6858000"/>
              <a:gd name="connsiteX75" fmla="*/ 11758 w 7584990"/>
              <a:gd name="connsiteY75" fmla="*/ 3300412 h 6858000"/>
              <a:gd name="connsiteX76" fmla="*/ 3359 w 7584990"/>
              <a:gd name="connsiteY76" fmla="*/ 3360737 h 6858000"/>
              <a:gd name="connsiteX77" fmla="*/ 0 w 7584990"/>
              <a:gd name="connsiteY77" fmla="*/ 3427412 h 6858000"/>
              <a:gd name="connsiteX78" fmla="*/ 3359 w 7584990"/>
              <a:gd name="connsiteY78" fmla="*/ 3497262 h 6858000"/>
              <a:gd name="connsiteX79" fmla="*/ 11758 w 7584990"/>
              <a:gd name="connsiteY79" fmla="*/ 3557587 h 6858000"/>
              <a:gd name="connsiteX80" fmla="*/ 23515 w 7584990"/>
              <a:gd name="connsiteY80" fmla="*/ 3609975 h 6858000"/>
              <a:gd name="connsiteX81" fmla="*/ 38632 w 7584990"/>
              <a:gd name="connsiteY81" fmla="*/ 3656012 h 6858000"/>
              <a:gd name="connsiteX82" fmla="*/ 55427 w 7584990"/>
              <a:gd name="connsiteY82" fmla="*/ 3697287 h 6858000"/>
              <a:gd name="connsiteX83" fmla="*/ 75583 w 7584990"/>
              <a:gd name="connsiteY83" fmla="*/ 3736975 h 6858000"/>
              <a:gd name="connsiteX84" fmla="*/ 115893 w 7584990"/>
              <a:gd name="connsiteY84" fmla="*/ 3811587 h 6858000"/>
              <a:gd name="connsiteX85" fmla="*/ 134368 w 7584990"/>
              <a:gd name="connsiteY85" fmla="*/ 3848100 h 6858000"/>
              <a:gd name="connsiteX86" fmla="*/ 152844 w 7584990"/>
              <a:gd name="connsiteY86" fmla="*/ 3890962 h 6858000"/>
              <a:gd name="connsiteX87" fmla="*/ 167960 w 7584990"/>
              <a:gd name="connsiteY87" fmla="*/ 3935412 h 6858000"/>
              <a:gd name="connsiteX88" fmla="*/ 178038 w 7584990"/>
              <a:gd name="connsiteY88" fmla="*/ 3987800 h 6858000"/>
              <a:gd name="connsiteX89" fmla="*/ 188115 w 7584990"/>
              <a:gd name="connsiteY89" fmla="*/ 4048125 h 6858000"/>
              <a:gd name="connsiteX90" fmla="*/ 189795 w 7584990"/>
              <a:gd name="connsiteY90" fmla="*/ 4116387 h 6858000"/>
              <a:gd name="connsiteX91" fmla="*/ 188115 w 7584990"/>
              <a:gd name="connsiteY91" fmla="*/ 4186237 h 6858000"/>
              <a:gd name="connsiteX92" fmla="*/ 178038 w 7584990"/>
              <a:gd name="connsiteY92" fmla="*/ 4244975 h 6858000"/>
              <a:gd name="connsiteX93" fmla="*/ 167960 w 7584990"/>
              <a:gd name="connsiteY93" fmla="*/ 4297362 h 6858000"/>
              <a:gd name="connsiteX94" fmla="*/ 152844 w 7584990"/>
              <a:gd name="connsiteY94" fmla="*/ 4343400 h 6858000"/>
              <a:gd name="connsiteX95" fmla="*/ 134368 w 7584990"/>
              <a:gd name="connsiteY95" fmla="*/ 4386262 h 6858000"/>
              <a:gd name="connsiteX96" fmla="*/ 115893 w 7584990"/>
              <a:gd name="connsiteY96" fmla="*/ 4424362 h 6858000"/>
              <a:gd name="connsiteX97" fmla="*/ 75583 w 7584990"/>
              <a:gd name="connsiteY97" fmla="*/ 4498975 h 6858000"/>
              <a:gd name="connsiteX98" fmla="*/ 55427 w 7584990"/>
              <a:gd name="connsiteY98" fmla="*/ 4537075 h 6858000"/>
              <a:gd name="connsiteX99" fmla="*/ 38632 w 7584990"/>
              <a:gd name="connsiteY99" fmla="*/ 4579937 h 6858000"/>
              <a:gd name="connsiteX100" fmla="*/ 23515 w 7584990"/>
              <a:gd name="connsiteY100" fmla="*/ 4625975 h 6858000"/>
              <a:gd name="connsiteX101" fmla="*/ 11758 w 7584990"/>
              <a:gd name="connsiteY101" fmla="*/ 4678362 h 6858000"/>
              <a:gd name="connsiteX102" fmla="*/ 3359 w 7584990"/>
              <a:gd name="connsiteY102" fmla="*/ 4738687 h 6858000"/>
              <a:gd name="connsiteX103" fmla="*/ 0 w 7584990"/>
              <a:gd name="connsiteY103" fmla="*/ 4806950 h 6858000"/>
              <a:gd name="connsiteX104" fmla="*/ 3359 w 7584990"/>
              <a:gd name="connsiteY104" fmla="*/ 4875212 h 6858000"/>
              <a:gd name="connsiteX105" fmla="*/ 11758 w 7584990"/>
              <a:gd name="connsiteY105" fmla="*/ 4935537 h 6858000"/>
              <a:gd name="connsiteX106" fmla="*/ 23515 w 7584990"/>
              <a:gd name="connsiteY106" fmla="*/ 4987925 h 6858000"/>
              <a:gd name="connsiteX107" fmla="*/ 38632 w 7584990"/>
              <a:gd name="connsiteY107" fmla="*/ 5033962 h 6858000"/>
              <a:gd name="connsiteX108" fmla="*/ 55427 w 7584990"/>
              <a:gd name="connsiteY108" fmla="*/ 5075237 h 6858000"/>
              <a:gd name="connsiteX109" fmla="*/ 75583 w 7584990"/>
              <a:gd name="connsiteY109" fmla="*/ 5114925 h 6858000"/>
              <a:gd name="connsiteX110" fmla="*/ 95738 w 7584990"/>
              <a:gd name="connsiteY110" fmla="*/ 5149850 h 6858000"/>
              <a:gd name="connsiteX111" fmla="*/ 115893 w 7584990"/>
              <a:gd name="connsiteY111" fmla="*/ 5186362 h 6858000"/>
              <a:gd name="connsiteX112" fmla="*/ 134368 w 7584990"/>
              <a:gd name="connsiteY112" fmla="*/ 5226050 h 6858000"/>
              <a:gd name="connsiteX113" fmla="*/ 152844 w 7584990"/>
              <a:gd name="connsiteY113" fmla="*/ 5268912 h 6858000"/>
              <a:gd name="connsiteX114" fmla="*/ 167960 w 7584990"/>
              <a:gd name="connsiteY114" fmla="*/ 5313362 h 6858000"/>
              <a:gd name="connsiteX115" fmla="*/ 178038 w 7584990"/>
              <a:gd name="connsiteY115" fmla="*/ 5365750 h 6858000"/>
              <a:gd name="connsiteX116" fmla="*/ 188115 w 7584990"/>
              <a:gd name="connsiteY116" fmla="*/ 5426075 h 6858000"/>
              <a:gd name="connsiteX117" fmla="*/ 189795 w 7584990"/>
              <a:gd name="connsiteY117" fmla="*/ 5494337 h 6858000"/>
              <a:gd name="connsiteX118" fmla="*/ 188115 w 7584990"/>
              <a:gd name="connsiteY118" fmla="*/ 5562600 h 6858000"/>
              <a:gd name="connsiteX119" fmla="*/ 178038 w 7584990"/>
              <a:gd name="connsiteY119" fmla="*/ 5622925 h 6858000"/>
              <a:gd name="connsiteX120" fmla="*/ 167960 w 7584990"/>
              <a:gd name="connsiteY120" fmla="*/ 5675312 h 6858000"/>
              <a:gd name="connsiteX121" fmla="*/ 152844 w 7584990"/>
              <a:gd name="connsiteY121" fmla="*/ 5721350 h 6858000"/>
              <a:gd name="connsiteX122" fmla="*/ 134368 w 7584990"/>
              <a:gd name="connsiteY122" fmla="*/ 5762625 h 6858000"/>
              <a:gd name="connsiteX123" fmla="*/ 115893 w 7584990"/>
              <a:gd name="connsiteY123" fmla="*/ 5802312 h 6858000"/>
              <a:gd name="connsiteX124" fmla="*/ 95738 w 7584990"/>
              <a:gd name="connsiteY124" fmla="*/ 5840412 h 6858000"/>
              <a:gd name="connsiteX125" fmla="*/ 75583 w 7584990"/>
              <a:gd name="connsiteY125" fmla="*/ 5876925 h 6858000"/>
              <a:gd name="connsiteX126" fmla="*/ 55427 w 7584990"/>
              <a:gd name="connsiteY126" fmla="*/ 5915025 h 6858000"/>
              <a:gd name="connsiteX127" fmla="*/ 38632 w 7584990"/>
              <a:gd name="connsiteY127" fmla="*/ 5956300 h 6858000"/>
              <a:gd name="connsiteX128" fmla="*/ 23515 w 7584990"/>
              <a:gd name="connsiteY128" fmla="*/ 6003925 h 6858000"/>
              <a:gd name="connsiteX129" fmla="*/ 11758 w 7584990"/>
              <a:gd name="connsiteY129" fmla="*/ 6056312 h 6858000"/>
              <a:gd name="connsiteX130" fmla="*/ 3359 w 7584990"/>
              <a:gd name="connsiteY130" fmla="*/ 6113462 h 6858000"/>
              <a:gd name="connsiteX131" fmla="*/ 0 w 7584990"/>
              <a:gd name="connsiteY131" fmla="*/ 6183312 h 6858000"/>
              <a:gd name="connsiteX132" fmla="*/ 3359 w 7584990"/>
              <a:gd name="connsiteY132" fmla="*/ 6251575 h 6858000"/>
              <a:gd name="connsiteX133" fmla="*/ 11758 w 7584990"/>
              <a:gd name="connsiteY133" fmla="*/ 6311900 h 6858000"/>
              <a:gd name="connsiteX134" fmla="*/ 23515 w 7584990"/>
              <a:gd name="connsiteY134" fmla="*/ 6361112 h 6858000"/>
              <a:gd name="connsiteX135" fmla="*/ 38632 w 7584990"/>
              <a:gd name="connsiteY135" fmla="*/ 6407150 h 6858000"/>
              <a:gd name="connsiteX136" fmla="*/ 55427 w 7584990"/>
              <a:gd name="connsiteY136" fmla="*/ 6448425 h 6858000"/>
              <a:gd name="connsiteX137" fmla="*/ 73903 w 7584990"/>
              <a:gd name="connsiteY137" fmla="*/ 6488112 h 6858000"/>
              <a:gd name="connsiteX138" fmla="*/ 92379 w 7584990"/>
              <a:gd name="connsiteY138" fmla="*/ 6523037 h 6858000"/>
              <a:gd name="connsiteX139" fmla="*/ 112534 w 7584990"/>
              <a:gd name="connsiteY139" fmla="*/ 6561137 h 6858000"/>
              <a:gd name="connsiteX140" fmla="*/ 132689 w 7584990"/>
              <a:gd name="connsiteY140" fmla="*/ 6597650 h 6858000"/>
              <a:gd name="connsiteX141" fmla="*/ 149485 w 7584990"/>
              <a:gd name="connsiteY141" fmla="*/ 6640512 h 6858000"/>
              <a:gd name="connsiteX142" fmla="*/ 166281 w 7584990"/>
              <a:gd name="connsiteY142" fmla="*/ 6683375 h 6858000"/>
              <a:gd name="connsiteX143" fmla="*/ 176358 w 7584990"/>
              <a:gd name="connsiteY143" fmla="*/ 6735762 h 6858000"/>
              <a:gd name="connsiteX144" fmla="*/ 184756 w 7584990"/>
              <a:gd name="connsiteY144" fmla="*/ 6791325 h 6858000"/>
              <a:gd name="connsiteX145" fmla="*/ 189795 w 7584990"/>
              <a:gd name="connsiteY145" fmla="*/ 6858000 h 6858000"/>
              <a:gd name="connsiteX146" fmla="*/ 334173 w 7584990"/>
              <a:gd name="connsiteY146" fmla="*/ 6858000 h 6858000"/>
              <a:gd name="connsiteX147" fmla="*/ 334174 w 7584990"/>
              <a:gd name="connsiteY147" fmla="*/ 6858000 h 6858000"/>
              <a:gd name="connsiteX148" fmla="*/ 3459219 w 7584990"/>
              <a:gd name="connsiteY148" fmla="*/ 6858000 h 6858000"/>
              <a:gd name="connsiteX149" fmla="*/ 3827999 w 7584990"/>
              <a:gd name="connsiteY149" fmla="*/ 6858000 h 6858000"/>
              <a:gd name="connsiteX150" fmla="*/ 4417162 w 7584990"/>
              <a:gd name="connsiteY150" fmla="*/ 6858000 h 6858000"/>
              <a:gd name="connsiteX151" fmla="*/ 4838076 w 7584990"/>
              <a:gd name="connsiteY151" fmla="*/ 6858000 h 6858000"/>
              <a:gd name="connsiteX152" fmla="*/ 7584990 w 7584990"/>
              <a:gd name="connsiteY1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584990" h="6858000">
                <a:moveTo>
                  <a:pt x="7584990" y="0"/>
                </a:moveTo>
                <a:lnTo>
                  <a:pt x="4838076" y="0"/>
                </a:lnTo>
                <a:lnTo>
                  <a:pt x="4417162" y="0"/>
                </a:lnTo>
                <a:lnTo>
                  <a:pt x="3827999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3827999" y="6858000"/>
                </a:lnTo>
                <a:lnTo>
                  <a:pt x="4417162" y="6858000"/>
                </a:lnTo>
                <a:lnTo>
                  <a:pt x="4838076" y="6858000"/>
                </a:lnTo>
                <a:lnTo>
                  <a:pt x="758499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638" name="Freeform: Shape 26637">
            <a:extLst>
              <a:ext uri="{FF2B5EF4-FFF2-40B4-BE49-F238E27FC236}">
                <a16:creationId xmlns:a16="http://schemas.microsoft.com/office/drawing/2014/main" id="{60761316-68B7-45DD-AC47-605C127B8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440612" cy="6858000"/>
          </a:xfrm>
          <a:custGeom>
            <a:avLst/>
            <a:gdLst>
              <a:gd name="connsiteX0" fmla="*/ 0 w 7440612"/>
              <a:gd name="connsiteY0" fmla="*/ 0 h 6858000"/>
              <a:gd name="connsiteX1" fmla="*/ 2746914 w 7440612"/>
              <a:gd name="connsiteY1" fmla="*/ 0 h 6858000"/>
              <a:gd name="connsiteX2" fmla="*/ 3167828 w 7440612"/>
              <a:gd name="connsiteY2" fmla="*/ 0 h 6858000"/>
              <a:gd name="connsiteX3" fmla="*/ 3756991 w 7440612"/>
              <a:gd name="connsiteY3" fmla="*/ 0 h 6858000"/>
              <a:gd name="connsiteX4" fmla="*/ 4328971 w 7440612"/>
              <a:gd name="connsiteY4" fmla="*/ 0 h 6858000"/>
              <a:gd name="connsiteX5" fmla="*/ 7250817 w 7440612"/>
              <a:gd name="connsiteY5" fmla="*/ 0 h 6858000"/>
              <a:gd name="connsiteX6" fmla="*/ 7255857 w 7440612"/>
              <a:gd name="connsiteY6" fmla="*/ 66675 h 6858000"/>
              <a:gd name="connsiteX7" fmla="*/ 7264254 w 7440612"/>
              <a:gd name="connsiteY7" fmla="*/ 122237 h 6858000"/>
              <a:gd name="connsiteX8" fmla="*/ 7274332 w 7440612"/>
              <a:gd name="connsiteY8" fmla="*/ 174625 h 6858000"/>
              <a:gd name="connsiteX9" fmla="*/ 7291128 w 7440612"/>
              <a:gd name="connsiteY9" fmla="*/ 217487 h 6858000"/>
              <a:gd name="connsiteX10" fmla="*/ 7307924 w 7440612"/>
              <a:gd name="connsiteY10" fmla="*/ 260350 h 6858000"/>
              <a:gd name="connsiteX11" fmla="*/ 7328079 w 7440612"/>
              <a:gd name="connsiteY11" fmla="*/ 296862 h 6858000"/>
              <a:gd name="connsiteX12" fmla="*/ 7348234 w 7440612"/>
              <a:gd name="connsiteY12" fmla="*/ 334962 h 6858000"/>
              <a:gd name="connsiteX13" fmla="*/ 7366710 w 7440612"/>
              <a:gd name="connsiteY13" fmla="*/ 369887 h 6858000"/>
              <a:gd name="connsiteX14" fmla="*/ 7385185 w 7440612"/>
              <a:gd name="connsiteY14" fmla="*/ 409575 h 6858000"/>
              <a:gd name="connsiteX15" fmla="*/ 7401981 w 7440612"/>
              <a:gd name="connsiteY15" fmla="*/ 450850 h 6858000"/>
              <a:gd name="connsiteX16" fmla="*/ 7417098 w 7440612"/>
              <a:gd name="connsiteY16" fmla="*/ 496887 h 6858000"/>
              <a:gd name="connsiteX17" fmla="*/ 7428855 w 7440612"/>
              <a:gd name="connsiteY17" fmla="*/ 546100 h 6858000"/>
              <a:gd name="connsiteX18" fmla="*/ 7437253 w 7440612"/>
              <a:gd name="connsiteY18" fmla="*/ 606425 h 6858000"/>
              <a:gd name="connsiteX19" fmla="*/ 7440612 w 7440612"/>
              <a:gd name="connsiteY19" fmla="*/ 673100 h 6858000"/>
              <a:gd name="connsiteX20" fmla="*/ 7437253 w 7440612"/>
              <a:gd name="connsiteY20" fmla="*/ 744537 h 6858000"/>
              <a:gd name="connsiteX21" fmla="*/ 7428855 w 7440612"/>
              <a:gd name="connsiteY21" fmla="*/ 801687 h 6858000"/>
              <a:gd name="connsiteX22" fmla="*/ 7417098 w 7440612"/>
              <a:gd name="connsiteY22" fmla="*/ 854075 h 6858000"/>
              <a:gd name="connsiteX23" fmla="*/ 7401981 w 7440612"/>
              <a:gd name="connsiteY23" fmla="*/ 901700 h 6858000"/>
              <a:gd name="connsiteX24" fmla="*/ 7385185 w 7440612"/>
              <a:gd name="connsiteY24" fmla="*/ 942975 h 6858000"/>
              <a:gd name="connsiteX25" fmla="*/ 7365030 w 7440612"/>
              <a:gd name="connsiteY25" fmla="*/ 981075 h 6858000"/>
              <a:gd name="connsiteX26" fmla="*/ 7344875 w 7440612"/>
              <a:gd name="connsiteY26" fmla="*/ 1017587 h 6858000"/>
              <a:gd name="connsiteX27" fmla="*/ 7324720 w 7440612"/>
              <a:gd name="connsiteY27" fmla="*/ 1055687 h 6858000"/>
              <a:gd name="connsiteX28" fmla="*/ 7306244 w 7440612"/>
              <a:gd name="connsiteY28" fmla="*/ 1095375 h 6858000"/>
              <a:gd name="connsiteX29" fmla="*/ 7287768 w 7440612"/>
              <a:gd name="connsiteY29" fmla="*/ 1136650 h 6858000"/>
              <a:gd name="connsiteX30" fmla="*/ 7272653 w 7440612"/>
              <a:gd name="connsiteY30" fmla="*/ 1182687 h 6858000"/>
              <a:gd name="connsiteX31" fmla="*/ 7262575 w 7440612"/>
              <a:gd name="connsiteY31" fmla="*/ 1235075 h 6858000"/>
              <a:gd name="connsiteX32" fmla="*/ 7252497 w 7440612"/>
              <a:gd name="connsiteY32" fmla="*/ 1295400 h 6858000"/>
              <a:gd name="connsiteX33" fmla="*/ 7250817 w 7440612"/>
              <a:gd name="connsiteY33" fmla="*/ 1363662 h 6858000"/>
              <a:gd name="connsiteX34" fmla="*/ 7252497 w 7440612"/>
              <a:gd name="connsiteY34" fmla="*/ 1431925 h 6858000"/>
              <a:gd name="connsiteX35" fmla="*/ 7262575 w 7440612"/>
              <a:gd name="connsiteY35" fmla="*/ 1492250 h 6858000"/>
              <a:gd name="connsiteX36" fmla="*/ 7272653 w 7440612"/>
              <a:gd name="connsiteY36" fmla="*/ 1544637 h 6858000"/>
              <a:gd name="connsiteX37" fmla="*/ 7287768 w 7440612"/>
              <a:gd name="connsiteY37" fmla="*/ 1589087 h 6858000"/>
              <a:gd name="connsiteX38" fmla="*/ 7306244 w 7440612"/>
              <a:gd name="connsiteY38" fmla="*/ 1631950 h 6858000"/>
              <a:gd name="connsiteX39" fmla="*/ 7324720 w 7440612"/>
              <a:gd name="connsiteY39" fmla="*/ 1671637 h 6858000"/>
              <a:gd name="connsiteX40" fmla="*/ 7344875 w 7440612"/>
              <a:gd name="connsiteY40" fmla="*/ 1708150 h 6858000"/>
              <a:gd name="connsiteX41" fmla="*/ 7365030 w 7440612"/>
              <a:gd name="connsiteY41" fmla="*/ 1743075 h 6858000"/>
              <a:gd name="connsiteX42" fmla="*/ 7385185 w 7440612"/>
              <a:gd name="connsiteY42" fmla="*/ 1782762 h 6858000"/>
              <a:gd name="connsiteX43" fmla="*/ 7401981 w 7440612"/>
              <a:gd name="connsiteY43" fmla="*/ 1824037 h 6858000"/>
              <a:gd name="connsiteX44" fmla="*/ 7417098 w 7440612"/>
              <a:gd name="connsiteY44" fmla="*/ 1870075 h 6858000"/>
              <a:gd name="connsiteX45" fmla="*/ 7428855 w 7440612"/>
              <a:gd name="connsiteY45" fmla="*/ 1922462 h 6858000"/>
              <a:gd name="connsiteX46" fmla="*/ 7437253 w 7440612"/>
              <a:gd name="connsiteY46" fmla="*/ 1982787 h 6858000"/>
              <a:gd name="connsiteX47" fmla="*/ 7440612 w 7440612"/>
              <a:gd name="connsiteY47" fmla="*/ 2051050 h 6858000"/>
              <a:gd name="connsiteX48" fmla="*/ 7437253 w 7440612"/>
              <a:gd name="connsiteY48" fmla="*/ 2119312 h 6858000"/>
              <a:gd name="connsiteX49" fmla="*/ 7428855 w 7440612"/>
              <a:gd name="connsiteY49" fmla="*/ 2179637 h 6858000"/>
              <a:gd name="connsiteX50" fmla="*/ 7417098 w 7440612"/>
              <a:gd name="connsiteY50" fmla="*/ 2232025 h 6858000"/>
              <a:gd name="connsiteX51" fmla="*/ 7401981 w 7440612"/>
              <a:gd name="connsiteY51" fmla="*/ 2278062 h 6858000"/>
              <a:gd name="connsiteX52" fmla="*/ 7385185 w 7440612"/>
              <a:gd name="connsiteY52" fmla="*/ 2319337 h 6858000"/>
              <a:gd name="connsiteX53" fmla="*/ 7365030 w 7440612"/>
              <a:gd name="connsiteY53" fmla="*/ 2359025 h 6858000"/>
              <a:gd name="connsiteX54" fmla="*/ 7344875 w 7440612"/>
              <a:gd name="connsiteY54" fmla="*/ 2395537 h 6858000"/>
              <a:gd name="connsiteX55" fmla="*/ 7324720 w 7440612"/>
              <a:gd name="connsiteY55" fmla="*/ 2433637 h 6858000"/>
              <a:gd name="connsiteX56" fmla="*/ 7306244 w 7440612"/>
              <a:gd name="connsiteY56" fmla="*/ 2471737 h 6858000"/>
              <a:gd name="connsiteX57" fmla="*/ 7287768 w 7440612"/>
              <a:gd name="connsiteY57" fmla="*/ 2513012 h 6858000"/>
              <a:gd name="connsiteX58" fmla="*/ 7272653 w 7440612"/>
              <a:gd name="connsiteY58" fmla="*/ 2560637 h 6858000"/>
              <a:gd name="connsiteX59" fmla="*/ 7262575 w 7440612"/>
              <a:gd name="connsiteY59" fmla="*/ 2613025 h 6858000"/>
              <a:gd name="connsiteX60" fmla="*/ 7252497 w 7440612"/>
              <a:gd name="connsiteY60" fmla="*/ 2671762 h 6858000"/>
              <a:gd name="connsiteX61" fmla="*/ 7250817 w 7440612"/>
              <a:gd name="connsiteY61" fmla="*/ 2741612 h 6858000"/>
              <a:gd name="connsiteX62" fmla="*/ 7252497 w 7440612"/>
              <a:gd name="connsiteY62" fmla="*/ 2809875 h 6858000"/>
              <a:gd name="connsiteX63" fmla="*/ 7262575 w 7440612"/>
              <a:gd name="connsiteY63" fmla="*/ 2868612 h 6858000"/>
              <a:gd name="connsiteX64" fmla="*/ 7272653 w 7440612"/>
              <a:gd name="connsiteY64" fmla="*/ 2922587 h 6858000"/>
              <a:gd name="connsiteX65" fmla="*/ 7287768 w 7440612"/>
              <a:gd name="connsiteY65" fmla="*/ 2967037 h 6858000"/>
              <a:gd name="connsiteX66" fmla="*/ 7306244 w 7440612"/>
              <a:gd name="connsiteY66" fmla="*/ 3009900 h 6858000"/>
              <a:gd name="connsiteX67" fmla="*/ 7324720 w 7440612"/>
              <a:gd name="connsiteY67" fmla="*/ 3046412 h 6858000"/>
              <a:gd name="connsiteX68" fmla="*/ 7344875 w 7440612"/>
              <a:gd name="connsiteY68" fmla="*/ 3084512 h 6858000"/>
              <a:gd name="connsiteX69" fmla="*/ 7365030 w 7440612"/>
              <a:gd name="connsiteY69" fmla="*/ 3121025 h 6858000"/>
              <a:gd name="connsiteX70" fmla="*/ 7385185 w 7440612"/>
              <a:gd name="connsiteY70" fmla="*/ 3160712 h 6858000"/>
              <a:gd name="connsiteX71" fmla="*/ 7401981 w 7440612"/>
              <a:gd name="connsiteY71" fmla="*/ 3201987 h 6858000"/>
              <a:gd name="connsiteX72" fmla="*/ 7417098 w 7440612"/>
              <a:gd name="connsiteY72" fmla="*/ 3248025 h 6858000"/>
              <a:gd name="connsiteX73" fmla="*/ 7428855 w 7440612"/>
              <a:gd name="connsiteY73" fmla="*/ 3300412 h 6858000"/>
              <a:gd name="connsiteX74" fmla="*/ 7437253 w 7440612"/>
              <a:gd name="connsiteY74" fmla="*/ 3360737 h 6858000"/>
              <a:gd name="connsiteX75" fmla="*/ 7440612 w 7440612"/>
              <a:gd name="connsiteY75" fmla="*/ 3427412 h 6858000"/>
              <a:gd name="connsiteX76" fmla="*/ 7437253 w 7440612"/>
              <a:gd name="connsiteY76" fmla="*/ 3497262 h 6858000"/>
              <a:gd name="connsiteX77" fmla="*/ 7428855 w 7440612"/>
              <a:gd name="connsiteY77" fmla="*/ 3557587 h 6858000"/>
              <a:gd name="connsiteX78" fmla="*/ 7417098 w 7440612"/>
              <a:gd name="connsiteY78" fmla="*/ 3609975 h 6858000"/>
              <a:gd name="connsiteX79" fmla="*/ 7401981 w 7440612"/>
              <a:gd name="connsiteY79" fmla="*/ 3656012 h 6858000"/>
              <a:gd name="connsiteX80" fmla="*/ 7385185 w 7440612"/>
              <a:gd name="connsiteY80" fmla="*/ 3697287 h 6858000"/>
              <a:gd name="connsiteX81" fmla="*/ 7365030 w 7440612"/>
              <a:gd name="connsiteY81" fmla="*/ 3736975 h 6858000"/>
              <a:gd name="connsiteX82" fmla="*/ 7324720 w 7440612"/>
              <a:gd name="connsiteY82" fmla="*/ 3811587 h 6858000"/>
              <a:gd name="connsiteX83" fmla="*/ 7306244 w 7440612"/>
              <a:gd name="connsiteY83" fmla="*/ 3848100 h 6858000"/>
              <a:gd name="connsiteX84" fmla="*/ 7287768 w 7440612"/>
              <a:gd name="connsiteY84" fmla="*/ 3890962 h 6858000"/>
              <a:gd name="connsiteX85" fmla="*/ 7272653 w 7440612"/>
              <a:gd name="connsiteY85" fmla="*/ 3935412 h 6858000"/>
              <a:gd name="connsiteX86" fmla="*/ 7262575 w 7440612"/>
              <a:gd name="connsiteY86" fmla="*/ 3987800 h 6858000"/>
              <a:gd name="connsiteX87" fmla="*/ 7252497 w 7440612"/>
              <a:gd name="connsiteY87" fmla="*/ 4048125 h 6858000"/>
              <a:gd name="connsiteX88" fmla="*/ 7250817 w 7440612"/>
              <a:gd name="connsiteY88" fmla="*/ 4116387 h 6858000"/>
              <a:gd name="connsiteX89" fmla="*/ 7252497 w 7440612"/>
              <a:gd name="connsiteY89" fmla="*/ 4186237 h 6858000"/>
              <a:gd name="connsiteX90" fmla="*/ 7262575 w 7440612"/>
              <a:gd name="connsiteY90" fmla="*/ 4244975 h 6858000"/>
              <a:gd name="connsiteX91" fmla="*/ 7272653 w 7440612"/>
              <a:gd name="connsiteY91" fmla="*/ 4297362 h 6858000"/>
              <a:gd name="connsiteX92" fmla="*/ 7287768 w 7440612"/>
              <a:gd name="connsiteY92" fmla="*/ 4343400 h 6858000"/>
              <a:gd name="connsiteX93" fmla="*/ 7306244 w 7440612"/>
              <a:gd name="connsiteY93" fmla="*/ 4386262 h 6858000"/>
              <a:gd name="connsiteX94" fmla="*/ 7324720 w 7440612"/>
              <a:gd name="connsiteY94" fmla="*/ 4424362 h 6858000"/>
              <a:gd name="connsiteX95" fmla="*/ 7365030 w 7440612"/>
              <a:gd name="connsiteY95" fmla="*/ 4498975 h 6858000"/>
              <a:gd name="connsiteX96" fmla="*/ 7385185 w 7440612"/>
              <a:gd name="connsiteY96" fmla="*/ 4537075 h 6858000"/>
              <a:gd name="connsiteX97" fmla="*/ 7401981 w 7440612"/>
              <a:gd name="connsiteY97" fmla="*/ 4579937 h 6858000"/>
              <a:gd name="connsiteX98" fmla="*/ 7417098 w 7440612"/>
              <a:gd name="connsiteY98" fmla="*/ 4625975 h 6858000"/>
              <a:gd name="connsiteX99" fmla="*/ 7428855 w 7440612"/>
              <a:gd name="connsiteY99" fmla="*/ 4678362 h 6858000"/>
              <a:gd name="connsiteX100" fmla="*/ 7437253 w 7440612"/>
              <a:gd name="connsiteY100" fmla="*/ 4738687 h 6858000"/>
              <a:gd name="connsiteX101" fmla="*/ 7440612 w 7440612"/>
              <a:gd name="connsiteY101" fmla="*/ 4806950 h 6858000"/>
              <a:gd name="connsiteX102" fmla="*/ 7437253 w 7440612"/>
              <a:gd name="connsiteY102" fmla="*/ 4875212 h 6858000"/>
              <a:gd name="connsiteX103" fmla="*/ 7428855 w 7440612"/>
              <a:gd name="connsiteY103" fmla="*/ 4935537 h 6858000"/>
              <a:gd name="connsiteX104" fmla="*/ 7417098 w 7440612"/>
              <a:gd name="connsiteY104" fmla="*/ 4987925 h 6858000"/>
              <a:gd name="connsiteX105" fmla="*/ 7401981 w 7440612"/>
              <a:gd name="connsiteY105" fmla="*/ 5033962 h 6858000"/>
              <a:gd name="connsiteX106" fmla="*/ 7385185 w 7440612"/>
              <a:gd name="connsiteY106" fmla="*/ 5075237 h 6858000"/>
              <a:gd name="connsiteX107" fmla="*/ 7365030 w 7440612"/>
              <a:gd name="connsiteY107" fmla="*/ 5114925 h 6858000"/>
              <a:gd name="connsiteX108" fmla="*/ 7344875 w 7440612"/>
              <a:gd name="connsiteY108" fmla="*/ 5149850 h 6858000"/>
              <a:gd name="connsiteX109" fmla="*/ 7324720 w 7440612"/>
              <a:gd name="connsiteY109" fmla="*/ 5186362 h 6858000"/>
              <a:gd name="connsiteX110" fmla="*/ 7306244 w 7440612"/>
              <a:gd name="connsiteY110" fmla="*/ 5226050 h 6858000"/>
              <a:gd name="connsiteX111" fmla="*/ 7287768 w 7440612"/>
              <a:gd name="connsiteY111" fmla="*/ 5268912 h 6858000"/>
              <a:gd name="connsiteX112" fmla="*/ 7272653 w 7440612"/>
              <a:gd name="connsiteY112" fmla="*/ 5313362 h 6858000"/>
              <a:gd name="connsiteX113" fmla="*/ 7262575 w 7440612"/>
              <a:gd name="connsiteY113" fmla="*/ 5365750 h 6858000"/>
              <a:gd name="connsiteX114" fmla="*/ 7252497 w 7440612"/>
              <a:gd name="connsiteY114" fmla="*/ 5426075 h 6858000"/>
              <a:gd name="connsiteX115" fmla="*/ 7250817 w 7440612"/>
              <a:gd name="connsiteY115" fmla="*/ 5494337 h 6858000"/>
              <a:gd name="connsiteX116" fmla="*/ 7252497 w 7440612"/>
              <a:gd name="connsiteY116" fmla="*/ 5562600 h 6858000"/>
              <a:gd name="connsiteX117" fmla="*/ 7262575 w 7440612"/>
              <a:gd name="connsiteY117" fmla="*/ 5622925 h 6858000"/>
              <a:gd name="connsiteX118" fmla="*/ 7272653 w 7440612"/>
              <a:gd name="connsiteY118" fmla="*/ 5675312 h 6858000"/>
              <a:gd name="connsiteX119" fmla="*/ 7287768 w 7440612"/>
              <a:gd name="connsiteY119" fmla="*/ 5721350 h 6858000"/>
              <a:gd name="connsiteX120" fmla="*/ 7306244 w 7440612"/>
              <a:gd name="connsiteY120" fmla="*/ 5762625 h 6858000"/>
              <a:gd name="connsiteX121" fmla="*/ 7324720 w 7440612"/>
              <a:gd name="connsiteY121" fmla="*/ 5802312 h 6858000"/>
              <a:gd name="connsiteX122" fmla="*/ 7344875 w 7440612"/>
              <a:gd name="connsiteY122" fmla="*/ 5840412 h 6858000"/>
              <a:gd name="connsiteX123" fmla="*/ 7365030 w 7440612"/>
              <a:gd name="connsiteY123" fmla="*/ 5876925 h 6858000"/>
              <a:gd name="connsiteX124" fmla="*/ 7385185 w 7440612"/>
              <a:gd name="connsiteY124" fmla="*/ 5915025 h 6858000"/>
              <a:gd name="connsiteX125" fmla="*/ 7401981 w 7440612"/>
              <a:gd name="connsiteY125" fmla="*/ 5956300 h 6858000"/>
              <a:gd name="connsiteX126" fmla="*/ 7417098 w 7440612"/>
              <a:gd name="connsiteY126" fmla="*/ 6003925 h 6858000"/>
              <a:gd name="connsiteX127" fmla="*/ 7428855 w 7440612"/>
              <a:gd name="connsiteY127" fmla="*/ 6056312 h 6858000"/>
              <a:gd name="connsiteX128" fmla="*/ 7437253 w 7440612"/>
              <a:gd name="connsiteY128" fmla="*/ 6113462 h 6858000"/>
              <a:gd name="connsiteX129" fmla="*/ 7440612 w 7440612"/>
              <a:gd name="connsiteY129" fmla="*/ 6183312 h 6858000"/>
              <a:gd name="connsiteX130" fmla="*/ 7437253 w 7440612"/>
              <a:gd name="connsiteY130" fmla="*/ 6251575 h 6858000"/>
              <a:gd name="connsiteX131" fmla="*/ 7428855 w 7440612"/>
              <a:gd name="connsiteY131" fmla="*/ 6311900 h 6858000"/>
              <a:gd name="connsiteX132" fmla="*/ 7417098 w 7440612"/>
              <a:gd name="connsiteY132" fmla="*/ 6361112 h 6858000"/>
              <a:gd name="connsiteX133" fmla="*/ 7401981 w 7440612"/>
              <a:gd name="connsiteY133" fmla="*/ 6407150 h 6858000"/>
              <a:gd name="connsiteX134" fmla="*/ 7385185 w 7440612"/>
              <a:gd name="connsiteY134" fmla="*/ 6448425 h 6858000"/>
              <a:gd name="connsiteX135" fmla="*/ 7366710 w 7440612"/>
              <a:gd name="connsiteY135" fmla="*/ 6488112 h 6858000"/>
              <a:gd name="connsiteX136" fmla="*/ 7348234 w 7440612"/>
              <a:gd name="connsiteY136" fmla="*/ 6523037 h 6858000"/>
              <a:gd name="connsiteX137" fmla="*/ 7328079 w 7440612"/>
              <a:gd name="connsiteY137" fmla="*/ 6561137 h 6858000"/>
              <a:gd name="connsiteX138" fmla="*/ 7307924 w 7440612"/>
              <a:gd name="connsiteY138" fmla="*/ 6597650 h 6858000"/>
              <a:gd name="connsiteX139" fmla="*/ 7291128 w 7440612"/>
              <a:gd name="connsiteY139" fmla="*/ 6640512 h 6858000"/>
              <a:gd name="connsiteX140" fmla="*/ 7274332 w 7440612"/>
              <a:gd name="connsiteY140" fmla="*/ 6683375 h 6858000"/>
              <a:gd name="connsiteX141" fmla="*/ 7264254 w 7440612"/>
              <a:gd name="connsiteY141" fmla="*/ 6735762 h 6858000"/>
              <a:gd name="connsiteX142" fmla="*/ 7255857 w 7440612"/>
              <a:gd name="connsiteY142" fmla="*/ 6791325 h 6858000"/>
              <a:gd name="connsiteX143" fmla="*/ 7250817 w 7440612"/>
              <a:gd name="connsiteY143" fmla="*/ 6858000 h 6858000"/>
              <a:gd name="connsiteX144" fmla="*/ 4328971 w 7440612"/>
              <a:gd name="connsiteY144" fmla="*/ 6858000 h 6858000"/>
              <a:gd name="connsiteX145" fmla="*/ 3756991 w 7440612"/>
              <a:gd name="connsiteY145" fmla="*/ 6858000 h 6858000"/>
              <a:gd name="connsiteX146" fmla="*/ 3167828 w 7440612"/>
              <a:gd name="connsiteY146" fmla="*/ 6858000 h 6858000"/>
              <a:gd name="connsiteX147" fmla="*/ 2746914 w 7440612"/>
              <a:gd name="connsiteY147" fmla="*/ 6858000 h 6858000"/>
              <a:gd name="connsiteX148" fmla="*/ 0 w 7440612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440612" h="6858000">
                <a:moveTo>
                  <a:pt x="0" y="0"/>
                </a:moveTo>
                <a:lnTo>
                  <a:pt x="2746914" y="0"/>
                </a:lnTo>
                <a:lnTo>
                  <a:pt x="3167828" y="0"/>
                </a:lnTo>
                <a:lnTo>
                  <a:pt x="3756991" y="0"/>
                </a:lnTo>
                <a:lnTo>
                  <a:pt x="4328971" y="0"/>
                </a:lnTo>
                <a:lnTo>
                  <a:pt x="7250817" y="0"/>
                </a:lnTo>
                <a:lnTo>
                  <a:pt x="7255857" y="66675"/>
                </a:lnTo>
                <a:lnTo>
                  <a:pt x="7264254" y="122237"/>
                </a:lnTo>
                <a:lnTo>
                  <a:pt x="7274332" y="174625"/>
                </a:lnTo>
                <a:lnTo>
                  <a:pt x="7291128" y="217487"/>
                </a:lnTo>
                <a:lnTo>
                  <a:pt x="7307924" y="260350"/>
                </a:lnTo>
                <a:lnTo>
                  <a:pt x="7328079" y="296862"/>
                </a:lnTo>
                <a:lnTo>
                  <a:pt x="7348234" y="334962"/>
                </a:lnTo>
                <a:lnTo>
                  <a:pt x="7366710" y="369887"/>
                </a:lnTo>
                <a:lnTo>
                  <a:pt x="7385185" y="409575"/>
                </a:lnTo>
                <a:lnTo>
                  <a:pt x="7401981" y="450850"/>
                </a:lnTo>
                <a:lnTo>
                  <a:pt x="7417098" y="496887"/>
                </a:lnTo>
                <a:lnTo>
                  <a:pt x="7428855" y="546100"/>
                </a:lnTo>
                <a:lnTo>
                  <a:pt x="7437253" y="606425"/>
                </a:lnTo>
                <a:lnTo>
                  <a:pt x="7440612" y="673100"/>
                </a:lnTo>
                <a:lnTo>
                  <a:pt x="7437253" y="744537"/>
                </a:lnTo>
                <a:lnTo>
                  <a:pt x="7428855" y="801687"/>
                </a:lnTo>
                <a:lnTo>
                  <a:pt x="7417098" y="854075"/>
                </a:lnTo>
                <a:lnTo>
                  <a:pt x="7401981" y="901700"/>
                </a:lnTo>
                <a:lnTo>
                  <a:pt x="7385185" y="942975"/>
                </a:lnTo>
                <a:lnTo>
                  <a:pt x="7365030" y="981075"/>
                </a:lnTo>
                <a:lnTo>
                  <a:pt x="7344875" y="1017587"/>
                </a:lnTo>
                <a:lnTo>
                  <a:pt x="7324720" y="1055687"/>
                </a:lnTo>
                <a:lnTo>
                  <a:pt x="7306244" y="1095375"/>
                </a:lnTo>
                <a:lnTo>
                  <a:pt x="7287768" y="1136650"/>
                </a:lnTo>
                <a:lnTo>
                  <a:pt x="7272653" y="1182687"/>
                </a:lnTo>
                <a:lnTo>
                  <a:pt x="7262575" y="1235075"/>
                </a:lnTo>
                <a:lnTo>
                  <a:pt x="7252497" y="1295400"/>
                </a:lnTo>
                <a:lnTo>
                  <a:pt x="7250817" y="1363662"/>
                </a:lnTo>
                <a:lnTo>
                  <a:pt x="7252497" y="1431925"/>
                </a:lnTo>
                <a:lnTo>
                  <a:pt x="7262575" y="1492250"/>
                </a:lnTo>
                <a:lnTo>
                  <a:pt x="7272653" y="1544637"/>
                </a:lnTo>
                <a:lnTo>
                  <a:pt x="7287768" y="1589087"/>
                </a:lnTo>
                <a:lnTo>
                  <a:pt x="7306244" y="1631950"/>
                </a:lnTo>
                <a:lnTo>
                  <a:pt x="7324720" y="1671637"/>
                </a:lnTo>
                <a:lnTo>
                  <a:pt x="7344875" y="1708150"/>
                </a:lnTo>
                <a:lnTo>
                  <a:pt x="7365030" y="1743075"/>
                </a:lnTo>
                <a:lnTo>
                  <a:pt x="7385185" y="1782762"/>
                </a:lnTo>
                <a:lnTo>
                  <a:pt x="7401981" y="1824037"/>
                </a:lnTo>
                <a:lnTo>
                  <a:pt x="7417098" y="1870075"/>
                </a:lnTo>
                <a:lnTo>
                  <a:pt x="7428855" y="1922462"/>
                </a:lnTo>
                <a:lnTo>
                  <a:pt x="7437253" y="1982787"/>
                </a:lnTo>
                <a:lnTo>
                  <a:pt x="7440612" y="2051050"/>
                </a:lnTo>
                <a:lnTo>
                  <a:pt x="7437253" y="2119312"/>
                </a:lnTo>
                <a:lnTo>
                  <a:pt x="7428855" y="2179637"/>
                </a:lnTo>
                <a:lnTo>
                  <a:pt x="7417098" y="2232025"/>
                </a:lnTo>
                <a:lnTo>
                  <a:pt x="7401981" y="2278062"/>
                </a:lnTo>
                <a:lnTo>
                  <a:pt x="7385185" y="2319337"/>
                </a:lnTo>
                <a:lnTo>
                  <a:pt x="7365030" y="2359025"/>
                </a:lnTo>
                <a:lnTo>
                  <a:pt x="7344875" y="2395537"/>
                </a:lnTo>
                <a:lnTo>
                  <a:pt x="7324720" y="2433637"/>
                </a:lnTo>
                <a:lnTo>
                  <a:pt x="7306244" y="2471737"/>
                </a:lnTo>
                <a:lnTo>
                  <a:pt x="7287768" y="2513012"/>
                </a:lnTo>
                <a:lnTo>
                  <a:pt x="7272653" y="2560637"/>
                </a:lnTo>
                <a:lnTo>
                  <a:pt x="7262575" y="2613025"/>
                </a:lnTo>
                <a:lnTo>
                  <a:pt x="7252497" y="2671762"/>
                </a:lnTo>
                <a:lnTo>
                  <a:pt x="7250817" y="2741612"/>
                </a:lnTo>
                <a:lnTo>
                  <a:pt x="7252497" y="2809875"/>
                </a:lnTo>
                <a:lnTo>
                  <a:pt x="7262575" y="2868612"/>
                </a:lnTo>
                <a:lnTo>
                  <a:pt x="7272653" y="2922587"/>
                </a:lnTo>
                <a:lnTo>
                  <a:pt x="7287768" y="2967037"/>
                </a:lnTo>
                <a:lnTo>
                  <a:pt x="7306244" y="3009900"/>
                </a:lnTo>
                <a:lnTo>
                  <a:pt x="7324720" y="3046412"/>
                </a:lnTo>
                <a:lnTo>
                  <a:pt x="7344875" y="3084512"/>
                </a:lnTo>
                <a:lnTo>
                  <a:pt x="7365030" y="3121025"/>
                </a:lnTo>
                <a:lnTo>
                  <a:pt x="7385185" y="3160712"/>
                </a:lnTo>
                <a:lnTo>
                  <a:pt x="7401981" y="3201987"/>
                </a:lnTo>
                <a:lnTo>
                  <a:pt x="7417098" y="3248025"/>
                </a:lnTo>
                <a:lnTo>
                  <a:pt x="7428855" y="3300412"/>
                </a:lnTo>
                <a:lnTo>
                  <a:pt x="7437253" y="3360737"/>
                </a:lnTo>
                <a:lnTo>
                  <a:pt x="7440612" y="3427412"/>
                </a:lnTo>
                <a:lnTo>
                  <a:pt x="7437253" y="3497262"/>
                </a:lnTo>
                <a:lnTo>
                  <a:pt x="7428855" y="3557587"/>
                </a:lnTo>
                <a:lnTo>
                  <a:pt x="7417098" y="3609975"/>
                </a:lnTo>
                <a:lnTo>
                  <a:pt x="7401981" y="3656012"/>
                </a:lnTo>
                <a:lnTo>
                  <a:pt x="7385185" y="3697287"/>
                </a:lnTo>
                <a:lnTo>
                  <a:pt x="7365030" y="3736975"/>
                </a:lnTo>
                <a:lnTo>
                  <a:pt x="7324720" y="3811587"/>
                </a:lnTo>
                <a:lnTo>
                  <a:pt x="7306244" y="3848100"/>
                </a:lnTo>
                <a:lnTo>
                  <a:pt x="7287768" y="3890962"/>
                </a:lnTo>
                <a:lnTo>
                  <a:pt x="7272653" y="3935412"/>
                </a:lnTo>
                <a:lnTo>
                  <a:pt x="7262575" y="3987800"/>
                </a:lnTo>
                <a:lnTo>
                  <a:pt x="7252497" y="4048125"/>
                </a:lnTo>
                <a:lnTo>
                  <a:pt x="7250817" y="4116387"/>
                </a:lnTo>
                <a:lnTo>
                  <a:pt x="7252497" y="4186237"/>
                </a:lnTo>
                <a:lnTo>
                  <a:pt x="7262575" y="4244975"/>
                </a:lnTo>
                <a:lnTo>
                  <a:pt x="7272653" y="4297362"/>
                </a:lnTo>
                <a:lnTo>
                  <a:pt x="7287768" y="4343400"/>
                </a:lnTo>
                <a:lnTo>
                  <a:pt x="7306244" y="4386262"/>
                </a:lnTo>
                <a:lnTo>
                  <a:pt x="7324720" y="4424362"/>
                </a:lnTo>
                <a:lnTo>
                  <a:pt x="7365030" y="4498975"/>
                </a:lnTo>
                <a:lnTo>
                  <a:pt x="7385185" y="4537075"/>
                </a:lnTo>
                <a:lnTo>
                  <a:pt x="7401981" y="4579937"/>
                </a:lnTo>
                <a:lnTo>
                  <a:pt x="7417098" y="4625975"/>
                </a:lnTo>
                <a:lnTo>
                  <a:pt x="7428855" y="4678362"/>
                </a:lnTo>
                <a:lnTo>
                  <a:pt x="7437253" y="4738687"/>
                </a:lnTo>
                <a:lnTo>
                  <a:pt x="7440612" y="4806950"/>
                </a:lnTo>
                <a:lnTo>
                  <a:pt x="7437253" y="4875212"/>
                </a:lnTo>
                <a:lnTo>
                  <a:pt x="7428855" y="4935537"/>
                </a:lnTo>
                <a:lnTo>
                  <a:pt x="7417098" y="4987925"/>
                </a:lnTo>
                <a:lnTo>
                  <a:pt x="7401981" y="5033962"/>
                </a:lnTo>
                <a:lnTo>
                  <a:pt x="7385185" y="5075237"/>
                </a:lnTo>
                <a:lnTo>
                  <a:pt x="7365030" y="5114925"/>
                </a:lnTo>
                <a:lnTo>
                  <a:pt x="7344875" y="5149850"/>
                </a:lnTo>
                <a:lnTo>
                  <a:pt x="7324720" y="5186362"/>
                </a:lnTo>
                <a:lnTo>
                  <a:pt x="7306244" y="5226050"/>
                </a:lnTo>
                <a:lnTo>
                  <a:pt x="7287768" y="5268912"/>
                </a:lnTo>
                <a:lnTo>
                  <a:pt x="7272653" y="5313362"/>
                </a:lnTo>
                <a:lnTo>
                  <a:pt x="7262575" y="5365750"/>
                </a:lnTo>
                <a:lnTo>
                  <a:pt x="7252497" y="5426075"/>
                </a:lnTo>
                <a:lnTo>
                  <a:pt x="7250817" y="5494337"/>
                </a:lnTo>
                <a:lnTo>
                  <a:pt x="7252497" y="5562600"/>
                </a:lnTo>
                <a:lnTo>
                  <a:pt x="7262575" y="5622925"/>
                </a:lnTo>
                <a:lnTo>
                  <a:pt x="7272653" y="5675312"/>
                </a:lnTo>
                <a:lnTo>
                  <a:pt x="7287768" y="5721350"/>
                </a:lnTo>
                <a:lnTo>
                  <a:pt x="7306244" y="5762625"/>
                </a:lnTo>
                <a:lnTo>
                  <a:pt x="7324720" y="5802312"/>
                </a:lnTo>
                <a:lnTo>
                  <a:pt x="7344875" y="5840412"/>
                </a:lnTo>
                <a:lnTo>
                  <a:pt x="7365030" y="5876925"/>
                </a:lnTo>
                <a:lnTo>
                  <a:pt x="7385185" y="5915025"/>
                </a:lnTo>
                <a:lnTo>
                  <a:pt x="7401981" y="5956300"/>
                </a:lnTo>
                <a:lnTo>
                  <a:pt x="7417098" y="6003925"/>
                </a:lnTo>
                <a:lnTo>
                  <a:pt x="7428855" y="6056312"/>
                </a:lnTo>
                <a:lnTo>
                  <a:pt x="7437253" y="6113462"/>
                </a:lnTo>
                <a:lnTo>
                  <a:pt x="7440612" y="6183312"/>
                </a:lnTo>
                <a:lnTo>
                  <a:pt x="7437253" y="6251575"/>
                </a:lnTo>
                <a:lnTo>
                  <a:pt x="7428855" y="6311900"/>
                </a:lnTo>
                <a:lnTo>
                  <a:pt x="7417098" y="6361112"/>
                </a:lnTo>
                <a:lnTo>
                  <a:pt x="7401981" y="6407150"/>
                </a:lnTo>
                <a:lnTo>
                  <a:pt x="7385185" y="6448425"/>
                </a:lnTo>
                <a:lnTo>
                  <a:pt x="7366710" y="6488112"/>
                </a:lnTo>
                <a:lnTo>
                  <a:pt x="7348234" y="6523037"/>
                </a:lnTo>
                <a:lnTo>
                  <a:pt x="7328079" y="6561137"/>
                </a:lnTo>
                <a:lnTo>
                  <a:pt x="7307924" y="6597650"/>
                </a:lnTo>
                <a:lnTo>
                  <a:pt x="7291128" y="6640512"/>
                </a:lnTo>
                <a:lnTo>
                  <a:pt x="7274332" y="6683375"/>
                </a:lnTo>
                <a:lnTo>
                  <a:pt x="7264254" y="6735762"/>
                </a:lnTo>
                <a:lnTo>
                  <a:pt x="7255857" y="6791325"/>
                </a:lnTo>
                <a:lnTo>
                  <a:pt x="7250817" y="6858000"/>
                </a:lnTo>
                <a:lnTo>
                  <a:pt x="4328971" y="6858000"/>
                </a:lnTo>
                <a:lnTo>
                  <a:pt x="3756991" y="6858000"/>
                </a:lnTo>
                <a:lnTo>
                  <a:pt x="3167828" y="6858000"/>
                </a:lnTo>
                <a:lnTo>
                  <a:pt x="2746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8748-155F-4B90-8656-8CEF0B1E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/>
              <a:t>Email Etiquette Unspoken Expectations…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8432A1-B3D2-4AA6-97F1-51B34AAD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1">
                    <a:alpha val="60000"/>
                  </a:schemeClr>
                </a:solidFill>
              </a:rPr>
              <a:t>Try to reply to an email within 24 hours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1">
                  <a:alpha val="60000"/>
                </a:schemeClr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chemeClr val="tx1">
                    <a:alpha val="60000"/>
                  </a:schemeClr>
                </a:solidFill>
              </a:rPr>
              <a:t>Establish an organized filing systems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1">
                  <a:alpha val="60000"/>
                </a:schemeClr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chemeClr val="tx1">
                    <a:alpha val="60000"/>
                  </a:schemeClr>
                </a:solidFill>
              </a:rPr>
              <a:t>Keep copies of important emails for reference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1">
                  <a:alpha val="60000"/>
                </a:schemeClr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chemeClr val="tx1">
                    <a:alpha val="60000"/>
                  </a:schemeClr>
                </a:solidFill>
              </a:rPr>
              <a:t>Use separate accounts for personal and business emails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08F780E-9215-4935-A83D-5F964E89C11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464614" y="1783959"/>
            <a:ext cx="4087306" cy="2889114"/>
          </a:xfrm>
        </p:spPr>
        <p:txBody>
          <a:bodyPr numCol="1" anchor="b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altLang="en-US" sz="5400" u="sng"/>
              <a:t>Email Etiquette</a:t>
            </a:r>
          </a:p>
        </p:txBody>
      </p:sp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9" name="Picture 2" descr="http://www.csc.gov.sg/HTML/Newsletter/aug2006/augpictures/email.jpg">
            <a:extLst>
              <a:ext uri="{FF2B5EF4-FFF2-40B4-BE49-F238E27FC236}">
                <a16:creationId xmlns:a16="http://schemas.microsoft.com/office/drawing/2014/main" id="{C04ABE56-6C3A-4B64-A405-B44F31D26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r="-2" b="882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B137817A-6E43-41BF-8F21-9349BDFD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B6EB78EB-A2E8-4932-AE5B-B1CDD2449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478"/>
          </a:xfrm>
          <a:prstGeom prst="rect">
            <a:avLst/>
          </a:prstGeom>
          <a:solidFill>
            <a:srgbClr val="40404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1" name="Freeform: Shape 27660">
            <a:extLst>
              <a:ext uri="{FF2B5EF4-FFF2-40B4-BE49-F238E27FC236}">
                <a16:creationId xmlns:a16="http://schemas.microsoft.com/office/drawing/2014/main" id="{79165BCC-1E0E-4BBB-80EC-7D632E894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8719566" cy="6858956"/>
          </a:xfrm>
          <a:custGeom>
            <a:avLst/>
            <a:gdLst>
              <a:gd name="connsiteX0" fmla="*/ 941070 w 8719566"/>
              <a:gd name="connsiteY0" fmla="*/ 0 h 6858956"/>
              <a:gd name="connsiteX1" fmla="*/ 4471386 w 8719566"/>
              <a:gd name="connsiteY1" fmla="*/ 0 h 6858956"/>
              <a:gd name="connsiteX2" fmla="*/ 5537614 w 8719566"/>
              <a:gd name="connsiteY2" fmla="*/ 0 h 6858956"/>
              <a:gd name="connsiteX3" fmla="*/ 5543191 w 8719566"/>
              <a:gd name="connsiteY3" fmla="*/ 0 h 6858956"/>
              <a:gd name="connsiteX4" fmla="*/ 8719566 w 8719566"/>
              <a:gd name="connsiteY4" fmla="*/ 6858478 h 6858956"/>
              <a:gd name="connsiteX5" fmla="*/ 7778275 w 8719566"/>
              <a:gd name="connsiteY5" fmla="*/ 6858478 h 6858956"/>
              <a:gd name="connsiteX6" fmla="*/ 7778496 w 8719566"/>
              <a:gd name="connsiteY6" fmla="*/ 6858956 h 6858956"/>
              <a:gd name="connsiteX7" fmla="*/ 353941 w 8719566"/>
              <a:gd name="connsiteY7" fmla="*/ 6858956 h 6858956"/>
              <a:gd name="connsiteX8" fmla="*/ 354201 w 8719566"/>
              <a:gd name="connsiteY8" fmla="*/ 6858394 h 6858956"/>
              <a:gd name="connsiteX9" fmla="*/ 0 w 8719566"/>
              <a:gd name="connsiteY9" fmla="*/ 6858394 h 6858956"/>
              <a:gd name="connsiteX10" fmla="*/ 0 w 8719566"/>
              <a:gd name="connsiteY10" fmla="*/ 478 h 6858956"/>
              <a:gd name="connsiteX11" fmla="*/ 941070 w 8719566"/>
              <a:gd name="connsiteY11" fmla="*/ 478 h 68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9566" h="6858956">
                <a:moveTo>
                  <a:pt x="941070" y="0"/>
                </a:moveTo>
                <a:lnTo>
                  <a:pt x="4471386" y="0"/>
                </a:lnTo>
                <a:lnTo>
                  <a:pt x="5537614" y="0"/>
                </a:lnTo>
                <a:lnTo>
                  <a:pt x="5543191" y="0"/>
                </a:lnTo>
                <a:lnTo>
                  <a:pt x="8719566" y="6858478"/>
                </a:lnTo>
                <a:lnTo>
                  <a:pt x="7778275" y="6858478"/>
                </a:lnTo>
                <a:lnTo>
                  <a:pt x="7778496" y="6858956"/>
                </a:lnTo>
                <a:lnTo>
                  <a:pt x="353941" y="6858956"/>
                </a:lnTo>
                <a:lnTo>
                  <a:pt x="354201" y="6858394"/>
                </a:lnTo>
                <a:lnTo>
                  <a:pt x="0" y="6858394"/>
                </a:lnTo>
                <a:lnTo>
                  <a:pt x="0" y="478"/>
                </a:lnTo>
                <a:lnTo>
                  <a:pt x="941070" y="4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63" name="Freeform: Shape 27662">
            <a:extLst>
              <a:ext uri="{FF2B5EF4-FFF2-40B4-BE49-F238E27FC236}">
                <a16:creationId xmlns:a16="http://schemas.microsoft.com/office/drawing/2014/main" id="{4E666307-0E6C-46AF-A4C1-BD5DFC10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8391456" cy="6528608"/>
          </a:xfrm>
          <a:custGeom>
            <a:avLst/>
            <a:gdLst>
              <a:gd name="connsiteX0" fmla="*/ 0 w 8391456"/>
              <a:gd name="connsiteY0" fmla="*/ 0 h 6528608"/>
              <a:gd name="connsiteX1" fmla="*/ 941070 w 8391456"/>
              <a:gd name="connsiteY1" fmla="*/ 0 h 6528608"/>
              <a:gd name="connsiteX2" fmla="*/ 2906170 w 8391456"/>
              <a:gd name="connsiteY2" fmla="*/ 0 h 6528608"/>
              <a:gd name="connsiteX3" fmla="*/ 3847240 w 8391456"/>
              <a:gd name="connsiteY3" fmla="*/ 0 h 6528608"/>
              <a:gd name="connsiteX4" fmla="*/ 3940000 w 8391456"/>
              <a:gd name="connsiteY4" fmla="*/ 0 h 6528608"/>
              <a:gd name="connsiteX5" fmla="*/ 4411669 w 8391456"/>
              <a:gd name="connsiteY5" fmla="*/ 0 h 6528608"/>
              <a:gd name="connsiteX6" fmla="*/ 4881070 w 8391456"/>
              <a:gd name="connsiteY6" fmla="*/ 0 h 6528608"/>
              <a:gd name="connsiteX7" fmla="*/ 5352739 w 8391456"/>
              <a:gd name="connsiteY7" fmla="*/ 0 h 6528608"/>
              <a:gd name="connsiteX8" fmla="*/ 8391456 w 8391456"/>
              <a:gd name="connsiteY8" fmla="*/ 6528607 h 6528608"/>
              <a:gd name="connsiteX9" fmla="*/ 8056939 w 8391456"/>
              <a:gd name="connsiteY9" fmla="*/ 6528607 h 6528608"/>
              <a:gd name="connsiteX10" fmla="*/ 8056939 w 8391456"/>
              <a:gd name="connsiteY10" fmla="*/ 6528608 h 6528608"/>
              <a:gd name="connsiteX11" fmla="*/ 7115869 w 8391456"/>
              <a:gd name="connsiteY11" fmla="*/ 6528608 h 6528608"/>
              <a:gd name="connsiteX12" fmla="*/ 1516577 w 8391456"/>
              <a:gd name="connsiteY12" fmla="*/ 6528608 h 6528608"/>
              <a:gd name="connsiteX13" fmla="*/ 575507 w 8391456"/>
              <a:gd name="connsiteY13" fmla="*/ 6528608 h 6528608"/>
              <a:gd name="connsiteX14" fmla="*/ 575737 w 8391456"/>
              <a:gd name="connsiteY14" fmla="*/ 6528115 h 6528608"/>
              <a:gd name="connsiteX15" fmla="*/ 0 w 8391456"/>
              <a:gd name="connsiteY15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1456" h="6528608">
                <a:moveTo>
                  <a:pt x="0" y="0"/>
                </a:moveTo>
                <a:lnTo>
                  <a:pt x="941070" y="0"/>
                </a:lnTo>
                <a:lnTo>
                  <a:pt x="2906170" y="0"/>
                </a:lnTo>
                <a:lnTo>
                  <a:pt x="3847240" y="0"/>
                </a:lnTo>
                <a:lnTo>
                  <a:pt x="3940000" y="0"/>
                </a:lnTo>
                <a:lnTo>
                  <a:pt x="4411669" y="0"/>
                </a:lnTo>
                <a:lnTo>
                  <a:pt x="4881070" y="0"/>
                </a:lnTo>
                <a:lnTo>
                  <a:pt x="5352739" y="0"/>
                </a:lnTo>
                <a:lnTo>
                  <a:pt x="8391456" y="6528607"/>
                </a:lnTo>
                <a:lnTo>
                  <a:pt x="8056939" y="6528607"/>
                </a:lnTo>
                <a:lnTo>
                  <a:pt x="8056939" y="6528608"/>
                </a:lnTo>
                <a:lnTo>
                  <a:pt x="7115869" y="6528608"/>
                </a:lnTo>
                <a:lnTo>
                  <a:pt x="1516577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65" name="Freeform: Shape 27664">
            <a:extLst>
              <a:ext uri="{FF2B5EF4-FFF2-40B4-BE49-F238E27FC236}">
                <a16:creationId xmlns:a16="http://schemas.microsoft.com/office/drawing/2014/main" id="{DC9CF60B-33B1-406C-8706-EA1E068BC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139513" cy="6322742"/>
          </a:xfrm>
          <a:custGeom>
            <a:avLst/>
            <a:gdLst>
              <a:gd name="connsiteX0" fmla="*/ 0 w 8139513"/>
              <a:gd name="connsiteY0" fmla="*/ 0 h 6322742"/>
              <a:gd name="connsiteX1" fmla="*/ 941070 w 8139513"/>
              <a:gd name="connsiteY1" fmla="*/ 0 h 6322742"/>
              <a:gd name="connsiteX2" fmla="*/ 2797519 w 8139513"/>
              <a:gd name="connsiteY2" fmla="*/ 0 h 6322742"/>
              <a:gd name="connsiteX3" fmla="*/ 3738589 w 8139513"/>
              <a:gd name="connsiteY3" fmla="*/ 0 h 6322742"/>
              <a:gd name="connsiteX4" fmla="*/ 3798749 w 8139513"/>
              <a:gd name="connsiteY4" fmla="*/ 0 h 6322742"/>
              <a:gd name="connsiteX5" fmla="*/ 4255545 w 8139513"/>
              <a:gd name="connsiteY5" fmla="*/ 0 h 6322742"/>
              <a:gd name="connsiteX6" fmla="*/ 4739819 w 8139513"/>
              <a:gd name="connsiteY6" fmla="*/ 0 h 6322742"/>
              <a:gd name="connsiteX7" fmla="*/ 5196615 w 8139513"/>
              <a:gd name="connsiteY7" fmla="*/ 0 h 6322742"/>
              <a:gd name="connsiteX8" fmla="*/ 8139513 w 8139513"/>
              <a:gd name="connsiteY8" fmla="*/ 6322741 h 6322742"/>
              <a:gd name="connsiteX9" fmla="*/ 7815544 w 8139513"/>
              <a:gd name="connsiteY9" fmla="*/ 6322741 h 6322742"/>
              <a:gd name="connsiteX10" fmla="*/ 7815544 w 8139513"/>
              <a:gd name="connsiteY10" fmla="*/ 6322742 h 6322742"/>
              <a:gd name="connsiteX11" fmla="*/ 6874474 w 8139513"/>
              <a:gd name="connsiteY11" fmla="*/ 6322742 h 6322742"/>
              <a:gd name="connsiteX12" fmla="*/ 1481419 w 8139513"/>
              <a:gd name="connsiteY12" fmla="*/ 6322742 h 6322742"/>
              <a:gd name="connsiteX13" fmla="*/ 540349 w 8139513"/>
              <a:gd name="connsiteY13" fmla="*/ 6322742 h 6322742"/>
              <a:gd name="connsiteX14" fmla="*/ 540571 w 8139513"/>
              <a:gd name="connsiteY14" fmla="*/ 6322264 h 6322742"/>
              <a:gd name="connsiteX15" fmla="*/ 0 w 8139513"/>
              <a:gd name="connsiteY15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9513" h="6322742">
                <a:moveTo>
                  <a:pt x="0" y="0"/>
                </a:moveTo>
                <a:lnTo>
                  <a:pt x="941070" y="0"/>
                </a:lnTo>
                <a:lnTo>
                  <a:pt x="2797519" y="0"/>
                </a:lnTo>
                <a:lnTo>
                  <a:pt x="3738589" y="0"/>
                </a:lnTo>
                <a:lnTo>
                  <a:pt x="3798749" y="0"/>
                </a:lnTo>
                <a:lnTo>
                  <a:pt x="4255545" y="0"/>
                </a:lnTo>
                <a:lnTo>
                  <a:pt x="4739819" y="0"/>
                </a:lnTo>
                <a:lnTo>
                  <a:pt x="5196615" y="0"/>
                </a:lnTo>
                <a:lnTo>
                  <a:pt x="8139513" y="6322741"/>
                </a:lnTo>
                <a:lnTo>
                  <a:pt x="7815544" y="6322741"/>
                </a:lnTo>
                <a:lnTo>
                  <a:pt x="7815544" y="6322742"/>
                </a:lnTo>
                <a:lnTo>
                  <a:pt x="6874474" y="6322742"/>
                </a:lnTo>
                <a:lnTo>
                  <a:pt x="1481419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9D21F-B14C-455F-B33C-E2BC27A0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4582868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>
                <a:solidFill>
                  <a:srgbClr val="FFFFFF"/>
                </a:solidFill>
              </a:rPr>
              <a:t>Email Etiquette Unspoken Expectations…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A72B-BAB7-4E83-B65D-C93F0D31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032"/>
            <a:ext cx="5346940" cy="3538728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700" b="1">
                <a:solidFill>
                  <a:srgbClr val="FFFFFE"/>
                </a:solidFill>
              </a:rPr>
              <a:t>Don’t forget to say PLEASE and THANK YOU</a:t>
            </a:r>
          </a:p>
          <a:p>
            <a:pPr>
              <a:defRPr/>
            </a:pPr>
            <a:r>
              <a:rPr lang="en-US" sz="1700" b="1">
                <a:solidFill>
                  <a:srgbClr val="FFFFFE"/>
                </a:solidFill>
              </a:rPr>
              <a:t>Your email should not be longer than 1 screen (if you need to scroll down..it is way too long</a:t>
            </a:r>
          </a:p>
          <a:p>
            <a:pPr>
              <a:defRPr/>
            </a:pPr>
            <a:r>
              <a:rPr lang="en-US" sz="1700" b="1">
                <a:solidFill>
                  <a:srgbClr val="FFFFFE"/>
                </a:solidFill>
              </a:rPr>
              <a:t>Don’t broadcast email messages unnecessarily</a:t>
            </a:r>
          </a:p>
          <a:p>
            <a:pPr>
              <a:defRPr/>
            </a:pPr>
            <a:r>
              <a:rPr lang="en-US" sz="1700" b="1">
                <a:solidFill>
                  <a:srgbClr val="FFFFFE"/>
                </a:solidFill>
              </a:rPr>
              <a:t>Your SENT email cannot be UNSENT </a:t>
            </a:r>
          </a:p>
          <a:p>
            <a:pPr>
              <a:defRPr/>
            </a:pPr>
            <a:r>
              <a:rPr lang="en-US" sz="1700" b="1">
                <a:solidFill>
                  <a:srgbClr val="FFFFFE"/>
                </a:solidFill>
              </a:rPr>
              <a:t>DO NOT ASSUME PRIVACY. </a:t>
            </a:r>
          </a:p>
          <a:p>
            <a:pPr>
              <a:buNone/>
              <a:defRPr/>
            </a:pPr>
            <a:endParaRPr lang="en-US" sz="1700">
              <a:solidFill>
                <a:srgbClr val="FFFFFE"/>
              </a:solidFill>
            </a:endParaRPr>
          </a:p>
          <a:p>
            <a:pPr>
              <a:buNone/>
              <a:defRPr/>
            </a:pPr>
            <a:endParaRPr lang="en-US" sz="1700">
              <a:solidFill>
                <a:srgbClr val="FFFFFE"/>
              </a:solidFill>
            </a:endParaRPr>
          </a:p>
          <a:p>
            <a:pPr>
              <a:buNone/>
              <a:defRPr/>
            </a:pPr>
            <a:endParaRPr lang="en-US" sz="1700">
              <a:solidFill>
                <a:srgbClr val="FFFFFE"/>
              </a:solidFill>
            </a:endParaRPr>
          </a:p>
          <a:p>
            <a:pPr>
              <a:buNone/>
              <a:defRPr/>
            </a:pPr>
            <a:r>
              <a:rPr lang="en-US" sz="1700">
                <a:solidFill>
                  <a:srgbClr val="FFFFFE"/>
                </a:solidFill>
              </a:rPr>
              <a:t>                              (</a:t>
            </a:r>
            <a:r>
              <a:rPr lang="en-US" sz="1700" i="1">
                <a:solidFill>
                  <a:srgbClr val="FFFFFE"/>
                </a:solidFill>
              </a:rPr>
              <a:t>Click on Graphic </a:t>
            </a:r>
            <a:r>
              <a:rPr lang="en-US" sz="1700">
                <a:solidFill>
                  <a:srgbClr val="FFFFFE"/>
                </a:solidFill>
                <a:sym typeface="Wingdings" pitchFamily="2" charset="2"/>
              </a:rPr>
              <a:t></a:t>
            </a:r>
            <a:r>
              <a:rPr lang="en-US" sz="1700">
                <a:solidFill>
                  <a:srgbClr val="FFFFFE"/>
                </a:solidFill>
              </a:rPr>
              <a:t>)</a:t>
            </a:r>
          </a:p>
        </p:txBody>
      </p:sp>
      <p:pic>
        <p:nvPicPr>
          <p:cNvPr id="27652" name="Picture 2" descr="http://www.greenberg-art.com/.toons/.Toons,%20Media/qqxsgE-mail%20privacy.gif">
            <a:hlinkClick r:id="rId3"/>
            <a:extLst>
              <a:ext uri="{FF2B5EF4-FFF2-40B4-BE49-F238E27FC236}">
                <a16:creationId xmlns:a16="http://schemas.microsoft.com/office/drawing/2014/main" id="{A1E2C376-3E56-40DA-A5B3-90D8E831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5533" y="1194517"/>
            <a:ext cx="3966394" cy="28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1E84-46EC-4B66-9479-5D121E46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676400"/>
            <a:ext cx="7305675" cy="10858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Thank you</a:t>
            </a:r>
          </a:p>
        </p:txBody>
      </p:sp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CE40614A-0692-A5E3-1FDA-8112DE03F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3" r="1384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90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E73DF-0D76-432D-AF2A-600B8BC7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5400" dirty="0"/>
              <a:t>Netiquette</a:t>
            </a:r>
          </a:p>
        </p:txBody>
      </p:sp>
      <p:sp>
        <p:nvSpPr>
          <p:cNvPr id="102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F8D3BF1-80D8-4977-9A19-21A7D8DC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b="1" dirty="0"/>
              <a:t>Netiquette = Network etiquette </a:t>
            </a:r>
            <a:r>
              <a:rPr lang="en-US" altLang="en-US" sz="2200" i="1" dirty="0"/>
              <a:t>the proper way we communicate and interact with each other using email over the Internet</a:t>
            </a:r>
          </a:p>
        </p:txBody>
      </p:sp>
      <p:pic>
        <p:nvPicPr>
          <p:cNvPr id="10244" name="Picture 2" descr="http://www.sophisticatededge.com/assets/images/Careers/Business%20101/business-email-etiquette.jpg">
            <a:extLst>
              <a:ext uri="{FF2B5EF4-FFF2-40B4-BE49-F238E27FC236}">
                <a16:creationId xmlns:a16="http://schemas.microsoft.com/office/drawing/2014/main" id="{CF045C61-9486-43F5-92B4-C1F94D6AB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1157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79CA4-5331-41CF-9F36-E37BF220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6100"/>
              <a:t>THANK GOODNESS FOR EMAIL!</a:t>
            </a:r>
          </a:p>
        </p:txBody>
      </p:sp>
      <p:sp>
        <p:nvSpPr>
          <p:cNvPr id="11276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2" descr="http://www.sandi.net/hearst1/lib/hearst1/school%20pictures/go_green.jpg">
            <a:extLst>
              <a:ext uri="{FF2B5EF4-FFF2-40B4-BE49-F238E27FC236}">
                <a16:creationId xmlns:a16="http://schemas.microsoft.com/office/drawing/2014/main" id="{29526E07-5F5D-4EA7-8545-A7BF73E8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2" b="2566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hulamall.com/hawclip/images/more-clipart/clipart/internet.gif">
            <a:extLst>
              <a:ext uri="{FF2B5EF4-FFF2-40B4-BE49-F238E27FC236}">
                <a16:creationId xmlns:a16="http://schemas.microsoft.com/office/drawing/2014/main" id="{1F7E916D-05D9-487F-893C-39A9EDD48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8100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6A5940-1E9A-4BAC-BE29-4D1E19DC0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765292"/>
              </p:ext>
            </p:extLst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E9501-155D-4161-BCFF-57ABC5B9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/>
              <a:t>Maybe we were better off without it???</a:t>
            </a: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6" name="Rectangle 1230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2" name="Picture 2" descr="http://www.racingjunky.com/0511-0701-3118-0930_Young_Businessman_Working_Hard_On_His_Computer_clipart_image.jpg">
            <a:extLst>
              <a:ext uri="{FF2B5EF4-FFF2-40B4-BE49-F238E27FC236}">
                <a16:creationId xmlns:a16="http://schemas.microsoft.com/office/drawing/2014/main" id="{61ABA49D-4B0E-4110-990D-2B05C057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09863"/>
            <a:ext cx="4170530" cy="42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213E0E-116C-48F4-9A4B-D173C0C0D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35126"/>
              </p:ext>
            </p:extLst>
          </p:nvPr>
        </p:nvGraphicFramePr>
        <p:xfrm>
          <a:off x="1144923" y="2405894"/>
          <a:ext cx="5315189" cy="35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2" name="Rectangle 133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70F5F-EE9A-444B-A697-BB7A76AB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700" dirty="0"/>
              <a:t>Well...what can we do to improve communication?</a:t>
            </a:r>
          </a:p>
        </p:txBody>
      </p:sp>
      <p:sp>
        <p:nvSpPr>
          <p:cNvPr id="13324" name="Rectangle 133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6" name="Picture 2" descr="http://www.northernkentuckyhotels.com/wp-content/uploads/2010/07/helpful-tips.jpg">
            <a:extLst>
              <a:ext uri="{FF2B5EF4-FFF2-40B4-BE49-F238E27FC236}">
                <a16:creationId xmlns:a16="http://schemas.microsoft.com/office/drawing/2014/main" id="{27AB9141-E969-48CF-8A8B-41F29ADB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38829"/>
            <a:ext cx="4170530" cy="42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Content Placeholder 3">
            <a:extLst>
              <a:ext uri="{FF2B5EF4-FFF2-40B4-BE49-F238E27FC236}">
                <a16:creationId xmlns:a16="http://schemas.microsoft.com/office/drawing/2014/main" id="{021986AC-0A8A-CCD7-866D-E4F9DB121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795939"/>
              </p:ext>
            </p:extLst>
          </p:nvPr>
        </p:nvGraphicFramePr>
        <p:xfrm>
          <a:off x="1144923" y="2405894"/>
          <a:ext cx="5315189" cy="35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2" name="Rectangle 1434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2FADA-D146-4675-8679-F68BD4AB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502020"/>
            <a:ext cx="5526663" cy="164297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 dirty="0"/>
              <a:t>Avoiding Misunderstandings….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7C7B73B-E861-48C5-9CC8-716D6D34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05894"/>
            <a:ext cx="5831462" cy="3535083"/>
          </a:xfrm>
        </p:spPr>
        <p:txBody>
          <a:bodyPr anchor="t">
            <a:normAutofit/>
          </a:bodyPr>
          <a:lstStyle/>
          <a:p>
            <a:pPr algn="just" eaLnBrk="1" hangingPunct="1"/>
            <a:r>
              <a:rPr lang="en-US" altLang="en-US" sz="2000" dirty="0"/>
              <a:t>Remember that messages may be missed, ignored, lost, or forgotten</a:t>
            </a:r>
          </a:p>
          <a:p>
            <a:pPr algn="just" eaLnBrk="1" hangingPunct="1"/>
            <a:r>
              <a:rPr lang="en-US" altLang="en-US" sz="2000" dirty="0"/>
              <a:t>Sometimes MORE can be accomplished in one telephone call than 100 email messages</a:t>
            </a:r>
          </a:p>
          <a:p>
            <a:pPr algn="just" eaLnBrk="1" hangingPunct="1"/>
            <a:r>
              <a:rPr lang="en-US" altLang="en-US" sz="2000" dirty="0"/>
              <a:t>DO NOT TYPE IN ALL CAPITALS</a:t>
            </a:r>
          </a:p>
          <a:p>
            <a:pPr algn="just" eaLnBrk="1" hangingPunct="1"/>
            <a:r>
              <a:rPr lang="en-US" altLang="en-US" sz="2000" dirty="0"/>
              <a:t>Give credit to those deserving of it &amp; ask for permission to quote them </a:t>
            </a:r>
          </a:p>
          <a:p>
            <a:pPr algn="just" eaLnBrk="1" hangingPunct="1"/>
            <a:r>
              <a:rPr lang="en-US" altLang="en-US" sz="2000" dirty="0"/>
              <a:t>Remember that you DO NOT have complete confidentiality and privacy (lawsuits/ work policy)</a:t>
            </a:r>
          </a:p>
          <a:p>
            <a:pPr algn="just" eaLnBrk="1" hangingPunct="1"/>
            <a:endParaRPr lang="en-US" altLang="en-US" sz="2000" dirty="0"/>
          </a:p>
        </p:txBody>
      </p:sp>
      <p:sp>
        <p:nvSpPr>
          <p:cNvPr id="14354" name="Rectangle 1434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5" name="Rectangle 1434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2" descr="http://www.mediabistro.com/agencyspy/original/phone%20rage.JPG">
            <a:extLst>
              <a:ext uri="{FF2B5EF4-FFF2-40B4-BE49-F238E27FC236}">
                <a16:creationId xmlns:a16="http://schemas.microsoft.com/office/drawing/2014/main" id="{E59A3FDF-02C2-4161-8C6D-BB7058EB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9332" y="909081"/>
            <a:ext cx="3803800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42078-52C8-43F3-AC92-4DF0B5E6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 dirty="0"/>
              <a:t>Some words to the wise… (cont.)</a:t>
            </a:r>
          </a:p>
        </p:txBody>
      </p:sp>
      <p:pic>
        <p:nvPicPr>
          <p:cNvPr id="15364" name="Picture 4" descr="http://trueslant.com/daviddisalvo/files/2009/11/gossip.jpg">
            <a:extLst>
              <a:ext uri="{FF2B5EF4-FFF2-40B4-BE49-F238E27FC236}">
                <a16:creationId xmlns:a16="http://schemas.microsoft.com/office/drawing/2014/main" id="{2403BC88-51DA-4558-A543-F1BA74D6B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r="20776" b="-3"/>
          <a:stretch/>
        </p:blipFill>
        <p:spPr bwMode="auto">
          <a:xfrm>
            <a:off x="106813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04BE-59FD-46F5-AD4C-D03C62F9E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014765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2000" b="1"/>
              <a:t>Always RE-READ before hitting send</a:t>
            </a:r>
          </a:p>
          <a:p>
            <a:pPr>
              <a:defRPr/>
            </a:pPr>
            <a:r>
              <a:rPr lang="en-US" sz="2000" b="1"/>
              <a:t>Be aware of who is in the “TO” FIELD</a:t>
            </a:r>
          </a:p>
          <a:p>
            <a:pPr>
              <a:defRPr/>
            </a:pPr>
            <a:r>
              <a:rPr lang="en-US" sz="2000" b="1"/>
              <a:t>Cc /Bcc &amp; Reply/Reply All – CAREFUL!!!!!!</a:t>
            </a:r>
          </a:p>
          <a:p>
            <a:pPr>
              <a:defRPr/>
            </a:pPr>
            <a:r>
              <a:rPr lang="en-US" sz="2000" b="1"/>
              <a:t>Do not use email to discuss confidential information &amp; situations</a:t>
            </a:r>
          </a:p>
          <a:p>
            <a:pPr>
              <a:defRPr/>
            </a:pPr>
            <a:r>
              <a:rPr lang="en-US" sz="2000" b="1"/>
              <a:t>Do not divulge your user name or password to others</a:t>
            </a:r>
          </a:p>
          <a:p>
            <a:pPr>
              <a:defRPr/>
            </a:pPr>
            <a:endParaRPr lang="en-US" sz="2000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DF05-6666-4574-8B35-9E213126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14" y="455614"/>
            <a:ext cx="8053387" cy="8461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Well what is “Bcc” &amp; “Cc”?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CAE8-FE98-4C93-8660-0010D1057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4214" y="2286001"/>
            <a:ext cx="4086225" cy="3840163"/>
          </a:xfr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Bcc: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short for </a:t>
            </a:r>
            <a:r>
              <a:rPr lang="en-US" sz="2000" b="1" i="1" dirty="0">
                <a:solidFill>
                  <a:srgbClr val="FF0000"/>
                </a:solidFill>
              </a:rPr>
              <a:t>Blind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Carbon Copy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 copied recipients are NOT visible to anyone but the sender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this when sending to a long list of recipients or to recipients that should not know each other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Should not be used as a spying device but only to protect the privacy of email addresses (ethical violation?)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E995-CCA3-46F3-9BEA-D4B48D638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763" y="2286001"/>
            <a:ext cx="3657600" cy="3840163"/>
          </a:xfr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short for Carbon Copy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1 addressees can be in this field (separate them with commas)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 copied recipients ARE visible to all other recipients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Usually used when others are referenced in the email or for those you want included in the conversation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  <a:defRPr/>
            </a:pPr>
            <a:endParaRPr lang="en-US" sz="4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57146-7BCE-4490-BC6F-8AC236D71203}"/>
              </a:ext>
            </a:extLst>
          </p:cNvPr>
          <p:cNvCxnSpPr/>
          <p:nvPr/>
        </p:nvCxnSpPr>
        <p:spPr>
          <a:xfrm rot="5400000">
            <a:off x="4434682" y="4206082"/>
            <a:ext cx="3840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1478</Words>
  <Application>Microsoft Office PowerPoint</Application>
  <PresentationFormat>Widescreen</PresentationFormat>
  <Paragraphs>190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Edwardian Script ITC</vt:lpstr>
      <vt:lpstr>Wingdings</vt:lpstr>
      <vt:lpstr>Office Theme</vt:lpstr>
      <vt:lpstr>PowerPoint Presentation</vt:lpstr>
      <vt:lpstr>Email Etiquette</vt:lpstr>
      <vt:lpstr>Netiquette</vt:lpstr>
      <vt:lpstr>THANK GOODNESS FOR EMAIL!</vt:lpstr>
      <vt:lpstr>Maybe we were better off without it???</vt:lpstr>
      <vt:lpstr>Well...what can we do to improve communication?</vt:lpstr>
      <vt:lpstr>Avoiding Misunderstandings….</vt:lpstr>
      <vt:lpstr>Some words to the wise… (cont.)</vt:lpstr>
      <vt:lpstr>Well what is “Bcc” &amp; “Cc”?</vt:lpstr>
      <vt:lpstr>PowerPoint Presentation</vt:lpstr>
      <vt:lpstr>Some words to the wise…</vt:lpstr>
      <vt:lpstr>Send the RIGHT message…</vt:lpstr>
      <vt:lpstr>Email may NOT always be the best method of communication</vt:lpstr>
      <vt:lpstr>Best Impressions = Lasting Impressions</vt:lpstr>
      <vt:lpstr> Be Responsive NOT Reactive</vt:lpstr>
      <vt:lpstr>Email Communication is Super Important !</vt:lpstr>
      <vt:lpstr>Passive vs. Active</vt:lpstr>
      <vt:lpstr>Problems with Punctuation</vt:lpstr>
      <vt:lpstr>Email Etiquette Unspoken Expectations…</vt:lpstr>
      <vt:lpstr>Email Etiquette Unspoken Expectations…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Ahmad</dc:creator>
  <cp:lastModifiedBy>Waqar Ahmad</cp:lastModifiedBy>
  <cp:revision>4</cp:revision>
  <dcterms:created xsi:type="dcterms:W3CDTF">2022-11-01T08:48:04Z</dcterms:created>
  <dcterms:modified xsi:type="dcterms:W3CDTF">2022-11-06T09:02:13Z</dcterms:modified>
</cp:coreProperties>
</file>