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12E_99F9F7F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57" r:id="rId4"/>
    <p:sldId id="263" r:id="rId5"/>
    <p:sldId id="259" r:id="rId6"/>
    <p:sldId id="286" r:id="rId7"/>
    <p:sldId id="260" r:id="rId8"/>
    <p:sldId id="287" r:id="rId9"/>
    <p:sldId id="261" r:id="rId10"/>
    <p:sldId id="288" r:id="rId11"/>
    <p:sldId id="289" r:id="rId12"/>
    <p:sldId id="290" r:id="rId13"/>
    <p:sldId id="291" r:id="rId14"/>
    <p:sldId id="292" r:id="rId15"/>
    <p:sldId id="296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modernComment_12E_99F9F7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F0ED43-EC6A-4501-A370-6D3C3DEFB749}" authorId="{A50C437D-168C-2A24-CCB2-CC5233F9E77D}" created="2022-04-20T03:54:07.403">
    <pc:sldMkLst xmlns:pc="http://schemas.microsoft.com/office/powerpoint/2013/main/command">
      <pc:docMk/>
      <pc:sldMk cId="2583295988" sldId="302"/>
    </pc:sldMkLst>
    <p188:txBody>
      <a:bodyPr/>
      <a:lstStyle/>
      <a:p>
        <a:r>
          <a:rPr lang="en-US"/>
          <a:t>This slide is identical to slide 10- did you want it in here twice?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48A01-A6E8-48E1-B3AC-48F8BAE2B6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307EDA-8C19-4CCD-ADE0-3EE6752677E2}">
      <dgm:prSet/>
      <dgm:spPr/>
      <dgm:t>
        <a:bodyPr/>
        <a:lstStyle/>
        <a:p>
          <a:r>
            <a:rPr lang="en-US"/>
            <a:t>Importance of good decision making</a:t>
          </a:r>
        </a:p>
      </dgm:t>
    </dgm:pt>
    <dgm:pt modelId="{6F924BF1-4A4C-4753-AF13-1733D960BEDA}" type="parTrans" cxnId="{2C18AD0C-7176-40EB-8CBA-F883F1EA6B18}">
      <dgm:prSet/>
      <dgm:spPr/>
      <dgm:t>
        <a:bodyPr/>
        <a:lstStyle/>
        <a:p>
          <a:endParaRPr lang="en-US"/>
        </a:p>
      </dgm:t>
    </dgm:pt>
    <dgm:pt modelId="{0599E247-5B66-41F8-94C2-E1814139DC5D}" type="sibTrans" cxnId="{2C18AD0C-7176-40EB-8CBA-F883F1EA6B18}">
      <dgm:prSet/>
      <dgm:spPr/>
      <dgm:t>
        <a:bodyPr/>
        <a:lstStyle/>
        <a:p>
          <a:endParaRPr lang="en-US"/>
        </a:p>
      </dgm:t>
    </dgm:pt>
    <dgm:pt modelId="{8A2281E0-560B-48C2-A834-3D360CD8967B}">
      <dgm:prSet/>
      <dgm:spPr/>
      <dgm:t>
        <a:bodyPr/>
        <a:lstStyle/>
        <a:p>
          <a:r>
            <a:rPr lang="en-US"/>
            <a:t>Kinds of decision makers</a:t>
          </a:r>
        </a:p>
      </dgm:t>
    </dgm:pt>
    <dgm:pt modelId="{688C417E-2E19-4F21-BC0F-0A926D910726}" type="parTrans" cxnId="{46597828-91ED-4C48-8198-37EFC8B26C79}">
      <dgm:prSet/>
      <dgm:spPr/>
      <dgm:t>
        <a:bodyPr/>
        <a:lstStyle/>
        <a:p>
          <a:endParaRPr lang="en-US"/>
        </a:p>
      </dgm:t>
    </dgm:pt>
    <dgm:pt modelId="{3494B538-96A5-4439-B57F-BBC5B975AEBC}" type="sibTrans" cxnId="{46597828-91ED-4C48-8198-37EFC8B26C79}">
      <dgm:prSet/>
      <dgm:spPr/>
      <dgm:t>
        <a:bodyPr/>
        <a:lstStyle/>
        <a:p>
          <a:endParaRPr lang="en-US"/>
        </a:p>
      </dgm:t>
    </dgm:pt>
    <dgm:pt modelId="{9C579087-0FA8-4BD4-A597-5D652B6FBB6E}">
      <dgm:prSet/>
      <dgm:spPr/>
      <dgm:t>
        <a:bodyPr/>
        <a:lstStyle/>
        <a:p>
          <a:r>
            <a:rPr lang="en-US"/>
            <a:t>Problems in effective decision making</a:t>
          </a:r>
        </a:p>
      </dgm:t>
    </dgm:pt>
    <dgm:pt modelId="{D0D7A4AD-FFFF-40EF-AFED-BFCA34DCEB12}" type="parTrans" cxnId="{5192DB3A-0748-4F0A-BE87-48A46D0A46B4}">
      <dgm:prSet/>
      <dgm:spPr/>
      <dgm:t>
        <a:bodyPr/>
        <a:lstStyle/>
        <a:p>
          <a:endParaRPr lang="en-US"/>
        </a:p>
      </dgm:t>
    </dgm:pt>
    <dgm:pt modelId="{45B260D6-B0B6-449D-8471-146380ABFA67}" type="sibTrans" cxnId="{5192DB3A-0748-4F0A-BE87-48A46D0A46B4}">
      <dgm:prSet/>
      <dgm:spPr/>
      <dgm:t>
        <a:bodyPr/>
        <a:lstStyle/>
        <a:p>
          <a:endParaRPr lang="en-US"/>
        </a:p>
      </dgm:t>
    </dgm:pt>
    <dgm:pt modelId="{2A072340-64F8-4269-AF16-A25672B1AAF5}">
      <dgm:prSet/>
      <dgm:spPr/>
      <dgm:t>
        <a:bodyPr/>
        <a:lstStyle/>
        <a:p>
          <a:r>
            <a:rPr lang="en-US"/>
            <a:t>Readiness for career decision making</a:t>
          </a:r>
        </a:p>
      </dgm:t>
    </dgm:pt>
    <dgm:pt modelId="{FEB80E7F-D167-4A40-8587-A2E32893EC91}" type="parTrans" cxnId="{8822DA47-68F4-4793-92BC-194B4F0E4A9A}">
      <dgm:prSet/>
      <dgm:spPr/>
      <dgm:t>
        <a:bodyPr/>
        <a:lstStyle/>
        <a:p>
          <a:endParaRPr lang="en-US"/>
        </a:p>
      </dgm:t>
    </dgm:pt>
    <dgm:pt modelId="{31BEE13D-81DD-4232-8441-BED375F7F33F}" type="sibTrans" cxnId="{8822DA47-68F4-4793-92BC-194B4F0E4A9A}">
      <dgm:prSet/>
      <dgm:spPr/>
      <dgm:t>
        <a:bodyPr/>
        <a:lstStyle/>
        <a:p>
          <a:endParaRPr lang="en-US"/>
        </a:p>
      </dgm:t>
    </dgm:pt>
    <dgm:pt modelId="{1FBF6E08-5F53-4910-A885-C915F9B1C061}">
      <dgm:prSet/>
      <dgm:spPr/>
      <dgm:t>
        <a:bodyPr/>
        <a:lstStyle/>
        <a:p>
          <a:r>
            <a:rPr lang="en-US"/>
            <a:t>CASVE cycle</a:t>
          </a:r>
        </a:p>
      </dgm:t>
    </dgm:pt>
    <dgm:pt modelId="{F9911A6C-5B79-47C7-BFCC-0FB01223ED04}" type="parTrans" cxnId="{44A1DD46-AAE4-47EA-A5A3-F972DEE8EBDA}">
      <dgm:prSet/>
      <dgm:spPr/>
      <dgm:t>
        <a:bodyPr/>
        <a:lstStyle/>
        <a:p>
          <a:endParaRPr lang="en-US"/>
        </a:p>
      </dgm:t>
    </dgm:pt>
    <dgm:pt modelId="{8DD3A44A-09D4-4FF3-8C08-524266A6858A}" type="sibTrans" cxnId="{44A1DD46-AAE4-47EA-A5A3-F972DEE8EBDA}">
      <dgm:prSet/>
      <dgm:spPr/>
      <dgm:t>
        <a:bodyPr/>
        <a:lstStyle/>
        <a:p>
          <a:endParaRPr lang="en-US"/>
        </a:p>
      </dgm:t>
    </dgm:pt>
    <dgm:pt modelId="{E5D4211C-81A7-4525-A8EC-2AF3231DD997}">
      <dgm:prSet/>
      <dgm:spPr/>
      <dgm:t>
        <a:bodyPr/>
        <a:lstStyle/>
        <a:p>
          <a:r>
            <a:rPr lang="en-US"/>
            <a:t>Improving decision-making skills</a:t>
          </a:r>
        </a:p>
      </dgm:t>
    </dgm:pt>
    <dgm:pt modelId="{F6B147EA-3AAE-4912-9BD4-0FD5618A8234}" type="parTrans" cxnId="{0CCB85E6-1205-42DD-B1FF-774B0C85D9B5}">
      <dgm:prSet/>
      <dgm:spPr/>
      <dgm:t>
        <a:bodyPr/>
        <a:lstStyle/>
        <a:p>
          <a:endParaRPr lang="en-US"/>
        </a:p>
      </dgm:t>
    </dgm:pt>
    <dgm:pt modelId="{88B70AF4-1490-4E3E-8E15-C876C4CD25D2}" type="sibTrans" cxnId="{0CCB85E6-1205-42DD-B1FF-774B0C85D9B5}">
      <dgm:prSet/>
      <dgm:spPr/>
      <dgm:t>
        <a:bodyPr/>
        <a:lstStyle/>
        <a:p>
          <a:endParaRPr lang="en-US"/>
        </a:p>
      </dgm:t>
    </dgm:pt>
    <dgm:pt modelId="{562D877D-42D3-4DD2-85FE-FF5947CF105D}" type="pres">
      <dgm:prSet presAssocID="{97348A01-A6E8-48E1-B3AC-48F8BAE2B678}" presName="root" presStyleCnt="0">
        <dgm:presLayoutVars>
          <dgm:dir/>
          <dgm:resizeHandles val="exact"/>
        </dgm:presLayoutVars>
      </dgm:prSet>
      <dgm:spPr/>
    </dgm:pt>
    <dgm:pt modelId="{D4CDFB23-6046-4183-BFF3-0ED86819FCF1}" type="pres">
      <dgm:prSet presAssocID="{33307EDA-8C19-4CCD-ADE0-3EE6752677E2}" presName="compNode" presStyleCnt="0"/>
      <dgm:spPr/>
    </dgm:pt>
    <dgm:pt modelId="{138E1BF8-E795-4920-A70B-512A1B53E7C3}" type="pres">
      <dgm:prSet presAssocID="{33307EDA-8C19-4CCD-ADE0-3EE6752677E2}" presName="bgRect" presStyleLbl="bgShp" presStyleIdx="0" presStyleCnt="6"/>
      <dgm:spPr/>
    </dgm:pt>
    <dgm:pt modelId="{66EFC8B7-CED7-42C0-961D-8F2076ECE364}" type="pres">
      <dgm:prSet presAssocID="{33307EDA-8C19-4CCD-ADE0-3EE6752677E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DD4CB1-6CD0-49FD-AC4A-B13D57FFE5AD}" type="pres">
      <dgm:prSet presAssocID="{33307EDA-8C19-4CCD-ADE0-3EE6752677E2}" presName="spaceRect" presStyleCnt="0"/>
      <dgm:spPr/>
    </dgm:pt>
    <dgm:pt modelId="{97E1D8BA-B9DA-43EA-A160-2DD955630C32}" type="pres">
      <dgm:prSet presAssocID="{33307EDA-8C19-4CCD-ADE0-3EE6752677E2}" presName="parTx" presStyleLbl="revTx" presStyleIdx="0" presStyleCnt="6">
        <dgm:presLayoutVars>
          <dgm:chMax val="0"/>
          <dgm:chPref val="0"/>
        </dgm:presLayoutVars>
      </dgm:prSet>
      <dgm:spPr/>
    </dgm:pt>
    <dgm:pt modelId="{85B5B540-0173-49D6-BEDF-BD5D24060309}" type="pres">
      <dgm:prSet presAssocID="{0599E247-5B66-41F8-94C2-E1814139DC5D}" presName="sibTrans" presStyleCnt="0"/>
      <dgm:spPr/>
    </dgm:pt>
    <dgm:pt modelId="{A8B2DB76-4647-4C51-9451-531F1B4940E0}" type="pres">
      <dgm:prSet presAssocID="{8A2281E0-560B-48C2-A834-3D360CD8967B}" presName="compNode" presStyleCnt="0"/>
      <dgm:spPr/>
    </dgm:pt>
    <dgm:pt modelId="{79AD3F4B-4349-4328-9DC7-477776602470}" type="pres">
      <dgm:prSet presAssocID="{8A2281E0-560B-48C2-A834-3D360CD8967B}" presName="bgRect" presStyleLbl="bgShp" presStyleIdx="1" presStyleCnt="6"/>
      <dgm:spPr/>
    </dgm:pt>
    <dgm:pt modelId="{902F0621-A613-4963-8AFE-195974192A69}" type="pres">
      <dgm:prSet presAssocID="{8A2281E0-560B-48C2-A834-3D360CD8967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10622AE-5218-4675-B6E7-0C4BA1994E11}" type="pres">
      <dgm:prSet presAssocID="{8A2281E0-560B-48C2-A834-3D360CD8967B}" presName="spaceRect" presStyleCnt="0"/>
      <dgm:spPr/>
    </dgm:pt>
    <dgm:pt modelId="{E77C6F34-900D-469D-A50A-54D97B87A79C}" type="pres">
      <dgm:prSet presAssocID="{8A2281E0-560B-48C2-A834-3D360CD8967B}" presName="parTx" presStyleLbl="revTx" presStyleIdx="1" presStyleCnt="6">
        <dgm:presLayoutVars>
          <dgm:chMax val="0"/>
          <dgm:chPref val="0"/>
        </dgm:presLayoutVars>
      </dgm:prSet>
      <dgm:spPr/>
    </dgm:pt>
    <dgm:pt modelId="{7F3EF668-48A6-4168-8822-1E20094ED38A}" type="pres">
      <dgm:prSet presAssocID="{3494B538-96A5-4439-B57F-BBC5B975AEBC}" presName="sibTrans" presStyleCnt="0"/>
      <dgm:spPr/>
    </dgm:pt>
    <dgm:pt modelId="{007FA1D9-E8A5-464D-A849-B004F0EF4DFA}" type="pres">
      <dgm:prSet presAssocID="{9C579087-0FA8-4BD4-A597-5D652B6FBB6E}" presName="compNode" presStyleCnt="0"/>
      <dgm:spPr/>
    </dgm:pt>
    <dgm:pt modelId="{227D6F15-CF24-48BA-BC08-1A715C4B996E}" type="pres">
      <dgm:prSet presAssocID="{9C579087-0FA8-4BD4-A597-5D652B6FBB6E}" presName="bgRect" presStyleLbl="bgShp" presStyleIdx="2" presStyleCnt="6"/>
      <dgm:spPr/>
    </dgm:pt>
    <dgm:pt modelId="{85E19CE9-1FF8-48E3-BC16-45ADCCFF6E8A}" type="pres">
      <dgm:prSet presAssocID="{9C579087-0FA8-4BD4-A597-5D652B6FBB6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3087F9-8033-49AE-9DA6-D14DCCCF4090}" type="pres">
      <dgm:prSet presAssocID="{9C579087-0FA8-4BD4-A597-5D652B6FBB6E}" presName="spaceRect" presStyleCnt="0"/>
      <dgm:spPr/>
    </dgm:pt>
    <dgm:pt modelId="{AF8F89B3-F4E6-4F6E-840E-0DE324DB00AF}" type="pres">
      <dgm:prSet presAssocID="{9C579087-0FA8-4BD4-A597-5D652B6FBB6E}" presName="parTx" presStyleLbl="revTx" presStyleIdx="2" presStyleCnt="6">
        <dgm:presLayoutVars>
          <dgm:chMax val="0"/>
          <dgm:chPref val="0"/>
        </dgm:presLayoutVars>
      </dgm:prSet>
      <dgm:spPr/>
    </dgm:pt>
    <dgm:pt modelId="{29B271A3-849E-404D-8E9B-7D263B8C891C}" type="pres">
      <dgm:prSet presAssocID="{45B260D6-B0B6-449D-8471-146380ABFA67}" presName="sibTrans" presStyleCnt="0"/>
      <dgm:spPr/>
    </dgm:pt>
    <dgm:pt modelId="{94776968-0E22-42BE-9B5C-5AEB1E13A4BD}" type="pres">
      <dgm:prSet presAssocID="{2A072340-64F8-4269-AF16-A25672B1AAF5}" presName="compNode" presStyleCnt="0"/>
      <dgm:spPr/>
    </dgm:pt>
    <dgm:pt modelId="{F3C3D67D-F71A-4C07-836C-037C1A7784F9}" type="pres">
      <dgm:prSet presAssocID="{2A072340-64F8-4269-AF16-A25672B1AAF5}" presName="bgRect" presStyleLbl="bgShp" presStyleIdx="3" presStyleCnt="6"/>
      <dgm:spPr/>
    </dgm:pt>
    <dgm:pt modelId="{5F5B11A2-0B4E-41CF-8354-DB8EF5C99371}" type="pres">
      <dgm:prSet presAssocID="{2A072340-64F8-4269-AF16-A25672B1AAF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514012E-7340-41EC-8207-38DB52ECCD88}" type="pres">
      <dgm:prSet presAssocID="{2A072340-64F8-4269-AF16-A25672B1AAF5}" presName="spaceRect" presStyleCnt="0"/>
      <dgm:spPr/>
    </dgm:pt>
    <dgm:pt modelId="{A452A8E3-329B-440A-B767-ED36025CA7BC}" type="pres">
      <dgm:prSet presAssocID="{2A072340-64F8-4269-AF16-A25672B1AAF5}" presName="parTx" presStyleLbl="revTx" presStyleIdx="3" presStyleCnt="6">
        <dgm:presLayoutVars>
          <dgm:chMax val="0"/>
          <dgm:chPref val="0"/>
        </dgm:presLayoutVars>
      </dgm:prSet>
      <dgm:spPr/>
    </dgm:pt>
    <dgm:pt modelId="{A790170E-BD8E-4DCF-A589-71652172ECBE}" type="pres">
      <dgm:prSet presAssocID="{31BEE13D-81DD-4232-8441-BED375F7F33F}" presName="sibTrans" presStyleCnt="0"/>
      <dgm:spPr/>
    </dgm:pt>
    <dgm:pt modelId="{88C6DE2F-DC7F-4B10-B811-82EB1660E188}" type="pres">
      <dgm:prSet presAssocID="{1FBF6E08-5F53-4910-A885-C915F9B1C061}" presName="compNode" presStyleCnt="0"/>
      <dgm:spPr/>
    </dgm:pt>
    <dgm:pt modelId="{0D80DA78-0645-44AC-8638-AE093C6D597A}" type="pres">
      <dgm:prSet presAssocID="{1FBF6E08-5F53-4910-A885-C915F9B1C061}" presName="bgRect" presStyleLbl="bgShp" presStyleIdx="4" presStyleCnt="6"/>
      <dgm:spPr/>
    </dgm:pt>
    <dgm:pt modelId="{47EFFE4E-BF1F-41D2-AD29-0BD3F6E2ADB1}" type="pres">
      <dgm:prSet presAssocID="{1FBF6E08-5F53-4910-A885-C915F9B1C06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A930DE33-A491-44D0-A60B-4780F14764AB}" type="pres">
      <dgm:prSet presAssocID="{1FBF6E08-5F53-4910-A885-C915F9B1C061}" presName="spaceRect" presStyleCnt="0"/>
      <dgm:spPr/>
    </dgm:pt>
    <dgm:pt modelId="{DEFED163-45A6-45CB-A7D6-10CA78E2BD53}" type="pres">
      <dgm:prSet presAssocID="{1FBF6E08-5F53-4910-A885-C915F9B1C061}" presName="parTx" presStyleLbl="revTx" presStyleIdx="4" presStyleCnt="6">
        <dgm:presLayoutVars>
          <dgm:chMax val="0"/>
          <dgm:chPref val="0"/>
        </dgm:presLayoutVars>
      </dgm:prSet>
      <dgm:spPr/>
    </dgm:pt>
    <dgm:pt modelId="{FF65D860-AF0C-467F-864C-8019EA714E22}" type="pres">
      <dgm:prSet presAssocID="{8DD3A44A-09D4-4FF3-8C08-524266A6858A}" presName="sibTrans" presStyleCnt="0"/>
      <dgm:spPr/>
    </dgm:pt>
    <dgm:pt modelId="{0917610E-3083-49B2-B06E-53E9D0933D3E}" type="pres">
      <dgm:prSet presAssocID="{E5D4211C-81A7-4525-A8EC-2AF3231DD997}" presName="compNode" presStyleCnt="0"/>
      <dgm:spPr/>
    </dgm:pt>
    <dgm:pt modelId="{E350BB70-72AF-4457-8995-0248C5B4CD07}" type="pres">
      <dgm:prSet presAssocID="{E5D4211C-81A7-4525-A8EC-2AF3231DD997}" presName="bgRect" presStyleLbl="bgShp" presStyleIdx="5" presStyleCnt="6"/>
      <dgm:spPr/>
    </dgm:pt>
    <dgm:pt modelId="{0C8B9090-2EFA-47B5-A8D1-C07F0FE92D32}" type="pres">
      <dgm:prSet presAssocID="{E5D4211C-81A7-4525-A8EC-2AF3231DD99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A703E5-858F-4390-A5E6-131F9F28E3D2}" type="pres">
      <dgm:prSet presAssocID="{E5D4211C-81A7-4525-A8EC-2AF3231DD997}" presName="spaceRect" presStyleCnt="0"/>
      <dgm:spPr/>
    </dgm:pt>
    <dgm:pt modelId="{B57C1916-516C-4FA3-B384-A9D5C099386C}" type="pres">
      <dgm:prSet presAssocID="{E5D4211C-81A7-4525-A8EC-2AF3231DD99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3548D00-D2F7-486D-81EC-8FC01068AEAB}" type="presOf" srcId="{E5D4211C-81A7-4525-A8EC-2AF3231DD997}" destId="{B57C1916-516C-4FA3-B384-A9D5C099386C}" srcOrd="0" destOrd="0" presId="urn:microsoft.com/office/officeart/2018/2/layout/IconVerticalSolidList"/>
    <dgm:cxn modelId="{2C18AD0C-7176-40EB-8CBA-F883F1EA6B18}" srcId="{97348A01-A6E8-48E1-B3AC-48F8BAE2B678}" destId="{33307EDA-8C19-4CCD-ADE0-3EE6752677E2}" srcOrd="0" destOrd="0" parTransId="{6F924BF1-4A4C-4753-AF13-1733D960BEDA}" sibTransId="{0599E247-5B66-41F8-94C2-E1814139DC5D}"/>
    <dgm:cxn modelId="{1F9B7824-5872-43DF-9E55-12D1143C1E5A}" type="presOf" srcId="{8A2281E0-560B-48C2-A834-3D360CD8967B}" destId="{E77C6F34-900D-469D-A50A-54D97B87A79C}" srcOrd="0" destOrd="0" presId="urn:microsoft.com/office/officeart/2018/2/layout/IconVerticalSolidList"/>
    <dgm:cxn modelId="{46597828-91ED-4C48-8198-37EFC8B26C79}" srcId="{97348A01-A6E8-48E1-B3AC-48F8BAE2B678}" destId="{8A2281E0-560B-48C2-A834-3D360CD8967B}" srcOrd="1" destOrd="0" parTransId="{688C417E-2E19-4F21-BC0F-0A926D910726}" sibTransId="{3494B538-96A5-4439-B57F-BBC5B975AEBC}"/>
    <dgm:cxn modelId="{5192DB3A-0748-4F0A-BE87-48A46D0A46B4}" srcId="{97348A01-A6E8-48E1-B3AC-48F8BAE2B678}" destId="{9C579087-0FA8-4BD4-A597-5D652B6FBB6E}" srcOrd="2" destOrd="0" parTransId="{D0D7A4AD-FFFF-40EF-AFED-BFCA34DCEB12}" sibTransId="{45B260D6-B0B6-449D-8471-146380ABFA67}"/>
    <dgm:cxn modelId="{44A1DD46-AAE4-47EA-A5A3-F972DEE8EBDA}" srcId="{97348A01-A6E8-48E1-B3AC-48F8BAE2B678}" destId="{1FBF6E08-5F53-4910-A885-C915F9B1C061}" srcOrd="4" destOrd="0" parTransId="{F9911A6C-5B79-47C7-BFCC-0FB01223ED04}" sibTransId="{8DD3A44A-09D4-4FF3-8C08-524266A6858A}"/>
    <dgm:cxn modelId="{8822DA47-68F4-4793-92BC-194B4F0E4A9A}" srcId="{97348A01-A6E8-48E1-B3AC-48F8BAE2B678}" destId="{2A072340-64F8-4269-AF16-A25672B1AAF5}" srcOrd="3" destOrd="0" parTransId="{FEB80E7F-D167-4A40-8587-A2E32893EC91}" sibTransId="{31BEE13D-81DD-4232-8441-BED375F7F33F}"/>
    <dgm:cxn modelId="{553D9A83-E149-42F4-8858-787102259264}" type="presOf" srcId="{33307EDA-8C19-4CCD-ADE0-3EE6752677E2}" destId="{97E1D8BA-B9DA-43EA-A160-2DD955630C32}" srcOrd="0" destOrd="0" presId="urn:microsoft.com/office/officeart/2018/2/layout/IconVerticalSolidList"/>
    <dgm:cxn modelId="{059EE883-83B6-4746-8DBD-CFA96C0F071C}" type="presOf" srcId="{2A072340-64F8-4269-AF16-A25672B1AAF5}" destId="{A452A8E3-329B-440A-B767-ED36025CA7BC}" srcOrd="0" destOrd="0" presId="urn:microsoft.com/office/officeart/2018/2/layout/IconVerticalSolidList"/>
    <dgm:cxn modelId="{BFA1399C-8F54-4A37-8030-452E30E2A2C0}" type="presOf" srcId="{97348A01-A6E8-48E1-B3AC-48F8BAE2B678}" destId="{562D877D-42D3-4DD2-85FE-FF5947CF105D}" srcOrd="0" destOrd="0" presId="urn:microsoft.com/office/officeart/2018/2/layout/IconVerticalSolidList"/>
    <dgm:cxn modelId="{CC3B3DAF-84C3-490F-9C32-CD41D1176724}" type="presOf" srcId="{1FBF6E08-5F53-4910-A885-C915F9B1C061}" destId="{DEFED163-45A6-45CB-A7D6-10CA78E2BD53}" srcOrd="0" destOrd="0" presId="urn:microsoft.com/office/officeart/2018/2/layout/IconVerticalSolidList"/>
    <dgm:cxn modelId="{623C4AC6-0661-4695-A944-814F98192884}" type="presOf" srcId="{9C579087-0FA8-4BD4-A597-5D652B6FBB6E}" destId="{AF8F89B3-F4E6-4F6E-840E-0DE324DB00AF}" srcOrd="0" destOrd="0" presId="urn:microsoft.com/office/officeart/2018/2/layout/IconVerticalSolidList"/>
    <dgm:cxn modelId="{0CCB85E6-1205-42DD-B1FF-774B0C85D9B5}" srcId="{97348A01-A6E8-48E1-B3AC-48F8BAE2B678}" destId="{E5D4211C-81A7-4525-A8EC-2AF3231DD997}" srcOrd="5" destOrd="0" parTransId="{F6B147EA-3AAE-4912-9BD4-0FD5618A8234}" sibTransId="{88B70AF4-1490-4E3E-8E15-C876C4CD25D2}"/>
    <dgm:cxn modelId="{C95457E0-A73A-4221-91C4-3874026F9B6F}" type="presParOf" srcId="{562D877D-42D3-4DD2-85FE-FF5947CF105D}" destId="{D4CDFB23-6046-4183-BFF3-0ED86819FCF1}" srcOrd="0" destOrd="0" presId="urn:microsoft.com/office/officeart/2018/2/layout/IconVerticalSolidList"/>
    <dgm:cxn modelId="{EF13595D-7D11-4CA5-8A6E-B88B25E18334}" type="presParOf" srcId="{D4CDFB23-6046-4183-BFF3-0ED86819FCF1}" destId="{138E1BF8-E795-4920-A70B-512A1B53E7C3}" srcOrd="0" destOrd="0" presId="urn:microsoft.com/office/officeart/2018/2/layout/IconVerticalSolidList"/>
    <dgm:cxn modelId="{114C820C-1639-4D66-A709-490E9F3C84E2}" type="presParOf" srcId="{D4CDFB23-6046-4183-BFF3-0ED86819FCF1}" destId="{66EFC8B7-CED7-42C0-961D-8F2076ECE364}" srcOrd="1" destOrd="0" presId="urn:microsoft.com/office/officeart/2018/2/layout/IconVerticalSolidList"/>
    <dgm:cxn modelId="{765CE460-97BC-4393-AEFC-1F06816FF826}" type="presParOf" srcId="{D4CDFB23-6046-4183-BFF3-0ED86819FCF1}" destId="{6EDD4CB1-6CD0-49FD-AC4A-B13D57FFE5AD}" srcOrd="2" destOrd="0" presId="urn:microsoft.com/office/officeart/2018/2/layout/IconVerticalSolidList"/>
    <dgm:cxn modelId="{5F3F21C5-4E37-4CEE-ADDE-5929FF91D643}" type="presParOf" srcId="{D4CDFB23-6046-4183-BFF3-0ED86819FCF1}" destId="{97E1D8BA-B9DA-43EA-A160-2DD955630C32}" srcOrd="3" destOrd="0" presId="urn:microsoft.com/office/officeart/2018/2/layout/IconVerticalSolidList"/>
    <dgm:cxn modelId="{F1E2AACA-75F0-4A05-A69E-60B0A830F060}" type="presParOf" srcId="{562D877D-42D3-4DD2-85FE-FF5947CF105D}" destId="{85B5B540-0173-49D6-BEDF-BD5D24060309}" srcOrd="1" destOrd="0" presId="urn:microsoft.com/office/officeart/2018/2/layout/IconVerticalSolidList"/>
    <dgm:cxn modelId="{324D7209-7BCB-49C6-909F-E5AA9EE9D5B9}" type="presParOf" srcId="{562D877D-42D3-4DD2-85FE-FF5947CF105D}" destId="{A8B2DB76-4647-4C51-9451-531F1B4940E0}" srcOrd="2" destOrd="0" presId="urn:microsoft.com/office/officeart/2018/2/layout/IconVerticalSolidList"/>
    <dgm:cxn modelId="{1A4E5A8C-B4BA-4006-9485-2EFE554A3BD0}" type="presParOf" srcId="{A8B2DB76-4647-4C51-9451-531F1B4940E0}" destId="{79AD3F4B-4349-4328-9DC7-477776602470}" srcOrd="0" destOrd="0" presId="urn:microsoft.com/office/officeart/2018/2/layout/IconVerticalSolidList"/>
    <dgm:cxn modelId="{C36D9000-35A4-47A4-BC89-1090415C95A5}" type="presParOf" srcId="{A8B2DB76-4647-4C51-9451-531F1B4940E0}" destId="{902F0621-A613-4963-8AFE-195974192A69}" srcOrd="1" destOrd="0" presId="urn:microsoft.com/office/officeart/2018/2/layout/IconVerticalSolidList"/>
    <dgm:cxn modelId="{5588C6BA-1441-4933-8675-80798346E7FF}" type="presParOf" srcId="{A8B2DB76-4647-4C51-9451-531F1B4940E0}" destId="{210622AE-5218-4675-B6E7-0C4BA1994E11}" srcOrd="2" destOrd="0" presId="urn:microsoft.com/office/officeart/2018/2/layout/IconVerticalSolidList"/>
    <dgm:cxn modelId="{433ABFE2-3BA7-4D7E-A425-E1C3E1AF15C5}" type="presParOf" srcId="{A8B2DB76-4647-4C51-9451-531F1B4940E0}" destId="{E77C6F34-900D-469D-A50A-54D97B87A79C}" srcOrd="3" destOrd="0" presId="urn:microsoft.com/office/officeart/2018/2/layout/IconVerticalSolidList"/>
    <dgm:cxn modelId="{AA2A75BC-890F-4362-A8D4-C2B57B095BB3}" type="presParOf" srcId="{562D877D-42D3-4DD2-85FE-FF5947CF105D}" destId="{7F3EF668-48A6-4168-8822-1E20094ED38A}" srcOrd="3" destOrd="0" presId="urn:microsoft.com/office/officeart/2018/2/layout/IconVerticalSolidList"/>
    <dgm:cxn modelId="{B7DB2132-5257-40B3-8226-D86B018EEF6C}" type="presParOf" srcId="{562D877D-42D3-4DD2-85FE-FF5947CF105D}" destId="{007FA1D9-E8A5-464D-A849-B004F0EF4DFA}" srcOrd="4" destOrd="0" presId="urn:microsoft.com/office/officeart/2018/2/layout/IconVerticalSolidList"/>
    <dgm:cxn modelId="{B1BC6501-5995-40BF-98AE-94B6D7469FAD}" type="presParOf" srcId="{007FA1D9-E8A5-464D-A849-B004F0EF4DFA}" destId="{227D6F15-CF24-48BA-BC08-1A715C4B996E}" srcOrd="0" destOrd="0" presId="urn:microsoft.com/office/officeart/2018/2/layout/IconVerticalSolidList"/>
    <dgm:cxn modelId="{6B40BEDD-033F-45B9-B9CC-69584477A621}" type="presParOf" srcId="{007FA1D9-E8A5-464D-A849-B004F0EF4DFA}" destId="{85E19CE9-1FF8-48E3-BC16-45ADCCFF6E8A}" srcOrd="1" destOrd="0" presId="urn:microsoft.com/office/officeart/2018/2/layout/IconVerticalSolidList"/>
    <dgm:cxn modelId="{2C39F8D5-69AE-4301-8C31-B7569FC9B595}" type="presParOf" srcId="{007FA1D9-E8A5-464D-A849-B004F0EF4DFA}" destId="{B83087F9-8033-49AE-9DA6-D14DCCCF4090}" srcOrd="2" destOrd="0" presId="urn:microsoft.com/office/officeart/2018/2/layout/IconVerticalSolidList"/>
    <dgm:cxn modelId="{96423DE6-4A51-45E0-9AC8-361175DDB538}" type="presParOf" srcId="{007FA1D9-E8A5-464D-A849-B004F0EF4DFA}" destId="{AF8F89B3-F4E6-4F6E-840E-0DE324DB00AF}" srcOrd="3" destOrd="0" presId="urn:microsoft.com/office/officeart/2018/2/layout/IconVerticalSolidList"/>
    <dgm:cxn modelId="{EE5DE796-688A-41D7-898A-C2B407D64E83}" type="presParOf" srcId="{562D877D-42D3-4DD2-85FE-FF5947CF105D}" destId="{29B271A3-849E-404D-8E9B-7D263B8C891C}" srcOrd="5" destOrd="0" presId="urn:microsoft.com/office/officeart/2018/2/layout/IconVerticalSolidList"/>
    <dgm:cxn modelId="{0894BE96-9FE3-473B-BF00-361B5EDCBDBA}" type="presParOf" srcId="{562D877D-42D3-4DD2-85FE-FF5947CF105D}" destId="{94776968-0E22-42BE-9B5C-5AEB1E13A4BD}" srcOrd="6" destOrd="0" presId="urn:microsoft.com/office/officeart/2018/2/layout/IconVerticalSolidList"/>
    <dgm:cxn modelId="{235F9343-DD0E-4656-A6D8-C8C9A059DB40}" type="presParOf" srcId="{94776968-0E22-42BE-9B5C-5AEB1E13A4BD}" destId="{F3C3D67D-F71A-4C07-836C-037C1A7784F9}" srcOrd="0" destOrd="0" presId="urn:microsoft.com/office/officeart/2018/2/layout/IconVerticalSolidList"/>
    <dgm:cxn modelId="{B1153EF7-1404-4AFE-BBB6-F39F0C202A4F}" type="presParOf" srcId="{94776968-0E22-42BE-9B5C-5AEB1E13A4BD}" destId="{5F5B11A2-0B4E-41CF-8354-DB8EF5C99371}" srcOrd="1" destOrd="0" presId="urn:microsoft.com/office/officeart/2018/2/layout/IconVerticalSolidList"/>
    <dgm:cxn modelId="{31AC3191-89BC-41C0-82EC-431446E1F736}" type="presParOf" srcId="{94776968-0E22-42BE-9B5C-5AEB1E13A4BD}" destId="{9514012E-7340-41EC-8207-38DB52ECCD88}" srcOrd="2" destOrd="0" presId="urn:microsoft.com/office/officeart/2018/2/layout/IconVerticalSolidList"/>
    <dgm:cxn modelId="{8880A389-7D4D-4754-B9FD-1467FF453444}" type="presParOf" srcId="{94776968-0E22-42BE-9B5C-5AEB1E13A4BD}" destId="{A452A8E3-329B-440A-B767-ED36025CA7BC}" srcOrd="3" destOrd="0" presId="urn:microsoft.com/office/officeart/2018/2/layout/IconVerticalSolidList"/>
    <dgm:cxn modelId="{46F8D5CF-1F0E-43A7-AB0F-E0A2D2DE459D}" type="presParOf" srcId="{562D877D-42D3-4DD2-85FE-FF5947CF105D}" destId="{A790170E-BD8E-4DCF-A589-71652172ECBE}" srcOrd="7" destOrd="0" presId="urn:microsoft.com/office/officeart/2018/2/layout/IconVerticalSolidList"/>
    <dgm:cxn modelId="{92781920-9FB7-43BF-855B-4B219658621E}" type="presParOf" srcId="{562D877D-42D3-4DD2-85FE-FF5947CF105D}" destId="{88C6DE2F-DC7F-4B10-B811-82EB1660E188}" srcOrd="8" destOrd="0" presId="urn:microsoft.com/office/officeart/2018/2/layout/IconVerticalSolidList"/>
    <dgm:cxn modelId="{78474C3F-1080-443E-9CFB-775CC232AF87}" type="presParOf" srcId="{88C6DE2F-DC7F-4B10-B811-82EB1660E188}" destId="{0D80DA78-0645-44AC-8638-AE093C6D597A}" srcOrd="0" destOrd="0" presId="urn:microsoft.com/office/officeart/2018/2/layout/IconVerticalSolidList"/>
    <dgm:cxn modelId="{6DCA55EC-B093-46B1-AD69-CB190F7EC641}" type="presParOf" srcId="{88C6DE2F-DC7F-4B10-B811-82EB1660E188}" destId="{47EFFE4E-BF1F-41D2-AD29-0BD3F6E2ADB1}" srcOrd="1" destOrd="0" presId="urn:microsoft.com/office/officeart/2018/2/layout/IconVerticalSolidList"/>
    <dgm:cxn modelId="{9C204680-E829-4283-BC52-EA1935C35F4F}" type="presParOf" srcId="{88C6DE2F-DC7F-4B10-B811-82EB1660E188}" destId="{A930DE33-A491-44D0-A60B-4780F14764AB}" srcOrd="2" destOrd="0" presId="urn:microsoft.com/office/officeart/2018/2/layout/IconVerticalSolidList"/>
    <dgm:cxn modelId="{04441C47-7E15-4C2C-9664-B6CDE6AEC53F}" type="presParOf" srcId="{88C6DE2F-DC7F-4B10-B811-82EB1660E188}" destId="{DEFED163-45A6-45CB-A7D6-10CA78E2BD53}" srcOrd="3" destOrd="0" presId="urn:microsoft.com/office/officeart/2018/2/layout/IconVerticalSolidList"/>
    <dgm:cxn modelId="{2D78D47F-6AC9-4C02-A349-329189C819CC}" type="presParOf" srcId="{562D877D-42D3-4DD2-85FE-FF5947CF105D}" destId="{FF65D860-AF0C-467F-864C-8019EA714E22}" srcOrd="9" destOrd="0" presId="urn:microsoft.com/office/officeart/2018/2/layout/IconVerticalSolidList"/>
    <dgm:cxn modelId="{A1A008B8-6E29-48E5-B4A1-8F2D84B0916F}" type="presParOf" srcId="{562D877D-42D3-4DD2-85FE-FF5947CF105D}" destId="{0917610E-3083-49B2-B06E-53E9D0933D3E}" srcOrd="10" destOrd="0" presId="urn:microsoft.com/office/officeart/2018/2/layout/IconVerticalSolidList"/>
    <dgm:cxn modelId="{0FFE3B2A-66C7-4581-8009-1161C8243D3C}" type="presParOf" srcId="{0917610E-3083-49B2-B06E-53E9D0933D3E}" destId="{E350BB70-72AF-4457-8995-0248C5B4CD07}" srcOrd="0" destOrd="0" presId="urn:microsoft.com/office/officeart/2018/2/layout/IconVerticalSolidList"/>
    <dgm:cxn modelId="{72389A05-8C8A-4151-B627-8E5E7C59DF6E}" type="presParOf" srcId="{0917610E-3083-49B2-B06E-53E9D0933D3E}" destId="{0C8B9090-2EFA-47B5-A8D1-C07F0FE92D32}" srcOrd="1" destOrd="0" presId="urn:microsoft.com/office/officeart/2018/2/layout/IconVerticalSolidList"/>
    <dgm:cxn modelId="{FA87DE51-CD68-43B6-9438-1E8DB8DDC26B}" type="presParOf" srcId="{0917610E-3083-49B2-B06E-53E9D0933D3E}" destId="{95A703E5-858F-4390-A5E6-131F9F28E3D2}" srcOrd="2" destOrd="0" presId="urn:microsoft.com/office/officeart/2018/2/layout/IconVerticalSolidList"/>
    <dgm:cxn modelId="{BEB8C15C-B10D-4BFB-B2A8-BC5CE95A1296}" type="presParOf" srcId="{0917610E-3083-49B2-B06E-53E9D0933D3E}" destId="{B57C1916-516C-4FA3-B384-A9D5C09938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73B5D-23EE-419A-8D52-C5A027D7602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79EEA5-5E19-4AF2-AC9A-22653FFB1EBC}">
      <dgm:prSet/>
      <dgm:spPr/>
      <dgm:t>
        <a:bodyPr/>
        <a:lstStyle/>
        <a:p>
          <a:r>
            <a:rPr lang="en-US"/>
            <a:t>Indicator of our effectiveness in life</a:t>
          </a:r>
        </a:p>
      </dgm:t>
    </dgm:pt>
    <dgm:pt modelId="{C05995B5-A20D-4368-8BA3-941B404A9546}" type="parTrans" cxnId="{75219190-C0C4-40F5-8B3A-A18C1E7738FB}">
      <dgm:prSet/>
      <dgm:spPr/>
      <dgm:t>
        <a:bodyPr/>
        <a:lstStyle/>
        <a:p>
          <a:endParaRPr lang="en-US"/>
        </a:p>
      </dgm:t>
    </dgm:pt>
    <dgm:pt modelId="{D548BAF7-F781-4325-BD38-F45AE42A1FB1}" type="sibTrans" cxnId="{75219190-C0C4-40F5-8B3A-A18C1E7738FB}">
      <dgm:prSet/>
      <dgm:spPr/>
      <dgm:t>
        <a:bodyPr/>
        <a:lstStyle/>
        <a:p>
          <a:endParaRPr lang="en-US"/>
        </a:p>
      </dgm:t>
    </dgm:pt>
    <dgm:pt modelId="{BBB9021C-AB46-4670-85E3-CC549D889B22}">
      <dgm:prSet/>
      <dgm:spPr/>
      <dgm:t>
        <a:bodyPr/>
        <a:lstStyle/>
        <a:p>
          <a:r>
            <a:rPr lang="en-US"/>
            <a:t>Long-term implications of some decisions</a:t>
          </a:r>
        </a:p>
      </dgm:t>
    </dgm:pt>
    <dgm:pt modelId="{DBC2EDA8-4DF6-48DF-9F65-6BADE97BE748}" type="parTrans" cxnId="{452F3B64-4BBB-4636-8AAC-97A0D5A08BC5}">
      <dgm:prSet/>
      <dgm:spPr/>
      <dgm:t>
        <a:bodyPr/>
        <a:lstStyle/>
        <a:p>
          <a:endParaRPr lang="en-US"/>
        </a:p>
      </dgm:t>
    </dgm:pt>
    <dgm:pt modelId="{160C5C48-E4B8-42C5-904D-5F866DCAC809}" type="sibTrans" cxnId="{452F3B64-4BBB-4636-8AAC-97A0D5A08BC5}">
      <dgm:prSet/>
      <dgm:spPr/>
      <dgm:t>
        <a:bodyPr/>
        <a:lstStyle/>
        <a:p>
          <a:endParaRPr lang="en-US"/>
        </a:p>
      </dgm:t>
    </dgm:pt>
    <dgm:pt modelId="{EEEE7B3D-EF88-4794-9E34-CF3F18ED97FB}">
      <dgm:prSet/>
      <dgm:spPr/>
      <dgm:t>
        <a:bodyPr/>
        <a:lstStyle/>
        <a:p>
          <a:r>
            <a:rPr lang="en-US"/>
            <a:t>Others evaluate us by </a:t>
          </a:r>
          <a:r>
            <a:rPr lang="en-US" b="1" i="1"/>
            <a:t>how</a:t>
          </a:r>
          <a:r>
            <a:rPr lang="en-US"/>
            <a:t> we make decisions</a:t>
          </a:r>
        </a:p>
      </dgm:t>
    </dgm:pt>
    <dgm:pt modelId="{63B7B1E3-AE6D-49C0-9E99-19D2D79A3807}" type="parTrans" cxnId="{5DA73884-3852-44C3-B246-C314FEBE25C4}">
      <dgm:prSet/>
      <dgm:spPr/>
      <dgm:t>
        <a:bodyPr/>
        <a:lstStyle/>
        <a:p>
          <a:endParaRPr lang="en-US"/>
        </a:p>
      </dgm:t>
    </dgm:pt>
    <dgm:pt modelId="{48A4B805-B3C8-4504-B556-EE1624D3901D}" type="sibTrans" cxnId="{5DA73884-3852-44C3-B246-C314FEBE25C4}">
      <dgm:prSet/>
      <dgm:spPr/>
      <dgm:t>
        <a:bodyPr/>
        <a:lstStyle/>
        <a:p>
          <a:endParaRPr lang="en-US"/>
        </a:p>
      </dgm:t>
    </dgm:pt>
    <dgm:pt modelId="{34310EDC-1F20-4BED-9483-A47E90FA69CF}">
      <dgm:prSet/>
      <dgm:spPr/>
      <dgm:t>
        <a:bodyPr/>
        <a:lstStyle/>
        <a:p>
          <a:r>
            <a:rPr lang="en-US"/>
            <a:t>Process for making effective decisions can be learned</a:t>
          </a:r>
        </a:p>
      </dgm:t>
    </dgm:pt>
    <dgm:pt modelId="{2DC804D0-63A3-4E49-AAC2-2148E8CD42EB}" type="parTrans" cxnId="{1B993E49-5B3A-41A8-B51F-2ABCD1A46CD0}">
      <dgm:prSet/>
      <dgm:spPr/>
      <dgm:t>
        <a:bodyPr/>
        <a:lstStyle/>
        <a:p>
          <a:endParaRPr lang="en-US"/>
        </a:p>
      </dgm:t>
    </dgm:pt>
    <dgm:pt modelId="{A48A4B12-ECF8-4A8F-B4EF-346C0A45C8AE}" type="sibTrans" cxnId="{1B993E49-5B3A-41A8-B51F-2ABCD1A46CD0}">
      <dgm:prSet/>
      <dgm:spPr/>
      <dgm:t>
        <a:bodyPr/>
        <a:lstStyle/>
        <a:p>
          <a:endParaRPr lang="en-US"/>
        </a:p>
      </dgm:t>
    </dgm:pt>
    <dgm:pt modelId="{92480E4B-E50A-493C-9F78-D56CAC08F896}" type="pres">
      <dgm:prSet presAssocID="{02473B5D-23EE-419A-8D52-C5A027D76026}" presName="linear" presStyleCnt="0">
        <dgm:presLayoutVars>
          <dgm:animLvl val="lvl"/>
          <dgm:resizeHandles val="exact"/>
        </dgm:presLayoutVars>
      </dgm:prSet>
      <dgm:spPr/>
    </dgm:pt>
    <dgm:pt modelId="{9B816F2C-43A8-468E-A4FD-19485B105839}" type="pres">
      <dgm:prSet presAssocID="{BF79EEA5-5E19-4AF2-AC9A-22653FFB1E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FA7D2B-950E-4BA0-9F36-B612816D30A8}" type="pres">
      <dgm:prSet presAssocID="{D548BAF7-F781-4325-BD38-F45AE42A1FB1}" presName="spacer" presStyleCnt="0"/>
      <dgm:spPr/>
    </dgm:pt>
    <dgm:pt modelId="{79F74130-0D36-4BFE-AC28-40674DD6F3E9}" type="pres">
      <dgm:prSet presAssocID="{BBB9021C-AB46-4670-85E3-CC549D889B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AB76FF-0B6F-4610-BAC0-F0A3D54761B7}" type="pres">
      <dgm:prSet presAssocID="{160C5C48-E4B8-42C5-904D-5F866DCAC809}" presName="spacer" presStyleCnt="0"/>
      <dgm:spPr/>
    </dgm:pt>
    <dgm:pt modelId="{51A377B6-2AE3-4199-8B75-AE58D852AB09}" type="pres">
      <dgm:prSet presAssocID="{EEEE7B3D-EF88-4794-9E34-CF3F18ED97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97164B-6211-442D-A872-72DBEC2BEB57}" type="pres">
      <dgm:prSet presAssocID="{48A4B805-B3C8-4504-B556-EE1624D3901D}" presName="spacer" presStyleCnt="0"/>
      <dgm:spPr/>
    </dgm:pt>
    <dgm:pt modelId="{285214DA-74B5-4780-B6A6-9F4BB85108F1}" type="pres">
      <dgm:prSet presAssocID="{34310EDC-1F20-4BED-9483-A47E90FA69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73D1C0C-30A1-4AE1-B490-58E10AF47AFF}" type="presOf" srcId="{34310EDC-1F20-4BED-9483-A47E90FA69CF}" destId="{285214DA-74B5-4780-B6A6-9F4BB85108F1}" srcOrd="0" destOrd="0" presId="urn:microsoft.com/office/officeart/2005/8/layout/vList2"/>
    <dgm:cxn modelId="{4EDAB92C-48EC-491F-B267-7566EB1ABDE0}" type="presOf" srcId="{BBB9021C-AB46-4670-85E3-CC549D889B22}" destId="{79F74130-0D36-4BFE-AC28-40674DD6F3E9}" srcOrd="0" destOrd="0" presId="urn:microsoft.com/office/officeart/2005/8/layout/vList2"/>
    <dgm:cxn modelId="{452F3B64-4BBB-4636-8AAC-97A0D5A08BC5}" srcId="{02473B5D-23EE-419A-8D52-C5A027D76026}" destId="{BBB9021C-AB46-4670-85E3-CC549D889B22}" srcOrd="1" destOrd="0" parTransId="{DBC2EDA8-4DF6-48DF-9F65-6BADE97BE748}" sibTransId="{160C5C48-E4B8-42C5-904D-5F866DCAC809}"/>
    <dgm:cxn modelId="{1B993E49-5B3A-41A8-B51F-2ABCD1A46CD0}" srcId="{02473B5D-23EE-419A-8D52-C5A027D76026}" destId="{34310EDC-1F20-4BED-9483-A47E90FA69CF}" srcOrd="3" destOrd="0" parTransId="{2DC804D0-63A3-4E49-AAC2-2148E8CD42EB}" sibTransId="{A48A4B12-ECF8-4A8F-B4EF-346C0A45C8AE}"/>
    <dgm:cxn modelId="{1DC8444F-F594-4297-9E4C-F0C232ACEE4D}" type="presOf" srcId="{02473B5D-23EE-419A-8D52-C5A027D76026}" destId="{92480E4B-E50A-493C-9F78-D56CAC08F896}" srcOrd="0" destOrd="0" presId="urn:microsoft.com/office/officeart/2005/8/layout/vList2"/>
    <dgm:cxn modelId="{2D5B8F56-EA7C-4CB3-8EBD-3F4EA4DCBFD4}" type="presOf" srcId="{BF79EEA5-5E19-4AF2-AC9A-22653FFB1EBC}" destId="{9B816F2C-43A8-468E-A4FD-19485B105839}" srcOrd="0" destOrd="0" presId="urn:microsoft.com/office/officeart/2005/8/layout/vList2"/>
    <dgm:cxn modelId="{5DA73884-3852-44C3-B246-C314FEBE25C4}" srcId="{02473B5D-23EE-419A-8D52-C5A027D76026}" destId="{EEEE7B3D-EF88-4794-9E34-CF3F18ED97FB}" srcOrd="2" destOrd="0" parTransId="{63B7B1E3-AE6D-49C0-9E99-19D2D79A3807}" sibTransId="{48A4B805-B3C8-4504-B556-EE1624D3901D}"/>
    <dgm:cxn modelId="{75219190-C0C4-40F5-8B3A-A18C1E7738FB}" srcId="{02473B5D-23EE-419A-8D52-C5A027D76026}" destId="{BF79EEA5-5E19-4AF2-AC9A-22653FFB1EBC}" srcOrd="0" destOrd="0" parTransId="{C05995B5-A20D-4368-8BA3-941B404A9546}" sibTransId="{D548BAF7-F781-4325-BD38-F45AE42A1FB1}"/>
    <dgm:cxn modelId="{357C4496-0BEC-4F92-AF01-8944703DFB55}" type="presOf" srcId="{EEEE7B3D-EF88-4794-9E34-CF3F18ED97FB}" destId="{51A377B6-2AE3-4199-8B75-AE58D852AB09}" srcOrd="0" destOrd="0" presId="urn:microsoft.com/office/officeart/2005/8/layout/vList2"/>
    <dgm:cxn modelId="{4981F8CD-BA59-4403-BF41-16C73DEDDC25}" type="presParOf" srcId="{92480E4B-E50A-493C-9F78-D56CAC08F896}" destId="{9B816F2C-43A8-468E-A4FD-19485B105839}" srcOrd="0" destOrd="0" presId="urn:microsoft.com/office/officeart/2005/8/layout/vList2"/>
    <dgm:cxn modelId="{B741EEEC-5442-492F-AED1-49EDF3BC50E1}" type="presParOf" srcId="{92480E4B-E50A-493C-9F78-D56CAC08F896}" destId="{65FA7D2B-950E-4BA0-9F36-B612816D30A8}" srcOrd="1" destOrd="0" presId="urn:microsoft.com/office/officeart/2005/8/layout/vList2"/>
    <dgm:cxn modelId="{226D9F7C-BC5E-4403-8EB4-2672704403DF}" type="presParOf" srcId="{92480E4B-E50A-493C-9F78-D56CAC08F896}" destId="{79F74130-0D36-4BFE-AC28-40674DD6F3E9}" srcOrd="2" destOrd="0" presId="urn:microsoft.com/office/officeart/2005/8/layout/vList2"/>
    <dgm:cxn modelId="{5F56793A-0158-48BE-9344-C8384682B081}" type="presParOf" srcId="{92480E4B-E50A-493C-9F78-D56CAC08F896}" destId="{A6AB76FF-0B6F-4610-BAC0-F0A3D54761B7}" srcOrd="3" destOrd="0" presId="urn:microsoft.com/office/officeart/2005/8/layout/vList2"/>
    <dgm:cxn modelId="{DD34D591-0D09-4D68-9F2B-0B0AD41F0327}" type="presParOf" srcId="{92480E4B-E50A-493C-9F78-D56CAC08F896}" destId="{51A377B6-2AE3-4199-8B75-AE58D852AB09}" srcOrd="4" destOrd="0" presId="urn:microsoft.com/office/officeart/2005/8/layout/vList2"/>
    <dgm:cxn modelId="{325EF914-A927-4178-8B1A-C62AA4861F79}" type="presParOf" srcId="{92480E4B-E50A-493C-9F78-D56CAC08F896}" destId="{DF97164B-6211-442D-A872-72DBEC2BEB57}" srcOrd="5" destOrd="0" presId="urn:microsoft.com/office/officeart/2005/8/layout/vList2"/>
    <dgm:cxn modelId="{F8A98350-F894-45B1-AA9F-C5F7404C7C09}" type="presParOf" srcId="{92480E4B-E50A-493C-9F78-D56CAC08F896}" destId="{285214DA-74B5-4780-B6A6-9F4BB85108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81863-9584-4C19-8ACB-ACC84279DAE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A873AE-4B16-4785-AAC6-A4C1635A8A59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05AF2B8C-C641-4E3D-9EA2-CC45536BC325}" type="parTrans" cxnId="{0F4185D0-44B2-4F3F-B775-D0A7641F8188}">
      <dgm:prSet/>
      <dgm:spPr/>
      <dgm:t>
        <a:bodyPr/>
        <a:lstStyle/>
        <a:p>
          <a:endParaRPr lang="en-US"/>
        </a:p>
      </dgm:t>
    </dgm:pt>
    <dgm:pt modelId="{17EEA8BE-B7B6-4DD8-AB60-2042754394EC}" type="sibTrans" cxnId="{0F4185D0-44B2-4F3F-B775-D0A7641F8188}">
      <dgm:prSet/>
      <dgm:spPr/>
      <dgm:t>
        <a:bodyPr/>
        <a:lstStyle/>
        <a:p>
          <a:endParaRPr lang="en-US"/>
        </a:p>
      </dgm:t>
    </dgm:pt>
    <dgm:pt modelId="{AD72D6C6-4CD9-4B21-9942-8D063CFF9ED7}">
      <dgm:prSet/>
      <dgm:spPr/>
      <dgm:t>
        <a:bodyPr/>
        <a:lstStyle/>
        <a:p>
          <a:r>
            <a:rPr lang="en-US"/>
            <a:t>Analysis</a:t>
          </a:r>
        </a:p>
      </dgm:t>
    </dgm:pt>
    <dgm:pt modelId="{E6181621-0558-426C-9F1B-B6CBA2ECCD65}" type="parTrans" cxnId="{44ECF602-7223-459A-9CE8-DF3C9003A5A2}">
      <dgm:prSet/>
      <dgm:spPr/>
      <dgm:t>
        <a:bodyPr/>
        <a:lstStyle/>
        <a:p>
          <a:endParaRPr lang="en-US"/>
        </a:p>
      </dgm:t>
    </dgm:pt>
    <dgm:pt modelId="{536D1438-2AFB-41D2-96C3-E859EC28134D}" type="sibTrans" cxnId="{44ECF602-7223-459A-9CE8-DF3C9003A5A2}">
      <dgm:prSet/>
      <dgm:spPr/>
      <dgm:t>
        <a:bodyPr/>
        <a:lstStyle/>
        <a:p>
          <a:endParaRPr lang="en-US"/>
        </a:p>
      </dgm:t>
    </dgm:pt>
    <dgm:pt modelId="{28F48B3C-5EE5-4893-BCDC-E4427AEEC7AE}">
      <dgm:prSet/>
      <dgm:spPr/>
      <dgm:t>
        <a:bodyPr/>
        <a:lstStyle/>
        <a:p>
          <a:r>
            <a:rPr lang="en-US"/>
            <a:t>Synthesis</a:t>
          </a:r>
        </a:p>
      </dgm:t>
    </dgm:pt>
    <dgm:pt modelId="{4447F9EA-B89D-4EB5-AD73-2D18F4235C5A}" type="parTrans" cxnId="{D836997C-88A4-4DED-804B-AEE52E436AC6}">
      <dgm:prSet/>
      <dgm:spPr/>
      <dgm:t>
        <a:bodyPr/>
        <a:lstStyle/>
        <a:p>
          <a:endParaRPr lang="en-US"/>
        </a:p>
      </dgm:t>
    </dgm:pt>
    <dgm:pt modelId="{5B0F2A73-E439-4FF6-BE60-46A509AD5CDC}" type="sibTrans" cxnId="{D836997C-88A4-4DED-804B-AEE52E436AC6}">
      <dgm:prSet/>
      <dgm:spPr/>
      <dgm:t>
        <a:bodyPr/>
        <a:lstStyle/>
        <a:p>
          <a:endParaRPr lang="en-US"/>
        </a:p>
      </dgm:t>
    </dgm:pt>
    <dgm:pt modelId="{E72AF609-6EE3-41BC-A482-92B80925DBD9}">
      <dgm:prSet/>
      <dgm:spPr/>
      <dgm:t>
        <a:bodyPr/>
        <a:lstStyle/>
        <a:p>
          <a:r>
            <a:rPr lang="en-US"/>
            <a:t>Valuing</a:t>
          </a:r>
        </a:p>
      </dgm:t>
    </dgm:pt>
    <dgm:pt modelId="{E5488078-2B48-4EAD-A892-880FC5C02573}" type="parTrans" cxnId="{98C9BEC9-0B3D-4BA4-AFEC-134274A56F0B}">
      <dgm:prSet/>
      <dgm:spPr/>
      <dgm:t>
        <a:bodyPr/>
        <a:lstStyle/>
        <a:p>
          <a:endParaRPr lang="en-US"/>
        </a:p>
      </dgm:t>
    </dgm:pt>
    <dgm:pt modelId="{F9F7990D-70E0-42A8-A3AE-2805C52E404C}" type="sibTrans" cxnId="{98C9BEC9-0B3D-4BA4-AFEC-134274A56F0B}">
      <dgm:prSet/>
      <dgm:spPr/>
      <dgm:t>
        <a:bodyPr/>
        <a:lstStyle/>
        <a:p>
          <a:endParaRPr lang="en-US"/>
        </a:p>
      </dgm:t>
    </dgm:pt>
    <dgm:pt modelId="{69BB53F4-E75D-4693-B8A4-4F5FB1937B4B}">
      <dgm:prSet/>
      <dgm:spPr/>
      <dgm:t>
        <a:bodyPr/>
        <a:lstStyle/>
        <a:p>
          <a:r>
            <a:rPr lang="en-US"/>
            <a:t>Execution</a:t>
          </a:r>
        </a:p>
      </dgm:t>
    </dgm:pt>
    <dgm:pt modelId="{65F3A074-3056-4D64-9CBD-A658D61F788D}" type="parTrans" cxnId="{653A7043-F71A-4D41-86AC-4EDB56EDC561}">
      <dgm:prSet/>
      <dgm:spPr/>
      <dgm:t>
        <a:bodyPr/>
        <a:lstStyle/>
        <a:p>
          <a:endParaRPr lang="en-US"/>
        </a:p>
      </dgm:t>
    </dgm:pt>
    <dgm:pt modelId="{2A53838C-8E73-4CE3-87C8-21E83C92EF0E}" type="sibTrans" cxnId="{653A7043-F71A-4D41-86AC-4EDB56EDC561}">
      <dgm:prSet/>
      <dgm:spPr/>
      <dgm:t>
        <a:bodyPr/>
        <a:lstStyle/>
        <a:p>
          <a:endParaRPr lang="en-US"/>
        </a:p>
      </dgm:t>
    </dgm:pt>
    <dgm:pt modelId="{07AAD9C5-F00F-4669-AF2A-EB71770482F4}" type="pres">
      <dgm:prSet presAssocID="{8A581863-9584-4C19-8ACB-ACC84279DAE5}" presName="diagram" presStyleCnt="0">
        <dgm:presLayoutVars>
          <dgm:dir/>
          <dgm:resizeHandles val="exact"/>
        </dgm:presLayoutVars>
      </dgm:prSet>
      <dgm:spPr/>
    </dgm:pt>
    <dgm:pt modelId="{CEC8DBE1-9D9F-4483-9164-8C44BCB0BD50}" type="pres">
      <dgm:prSet presAssocID="{9FA873AE-4B16-4785-AAC6-A4C1635A8A59}" presName="node" presStyleLbl="node1" presStyleIdx="0" presStyleCnt="5">
        <dgm:presLayoutVars>
          <dgm:bulletEnabled val="1"/>
        </dgm:presLayoutVars>
      </dgm:prSet>
      <dgm:spPr/>
    </dgm:pt>
    <dgm:pt modelId="{6D3A3D19-7C18-42CC-A942-AA0FA151F22E}" type="pres">
      <dgm:prSet presAssocID="{17EEA8BE-B7B6-4DD8-AB60-2042754394EC}" presName="sibTrans" presStyleCnt="0"/>
      <dgm:spPr/>
    </dgm:pt>
    <dgm:pt modelId="{C13846CF-97F2-41F3-993E-0174713D5F78}" type="pres">
      <dgm:prSet presAssocID="{AD72D6C6-4CD9-4B21-9942-8D063CFF9ED7}" presName="node" presStyleLbl="node1" presStyleIdx="1" presStyleCnt="5">
        <dgm:presLayoutVars>
          <dgm:bulletEnabled val="1"/>
        </dgm:presLayoutVars>
      </dgm:prSet>
      <dgm:spPr/>
    </dgm:pt>
    <dgm:pt modelId="{02024CEE-F6C2-4D43-AEA1-629101B0BC39}" type="pres">
      <dgm:prSet presAssocID="{536D1438-2AFB-41D2-96C3-E859EC28134D}" presName="sibTrans" presStyleCnt="0"/>
      <dgm:spPr/>
    </dgm:pt>
    <dgm:pt modelId="{15FCB481-B59B-4E19-AC8C-6D5AE096B85E}" type="pres">
      <dgm:prSet presAssocID="{28F48B3C-5EE5-4893-BCDC-E4427AEEC7AE}" presName="node" presStyleLbl="node1" presStyleIdx="2" presStyleCnt="5">
        <dgm:presLayoutVars>
          <dgm:bulletEnabled val="1"/>
        </dgm:presLayoutVars>
      </dgm:prSet>
      <dgm:spPr/>
    </dgm:pt>
    <dgm:pt modelId="{E84DBC86-B379-4052-AE46-C386606C369B}" type="pres">
      <dgm:prSet presAssocID="{5B0F2A73-E439-4FF6-BE60-46A509AD5CDC}" presName="sibTrans" presStyleCnt="0"/>
      <dgm:spPr/>
    </dgm:pt>
    <dgm:pt modelId="{EB1395D9-9247-49E6-B859-92370363C891}" type="pres">
      <dgm:prSet presAssocID="{E72AF609-6EE3-41BC-A482-92B80925DBD9}" presName="node" presStyleLbl="node1" presStyleIdx="3" presStyleCnt="5">
        <dgm:presLayoutVars>
          <dgm:bulletEnabled val="1"/>
        </dgm:presLayoutVars>
      </dgm:prSet>
      <dgm:spPr/>
    </dgm:pt>
    <dgm:pt modelId="{D25B2FC3-516E-4CF6-B5EE-C963D625C27B}" type="pres">
      <dgm:prSet presAssocID="{F9F7990D-70E0-42A8-A3AE-2805C52E404C}" presName="sibTrans" presStyleCnt="0"/>
      <dgm:spPr/>
    </dgm:pt>
    <dgm:pt modelId="{34E91F8B-C02F-47ED-A39E-C934F1B043FA}" type="pres">
      <dgm:prSet presAssocID="{69BB53F4-E75D-4693-B8A4-4F5FB1937B4B}" presName="node" presStyleLbl="node1" presStyleIdx="4" presStyleCnt="5">
        <dgm:presLayoutVars>
          <dgm:bulletEnabled val="1"/>
        </dgm:presLayoutVars>
      </dgm:prSet>
      <dgm:spPr/>
    </dgm:pt>
  </dgm:ptLst>
  <dgm:cxnLst>
    <dgm:cxn modelId="{44ECF602-7223-459A-9CE8-DF3C9003A5A2}" srcId="{8A581863-9584-4C19-8ACB-ACC84279DAE5}" destId="{AD72D6C6-4CD9-4B21-9942-8D063CFF9ED7}" srcOrd="1" destOrd="0" parTransId="{E6181621-0558-426C-9F1B-B6CBA2ECCD65}" sibTransId="{536D1438-2AFB-41D2-96C3-E859EC28134D}"/>
    <dgm:cxn modelId="{C82B110A-53FF-4FA5-B7DF-EE211A453708}" type="presOf" srcId="{E72AF609-6EE3-41BC-A482-92B80925DBD9}" destId="{EB1395D9-9247-49E6-B859-92370363C891}" srcOrd="0" destOrd="0" presId="urn:microsoft.com/office/officeart/2005/8/layout/default"/>
    <dgm:cxn modelId="{71DEC21A-4BF8-4775-B393-7261C8401211}" type="presOf" srcId="{28F48B3C-5EE5-4893-BCDC-E4427AEEC7AE}" destId="{15FCB481-B59B-4E19-AC8C-6D5AE096B85E}" srcOrd="0" destOrd="0" presId="urn:microsoft.com/office/officeart/2005/8/layout/default"/>
    <dgm:cxn modelId="{653A7043-F71A-4D41-86AC-4EDB56EDC561}" srcId="{8A581863-9584-4C19-8ACB-ACC84279DAE5}" destId="{69BB53F4-E75D-4693-B8A4-4F5FB1937B4B}" srcOrd="4" destOrd="0" parTransId="{65F3A074-3056-4D64-9CBD-A658D61F788D}" sibTransId="{2A53838C-8E73-4CE3-87C8-21E83C92EF0E}"/>
    <dgm:cxn modelId="{D836997C-88A4-4DED-804B-AEE52E436AC6}" srcId="{8A581863-9584-4C19-8ACB-ACC84279DAE5}" destId="{28F48B3C-5EE5-4893-BCDC-E4427AEEC7AE}" srcOrd="2" destOrd="0" parTransId="{4447F9EA-B89D-4EB5-AD73-2D18F4235C5A}" sibTransId="{5B0F2A73-E439-4FF6-BE60-46A509AD5CDC}"/>
    <dgm:cxn modelId="{BAFD6B8D-C003-4F81-9AB1-E436D6E20391}" type="presOf" srcId="{69BB53F4-E75D-4693-B8A4-4F5FB1937B4B}" destId="{34E91F8B-C02F-47ED-A39E-C934F1B043FA}" srcOrd="0" destOrd="0" presId="urn:microsoft.com/office/officeart/2005/8/layout/default"/>
    <dgm:cxn modelId="{2FDA4DC2-D6D8-4A69-9C2C-6FB5708E253C}" type="presOf" srcId="{AD72D6C6-4CD9-4B21-9942-8D063CFF9ED7}" destId="{C13846CF-97F2-41F3-993E-0174713D5F78}" srcOrd="0" destOrd="0" presId="urn:microsoft.com/office/officeart/2005/8/layout/default"/>
    <dgm:cxn modelId="{98C9BEC9-0B3D-4BA4-AFEC-134274A56F0B}" srcId="{8A581863-9584-4C19-8ACB-ACC84279DAE5}" destId="{E72AF609-6EE3-41BC-A482-92B80925DBD9}" srcOrd="3" destOrd="0" parTransId="{E5488078-2B48-4EAD-A892-880FC5C02573}" sibTransId="{F9F7990D-70E0-42A8-A3AE-2805C52E404C}"/>
    <dgm:cxn modelId="{0F4185D0-44B2-4F3F-B775-D0A7641F8188}" srcId="{8A581863-9584-4C19-8ACB-ACC84279DAE5}" destId="{9FA873AE-4B16-4785-AAC6-A4C1635A8A59}" srcOrd="0" destOrd="0" parTransId="{05AF2B8C-C641-4E3D-9EA2-CC45536BC325}" sibTransId="{17EEA8BE-B7B6-4DD8-AB60-2042754394EC}"/>
    <dgm:cxn modelId="{57199DE2-BF08-4407-B441-9D563E7078B2}" type="presOf" srcId="{8A581863-9584-4C19-8ACB-ACC84279DAE5}" destId="{07AAD9C5-F00F-4669-AF2A-EB71770482F4}" srcOrd="0" destOrd="0" presId="urn:microsoft.com/office/officeart/2005/8/layout/default"/>
    <dgm:cxn modelId="{016DF5F7-376E-4731-BA7C-53B8A18DD6BF}" type="presOf" srcId="{9FA873AE-4B16-4785-AAC6-A4C1635A8A59}" destId="{CEC8DBE1-9D9F-4483-9164-8C44BCB0BD50}" srcOrd="0" destOrd="0" presId="urn:microsoft.com/office/officeart/2005/8/layout/default"/>
    <dgm:cxn modelId="{AEEAE505-32F2-4602-AF58-649B08B58BA6}" type="presParOf" srcId="{07AAD9C5-F00F-4669-AF2A-EB71770482F4}" destId="{CEC8DBE1-9D9F-4483-9164-8C44BCB0BD50}" srcOrd="0" destOrd="0" presId="urn:microsoft.com/office/officeart/2005/8/layout/default"/>
    <dgm:cxn modelId="{0E5F95C0-2E93-4021-B93E-34130EE19E16}" type="presParOf" srcId="{07AAD9C5-F00F-4669-AF2A-EB71770482F4}" destId="{6D3A3D19-7C18-42CC-A942-AA0FA151F22E}" srcOrd="1" destOrd="0" presId="urn:microsoft.com/office/officeart/2005/8/layout/default"/>
    <dgm:cxn modelId="{494F8C5F-9474-4E7E-83DE-DAB889C589DB}" type="presParOf" srcId="{07AAD9C5-F00F-4669-AF2A-EB71770482F4}" destId="{C13846CF-97F2-41F3-993E-0174713D5F78}" srcOrd="2" destOrd="0" presId="urn:microsoft.com/office/officeart/2005/8/layout/default"/>
    <dgm:cxn modelId="{C75B94D0-1C40-4D8A-9D97-BF41258B4545}" type="presParOf" srcId="{07AAD9C5-F00F-4669-AF2A-EB71770482F4}" destId="{02024CEE-F6C2-4D43-AEA1-629101B0BC39}" srcOrd="3" destOrd="0" presId="urn:microsoft.com/office/officeart/2005/8/layout/default"/>
    <dgm:cxn modelId="{A3B560C3-91DB-46FA-9639-9DC2682529FC}" type="presParOf" srcId="{07AAD9C5-F00F-4669-AF2A-EB71770482F4}" destId="{15FCB481-B59B-4E19-AC8C-6D5AE096B85E}" srcOrd="4" destOrd="0" presId="urn:microsoft.com/office/officeart/2005/8/layout/default"/>
    <dgm:cxn modelId="{466BBA58-B27C-42A4-8D0B-DEC165DCABB8}" type="presParOf" srcId="{07AAD9C5-F00F-4669-AF2A-EB71770482F4}" destId="{E84DBC86-B379-4052-AE46-C386606C369B}" srcOrd="5" destOrd="0" presId="urn:microsoft.com/office/officeart/2005/8/layout/default"/>
    <dgm:cxn modelId="{72458F32-938B-4E8C-924B-BD4D5811A262}" type="presParOf" srcId="{07AAD9C5-F00F-4669-AF2A-EB71770482F4}" destId="{EB1395D9-9247-49E6-B859-92370363C891}" srcOrd="6" destOrd="0" presId="urn:microsoft.com/office/officeart/2005/8/layout/default"/>
    <dgm:cxn modelId="{71B533CD-29BA-4773-9705-D068291EC6BC}" type="presParOf" srcId="{07AAD9C5-F00F-4669-AF2A-EB71770482F4}" destId="{D25B2FC3-516E-4CF6-B5EE-C963D625C27B}" srcOrd="7" destOrd="0" presId="urn:microsoft.com/office/officeart/2005/8/layout/default"/>
    <dgm:cxn modelId="{0EA32504-608E-45CA-A3F1-6B13B2C26233}" type="presParOf" srcId="{07AAD9C5-F00F-4669-AF2A-EB71770482F4}" destId="{34E91F8B-C02F-47ED-A39E-C934F1B043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A99EDA-5AEA-4C3C-A935-BE76668F2C9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0F4A3E-DBDB-4EF4-9C2C-3AE293B3EFA1}">
      <dgm:prSet/>
      <dgm:spPr/>
      <dgm:t>
        <a:bodyPr/>
        <a:lstStyle/>
        <a:p>
          <a:r>
            <a:rPr lang="en-US"/>
            <a:t>Becoming aware of the gap</a:t>
          </a:r>
        </a:p>
      </dgm:t>
    </dgm:pt>
    <dgm:pt modelId="{07488D14-996B-4492-ACB2-54A7B67FACFF}" type="parTrans" cxnId="{1439CD0F-0323-437D-B33D-3B3991D5205D}">
      <dgm:prSet/>
      <dgm:spPr/>
      <dgm:t>
        <a:bodyPr/>
        <a:lstStyle/>
        <a:p>
          <a:endParaRPr lang="en-US"/>
        </a:p>
      </dgm:t>
    </dgm:pt>
    <dgm:pt modelId="{EE88FD64-3B21-43EB-9BBB-F8203A5D00D0}" type="sibTrans" cxnId="{1439CD0F-0323-437D-B33D-3B3991D5205D}">
      <dgm:prSet/>
      <dgm:spPr/>
      <dgm:t>
        <a:bodyPr/>
        <a:lstStyle/>
        <a:p>
          <a:endParaRPr lang="en-US"/>
        </a:p>
      </dgm:t>
    </dgm:pt>
    <dgm:pt modelId="{6E150A51-6A51-4458-81D0-541D61B6D491}">
      <dgm:prSet/>
      <dgm:spPr/>
      <dgm:t>
        <a:bodyPr/>
        <a:lstStyle/>
        <a:p>
          <a:r>
            <a:rPr lang="en-US"/>
            <a:t>Discomfort becomes greater than fear of change</a:t>
          </a:r>
        </a:p>
      </dgm:t>
    </dgm:pt>
    <dgm:pt modelId="{A0C4CB32-F857-4B22-9B40-FBCE609B9D7C}" type="parTrans" cxnId="{9A8B638B-F27C-4211-9945-5E8212890FFD}">
      <dgm:prSet/>
      <dgm:spPr/>
      <dgm:t>
        <a:bodyPr/>
        <a:lstStyle/>
        <a:p>
          <a:endParaRPr lang="en-US"/>
        </a:p>
      </dgm:t>
    </dgm:pt>
    <dgm:pt modelId="{0952CCAA-DC1E-4E9B-8707-F41C7B26B5D7}" type="sibTrans" cxnId="{9A8B638B-F27C-4211-9945-5E8212890FFD}">
      <dgm:prSet/>
      <dgm:spPr/>
      <dgm:t>
        <a:bodyPr/>
        <a:lstStyle/>
        <a:p>
          <a:endParaRPr lang="en-US"/>
        </a:p>
      </dgm:t>
    </dgm:pt>
    <dgm:pt modelId="{B1765242-063E-4AB6-9C3F-F4FE7E9EB73F}">
      <dgm:prSet/>
      <dgm:spPr/>
      <dgm:t>
        <a:bodyPr/>
        <a:lstStyle/>
        <a:p>
          <a:r>
            <a:rPr lang="en-US"/>
            <a:t>Assistance sought when resources are inadequate</a:t>
          </a:r>
        </a:p>
      </dgm:t>
    </dgm:pt>
    <dgm:pt modelId="{9AC68FE2-352E-4BA6-B877-B30156705044}" type="parTrans" cxnId="{D4E194A0-A5D5-48F9-979F-F3D8908B9B44}">
      <dgm:prSet/>
      <dgm:spPr/>
      <dgm:t>
        <a:bodyPr/>
        <a:lstStyle/>
        <a:p>
          <a:endParaRPr lang="en-US"/>
        </a:p>
      </dgm:t>
    </dgm:pt>
    <dgm:pt modelId="{A628C4F2-2FF3-47A6-8A59-0E56C22B1AC0}" type="sibTrans" cxnId="{D4E194A0-A5D5-48F9-979F-F3D8908B9B44}">
      <dgm:prSet/>
      <dgm:spPr/>
      <dgm:t>
        <a:bodyPr/>
        <a:lstStyle/>
        <a:p>
          <a:endParaRPr lang="en-US"/>
        </a:p>
      </dgm:t>
    </dgm:pt>
    <dgm:pt modelId="{31086EE1-DEAE-455B-89ED-CD14DF2546AD}" type="pres">
      <dgm:prSet presAssocID="{DDA99EDA-5AEA-4C3C-A935-BE76668F2C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435352-D39E-44F4-AA63-0FAD9B273623}" type="pres">
      <dgm:prSet presAssocID="{9D0F4A3E-DBDB-4EF4-9C2C-3AE293B3EFA1}" presName="hierRoot1" presStyleCnt="0"/>
      <dgm:spPr/>
    </dgm:pt>
    <dgm:pt modelId="{0F79A2E0-9F01-48C6-9CE3-4ADA20F24CE2}" type="pres">
      <dgm:prSet presAssocID="{9D0F4A3E-DBDB-4EF4-9C2C-3AE293B3EFA1}" presName="composite" presStyleCnt="0"/>
      <dgm:spPr/>
    </dgm:pt>
    <dgm:pt modelId="{CDB15C89-B594-4426-AA82-088B30AE5671}" type="pres">
      <dgm:prSet presAssocID="{9D0F4A3E-DBDB-4EF4-9C2C-3AE293B3EFA1}" presName="background" presStyleLbl="node0" presStyleIdx="0" presStyleCnt="3"/>
      <dgm:spPr/>
    </dgm:pt>
    <dgm:pt modelId="{33BD0A65-5B1F-4629-BBA8-D297AAF2CBBB}" type="pres">
      <dgm:prSet presAssocID="{9D0F4A3E-DBDB-4EF4-9C2C-3AE293B3EFA1}" presName="text" presStyleLbl="fgAcc0" presStyleIdx="0" presStyleCnt="3">
        <dgm:presLayoutVars>
          <dgm:chPref val="3"/>
        </dgm:presLayoutVars>
      </dgm:prSet>
      <dgm:spPr/>
    </dgm:pt>
    <dgm:pt modelId="{DD81987E-EDC9-42A9-B1BE-33E3BA2EC5EE}" type="pres">
      <dgm:prSet presAssocID="{9D0F4A3E-DBDB-4EF4-9C2C-3AE293B3EFA1}" presName="hierChild2" presStyleCnt="0"/>
      <dgm:spPr/>
    </dgm:pt>
    <dgm:pt modelId="{91FB9798-7B86-48A5-B4D0-2295E7462341}" type="pres">
      <dgm:prSet presAssocID="{6E150A51-6A51-4458-81D0-541D61B6D491}" presName="hierRoot1" presStyleCnt="0"/>
      <dgm:spPr/>
    </dgm:pt>
    <dgm:pt modelId="{9AAF348D-D228-4AE8-8FEF-E20AD84C9F54}" type="pres">
      <dgm:prSet presAssocID="{6E150A51-6A51-4458-81D0-541D61B6D491}" presName="composite" presStyleCnt="0"/>
      <dgm:spPr/>
    </dgm:pt>
    <dgm:pt modelId="{1060C892-EB3E-40D2-9FD6-C4D3C3E7FD97}" type="pres">
      <dgm:prSet presAssocID="{6E150A51-6A51-4458-81D0-541D61B6D491}" presName="background" presStyleLbl="node0" presStyleIdx="1" presStyleCnt="3"/>
      <dgm:spPr/>
    </dgm:pt>
    <dgm:pt modelId="{FACB4891-CFDB-4A1A-B177-E29F4496801F}" type="pres">
      <dgm:prSet presAssocID="{6E150A51-6A51-4458-81D0-541D61B6D491}" presName="text" presStyleLbl="fgAcc0" presStyleIdx="1" presStyleCnt="3">
        <dgm:presLayoutVars>
          <dgm:chPref val="3"/>
        </dgm:presLayoutVars>
      </dgm:prSet>
      <dgm:spPr/>
    </dgm:pt>
    <dgm:pt modelId="{54C7F884-3F33-46E1-AA18-746656798E9F}" type="pres">
      <dgm:prSet presAssocID="{6E150A51-6A51-4458-81D0-541D61B6D491}" presName="hierChild2" presStyleCnt="0"/>
      <dgm:spPr/>
    </dgm:pt>
    <dgm:pt modelId="{AE1F6988-5945-4304-B8E8-89EE83ADC254}" type="pres">
      <dgm:prSet presAssocID="{B1765242-063E-4AB6-9C3F-F4FE7E9EB73F}" presName="hierRoot1" presStyleCnt="0"/>
      <dgm:spPr/>
    </dgm:pt>
    <dgm:pt modelId="{DE3C3A02-54DC-4135-A679-995576DBDFA8}" type="pres">
      <dgm:prSet presAssocID="{B1765242-063E-4AB6-9C3F-F4FE7E9EB73F}" presName="composite" presStyleCnt="0"/>
      <dgm:spPr/>
    </dgm:pt>
    <dgm:pt modelId="{6B209682-8E86-47BF-99A1-554A296F4700}" type="pres">
      <dgm:prSet presAssocID="{B1765242-063E-4AB6-9C3F-F4FE7E9EB73F}" presName="background" presStyleLbl="node0" presStyleIdx="2" presStyleCnt="3"/>
      <dgm:spPr/>
    </dgm:pt>
    <dgm:pt modelId="{D2F85717-3E54-4E31-AB39-296EB220F452}" type="pres">
      <dgm:prSet presAssocID="{B1765242-063E-4AB6-9C3F-F4FE7E9EB73F}" presName="text" presStyleLbl="fgAcc0" presStyleIdx="2" presStyleCnt="3">
        <dgm:presLayoutVars>
          <dgm:chPref val="3"/>
        </dgm:presLayoutVars>
      </dgm:prSet>
      <dgm:spPr/>
    </dgm:pt>
    <dgm:pt modelId="{5812A888-DE73-4A96-8170-5C526877FAF2}" type="pres">
      <dgm:prSet presAssocID="{B1765242-063E-4AB6-9C3F-F4FE7E9EB73F}" presName="hierChild2" presStyleCnt="0"/>
      <dgm:spPr/>
    </dgm:pt>
  </dgm:ptLst>
  <dgm:cxnLst>
    <dgm:cxn modelId="{1439CD0F-0323-437D-B33D-3B3991D5205D}" srcId="{DDA99EDA-5AEA-4C3C-A935-BE76668F2C9B}" destId="{9D0F4A3E-DBDB-4EF4-9C2C-3AE293B3EFA1}" srcOrd="0" destOrd="0" parTransId="{07488D14-996B-4492-ACB2-54A7B67FACFF}" sibTransId="{EE88FD64-3B21-43EB-9BBB-F8203A5D00D0}"/>
    <dgm:cxn modelId="{78B3221A-2B4B-427C-81AC-F39A7878E21B}" type="presOf" srcId="{9D0F4A3E-DBDB-4EF4-9C2C-3AE293B3EFA1}" destId="{33BD0A65-5B1F-4629-BBA8-D297AAF2CBBB}" srcOrd="0" destOrd="0" presId="urn:microsoft.com/office/officeart/2005/8/layout/hierarchy1"/>
    <dgm:cxn modelId="{6B0E744E-8EEB-4D27-A25A-70A97B2C74AA}" type="presOf" srcId="{B1765242-063E-4AB6-9C3F-F4FE7E9EB73F}" destId="{D2F85717-3E54-4E31-AB39-296EB220F452}" srcOrd="0" destOrd="0" presId="urn:microsoft.com/office/officeart/2005/8/layout/hierarchy1"/>
    <dgm:cxn modelId="{9A8B638B-F27C-4211-9945-5E8212890FFD}" srcId="{DDA99EDA-5AEA-4C3C-A935-BE76668F2C9B}" destId="{6E150A51-6A51-4458-81D0-541D61B6D491}" srcOrd="1" destOrd="0" parTransId="{A0C4CB32-F857-4B22-9B40-FBCE609B9D7C}" sibTransId="{0952CCAA-DC1E-4E9B-8707-F41C7B26B5D7}"/>
    <dgm:cxn modelId="{D4E194A0-A5D5-48F9-979F-F3D8908B9B44}" srcId="{DDA99EDA-5AEA-4C3C-A935-BE76668F2C9B}" destId="{B1765242-063E-4AB6-9C3F-F4FE7E9EB73F}" srcOrd="2" destOrd="0" parTransId="{9AC68FE2-352E-4BA6-B877-B30156705044}" sibTransId="{A628C4F2-2FF3-47A6-8A59-0E56C22B1AC0}"/>
    <dgm:cxn modelId="{BF4AFFA0-9284-4163-81D7-73A7398D717E}" type="presOf" srcId="{DDA99EDA-5AEA-4C3C-A935-BE76668F2C9B}" destId="{31086EE1-DEAE-455B-89ED-CD14DF2546AD}" srcOrd="0" destOrd="0" presId="urn:microsoft.com/office/officeart/2005/8/layout/hierarchy1"/>
    <dgm:cxn modelId="{69A402EB-2794-4510-AB54-758C50E4F40D}" type="presOf" srcId="{6E150A51-6A51-4458-81D0-541D61B6D491}" destId="{FACB4891-CFDB-4A1A-B177-E29F4496801F}" srcOrd="0" destOrd="0" presId="urn:microsoft.com/office/officeart/2005/8/layout/hierarchy1"/>
    <dgm:cxn modelId="{B6690988-ACA2-4FBF-B51D-04FB7B72D846}" type="presParOf" srcId="{31086EE1-DEAE-455B-89ED-CD14DF2546AD}" destId="{C1435352-D39E-44F4-AA63-0FAD9B273623}" srcOrd="0" destOrd="0" presId="urn:microsoft.com/office/officeart/2005/8/layout/hierarchy1"/>
    <dgm:cxn modelId="{770C5E40-4EAD-4CA4-8D25-A44A67D685C6}" type="presParOf" srcId="{C1435352-D39E-44F4-AA63-0FAD9B273623}" destId="{0F79A2E0-9F01-48C6-9CE3-4ADA20F24CE2}" srcOrd="0" destOrd="0" presId="urn:microsoft.com/office/officeart/2005/8/layout/hierarchy1"/>
    <dgm:cxn modelId="{39121885-C5B6-4C86-A79E-D6C5D7F300E9}" type="presParOf" srcId="{0F79A2E0-9F01-48C6-9CE3-4ADA20F24CE2}" destId="{CDB15C89-B594-4426-AA82-088B30AE5671}" srcOrd="0" destOrd="0" presId="urn:microsoft.com/office/officeart/2005/8/layout/hierarchy1"/>
    <dgm:cxn modelId="{2F28E926-E9B0-4184-9776-E5003BAA7AA2}" type="presParOf" srcId="{0F79A2E0-9F01-48C6-9CE3-4ADA20F24CE2}" destId="{33BD0A65-5B1F-4629-BBA8-D297AAF2CBBB}" srcOrd="1" destOrd="0" presId="urn:microsoft.com/office/officeart/2005/8/layout/hierarchy1"/>
    <dgm:cxn modelId="{81F86260-D488-4135-9B7B-69DE1696E46C}" type="presParOf" srcId="{C1435352-D39E-44F4-AA63-0FAD9B273623}" destId="{DD81987E-EDC9-42A9-B1BE-33E3BA2EC5EE}" srcOrd="1" destOrd="0" presId="urn:microsoft.com/office/officeart/2005/8/layout/hierarchy1"/>
    <dgm:cxn modelId="{16502BE4-DD63-43DE-9C2E-78AB0C176E90}" type="presParOf" srcId="{31086EE1-DEAE-455B-89ED-CD14DF2546AD}" destId="{91FB9798-7B86-48A5-B4D0-2295E7462341}" srcOrd="1" destOrd="0" presId="urn:microsoft.com/office/officeart/2005/8/layout/hierarchy1"/>
    <dgm:cxn modelId="{EDC66095-59F1-4CA8-B5A7-DADDD299C044}" type="presParOf" srcId="{91FB9798-7B86-48A5-B4D0-2295E7462341}" destId="{9AAF348D-D228-4AE8-8FEF-E20AD84C9F54}" srcOrd="0" destOrd="0" presId="urn:microsoft.com/office/officeart/2005/8/layout/hierarchy1"/>
    <dgm:cxn modelId="{52ACDDB9-93C6-440E-B388-4C0348E51DE8}" type="presParOf" srcId="{9AAF348D-D228-4AE8-8FEF-E20AD84C9F54}" destId="{1060C892-EB3E-40D2-9FD6-C4D3C3E7FD97}" srcOrd="0" destOrd="0" presId="urn:microsoft.com/office/officeart/2005/8/layout/hierarchy1"/>
    <dgm:cxn modelId="{236728BD-2680-4B1A-9378-749740FEDF2C}" type="presParOf" srcId="{9AAF348D-D228-4AE8-8FEF-E20AD84C9F54}" destId="{FACB4891-CFDB-4A1A-B177-E29F4496801F}" srcOrd="1" destOrd="0" presId="urn:microsoft.com/office/officeart/2005/8/layout/hierarchy1"/>
    <dgm:cxn modelId="{1FE8A859-C425-47C7-BAF1-C7E0B488F29D}" type="presParOf" srcId="{91FB9798-7B86-48A5-B4D0-2295E7462341}" destId="{54C7F884-3F33-46E1-AA18-746656798E9F}" srcOrd="1" destOrd="0" presId="urn:microsoft.com/office/officeart/2005/8/layout/hierarchy1"/>
    <dgm:cxn modelId="{2D4FE5D2-DC92-48CC-ADB9-9E0B71BB8E4D}" type="presParOf" srcId="{31086EE1-DEAE-455B-89ED-CD14DF2546AD}" destId="{AE1F6988-5945-4304-B8E8-89EE83ADC254}" srcOrd="2" destOrd="0" presId="urn:microsoft.com/office/officeart/2005/8/layout/hierarchy1"/>
    <dgm:cxn modelId="{FC88365D-0FE4-46C3-BECB-0711F0DC86C2}" type="presParOf" srcId="{AE1F6988-5945-4304-B8E8-89EE83ADC254}" destId="{DE3C3A02-54DC-4135-A679-995576DBDFA8}" srcOrd="0" destOrd="0" presId="urn:microsoft.com/office/officeart/2005/8/layout/hierarchy1"/>
    <dgm:cxn modelId="{7E1FFED6-426A-4EE3-9CB6-00D595B7A47B}" type="presParOf" srcId="{DE3C3A02-54DC-4135-A679-995576DBDFA8}" destId="{6B209682-8E86-47BF-99A1-554A296F4700}" srcOrd="0" destOrd="0" presId="urn:microsoft.com/office/officeart/2005/8/layout/hierarchy1"/>
    <dgm:cxn modelId="{54138EA3-5009-41A2-BC7D-9383D7E701DE}" type="presParOf" srcId="{DE3C3A02-54DC-4135-A679-995576DBDFA8}" destId="{D2F85717-3E54-4E31-AB39-296EB220F452}" srcOrd="1" destOrd="0" presId="urn:microsoft.com/office/officeart/2005/8/layout/hierarchy1"/>
    <dgm:cxn modelId="{0CE8C8BC-E327-43AF-9FF8-96CBE49DA2C5}" type="presParOf" srcId="{AE1F6988-5945-4304-B8E8-89EE83ADC254}" destId="{5812A888-DE73-4A96-8170-5C526877FA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1BF8-E795-4920-A70B-512A1B53E7C3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FC8B7-CED7-42C0-961D-8F2076ECE364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1D8BA-B9DA-43EA-A160-2DD955630C32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Importance of good decision making</a:t>
          </a:r>
        </a:p>
      </dsp:txBody>
      <dsp:txXfrm>
        <a:off x="938804" y="1907"/>
        <a:ext cx="5649886" cy="812817"/>
      </dsp:txXfrm>
    </dsp:sp>
    <dsp:sp modelId="{79AD3F4B-4349-4328-9DC7-477776602470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F0621-A613-4963-8AFE-195974192A69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C6F34-900D-469D-A50A-54D97B87A79C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Kinds of decision makers</a:t>
          </a:r>
        </a:p>
      </dsp:txBody>
      <dsp:txXfrm>
        <a:off x="938804" y="1017929"/>
        <a:ext cx="5649886" cy="812817"/>
      </dsp:txXfrm>
    </dsp:sp>
    <dsp:sp modelId="{227D6F15-CF24-48BA-BC08-1A715C4B996E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19CE9-1FF8-48E3-BC16-45ADCCFF6E8A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F89B3-F4E6-4F6E-840E-0DE324DB00AF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Problems in effective decision making</a:t>
          </a:r>
        </a:p>
      </dsp:txBody>
      <dsp:txXfrm>
        <a:off x="938804" y="2033951"/>
        <a:ext cx="5649886" cy="812817"/>
      </dsp:txXfrm>
    </dsp:sp>
    <dsp:sp modelId="{F3C3D67D-F71A-4C07-836C-037C1A7784F9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B11A2-0B4E-41CF-8354-DB8EF5C99371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2A8E3-329B-440A-B767-ED36025CA7BC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Readiness for career decision making</a:t>
          </a:r>
        </a:p>
      </dsp:txBody>
      <dsp:txXfrm>
        <a:off x="938804" y="3049973"/>
        <a:ext cx="5649886" cy="812817"/>
      </dsp:txXfrm>
    </dsp:sp>
    <dsp:sp modelId="{0D80DA78-0645-44AC-8638-AE093C6D597A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FFE4E-BF1F-41D2-AD29-0BD3F6E2ADB1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ED163-45A6-45CB-A7D6-10CA78E2BD53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CASVE cycle</a:t>
          </a:r>
        </a:p>
      </dsp:txBody>
      <dsp:txXfrm>
        <a:off x="938804" y="4065995"/>
        <a:ext cx="5649886" cy="812817"/>
      </dsp:txXfrm>
    </dsp:sp>
    <dsp:sp modelId="{E350BB70-72AF-4457-8995-0248C5B4CD07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B9090-2EFA-47B5-A8D1-C07F0FE92D32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C1916-516C-4FA3-B384-A9D5C099386C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Improving decision-making skills</a:t>
          </a:r>
        </a:p>
      </dsp:txBody>
      <dsp:txXfrm>
        <a:off x="938804" y="5082017"/>
        <a:ext cx="5649886" cy="812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16F2C-43A8-468E-A4FD-19485B105839}">
      <dsp:nvSpPr>
        <dsp:cNvPr id="0" name=""/>
        <dsp:cNvSpPr/>
      </dsp:nvSpPr>
      <dsp:spPr>
        <a:xfrm>
          <a:off x="0" y="12571"/>
          <a:ext cx="6588691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Indicator of our effectiveness in life</a:t>
          </a:r>
        </a:p>
      </dsp:txBody>
      <dsp:txXfrm>
        <a:off x="67966" y="80537"/>
        <a:ext cx="6452759" cy="1256367"/>
      </dsp:txXfrm>
    </dsp:sp>
    <dsp:sp modelId="{79F74130-0D36-4BFE-AC28-40674DD6F3E9}">
      <dsp:nvSpPr>
        <dsp:cNvPr id="0" name=""/>
        <dsp:cNvSpPr/>
      </dsp:nvSpPr>
      <dsp:spPr>
        <a:xfrm>
          <a:off x="0" y="1505671"/>
          <a:ext cx="6588691" cy="139229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Long-term implications of some decisions</a:t>
          </a:r>
        </a:p>
      </dsp:txBody>
      <dsp:txXfrm>
        <a:off x="67966" y="1573637"/>
        <a:ext cx="6452759" cy="1256367"/>
      </dsp:txXfrm>
    </dsp:sp>
    <dsp:sp modelId="{51A377B6-2AE3-4199-8B75-AE58D852AB09}">
      <dsp:nvSpPr>
        <dsp:cNvPr id="0" name=""/>
        <dsp:cNvSpPr/>
      </dsp:nvSpPr>
      <dsp:spPr>
        <a:xfrm>
          <a:off x="0" y="2998771"/>
          <a:ext cx="6588691" cy="139229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Others evaluate us by </a:t>
          </a:r>
          <a:r>
            <a:rPr lang="en-US" sz="3500" b="1" i="1" kern="1200"/>
            <a:t>how</a:t>
          </a:r>
          <a:r>
            <a:rPr lang="en-US" sz="3500" kern="1200"/>
            <a:t> we make decisions</a:t>
          </a:r>
        </a:p>
      </dsp:txBody>
      <dsp:txXfrm>
        <a:off x="67966" y="3066737"/>
        <a:ext cx="6452759" cy="1256367"/>
      </dsp:txXfrm>
    </dsp:sp>
    <dsp:sp modelId="{285214DA-74B5-4780-B6A6-9F4BB85108F1}">
      <dsp:nvSpPr>
        <dsp:cNvPr id="0" name=""/>
        <dsp:cNvSpPr/>
      </dsp:nvSpPr>
      <dsp:spPr>
        <a:xfrm>
          <a:off x="0" y="4491871"/>
          <a:ext cx="6588691" cy="13922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Process for making effective decisions can be learned</a:t>
          </a:r>
        </a:p>
      </dsp:txBody>
      <dsp:txXfrm>
        <a:off x="67966" y="4559837"/>
        <a:ext cx="6452759" cy="1256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8DBE1-9D9F-4483-9164-8C44BCB0BD50}">
      <dsp:nvSpPr>
        <dsp:cNvPr id="0" name=""/>
        <dsp:cNvSpPr/>
      </dsp:nvSpPr>
      <dsp:spPr>
        <a:xfrm>
          <a:off x="200105" y="1476"/>
          <a:ext cx="2946894" cy="17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Communication</a:t>
          </a:r>
        </a:p>
      </dsp:txBody>
      <dsp:txXfrm>
        <a:off x="200105" y="1476"/>
        <a:ext cx="2946894" cy="1768136"/>
      </dsp:txXfrm>
    </dsp:sp>
    <dsp:sp modelId="{C13846CF-97F2-41F3-993E-0174713D5F78}">
      <dsp:nvSpPr>
        <dsp:cNvPr id="0" name=""/>
        <dsp:cNvSpPr/>
      </dsp:nvSpPr>
      <dsp:spPr>
        <a:xfrm>
          <a:off x="3441690" y="1476"/>
          <a:ext cx="2946894" cy="1768136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Analysis</a:t>
          </a:r>
        </a:p>
      </dsp:txBody>
      <dsp:txXfrm>
        <a:off x="3441690" y="1476"/>
        <a:ext cx="2946894" cy="1768136"/>
      </dsp:txXfrm>
    </dsp:sp>
    <dsp:sp modelId="{15FCB481-B59B-4E19-AC8C-6D5AE096B85E}">
      <dsp:nvSpPr>
        <dsp:cNvPr id="0" name=""/>
        <dsp:cNvSpPr/>
      </dsp:nvSpPr>
      <dsp:spPr>
        <a:xfrm>
          <a:off x="200105" y="2064303"/>
          <a:ext cx="2946894" cy="176813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Synthesis</a:t>
          </a:r>
        </a:p>
      </dsp:txBody>
      <dsp:txXfrm>
        <a:off x="200105" y="2064303"/>
        <a:ext cx="2946894" cy="1768136"/>
      </dsp:txXfrm>
    </dsp:sp>
    <dsp:sp modelId="{EB1395D9-9247-49E6-B859-92370363C891}">
      <dsp:nvSpPr>
        <dsp:cNvPr id="0" name=""/>
        <dsp:cNvSpPr/>
      </dsp:nvSpPr>
      <dsp:spPr>
        <a:xfrm>
          <a:off x="3441690" y="2064303"/>
          <a:ext cx="2946894" cy="176813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Valuing</a:t>
          </a:r>
        </a:p>
      </dsp:txBody>
      <dsp:txXfrm>
        <a:off x="3441690" y="2064303"/>
        <a:ext cx="2946894" cy="1768136"/>
      </dsp:txXfrm>
    </dsp:sp>
    <dsp:sp modelId="{34E91F8B-C02F-47ED-A39E-C934F1B043FA}">
      <dsp:nvSpPr>
        <dsp:cNvPr id="0" name=""/>
        <dsp:cNvSpPr/>
      </dsp:nvSpPr>
      <dsp:spPr>
        <a:xfrm>
          <a:off x="1820898" y="4127129"/>
          <a:ext cx="2946894" cy="17681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Execution</a:t>
          </a:r>
        </a:p>
      </dsp:txBody>
      <dsp:txXfrm>
        <a:off x="1820898" y="4127129"/>
        <a:ext cx="2946894" cy="1768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15C89-B594-4426-AA82-088B30AE567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D0A65-5B1F-4629-BBA8-D297AAF2CBBB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Becoming aware of the gap</a:t>
          </a:r>
        </a:p>
      </dsp:txBody>
      <dsp:txXfrm>
        <a:off x="378614" y="886531"/>
        <a:ext cx="2810360" cy="1744948"/>
      </dsp:txXfrm>
    </dsp:sp>
    <dsp:sp modelId="{1060C892-EB3E-40D2-9FD6-C4D3C3E7FD97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B4891-CFDB-4A1A-B177-E29F4496801F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Discomfort becomes greater than fear of change</a:t>
          </a:r>
        </a:p>
      </dsp:txBody>
      <dsp:txXfrm>
        <a:off x="3946203" y="886531"/>
        <a:ext cx="2810360" cy="1744948"/>
      </dsp:txXfrm>
    </dsp:sp>
    <dsp:sp modelId="{6B209682-8E86-47BF-99A1-554A296F4700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85717-3E54-4E31-AB39-296EB220F452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Assistance sought when resources are inadequate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FDAD-45BE-4D75-9BAE-676A2EC15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53954-1CCD-4593-BAC6-58A31FAB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7F6-C4A7-4E37-8F6C-137B3440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0132-A07E-4EE7-93A3-52955F12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2B1E-E364-4739-9C74-56DA5817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F8CD-F9CA-4E51-B7AF-988354B2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AB516-3264-4755-9348-C548F06C8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784F5-66E4-4513-82EF-44A68F33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065D4-07F9-4751-866F-B435E44A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F7DE-25B2-4C54-BC4E-75D8C44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7D2A8-6C16-45B2-9E86-F22BD5046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BCFC7-B89E-40B3-8D38-49094B112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223BA-7FF3-464B-9FB3-3E18C017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D61DE-619C-45DF-B345-008D03CD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99E3F-BD21-4DEB-8836-2F929AE1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84C8-379D-4400-B257-9447C228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4379-0B74-4A78-960C-FE2046F8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9067-98BF-4704-960A-C14C0B8D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0AED-55F9-426C-8AAE-4A5A26A2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0050D-CDBE-4581-A7E3-12CD0365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7026-4242-4B4D-8406-2A755E42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1F6DD-C564-416C-98B1-AE47EB68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967D9-4A7C-41A7-8108-3F667B3E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1A61C-428D-438B-84D2-7CEE4EE8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D0D5-80AB-4043-A966-4EF59578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E882-DF54-405B-9193-0AB73147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CE4D-0BC0-4D78-9928-89C8D8149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2C830-0CDE-421A-95C9-119450ABB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7AAA7-A82C-411B-8625-9EB67110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AE559-066F-41F2-830D-A1262F80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B15FF-547C-405E-8BAB-D7DCA7D7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462D-CC25-41E7-B1BC-28F2C355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F86B6-6E97-4644-955D-17688FB5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6C2C0-D3F9-4921-BFA7-5B7ABC828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34333-A75B-47F6-8BAB-42DF00CB3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3C789-9880-4647-BB5B-8F19C14D5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829B2-B41A-4449-9623-D19CCA92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2D96B-7070-46D0-8FD4-4F9DE4D0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55C8C-2977-4962-8FB8-E98383FD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DC45-6C8C-463C-B267-13752FA5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E75C4-345B-4A45-8A4D-F1A074C8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B8DEB-31E0-49B7-8D5E-98DE8E8B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8F957-6CC3-4024-8CFE-E7E16077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6A334-092C-42DE-A3CE-9722C763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E0412-7FDC-4A95-ADA6-C25221A7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F223D-E0EF-4AC5-821F-326543EC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7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4078-4009-4BC6-B9DA-5396A24C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A856-E80D-4ABB-95E7-0E27BAC25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ED2FE-70E5-48E0-BF02-692D6EB33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A1A3D-9DC8-467D-9361-F4BD4C0F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E7A3-A0DC-4401-912B-2E9CB1A8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F975C-C0E9-4A05-ABFF-0D1F4EC5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8698-7E1D-49B3-BC8B-011890EB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9F0E8-EA38-48D1-96FE-3416FF10B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3A26E-4539-44CB-B656-F2FB5BDD3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4B581-BE01-4D08-A5DA-22E8CA9E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31C-D249-41E5-AAB0-0A768AB9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14959-1174-41E0-8D54-99B89454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0C055-A9A1-4015-BC19-A8403836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FC7F4-7F54-4CDF-986C-42EE13111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C8F9-26DF-43C6-AF6E-76EC06D47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DBC7-14F7-48A2-B122-FFC4AB41B61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7AB9C-4AAC-455F-8122-2CD9C0243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04BC6-C13B-4CF7-8AC1-5BE548682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A06E-B3A8-4F6A-9B72-2AFAD828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2E_99F9F7F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colourful light bulb with business icons">
            <a:extLst>
              <a:ext uri="{FF2B5EF4-FFF2-40B4-BE49-F238E27FC236}">
                <a16:creationId xmlns:a16="http://schemas.microsoft.com/office/drawing/2014/main" id="{92BACF74-4D05-7264-F516-631B36AE4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" r="1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8046720" y="1045597"/>
            <a:ext cx="3633746" cy="1588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1" dirty="0">
                <a:ln/>
                <a:latin typeface="+mj-lt"/>
                <a:ea typeface="+mj-ea"/>
                <a:cs typeface="+mj-cs"/>
              </a:rPr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6600" dirty="0"/>
              <a:t>Career Decision Making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46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2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CASVE Cycle (Decision Making)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217D898-482B-4BCF-B981-D3870DC4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664978"/>
            <a:ext cx="7347537" cy="55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6B34B3-EB30-1117-DFE2-BEC8ABAC1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7471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47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Internal Conditions: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Avoidance behavior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Physiological state</a:t>
            </a:r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794BDE21-1ABF-3447-20B4-66324020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0" r="1957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344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External Conditions: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Significant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53ED0-2ADC-8C9D-84AF-C55A909D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0" r="3276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71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Clarify </a:t>
            </a:r>
            <a:r>
              <a:rPr lang="en-US" sz="2200" b="1" u="sng" dirty="0">
                <a:latin typeface="Arial" panose="020B0604020202020204" pitchFamily="34" charset="0"/>
              </a:rPr>
              <a:t>self-knowledge</a:t>
            </a:r>
            <a:r>
              <a:rPr lang="en-US" sz="2200" dirty="0">
                <a:latin typeface="Arial" panose="020B0604020202020204" pitchFamily="34" charset="0"/>
              </a:rPr>
              <a:t> related to the gap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Clarify </a:t>
            </a:r>
            <a:r>
              <a:rPr lang="en-US" sz="2200" b="1" u="sng" dirty="0">
                <a:latin typeface="Arial" panose="020B0604020202020204" pitchFamily="34" charset="0"/>
              </a:rPr>
              <a:t>option knowledge</a:t>
            </a:r>
            <a:r>
              <a:rPr lang="en-US" sz="2200" u="sng" dirty="0"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related to the gap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Understanding how I </a:t>
            </a:r>
            <a:r>
              <a:rPr lang="en-US" sz="2200" b="1" u="sng" dirty="0">
                <a:latin typeface="Arial" panose="020B0604020202020204" pitchFamily="34" charset="0"/>
              </a:rPr>
              <a:t>make important decisions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Understanding how my </a:t>
            </a:r>
            <a:r>
              <a:rPr lang="en-US" sz="2200" b="1" u="sng" dirty="0">
                <a:latin typeface="Arial" panose="020B0604020202020204" pitchFamily="34" charset="0"/>
              </a:rPr>
              <a:t>thinking</a:t>
            </a:r>
            <a:r>
              <a:rPr lang="en-US" sz="2200" dirty="0">
                <a:latin typeface="Arial" panose="020B0604020202020204" pitchFamily="34" charset="0"/>
              </a:rPr>
              <a:t> influences choices</a:t>
            </a:r>
          </a:p>
        </p:txBody>
      </p:sp>
      <p:pic>
        <p:nvPicPr>
          <p:cNvPr id="14" name="Picture 4" descr="Person with idea concept">
            <a:extLst>
              <a:ext uri="{FF2B5EF4-FFF2-40B4-BE49-F238E27FC236}">
                <a16:creationId xmlns:a16="http://schemas.microsoft.com/office/drawing/2014/main" id="{A5807851-4142-0771-DE06-81C23F521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6" r="135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0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400" dirty="0">
                <a:latin typeface="Arial" panose="020B0604020202020204" pitchFamily="34" charset="0"/>
              </a:rPr>
              <a:t> Clarify self-knowledge related to the gap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What do I want?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What have I learned from past experience, e.g., family, tests, etc.?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What are my values, interests, skills?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1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</a:rPr>
              <a:t>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Clarify option knowledge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What do I know about occupations,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fields of study, or jobs?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Do I have an effective schema for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understanding the world of work?</a:t>
            </a:r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5C252140-D1C6-65E4-E9EE-C93FE0B56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2" r="2064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950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2893800"/>
            <a:ext cx="6789420" cy="332066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Understanding </a:t>
            </a:r>
            <a:r>
              <a:rPr lang="en-US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 make  important decisions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</a:rPr>
              <a:t> Willingness to accept responsibility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</a:rPr>
              <a:t> Decision-making and learning styles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</a:rPr>
              <a:t> Understanding how positive </a:t>
            </a:r>
            <a:r>
              <a:rPr lang="en-US" sz="1700" b="1" i="1" dirty="0">
                <a:latin typeface="Arial" panose="020B0604020202020204" pitchFamily="34" charset="0"/>
              </a:rPr>
              <a:t>and</a:t>
            </a:r>
            <a:r>
              <a:rPr lang="en-US" sz="1700" dirty="0">
                <a:latin typeface="Arial" panose="020B0604020202020204" pitchFamily="34" charset="0"/>
              </a:rPr>
              <a:t> negative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US" sz="1700" dirty="0">
                <a:latin typeface="Arial" panose="020B0604020202020204" pitchFamily="34" charset="0"/>
              </a:rPr>
              <a:t>     thinking influences career choices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00CF211A-ADF9-5D62-9DE4-D2013351F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5" r="1229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09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can I do to solve the gap?</a:t>
            </a:r>
          </a:p>
          <a:p>
            <a:pPr marL="0" indent="0">
              <a:buClr>
                <a:srgbClr val="C00000"/>
              </a:buClr>
              <a:buNone/>
            </a:pP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2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avoid missing alternatives while not becoming overwhelmed with options</a:t>
            </a:r>
          </a:p>
        </p:txBody>
      </p:sp>
      <p:pic>
        <p:nvPicPr>
          <p:cNvPr id="5" name="Picture 4" descr="Network with pins">
            <a:extLst>
              <a:ext uri="{FF2B5EF4-FFF2-40B4-BE49-F238E27FC236}">
                <a16:creationId xmlns:a16="http://schemas.microsoft.com/office/drawing/2014/main" id="{03A52136-62FD-B996-EDE5-8557ABD99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7" r="173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202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Expanding &amp; Narrowing My Options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effectLst/>
                <a:latin typeface="Arial" panose="020B0604020202020204" pitchFamily="34" charset="0"/>
              </a:rPr>
              <a:t> Synthesis Elaboration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effectLst/>
                <a:latin typeface="Arial" panose="020B0604020202020204" pitchFamily="34" charset="0"/>
              </a:rPr>
              <a:t>Brainstorming to expand list of</a:t>
            </a:r>
            <a:r>
              <a:rPr lang="en-US" sz="2200">
                <a:latin typeface="Arial" panose="020B0604020202020204" pitchFamily="34" charset="0"/>
              </a:rPr>
              <a:t>    </a:t>
            </a:r>
            <a:r>
              <a:rPr lang="en-US" sz="2200">
                <a:effectLst/>
                <a:latin typeface="Arial" panose="020B0604020202020204" pitchFamily="34" charset="0"/>
              </a:rPr>
              <a:t>possible options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</a:rPr>
              <a:t>Synthesis Crystallization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effectLst/>
                <a:latin typeface="Arial" panose="020B0604020202020204" pitchFamily="34" charset="0"/>
              </a:rPr>
              <a:t>Reduce list to 3 – 5 options</a:t>
            </a:r>
            <a:endParaRPr lang="en-US" sz="2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eakers with solution on shelf in lab">
            <a:extLst>
              <a:ext uri="{FF2B5EF4-FFF2-40B4-BE49-F238E27FC236}">
                <a16:creationId xmlns:a16="http://schemas.microsoft.com/office/drawing/2014/main" id="{FEB57740-39C4-736E-FF4A-59D37F591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2" r="1054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123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Pyramid of Information Processing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FB4C0F1-04A1-4360-8494-8BB48ADB7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376674"/>
            <a:ext cx="6780700" cy="41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200">
                <a:effectLst/>
                <a:latin typeface="Arial" panose="020B0604020202020204" pitchFamily="34" charset="0"/>
              </a:rPr>
              <a:t>Judging costs and benefits of </a:t>
            </a:r>
            <a:r>
              <a:rPr lang="en-US" sz="2200" b="1" u="sng">
                <a:effectLst/>
                <a:latin typeface="Arial" panose="020B0604020202020204" pitchFamily="34" charset="0"/>
              </a:rPr>
              <a:t>each</a:t>
            </a:r>
            <a:r>
              <a:rPr lang="en-US" sz="2200">
                <a:effectLst/>
                <a:latin typeface="Arial" panose="020B0604020202020204" pitchFamily="34" charset="0"/>
              </a:rPr>
              <a:t> option to: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</a:rPr>
              <a:t>Oneself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</a:rPr>
              <a:t>Significant others, e.g., family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</a:rPr>
              <a:t>Cultural group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sz="2200">
                <a:latin typeface="Arial" panose="020B0604020202020204" pitchFamily="34" charset="0"/>
              </a:rPr>
              <a:t>Community and/or society at large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D816E787-E1C3-181E-6950-779B89C4D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3" r="141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420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Prioritizing options: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First choice and back up choices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What is the best choice for me? Significant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others? Cultural group?</a:t>
            </a:r>
          </a:p>
          <a:p>
            <a:pPr marL="0" indent="0">
              <a:buClr>
                <a:srgbClr val="C00000"/>
              </a:buClr>
              <a:buNone/>
            </a:pP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Selecting a 1st option: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Narrow gap identified in Communication phase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28CD42D3-E603-458B-32CD-DC6FC2771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3" r="141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824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8" y="1825625"/>
            <a:ext cx="920115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Final phase converting thoughts into action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Formulate goal and execute a plan for implementing your first choice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Three activities: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trying out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FAB7F-3DD0-4BAF-95BA-0AF1D7CDA443}"/>
              </a:ext>
            </a:extLst>
          </p:cNvPr>
          <p:cNvSpPr txBox="1"/>
          <p:nvPr/>
        </p:nvSpPr>
        <p:spPr>
          <a:xfrm>
            <a:off x="4832847" y="4195258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F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What are some examples for each of these activities?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5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Review external demands &amp; internal states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Has the gap been closed?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Have negative emotions and physiological states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  improved?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Am I taking action to achieve my goal?</a:t>
            </a:r>
          </a:p>
        </p:txBody>
      </p:sp>
    </p:spTree>
    <p:extLst>
      <p:ext uri="{BB962C8B-B14F-4D97-AF65-F5344CB8AC3E}">
        <p14:creationId xmlns:p14="http://schemas.microsoft.com/office/powerpoint/2010/main" val="26681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CASVE Cycle (Decision Making)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217D898-482B-4BCF-B981-D3870DC4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0785"/>
            <a:ext cx="7214616" cy="54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959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Improving Career Decision Making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Decision making is an ongoing process, not an event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Process is a skill--can become almost automatic with 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  continued practice and use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Problems in one phase can shut down or derail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  entire problem-solving process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Remember: career “problems” are continuous, you 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 will likely repeat the cycle many times</a:t>
            </a:r>
          </a:p>
        </p:txBody>
      </p:sp>
    </p:spTree>
    <p:extLst>
      <p:ext uri="{BB962C8B-B14F-4D97-AF65-F5344CB8AC3E}">
        <p14:creationId xmlns:p14="http://schemas.microsoft.com/office/powerpoint/2010/main" val="146845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790136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Decision Making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881" y="1690689"/>
            <a:ext cx="7635899" cy="40470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Completing assessment instruments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e.g., Career Thoughts Inventory (CTI)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Use guides/worksheets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Guide to Good Decision Making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Appendix F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Observe other successful decision makers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Conduct information interviews, read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Reflect on where you are in the CASVE cycle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F052D2-8691-4283-80F4-B2CCF4558EA3}"/>
              </a:ext>
            </a:extLst>
          </p:cNvPr>
          <p:cNvSpPr txBox="1">
            <a:spLocks/>
          </p:cNvSpPr>
          <p:nvPr/>
        </p:nvSpPr>
        <p:spPr>
          <a:xfrm>
            <a:off x="8408605" y="4244036"/>
            <a:ext cx="1123628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2376D7-C225-4615-8FFB-3DEC4882A5ED}"/>
              </a:ext>
            </a:extLst>
          </p:cNvPr>
          <p:cNvSpPr txBox="1">
            <a:spLocks/>
          </p:cNvSpPr>
          <p:nvPr/>
        </p:nvSpPr>
        <p:spPr>
          <a:xfrm>
            <a:off x="9024068" y="5262922"/>
            <a:ext cx="747384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39585F-7A49-49F6-928D-FB8AE9ABC287}"/>
              </a:ext>
            </a:extLst>
          </p:cNvPr>
          <p:cNvSpPr txBox="1">
            <a:spLocks/>
          </p:cNvSpPr>
          <p:nvPr/>
        </p:nvSpPr>
        <p:spPr>
          <a:xfrm>
            <a:off x="8205960" y="5262921"/>
            <a:ext cx="647248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BB8912-629F-49DF-8D27-96898C4C11D5}"/>
              </a:ext>
            </a:extLst>
          </p:cNvPr>
          <p:cNvSpPr txBox="1">
            <a:spLocks/>
          </p:cNvSpPr>
          <p:nvPr/>
        </p:nvSpPr>
        <p:spPr>
          <a:xfrm>
            <a:off x="7944956" y="4687077"/>
            <a:ext cx="747383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B1B951-3FA7-4B4E-AED4-6BD94E793E89}"/>
              </a:ext>
            </a:extLst>
          </p:cNvPr>
          <p:cNvSpPr txBox="1">
            <a:spLocks/>
          </p:cNvSpPr>
          <p:nvPr/>
        </p:nvSpPr>
        <p:spPr>
          <a:xfrm>
            <a:off x="9246619" y="4691888"/>
            <a:ext cx="747383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10" name="Graphic 9" descr="Line arrow: Clockwise curve with solid fill">
            <a:extLst>
              <a:ext uri="{FF2B5EF4-FFF2-40B4-BE49-F238E27FC236}">
                <a16:creationId xmlns:a16="http://schemas.microsoft.com/office/drawing/2014/main" id="{96897CD4-82F7-4FC0-8EEF-69B9FEEAF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61635">
            <a:off x="8183129" y="4941952"/>
            <a:ext cx="169164" cy="169164"/>
          </a:xfrm>
          <a:prstGeom prst="rect">
            <a:avLst/>
          </a:prstGeom>
        </p:spPr>
      </p:pic>
      <p:pic>
        <p:nvPicPr>
          <p:cNvPr id="11" name="Graphic 10" descr="Line arrow: Clockwise curve with solid fill">
            <a:extLst>
              <a:ext uri="{FF2B5EF4-FFF2-40B4-BE49-F238E27FC236}">
                <a16:creationId xmlns:a16="http://schemas.microsoft.com/office/drawing/2014/main" id="{1CE42121-4C50-4439-A1AB-752AFAFB9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75923">
            <a:off x="8234065" y="4331791"/>
            <a:ext cx="169164" cy="169164"/>
          </a:xfrm>
          <a:prstGeom prst="rect">
            <a:avLst/>
          </a:prstGeom>
        </p:spPr>
      </p:pic>
      <p:pic>
        <p:nvPicPr>
          <p:cNvPr id="12" name="Graphic 11" descr="Line arrow: Clockwise curve with solid fill">
            <a:extLst>
              <a:ext uri="{FF2B5EF4-FFF2-40B4-BE49-F238E27FC236}">
                <a16:creationId xmlns:a16="http://schemas.microsoft.com/office/drawing/2014/main" id="{EC85815C-7EF2-415E-B2EE-EDBEDA9D0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46666">
            <a:off x="9455534" y="4325778"/>
            <a:ext cx="169164" cy="169164"/>
          </a:xfrm>
          <a:prstGeom prst="rect">
            <a:avLst/>
          </a:prstGeom>
        </p:spPr>
      </p:pic>
      <p:pic>
        <p:nvPicPr>
          <p:cNvPr id="13" name="Graphic 12" descr="Line arrow: Clockwise curve with solid fill">
            <a:extLst>
              <a:ext uri="{FF2B5EF4-FFF2-40B4-BE49-F238E27FC236}">
                <a16:creationId xmlns:a16="http://schemas.microsoft.com/office/drawing/2014/main" id="{9606CF84-8D36-4423-9C24-48BFC27B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60386">
            <a:off x="9535728" y="4979993"/>
            <a:ext cx="169164" cy="169164"/>
          </a:xfrm>
          <a:prstGeom prst="rect">
            <a:avLst/>
          </a:prstGeom>
        </p:spPr>
      </p:pic>
      <p:pic>
        <p:nvPicPr>
          <p:cNvPr id="14" name="Graphic 13" descr="Line arrow: Clockwise curve with solid fill">
            <a:extLst>
              <a:ext uri="{FF2B5EF4-FFF2-40B4-BE49-F238E27FC236}">
                <a16:creationId xmlns:a16="http://schemas.microsoft.com/office/drawing/2014/main" id="{9E1E9A79-DE3A-4F30-B073-77F71D26E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925493">
            <a:off x="8871881" y="5384334"/>
            <a:ext cx="169164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erial view of a highway near the ocean">
            <a:extLst>
              <a:ext uri="{FF2B5EF4-FFF2-40B4-BE49-F238E27FC236}">
                <a16:creationId xmlns:a16="http://schemas.microsoft.com/office/drawing/2014/main" id="{77405AFF-DABE-973C-DA70-EFCEE864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1" b="338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4968F-EE84-47FF-BE8E-DB52E114B73E}"/>
              </a:ext>
            </a:extLst>
          </p:cNvPr>
          <p:cNvSpPr txBox="1"/>
          <p:nvPr/>
        </p:nvSpPr>
        <p:spPr>
          <a:xfrm>
            <a:off x="571501" y="3891526"/>
            <a:ext cx="750570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0464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996571-0B3C-214D-CE5F-20872A211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3314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Decision Making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D87B81-BDF2-6E50-6992-5F211FEFC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7944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83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 of Decision Makers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520825"/>
            <a:ext cx="3419474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>
                <a:effectLst/>
                <a:latin typeface="Arial" panose="020B0604020202020204" pitchFamily="34" charset="0"/>
              </a:rPr>
              <a:t> Decided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>
                <a:latin typeface="Arial" panose="020B0604020202020204" pitchFamily="34" charset="0"/>
              </a:rPr>
              <a:t> </a:t>
            </a:r>
            <a:r>
              <a:rPr lang="en-US">
                <a:effectLst/>
                <a:latin typeface="Arial" panose="020B0604020202020204" pitchFamily="34" charset="0"/>
              </a:rPr>
              <a:t>Undecided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>
                <a:latin typeface="Arial" panose="020B0604020202020204" pitchFamily="34" charset="0"/>
              </a:rPr>
              <a:t> </a:t>
            </a:r>
            <a:r>
              <a:rPr lang="en-US">
                <a:effectLst/>
                <a:latin typeface="Arial" panose="020B0604020202020204" pitchFamily="34" charset="0"/>
              </a:rPr>
              <a:t>Indecisive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7803F-D6A3-4A33-ADF1-0E6675F49C25}"/>
              </a:ext>
            </a:extLst>
          </p:cNvPr>
          <p:cNvSpPr txBox="1"/>
          <p:nvPr/>
        </p:nvSpPr>
        <p:spPr>
          <a:xfrm>
            <a:off x="990601" y="4882802"/>
            <a:ext cx="990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Bradley Hand ITC" panose="03070402050302030203" pitchFamily="66" charset="0"/>
              </a:rPr>
              <a:t>How do these relate to the type of career assistance needed?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7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in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25625"/>
            <a:ext cx="3478267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Personal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Family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Society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7803F-D6A3-4A33-ADF1-0E6675F49C25}"/>
              </a:ext>
            </a:extLst>
          </p:cNvPr>
          <p:cNvSpPr txBox="1"/>
          <p:nvPr/>
        </p:nvSpPr>
        <p:spPr>
          <a:xfrm>
            <a:off x="5615152" y="2736503"/>
            <a:ext cx="328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What are some examples from each of these areas?</a:t>
            </a:r>
          </a:p>
        </p:txBody>
      </p:sp>
    </p:spTree>
    <p:extLst>
      <p:ext uri="{BB962C8B-B14F-4D97-AF65-F5344CB8AC3E}">
        <p14:creationId xmlns:p14="http://schemas.microsoft.com/office/powerpoint/2010/main" val="139137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 for Career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u="sng" dirty="0">
                <a:latin typeface="Arial" panose="020B0604020202020204" pitchFamily="34" charset="0"/>
              </a:rPr>
              <a:t>Capability Factors</a:t>
            </a:r>
            <a:r>
              <a:rPr lang="en-US" sz="2600" dirty="0">
                <a:latin typeface="Arial" panose="020B0604020202020204" pitchFamily="34" charset="0"/>
              </a:rPr>
              <a:t>—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emotions, motivation,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willingness to assume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responsibility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u="sng" dirty="0">
                <a:latin typeface="Arial" panose="020B0604020202020204" pitchFamily="34" charset="0"/>
              </a:rPr>
              <a:t>Complexity Factors</a:t>
            </a:r>
            <a:r>
              <a:rPr lang="en-US" sz="2600" dirty="0">
                <a:latin typeface="Arial" panose="020B0604020202020204" pitchFamily="34" charset="0"/>
              </a:rPr>
              <a:t>—family,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social, economic,</a:t>
            </a:r>
            <a:r>
              <a:rPr lang="en-US" sz="2600" dirty="0"/>
              <a:t> </a:t>
            </a:r>
            <a:r>
              <a:rPr lang="en-US" sz="2600" dirty="0">
                <a:latin typeface="Arial" panose="020B0604020202020204" pitchFamily="34" charset="0"/>
              </a:rPr>
              <a:t>organizational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conditions</a:t>
            </a:r>
            <a:endParaRPr lang="en-US" sz="2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826B13-CA6D-4BA5-9F5B-0BB9EA45A414}"/>
              </a:ext>
            </a:extLst>
          </p:cNvPr>
          <p:cNvCxnSpPr/>
          <p:nvPr/>
        </p:nvCxnSpPr>
        <p:spPr>
          <a:xfrm>
            <a:off x="2249215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EC80CD-47CE-4F01-8121-B8CFE2AE9CE9}"/>
              </a:ext>
            </a:extLst>
          </p:cNvPr>
          <p:cNvSpPr txBox="1"/>
          <p:nvPr/>
        </p:nvSpPr>
        <p:spPr>
          <a:xfrm>
            <a:off x="6499533" y="2091966"/>
            <a:ext cx="3281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How might these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factors help or hinder career decision making?</a:t>
            </a:r>
          </a:p>
        </p:txBody>
      </p:sp>
    </p:spTree>
    <p:extLst>
      <p:ext uri="{BB962C8B-B14F-4D97-AF65-F5344CB8AC3E}">
        <p14:creationId xmlns:p14="http://schemas.microsoft.com/office/powerpoint/2010/main" val="63813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394335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Recognizing a “gap”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Analyzing its causes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Coming up with ways to remove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the gap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Choosing an option to remove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the gap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Developing a strategy for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implementing the choice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Importance of a risk-taking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attitude, ability to deal with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happenstance!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2249215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47803F-D6A3-4A33-ADF1-0E6675F49C25}"/>
              </a:ext>
            </a:extLst>
          </p:cNvPr>
          <p:cNvSpPr txBox="1"/>
          <p:nvPr/>
        </p:nvSpPr>
        <p:spPr>
          <a:xfrm>
            <a:off x="6188623" y="1982625"/>
            <a:ext cx="3281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What are some “gaps” that college students face related to career decision making?</a:t>
            </a:r>
          </a:p>
        </p:txBody>
      </p:sp>
    </p:spTree>
    <p:extLst>
      <p:ext uri="{BB962C8B-B14F-4D97-AF65-F5344CB8AC3E}">
        <p14:creationId xmlns:p14="http://schemas.microsoft.com/office/powerpoint/2010/main" val="241124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CASVE Cycle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BB8B88-6A5A-41AB-BEAD-D70610F392F9}"/>
              </a:ext>
            </a:extLst>
          </p:cNvPr>
          <p:cNvSpPr txBox="1">
            <a:spLocks/>
          </p:cNvSpPr>
          <p:nvPr/>
        </p:nvSpPr>
        <p:spPr>
          <a:xfrm>
            <a:off x="2367831" y="3706908"/>
            <a:ext cx="2019959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56DF9A-CDB5-40BA-975E-89F2BC97D99C}"/>
              </a:ext>
            </a:extLst>
          </p:cNvPr>
          <p:cNvSpPr txBox="1">
            <a:spLocks/>
          </p:cNvSpPr>
          <p:nvPr/>
        </p:nvSpPr>
        <p:spPr>
          <a:xfrm>
            <a:off x="2367831" y="4478404"/>
            <a:ext cx="1749315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193FC6-CAA7-4960-A154-C1C9B5201319}"/>
              </a:ext>
            </a:extLst>
          </p:cNvPr>
          <p:cNvSpPr txBox="1">
            <a:spLocks/>
          </p:cNvSpPr>
          <p:nvPr/>
        </p:nvSpPr>
        <p:spPr>
          <a:xfrm>
            <a:off x="1999919" y="5151613"/>
            <a:ext cx="2019958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04DF1B-D3CC-41AE-8DD1-8F12E5B1263D}"/>
              </a:ext>
            </a:extLst>
          </p:cNvPr>
          <p:cNvSpPr txBox="1">
            <a:spLocks/>
          </p:cNvSpPr>
          <p:nvPr/>
        </p:nvSpPr>
        <p:spPr>
          <a:xfrm>
            <a:off x="2270562" y="2935412"/>
            <a:ext cx="1749315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37446E1-65A8-6A8A-0CCF-83703B74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01001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51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727</Words>
  <Application>Microsoft Office PowerPoint</Application>
  <PresentationFormat>Widescreen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Meiryo</vt:lpstr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Pyramid of Information Processing</vt:lpstr>
      <vt:lpstr>Presentation Overview</vt:lpstr>
      <vt:lpstr>Importance of Decision Making</vt:lpstr>
      <vt:lpstr>Kinds of Decision Makers</vt:lpstr>
      <vt:lpstr>Problems in Decision Making</vt:lpstr>
      <vt:lpstr>Readiness for Career Decision Making</vt:lpstr>
      <vt:lpstr>Decision Making Processes</vt:lpstr>
      <vt:lpstr>CASVE Cycle</vt:lpstr>
      <vt:lpstr>CASVE Cycle (Decision Making)</vt:lpstr>
      <vt:lpstr>Communication</vt:lpstr>
      <vt:lpstr>Communication</vt:lpstr>
      <vt:lpstr>Communication</vt:lpstr>
      <vt:lpstr>Analysis</vt:lpstr>
      <vt:lpstr>Analysis</vt:lpstr>
      <vt:lpstr>Analysis</vt:lpstr>
      <vt:lpstr>Analysis</vt:lpstr>
      <vt:lpstr>Synthesis</vt:lpstr>
      <vt:lpstr>Expanding &amp; Narrowing My Options</vt:lpstr>
      <vt:lpstr>Valuing</vt:lpstr>
      <vt:lpstr>Valuing</vt:lpstr>
      <vt:lpstr>Execution</vt:lpstr>
      <vt:lpstr>Communication</vt:lpstr>
      <vt:lpstr>CASVE Cycle (Decision Making)</vt:lpstr>
      <vt:lpstr>Improving Career Decision Making</vt:lpstr>
      <vt:lpstr>Improving Decision Making Skills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Waqar Ahmad</dc:creator>
  <cp:lastModifiedBy>Waqar Ahmad</cp:lastModifiedBy>
  <cp:revision>2</cp:revision>
  <dcterms:created xsi:type="dcterms:W3CDTF">2022-11-29T07:43:20Z</dcterms:created>
  <dcterms:modified xsi:type="dcterms:W3CDTF">2022-11-29T07:53:41Z</dcterms:modified>
</cp:coreProperties>
</file>