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 id="2147483684" r:id="rId3"/>
    <p:sldMasterId id="2147483722" r:id="rId4"/>
    <p:sldMasterId id="2147483710" r:id="rId5"/>
    <p:sldMasterId id="2147483648" r:id="rId6"/>
  </p:sldMasterIdLst>
  <p:notesMasterIdLst>
    <p:notesMasterId r:id="rId27"/>
  </p:notesMasterIdLst>
  <p:sldIdLst>
    <p:sldId id="259" r:id="rId7"/>
    <p:sldId id="380" r:id="rId8"/>
    <p:sldId id="379" r:id="rId9"/>
    <p:sldId id="378" r:id="rId10"/>
    <p:sldId id="377" r:id="rId11"/>
    <p:sldId id="376" r:id="rId12"/>
    <p:sldId id="375" r:id="rId13"/>
    <p:sldId id="374" r:id="rId14"/>
    <p:sldId id="373" r:id="rId15"/>
    <p:sldId id="372" r:id="rId16"/>
    <p:sldId id="371" r:id="rId17"/>
    <p:sldId id="370" r:id="rId18"/>
    <p:sldId id="369" r:id="rId19"/>
    <p:sldId id="368" r:id="rId20"/>
    <p:sldId id="367" r:id="rId21"/>
    <p:sldId id="366" r:id="rId22"/>
    <p:sldId id="365" r:id="rId23"/>
    <p:sldId id="381" r:id="rId24"/>
    <p:sldId id="258" r:id="rId25"/>
    <p:sldId id="25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915AA-6A10-1B57-3855-E1F398860059}" v="49" dt="2022-10-26T04:35:19.494"/>
    <p1510:client id="{3F9D3CAC-F664-8DB0-D506-B022D5FF66E3}" v="1" dt="2022-10-26T05:58:44.827"/>
    <p1510:client id="{42ADF1A8-8A1A-B0A0-2704-87DA9B9E5BC5}" v="36" dt="2022-11-02T04:43:47.316"/>
    <p1510:client id="{59A6EA8E-1009-4E66-B246-A0CE5D0CE851}" v="20" dt="2022-10-25T13:49:22.110"/>
    <p1510:client id="{A9D5E430-45B3-0CA7-3332-EAD00604218F}" v="9" dt="2022-11-30T04:09:01.293"/>
    <p1510:client id="{C3072D31-4708-1C46-8033-9FB905EF486C}" v="536" dt="2022-10-30T21:04:25.028"/>
    <p1510:client id="{DD9414B7-AFBD-A390-B787-1C96796CE16D}" v="12" dt="2022-11-02T07:59:05.040"/>
    <p1510:client id="{E9B95DE8-2187-4C31-8F77-6162F4DDF6A6}" v="47" dt="2022-11-30T07:54:59.832"/>
    <p1510:client id="{F181C6EB-25B3-CB44-2F17-4FF1DA893CD9}" v="460" dt="2022-11-08T07:07:44.280"/>
    <p1510:client id="{F90003A9-AE12-27C5-C396-DC25C2873046}" v="32" dt="2022-11-24T13:34:28.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11/30/2022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solidFill>
                  <a:srgbClr val="001E5E"/>
                </a:solidFill>
                <a:latin typeface="Times" pitchFamily="2" charset="0"/>
              </a:rPr>
              <a:t>- Generally, the greater the phylogenetic distance between two species, the greater the structural (and therefore the antigenic) disparity between them.</a:t>
            </a:r>
            <a:br>
              <a:rPr lang="en-US" dirty="0">
                <a:solidFill>
                  <a:srgbClr val="001E5E"/>
                </a:solidFill>
                <a:latin typeface="Times" pitchFamily="2" charset="0"/>
              </a:rPr>
            </a:br>
            <a:r>
              <a:rPr lang="en-US" dirty="0">
                <a:solidFill>
                  <a:srgbClr val="001E5E"/>
                </a:solidFill>
                <a:latin typeface="Times" pitchFamily="2" charset="0"/>
              </a:rPr>
              <a:t>- Some macromolecules (e.g., collagen and cytochrome </a:t>
            </a:r>
            <a:r>
              <a:rPr lang="en-US" i="1" dirty="0">
                <a:solidFill>
                  <a:srgbClr val="001E5E"/>
                </a:solidFill>
                <a:latin typeface="Times" pitchFamily="2" charset="0"/>
              </a:rPr>
              <a:t>c</a:t>
            </a:r>
            <a:r>
              <a:rPr lang="en-US" dirty="0">
                <a:solidFill>
                  <a:srgbClr val="001E5E"/>
                </a:solidFill>
                <a:latin typeface="Times" pitchFamily="2" charset="0"/>
              </a:rPr>
              <a:t>) were highly conserved throughout evolution and therefore display very little immunogenicity across diverse species lines. </a:t>
            </a:r>
            <a:endParaRPr lang="en-US" dirty="0">
              <a:effectLst/>
            </a:endParaRPr>
          </a:p>
          <a:p>
            <a:r>
              <a:rPr lang="en-US" dirty="0">
                <a:solidFill>
                  <a:srgbClr val="001E5E"/>
                </a:solidFill>
                <a:latin typeface="Times" pitchFamily="2" charset="0"/>
              </a:rPr>
              <a:t>- Conversely, some self-components (e.g., corneal tissue and sperm) are effectively sequestered from the immune system, so that if these tissues are injected even into the animal from which they originated, they will function as immunogens.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43BDE135-B312-D149-A939-E455A3F1533C}" type="slidenum">
              <a:rPr lang="en-US" smtClean="0"/>
              <a:t>6</a:t>
            </a:fld>
            <a:endParaRPr lang="en-US"/>
          </a:p>
        </p:txBody>
      </p:sp>
    </p:spTree>
    <p:extLst>
      <p:ext uri="{BB962C8B-B14F-4D97-AF65-F5344CB8AC3E}">
        <p14:creationId xmlns:p14="http://schemas.microsoft.com/office/powerpoint/2010/main" val="1728453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solidFill>
                  <a:srgbClr val="CC3300"/>
                </a:solidFill>
                <a:latin typeface="Arial" panose="020B0604020202020204" pitchFamily="34" charset="0"/>
              </a:rPr>
              <a:t>•</a:t>
            </a:r>
            <a:r>
              <a:rPr lang="en-US" sz="1200" dirty="0">
                <a:solidFill>
                  <a:srgbClr val="CC3300"/>
                </a:solidFill>
                <a:latin typeface="Arial Unicode MS" panose="020B0604020202020204" pitchFamily="34" charset="-128"/>
                <a:ea typeface="Arial Unicode MS" panose="020B0604020202020204" pitchFamily="34" charset="-128"/>
                <a:cs typeface="Arial Unicode MS" panose="020B0604020202020204" pitchFamily="34" charset="-128"/>
              </a:rPr>
              <a:t>Proteins </a:t>
            </a:r>
            <a:r>
              <a:rPr lang="en-US" sz="1200" dirty="0">
                <a:solidFill>
                  <a:srgbClr val="003399"/>
                </a:solidFill>
                <a:latin typeface="Arial Unicode MS" panose="020B0604020202020204" pitchFamily="34" charset="-128"/>
                <a:ea typeface="Arial Unicode MS" panose="020B0604020202020204" pitchFamily="34" charset="-128"/>
                <a:cs typeface="Arial Unicode MS" panose="020B0604020202020204" pitchFamily="34" charset="-128"/>
              </a:rPr>
              <a:t>are the most potent immunogens. </a:t>
            </a:r>
            <a:r>
              <a:rPr lang="en-US" dirty="0">
                <a:solidFill>
                  <a:srgbClr val="003399"/>
                </a:solidFill>
                <a:latin typeface="Calibri" panose="020F0502020204030204" pitchFamily="34" charset="0"/>
              </a:rPr>
              <a:t>, while </a:t>
            </a:r>
            <a:r>
              <a:rPr lang="en-US" dirty="0">
                <a:solidFill>
                  <a:srgbClr val="CC3300"/>
                </a:solidFill>
                <a:latin typeface="Calibri" panose="020F0502020204030204" pitchFamily="34" charset="0"/>
              </a:rPr>
              <a:t>polysaccharides </a:t>
            </a:r>
            <a:r>
              <a:rPr lang="en-US" dirty="0">
                <a:solidFill>
                  <a:srgbClr val="003399"/>
                </a:solidFill>
                <a:latin typeface="Calibri" panose="020F0502020204030204" pitchFamily="34" charset="0"/>
              </a:rPr>
              <a:t>ranking second. Lipids and nucleic acids of an infectious agent generally do not serve as immunogens unless they are complexed with proteins or polysaccharides (</a:t>
            </a:r>
            <a:r>
              <a:rPr lang="en-US" dirty="0">
                <a:solidFill>
                  <a:srgbClr val="CC3300"/>
                </a:solidFill>
                <a:latin typeface="Calibri" panose="020F0502020204030204" pitchFamily="34" charset="0"/>
              </a:rPr>
              <a:t>for Ab (B-cell) responses) </a:t>
            </a:r>
            <a:endParaRPr lang="en-US" dirty="0">
              <a:effectLst/>
            </a:endParaRPr>
          </a:p>
          <a:p>
            <a:r>
              <a:rPr lang="en-US" dirty="0">
                <a:solidFill>
                  <a:srgbClr val="003399"/>
                </a:solidFill>
                <a:latin typeface="Arial" panose="020B0604020202020204" pitchFamily="34" charset="0"/>
              </a:rPr>
              <a:t>• </a:t>
            </a:r>
            <a:r>
              <a:rPr lang="en-US" dirty="0">
                <a:solidFill>
                  <a:srgbClr val="003399"/>
                </a:solidFill>
                <a:latin typeface="Calibri" panose="020F0502020204030204" pitchFamily="34" charset="0"/>
              </a:rPr>
              <a:t>Only </a:t>
            </a:r>
            <a:r>
              <a:rPr lang="en-US" dirty="0">
                <a:solidFill>
                  <a:srgbClr val="CC3300"/>
                </a:solidFill>
                <a:latin typeface="Calibri" panose="020F0502020204030204" pitchFamily="34" charset="0"/>
              </a:rPr>
              <a:t>proteins </a:t>
            </a:r>
            <a:r>
              <a:rPr lang="en-US" dirty="0">
                <a:solidFill>
                  <a:srgbClr val="003399"/>
                </a:solidFill>
                <a:latin typeface="Calibri" panose="020F0502020204030204" pitchFamily="34" charset="0"/>
              </a:rPr>
              <a:t>and </a:t>
            </a:r>
            <a:r>
              <a:rPr lang="en-US" dirty="0">
                <a:solidFill>
                  <a:srgbClr val="CC3300"/>
                </a:solidFill>
                <a:latin typeface="Calibri" panose="020F0502020204030204" pitchFamily="34" charset="0"/>
              </a:rPr>
              <a:t>some lipids </a:t>
            </a:r>
            <a:r>
              <a:rPr lang="en-US" dirty="0">
                <a:solidFill>
                  <a:srgbClr val="003399"/>
                </a:solidFill>
                <a:latin typeface="Calibri" panose="020F0502020204030204" pitchFamily="34" charset="0"/>
              </a:rPr>
              <a:t>(glycolipids and phospholipids) serve as immunogens (f</a:t>
            </a:r>
            <a:r>
              <a:rPr lang="en-US" dirty="0">
                <a:solidFill>
                  <a:srgbClr val="CC3300"/>
                </a:solidFill>
                <a:latin typeface="Calibri" panose="020F0502020204030204" pitchFamily="34" charset="0"/>
              </a:rPr>
              <a:t>or T-cell responses)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43BDE135-B312-D149-A939-E455A3F1533C}" type="slidenum">
              <a:rPr lang="en-US" smtClean="0"/>
              <a:t>7</a:t>
            </a:fld>
            <a:endParaRPr lang="en-US"/>
          </a:p>
        </p:txBody>
      </p:sp>
    </p:spTree>
    <p:extLst>
      <p:ext uri="{BB962C8B-B14F-4D97-AF65-F5344CB8AC3E}">
        <p14:creationId xmlns:p14="http://schemas.microsoft.com/office/powerpoint/2010/main" val="1839213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4E1511-22FC-4713-A0B3-8C87D749624A}"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E1511-22FC-4713-A0B3-8C87D749624A}"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4E1511-22FC-4713-A0B3-8C87D749624A}"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4E1511-22FC-4713-A0B3-8C87D749624A}"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4E1511-22FC-4713-A0B3-8C87D749624A}" type="datetimeFigureOut">
              <a:rPr lang="en-US" smtClean="0"/>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4E1511-22FC-4713-A0B3-8C87D749624A}" type="datetimeFigureOut">
              <a:rPr lang="en-US" smtClean="0"/>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E1511-22FC-4713-A0B3-8C87D749624A}" type="datetimeFigureOut">
              <a:rPr lang="en-US" smtClean="0"/>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4E1511-22FC-4713-A0B3-8C87D749624A}"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4E1511-22FC-4713-A0B3-8C87D749624A}"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E1511-22FC-4713-A0B3-8C87D749624A}"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E1511-22FC-4713-A0B3-8C87D749624A}"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10E7-C6EA-494B-AB79-52B84F97D1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20BD5C-6CD5-5549-B76E-FE8630561A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71C13E-4EC2-6443-8442-7197589A7720}"/>
              </a:ext>
            </a:extLst>
          </p:cNvPr>
          <p:cNvSpPr>
            <a:spLocks noGrp="1"/>
          </p:cNvSpPr>
          <p:nvPr>
            <p:ph type="dt" sz="half" idx="10"/>
          </p:nvPr>
        </p:nvSpPr>
        <p:spPr/>
        <p:txBody>
          <a:bodyPr/>
          <a:lstStyle/>
          <a:p>
            <a:fld id="{D813A38F-B44F-0F4A-9A4F-1F82FBA884BD}" type="datetimeFigureOut">
              <a:rPr lang="en-US" smtClean="0"/>
              <a:t>11/30/2022</a:t>
            </a:fld>
            <a:endParaRPr lang="en-US"/>
          </a:p>
        </p:txBody>
      </p:sp>
      <p:sp>
        <p:nvSpPr>
          <p:cNvPr id="5" name="Footer Placeholder 4">
            <a:extLst>
              <a:ext uri="{FF2B5EF4-FFF2-40B4-BE49-F238E27FC236}">
                <a16:creationId xmlns:a16="http://schemas.microsoft.com/office/drawing/2014/main" id="{F1538E71-2A5E-4449-AF64-E54F3C31B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6E49A3-76C2-8243-87CC-55D7D2C92ACD}"/>
              </a:ext>
            </a:extLst>
          </p:cNvPr>
          <p:cNvSpPr>
            <a:spLocks noGrp="1"/>
          </p:cNvSpPr>
          <p:nvPr>
            <p:ph type="sldNum" sz="quarter" idx="12"/>
          </p:nvPr>
        </p:nvSpPr>
        <p:spPr/>
        <p:txBody>
          <a:bodyPr/>
          <a:lstStyle/>
          <a:p>
            <a:fld id="{52298054-8208-F045-9C5B-73327D80B192}" type="slidenum">
              <a:rPr lang="en-US" smtClean="0"/>
              <a:t>‹#›</a:t>
            </a:fld>
            <a:endParaRPr lang="en-US"/>
          </a:p>
        </p:txBody>
      </p:sp>
    </p:spTree>
    <p:extLst>
      <p:ext uri="{BB962C8B-B14F-4D97-AF65-F5344CB8AC3E}">
        <p14:creationId xmlns:p14="http://schemas.microsoft.com/office/powerpoint/2010/main" val="2207068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4C916-1C75-FD4D-812A-C9001C48E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DB1BD2-1A0F-AF4A-88DE-BD87FAF616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D5EE1-833D-E045-BD7F-6D714E4150F0}"/>
              </a:ext>
            </a:extLst>
          </p:cNvPr>
          <p:cNvSpPr>
            <a:spLocks noGrp="1"/>
          </p:cNvSpPr>
          <p:nvPr>
            <p:ph type="dt" sz="half" idx="10"/>
          </p:nvPr>
        </p:nvSpPr>
        <p:spPr/>
        <p:txBody>
          <a:bodyPr/>
          <a:lstStyle/>
          <a:p>
            <a:fld id="{D813A38F-B44F-0F4A-9A4F-1F82FBA884BD}" type="datetimeFigureOut">
              <a:rPr lang="en-US" smtClean="0"/>
              <a:t>11/30/2022</a:t>
            </a:fld>
            <a:endParaRPr lang="en-US"/>
          </a:p>
        </p:txBody>
      </p:sp>
      <p:sp>
        <p:nvSpPr>
          <p:cNvPr id="5" name="Footer Placeholder 4">
            <a:extLst>
              <a:ext uri="{FF2B5EF4-FFF2-40B4-BE49-F238E27FC236}">
                <a16:creationId xmlns:a16="http://schemas.microsoft.com/office/drawing/2014/main" id="{A34716D3-15DD-E047-A599-E80D191B4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01993-9994-3A47-8B52-311E1F9598FA}"/>
              </a:ext>
            </a:extLst>
          </p:cNvPr>
          <p:cNvSpPr>
            <a:spLocks noGrp="1"/>
          </p:cNvSpPr>
          <p:nvPr>
            <p:ph type="sldNum" sz="quarter" idx="12"/>
          </p:nvPr>
        </p:nvSpPr>
        <p:spPr/>
        <p:txBody>
          <a:bodyPr/>
          <a:lstStyle/>
          <a:p>
            <a:fld id="{52298054-8208-F045-9C5B-73327D80B192}" type="slidenum">
              <a:rPr lang="en-US" smtClean="0"/>
              <a:t>‹#›</a:t>
            </a:fld>
            <a:endParaRPr lang="en-US"/>
          </a:p>
        </p:txBody>
      </p:sp>
    </p:spTree>
    <p:extLst>
      <p:ext uri="{BB962C8B-B14F-4D97-AF65-F5344CB8AC3E}">
        <p14:creationId xmlns:p14="http://schemas.microsoft.com/office/powerpoint/2010/main" val="224540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5A464-E0D6-2A42-95D1-F5351ACC94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F90B14-0AF3-4C41-86FE-0CCA9D5FE1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CB82A4-5BC5-A240-879B-1417F39BF978}"/>
              </a:ext>
            </a:extLst>
          </p:cNvPr>
          <p:cNvSpPr>
            <a:spLocks noGrp="1"/>
          </p:cNvSpPr>
          <p:nvPr>
            <p:ph type="dt" sz="half" idx="10"/>
          </p:nvPr>
        </p:nvSpPr>
        <p:spPr/>
        <p:txBody>
          <a:bodyPr/>
          <a:lstStyle/>
          <a:p>
            <a:fld id="{D813A38F-B44F-0F4A-9A4F-1F82FBA884BD}" type="datetimeFigureOut">
              <a:rPr lang="en-US" smtClean="0"/>
              <a:t>11/30/2022</a:t>
            </a:fld>
            <a:endParaRPr lang="en-US"/>
          </a:p>
        </p:txBody>
      </p:sp>
      <p:sp>
        <p:nvSpPr>
          <p:cNvPr id="5" name="Footer Placeholder 4">
            <a:extLst>
              <a:ext uri="{FF2B5EF4-FFF2-40B4-BE49-F238E27FC236}">
                <a16:creationId xmlns:a16="http://schemas.microsoft.com/office/drawing/2014/main" id="{A3DB441E-A0FA-9949-A4D9-8AADB6405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EA4A8C-6263-2840-B88B-BAD076802DD1}"/>
              </a:ext>
            </a:extLst>
          </p:cNvPr>
          <p:cNvSpPr>
            <a:spLocks noGrp="1"/>
          </p:cNvSpPr>
          <p:nvPr>
            <p:ph type="sldNum" sz="quarter" idx="12"/>
          </p:nvPr>
        </p:nvSpPr>
        <p:spPr/>
        <p:txBody>
          <a:bodyPr/>
          <a:lstStyle/>
          <a:p>
            <a:fld id="{52298054-8208-F045-9C5B-73327D80B192}" type="slidenum">
              <a:rPr lang="en-US" smtClean="0"/>
              <a:t>‹#›</a:t>
            </a:fld>
            <a:endParaRPr lang="en-US"/>
          </a:p>
        </p:txBody>
      </p:sp>
    </p:spTree>
    <p:extLst>
      <p:ext uri="{BB962C8B-B14F-4D97-AF65-F5344CB8AC3E}">
        <p14:creationId xmlns:p14="http://schemas.microsoft.com/office/powerpoint/2010/main" val="1158456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A4211-4F44-3842-A819-9E3DF189AC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026B12-10F1-6245-9219-1DB3E537BE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B038C5-FC14-7F43-861E-E568ED206A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1312F8-9388-914D-AB45-EEFF0D3BFCAD}"/>
              </a:ext>
            </a:extLst>
          </p:cNvPr>
          <p:cNvSpPr>
            <a:spLocks noGrp="1"/>
          </p:cNvSpPr>
          <p:nvPr>
            <p:ph type="dt" sz="half" idx="10"/>
          </p:nvPr>
        </p:nvSpPr>
        <p:spPr/>
        <p:txBody>
          <a:bodyPr/>
          <a:lstStyle/>
          <a:p>
            <a:fld id="{D813A38F-B44F-0F4A-9A4F-1F82FBA884BD}" type="datetimeFigureOut">
              <a:rPr lang="en-US" smtClean="0"/>
              <a:t>11/30/2022</a:t>
            </a:fld>
            <a:endParaRPr lang="en-US"/>
          </a:p>
        </p:txBody>
      </p:sp>
      <p:sp>
        <p:nvSpPr>
          <p:cNvPr id="6" name="Footer Placeholder 5">
            <a:extLst>
              <a:ext uri="{FF2B5EF4-FFF2-40B4-BE49-F238E27FC236}">
                <a16:creationId xmlns:a16="http://schemas.microsoft.com/office/drawing/2014/main" id="{C188C5BC-4EBE-0442-BF37-7383D4F532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BF7736-767F-E84D-944D-82515A848CFF}"/>
              </a:ext>
            </a:extLst>
          </p:cNvPr>
          <p:cNvSpPr>
            <a:spLocks noGrp="1"/>
          </p:cNvSpPr>
          <p:nvPr>
            <p:ph type="sldNum" sz="quarter" idx="12"/>
          </p:nvPr>
        </p:nvSpPr>
        <p:spPr/>
        <p:txBody>
          <a:bodyPr/>
          <a:lstStyle/>
          <a:p>
            <a:fld id="{52298054-8208-F045-9C5B-73327D80B192}" type="slidenum">
              <a:rPr lang="en-US" smtClean="0"/>
              <a:t>‹#›</a:t>
            </a:fld>
            <a:endParaRPr lang="en-US"/>
          </a:p>
        </p:txBody>
      </p:sp>
    </p:spTree>
    <p:extLst>
      <p:ext uri="{BB962C8B-B14F-4D97-AF65-F5344CB8AC3E}">
        <p14:creationId xmlns:p14="http://schemas.microsoft.com/office/powerpoint/2010/main" val="488203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4C9C-7A25-1F40-A99C-86904B0DAC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057933-0A71-3D45-B548-B851396A56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6D0765-10A1-634B-95F1-753BD0C079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8FFE05-CB0C-ED4A-819A-21795DFB8E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6CC67E-ED8A-E048-B68C-927DE49AEA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24251A-E5B4-514D-AE0D-307CA1E296BA}"/>
              </a:ext>
            </a:extLst>
          </p:cNvPr>
          <p:cNvSpPr>
            <a:spLocks noGrp="1"/>
          </p:cNvSpPr>
          <p:nvPr>
            <p:ph type="dt" sz="half" idx="10"/>
          </p:nvPr>
        </p:nvSpPr>
        <p:spPr/>
        <p:txBody>
          <a:bodyPr/>
          <a:lstStyle/>
          <a:p>
            <a:fld id="{D813A38F-B44F-0F4A-9A4F-1F82FBA884BD}" type="datetimeFigureOut">
              <a:rPr lang="en-US" smtClean="0"/>
              <a:t>11/30/2022</a:t>
            </a:fld>
            <a:endParaRPr lang="en-US"/>
          </a:p>
        </p:txBody>
      </p:sp>
      <p:sp>
        <p:nvSpPr>
          <p:cNvPr id="8" name="Footer Placeholder 7">
            <a:extLst>
              <a:ext uri="{FF2B5EF4-FFF2-40B4-BE49-F238E27FC236}">
                <a16:creationId xmlns:a16="http://schemas.microsoft.com/office/drawing/2014/main" id="{F7CC2E7A-FEE1-184A-80FD-F3855BDC54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E182A5-9B28-324B-B480-270DADB259DE}"/>
              </a:ext>
            </a:extLst>
          </p:cNvPr>
          <p:cNvSpPr>
            <a:spLocks noGrp="1"/>
          </p:cNvSpPr>
          <p:nvPr>
            <p:ph type="sldNum" sz="quarter" idx="12"/>
          </p:nvPr>
        </p:nvSpPr>
        <p:spPr/>
        <p:txBody>
          <a:bodyPr/>
          <a:lstStyle/>
          <a:p>
            <a:fld id="{52298054-8208-F045-9C5B-73327D80B192}" type="slidenum">
              <a:rPr lang="en-US" smtClean="0"/>
              <a:t>‹#›</a:t>
            </a:fld>
            <a:endParaRPr lang="en-US"/>
          </a:p>
        </p:txBody>
      </p:sp>
    </p:spTree>
    <p:extLst>
      <p:ext uri="{BB962C8B-B14F-4D97-AF65-F5344CB8AC3E}">
        <p14:creationId xmlns:p14="http://schemas.microsoft.com/office/powerpoint/2010/main" val="670681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0C494-B7EB-BA48-AFDE-CE91227515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2BDBC6-7CC1-CE40-B299-DAD6A594E86A}"/>
              </a:ext>
            </a:extLst>
          </p:cNvPr>
          <p:cNvSpPr>
            <a:spLocks noGrp="1"/>
          </p:cNvSpPr>
          <p:nvPr>
            <p:ph type="dt" sz="half" idx="10"/>
          </p:nvPr>
        </p:nvSpPr>
        <p:spPr/>
        <p:txBody>
          <a:bodyPr/>
          <a:lstStyle/>
          <a:p>
            <a:fld id="{D813A38F-B44F-0F4A-9A4F-1F82FBA884BD}" type="datetimeFigureOut">
              <a:rPr lang="en-US" smtClean="0"/>
              <a:t>11/30/2022</a:t>
            </a:fld>
            <a:endParaRPr lang="en-US"/>
          </a:p>
        </p:txBody>
      </p:sp>
      <p:sp>
        <p:nvSpPr>
          <p:cNvPr id="4" name="Footer Placeholder 3">
            <a:extLst>
              <a:ext uri="{FF2B5EF4-FFF2-40B4-BE49-F238E27FC236}">
                <a16:creationId xmlns:a16="http://schemas.microsoft.com/office/drawing/2014/main" id="{19BF12AF-0BA4-814A-AAEB-DA81B58241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760E0D-7C75-074B-AC10-C2F01B9BD474}"/>
              </a:ext>
            </a:extLst>
          </p:cNvPr>
          <p:cNvSpPr>
            <a:spLocks noGrp="1"/>
          </p:cNvSpPr>
          <p:nvPr>
            <p:ph type="sldNum" sz="quarter" idx="12"/>
          </p:nvPr>
        </p:nvSpPr>
        <p:spPr/>
        <p:txBody>
          <a:bodyPr/>
          <a:lstStyle/>
          <a:p>
            <a:fld id="{52298054-8208-F045-9C5B-73327D80B192}" type="slidenum">
              <a:rPr lang="en-US" smtClean="0"/>
              <a:t>‹#›</a:t>
            </a:fld>
            <a:endParaRPr lang="en-US"/>
          </a:p>
        </p:txBody>
      </p:sp>
    </p:spTree>
    <p:extLst>
      <p:ext uri="{BB962C8B-B14F-4D97-AF65-F5344CB8AC3E}">
        <p14:creationId xmlns:p14="http://schemas.microsoft.com/office/powerpoint/2010/main" val="3374840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851949-25B0-5147-95D0-8A701B5D6540}"/>
              </a:ext>
            </a:extLst>
          </p:cNvPr>
          <p:cNvSpPr>
            <a:spLocks noGrp="1"/>
          </p:cNvSpPr>
          <p:nvPr>
            <p:ph type="dt" sz="half" idx="10"/>
          </p:nvPr>
        </p:nvSpPr>
        <p:spPr/>
        <p:txBody>
          <a:bodyPr/>
          <a:lstStyle/>
          <a:p>
            <a:fld id="{D813A38F-B44F-0F4A-9A4F-1F82FBA884BD}" type="datetimeFigureOut">
              <a:rPr lang="en-US" smtClean="0"/>
              <a:t>11/30/2022</a:t>
            </a:fld>
            <a:endParaRPr lang="en-US"/>
          </a:p>
        </p:txBody>
      </p:sp>
      <p:sp>
        <p:nvSpPr>
          <p:cNvPr id="3" name="Footer Placeholder 2">
            <a:extLst>
              <a:ext uri="{FF2B5EF4-FFF2-40B4-BE49-F238E27FC236}">
                <a16:creationId xmlns:a16="http://schemas.microsoft.com/office/drawing/2014/main" id="{1508E0B8-4E75-FC46-938A-25193FBFCC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52B8F7-D794-534C-918A-99861CB9E478}"/>
              </a:ext>
            </a:extLst>
          </p:cNvPr>
          <p:cNvSpPr>
            <a:spLocks noGrp="1"/>
          </p:cNvSpPr>
          <p:nvPr>
            <p:ph type="sldNum" sz="quarter" idx="12"/>
          </p:nvPr>
        </p:nvSpPr>
        <p:spPr/>
        <p:txBody>
          <a:bodyPr/>
          <a:lstStyle/>
          <a:p>
            <a:fld id="{52298054-8208-F045-9C5B-73327D80B192}" type="slidenum">
              <a:rPr lang="en-US" smtClean="0"/>
              <a:t>‹#›</a:t>
            </a:fld>
            <a:endParaRPr lang="en-US"/>
          </a:p>
        </p:txBody>
      </p:sp>
    </p:spTree>
    <p:extLst>
      <p:ext uri="{BB962C8B-B14F-4D97-AF65-F5344CB8AC3E}">
        <p14:creationId xmlns:p14="http://schemas.microsoft.com/office/powerpoint/2010/main" val="3464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7E6D-140F-3341-9A9C-F5AFC60BD7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E6EEAB-6B4C-5D47-B718-91BD72C7A5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EA0160-C64E-1B48-B808-EAC910D29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B6D67F-3CFC-784D-862F-594C6C5F2C8E}"/>
              </a:ext>
            </a:extLst>
          </p:cNvPr>
          <p:cNvSpPr>
            <a:spLocks noGrp="1"/>
          </p:cNvSpPr>
          <p:nvPr>
            <p:ph type="dt" sz="half" idx="10"/>
          </p:nvPr>
        </p:nvSpPr>
        <p:spPr/>
        <p:txBody>
          <a:bodyPr/>
          <a:lstStyle/>
          <a:p>
            <a:fld id="{D813A38F-B44F-0F4A-9A4F-1F82FBA884BD}" type="datetimeFigureOut">
              <a:rPr lang="en-US" smtClean="0"/>
              <a:t>11/30/2022</a:t>
            </a:fld>
            <a:endParaRPr lang="en-US"/>
          </a:p>
        </p:txBody>
      </p:sp>
      <p:sp>
        <p:nvSpPr>
          <p:cNvPr id="6" name="Footer Placeholder 5">
            <a:extLst>
              <a:ext uri="{FF2B5EF4-FFF2-40B4-BE49-F238E27FC236}">
                <a16:creationId xmlns:a16="http://schemas.microsoft.com/office/drawing/2014/main" id="{26F28B9B-1C3C-D546-9293-D6B2C90072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DD8925-89E2-E348-8548-C656B8343845}"/>
              </a:ext>
            </a:extLst>
          </p:cNvPr>
          <p:cNvSpPr>
            <a:spLocks noGrp="1"/>
          </p:cNvSpPr>
          <p:nvPr>
            <p:ph type="sldNum" sz="quarter" idx="12"/>
          </p:nvPr>
        </p:nvSpPr>
        <p:spPr/>
        <p:txBody>
          <a:bodyPr/>
          <a:lstStyle/>
          <a:p>
            <a:fld id="{52298054-8208-F045-9C5B-73327D80B192}" type="slidenum">
              <a:rPr lang="en-US" smtClean="0"/>
              <a:t>‹#›</a:t>
            </a:fld>
            <a:endParaRPr lang="en-US"/>
          </a:p>
        </p:txBody>
      </p:sp>
    </p:spTree>
    <p:extLst>
      <p:ext uri="{BB962C8B-B14F-4D97-AF65-F5344CB8AC3E}">
        <p14:creationId xmlns:p14="http://schemas.microsoft.com/office/powerpoint/2010/main" val="3715405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726A-8039-154A-BB22-6248FB428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C8F6C7-F596-CB4E-85DE-D5984F635E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9E57A5-DC63-EE4C-A81D-022AB7D353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8B776-9E9A-4E49-8016-38AFB0207874}"/>
              </a:ext>
            </a:extLst>
          </p:cNvPr>
          <p:cNvSpPr>
            <a:spLocks noGrp="1"/>
          </p:cNvSpPr>
          <p:nvPr>
            <p:ph type="dt" sz="half" idx="10"/>
          </p:nvPr>
        </p:nvSpPr>
        <p:spPr/>
        <p:txBody>
          <a:bodyPr/>
          <a:lstStyle/>
          <a:p>
            <a:fld id="{D813A38F-B44F-0F4A-9A4F-1F82FBA884BD}" type="datetimeFigureOut">
              <a:rPr lang="en-US" smtClean="0"/>
              <a:t>11/30/2022</a:t>
            </a:fld>
            <a:endParaRPr lang="en-US"/>
          </a:p>
        </p:txBody>
      </p:sp>
      <p:sp>
        <p:nvSpPr>
          <p:cNvPr id="6" name="Footer Placeholder 5">
            <a:extLst>
              <a:ext uri="{FF2B5EF4-FFF2-40B4-BE49-F238E27FC236}">
                <a16:creationId xmlns:a16="http://schemas.microsoft.com/office/drawing/2014/main" id="{4E7CF3FC-2F34-964C-B5F7-7E6EEBCC55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AE95B-803F-A245-AB8D-FA0AC0DE1C2D}"/>
              </a:ext>
            </a:extLst>
          </p:cNvPr>
          <p:cNvSpPr>
            <a:spLocks noGrp="1"/>
          </p:cNvSpPr>
          <p:nvPr>
            <p:ph type="sldNum" sz="quarter" idx="12"/>
          </p:nvPr>
        </p:nvSpPr>
        <p:spPr/>
        <p:txBody>
          <a:bodyPr/>
          <a:lstStyle/>
          <a:p>
            <a:fld id="{52298054-8208-F045-9C5B-73327D80B192}" type="slidenum">
              <a:rPr lang="en-US" smtClean="0"/>
              <a:t>‹#›</a:t>
            </a:fld>
            <a:endParaRPr lang="en-US"/>
          </a:p>
        </p:txBody>
      </p:sp>
    </p:spTree>
    <p:extLst>
      <p:ext uri="{BB962C8B-B14F-4D97-AF65-F5344CB8AC3E}">
        <p14:creationId xmlns:p14="http://schemas.microsoft.com/office/powerpoint/2010/main" val="944364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BE97-F6A0-404B-8897-9514DF1F6D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BE5567-3D62-F34D-B2AE-A4CDA5519E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9E96B-562A-4446-BFEA-9B61EC32FE3B}"/>
              </a:ext>
            </a:extLst>
          </p:cNvPr>
          <p:cNvSpPr>
            <a:spLocks noGrp="1"/>
          </p:cNvSpPr>
          <p:nvPr>
            <p:ph type="dt" sz="half" idx="10"/>
          </p:nvPr>
        </p:nvSpPr>
        <p:spPr/>
        <p:txBody>
          <a:bodyPr/>
          <a:lstStyle/>
          <a:p>
            <a:fld id="{D813A38F-B44F-0F4A-9A4F-1F82FBA884BD}" type="datetimeFigureOut">
              <a:rPr lang="en-US" smtClean="0"/>
              <a:t>11/30/2022</a:t>
            </a:fld>
            <a:endParaRPr lang="en-US"/>
          </a:p>
        </p:txBody>
      </p:sp>
      <p:sp>
        <p:nvSpPr>
          <p:cNvPr id="5" name="Footer Placeholder 4">
            <a:extLst>
              <a:ext uri="{FF2B5EF4-FFF2-40B4-BE49-F238E27FC236}">
                <a16:creationId xmlns:a16="http://schemas.microsoft.com/office/drawing/2014/main" id="{1E1A0695-5ED0-294A-97E5-47284A817B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9FA4E-4B32-0E40-9D7D-DE33704D41AF}"/>
              </a:ext>
            </a:extLst>
          </p:cNvPr>
          <p:cNvSpPr>
            <a:spLocks noGrp="1"/>
          </p:cNvSpPr>
          <p:nvPr>
            <p:ph type="sldNum" sz="quarter" idx="12"/>
          </p:nvPr>
        </p:nvSpPr>
        <p:spPr/>
        <p:txBody>
          <a:bodyPr/>
          <a:lstStyle/>
          <a:p>
            <a:fld id="{52298054-8208-F045-9C5B-73327D80B192}" type="slidenum">
              <a:rPr lang="en-US" smtClean="0"/>
              <a:t>‹#›</a:t>
            </a:fld>
            <a:endParaRPr lang="en-US"/>
          </a:p>
        </p:txBody>
      </p:sp>
    </p:spTree>
    <p:extLst>
      <p:ext uri="{BB962C8B-B14F-4D97-AF65-F5344CB8AC3E}">
        <p14:creationId xmlns:p14="http://schemas.microsoft.com/office/powerpoint/2010/main" val="1437470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78CEDC-6866-284E-B958-635C916B44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0CF319-1071-834D-96E4-8A3E5A61EC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B9B60-782E-A545-9A61-E7EBDEE0FB56}"/>
              </a:ext>
            </a:extLst>
          </p:cNvPr>
          <p:cNvSpPr>
            <a:spLocks noGrp="1"/>
          </p:cNvSpPr>
          <p:nvPr>
            <p:ph type="dt" sz="half" idx="10"/>
          </p:nvPr>
        </p:nvSpPr>
        <p:spPr/>
        <p:txBody>
          <a:bodyPr/>
          <a:lstStyle/>
          <a:p>
            <a:fld id="{D813A38F-B44F-0F4A-9A4F-1F82FBA884BD}" type="datetimeFigureOut">
              <a:rPr lang="en-US" smtClean="0"/>
              <a:t>11/30/2022</a:t>
            </a:fld>
            <a:endParaRPr lang="en-US"/>
          </a:p>
        </p:txBody>
      </p:sp>
      <p:sp>
        <p:nvSpPr>
          <p:cNvPr id="5" name="Footer Placeholder 4">
            <a:extLst>
              <a:ext uri="{FF2B5EF4-FFF2-40B4-BE49-F238E27FC236}">
                <a16:creationId xmlns:a16="http://schemas.microsoft.com/office/drawing/2014/main" id="{3677B715-AAA6-9F46-808E-BF1E245C3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26A21-411D-4847-B692-0DFFFAA6FF30}"/>
              </a:ext>
            </a:extLst>
          </p:cNvPr>
          <p:cNvSpPr>
            <a:spLocks noGrp="1"/>
          </p:cNvSpPr>
          <p:nvPr>
            <p:ph type="sldNum" sz="quarter" idx="12"/>
          </p:nvPr>
        </p:nvSpPr>
        <p:spPr/>
        <p:txBody>
          <a:bodyPr/>
          <a:lstStyle/>
          <a:p>
            <a:fld id="{52298054-8208-F045-9C5B-73327D80B192}" type="slidenum">
              <a:rPr lang="en-US" smtClean="0"/>
              <a:t>‹#›</a:t>
            </a:fld>
            <a:endParaRPr lang="en-US"/>
          </a:p>
        </p:txBody>
      </p:sp>
    </p:spTree>
    <p:extLst>
      <p:ext uri="{BB962C8B-B14F-4D97-AF65-F5344CB8AC3E}">
        <p14:creationId xmlns:p14="http://schemas.microsoft.com/office/powerpoint/2010/main" val="26075650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96CF7-9895-AA4D-B0D4-FB8C058285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C8E159-D7DA-2248-863B-6E8E82ED2D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BD8578-E268-4D49-8B08-1D2CEB85A21D}"/>
              </a:ext>
            </a:extLst>
          </p:cNvPr>
          <p:cNvSpPr>
            <a:spLocks noGrp="1"/>
          </p:cNvSpPr>
          <p:nvPr>
            <p:ph type="dt" sz="half" idx="10"/>
          </p:nvPr>
        </p:nvSpPr>
        <p:spPr/>
        <p:txBody>
          <a:bodyPr/>
          <a:lstStyle/>
          <a:p>
            <a:fld id="{D6FBD4DC-1F35-E14A-8164-022E8472D4B0}" type="datetimeFigureOut">
              <a:rPr lang="en-US" smtClean="0"/>
              <a:t>11/30/2022</a:t>
            </a:fld>
            <a:endParaRPr lang="en-US"/>
          </a:p>
        </p:txBody>
      </p:sp>
      <p:sp>
        <p:nvSpPr>
          <p:cNvPr id="5" name="Footer Placeholder 4">
            <a:extLst>
              <a:ext uri="{FF2B5EF4-FFF2-40B4-BE49-F238E27FC236}">
                <a16:creationId xmlns:a16="http://schemas.microsoft.com/office/drawing/2014/main" id="{2AB37C13-E39B-DA49-BA69-C81179AE3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12C57-F253-EB4A-B430-0A982C26DBE1}"/>
              </a:ext>
            </a:extLst>
          </p:cNvPr>
          <p:cNvSpPr>
            <a:spLocks noGrp="1"/>
          </p:cNvSpPr>
          <p:nvPr>
            <p:ph type="sldNum" sz="quarter" idx="12"/>
          </p:nvPr>
        </p:nvSpPr>
        <p:spPr/>
        <p:txBody>
          <a:bodyPr/>
          <a:lstStyle/>
          <a:p>
            <a:fld id="{98E648F5-9623-894D-88B3-0AA2262AE085}" type="slidenum">
              <a:rPr lang="en-US" smtClean="0"/>
              <a:t>‹#›</a:t>
            </a:fld>
            <a:endParaRPr lang="en-US"/>
          </a:p>
        </p:txBody>
      </p:sp>
    </p:spTree>
    <p:extLst>
      <p:ext uri="{BB962C8B-B14F-4D97-AF65-F5344CB8AC3E}">
        <p14:creationId xmlns:p14="http://schemas.microsoft.com/office/powerpoint/2010/main" val="6581731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3CD78-B780-1442-87D9-9886F00589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4C7769-EB31-A14E-9EDB-82D6EDEDD8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E7E34B-78AA-E045-86E6-D914BA148419}"/>
              </a:ext>
            </a:extLst>
          </p:cNvPr>
          <p:cNvSpPr>
            <a:spLocks noGrp="1"/>
          </p:cNvSpPr>
          <p:nvPr>
            <p:ph type="dt" sz="half" idx="10"/>
          </p:nvPr>
        </p:nvSpPr>
        <p:spPr/>
        <p:txBody>
          <a:bodyPr/>
          <a:lstStyle/>
          <a:p>
            <a:fld id="{D6FBD4DC-1F35-E14A-8164-022E8472D4B0}" type="datetimeFigureOut">
              <a:rPr lang="en-US" smtClean="0"/>
              <a:t>11/30/2022</a:t>
            </a:fld>
            <a:endParaRPr lang="en-US"/>
          </a:p>
        </p:txBody>
      </p:sp>
      <p:sp>
        <p:nvSpPr>
          <p:cNvPr id="5" name="Footer Placeholder 4">
            <a:extLst>
              <a:ext uri="{FF2B5EF4-FFF2-40B4-BE49-F238E27FC236}">
                <a16:creationId xmlns:a16="http://schemas.microsoft.com/office/drawing/2014/main" id="{C3921EC6-B2EC-1B49-AF8D-DDEC93CCA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7E0F5-A9F4-2141-A342-1DDDF9E0FB8F}"/>
              </a:ext>
            </a:extLst>
          </p:cNvPr>
          <p:cNvSpPr>
            <a:spLocks noGrp="1"/>
          </p:cNvSpPr>
          <p:nvPr>
            <p:ph type="sldNum" sz="quarter" idx="12"/>
          </p:nvPr>
        </p:nvSpPr>
        <p:spPr/>
        <p:txBody>
          <a:bodyPr/>
          <a:lstStyle/>
          <a:p>
            <a:fld id="{98E648F5-9623-894D-88B3-0AA2262AE085}" type="slidenum">
              <a:rPr lang="en-US" smtClean="0"/>
              <a:t>‹#›</a:t>
            </a:fld>
            <a:endParaRPr lang="en-US"/>
          </a:p>
        </p:txBody>
      </p:sp>
    </p:spTree>
    <p:extLst>
      <p:ext uri="{BB962C8B-B14F-4D97-AF65-F5344CB8AC3E}">
        <p14:creationId xmlns:p14="http://schemas.microsoft.com/office/powerpoint/2010/main" val="5792852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19175-BCA4-094A-95A9-D3E217A7D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C469CA-EDE1-3B4F-A920-CB836A253C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1A0901-35F6-684F-9CE1-3661E25774B1}"/>
              </a:ext>
            </a:extLst>
          </p:cNvPr>
          <p:cNvSpPr>
            <a:spLocks noGrp="1"/>
          </p:cNvSpPr>
          <p:nvPr>
            <p:ph type="dt" sz="half" idx="10"/>
          </p:nvPr>
        </p:nvSpPr>
        <p:spPr/>
        <p:txBody>
          <a:bodyPr/>
          <a:lstStyle/>
          <a:p>
            <a:fld id="{D6FBD4DC-1F35-E14A-8164-022E8472D4B0}" type="datetimeFigureOut">
              <a:rPr lang="en-US" smtClean="0"/>
              <a:t>11/30/2022</a:t>
            </a:fld>
            <a:endParaRPr lang="en-US"/>
          </a:p>
        </p:txBody>
      </p:sp>
      <p:sp>
        <p:nvSpPr>
          <p:cNvPr id="5" name="Footer Placeholder 4">
            <a:extLst>
              <a:ext uri="{FF2B5EF4-FFF2-40B4-BE49-F238E27FC236}">
                <a16:creationId xmlns:a16="http://schemas.microsoft.com/office/drawing/2014/main" id="{D797EA9D-70CA-3143-9404-CCF5160ED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71463-D84F-9E4F-876E-983F91CF6DF3}"/>
              </a:ext>
            </a:extLst>
          </p:cNvPr>
          <p:cNvSpPr>
            <a:spLocks noGrp="1"/>
          </p:cNvSpPr>
          <p:nvPr>
            <p:ph type="sldNum" sz="quarter" idx="12"/>
          </p:nvPr>
        </p:nvSpPr>
        <p:spPr/>
        <p:txBody>
          <a:bodyPr/>
          <a:lstStyle/>
          <a:p>
            <a:fld id="{98E648F5-9623-894D-88B3-0AA2262AE085}" type="slidenum">
              <a:rPr lang="en-US" smtClean="0"/>
              <a:t>‹#›</a:t>
            </a:fld>
            <a:endParaRPr lang="en-US"/>
          </a:p>
        </p:txBody>
      </p:sp>
    </p:spTree>
    <p:extLst>
      <p:ext uri="{BB962C8B-B14F-4D97-AF65-F5344CB8AC3E}">
        <p14:creationId xmlns:p14="http://schemas.microsoft.com/office/powerpoint/2010/main" val="3430469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2B00F-6512-A243-9012-314D9C1E88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18CCC7-30DF-7E41-99EB-2C8FBEF536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26F8C5-FFBE-9C42-BC52-C72B0A4FA4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82BA1C-83D4-DB4A-81A0-1654DB6A40E5}"/>
              </a:ext>
            </a:extLst>
          </p:cNvPr>
          <p:cNvSpPr>
            <a:spLocks noGrp="1"/>
          </p:cNvSpPr>
          <p:nvPr>
            <p:ph type="dt" sz="half" idx="10"/>
          </p:nvPr>
        </p:nvSpPr>
        <p:spPr/>
        <p:txBody>
          <a:bodyPr/>
          <a:lstStyle/>
          <a:p>
            <a:fld id="{D6FBD4DC-1F35-E14A-8164-022E8472D4B0}" type="datetimeFigureOut">
              <a:rPr lang="en-US" smtClean="0"/>
              <a:t>11/30/2022</a:t>
            </a:fld>
            <a:endParaRPr lang="en-US"/>
          </a:p>
        </p:txBody>
      </p:sp>
      <p:sp>
        <p:nvSpPr>
          <p:cNvPr id="6" name="Footer Placeholder 5">
            <a:extLst>
              <a:ext uri="{FF2B5EF4-FFF2-40B4-BE49-F238E27FC236}">
                <a16:creationId xmlns:a16="http://schemas.microsoft.com/office/drawing/2014/main" id="{066EDE07-746B-9D4C-8646-97D4102F3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3FCFFD-FC3A-4B41-A834-950775EC8E92}"/>
              </a:ext>
            </a:extLst>
          </p:cNvPr>
          <p:cNvSpPr>
            <a:spLocks noGrp="1"/>
          </p:cNvSpPr>
          <p:nvPr>
            <p:ph type="sldNum" sz="quarter" idx="12"/>
          </p:nvPr>
        </p:nvSpPr>
        <p:spPr/>
        <p:txBody>
          <a:bodyPr/>
          <a:lstStyle/>
          <a:p>
            <a:fld id="{98E648F5-9623-894D-88B3-0AA2262AE085}" type="slidenum">
              <a:rPr lang="en-US" smtClean="0"/>
              <a:t>‹#›</a:t>
            </a:fld>
            <a:endParaRPr lang="en-US"/>
          </a:p>
        </p:txBody>
      </p:sp>
    </p:spTree>
    <p:extLst>
      <p:ext uri="{BB962C8B-B14F-4D97-AF65-F5344CB8AC3E}">
        <p14:creationId xmlns:p14="http://schemas.microsoft.com/office/powerpoint/2010/main" val="22020643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62B56-896A-C64F-80F5-96BC73A86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2F8F13-BDE5-6741-B115-BDF4AE3D65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D6D61A-0CD7-3848-B610-DB252797E0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F09776-1157-EA4E-9ECC-88C579A0D7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C03D8F-D691-FD4B-9710-984C43BDF8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089C79-35DF-364A-BAE3-317A4B3A3280}"/>
              </a:ext>
            </a:extLst>
          </p:cNvPr>
          <p:cNvSpPr>
            <a:spLocks noGrp="1"/>
          </p:cNvSpPr>
          <p:nvPr>
            <p:ph type="dt" sz="half" idx="10"/>
          </p:nvPr>
        </p:nvSpPr>
        <p:spPr/>
        <p:txBody>
          <a:bodyPr/>
          <a:lstStyle/>
          <a:p>
            <a:fld id="{D6FBD4DC-1F35-E14A-8164-022E8472D4B0}" type="datetimeFigureOut">
              <a:rPr lang="en-US" smtClean="0"/>
              <a:t>11/30/2022</a:t>
            </a:fld>
            <a:endParaRPr lang="en-US"/>
          </a:p>
        </p:txBody>
      </p:sp>
      <p:sp>
        <p:nvSpPr>
          <p:cNvPr id="8" name="Footer Placeholder 7">
            <a:extLst>
              <a:ext uri="{FF2B5EF4-FFF2-40B4-BE49-F238E27FC236}">
                <a16:creationId xmlns:a16="http://schemas.microsoft.com/office/drawing/2014/main" id="{3A72320A-99F9-B44A-9A64-0EC1ADB4BC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1CA189-3633-5E4C-847B-B6B7574D1FCE}"/>
              </a:ext>
            </a:extLst>
          </p:cNvPr>
          <p:cNvSpPr>
            <a:spLocks noGrp="1"/>
          </p:cNvSpPr>
          <p:nvPr>
            <p:ph type="sldNum" sz="quarter" idx="12"/>
          </p:nvPr>
        </p:nvSpPr>
        <p:spPr/>
        <p:txBody>
          <a:bodyPr/>
          <a:lstStyle/>
          <a:p>
            <a:fld id="{98E648F5-9623-894D-88B3-0AA2262AE085}" type="slidenum">
              <a:rPr lang="en-US" smtClean="0"/>
              <a:t>‹#›</a:t>
            </a:fld>
            <a:endParaRPr lang="en-US"/>
          </a:p>
        </p:txBody>
      </p:sp>
    </p:spTree>
    <p:extLst>
      <p:ext uri="{BB962C8B-B14F-4D97-AF65-F5344CB8AC3E}">
        <p14:creationId xmlns:p14="http://schemas.microsoft.com/office/powerpoint/2010/main" val="39757280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F7EC1-C162-D043-B5DE-4ED53DEC4C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466E00-B394-CB40-8B46-DB819A64A355}"/>
              </a:ext>
            </a:extLst>
          </p:cNvPr>
          <p:cNvSpPr>
            <a:spLocks noGrp="1"/>
          </p:cNvSpPr>
          <p:nvPr>
            <p:ph type="dt" sz="half" idx="10"/>
          </p:nvPr>
        </p:nvSpPr>
        <p:spPr/>
        <p:txBody>
          <a:bodyPr/>
          <a:lstStyle/>
          <a:p>
            <a:fld id="{D6FBD4DC-1F35-E14A-8164-022E8472D4B0}" type="datetimeFigureOut">
              <a:rPr lang="en-US" smtClean="0"/>
              <a:t>11/30/2022</a:t>
            </a:fld>
            <a:endParaRPr lang="en-US"/>
          </a:p>
        </p:txBody>
      </p:sp>
      <p:sp>
        <p:nvSpPr>
          <p:cNvPr id="4" name="Footer Placeholder 3">
            <a:extLst>
              <a:ext uri="{FF2B5EF4-FFF2-40B4-BE49-F238E27FC236}">
                <a16:creationId xmlns:a16="http://schemas.microsoft.com/office/drawing/2014/main" id="{734ECCA0-F8E0-B345-86E3-50C8C70F04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D05252-98B4-7E40-A83F-A7EA3E505A7B}"/>
              </a:ext>
            </a:extLst>
          </p:cNvPr>
          <p:cNvSpPr>
            <a:spLocks noGrp="1"/>
          </p:cNvSpPr>
          <p:nvPr>
            <p:ph type="sldNum" sz="quarter" idx="12"/>
          </p:nvPr>
        </p:nvSpPr>
        <p:spPr/>
        <p:txBody>
          <a:bodyPr/>
          <a:lstStyle/>
          <a:p>
            <a:fld id="{98E648F5-9623-894D-88B3-0AA2262AE085}" type="slidenum">
              <a:rPr lang="en-US" smtClean="0"/>
              <a:t>‹#›</a:t>
            </a:fld>
            <a:endParaRPr lang="en-US"/>
          </a:p>
        </p:txBody>
      </p:sp>
    </p:spTree>
    <p:extLst>
      <p:ext uri="{BB962C8B-B14F-4D97-AF65-F5344CB8AC3E}">
        <p14:creationId xmlns:p14="http://schemas.microsoft.com/office/powerpoint/2010/main" val="1859655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9C0698-8CE9-2D41-BA1F-8337604C502F}"/>
              </a:ext>
            </a:extLst>
          </p:cNvPr>
          <p:cNvSpPr>
            <a:spLocks noGrp="1"/>
          </p:cNvSpPr>
          <p:nvPr>
            <p:ph type="dt" sz="half" idx="10"/>
          </p:nvPr>
        </p:nvSpPr>
        <p:spPr/>
        <p:txBody>
          <a:bodyPr/>
          <a:lstStyle/>
          <a:p>
            <a:fld id="{D6FBD4DC-1F35-E14A-8164-022E8472D4B0}" type="datetimeFigureOut">
              <a:rPr lang="en-US" smtClean="0"/>
              <a:t>11/30/2022</a:t>
            </a:fld>
            <a:endParaRPr lang="en-US"/>
          </a:p>
        </p:txBody>
      </p:sp>
      <p:sp>
        <p:nvSpPr>
          <p:cNvPr id="3" name="Footer Placeholder 2">
            <a:extLst>
              <a:ext uri="{FF2B5EF4-FFF2-40B4-BE49-F238E27FC236}">
                <a16:creationId xmlns:a16="http://schemas.microsoft.com/office/drawing/2014/main" id="{3B6E3F45-5C57-D54F-8200-36A61C173B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001A56-3AB0-FA45-B0F0-92177CF62BB5}"/>
              </a:ext>
            </a:extLst>
          </p:cNvPr>
          <p:cNvSpPr>
            <a:spLocks noGrp="1"/>
          </p:cNvSpPr>
          <p:nvPr>
            <p:ph type="sldNum" sz="quarter" idx="12"/>
          </p:nvPr>
        </p:nvSpPr>
        <p:spPr/>
        <p:txBody>
          <a:bodyPr/>
          <a:lstStyle/>
          <a:p>
            <a:fld id="{98E648F5-9623-894D-88B3-0AA2262AE085}" type="slidenum">
              <a:rPr lang="en-US" smtClean="0"/>
              <a:t>‹#›</a:t>
            </a:fld>
            <a:endParaRPr lang="en-US"/>
          </a:p>
        </p:txBody>
      </p:sp>
    </p:spTree>
    <p:extLst>
      <p:ext uri="{BB962C8B-B14F-4D97-AF65-F5344CB8AC3E}">
        <p14:creationId xmlns:p14="http://schemas.microsoft.com/office/powerpoint/2010/main" val="1987817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BAE6E-5A6A-5942-BE68-E11610F990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0599FE-4EDF-2742-BD63-279C5CA071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60FC9C-D473-9C4D-90ED-58038CC8C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B64DB8-12E1-D140-999D-8EFDF65F9668}"/>
              </a:ext>
            </a:extLst>
          </p:cNvPr>
          <p:cNvSpPr>
            <a:spLocks noGrp="1"/>
          </p:cNvSpPr>
          <p:nvPr>
            <p:ph type="dt" sz="half" idx="10"/>
          </p:nvPr>
        </p:nvSpPr>
        <p:spPr/>
        <p:txBody>
          <a:bodyPr/>
          <a:lstStyle/>
          <a:p>
            <a:fld id="{D6FBD4DC-1F35-E14A-8164-022E8472D4B0}" type="datetimeFigureOut">
              <a:rPr lang="en-US" smtClean="0"/>
              <a:t>11/30/2022</a:t>
            </a:fld>
            <a:endParaRPr lang="en-US"/>
          </a:p>
        </p:txBody>
      </p:sp>
      <p:sp>
        <p:nvSpPr>
          <p:cNvPr id="6" name="Footer Placeholder 5">
            <a:extLst>
              <a:ext uri="{FF2B5EF4-FFF2-40B4-BE49-F238E27FC236}">
                <a16:creationId xmlns:a16="http://schemas.microsoft.com/office/drawing/2014/main" id="{0E69A500-17A0-7B43-B799-D616598433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21B906-29F9-404F-97D2-18866C511E96}"/>
              </a:ext>
            </a:extLst>
          </p:cNvPr>
          <p:cNvSpPr>
            <a:spLocks noGrp="1"/>
          </p:cNvSpPr>
          <p:nvPr>
            <p:ph type="sldNum" sz="quarter" idx="12"/>
          </p:nvPr>
        </p:nvSpPr>
        <p:spPr/>
        <p:txBody>
          <a:bodyPr/>
          <a:lstStyle/>
          <a:p>
            <a:fld id="{98E648F5-9623-894D-88B3-0AA2262AE085}" type="slidenum">
              <a:rPr lang="en-US" smtClean="0"/>
              <a:t>‹#›</a:t>
            </a:fld>
            <a:endParaRPr lang="en-US"/>
          </a:p>
        </p:txBody>
      </p:sp>
    </p:spTree>
    <p:extLst>
      <p:ext uri="{BB962C8B-B14F-4D97-AF65-F5344CB8AC3E}">
        <p14:creationId xmlns:p14="http://schemas.microsoft.com/office/powerpoint/2010/main" val="1650723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FE873-7BBB-F449-884B-E5E09409E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15B21B-33D1-294D-9D70-04BC7A77E4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51BFBC-D6E5-9943-9D80-BBD47F206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2F7727-6707-094E-9A68-F8C5980E887C}"/>
              </a:ext>
            </a:extLst>
          </p:cNvPr>
          <p:cNvSpPr>
            <a:spLocks noGrp="1"/>
          </p:cNvSpPr>
          <p:nvPr>
            <p:ph type="dt" sz="half" idx="10"/>
          </p:nvPr>
        </p:nvSpPr>
        <p:spPr/>
        <p:txBody>
          <a:bodyPr/>
          <a:lstStyle/>
          <a:p>
            <a:fld id="{D6FBD4DC-1F35-E14A-8164-022E8472D4B0}" type="datetimeFigureOut">
              <a:rPr lang="en-US" smtClean="0"/>
              <a:t>11/30/2022</a:t>
            </a:fld>
            <a:endParaRPr lang="en-US"/>
          </a:p>
        </p:txBody>
      </p:sp>
      <p:sp>
        <p:nvSpPr>
          <p:cNvPr id="6" name="Footer Placeholder 5">
            <a:extLst>
              <a:ext uri="{FF2B5EF4-FFF2-40B4-BE49-F238E27FC236}">
                <a16:creationId xmlns:a16="http://schemas.microsoft.com/office/drawing/2014/main" id="{4B193B86-3DC4-654D-8836-574FA0D0C7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33C9F7-8A26-E449-ADFB-35CEC4C36834}"/>
              </a:ext>
            </a:extLst>
          </p:cNvPr>
          <p:cNvSpPr>
            <a:spLocks noGrp="1"/>
          </p:cNvSpPr>
          <p:nvPr>
            <p:ph type="sldNum" sz="quarter" idx="12"/>
          </p:nvPr>
        </p:nvSpPr>
        <p:spPr/>
        <p:txBody>
          <a:bodyPr/>
          <a:lstStyle/>
          <a:p>
            <a:fld id="{98E648F5-9623-894D-88B3-0AA2262AE085}" type="slidenum">
              <a:rPr lang="en-US" smtClean="0"/>
              <a:t>‹#›</a:t>
            </a:fld>
            <a:endParaRPr lang="en-US"/>
          </a:p>
        </p:txBody>
      </p:sp>
    </p:spTree>
    <p:extLst>
      <p:ext uri="{BB962C8B-B14F-4D97-AF65-F5344CB8AC3E}">
        <p14:creationId xmlns:p14="http://schemas.microsoft.com/office/powerpoint/2010/main" val="40016852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FF88-F67E-E147-B5FC-0D961E76F6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08B623-6B86-FA4E-9D5B-C8C91E3330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65FC5-C14F-ED4A-843A-5630C798E9DF}"/>
              </a:ext>
            </a:extLst>
          </p:cNvPr>
          <p:cNvSpPr>
            <a:spLocks noGrp="1"/>
          </p:cNvSpPr>
          <p:nvPr>
            <p:ph type="dt" sz="half" idx="10"/>
          </p:nvPr>
        </p:nvSpPr>
        <p:spPr/>
        <p:txBody>
          <a:bodyPr/>
          <a:lstStyle/>
          <a:p>
            <a:fld id="{D6FBD4DC-1F35-E14A-8164-022E8472D4B0}" type="datetimeFigureOut">
              <a:rPr lang="en-US" smtClean="0"/>
              <a:t>11/30/2022</a:t>
            </a:fld>
            <a:endParaRPr lang="en-US"/>
          </a:p>
        </p:txBody>
      </p:sp>
      <p:sp>
        <p:nvSpPr>
          <p:cNvPr id="5" name="Footer Placeholder 4">
            <a:extLst>
              <a:ext uri="{FF2B5EF4-FFF2-40B4-BE49-F238E27FC236}">
                <a16:creationId xmlns:a16="http://schemas.microsoft.com/office/drawing/2014/main" id="{8CE58432-9C27-FC49-8F1D-769625D7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802A5-2B35-384F-9EE4-5497C5969D6E}"/>
              </a:ext>
            </a:extLst>
          </p:cNvPr>
          <p:cNvSpPr>
            <a:spLocks noGrp="1"/>
          </p:cNvSpPr>
          <p:nvPr>
            <p:ph type="sldNum" sz="quarter" idx="12"/>
          </p:nvPr>
        </p:nvSpPr>
        <p:spPr/>
        <p:txBody>
          <a:bodyPr/>
          <a:lstStyle/>
          <a:p>
            <a:fld id="{98E648F5-9623-894D-88B3-0AA2262AE085}" type="slidenum">
              <a:rPr lang="en-US" smtClean="0"/>
              <a:t>‹#›</a:t>
            </a:fld>
            <a:endParaRPr lang="en-US"/>
          </a:p>
        </p:txBody>
      </p:sp>
    </p:spTree>
    <p:extLst>
      <p:ext uri="{BB962C8B-B14F-4D97-AF65-F5344CB8AC3E}">
        <p14:creationId xmlns:p14="http://schemas.microsoft.com/office/powerpoint/2010/main" val="24566371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CAF0D-D066-E847-B4DF-31C42C1672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BA1186-6A2F-694A-B802-8FDF7E9D26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E758A-8348-CB4C-B5B6-2E7CDFEFD324}"/>
              </a:ext>
            </a:extLst>
          </p:cNvPr>
          <p:cNvSpPr>
            <a:spLocks noGrp="1"/>
          </p:cNvSpPr>
          <p:nvPr>
            <p:ph type="dt" sz="half" idx="10"/>
          </p:nvPr>
        </p:nvSpPr>
        <p:spPr/>
        <p:txBody>
          <a:bodyPr/>
          <a:lstStyle/>
          <a:p>
            <a:fld id="{D6FBD4DC-1F35-E14A-8164-022E8472D4B0}" type="datetimeFigureOut">
              <a:rPr lang="en-US" smtClean="0"/>
              <a:t>11/30/2022</a:t>
            </a:fld>
            <a:endParaRPr lang="en-US"/>
          </a:p>
        </p:txBody>
      </p:sp>
      <p:sp>
        <p:nvSpPr>
          <p:cNvPr id="5" name="Footer Placeholder 4">
            <a:extLst>
              <a:ext uri="{FF2B5EF4-FFF2-40B4-BE49-F238E27FC236}">
                <a16:creationId xmlns:a16="http://schemas.microsoft.com/office/drawing/2014/main" id="{2005C151-8FB4-D243-BA7E-660E0861E5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9812F-35E5-044E-89D2-278B7587BF0A}"/>
              </a:ext>
            </a:extLst>
          </p:cNvPr>
          <p:cNvSpPr>
            <a:spLocks noGrp="1"/>
          </p:cNvSpPr>
          <p:nvPr>
            <p:ph type="sldNum" sz="quarter" idx="12"/>
          </p:nvPr>
        </p:nvSpPr>
        <p:spPr/>
        <p:txBody>
          <a:bodyPr/>
          <a:lstStyle/>
          <a:p>
            <a:fld id="{98E648F5-9623-894D-88B3-0AA2262AE085}" type="slidenum">
              <a:rPr lang="en-US" smtClean="0"/>
              <a:t>‹#›</a:t>
            </a:fld>
            <a:endParaRPr lang="en-US"/>
          </a:p>
        </p:txBody>
      </p:sp>
    </p:spTree>
    <p:extLst>
      <p:ext uri="{BB962C8B-B14F-4D97-AF65-F5344CB8AC3E}">
        <p14:creationId xmlns:p14="http://schemas.microsoft.com/office/powerpoint/2010/main" val="10761384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5D493-4021-114B-9716-14EBA4DDDB87}"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5AFEE-F37D-3145-8170-ECC7972CB53A}" type="slidenum">
              <a:rPr lang="en-US" smtClean="0"/>
              <a:t>‹#›</a:t>
            </a:fld>
            <a:endParaRPr lang="en-US"/>
          </a:p>
        </p:txBody>
      </p:sp>
    </p:spTree>
    <p:extLst>
      <p:ext uri="{BB962C8B-B14F-4D97-AF65-F5344CB8AC3E}">
        <p14:creationId xmlns:p14="http://schemas.microsoft.com/office/powerpoint/2010/main" val="34379187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5D493-4021-114B-9716-14EBA4DDDB87}"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5AFEE-F37D-3145-8170-ECC7972CB53A}" type="slidenum">
              <a:rPr lang="en-US" smtClean="0"/>
              <a:t>‹#›</a:t>
            </a:fld>
            <a:endParaRPr lang="en-US"/>
          </a:p>
        </p:txBody>
      </p:sp>
    </p:spTree>
    <p:extLst>
      <p:ext uri="{BB962C8B-B14F-4D97-AF65-F5344CB8AC3E}">
        <p14:creationId xmlns:p14="http://schemas.microsoft.com/office/powerpoint/2010/main" val="17189673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15D493-4021-114B-9716-14EBA4DDDB87}"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5AFEE-F37D-3145-8170-ECC7972CB53A}" type="slidenum">
              <a:rPr lang="en-US" smtClean="0"/>
              <a:t>‹#›</a:t>
            </a:fld>
            <a:endParaRPr lang="en-US"/>
          </a:p>
        </p:txBody>
      </p:sp>
    </p:spTree>
    <p:extLst>
      <p:ext uri="{BB962C8B-B14F-4D97-AF65-F5344CB8AC3E}">
        <p14:creationId xmlns:p14="http://schemas.microsoft.com/office/powerpoint/2010/main" val="24015783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5D493-4021-114B-9716-14EBA4DDDB87}"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5AFEE-F37D-3145-8170-ECC7972CB53A}" type="slidenum">
              <a:rPr lang="en-US" smtClean="0"/>
              <a:t>‹#›</a:t>
            </a:fld>
            <a:endParaRPr lang="en-US"/>
          </a:p>
        </p:txBody>
      </p:sp>
    </p:spTree>
    <p:extLst>
      <p:ext uri="{BB962C8B-B14F-4D97-AF65-F5344CB8AC3E}">
        <p14:creationId xmlns:p14="http://schemas.microsoft.com/office/powerpoint/2010/main" val="37156062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5D493-4021-114B-9716-14EBA4DDDB87}" type="datetimeFigureOut">
              <a:rPr lang="en-US" smtClean="0"/>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5AFEE-F37D-3145-8170-ECC7972CB53A}" type="slidenum">
              <a:rPr lang="en-US" smtClean="0"/>
              <a:t>‹#›</a:t>
            </a:fld>
            <a:endParaRPr lang="en-US"/>
          </a:p>
        </p:txBody>
      </p:sp>
    </p:spTree>
    <p:extLst>
      <p:ext uri="{BB962C8B-B14F-4D97-AF65-F5344CB8AC3E}">
        <p14:creationId xmlns:p14="http://schemas.microsoft.com/office/powerpoint/2010/main" val="269405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5D493-4021-114B-9716-14EBA4DDDB87}" type="datetimeFigureOut">
              <a:rPr lang="en-US" smtClean="0"/>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5AFEE-F37D-3145-8170-ECC7972CB53A}" type="slidenum">
              <a:rPr lang="en-US" smtClean="0"/>
              <a:t>‹#›</a:t>
            </a:fld>
            <a:endParaRPr lang="en-US"/>
          </a:p>
        </p:txBody>
      </p:sp>
    </p:spTree>
    <p:extLst>
      <p:ext uri="{BB962C8B-B14F-4D97-AF65-F5344CB8AC3E}">
        <p14:creationId xmlns:p14="http://schemas.microsoft.com/office/powerpoint/2010/main" val="3276110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5D493-4021-114B-9716-14EBA4DDDB87}" type="datetimeFigureOut">
              <a:rPr lang="en-US" smtClean="0"/>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5AFEE-F37D-3145-8170-ECC7972CB53A}" type="slidenum">
              <a:rPr lang="en-US" smtClean="0"/>
              <a:t>‹#›</a:t>
            </a:fld>
            <a:endParaRPr lang="en-US"/>
          </a:p>
        </p:txBody>
      </p:sp>
    </p:spTree>
    <p:extLst>
      <p:ext uri="{BB962C8B-B14F-4D97-AF65-F5344CB8AC3E}">
        <p14:creationId xmlns:p14="http://schemas.microsoft.com/office/powerpoint/2010/main" val="1467826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15D493-4021-114B-9716-14EBA4DDDB87}"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5AFEE-F37D-3145-8170-ECC7972CB53A}" type="slidenum">
              <a:rPr lang="en-US" smtClean="0"/>
              <a:t>‹#›</a:t>
            </a:fld>
            <a:endParaRPr lang="en-US"/>
          </a:p>
        </p:txBody>
      </p:sp>
    </p:spTree>
    <p:extLst>
      <p:ext uri="{BB962C8B-B14F-4D97-AF65-F5344CB8AC3E}">
        <p14:creationId xmlns:p14="http://schemas.microsoft.com/office/powerpoint/2010/main" val="42745872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15D493-4021-114B-9716-14EBA4DDDB87}"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5AFEE-F37D-3145-8170-ECC7972CB53A}" type="slidenum">
              <a:rPr lang="en-US" smtClean="0"/>
              <a:t>‹#›</a:t>
            </a:fld>
            <a:endParaRPr lang="en-US"/>
          </a:p>
        </p:txBody>
      </p:sp>
    </p:spTree>
    <p:extLst>
      <p:ext uri="{BB962C8B-B14F-4D97-AF65-F5344CB8AC3E}">
        <p14:creationId xmlns:p14="http://schemas.microsoft.com/office/powerpoint/2010/main" val="4284555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5D493-4021-114B-9716-14EBA4DDDB87}"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5AFEE-F37D-3145-8170-ECC7972CB53A}" type="slidenum">
              <a:rPr lang="en-US" smtClean="0"/>
              <a:t>‹#›</a:t>
            </a:fld>
            <a:endParaRPr lang="en-US"/>
          </a:p>
        </p:txBody>
      </p:sp>
    </p:spTree>
    <p:extLst>
      <p:ext uri="{BB962C8B-B14F-4D97-AF65-F5344CB8AC3E}">
        <p14:creationId xmlns:p14="http://schemas.microsoft.com/office/powerpoint/2010/main" val="20844350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5D493-4021-114B-9716-14EBA4DDDB87}"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5AFEE-F37D-3145-8170-ECC7972CB53A}" type="slidenum">
              <a:rPr lang="en-US" smtClean="0"/>
              <a:t>‹#›</a:t>
            </a:fld>
            <a:endParaRPr lang="en-US"/>
          </a:p>
        </p:txBody>
      </p:sp>
    </p:spTree>
    <p:extLst>
      <p:ext uri="{BB962C8B-B14F-4D97-AF65-F5344CB8AC3E}">
        <p14:creationId xmlns:p14="http://schemas.microsoft.com/office/powerpoint/2010/main" val="4118638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5D493-4021-114B-9716-14EBA4DDDB87}"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5AFEE-F37D-3145-8170-ECC7972CB53A}" type="slidenum">
              <a:rPr lang="en-US" smtClean="0"/>
              <a:t>‹#›</a:t>
            </a:fld>
            <a:endParaRPr lang="en-US"/>
          </a:p>
        </p:txBody>
      </p:sp>
    </p:spTree>
    <p:extLst>
      <p:ext uri="{BB962C8B-B14F-4D97-AF65-F5344CB8AC3E}">
        <p14:creationId xmlns:p14="http://schemas.microsoft.com/office/powerpoint/2010/main" val="170975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E1511-22FC-4713-A0B3-8C87D749624A}" type="datetimeFigureOut">
              <a:rPr lang="en-US" smtClean="0"/>
              <a:t>11/30/2022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21B6F-6952-2044-8BE1-ECF364615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4F7CE4-68B2-4542-99B7-E658D9A8D9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69305-D91D-1846-8234-2F87C0D4F5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3A38F-B44F-0F4A-9A4F-1F82FBA884BD}" type="datetimeFigureOut">
              <a:rPr lang="en-US" smtClean="0"/>
              <a:t>11/30/2022</a:t>
            </a:fld>
            <a:endParaRPr lang="en-US"/>
          </a:p>
        </p:txBody>
      </p:sp>
      <p:sp>
        <p:nvSpPr>
          <p:cNvPr id="5" name="Footer Placeholder 4">
            <a:extLst>
              <a:ext uri="{FF2B5EF4-FFF2-40B4-BE49-F238E27FC236}">
                <a16:creationId xmlns:a16="http://schemas.microsoft.com/office/drawing/2014/main" id="{9D8504C4-61C1-EE45-B988-EF57A8D0E3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25ADBE-97D5-3F48-AFE9-603B4549C8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98054-8208-F045-9C5B-73327D80B192}" type="slidenum">
              <a:rPr lang="en-US" smtClean="0"/>
              <a:t>‹#›</a:t>
            </a:fld>
            <a:endParaRPr lang="en-US"/>
          </a:p>
        </p:txBody>
      </p:sp>
    </p:spTree>
    <p:extLst>
      <p:ext uri="{BB962C8B-B14F-4D97-AF65-F5344CB8AC3E}">
        <p14:creationId xmlns:p14="http://schemas.microsoft.com/office/powerpoint/2010/main" val="27845997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F6A87C-D450-0A45-9A64-56FC7AF7DD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BA3624-B557-4C40-B67D-0B8753604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F5EB2-C4A3-C049-ADEE-AF8934566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BD4DC-1F35-E14A-8164-022E8472D4B0}" type="datetimeFigureOut">
              <a:rPr lang="en-US" smtClean="0"/>
              <a:t>11/30/2022</a:t>
            </a:fld>
            <a:endParaRPr lang="en-US"/>
          </a:p>
        </p:txBody>
      </p:sp>
      <p:sp>
        <p:nvSpPr>
          <p:cNvPr id="5" name="Footer Placeholder 4">
            <a:extLst>
              <a:ext uri="{FF2B5EF4-FFF2-40B4-BE49-F238E27FC236}">
                <a16:creationId xmlns:a16="http://schemas.microsoft.com/office/drawing/2014/main" id="{D04FA083-59A1-1049-B076-5D81746F9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23265C-D1AE-164F-8377-8ED8AA2868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648F5-9623-894D-88B3-0AA2262AE085}" type="slidenum">
              <a:rPr lang="en-US" smtClean="0"/>
              <a:t>‹#›</a:t>
            </a:fld>
            <a:endParaRPr lang="en-US"/>
          </a:p>
        </p:txBody>
      </p:sp>
    </p:spTree>
    <p:extLst>
      <p:ext uri="{BB962C8B-B14F-4D97-AF65-F5344CB8AC3E}">
        <p14:creationId xmlns:p14="http://schemas.microsoft.com/office/powerpoint/2010/main" val="415903891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5D493-4021-114B-9716-14EBA4DDDB87}" type="datetimeFigureOut">
              <a:rPr lang="en-US" smtClean="0"/>
              <a:t>11/30/2022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5AFEE-F37D-3145-8170-ECC7972CB53A}" type="slidenum">
              <a:rPr lang="en-US" smtClean="0"/>
              <a:t>‹#›</a:t>
            </a:fld>
            <a:endParaRPr lang="en-US"/>
          </a:p>
        </p:txBody>
      </p:sp>
    </p:spTree>
    <p:extLst>
      <p:ext uri="{BB962C8B-B14F-4D97-AF65-F5344CB8AC3E}">
        <p14:creationId xmlns:p14="http://schemas.microsoft.com/office/powerpoint/2010/main" val="393703090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hyperlink" Target="mailto:Zhikal.omer@tiu.edu.iq"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2331" y="5125360"/>
            <a:ext cx="9859557" cy="1562823"/>
          </a:xfrm>
        </p:spPr>
        <p:txBody>
          <a:bodyPr vert="horz" lIns="91440" tIns="45720" rIns="91440" bIns="45720" rtlCol="0" anchor="t">
            <a:normAutofit/>
          </a:bodyPr>
          <a:lstStyle/>
          <a:p>
            <a:r>
              <a:rPr lang="en-US" sz="4800" dirty="0"/>
              <a:t>Antigen </a:t>
            </a:r>
          </a:p>
          <a:p>
            <a:endParaRPr lang="en-US" sz="4800"/>
          </a:p>
        </p:txBody>
      </p:sp>
      <p:pic>
        <p:nvPicPr>
          <p:cNvPr id="7" name="Picture 6"/>
          <p:cNvPicPr>
            <a:picLocks noChangeAspect="1"/>
          </p:cNvPicPr>
          <p:nvPr/>
        </p:nvPicPr>
        <p:blipFill>
          <a:blip r:embed="rId2">
            <a:clrChange>
              <a:clrFrom>
                <a:srgbClr val="9BC480"/>
              </a:clrFrom>
              <a:clrTo>
                <a:srgbClr val="9BC480">
                  <a:alpha val="0"/>
                </a:srgbClr>
              </a:clrTo>
            </a:clrChange>
            <a:extLst>
              <a:ext uri="{28A0092B-C50C-407E-A947-70E740481C1C}">
                <a14:useLocalDpi xmlns:a14="http://schemas.microsoft.com/office/drawing/2010/main" val="0"/>
              </a:ext>
            </a:extLst>
          </a:blip>
          <a:stretch>
            <a:fillRect/>
          </a:stretch>
        </p:blipFill>
        <p:spPr>
          <a:xfrm>
            <a:off x="93389" y="3775"/>
            <a:ext cx="10905537" cy="5221368"/>
          </a:xfrm>
          <a:prstGeom prst="rect">
            <a:avLst/>
          </a:prstGeom>
        </p:spPr>
      </p:pic>
      <p:sp>
        <p:nvSpPr>
          <p:cNvPr id="4" name="object 15"/>
          <p:cNvSpPr/>
          <p:nvPr/>
        </p:nvSpPr>
        <p:spPr>
          <a:xfrm>
            <a:off x="10802983" y="-14008"/>
            <a:ext cx="1361438" cy="1424797"/>
          </a:xfrm>
          <a:prstGeom prst="rect">
            <a:avLst/>
          </a:prstGeom>
          <a:blipFill>
            <a:blip r:embed="rId3" cstate="print"/>
            <a:stretch>
              <a:fillRect/>
            </a:stretch>
          </a:blipFill>
        </p:spPr>
        <p:txBody>
          <a:bodyPr wrap="square" lIns="0" tIns="0" rIns="0" bIns="0" rtlCol="0">
            <a:noAutofit/>
          </a:bodyPr>
          <a:lstStyle/>
          <a:p>
            <a:endParaRPr/>
          </a:p>
        </p:txBody>
      </p:sp>
      <p:sp>
        <p:nvSpPr>
          <p:cNvPr id="8" name="object 2"/>
          <p:cNvSpPr txBox="1"/>
          <p:nvPr/>
        </p:nvSpPr>
        <p:spPr>
          <a:xfrm>
            <a:off x="2642560" y="5794733"/>
            <a:ext cx="6113416" cy="979714"/>
          </a:xfrm>
          <a:prstGeom prst="rect">
            <a:avLst/>
          </a:prstGeom>
        </p:spPr>
        <p:txBody>
          <a:bodyPr wrap="square" lIns="0" tIns="16319" rIns="0" bIns="0" rtlCol="0" anchor="t">
            <a:noAutofit/>
          </a:bodyPr>
          <a:lstStyle/>
          <a:p>
            <a:pPr marL="12700" algn="ctr">
              <a:lnSpc>
                <a:spcPts val="2570"/>
              </a:lnSpc>
            </a:pPr>
            <a:r>
              <a:rPr lang="en-US" sz="2400" spc="-29" dirty="0">
                <a:solidFill>
                  <a:schemeClr val="accent1">
                    <a:lumMod val="50000"/>
                  </a:schemeClr>
                </a:solidFill>
                <a:latin typeface="Arial Rounded MT Bold"/>
                <a:cs typeface="Arial Rounded MT Bold"/>
              </a:rPr>
              <a:t>Ms. </a:t>
            </a:r>
            <a:r>
              <a:rPr lang="en-US" sz="2400" spc="-29" dirty="0" err="1">
                <a:solidFill>
                  <a:schemeClr val="accent1">
                    <a:lumMod val="50000"/>
                  </a:schemeClr>
                </a:solidFill>
                <a:latin typeface="Arial Rounded MT Bold"/>
                <a:cs typeface="Arial Rounded MT Bold"/>
              </a:rPr>
              <a:t>Zhikal</a:t>
            </a:r>
            <a:r>
              <a:rPr lang="en-US" sz="2400" spc="-29" dirty="0">
                <a:solidFill>
                  <a:schemeClr val="accent1">
                    <a:lumMod val="50000"/>
                  </a:schemeClr>
                </a:solidFill>
                <a:latin typeface="Arial Rounded MT Bold"/>
                <a:cs typeface="Arial Rounded MT Bold"/>
              </a:rPr>
              <a:t> Omar Khudhur</a:t>
            </a:r>
            <a:endParaRPr sz="2400" dirty="0">
              <a:solidFill>
                <a:schemeClr val="accent1">
                  <a:lumMod val="50000"/>
                </a:schemeClr>
              </a:solidFill>
              <a:latin typeface="Arial Rounded MT Bold"/>
              <a:cs typeface="Arial Rounded MT Bold"/>
            </a:endParaRPr>
          </a:p>
          <a:p>
            <a:pPr marL="270510" marR="45720" algn="ctr">
              <a:lnSpc>
                <a:spcPct val="96435"/>
              </a:lnSpc>
              <a:spcBef>
                <a:spcPts val="380"/>
              </a:spcBef>
            </a:pPr>
            <a:r>
              <a:rPr lang="en-US" sz="1600" spc="-2" dirty="0">
                <a:solidFill>
                  <a:schemeClr val="accent1">
                    <a:lumMod val="50000"/>
                  </a:schemeClr>
                </a:solidFill>
                <a:latin typeface="Arial Rounded MT Bold"/>
                <a:cs typeface="Arial Rounded MT Bold"/>
                <a:hlinkClick r:id="rId4">
                  <a:extLst>
                    <a:ext uri="{A12FA001-AC4F-418D-AE19-62706E023703}">
                      <ahyp:hlinkClr xmlns:ahyp="http://schemas.microsoft.com/office/drawing/2018/hyperlinkcolor" val="tx"/>
                    </a:ext>
                  </a:extLst>
                </a:hlinkClick>
              </a:rPr>
              <a:t>Zhikal.omer</a:t>
            </a:r>
            <a:r>
              <a:rPr sz="1600" spc="-2" dirty="0">
                <a:solidFill>
                  <a:schemeClr val="accent1">
                    <a:lumMod val="50000"/>
                  </a:schemeClr>
                </a:solidFill>
                <a:latin typeface="Arial Rounded MT Bold"/>
                <a:cs typeface="Arial Rounded MT Bold"/>
                <a:hlinkClick r:id="rId4">
                  <a:extLst>
                    <a:ext uri="{A12FA001-AC4F-418D-AE19-62706E023703}">
                      <ahyp:hlinkClr xmlns:ahyp="http://schemas.microsoft.com/office/drawing/2018/hyperlinkcolor" val="tx"/>
                    </a:ext>
                  </a:extLst>
                </a:hlinkClick>
              </a:rPr>
              <a:t>@tiu.edu.iq</a:t>
            </a:r>
            <a:endParaRPr lang="en-US" sz="1600" spc="-2" dirty="0">
              <a:solidFill>
                <a:schemeClr val="accent1">
                  <a:lumMod val="50000"/>
                </a:schemeClr>
              </a:solidFill>
              <a:latin typeface="Arial Rounded MT Bold"/>
              <a:cs typeface="Arial Rounded MT Bold"/>
            </a:endParaRPr>
          </a:p>
          <a:p>
            <a:pPr marL="270510" marR="45720" algn="ctr">
              <a:lnSpc>
                <a:spcPct val="96435"/>
              </a:lnSpc>
              <a:spcBef>
                <a:spcPts val="380"/>
              </a:spcBef>
            </a:pPr>
            <a:r>
              <a:rPr lang="en-US" sz="1600" spc="-2" dirty="0">
                <a:solidFill>
                  <a:schemeClr val="accent1">
                    <a:lumMod val="50000"/>
                  </a:schemeClr>
                </a:solidFill>
                <a:latin typeface="Arial Rounded MT Bold"/>
                <a:cs typeface="Arial Rounded MT Bold"/>
              </a:rPr>
              <a:t>Immunology 8</a:t>
            </a:r>
            <a:endParaRPr sz="1600" dirty="0">
              <a:solidFill>
                <a:schemeClr val="accent1">
                  <a:lumMod val="50000"/>
                </a:schemeClr>
              </a:solidFill>
              <a:latin typeface="Arial Rounded MT Bold"/>
              <a:cs typeface="Arial Rounded MT Bold"/>
            </a:endParaRPr>
          </a:p>
        </p:txBody>
      </p:sp>
      <p:sp>
        <p:nvSpPr>
          <p:cNvPr id="9" name="object 13"/>
          <p:cNvSpPr txBox="1"/>
          <p:nvPr/>
        </p:nvSpPr>
        <p:spPr>
          <a:xfrm>
            <a:off x="0" y="3775"/>
            <a:ext cx="3263765" cy="471932"/>
          </a:xfrm>
          <a:prstGeom prst="rect">
            <a:avLst/>
          </a:prstGeom>
        </p:spPr>
        <p:txBody>
          <a:bodyPr wrap="square" lIns="0" tIns="11080" rIns="0" bIns="0" rtlCol="0">
            <a:noAutofit/>
          </a:bodyPr>
          <a:lstStyle/>
          <a:p>
            <a:pPr marL="12700" marR="30403">
              <a:lnSpc>
                <a:spcPts val="1745"/>
              </a:lnSpc>
            </a:pPr>
            <a:r>
              <a:rPr sz="1400" spc="2">
                <a:solidFill>
                  <a:schemeClr val="accent1">
                    <a:lumMod val="50000"/>
                  </a:schemeClr>
                </a:solidFill>
                <a:latin typeface="Arial Rounded MT Bold"/>
                <a:cs typeface="Arial Rounded MT Bold"/>
              </a:rPr>
              <a:t>TIU - Faculty of </a:t>
            </a:r>
            <a:r>
              <a:rPr lang="en-US" sz="1400" spc="2">
                <a:solidFill>
                  <a:schemeClr val="accent1">
                    <a:lumMod val="50000"/>
                  </a:schemeClr>
                </a:solidFill>
                <a:latin typeface="Arial Rounded MT Bold"/>
                <a:cs typeface="Arial Rounded MT Bold"/>
              </a:rPr>
              <a:t>Education</a:t>
            </a:r>
            <a:endParaRPr sz="1400">
              <a:solidFill>
                <a:schemeClr val="accent1">
                  <a:lumMod val="50000"/>
                </a:schemeClr>
              </a:solidFill>
              <a:latin typeface="Arial Rounded MT Bold"/>
              <a:cs typeface="Arial Rounded MT Bold"/>
            </a:endParaRPr>
          </a:p>
          <a:p>
            <a:pPr marL="12700">
              <a:lnSpc>
                <a:spcPct val="96435"/>
              </a:lnSpc>
            </a:pPr>
            <a:r>
              <a:rPr lang="en-US" sz="1400" spc="-3">
                <a:solidFill>
                  <a:schemeClr val="accent1">
                    <a:lumMod val="50000"/>
                  </a:schemeClr>
                </a:solidFill>
                <a:latin typeface="Arial Rounded MT Bold"/>
                <a:cs typeface="Arial Rounded MT Bold"/>
              </a:rPr>
              <a:t>Biology Education </a:t>
            </a:r>
            <a:r>
              <a:rPr sz="1400" spc="-3">
                <a:solidFill>
                  <a:schemeClr val="accent1">
                    <a:lumMod val="50000"/>
                  </a:schemeClr>
                </a:solidFill>
                <a:latin typeface="Arial Rounded MT Bold"/>
                <a:cs typeface="Arial Rounded MT Bold"/>
              </a:rPr>
              <a:t>Department</a:t>
            </a:r>
            <a:endParaRPr sz="1400">
              <a:solidFill>
                <a:schemeClr val="accent1">
                  <a:lumMod val="50000"/>
                </a:schemeClr>
              </a:solidFill>
              <a:latin typeface="Arial Rounded MT Bold"/>
              <a:cs typeface="Arial Rounded MT Bold"/>
            </a:endParaRPr>
          </a:p>
        </p:txBody>
      </p:sp>
    </p:spTree>
    <p:extLst>
      <p:ext uri="{BB962C8B-B14F-4D97-AF65-F5344CB8AC3E}">
        <p14:creationId xmlns:p14="http://schemas.microsoft.com/office/powerpoint/2010/main" val="2461243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C9FEF8-83BB-CA47-AF3B-39C79F5B4B1E}"/>
              </a:ext>
            </a:extLst>
          </p:cNvPr>
          <p:cNvSpPr/>
          <p:nvPr/>
        </p:nvSpPr>
        <p:spPr>
          <a:xfrm>
            <a:off x="1606206" y="-223720"/>
            <a:ext cx="8305800" cy="1938992"/>
          </a:xfrm>
          <a:prstGeom prst="rect">
            <a:avLst/>
          </a:prstGeom>
        </p:spPr>
        <p:txBody>
          <a:bodyPr wrap="square" lIns="91440" tIns="45720" rIns="91440" bIns="45720" anchor="t">
            <a:spAutoFit/>
          </a:bodyPr>
          <a:lstStyle/>
          <a:p>
            <a:pPr algn="just"/>
            <a:endParaRPr lang="en-US" sz="2000" b="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Font typeface="+mj-lt"/>
              <a:buAutoNum type="arabicPeriod"/>
            </a:pPr>
            <a:endParaRPr lang="en-US" sz="2000" b="1" dirty="0">
              <a:solidFill>
                <a:srgbClr val="0070C0"/>
              </a:solidFill>
              <a:latin typeface="Arial Unicode MS"/>
              <a:ea typeface="Arial Unicode MS"/>
              <a:cs typeface="Arial Unicode MS"/>
            </a:endParaRPr>
          </a:p>
          <a:p>
            <a:pPr algn="just"/>
            <a:r>
              <a:rPr lang="en-US" sz="2000" b="1" dirty="0">
                <a:solidFill>
                  <a:srgbClr val="0070C0"/>
                </a:solidFill>
                <a:latin typeface="Arial Unicode MS"/>
                <a:ea typeface="Arial Unicode MS"/>
                <a:cs typeface="Arial Unicode MS"/>
              </a:rPr>
              <a:t>Epitope or Antigenic Determinant </a:t>
            </a:r>
            <a:r>
              <a:rPr lang="en-US" sz="2000" b="1" dirty="0">
                <a:solidFill>
                  <a:srgbClr val="002060"/>
                </a:solidFill>
                <a:latin typeface="Arial Unicode MS"/>
                <a:ea typeface="Arial Unicode MS"/>
                <a:cs typeface="Arial Unicode MS"/>
              </a:rPr>
              <a:t>- That portion of an antigen that combines with the products of a specific immune response. </a:t>
            </a:r>
            <a:endParaRPr lang="en-US" sz="20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Font typeface="+mj-lt"/>
              <a:buAutoNum type="arabicPeriod"/>
            </a:pPr>
            <a:endParaRPr lang="en-US" sz="20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n-US" sz="20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Picture 4">
            <a:extLst>
              <a:ext uri="{FF2B5EF4-FFF2-40B4-BE49-F238E27FC236}">
                <a16:creationId xmlns:a16="http://schemas.microsoft.com/office/drawing/2014/main" id="{9280011E-7DE1-1845-A5B0-62D0E0CDBE6D}"/>
              </a:ext>
            </a:extLst>
          </p:cNvPr>
          <p:cNvPicPr>
            <a:picLocks noChangeAspect="1"/>
          </p:cNvPicPr>
          <p:nvPr/>
        </p:nvPicPr>
        <p:blipFill>
          <a:blip r:embed="rId2"/>
          <a:stretch>
            <a:fillRect/>
          </a:stretch>
        </p:blipFill>
        <p:spPr>
          <a:xfrm>
            <a:off x="3202517" y="3779699"/>
            <a:ext cx="5786967" cy="3048000"/>
          </a:xfrm>
          <a:prstGeom prst="rect">
            <a:avLst/>
          </a:prstGeom>
        </p:spPr>
      </p:pic>
      <p:pic>
        <p:nvPicPr>
          <p:cNvPr id="2" name="Picture 3" descr="Text&#10;&#10;Description automatically generated">
            <a:extLst>
              <a:ext uri="{FF2B5EF4-FFF2-40B4-BE49-F238E27FC236}">
                <a16:creationId xmlns:a16="http://schemas.microsoft.com/office/drawing/2014/main" id="{7B589F57-51BB-4AE2-10A9-F45547745723}"/>
              </a:ext>
            </a:extLst>
          </p:cNvPr>
          <p:cNvPicPr>
            <a:picLocks noChangeAspect="1"/>
          </p:cNvPicPr>
          <p:nvPr/>
        </p:nvPicPr>
        <p:blipFill>
          <a:blip r:embed="rId3"/>
          <a:stretch>
            <a:fillRect/>
          </a:stretch>
        </p:blipFill>
        <p:spPr>
          <a:xfrm>
            <a:off x="1605080" y="1040193"/>
            <a:ext cx="5254421" cy="2728098"/>
          </a:xfrm>
          <a:prstGeom prst="rect">
            <a:avLst/>
          </a:prstGeom>
        </p:spPr>
      </p:pic>
    </p:spTree>
    <p:extLst>
      <p:ext uri="{BB962C8B-B14F-4D97-AF65-F5344CB8AC3E}">
        <p14:creationId xmlns:p14="http://schemas.microsoft.com/office/powerpoint/2010/main" val="205601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36CAF8-3011-5447-9E5B-232F27289E87}"/>
              </a:ext>
            </a:extLst>
          </p:cNvPr>
          <p:cNvSpPr/>
          <p:nvPr/>
        </p:nvSpPr>
        <p:spPr>
          <a:xfrm>
            <a:off x="1905000" y="685800"/>
            <a:ext cx="8382000" cy="5355312"/>
          </a:xfrm>
          <a:prstGeom prst="rect">
            <a:avLst/>
          </a:prstGeom>
        </p:spPr>
        <p:txBody>
          <a:bodyPr wrap="square">
            <a:spAutoFit/>
          </a:bodyPr>
          <a:lstStyle/>
          <a:p>
            <a:r>
              <a:rPr lang="en-US" sz="2800" b="1" dirty="0">
                <a:solidFill>
                  <a:srgbClr val="FF0000"/>
                </a:solidFill>
                <a:latin typeface="Arial Rounded MT Bold" panose="020F0704030504030204" pitchFamily="34" charset="77"/>
              </a:rPr>
              <a:t>B</a:t>
            </a:r>
            <a:r>
              <a:rPr lang="en-US" sz="2800" b="1" dirty="0">
                <a:solidFill>
                  <a:srgbClr val="941651"/>
                </a:solidFill>
                <a:latin typeface="Arial Rounded MT Bold" panose="020F0704030504030204" pitchFamily="34" charset="77"/>
              </a:rPr>
              <a:t>. Contribution of the Biological System</a:t>
            </a:r>
          </a:p>
          <a:p>
            <a:pPr algn="just"/>
            <a:br>
              <a:rPr lang="en-US" b="1" dirty="0">
                <a:solidFill>
                  <a:srgbClr val="FF0000"/>
                </a:solidFill>
                <a:latin typeface="Times" pitchFamily="2" charset="0"/>
              </a:rPr>
            </a:br>
            <a:r>
              <a:rPr lang="en-US" sz="28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1.Genetic Factors</a:t>
            </a:r>
            <a:r>
              <a:rPr lang="en-US" sz="28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Some substances are immunogenic in one species but not in another. Similarly, some substances are immunogenic in one individual but not in others (</a:t>
            </a:r>
            <a:r>
              <a:rPr lang="en-US" sz="2400" i="1" dirty="0">
                <a:latin typeface="Arial Unicode MS" panose="020B0604020202020204" pitchFamily="34" charset="-128"/>
                <a:ea typeface="Arial Unicode MS" panose="020B0604020202020204" pitchFamily="34" charset="-128"/>
                <a:cs typeface="Arial Unicode MS" panose="020B0604020202020204" pitchFamily="34" charset="-128"/>
              </a:rPr>
              <a:t>i.e.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responders and non-responders). The species or individuals may lack or have altered genes that code for the receptors for antigen on B cells and T cells or they may not have the appropriate genes needed for the APC to present antigen to the helper T cells. </a:t>
            </a:r>
          </a:p>
          <a:p>
            <a:pPr algn="just"/>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sz="28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2. Age: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Age can also influence immunogenicity. Usually the very young and the very old have a diminished ability to mount and immune response in response to an immunogen</a:t>
            </a:r>
            <a:r>
              <a:rPr lang="en-US" dirty="0">
                <a:latin typeface="Times" pitchFamily="2" charset="0"/>
              </a:rPr>
              <a:t>. </a:t>
            </a:r>
            <a:endParaRPr lang="en-US" dirty="0"/>
          </a:p>
        </p:txBody>
      </p:sp>
    </p:spTree>
    <p:extLst>
      <p:ext uri="{BB962C8B-B14F-4D97-AF65-F5344CB8AC3E}">
        <p14:creationId xmlns:p14="http://schemas.microsoft.com/office/powerpoint/2010/main" val="1103534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AFE687-AB8D-EE4A-ABEB-770DEF7E7515}"/>
              </a:ext>
            </a:extLst>
          </p:cNvPr>
          <p:cNvSpPr/>
          <p:nvPr/>
        </p:nvSpPr>
        <p:spPr>
          <a:xfrm>
            <a:off x="1981200" y="914400"/>
            <a:ext cx="8153400" cy="3754874"/>
          </a:xfrm>
          <a:prstGeom prst="rect">
            <a:avLst/>
          </a:prstGeom>
        </p:spPr>
        <p:txBody>
          <a:bodyPr wrap="square">
            <a:spAutoFit/>
          </a:bodyPr>
          <a:lstStyle/>
          <a:p>
            <a:r>
              <a:rPr lang="en-US" sz="2800" b="1" dirty="0">
                <a:solidFill>
                  <a:srgbClr val="941651"/>
                </a:solidFill>
                <a:latin typeface="Arial Rounded MT Bold" panose="020F0704030504030204" pitchFamily="34" charset="77"/>
              </a:rPr>
              <a:t>C. Method of Administration</a:t>
            </a:r>
          </a:p>
          <a:p>
            <a:br>
              <a:rPr lang="en-US" b="1" dirty="0">
                <a:solidFill>
                  <a:srgbClr val="FF0000"/>
                </a:solidFill>
                <a:latin typeface="Times" pitchFamily="2" charset="0"/>
              </a:rPr>
            </a:br>
            <a:r>
              <a:rPr lang="en-US" sz="24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1.Dose: </a:t>
            </a:r>
            <a: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The dose of administration of an immunogen can influence its immunogenicity. There is a dose of antigen above or below which the immune response will not be optimal.</a:t>
            </a:r>
          </a:p>
          <a:p>
            <a:b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24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2. Route: </a:t>
            </a:r>
            <a: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Generally the subcutaneous route is better than the intravenous or intragastric routes. The route of antigen administration can also alter the nature of the response.</a:t>
            </a:r>
          </a:p>
        </p:txBody>
      </p:sp>
    </p:spTree>
    <p:extLst>
      <p:ext uri="{BB962C8B-B14F-4D97-AF65-F5344CB8AC3E}">
        <p14:creationId xmlns:p14="http://schemas.microsoft.com/office/powerpoint/2010/main" val="3735192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F70A0-4D6B-0947-B3D3-90390439BFDF}"/>
              </a:ext>
            </a:extLst>
          </p:cNvPr>
          <p:cNvSpPr/>
          <p:nvPr/>
        </p:nvSpPr>
        <p:spPr>
          <a:xfrm>
            <a:off x="1981200" y="1143001"/>
            <a:ext cx="7772400" cy="5078313"/>
          </a:xfrm>
          <a:prstGeom prst="rect">
            <a:avLst/>
          </a:prstGeom>
        </p:spPr>
        <p:txBody>
          <a:bodyPr wrap="square">
            <a:spAutoFit/>
          </a:bodyPr>
          <a:lstStyle/>
          <a:p>
            <a:pPr algn="just"/>
            <a:r>
              <a:rPr lang="en-US" sz="24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A. Proteins : </a:t>
            </a:r>
            <a:endParaRPr lang="en-US" sz="24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The vast majority of immunogens are proteins. These may be pure proteins or they may be glycoproteins or lipoproteins. In general, proteins are usually very good immunogens. </a:t>
            </a:r>
          </a:p>
          <a:p>
            <a:pPr algn="just"/>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sz="24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B. Polysaccharides </a:t>
            </a:r>
            <a:r>
              <a:rPr lang="en-US" sz="2400" b="1" dirty="0">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Pure polysaccharides and lipopolysaccharides are good immunogens. </a:t>
            </a:r>
          </a:p>
          <a:p>
            <a:pPr algn="just"/>
            <a:r>
              <a:rPr lang="en-US" sz="24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C. Nucleic Acids </a:t>
            </a:r>
            <a:r>
              <a:rPr lang="en-US" sz="2400" b="1" dirty="0">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Nucleic acids are usually poorly immunogenic. However, they may become immunogenic when single stranded or when complexed with proteins. </a:t>
            </a:r>
          </a:p>
          <a:p>
            <a:pPr algn="just"/>
            <a:r>
              <a:rPr lang="en-US" sz="24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D. Lipids </a:t>
            </a:r>
            <a:r>
              <a:rPr lang="en-US" sz="2400" b="1" dirty="0">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In general lipids are non-immunogenic, although they may be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haptens</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3" name="Rectangle 2">
            <a:extLst>
              <a:ext uri="{FF2B5EF4-FFF2-40B4-BE49-F238E27FC236}">
                <a16:creationId xmlns:a16="http://schemas.microsoft.com/office/drawing/2014/main" id="{7AF97F9B-0E58-0B46-A4F6-AAB45C642BC5}"/>
              </a:ext>
            </a:extLst>
          </p:cNvPr>
          <p:cNvSpPr/>
          <p:nvPr/>
        </p:nvSpPr>
        <p:spPr>
          <a:xfrm>
            <a:off x="3616860" y="268100"/>
            <a:ext cx="4958280" cy="584775"/>
          </a:xfrm>
          <a:prstGeom prst="rect">
            <a:avLst/>
          </a:prstGeom>
        </p:spPr>
        <p:txBody>
          <a:bodyPr wrap="none">
            <a:spAutoFit/>
          </a:bodyPr>
          <a:lstStyle/>
          <a:p>
            <a:r>
              <a:rPr lang="en-US" sz="3200" b="1" dirty="0">
                <a:solidFill>
                  <a:srgbClr val="941651"/>
                </a:solidFill>
                <a:latin typeface="Arial Rounded MT Bold" panose="020F0704030504030204" pitchFamily="34" charset="77"/>
              </a:rPr>
              <a:t>Chemical nature of </a:t>
            </a:r>
            <a:r>
              <a:rPr lang="en-US" sz="3200" b="1" dirty="0" err="1">
                <a:solidFill>
                  <a:srgbClr val="941651"/>
                </a:solidFill>
                <a:latin typeface="Arial Rounded MT Bold" panose="020F0704030504030204" pitchFamily="34" charset="77"/>
              </a:rPr>
              <a:t>Ags</a:t>
            </a:r>
            <a:r>
              <a:rPr lang="en-US" sz="3200" b="1" dirty="0">
                <a:solidFill>
                  <a:srgbClr val="941651"/>
                </a:solidFill>
                <a:latin typeface="Arial Rounded MT Bold" panose="020F0704030504030204" pitchFamily="34" charset="77"/>
              </a:rPr>
              <a:t> </a:t>
            </a:r>
          </a:p>
        </p:txBody>
      </p:sp>
    </p:spTree>
    <p:extLst>
      <p:ext uri="{BB962C8B-B14F-4D97-AF65-F5344CB8AC3E}">
        <p14:creationId xmlns:p14="http://schemas.microsoft.com/office/powerpoint/2010/main" val="3667220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A074B6-FE37-5940-A564-9B148A83E190}"/>
              </a:ext>
            </a:extLst>
          </p:cNvPr>
          <p:cNvSpPr/>
          <p:nvPr/>
        </p:nvSpPr>
        <p:spPr>
          <a:xfrm>
            <a:off x="192157" y="1207629"/>
            <a:ext cx="11807686" cy="4893647"/>
          </a:xfrm>
          <a:prstGeom prst="rect">
            <a:avLst/>
          </a:prstGeom>
        </p:spPr>
        <p:txBody>
          <a:bodyPr wrap="square">
            <a:spAutoFit/>
          </a:bodyPr>
          <a:lstStyle/>
          <a:p>
            <a:pPr algn="just">
              <a:buFont typeface="Arial" panose="020B0604020202020204" pitchFamily="34" charset="0"/>
              <a:buChar char="•"/>
            </a:pPr>
            <a:r>
              <a:rPr lang="en-US" sz="2400" dirty="0">
                <a:solidFill>
                  <a:srgbClr val="002060"/>
                </a:solidFill>
                <a:latin typeface="Times" pitchFamily="2" charset="0"/>
              </a:rPr>
              <a:t>They are antigens which can activate multiple clones of T- lymphocytes</a:t>
            </a:r>
          </a:p>
          <a:p>
            <a:pPr algn="just"/>
            <a:r>
              <a:rPr lang="en-US" sz="2400" dirty="0">
                <a:solidFill>
                  <a:srgbClr val="002060"/>
                </a:solidFill>
                <a:latin typeface="Times" pitchFamily="2" charset="0"/>
              </a:rPr>
              <a:t> </a:t>
            </a:r>
            <a:endParaRPr lang="en-US" sz="2400" dirty="0">
              <a:solidFill>
                <a:srgbClr val="002060"/>
              </a:solidFill>
              <a:latin typeface="Arial" panose="020B0604020202020204" pitchFamily="34" charset="0"/>
            </a:endParaRPr>
          </a:p>
          <a:p>
            <a:pPr algn="just">
              <a:buFont typeface="Arial" panose="020B0604020202020204" pitchFamily="34" charset="0"/>
              <a:buChar char="•"/>
            </a:pPr>
            <a:r>
              <a:rPr lang="en-US" sz="2400" b="1" dirty="0">
                <a:solidFill>
                  <a:srgbClr val="002060"/>
                </a:solidFill>
                <a:latin typeface="Times" pitchFamily="2" charset="0"/>
              </a:rPr>
              <a:t>Like: Bacterial toxins: </a:t>
            </a:r>
            <a:r>
              <a:rPr lang="en-US" sz="2400" b="1" i="1" dirty="0">
                <a:solidFill>
                  <a:srgbClr val="002060"/>
                </a:solidFill>
                <a:latin typeface="Times" pitchFamily="2" charset="0"/>
              </a:rPr>
              <a:t>Staph. aureus </a:t>
            </a:r>
            <a:r>
              <a:rPr lang="en-US" sz="2400" b="1" dirty="0">
                <a:solidFill>
                  <a:srgbClr val="002060"/>
                </a:solidFill>
                <a:latin typeface="Times" pitchFamily="2" charset="0"/>
              </a:rPr>
              <a:t>toxic shock syndrome toxin (TSST) and enterotoxins; </a:t>
            </a:r>
            <a:r>
              <a:rPr lang="en-US" sz="2400" b="1" i="1" dirty="0" err="1">
                <a:solidFill>
                  <a:srgbClr val="002060"/>
                </a:solidFill>
                <a:latin typeface="Times" pitchFamily="2" charset="0"/>
              </a:rPr>
              <a:t>Strpt</a:t>
            </a:r>
            <a:r>
              <a:rPr lang="en-US" sz="2400" b="1" i="1" dirty="0">
                <a:solidFill>
                  <a:srgbClr val="002060"/>
                </a:solidFill>
                <a:latin typeface="Times" pitchFamily="2" charset="0"/>
              </a:rPr>
              <a:t>. pyogenes </a:t>
            </a:r>
            <a:r>
              <a:rPr lang="en-US" sz="2400" b="1" dirty="0">
                <a:solidFill>
                  <a:srgbClr val="002060"/>
                </a:solidFill>
                <a:latin typeface="Times" pitchFamily="2" charset="0"/>
              </a:rPr>
              <a:t>pyrogenic toxin A </a:t>
            </a:r>
          </a:p>
          <a:p>
            <a:pPr algn="just"/>
            <a:endParaRPr lang="en-US" sz="2400" dirty="0">
              <a:solidFill>
                <a:srgbClr val="002060"/>
              </a:solidFill>
              <a:latin typeface="Arial" panose="020B0604020202020204" pitchFamily="34" charset="0"/>
            </a:endParaRPr>
          </a:p>
          <a:p>
            <a:pPr algn="just">
              <a:buFont typeface="Arial" panose="020B0604020202020204" pitchFamily="34" charset="0"/>
              <a:buChar char="•"/>
            </a:pPr>
            <a:r>
              <a:rPr lang="en-US" sz="2400" dirty="0">
                <a:solidFill>
                  <a:srgbClr val="002060"/>
                </a:solidFill>
                <a:latin typeface="Times" pitchFamily="2" charset="0"/>
              </a:rPr>
              <a:t>They have the ability to bind both class II MHC molecules and TCR </a:t>
            </a:r>
            <a:r>
              <a:rPr lang="el-GR" sz="2400" dirty="0">
                <a:solidFill>
                  <a:srgbClr val="002060"/>
                </a:solidFill>
                <a:latin typeface="TimesNewRoman"/>
              </a:rPr>
              <a:t>β </a:t>
            </a:r>
            <a:r>
              <a:rPr lang="en-US" sz="2400" dirty="0">
                <a:solidFill>
                  <a:srgbClr val="002060"/>
                </a:solidFill>
                <a:latin typeface="Times" pitchFamily="2" charset="0"/>
              </a:rPr>
              <a:t>chain; they are active at very low concentration causing release of large amounts of cytokines </a:t>
            </a:r>
          </a:p>
          <a:p>
            <a:pPr algn="just"/>
            <a:endParaRPr lang="en-US" sz="2400" dirty="0">
              <a:solidFill>
                <a:srgbClr val="002060"/>
              </a:solidFill>
              <a:latin typeface="Arial" panose="020B0604020202020204" pitchFamily="34" charset="0"/>
            </a:endParaRPr>
          </a:p>
          <a:p>
            <a:pPr algn="just">
              <a:buFont typeface="Arial" panose="020B0604020202020204" pitchFamily="34" charset="0"/>
              <a:buChar char="•"/>
            </a:pPr>
            <a:r>
              <a:rPr lang="en-US" sz="2400" dirty="0">
                <a:solidFill>
                  <a:srgbClr val="002060"/>
                </a:solidFill>
                <a:latin typeface="Times" pitchFamily="2" charset="0"/>
              </a:rPr>
              <a:t>The massive T-cell activation and release of large amounts of cytokines cause systemic toxicity </a:t>
            </a:r>
          </a:p>
          <a:p>
            <a:pPr algn="just"/>
            <a:endParaRPr lang="en-US" sz="2400" dirty="0">
              <a:solidFill>
                <a:srgbClr val="002060"/>
              </a:solidFill>
              <a:latin typeface="Arial" panose="020B0604020202020204" pitchFamily="34" charset="0"/>
            </a:endParaRPr>
          </a:p>
          <a:p>
            <a:pPr algn="just">
              <a:buFont typeface="Arial" panose="020B0604020202020204" pitchFamily="34" charset="0"/>
              <a:buChar char="•"/>
            </a:pPr>
            <a:r>
              <a:rPr lang="en-US" sz="2400" dirty="0">
                <a:solidFill>
                  <a:srgbClr val="002060"/>
                </a:solidFill>
                <a:latin typeface="Times" pitchFamily="2" charset="0"/>
              </a:rPr>
              <a:t>This method of stimulation is not specific to the pathogen </a:t>
            </a:r>
            <a:endParaRPr lang="en-US" sz="2400" dirty="0">
              <a:solidFill>
                <a:srgbClr val="002060"/>
              </a:solidFill>
              <a:latin typeface="Arial" panose="020B0604020202020204" pitchFamily="34" charset="0"/>
            </a:endParaRPr>
          </a:p>
          <a:p>
            <a:pPr algn="just">
              <a:buFont typeface="Arial" panose="020B0604020202020204" pitchFamily="34" charset="0"/>
              <a:buChar char="•"/>
            </a:pPr>
            <a:r>
              <a:rPr lang="en-US" sz="2400" dirty="0">
                <a:solidFill>
                  <a:srgbClr val="002060"/>
                </a:solidFill>
                <a:latin typeface="Times" pitchFamily="2" charset="0"/>
              </a:rPr>
              <a:t>It does not lead to acquired immunity </a:t>
            </a:r>
            <a:r>
              <a:rPr lang="en-US" sz="2400" dirty="0" err="1">
                <a:solidFill>
                  <a:srgbClr val="002060"/>
                </a:solidFill>
                <a:latin typeface="Times" pitchFamily="2" charset="0"/>
              </a:rPr>
              <a:t>i.e</a:t>
            </a:r>
            <a:r>
              <a:rPr lang="en-US" sz="2400" dirty="0">
                <a:solidFill>
                  <a:srgbClr val="002060"/>
                </a:solidFill>
                <a:latin typeface="Times" pitchFamily="2" charset="0"/>
              </a:rPr>
              <a:t> no memory </a:t>
            </a:r>
            <a:endParaRPr lang="en-US" sz="2400" dirty="0">
              <a:solidFill>
                <a:srgbClr val="002060"/>
              </a:solidFill>
              <a:latin typeface="Arial" panose="020B0604020202020204" pitchFamily="34" charset="0"/>
            </a:endParaRPr>
          </a:p>
        </p:txBody>
      </p:sp>
      <p:sp>
        <p:nvSpPr>
          <p:cNvPr id="2" name="Rectangle 1">
            <a:extLst>
              <a:ext uri="{FF2B5EF4-FFF2-40B4-BE49-F238E27FC236}">
                <a16:creationId xmlns:a16="http://schemas.microsoft.com/office/drawing/2014/main" id="{183C5F3A-1279-DF40-89BE-7D83A7C9DB56}"/>
              </a:ext>
            </a:extLst>
          </p:cNvPr>
          <p:cNvSpPr/>
          <p:nvPr/>
        </p:nvSpPr>
        <p:spPr>
          <a:xfrm>
            <a:off x="3780078" y="304801"/>
            <a:ext cx="4631845" cy="584775"/>
          </a:xfrm>
          <a:prstGeom prst="rect">
            <a:avLst/>
          </a:prstGeom>
        </p:spPr>
        <p:txBody>
          <a:bodyPr wrap="none">
            <a:spAutoFit/>
          </a:bodyPr>
          <a:lstStyle/>
          <a:p>
            <a:r>
              <a:rPr lang="en-US" sz="3200" b="1" dirty="0">
                <a:solidFill>
                  <a:srgbClr val="941651"/>
                </a:solidFill>
                <a:latin typeface="Arial Rounded MT Bold" panose="020F0704030504030204" pitchFamily="34" charset="77"/>
              </a:rPr>
              <a:t>Superantigens (</a:t>
            </a:r>
            <a:r>
              <a:rPr lang="en-US" sz="3200" b="1" dirty="0" err="1">
                <a:solidFill>
                  <a:srgbClr val="941651"/>
                </a:solidFill>
                <a:latin typeface="Arial Rounded MT Bold" panose="020F0704030504030204" pitchFamily="34" charset="77"/>
              </a:rPr>
              <a:t>SAgs</a:t>
            </a:r>
            <a:r>
              <a:rPr lang="en-US" sz="3200" b="1" dirty="0">
                <a:solidFill>
                  <a:srgbClr val="941651"/>
                </a:solidFill>
                <a:latin typeface="Arial Rounded MT Bold" panose="020F0704030504030204" pitchFamily="34" charset="77"/>
              </a:rPr>
              <a:t>) </a:t>
            </a:r>
            <a:endParaRPr lang="en-US" sz="3200" dirty="0">
              <a:solidFill>
                <a:srgbClr val="941651"/>
              </a:solidFill>
              <a:latin typeface="Arial Rounded MT Bold" panose="020F0704030504030204" pitchFamily="34" charset="77"/>
            </a:endParaRPr>
          </a:p>
        </p:txBody>
      </p:sp>
    </p:spTree>
    <p:extLst>
      <p:ext uri="{BB962C8B-B14F-4D97-AF65-F5344CB8AC3E}">
        <p14:creationId xmlns:p14="http://schemas.microsoft.com/office/powerpoint/2010/main" val="264617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9C6611A5-5B45-26AD-63EF-F036FEF56D2D}"/>
              </a:ext>
            </a:extLst>
          </p:cNvPr>
          <p:cNvPicPr>
            <a:picLocks noChangeAspect="1"/>
          </p:cNvPicPr>
          <p:nvPr/>
        </p:nvPicPr>
        <p:blipFill>
          <a:blip r:embed="rId2"/>
          <a:stretch>
            <a:fillRect/>
          </a:stretch>
        </p:blipFill>
        <p:spPr>
          <a:xfrm>
            <a:off x="1233464" y="-3279"/>
            <a:ext cx="6853496" cy="2675434"/>
          </a:xfrm>
          <a:prstGeom prst="rect">
            <a:avLst/>
          </a:prstGeom>
        </p:spPr>
      </p:pic>
      <p:pic>
        <p:nvPicPr>
          <p:cNvPr id="5" name="Picture 5">
            <a:extLst>
              <a:ext uri="{FF2B5EF4-FFF2-40B4-BE49-F238E27FC236}">
                <a16:creationId xmlns:a16="http://schemas.microsoft.com/office/drawing/2014/main" id="{A282D6C6-A7A2-E60C-5E9F-AB264A3ECAFA}"/>
              </a:ext>
            </a:extLst>
          </p:cNvPr>
          <p:cNvPicPr>
            <a:picLocks noChangeAspect="1"/>
          </p:cNvPicPr>
          <p:nvPr/>
        </p:nvPicPr>
        <p:blipFill>
          <a:blip r:embed="rId3"/>
          <a:stretch>
            <a:fillRect/>
          </a:stretch>
        </p:blipFill>
        <p:spPr>
          <a:xfrm>
            <a:off x="6053209" y="2421886"/>
            <a:ext cx="4612539" cy="4638063"/>
          </a:xfrm>
          <a:prstGeom prst="rect">
            <a:avLst/>
          </a:prstGeom>
        </p:spPr>
      </p:pic>
      <p:pic>
        <p:nvPicPr>
          <p:cNvPr id="6" name="Picture 6" descr="A picture containing text&#10;&#10;Description automatically generated">
            <a:extLst>
              <a:ext uri="{FF2B5EF4-FFF2-40B4-BE49-F238E27FC236}">
                <a16:creationId xmlns:a16="http://schemas.microsoft.com/office/drawing/2014/main" id="{6F5399C9-A71A-C832-40E8-F4A348B029AE}"/>
              </a:ext>
            </a:extLst>
          </p:cNvPr>
          <p:cNvPicPr>
            <a:picLocks noChangeAspect="1"/>
          </p:cNvPicPr>
          <p:nvPr/>
        </p:nvPicPr>
        <p:blipFill>
          <a:blip r:embed="rId4"/>
          <a:stretch>
            <a:fillRect/>
          </a:stretch>
        </p:blipFill>
        <p:spPr>
          <a:xfrm>
            <a:off x="1625819" y="2848164"/>
            <a:ext cx="4143140" cy="3605329"/>
          </a:xfrm>
          <a:prstGeom prst="rect">
            <a:avLst/>
          </a:prstGeom>
        </p:spPr>
      </p:pic>
    </p:spTree>
    <p:extLst>
      <p:ext uri="{BB962C8B-B14F-4D97-AF65-F5344CB8AC3E}">
        <p14:creationId xmlns:p14="http://schemas.microsoft.com/office/powerpoint/2010/main" val="97706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5B5BCE2C-4CA8-134E-6477-EFECB140CB12}"/>
              </a:ext>
            </a:extLst>
          </p:cNvPr>
          <p:cNvPicPr>
            <a:picLocks noChangeAspect="1"/>
          </p:cNvPicPr>
          <p:nvPr/>
        </p:nvPicPr>
        <p:blipFill>
          <a:blip r:embed="rId2"/>
          <a:stretch>
            <a:fillRect/>
          </a:stretch>
        </p:blipFill>
        <p:spPr>
          <a:xfrm>
            <a:off x="1706431" y="715349"/>
            <a:ext cx="8610223" cy="4289935"/>
          </a:xfrm>
          <a:prstGeom prst="rect">
            <a:avLst/>
          </a:prstGeom>
        </p:spPr>
      </p:pic>
    </p:spTree>
    <p:extLst>
      <p:ext uri="{BB962C8B-B14F-4D97-AF65-F5344CB8AC3E}">
        <p14:creationId xmlns:p14="http://schemas.microsoft.com/office/powerpoint/2010/main" val="2070326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241883"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192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9056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41482" y="1"/>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06258" y="6115502"/>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Diagram&#10;&#10;Description automatically generated">
            <a:extLst>
              <a:ext uri="{FF2B5EF4-FFF2-40B4-BE49-F238E27FC236}">
                <a16:creationId xmlns:a16="http://schemas.microsoft.com/office/drawing/2014/main" id="{F04682F1-DDE1-6AA7-4615-C1AE588CC21A}"/>
              </a:ext>
            </a:extLst>
          </p:cNvPr>
          <p:cNvPicPr>
            <a:picLocks noChangeAspect="1"/>
          </p:cNvPicPr>
          <p:nvPr/>
        </p:nvPicPr>
        <p:blipFill>
          <a:blip r:embed="rId2"/>
          <a:stretch>
            <a:fillRect/>
          </a:stretch>
        </p:blipFill>
        <p:spPr>
          <a:xfrm>
            <a:off x="2006601" y="801560"/>
            <a:ext cx="8178799" cy="5254878"/>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27061" y="6453144"/>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855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5F60CFA-DD62-4CB8-A157-7DC4605F1B02}"/>
              </a:ext>
            </a:extLst>
          </p:cNvPr>
          <p:cNvSpPr>
            <a:spLocks noGrp="1"/>
          </p:cNvSpPr>
          <p:nvPr>
            <p:ph type="subTitle" idx="1"/>
          </p:nvPr>
        </p:nvSpPr>
        <p:spPr/>
        <p:txBody>
          <a:bodyPr/>
          <a:lstStyle/>
          <a:p>
            <a:endParaRPr lang="en-US"/>
          </a:p>
        </p:txBody>
      </p:sp>
      <p:pic>
        <p:nvPicPr>
          <p:cNvPr id="1026" name="Picture 2" descr="what they are, function and types – - Ghanamma.com">
            <a:extLst>
              <a:ext uri="{FF2B5EF4-FFF2-40B4-BE49-F238E27FC236}">
                <a16:creationId xmlns:a16="http://schemas.microsoft.com/office/drawing/2014/main" id="{57870F91-ECB6-4C40-A544-17D2A653E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147" y="0"/>
            <a:ext cx="7371462" cy="6904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933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p:txBody>
          <a:bodyPr/>
          <a:lstStyle/>
          <a:p>
            <a:r>
              <a:rPr lang="en-US" dirty="0">
                <a:solidFill>
                  <a:srgbClr val="941651"/>
                </a:solidFill>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p:txBody>
          <a:bodyPr vert="horz" lIns="91440" tIns="45720" rIns="91440" bIns="45720" rtlCol="0" anchor="t">
            <a:normAutofit/>
          </a:bodyPr>
          <a:lstStyle/>
          <a:p>
            <a:pPr lvl="0"/>
            <a:r>
              <a:rPr lang="en-US" dirty="0">
                <a:solidFill>
                  <a:srgbClr val="002060"/>
                </a:solidFill>
              </a:rPr>
              <a:t>Abbas, A. K., Lichtman, A. H., &amp; Pillai, S. (2014). </a:t>
            </a:r>
            <a:r>
              <a:rPr lang="en-US" i="1" dirty="0">
                <a:solidFill>
                  <a:srgbClr val="002060"/>
                </a:solidFill>
              </a:rPr>
              <a:t>Basic immunology: functions and disorders of the immune system</a:t>
            </a:r>
            <a:r>
              <a:rPr lang="en-US" dirty="0">
                <a:solidFill>
                  <a:srgbClr val="002060"/>
                </a:solidFill>
              </a:rPr>
              <a:t>. Elsevier Health Sciences.</a:t>
            </a:r>
          </a:p>
          <a:p>
            <a:pPr lvl="0"/>
            <a:r>
              <a:rPr lang="en-US" dirty="0">
                <a:solidFill>
                  <a:srgbClr val="002060"/>
                </a:solidFill>
              </a:rPr>
              <a:t>Abbas, A. K., Lichtman, A. H., &amp; Pillai, S. (2010). Cellular and Molecular Immunology. Updated 6th.</a:t>
            </a:r>
          </a:p>
          <a:p>
            <a:pPr lvl="0"/>
            <a:endParaRPr lang="en-US">
              <a:solidFill>
                <a:srgbClr val="002060"/>
              </a:solidFill>
            </a:endParaRPr>
          </a:p>
          <a:p>
            <a:endParaRPr lang="en-US">
              <a:solidFill>
                <a:srgbClr val="002060"/>
              </a:solidFill>
            </a:endParaRPr>
          </a:p>
        </p:txBody>
      </p:sp>
    </p:spTree>
    <p:extLst>
      <p:ext uri="{BB962C8B-B14F-4D97-AF65-F5344CB8AC3E}">
        <p14:creationId xmlns:p14="http://schemas.microsoft.com/office/powerpoint/2010/main" val="2804339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241883"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192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9056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41482" y="1"/>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06258" y="6115502"/>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ext, application&#10;&#10;Description automatically generated">
            <a:extLst>
              <a:ext uri="{FF2B5EF4-FFF2-40B4-BE49-F238E27FC236}">
                <a16:creationId xmlns:a16="http://schemas.microsoft.com/office/drawing/2014/main" id="{6934CE96-881B-6E9D-5998-218791364202}"/>
              </a:ext>
            </a:extLst>
          </p:cNvPr>
          <p:cNvPicPr>
            <a:picLocks noChangeAspect="1"/>
          </p:cNvPicPr>
          <p:nvPr/>
        </p:nvPicPr>
        <p:blipFill>
          <a:blip r:embed="rId2"/>
          <a:stretch>
            <a:fillRect/>
          </a:stretch>
        </p:blipFill>
        <p:spPr>
          <a:xfrm>
            <a:off x="2006601" y="1200278"/>
            <a:ext cx="8178799" cy="445744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27061" y="6453144"/>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904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mune Response | Immune Cell Types | Geeky Med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87" y="0"/>
            <a:ext cx="10750039" cy="67032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84069" y="0"/>
            <a:ext cx="6374674" cy="10711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dirty="0">
                <a:solidFill>
                  <a:srgbClr val="7030A0"/>
                </a:solidFill>
              </a:rPr>
              <a:t>Thank you</a:t>
            </a:r>
          </a:p>
        </p:txBody>
      </p:sp>
    </p:spTree>
    <p:extLst>
      <p:ext uri="{BB962C8B-B14F-4D97-AF65-F5344CB8AC3E}">
        <p14:creationId xmlns:p14="http://schemas.microsoft.com/office/powerpoint/2010/main" val="32225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241883"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192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9056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41482" y="1"/>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06258" y="6115502"/>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ED78B06D-2648-4F39-0967-9686D3A21B9E}"/>
              </a:ext>
            </a:extLst>
          </p:cNvPr>
          <p:cNvPicPr>
            <a:picLocks noChangeAspect="1"/>
          </p:cNvPicPr>
          <p:nvPr/>
        </p:nvPicPr>
        <p:blipFill>
          <a:blip r:embed="rId2"/>
          <a:stretch>
            <a:fillRect/>
          </a:stretch>
        </p:blipFill>
        <p:spPr>
          <a:xfrm>
            <a:off x="2006601" y="1302511"/>
            <a:ext cx="8178799" cy="4252976"/>
          </a:xfrm>
          <a:prstGeom prst="rect">
            <a:avLst/>
          </a:prstGeom>
          <a:ln>
            <a:noFill/>
          </a:ln>
        </p:spPr>
      </p:pic>
      <p:sp>
        <p:nvSpPr>
          <p:cNvPr id="27"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27061" y="6453144"/>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751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1"/>
          <p:cNvSpPr txBox="1"/>
          <p:nvPr/>
        </p:nvSpPr>
        <p:spPr>
          <a:xfrm>
            <a:off x="2004061" y="325370"/>
            <a:ext cx="3276451"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700" b="1" spc="10">
                <a:latin typeface="+mj-lt"/>
                <a:ea typeface="+mj-ea"/>
                <a:cs typeface="+mj-cs"/>
              </a:rPr>
              <a:t>Antigens</a:t>
            </a:r>
            <a:endParaRPr lang="en-US" sz="4700">
              <a:latin typeface="+mj-lt"/>
              <a:ea typeface="+mj-ea"/>
              <a:cs typeface="+mj-cs"/>
            </a:endParaRPr>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ED6B738-6D04-E545-AD5C-8AEC8D650AE2}"/>
              </a:ext>
            </a:extLst>
          </p:cNvPr>
          <p:cNvSpPr/>
          <p:nvPr/>
        </p:nvSpPr>
        <p:spPr>
          <a:xfrm>
            <a:off x="2004061" y="2872899"/>
            <a:ext cx="3182691"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900" b="1"/>
              <a:t>Substances which have the ability to induce immune system when comes to contact, also can react with the products of the specific immune responses.</a:t>
            </a:r>
            <a:endParaRPr lang="en-US" sz="1900"/>
          </a:p>
        </p:txBody>
      </p:sp>
      <p:pic>
        <p:nvPicPr>
          <p:cNvPr id="4" name="Picture 4">
            <a:extLst>
              <a:ext uri="{FF2B5EF4-FFF2-40B4-BE49-F238E27FC236}">
                <a16:creationId xmlns:a16="http://schemas.microsoft.com/office/drawing/2014/main" id="{D56913AE-8507-111E-57E8-37FD87C7C586}"/>
              </a:ext>
            </a:extLst>
          </p:cNvPr>
          <p:cNvPicPr>
            <a:picLocks noChangeAspect="1"/>
          </p:cNvPicPr>
          <p:nvPr/>
        </p:nvPicPr>
        <p:blipFill rotWithShape="1">
          <a:blip r:embed="rId2"/>
          <a:srcRect l="12863" r="32785"/>
          <a:stretch/>
        </p:blipFill>
        <p:spPr>
          <a:xfrm>
            <a:off x="5507777"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57588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241883"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192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9056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41482" y="1"/>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06258" y="6115502"/>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E349B6ED-1D4D-6D96-3056-BFF5843985A5}"/>
              </a:ext>
            </a:extLst>
          </p:cNvPr>
          <p:cNvPicPr>
            <a:picLocks noChangeAspect="1"/>
          </p:cNvPicPr>
          <p:nvPr/>
        </p:nvPicPr>
        <p:blipFill>
          <a:blip r:embed="rId2"/>
          <a:stretch>
            <a:fillRect/>
          </a:stretch>
        </p:blipFill>
        <p:spPr>
          <a:xfrm>
            <a:off x="2074168" y="1327967"/>
            <a:ext cx="8178799" cy="2535427"/>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27061" y="6453144"/>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AD32634-E818-B512-A9E2-DF43C1DA3B25}"/>
              </a:ext>
            </a:extLst>
          </p:cNvPr>
          <p:cNvSpPr txBox="1"/>
          <p:nvPr/>
        </p:nvSpPr>
        <p:spPr>
          <a:xfrm>
            <a:off x="2472184" y="3864804"/>
            <a:ext cx="723637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b="1">
                <a:solidFill>
                  <a:srgbClr val="0070C0"/>
                </a:solidFill>
                <a:latin typeface="Arial Unicode MS"/>
              </a:rPr>
              <a:t>Immunogenicity and Antigenicity: </a:t>
            </a:r>
            <a:r>
              <a:rPr lang="en-US" sz="2400" b="1">
                <a:solidFill>
                  <a:srgbClr val="002060"/>
                </a:solidFill>
                <a:latin typeface="Arial Unicode MS"/>
              </a:rPr>
              <a:t>The ability to induce an Ab and/or cell-mediated immune response or the ability to combine specifically with Ab and/or cell-surface receptors (Ig/TCR) </a:t>
            </a:r>
            <a:endParaRPr lang="en-US" sz="2400"/>
          </a:p>
        </p:txBody>
      </p:sp>
    </p:spTree>
    <p:extLst>
      <p:ext uri="{BB962C8B-B14F-4D97-AF65-F5344CB8AC3E}">
        <p14:creationId xmlns:p14="http://schemas.microsoft.com/office/powerpoint/2010/main" val="191581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6A16B5-72E7-314E-95E6-90D0323E4793}"/>
              </a:ext>
            </a:extLst>
          </p:cNvPr>
          <p:cNvSpPr/>
          <p:nvPr/>
        </p:nvSpPr>
        <p:spPr>
          <a:xfrm>
            <a:off x="1790700" y="1371600"/>
            <a:ext cx="8610600" cy="2523768"/>
          </a:xfrm>
          <a:prstGeom prst="rect">
            <a:avLst/>
          </a:prstGeom>
        </p:spPr>
        <p:txBody>
          <a:bodyPr wrap="square" lIns="91440" tIns="45720" rIns="91440" bIns="45720" anchor="t">
            <a:spAutoFit/>
          </a:bodyPr>
          <a:lstStyle/>
          <a:p>
            <a:pPr marL="514350" indent="-514350">
              <a:buAutoNum type="alphaUcPeriod"/>
            </a:pPr>
            <a:r>
              <a:rPr lang="en-US" sz="2800" b="1" dirty="0">
                <a:solidFill>
                  <a:srgbClr val="941651"/>
                </a:solidFill>
                <a:latin typeface="Arial Rounded MT Bold" panose="020F0704030504030204" pitchFamily="34" charset="77"/>
              </a:rPr>
              <a:t>Contribution of the Immunogen</a:t>
            </a:r>
          </a:p>
          <a:p>
            <a:br>
              <a:rPr lang="en-US" sz="2800" b="1" dirty="0">
                <a:latin typeface="Arial Rounded MT Bold" panose="020F0704030504030204" pitchFamily="34" charset="77"/>
              </a:rPr>
            </a:br>
            <a:r>
              <a:rPr lang="en-US" sz="2400" b="1" dirty="0">
                <a:solidFill>
                  <a:srgbClr val="0070C0"/>
                </a:solidFill>
                <a:latin typeface="Arial Unicode MS"/>
                <a:ea typeface="Arial Unicode MS"/>
                <a:cs typeface="Arial Unicode MS"/>
              </a:rPr>
              <a:t>1. Foreignness </a:t>
            </a:r>
            <a:r>
              <a:rPr lang="en-US" sz="2400" b="1" dirty="0">
                <a:latin typeface="Arial Unicode MS"/>
                <a:ea typeface="Arial Unicode MS"/>
                <a:cs typeface="Arial Unicode MS"/>
              </a:rPr>
              <a:t>- </a:t>
            </a:r>
            <a:r>
              <a:rPr lang="en-US" sz="2400" dirty="0">
                <a:latin typeface="Arial Unicode MS"/>
                <a:ea typeface="Arial Unicode MS"/>
                <a:cs typeface="Arial Unicode MS"/>
              </a:rPr>
              <a:t>The immune system normally discriminates between self and non-self such that only foreign molecules are immunogenic.</a:t>
            </a:r>
            <a:r>
              <a:rPr lang="en-US" sz="3600" dirty="0">
                <a:solidFill>
                  <a:srgbClr val="FF0000"/>
                </a:solidFill>
                <a:latin typeface="Arial Unicode MS"/>
                <a:ea typeface="Arial Unicode MS"/>
                <a:cs typeface="Arial Unicode MS"/>
              </a:rPr>
              <a:t> (non-self)</a:t>
            </a:r>
            <a:endParaRPr lang="en-US"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
        <p:nvSpPr>
          <p:cNvPr id="2" name="Rectangle 1">
            <a:extLst>
              <a:ext uri="{FF2B5EF4-FFF2-40B4-BE49-F238E27FC236}">
                <a16:creationId xmlns:a16="http://schemas.microsoft.com/office/drawing/2014/main" id="{82B52C96-072B-B943-A6B1-D3AC0DFD2469}"/>
              </a:ext>
            </a:extLst>
          </p:cNvPr>
          <p:cNvSpPr/>
          <p:nvPr/>
        </p:nvSpPr>
        <p:spPr>
          <a:xfrm>
            <a:off x="3094441" y="533400"/>
            <a:ext cx="6003118" cy="523220"/>
          </a:xfrm>
          <a:prstGeom prst="rect">
            <a:avLst/>
          </a:prstGeom>
        </p:spPr>
        <p:txBody>
          <a:bodyPr wrap="none">
            <a:spAutoFit/>
          </a:bodyPr>
          <a:lstStyle/>
          <a:p>
            <a:r>
              <a:rPr lang="en-US" sz="2800" b="1" dirty="0">
                <a:solidFill>
                  <a:srgbClr val="941651"/>
                </a:solidFill>
                <a:latin typeface="Arial Rounded MT Bold" panose="020F0704030504030204" pitchFamily="34" charset="77"/>
              </a:rPr>
              <a:t>Factors affecting Immunogenicity</a:t>
            </a:r>
            <a:endParaRPr lang="en-US" sz="2800" dirty="0">
              <a:solidFill>
                <a:srgbClr val="941651"/>
              </a:solidFill>
              <a:latin typeface="Arial Rounded MT Bold" panose="020F0704030504030204" pitchFamily="34" charset="77"/>
            </a:endParaRPr>
          </a:p>
        </p:txBody>
      </p:sp>
      <p:pic>
        <p:nvPicPr>
          <p:cNvPr id="3" name="Picture 2">
            <a:extLst>
              <a:ext uri="{FF2B5EF4-FFF2-40B4-BE49-F238E27FC236}">
                <a16:creationId xmlns:a16="http://schemas.microsoft.com/office/drawing/2014/main" id="{ED05560A-D4B9-9D49-B1FC-1B2F0810CBA5}"/>
              </a:ext>
            </a:extLst>
          </p:cNvPr>
          <p:cNvPicPr>
            <a:picLocks noChangeAspect="1"/>
          </p:cNvPicPr>
          <p:nvPr/>
        </p:nvPicPr>
        <p:blipFill rotWithShape="1">
          <a:blip r:embed="rId3"/>
          <a:srcRect b="10041"/>
          <a:stretch/>
        </p:blipFill>
        <p:spPr>
          <a:xfrm>
            <a:off x="3384550" y="3698956"/>
            <a:ext cx="5422900" cy="2625644"/>
          </a:xfrm>
          <a:prstGeom prst="rect">
            <a:avLst/>
          </a:prstGeom>
        </p:spPr>
      </p:pic>
    </p:spTree>
    <p:extLst>
      <p:ext uri="{BB962C8B-B14F-4D97-AF65-F5344CB8AC3E}">
        <p14:creationId xmlns:p14="http://schemas.microsoft.com/office/powerpoint/2010/main" val="1291993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F152A1-BDFB-A84A-B509-A5BB56F1F22C}"/>
              </a:ext>
            </a:extLst>
          </p:cNvPr>
          <p:cNvSpPr/>
          <p:nvPr/>
        </p:nvSpPr>
        <p:spPr>
          <a:xfrm>
            <a:off x="1828800" y="609600"/>
            <a:ext cx="8229600" cy="5232202"/>
          </a:xfrm>
          <a:prstGeom prst="rect">
            <a:avLst/>
          </a:prstGeom>
        </p:spPr>
        <p:txBody>
          <a:bodyPr wrap="square" lIns="91440" tIns="45720" rIns="91440" bIns="45720" anchor="t">
            <a:spAutoFit/>
          </a:bodyPr>
          <a:lstStyle/>
          <a:p>
            <a:r>
              <a:rPr lang="en-US" sz="2800" b="1" dirty="0">
                <a:solidFill>
                  <a:srgbClr val="0070C0"/>
                </a:solidFill>
                <a:latin typeface="Times" pitchFamily="2" charset="0"/>
              </a:rPr>
              <a:t>2. Molecular size </a:t>
            </a:r>
            <a:endParaRPr lang="en-US" sz="2800" dirty="0">
              <a:solidFill>
                <a:srgbClr val="0070C0"/>
              </a:solidFill>
            </a:endParaRPr>
          </a:p>
          <a:p>
            <a:r>
              <a:rPr lang="en-US" dirty="0">
                <a:solidFill>
                  <a:srgbClr val="002060"/>
                </a:solidFill>
                <a:latin typeface="Arial Unicode MS"/>
                <a:ea typeface="Arial Unicode MS"/>
                <a:cs typeface="Arial Unicode MS"/>
              </a:rPr>
              <a:t>• There is a correlation between the size of a macromolecule and its immunogenicity. </a:t>
            </a:r>
            <a:endParaRPr lang="en-US">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a:solidFill>
                  <a:srgbClr val="002060"/>
                </a:solidFill>
                <a:latin typeface="Arial Unicode MS"/>
                <a:ea typeface="Arial Unicode MS"/>
                <a:cs typeface="Arial Unicode MS"/>
              </a:rPr>
              <a:t>• The best immunogens tend to have a molecular mass &gt;100,000 </a:t>
            </a:r>
            <a:r>
              <a:rPr lang="en-US" dirty="0" err="1">
                <a:solidFill>
                  <a:srgbClr val="002060"/>
                </a:solidFill>
                <a:latin typeface="Arial Unicode MS"/>
                <a:ea typeface="Arial Unicode MS"/>
                <a:cs typeface="Arial Unicode MS"/>
              </a:rPr>
              <a:t>daltons</a:t>
            </a:r>
            <a:r>
              <a:rPr lang="en-US" dirty="0">
                <a:solidFill>
                  <a:srgbClr val="002060"/>
                </a:solidFill>
                <a:latin typeface="Arial Unicode MS"/>
                <a:ea typeface="Arial Unicode MS"/>
                <a:cs typeface="Arial Unicode MS"/>
              </a:rPr>
              <a:t> (Da). </a:t>
            </a:r>
            <a:endParaRPr lang="en-US">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a:solidFill>
                  <a:srgbClr val="002060"/>
                </a:solidFill>
                <a:latin typeface="Arial Unicode MS"/>
                <a:ea typeface="Arial Unicode MS"/>
                <a:cs typeface="Arial Unicode MS"/>
              </a:rPr>
              <a:t>• Generally, substances with a molecular mass less than 5,000 – 10,000 Da are poor immunogens</a:t>
            </a:r>
            <a:r>
              <a:rPr lang="en-US" dirty="0">
                <a:solidFill>
                  <a:srgbClr val="002060"/>
                </a:solidFill>
                <a:latin typeface="Times"/>
                <a:cs typeface="Times"/>
              </a:rPr>
              <a:t>. </a:t>
            </a:r>
            <a:r>
              <a:rPr lang="en-US" dirty="0">
                <a:solidFill>
                  <a:srgbClr val="FF0000"/>
                </a:solidFill>
                <a:latin typeface="Times"/>
                <a:cs typeface="Times"/>
              </a:rPr>
              <a:t>(MW)</a:t>
            </a:r>
            <a:endParaRPr lang="en-US" dirty="0">
              <a:solidFill>
                <a:srgbClr val="FF0000"/>
              </a:solidFill>
              <a:latin typeface="Times" pitchFamily="2" charset="0"/>
              <a:cs typeface="Times"/>
            </a:endParaRPr>
          </a:p>
          <a:p>
            <a:endParaRPr lang="en-US" sz="28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8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3. </a:t>
            </a:r>
            <a:r>
              <a:rPr lang="en-US" sz="28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Chemical composition and complexity</a:t>
            </a:r>
            <a:br>
              <a:rPr lang="en-US" b="1" dirty="0">
                <a:solidFill>
                  <a:srgbClr val="CC3300"/>
                </a:solidFill>
                <a:latin typeface="Times" pitchFamily="2" charset="0"/>
              </a:rPr>
            </a:b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1" dirty="0">
                <a:latin typeface="Arial Unicode MS" panose="020B0604020202020204" pitchFamily="34" charset="-128"/>
                <a:ea typeface="Arial Unicode MS" panose="020B0604020202020204" pitchFamily="34" charset="-128"/>
                <a:cs typeface="Arial Unicode MS" panose="020B0604020202020204" pitchFamily="34" charset="-128"/>
              </a:rPr>
              <a:t>In general, the more complex the substance is chemically the more </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1" dirty="0">
                <a:latin typeface="Arial Unicode MS" panose="020B0604020202020204" pitchFamily="34" charset="-128"/>
                <a:ea typeface="Arial Unicode MS" panose="020B0604020202020204" pitchFamily="34" charset="-128"/>
                <a:cs typeface="Arial Unicode MS" panose="020B0604020202020204" pitchFamily="34" charset="-128"/>
              </a:rPr>
              <a:t>immunogenic it will be. </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sz="20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Synthetic homopolymers tend to lack immunogenicity regardless of their size. </a:t>
            </a:r>
          </a:p>
          <a:p>
            <a:pPr algn="just"/>
            <a:r>
              <a:rPr lang="en-US" sz="2000" b="1" dirty="0">
                <a:solidFill>
                  <a:srgbClr val="CC3300"/>
                </a:solidFill>
                <a:latin typeface="Arial Unicode MS" panose="020B0604020202020204" pitchFamily="34" charset="-128"/>
                <a:ea typeface="Arial Unicode MS" panose="020B0604020202020204" pitchFamily="34" charset="-128"/>
                <a:cs typeface="Arial Unicode MS" panose="020B0604020202020204" pitchFamily="34" charset="-128"/>
              </a:rPr>
              <a:t>Proteins</a:t>
            </a:r>
            <a:r>
              <a:rPr lang="en-US" sz="2000" dirty="0">
                <a:solidFill>
                  <a:srgbClr val="CC33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a:solidFill>
                  <a:srgbClr val="003399"/>
                </a:solidFill>
                <a:latin typeface="Arial Unicode MS" panose="020B0604020202020204" pitchFamily="34" charset="-128"/>
                <a:ea typeface="Arial Unicode MS" panose="020B0604020202020204" pitchFamily="34" charset="-128"/>
                <a:cs typeface="Arial Unicode MS" panose="020B0604020202020204" pitchFamily="34" charset="-128"/>
              </a:rPr>
              <a:t>are the most potent immunogens. </a:t>
            </a:r>
            <a:r>
              <a:rPr lang="en-US" sz="20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All 4 levels of protein organization – primary, secondary, tertiary and quaternary – contribute to the structural complexity of a protein and hence affect its immunogenicity. </a:t>
            </a:r>
          </a:p>
        </p:txBody>
      </p:sp>
    </p:spTree>
    <p:extLst>
      <p:ext uri="{BB962C8B-B14F-4D97-AF65-F5344CB8AC3E}">
        <p14:creationId xmlns:p14="http://schemas.microsoft.com/office/powerpoint/2010/main" val="2728203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2E6E7-2265-F14C-9BE0-09D9359DD0B1}"/>
              </a:ext>
            </a:extLst>
          </p:cNvPr>
          <p:cNvSpPr/>
          <p:nvPr/>
        </p:nvSpPr>
        <p:spPr>
          <a:xfrm>
            <a:off x="1905000" y="533400"/>
            <a:ext cx="8305800" cy="4647426"/>
          </a:xfrm>
          <a:prstGeom prst="rect">
            <a:avLst/>
          </a:prstGeom>
        </p:spPr>
        <p:txBody>
          <a:bodyPr wrap="square">
            <a:spAutoFit/>
          </a:bodyPr>
          <a:lstStyle/>
          <a:p>
            <a:pPr algn="just"/>
            <a:r>
              <a:rPr lang="en-US" sz="28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4. Physical form - </a:t>
            </a:r>
            <a: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general particulate antigens are more immunogenic than soluble ones and denatured antigens more immunogenic than the native form. </a:t>
            </a:r>
          </a:p>
          <a:p>
            <a:pPr algn="just"/>
            <a:endPar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n-US" sz="24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n-US" sz="24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sz="28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5. Degradability - </a:t>
            </a:r>
            <a: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Antigens that are easily phagocytosed are generally more immunogenic. This is because for most antigens (T-</a:t>
            </a:r>
            <a:r>
              <a:rPr lang="en-US" sz="24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dependant</a:t>
            </a:r>
            <a: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antigens, see below) the development of an immune response requires that the antigen be phagocytosed, processed and presented to helper T cells by an antigen presenting cell (APC). </a:t>
            </a:r>
          </a:p>
        </p:txBody>
      </p:sp>
    </p:spTree>
    <p:extLst>
      <p:ext uri="{BB962C8B-B14F-4D97-AF65-F5344CB8AC3E}">
        <p14:creationId xmlns:p14="http://schemas.microsoft.com/office/powerpoint/2010/main" val="4002485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9521B6C-80FD-43B9-F9FD-06BC322B4F4C}"/>
              </a:ext>
            </a:extLst>
          </p:cNvPr>
          <p:cNvPicPr>
            <a:picLocks noChangeAspect="1"/>
          </p:cNvPicPr>
          <p:nvPr/>
        </p:nvPicPr>
        <p:blipFill>
          <a:blip r:embed="rId2"/>
          <a:stretch>
            <a:fillRect/>
          </a:stretch>
        </p:blipFill>
        <p:spPr>
          <a:xfrm>
            <a:off x="1875346" y="168961"/>
            <a:ext cx="8125998" cy="4425519"/>
          </a:xfrm>
          <a:prstGeom prst="rect">
            <a:avLst/>
          </a:prstGeom>
        </p:spPr>
      </p:pic>
      <p:sp>
        <p:nvSpPr>
          <p:cNvPr id="2" name="TextBox 1">
            <a:extLst>
              <a:ext uri="{FF2B5EF4-FFF2-40B4-BE49-F238E27FC236}">
                <a16:creationId xmlns:a16="http://schemas.microsoft.com/office/drawing/2014/main" id="{D779EAF5-2EF7-5B09-9B11-A91EA61B4C65}"/>
              </a:ext>
            </a:extLst>
          </p:cNvPr>
          <p:cNvSpPr txBox="1"/>
          <p:nvPr/>
        </p:nvSpPr>
        <p:spPr>
          <a:xfrm>
            <a:off x="1920391" y="5238657"/>
            <a:ext cx="83512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70C0"/>
                </a:solidFill>
                <a:latin typeface="Arial Unicode MS"/>
              </a:rPr>
              <a:t>Adjuvants: </a:t>
            </a:r>
            <a:r>
              <a:rPr lang="en-US" b="1" dirty="0">
                <a:solidFill>
                  <a:srgbClr val="002060"/>
                </a:solidFill>
                <a:latin typeface="Arial Unicode MS"/>
              </a:rPr>
              <a:t>Latin </a:t>
            </a:r>
            <a:r>
              <a:rPr lang="en-US" b="1" i="1" dirty="0" err="1">
                <a:solidFill>
                  <a:srgbClr val="002060"/>
                </a:solidFill>
                <a:latin typeface="Arial Unicode MS"/>
              </a:rPr>
              <a:t>adjuvare</a:t>
            </a:r>
            <a:r>
              <a:rPr lang="en-US" b="1" dirty="0">
                <a:solidFill>
                  <a:srgbClr val="002060"/>
                </a:solidFill>
                <a:latin typeface="Arial Unicode MS"/>
              </a:rPr>
              <a:t>, to help (Substances that, when mixed with an antigen and injected with it, enhance the immunogenicity of that antigen).</a:t>
            </a:r>
            <a:endParaRPr lang="en-US" dirty="0"/>
          </a:p>
        </p:txBody>
      </p:sp>
    </p:spTree>
    <p:extLst>
      <p:ext uri="{BB962C8B-B14F-4D97-AF65-F5344CB8AC3E}">
        <p14:creationId xmlns:p14="http://schemas.microsoft.com/office/powerpoint/2010/main" val="6956460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1003</Words>
  <Application>Microsoft Office PowerPoint</Application>
  <PresentationFormat>Widescreen</PresentationFormat>
  <Paragraphs>67</Paragraphs>
  <Slides>20</Slides>
  <Notes>2</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20</vt:i4>
      </vt:variant>
    </vt:vector>
  </HeadingPairs>
  <TitlesOfParts>
    <vt:vector size="33" baseType="lpstr">
      <vt:lpstr>Arial</vt:lpstr>
      <vt:lpstr>Arial Rounded MT Bold</vt:lpstr>
      <vt:lpstr>Arial Unicode MS</vt:lpstr>
      <vt:lpstr>Calibri</vt:lpstr>
      <vt:lpstr>Calibri Light</vt:lpstr>
      <vt:lpstr>Times</vt:lpstr>
      <vt:lpstr>TimesNewRoman</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Omar</cp:lastModifiedBy>
  <cp:revision>453</cp:revision>
  <dcterms:created xsi:type="dcterms:W3CDTF">2022-10-25T13:41:35Z</dcterms:created>
  <dcterms:modified xsi:type="dcterms:W3CDTF">2022-11-30T09:08:15Z</dcterms:modified>
</cp:coreProperties>
</file>