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3" r:id="rId3"/>
    <p:sldId id="294" r:id="rId4"/>
    <p:sldId id="287" r:id="rId5"/>
    <p:sldId id="280" r:id="rId6"/>
    <p:sldId id="267" r:id="rId7"/>
    <p:sldId id="279" r:id="rId8"/>
    <p:sldId id="282" r:id="rId9"/>
    <p:sldId id="281" r:id="rId10"/>
    <p:sldId id="266" r:id="rId11"/>
    <p:sldId id="288" r:id="rId12"/>
    <p:sldId id="259" r:id="rId13"/>
    <p:sldId id="260" r:id="rId14"/>
    <p:sldId id="261" r:id="rId15"/>
    <p:sldId id="262" r:id="rId16"/>
    <p:sldId id="263" r:id="rId17"/>
    <p:sldId id="264" r:id="rId18"/>
    <p:sldId id="265" r:id="rId19"/>
    <p:sldId id="284" r:id="rId20"/>
    <p:sldId id="298" r:id="rId21"/>
    <p:sldId id="269" r:id="rId22"/>
    <p:sldId id="270" r:id="rId23"/>
    <p:sldId id="296" r:id="rId24"/>
    <p:sldId id="277" r:id="rId25"/>
    <p:sldId id="278" r:id="rId26"/>
    <p:sldId id="272" r:id="rId27"/>
    <p:sldId id="274" r:id="rId28"/>
    <p:sldId id="295" r:id="rId29"/>
    <p:sldId id="297" r:id="rId30"/>
    <p:sldId id="275" r:id="rId31"/>
    <p:sldId id="289" r:id="rId32"/>
    <p:sldId id="276" r:id="rId33"/>
    <p:sldId id="290" r:id="rId34"/>
    <p:sldId id="299" r:id="rId35"/>
    <p:sldId id="28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E33346-E663-401E-A5E7-50657C541DF1}"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F730C075-FE95-4F94-BBE7-B4B153BAA37C}">
      <dgm:prSet/>
      <dgm:spPr/>
      <dgm:t>
        <a:bodyPr/>
        <a:lstStyle/>
        <a:p>
          <a:r>
            <a:rPr lang="en-US" b="1" i="1"/>
            <a:t>Make it real</a:t>
          </a:r>
          <a:endParaRPr lang="en-US"/>
        </a:p>
      </dgm:t>
    </dgm:pt>
    <dgm:pt modelId="{BE659277-6670-48BF-9807-8C2243668560}" type="parTrans" cxnId="{D1B0A52F-5065-4096-A005-A9830315C35D}">
      <dgm:prSet/>
      <dgm:spPr/>
      <dgm:t>
        <a:bodyPr/>
        <a:lstStyle/>
        <a:p>
          <a:endParaRPr lang="en-US"/>
        </a:p>
      </dgm:t>
    </dgm:pt>
    <dgm:pt modelId="{85C60C21-EF9F-4D7F-BA1B-27611D9B6424}" type="sibTrans" cxnId="{D1B0A52F-5065-4096-A005-A9830315C35D}">
      <dgm:prSet/>
      <dgm:spPr/>
      <dgm:t>
        <a:bodyPr/>
        <a:lstStyle/>
        <a:p>
          <a:endParaRPr lang="en-US"/>
        </a:p>
      </dgm:t>
    </dgm:pt>
    <dgm:pt modelId="{4DCF2758-FD67-4E95-94A4-373558B84D7A}">
      <dgm:prSet/>
      <dgm:spPr/>
      <dgm:t>
        <a:bodyPr/>
        <a:lstStyle/>
        <a:p>
          <a:r>
            <a:rPr lang="en-US"/>
            <a:t>In order to foster intrinsic motivation, try to create learning activities based on topics to be taught</a:t>
          </a:r>
        </a:p>
      </dgm:t>
    </dgm:pt>
    <dgm:pt modelId="{D7D04D88-483E-4AC1-BB18-0518A13A4E6B}" type="parTrans" cxnId="{84239DF4-2501-4264-8137-95DFE512C6D9}">
      <dgm:prSet/>
      <dgm:spPr/>
      <dgm:t>
        <a:bodyPr/>
        <a:lstStyle/>
        <a:p>
          <a:endParaRPr lang="en-US"/>
        </a:p>
      </dgm:t>
    </dgm:pt>
    <dgm:pt modelId="{94F33E9F-0DE8-4669-BE2E-9FBA2178C8A2}" type="sibTrans" cxnId="{84239DF4-2501-4264-8137-95DFE512C6D9}">
      <dgm:prSet/>
      <dgm:spPr/>
      <dgm:t>
        <a:bodyPr/>
        <a:lstStyle/>
        <a:p>
          <a:endParaRPr lang="en-US"/>
        </a:p>
      </dgm:t>
    </dgm:pt>
    <dgm:pt modelId="{93ABA7BB-345A-4C64-A8BE-A31633C9325F}">
      <dgm:prSet/>
      <dgm:spPr/>
      <dgm:t>
        <a:bodyPr/>
        <a:lstStyle/>
        <a:p>
          <a:r>
            <a:rPr lang="en-US"/>
            <a:t>Learning should be practical</a:t>
          </a:r>
        </a:p>
      </dgm:t>
    </dgm:pt>
    <dgm:pt modelId="{33C04E38-6D8A-478A-BDD8-A4D0C7D76553}" type="parTrans" cxnId="{E7E5564C-13E5-477F-8213-149D7D97A859}">
      <dgm:prSet/>
      <dgm:spPr/>
      <dgm:t>
        <a:bodyPr/>
        <a:lstStyle/>
        <a:p>
          <a:endParaRPr lang="en-US"/>
        </a:p>
      </dgm:t>
    </dgm:pt>
    <dgm:pt modelId="{8559720E-A2CA-48E1-B9A1-BE293C1D179C}" type="sibTrans" cxnId="{E7E5564C-13E5-477F-8213-149D7D97A859}">
      <dgm:prSet/>
      <dgm:spPr/>
      <dgm:t>
        <a:bodyPr/>
        <a:lstStyle/>
        <a:p>
          <a:endParaRPr lang="en-US"/>
        </a:p>
      </dgm:t>
    </dgm:pt>
    <dgm:pt modelId="{82531FF4-B1FC-4747-B11A-2D1A2C85CA85}">
      <dgm:prSet/>
      <dgm:spPr/>
      <dgm:t>
        <a:bodyPr/>
        <a:lstStyle/>
        <a:p>
          <a:r>
            <a:rPr lang="en-US"/>
            <a:t>Help students find personal meaning and value in the material.</a:t>
          </a:r>
        </a:p>
      </dgm:t>
    </dgm:pt>
    <dgm:pt modelId="{213F443D-3139-4661-AD13-26E0B912E2C6}" type="parTrans" cxnId="{E6E0BBE8-254F-4A3F-ABE1-72F128F0031D}">
      <dgm:prSet/>
      <dgm:spPr/>
      <dgm:t>
        <a:bodyPr/>
        <a:lstStyle/>
        <a:p>
          <a:endParaRPr lang="en-US"/>
        </a:p>
      </dgm:t>
    </dgm:pt>
    <dgm:pt modelId="{4C20D518-F0E0-4682-BE2C-7B5CB717449F}" type="sibTrans" cxnId="{E6E0BBE8-254F-4A3F-ABE1-72F128F0031D}">
      <dgm:prSet/>
      <dgm:spPr/>
      <dgm:t>
        <a:bodyPr/>
        <a:lstStyle/>
        <a:p>
          <a:endParaRPr lang="en-US"/>
        </a:p>
      </dgm:t>
    </dgm:pt>
    <dgm:pt modelId="{4C724C54-9B03-4F78-BE16-BB242AE4978E}">
      <dgm:prSet/>
      <dgm:spPr/>
      <dgm:t>
        <a:bodyPr/>
        <a:lstStyle/>
        <a:p>
          <a:r>
            <a:rPr lang="en-US"/>
            <a:t>Strategies include using live models, videos, simulators.</a:t>
          </a:r>
        </a:p>
      </dgm:t>
    </dgm:pt>
    <dgm:pt modelId="{20CF9543-F03C-4A1C-814A-D334378DF083}" type="parTrans" cxnId="{8D6C0D81-FD5F-45F5-AC31-3F963F4183BF}">
      <dgm:prSet/>
      <dgm:spPr/>
      <dgm:t>
        <a:bodyPr/>
        <a:lstStyle/>
        <a:p>
          <a:endParaRPr lang="en-US"/>
        </a:p>
      </dgm:t>
    </dgm:pt>
    <dgm:pt modelId="{0D6BF88C-1EB2-4128-BFE3-1B942494535E}" type="sibTrans" cxnId="{8D6C0D81-FD5F-45F5-AC31-3F963F4183BF}">
      <dgm:prSet/>
      <dgm:spPr/>
      <dgm:t>
        <a:bodyPr/>
        <a:lstStyle/>
        <a:p>
          <a:endParaRPr lang="en-US"/>
        </a:p>
      </dgm:t>
    </dgm:pt>
    <dgm:pt modelId="{E849B822-87CB-43F3-8555-270AD9551429}" type="pres">
      <dgm:prSet presAssocID="{F8E33346-E663-401E-A5E7-50657C541DF1}" presName="outerComposite" presStyleCnt="0">
        <dgm:presLayoutVars>
          <dgm:chMax val="5"/>
          <dgm:dir/>
          <dgm:resizeHandles val="exact"/>
        </dgm:presLayoutVars>
      </dgm:prSet>
      <dgm:spPr/>
    </dgm:pt>
    <dgm:pt modelId="{32CE5CCC-0117-4237-A961-545A7FE94100}" type="pres">
      <dgm:prSet presAssocID="{F8E33346-E663-401E-A5E7-50657C541DF1}" presName="dummyMaxCanvas" presStyleCnt="0">
        <dgm:presLayoutVars/>
      </dgm:prSet>
      <dgm:spPr/>
    </dgm:pt>
    <dgm:pt modelId="{9426DA41-13B3-46B2-8A3B-E31460DBB39F}" type="pres">
      <dgm:prSet presAssocID="{F8E33346-E663-401E-A5E7-50657C541DF1}" presName="FiveNodes_1" presStyleLbl="node1" presStyleIdx="0" presStyleCnt="5">
        <dgm:presLayoutVars>
          <dgm:bulletEnabled val="1"/>
        </dgm:presLayoutVars>
      </dgm:prSet>
      <dgm:spPr/>
    </dgm:pt>
    <dgm:pt modelId="{44859CBE-5DF0-421C-8A22-2057CE9D55D0}" type="pres">
      <dgm:prSet presAssocID="{F8E33346-E663-401E-A5E7-50657C541DF1}" presName="FiveNodes_2" presStyleLbl="node1" presStyleIdx="1" presStyleCnt="5">
        <dgm:presLayoutVars>
          <dgm:bulletEnabled val="1"/>
        </dgm:presLayoutVars>
      </dgm:prSet>
      <dgm:spPr/>
    </dgm:pt>
    <dgm:pt modelId="{E8FB7140-D126-4FD4-A881-6595C067E955}" type="pres">
      <dgm:prSet presAssocID="{F8E33346-E663-401E-A5E7-50657C541DF1}" presName="FiveNodes_3" presStyleLbl="node1" presStyleIdx="2" presStyleCnt="5">
        <dgm:presLayoutVars>
          <dgm:bulletEnabled val="1"/>
        </dgm:presLayoutVars>
      </dgm:prSet>
      <dgm:spPr/>
    </dgm:pt>
    <dgm:pt modelId="{CC249EB7-2695-41CC-9DFF-282C12A7E11D}" type="pres">
      <dgm:prSet presAssocID="{F8E33346-E663-401E-A5E7-50657C541DF1}" presName="FiveNodes_4" presStyleLbl="node1" presStyleIdx="3" presStyleCnt="5">
        <dgm:presLayoutVars>
          <dgm:bulletEnabled val="1"/>
        </dgm:presLayoutVars>
      </dgm:prSet>
      <dgm:spPr/>
    </dgm:pt>
    <dgm:pt modelId="{4D567885-9F50-4BF6-B205-D919936F5DAB}" type="pres">
      <dgm:prSet presAssocID="{F8E33346-E663-401E-A5E7-50657C541DF1}" presName="FiveNodes_5" presStyleLbl="node1" presStyleIdx="4" presStyleCnt="5">
        <dgm:presLayoutVars>
          <dgm:bulletEnabled val="1"/>
        </dgm:presLayoutVars>
      </dgm:prSet>
      <dgm:spPr/>
    </dgm:pt>
    <dgm:pt modelId="{39786364-07A5-42E5-98DC-94F4F65F9273}" type="pres">
      <dgm:prSet presAssocID="{F8E33346-E663-401E-A5E7-50657C541DF1}" presName="FiveConn_1-2" presStyleLbl="fgAccFollowNode1" presStyleIdx="0" presStyleCnt="4">
        <dgm:presLayoutVars>
          <dgm:bulletEnabled val="1"/>
        </dgm:presLayoutVars>
      </dgm:prSet>
      <dgm:spPr/>
    </dgm:pt>
    <dgm:pt modelId="{4F7C38FA-6A8A-48FB-8087-B9E916AAB816}" type="pres">
      <dgm:prSet presAssocID="{F8E33346-E663-401E-A5E7-50657C541DF1}" presName="FiveConn_2-3" presStyleLbl="fgAccFollowNode1" presStyleIdx="1" presStyleCnt="4">
        <dgm:presLayoutVars>
          <dgm:bulletEnabled val="1"/>
        </dgm:presLayoutVars>
      </dgm:prSet>
      <dgm:spPr/>
    </dgm:pt>
    <dgm:pt modelId="{E05842CA-1358-40C9-A3D7-03B8647A047A}" type="pres">
      <dgm:prSet presAssocID="{F8E33346-E663-401E-A5E7-50657C541DF1}" presName="FiveConn_3-4" presStyleLbl="fgAccFollowNode1" presStyleIdx="2" presStyleCnt="4">
        <dgm:presLayoutVars>
          <dgm:bulletEnabled val="1"/>
        </dgm:presLayoutVars>
      </dgm:prSet>
      <dgm:spPr/>
    </dgm:pt>
    <dgm:pt modelId="{F4030A0A-0CCC-40FF-8821-26772FB61024}" type="pres">
      <dgm:prSet presAssocID="{F8E33346-E663-401E-A5E7-50657C541DF1}" presName="FiveConn_4-5" presStyleLbl="fgAccFollowNode1" presStyleIdx="3" presStyleCnt="4">
        <dgm:presLayoutVars>
          <dgm:bulletEnabled val="1"/>
        </dgm:presLayoutVars>
      </dgm:prSet>
      <dgm:spPr/>
    </dgm:pt>
    <dgm:pt modelId="{E195B662-8B75-4410-A55E-BC5C0D839861}" type="pres">
      <dgm:prSet presAssocID="{F8E33346-E663-401E-A5E7-50657C541DF1}" presName="FiveNodes_1_text" presStyleLbl="node1" presStyleIdx="4" presStyleCnt="5">
        <dgm:presLayoutVars>
          <dgm:bulletEnabled val="1"/>
        </dgm:presLayoutVars>
      </dgm:prSet>
      <dgm:spPr/>
    </dgm:pt>
    <dgm:pt modelId="{68C68ED7-4B75-452C-AC8C-F382BF9363C6}" type="pres">
      <dgm:prSet presAssocID="{F8E33346-E663-401E-A5E7-50657C541DF1}" presName="FiveNodes_2_text" presStyleLbl="node1" presStyleIdx="4" presStyleCnt="5">
        <dgm:presLayoutVars>
          <dgm:bulletEnabled val="1"/>
        </dgm:presLayoutVars>
      </dgm:prSet>
      <dgm:spPr/>
    </dgm:pt>
    <dgm:pt modelId="{5F6F0916-0D60-4F3D-8D12-D741C103C240}" type="pres">
      <dgm:prSet presAssocID="{F8E33346-E663-401E-A5E7-50657C541DF1}" presName="FiveNodes_3_text" presStyleLbl="node1" presStyleIdx="4" presStyleCnt="5">
        <dgm:presLayoutVars>
          <dgm:bulletEnabled val="1"/>
        </dgm:presLayoutVars>
      </dgm:prSet>
      <dgm:spPr/>
    </dgm:pt>
    <dgm:pt modelId="{EE6E88D2-4611-461F-B85C-BD57739DB83A}" type="pres">
      <dgm:prSet presAssocID="{F8E33346-E663-401E-A5E7-50657C541DF1}" presName="FiveNodes_4_text" presStyleLbl="node1" presStyleIdx="4" presStyleCnt="5">
        <dgm:presLayoutVars>
          <dgm:bulletEnabled val="1"/>
        </dgm:presLayoutVars>
      </dgm:prSet>
      <dgm:spPr/>
    </dgm:pt>
    <dgm:pt modelId="{EF5E9936-3D72-41D0-975A-8265D63F0F1F}" type="pres">
      <dgm:prSet presAssocID="{F8E33346-E663-401E-A5E7-50657C541DF1}" presName="FiveNodes_5_text" presStyleLbl="node1" presStyleIdx="4" presStyleCnt="5">
        <dgm:presLayoutVars>
          <dgm:bulletEnabled val="1"/>
        </dgm:presLayoutVars>
      </dgm:prSet>
      <dgm:spPr/>
    </dgm:pt>
  </dgm:ptLst>
  <dgm:cxnLst>
    <dgm:cxn modelId="{2696E123-272A-423C-93D8-7396B68B0835}" type="presOf" srcId="{93ABA7BB-345A-4C64-A8BE-A31633C9325F}" destId="{E8FB7140-D126-4FD4-A881-6595C067E955}" srcOrd="0" destOrd="0" presId="urn:microsoft.com/office/officeart/2005/8/layout/vProcess5"/>
    <dgm:cxn modelId="{D1B0A52F-5065-4096-A005-A9830315C35D}" srcId="{F8E33346-E663-401E-A5E7-50657C541DF1}" destId="{F730C075-FE95-4F94-BBE7-B4B153BAA37C}" srcOrd="0" destOrd="0" parTransId="{BE659277-6670-48BF-9807-8C2243668560}" sibTransId="{85C60C21-EF9F-4D7F-BA1B-27611D9B6424}"/>
    <dgm:cxn modelId="{06E5656B-2163-4D8D-8B37-186A76AB0175}" type="presOf" srcId="{F8E33346-E663-401E-A5E7-50657C541DF1}" destId="{E849B822-87CB-43F3-8555-270AD9551429}" srcOrd="0" destOrd="0" presId="urn:microsoft.com/office/officeart/2005/8/layout/vProcess5"/>
    <dgm:cxn modelId="{E7E5564C-13E5-477F-8213-149D7D97A859}" srcId="{F8E33346-E663-401E-A5E7-50657C541DF1}" destId="{93ABA7BB-345A-4C64-A8BE-A31633C9325F}" srcOrd="2" destOrd="0" parTransId="{33C04E38-6D8A-478A-BDD8-A4D0C7D76553}" sibTransId="{8559720E-A2CA-48E1-B9A1-BE293C1D179C}"/>
    <dgm:cxn modelId="{02A09373-9E03-4AC1-BFD8-3B53112824F5}" type="presOf" srcId="{4C724C54-9B03-4F78-BE16-BB242AE4978E}" destId="{EF5E9936-3D72-41D0-975A-8265D63F0F1F}" srcOrd="1" destOrd="0" presId="urn:microsoft.com/office/officeart/2005/8/layout/vProcess5"/>
    <dgm:cxn modelId="{34275280-CD84-4CB7-B453-62279C2481AF}" type="presOf" srcId="{85C60C21-EF9F-4D7F-BA1B-27611D9B6424}" destId="{39786364-07A5-42E5-98DC-94F4F65F9273}" srcOrd="0" destOrd="0" presId="urn:microsoft.com/office/officeart/2005/8/layout/vProcess5"/>
    <dgm:cxn modelId="{133BB780-7169-4F74-9B40-D56AE7E56BE7}" type="presOf" srcId="{4C20D518-F0E0-4682-BE2C-7B5CB717449F}" destId="{F4030A0A-0CCC-40FF-8821-26772FB61024}" srcOrd="0" destOrd="0" presId="urn:microsoft.com/office/officeart/2005/8/layout/vProcess5"/>
    <dgm:cxn modelId="{8D6C0D81-FD5F-45F5-AC31-3F963F4183BF}" srcId="{F8E33346-E663-401E-A5E7-50657C541DF1}" destId="{4C724C54-9B03-4F78-BE16-BB242AE4978E}" srcOrd="4" destOrd="0" parTransId="{20CF9543-F03C-4A1C-814A-D334378DF083}" sibTransId="{0D6BF88C-1EB2-4128-BFE3-1B942494535E}"/>
    <dgm:cxn modelId="{BF13339E-F673-426D-A997-6ABE6C98235C}" type="presOf" srcId="{93ABA7BB-345A-4C64-A8BE-A31633C9325F}" destId="{5F6F0916-0D60-4F3D-8D12-D741C103C240}" srcOrd="1" destOrd="0" presId="urn:microsoft.com/office/officeart/2005/8/layout/vProcess5"/>
    <dgm:cxn modelId="{45AE26A4-5CCE-4F04-92AB-0CA7396D0FE1}" type="presOf" srcId="{F730C075-FE95-4F94-BBE7-B4B153BAA37C}" destId="{9426DA41-13B3-46B2-8A3B-E31460DBB39F}" srcOrd="0" destOrd="0" presId="urn:microsoft.com/office/officeart/2005/8/layout/vProcess5"/>
    <dgm:cxn modelId="{E647BAB6-FF03-472A-BAF6-B256B07C1F46}" type="presOf" srcId="{94F33E9F-0DE8-4669-BE2E-9FBA2178C8A2}" destId="{4F7C38FA-6A8A-48FB-8087-B9E916AAB816}" srcOrd="0" destOrd="0" presId="urn:microsoft.com/office/officeart/2005/8/layout/vProcess5"/>
    <dgm:cxn modelId="{732D2CBA-8552-462F-9501-727147665003}" type="presOf" srcId="{4C724C54-9B03-4F78-BE16-BB242AE4978E}" destId="{4D567885-9F50-4BF6-B205-D919936F5DAB}" srcOrd="0" destOrd="0" presId="urn:microsoft.com/office/officeart/2005/8/layout/vProcess5"/>
    <dgm:cxn modelId="{D8291CBB-C0E8-49EA-9F03-3A93D8EAA52E}" type="presOf" srcId="{F730C075-FE95-4F94-BBE7-B4B153BAA37C}" destId="{E195B662-8B75-4410-A55E-BC5C0D839861}" srcOrd="1" destOrd="0" presId="urn:microsoft.com/office/officeart/2005/8/layout/vProcess5"/>
    <dgm:cxn modelId="{CCAF05C2-35CD-4037-8011-7644A6E7C3B4}" type="presOf" srcId="{4DCF2758-FD67-4E95-94A4-373558B84D7A}" destId="{68C68ED7-4B75-452C-AC8C-F382BF9363C6}" srcOrd="1" destOrd="0" presId="urn:microsoft.com/office/officeart/2005/8/layout/vProcess5"/>
    <dgm:cxn modelId="{1ECAB2C3-4BD8-4725-95BD-537A93A497E6}" type="presOf" srcId="{82531FF4-B1FC-4747-B11A-2D1A2C85CA85}" destId="{EE6E88D2-4611-461F-B85C-BD57739DB83A}" srcOrd="1" destOrd="0" presId="urn:microsoft.com/office/officeart/2005/8/layout/vProcess5"/>
    <dgm:cxn modelId="{DFB9C3CA-6067-4E94-9571-2AC66360D172}" type="presOf" srcId="{4DCF2758-FD67-4E95-94A4-373558B84D7A}" destId="{44859CBE-5DF0-421C-8A22-2057CE9D55D0}" srcOrd="0" destOrd="0" presId="urn:microsoft.com/office/officeart/2005/8/layout/vProcess5"/>
    <dgm:cxn modelId="{191A1FCE-8B5E-4D79-A48C-ED4F39755D6C}" type="presOf" srcId="{8559720E-A2CA-48E1-B9A1-BE293C1D179C}" destId="{E05842CA-1358-40C9-A3D7-03B8647A047A}" srcOrd="0" destOrd="0" presId="urn:microsoft.com/office/officeart/2005/8/layout/vProcess5"/>
    <dgm:cxn modelId="{E6E0BBE8-254F-4A3F-ABE1-72F128F0031D}" srcId="{F8E33346-E663-401E-A5E7-50657C541DF1}" destId="{82531FF4-B1FC-4747-B11A-2D1A2C85CA85}" srcOrd="3" destOrd="0" parTransId="{213F443D-3139-4661-AD13-26E0B912E2C6}" sibTransId="{4C20D518-F0E0-4682-BE2C-7B5CB717449F}"/>
    <dgm:cxn modelId="{4AF6C5F3-5D79-4FE2-9B10-17C312524497}" type="presOf" srcId="{82531FF4-B1FC-4747-B11A-2D1A2C85CA85}" destId="{CC249EB7-2695-41CC-9DFF-282C12A7E11D}" srcOrd="0" destOrd="0" presId="urn:microsoft.com/office/officeart/2005/8/layout/vProcess5"/>
    <dgm:cxn modelId="{84239DF4-2501-4264-8137-95DFE512C6D9}" srcId="{F8E33346-E663-401E-A5E7-50657C541DF1}" destId="{4DCF2758-FD67-4E95-94A4-373558B84D7A}" srcOrd="1" destOrd="0" parTransId="{D7D04D88-483E-4AC1-BB18-0518A13A4E6B}" sibTransId="{94F33E9F-0DE8-4669-BE2E-9FBA2178C8A2}"/>
    <dgm:cxn modelId="{16BA7E0D-EE8E-4C20-9D34-D6ACADC75D10}" type="presParOf" srcId="{E849B822-87CB-43F3-8555-270AD9551429}" destId="{32CE5CCC-0117-4237-A961-545A7FE94100}" srcOrd="0" destOrd="0" presId="urn:microsoft.com/office/officeart/2005/8/layout/vProcess5"/>
    <dgm:cxn modelId="{146F3247-0856-4432-BCEF-074E458CABAE}" type="presParOf" srcId="{E849B822-87CB-43F3-8555-270AD9551429}" destId="{9426DA41-13B3-46B2-8A3B-E31460DBB39F}" srcOrd="1" destOrd="0" presId="urn:microsoft.com/office/officeart/2005/8/layout/vProcess5"/>
    <dgm:cxn modelId="{0E602C9E-F97C-42DE-BE8C-2735C2BA21C0}" type="presParOf" srcId="{E849B822-87CB-43F3-8555-270AD9551429}" destId="{44859CBE-5DF0-421C-8A22-2057CE9D55D0}" srcOrd="2" destOrd="0" presId="urn:microsoft.com/office/officeart/2005/8/layout/vProcess5"/>
    <dgm:cxn modelId="{EA89EA88-FCFF-4131-95FA-EBC717B952C5}" type="presParOf" srcId="{E849B822-87CB-43F3-8555-270AD9551429}" destId="{E8FB7140-D126-4FD4-A881-6595C067E955}" srcOrd="3" destOrd="0" presId="urn:microsoft.com/office/officeart/2005/8/layout/vProcess5"/>
    <dgm:cxn modelId="{5A71D480-308C-4F79-A339-7A41AFA8F06A}" type="presParOf" srcId="{E849B822-87CB-43F3-8555-270AD9551429}" destId="{CC249EB7-2695-41CC-9DFF-282C12A7E11D}" srcOrd="4" destOrd="0" presId="urn:microsoft.com/office/officeart/2005/8/layout/vProcess5"/>
    <dgm:cxn modelId="{A1AE0E31-283A-4980-B823-596DC5ACFEAE}" type="presParOf" srcId="{E849B822-87CB-43F3-8555-270AD9551429}" destId="{4D567885-9F50-4BF6-B205-D919936F5DAB}" srcOrd="5" destOrd="0" presId="urn:microsoft.com/office/officeart/2005/8/layout/vProcess5"/>
    <dgm:cxn modelId="{E3CB0E86-A4D8-4C48-9F02-E21847FB7850}" type="presParOf" srcId="{E849B822-87CB-43F3-8555-270AD9551429}" destId="{39786364-07A5-42E5-98DC-94F4F65F9273}" srcOrd="6" destOrd="0" presId="urn:microsoft.com/office/officeart/2005/8/layout/vProcess5"/>
    <dgm:cxn modelId="{2132FF14-4F7C-4D8F-94CE-3056C6C1D738}" type="presParOf" srcId="{E849B822-87CB-43F3-8555-270AD9551429}" destId="{4F7C38FA-6A8A-48FB-8087-B9E916AAB816}" srcOrd="7" destOrd="0" presId="urn:microsoft.com/office/officeart/2005/8/layout/vProcess5"/>
    <dgm:cxn modelId="{D0A8A841-64C3-47B8-88EC-6912AB005142}" type="presParOf" srcId="{E849B822-87CB-43F3-8555-270AD9551429}" destId="{E05842CA-1358-40C9-A3D7-03B8647A047A}" srcOrd="8" destOrd="0" presId="urn:microsoft.com/office/officeart/2005/8/layout/vProcess5"/>
    <dgm:cxn modelId="{D9E117AD-1181-41FA-9CCF-78D33A7D9112}" type="presParOf" srcId="{E849B822-87CB-43F3-8555-270AD9551429}" destId="{F4030A0A-0CCC-40FF-8821-26772FB61024}" srcOrd="9" destOrd="0" presId="urn:microsoft.com/office/officeart/2005/8/layout/vProcess5"/>
    <dgm:cxn modelId="{AEEBF7C9-59F7-41AC-B50F-D454A354FEA7}" type="presParOf" srcId="{E849B822-87CB-43F3-8555-270AD9551429}" destId="{E195B662-8B75-4410-A55E-BC5C0D839861}" srcOrd="10" destOrd="0" presId="urn:microsoft.com/office/officeart/2005/8/layout/vProcess5"/>
    <dgm:cxn modelId="{AA7580B1-7A91-4442-8D86-647598585451}" type="presParOf" srcId="{E849B822-87CB-43F3-8555-270AD9551429}" destId="{68C68ED7-4B75-452C-AC8C-F382BF9363C6}" srcOrd="11" destOrd="0" presId="urn:microsoft.com/office/officeart/2005/8/layout/vProcess5"/>
    <dgm:cxn modelId="{E7B8FBDA-8F15-4F7C-9D6C-764FA2F99056}" type="presParOf" srcId="{E849B822-87CB-43F3-8555-270AD9551429}" destId="{5F6F0916-0D60-4F3D-8D12-D741C103C240}" srcOrd="12" destOrd="0" presId="urn:microsoft.com/office/officeart/2005/8/layout/vProcess5"/>
    <dgm:cxn modelId="{B6BAD121-B118-466E-86DA-8BF227800D25}" type="presParOf" srcId="{E849B822-87CB-43F3-8555-270AD9551429}" destId="{EE6E88D2-4611-461F-B85C-BD57739DB83A}" srcOrd="13" destOrd="0" presId="urn:microsoft.com/office/officeart/2005/8/layout/vProcess5"/>
    <dgm:cxn modelId="{698B13DB-69E2-4DB9-B33F-70467AD6B046}" type="presParOf" srcId="{E849B822-87CB-43F3-8555-270AD9551429}" destId="{EF5E9936-3D72-41D0-975A-8265D63F0F1F}"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FCFF2A-5BC0-45BE-8FF5-1B2BA6AE3270}" type="doc">
      <dgm:prSet loTypeId="urn:microsoft.com/office/officeart/2016/7/layout/VerticalHollowActionList" loCatId="List" qsTypeId="urn:microsoft.com/office/officeart/2005/8/quickstyle/simple4" qsCatId="simple" csTypeId="urn:microsoft.com/office/officeart/2005/8/colors/colorful1" csCatId="colorful"/>
      <dgm:spPr/>
      <dgm:t>
        <a:bodyPr/>
        <a:lstStyle/>
        <a:p>
          <a:endParaRPr lang="en-US"/>
        </a:p>
      </dgm:t>
    </dgm:pt>
    <dgm:pt modelId="{B05836D9-D587-4AC2-ADE3-FACBF01FB050}">
      <dgm:prSet/>
      <dgm:spPr/>
      <dgm:t>
        <a:bodyPr/>
        <a:lstStyle/>
        <a:p>
          <a:r>
            <a:rPr lang="en-US"/>
            <a:t>Provide</a:t>
          </a:r>
        </a:p>
      </dgm:t>
    </dgm:pt>
    <dgm:pt modelId="{E38BD110-764B-49B5-9F29-0D36F007A63A}" type="parTrans" cxnId="{CC5D29FF-DBA8-450A-89AD-BEA44B74E0FB}">
      <dgm:prSet/>
      <dgm:spPr/>
      <dgm:t>
        <a:bodyPr/>
        <a:lstStyle/>
        <a:p>
          <a:endParaRPr lang="en-US"/>
        </a:p>
      </dgm:t>
    </dgm:pt>
    <dgm:pt modelId="{D6DEEB58-5370-4FD9-A3ED-A45017E73BB3}" type="sibTrans" cxnId="{CC5D29FF-DBA8-450A-89AD-BEA44B74E0FB}">
      <dgm:prSet/>
      <dgm:spPr/>
      <dgm:t>
        <a:bodyPr/>
        <a:lstStyle/>
        <a:p>
          <a:endParaRPr lang="en-US"/>
        </a:p>
      </dgm:t>
    </dgm:pt>
    <dgm:pt modelId="{D2504DDA-3836-4D5B-A0C0-221F5D2F4370}">
      <dgm:prSet/>
      <dgm:spPr/>
      <dgm:t>
        <a:bodyPr/>
        <a:lstStyle/>
        <a:p>
          <a:r>
            <a:rPr lang="en-US"/>
            <a:t>Provide choices</a:t>
          </a:r>
        </a:p>
      </dgm:t>
    </dgm:pt>
    <dgm:pt modelId="{2F2D8020-A7DF-4644-B382-ED7007296A1B}" type="parTrans" cxnId="{D4F3716D-16EC-4BA7-9B60-E472DE4EEF20}">
      <dgm:prSet/>
      <dgm:spPr/>
      <dgm:t>
        <a:bodyPr/>
        <a:lstStyle/>
        <a:p>
          <a:endParaRPr lang="en-US"/>
        </a:p>
      </dgm:t>
    </dgm:pt>
    <dgm:pt modelId="{D99BEEC2-B2F4-4656-9665-9EBE8CC73EA8}" type="sibTrans" cxnId="{D4F3716D-16EC-4BA7-9B60-E472DE4EEF20}">
      <dgm:prSet/>
      <dgm:spPr/>
      <dgm:t>
        <a:bodyPr/>
        <a:lstStyle/>
        <a:p>
          <a:endParaRPr lang="en-US"/>
        </a:p>
      </dgm:t>
    </dgm:pt>
    <dgm:pt modelId="{65CBD473-81B8-47F5-BFB0-0BEC8D401A93}">
      <dgm:prSet/>
      <dgm:spPr/>
      <dgm:t>
        <a:bodyPr/>
        <a:lstStyle/>
        <a:p>
          <a:r>
            <a:rPr lang="en-US"/>
            <a:t>Have</a:t>
          </a:r>
        </a:p>
      </dgm:t>
    </dgm:pt>
    <dgm:pt modelId="{36A52A9D-5B85-4388-B9F3-32654B144D46}" type="parTrans" cxnId="{CC8CF7D5-836E-4F8B-8A42-64BB03A44D7F}">
      <dgm:prSet/>
      <dgm:spPr/>
      <dgm:t>
        <a:bodyPr/>
        <a:lstStyle/>
        <a:p>
          <a:endParaRPr lang="en-US"/>
        </a:p>
      </dgm:t>
    </dgm:pt>
    <dgm:pt modelId="{512F9499-BC59-4EA9-935A-D5BA44732247}" type="sibTrans" cxnId="{CC8CF7D5-836E-4F8B-8A42-64BB03A44D7F}">
      <dgm:prSet/>
      <dgm:spPr/>
      <dgm:t>
        <a:bodyPr/>
        <a:lstStyle/>
        <a:p>
          <a:endParaRPr lang="en-US"/>
        </a:p>
      </dgm:t>
    </dgm:pt>
    <dgm:pt modelId="{D9A9F8A5-4D9F-49FD-9EC7-A6904DD1B540}">
      <dgm:prSet/>
      <dgm:spPr/>
      <dgm:t>
        <a:bodyPr/>
        <a:lstStyle/>
        <a:p>
          <a:r>
            <a:rPr lang="en-US"/>
            <a:t>Students can have increased motivation when they feel some sense of autonomy in the learning process, and motivation declines when students have no voice in the class structure.</a:t>
          </a:r>
        </a:p>
      </dgm:t>
    </dgm:pt>
    <dgm:pt modelId="{FF4D9CE2-EF74-49D2-AF9D-02427CF5E12E}" type="parTrans" cxnId="{5D0F7A28-8B2F-49CB-A30B-384C9E5B0D3F}">
      <dgm:prSet/>
      <dgm:spPr/>
      <dgm:t>
        <a:bodyPr/>
        <a:lstStyle/>
        <a:p>
          <a:endParaRPr lang="en-US"/>
        </a:p>
      </dgm:t>
    </dgm:pt>
    <dgm:pt modelId="{8C60BD71-2989-4841-A44E-8D23F20FFD30}" type="sibTrans" cxnId="{5D0F7A28-8B2F-49CB-A30B-384C9E5B0D3F}">
      <dgm:prSet/>
      <dgm:spPr/>
      <dgm:t>
        <a:bodyPr/>
        <a:lstStyle/>
        <a:p>
          <a:endParaRPr lang="en-US"/>
        </a:p>
      </dgm:t>
    </dgm:pt>
    <dgm:pt modelId="{F5AD3428-7B57-4089-913B-A3AB63995738}">
      <dgm:prSet/>
      <dgm:spPr/>
      <dgm:t>
        <a:bodyPr/>
        <a:lstStyle/>
        <a:p>
          <a:r>
            <a:rPr lang="en-US"/>
            <a:t>Be</a:t>
          </a:r>
        </a:p>
      </dgm:t>
    </dgm:pt>
    <dgm:pt modelId="{6F5CEDAE-0669-4D44-83A6-73514BDE7067}" type="parTrans" cxnId="{B7B16095-52BC-47F0-90BB-29F405BE0719}">
      <dgm:prSet/>
      <dgm:spPr/>
      <dgm:t>
        <a:bodyPr/>
        <a:lstStyle/>
        <a:p>
          <a:endParaRPr lang="en-US"/>
        </a:p>
      </dgm:t>
    </dgm:pt>
    <dgm:pt modelId="{60ED7A49-08E9-4084-A601-8B00C64FD4F7}" type="sibTrans" cxnId="{B7B16095-52BC-47F0-90BB-29F405BE0719}">
      <dgm:prSet/>
      <dgm:spPr/>
      <dgm:t>
        <a:bodyPr/>
        <a:lstStyle/>
        <a:p>
          <a:endParaRPr lang="en-US"/>
        </a:p>
      </dgm:t>
    </dgm:pt>
    <dgm:pt modelId="{ECA8F276-C22B-427F-A794-551D67ECB568}">
      <dgm:prSet/>
      <dgm:spPr/>
      <dgm:t>
        <a:bodyPr/>
        <a:lstStyle/>
        <a:p>
          <a:r>
            <a:rPr lang="en-US"/>
            <a:t>Options can be as simple as letting them pick their lab partners or select from alternate assignments, or as complex as "contract teaching" wherein students can determine their own grading scale, due dates and assignments. </a:t>
          </a:r>
        </a:p>
      </dgm:t>
    </dgm:pt>
    <dgm:pt modelId="{89B1FC4D-4865-4142-BE3B-13B5D6E1AAD0}" type="parTrans" cxnId="{A8F16150-4714-433D-8187-CE48A1B0451B}">
      <dgm:prSet/>
      <dgm:spPr/>
      <dgm:t>
        <a:bodyPr/>
        <a:lstStyle/>
        <a:p>
          <a:endParaRPr lang="en-US"/>
        </a:p>
      </dgm:t>
    </dgm:pt>
    <dgm:pt modelId="{66A51ED9-4DAA-4333-9939-B48EADD9838A}" type="sibTrans" cxnId="{A8F16150-4714-433D-8187-CE48A1B0451B}">
      <dgm:prSet/>
      <dgm:spPr/>
      <dgm:t>
        <a:bodyPr/>
        <a:lstStyle/>
        <a:p>
          <a:endParaRPr lang="en-US"/>
        </a:p>
      </dgm:t>
    </dgm:pt>
    <dgm:pt modelId="{EF42015F-CE49-4D97-9A88-913DCF21187B}" type="pres">
      <dgm:prSet presAssocID="{73FCFF2A-5BC0-45BE-8FF5-1B2BA6AE3270}" presName="Name0" presStyleCnt="0">
        <dgm:presLayoutVars>
          <dgm:dir/>
          <dgm:animLvl val="lvl"/>
          <dgm:resizeHandles val="exact"/>
        </dgm:presLayoutVars>
      </dgm:prSet>
      <dgm:spPr/>
    </dgm:pt>
    <dgm:pt modelId="{C029D248-1C3A-47B6-AE4C-F439B42450E4}" type="pres">
      <dgm:prSet presAssocID="{B05836D9-D587-4AC2-ADE3-FACBF01FB050}" presName="linNode" presStyleCnt="0"/>
      <dgm:spPr/>
    </dgm:pt>
    <dgm:pt modelId="{E8F4741F-DD83-41CC-AFA4-B066CE4B4F9A}" type="pres">
      <dgm:prSet presAssocID="{B05836D9-D587-4AC2-ADE3-FACBF01FB050}" presName="parentText" presStyleLbl="solidFgAcc1" presStyleIdx="0" presStyleCnt="3">
        <dgm:presLayoutVars>
          <dgm:chMax val="1"/>
          <dgm:bulletEnabled/>
        </dgm:presLayoutVars>
      </dgm:prSet>
      <dgm:spPr/>
    </dgm:pt>
    <dgm:pt modelId="{9A8852C7-AB88-4119-BEAB-247405677F10}" type="pres">
      <dgm:prSet presAssocID="{B05836D9-D587-4AC2-ADE3-FACBF01FB050}" presName="descendantText" presStyleLbl="alignNode1" presStyleIdx="0" presStyleCnt="3">
        <dgm:presLayoutVars>
          <dgm:bulletEnabled/>
        </dgm:presLayoutVars>
      </dgm:prSet>
      <dgm:spPr/>
    </dgm:pt>
    <dgm:pt modelId="{E8117A6C-1AF5-427A-95CE-7E746F8991C5}" type="pres">
      <dgm:prSet presAssocID="{D6DEEB58-5370-4FD9-A3ED-A45017E73BB3}" presName="sp" presStyleCnt="0"/>
      <dgm:spPr/>
    </dgm:pt>
    <dgm:pt modelId="{F9F70790-E1D8-4990-8461-DF028F7091D0}" type="pres">
      <dgm:prSet presAssocID="{65CBD473-81B8-47F5-BFB0-0BEC8D401A93}" presName="linNode" presStyleCnt="0"/>
      <dgm:spPr/>
    </dgm:pt>
    <dgm:pt modelId="{6D4B9C5F-453D-4AF0-8ACF-1E48A7DB1D7B}" type="pres">
      <dgm:prSet presAssocID="{65CBD473-81B8-47F5-BFB0-0BEC8D401A93}" presName="parentText" presStyleLbl="solidFgAcc1" presStyleIdx="1" presStyleCnt="3">
        <dgm:presLayoutVars>
          <dgm:chMax val="1"/>
          <dgm:bulletEnabled/>
        </dgm:presLayoutVars>
      </dgm:prSet>
      <dgm:spPr/>
    </dgm:pt>
    <dgm:pt modelId="{1E7C853A-4DF5-4A9C-BB21-84A7A49A4E3D}" type="pres">
      <dgm:prSet presAssocID="{65CBD473-81B8-47F5-BFB0-0BEC8D401A93}" presName="descendantText" presStyleLbl="alignNode1" presStyleIdx="1" presStyleCnt="3">
        <dgm:presLayoutVars>
          <dgm:bulletEnabled/>
        </dgm:presLayoutVars>
      </dgm:prSet>
      <dgm:spPr/>
    </dgm:pt>
    <dgm:pt modelId="{009B0FC7-8C52-4B4B-A4AC-0BBD055C2C4E}" type="pres">
      <dgm:prSet presAssocID="{512F9499-BC59-4EA9-935A-D5BA44732247}" presName="sp" presStyleCnt="0"/>
      <dgm:spPr/>
    </dgm:pt>
    <dgm:pt modelId="{F9597675-9073-4D16-BDCF-D8B6F1C88528}" type="pres">
      <dgm:prSet presAssocID="{F5AD3428-7B57-4089-913B-A3AB63995738}" presName="linNode" presStyleCnt="0"/>
      <dgm:spPr/>
    </dgm:pt>
    <dgm:pt modelId="{CE3FB129-9443-4FAD-87B6-5F7A1E31BC18}" type="pres">
      <dgm:prSet presAssocID="{F5AD3428-7B57-4089-913B-A3AB63995738}" presName="parentText" presStyleLbl="solidFgAcc1" presStyleIdx="2" presStyleCnt="3">
        <dgm:presLayoutVars>
          <dgm:chMax val="1"/>
          <dgm:bulletEnabled/>
        </dgm:presLayoutVars>
      </dgm:prSet>
      <dgm:spPr/>
    </dgm:pt>
    <dgm:pt modelId="{219F0C5B-DD94-4BA3-A78A-DCD4D1FEFA76}" type="pres">
      <dgm:prSet presAssocID="{F5AD3428-7B57-4089-913B-A3AB63995738}" presName="descendantText" presStyleLbl="alignNode1" presStyleIdx="2" presStyleCnt="3">
        <dgm:presLayoutVars>
          <dgm:bulletEnabled/>
        </dgm:presLayoutVars>
      </dgm:prSet>
      <dgm:spPr/>
    </dgm:pt>
  </dgm:ptLst>
  <dgm:cxnLst>
    <dgm:cxn modelId="{FF3A4C01-20A5-41E1-991E-7D17478BFC03}" type="presOf" srcId="{ECA8F276-C22B-427F-A794-551D67ECB568}" destId="{219F0C5B-DD94-4BA3-A78A-DCD4D1FEFA76}" srcOrd="0" destOrd="0" presId="urn:microsoft.com/office/officeart/2016/7/layout/VerticalHollowActionList"/>
    <dgm:cxn modelId="{5D0F7A28-8B2F-49CB-A30B-384C9E5B0D3F}" srcId="{65CBD473-81B8-47F5-BFB0-0BEC8D401A93}" destId="{D9A9F8A5-4D9F-49FD-9EC7-A6904DD1B540}" srcOrd="0" destOrd="0" parTransId="{FF4D9CE2-EF74-49D2-AF9D-02427CF5E12E}" sibTransId="{8C60BD71-2989-4841-A44E-8D23F20FFD30}"/>
    <dgm:cxn modelId="{5B7B2549-5CBB-4B9F-B2DB-534DF27C0B84}" type="presOf" srcId="{F5AD3428-7B57-4089-913B-A3AB63995738}" destId="{CE3FB129-9443-4FAD-87B6-5F7A1E31BC18}" srcOrd="0" destOrd="0" presId="urn:microsoft.com/office/officeart/2016/7/layout/VerticalHollowActionList"/>
    <dgm:cxn modelId="{D4F3716D-16EC-4BA7-9B60-E472DE4EEF20}" srcId="{B05836D9-D587-4AC2-ADE3-FACBF01FB050}" destId="{D2504DDA-3836-4D5B-A0C0-221F5D2F4370}" srcOrd="0" destOrd="0" parTransId="{2F2D8020-A7DF-4644-B382-ED7007296A1B}" sibTransId="{D99BEEC2-B2F4-4656-9665-9EBE8CC73EA8}"/>
    <dgm:cxn modelId="{66EE846E-8086-4293-928F-F2F8FD9A01F4}" type="presOf" srcId="{D9A9F8A5-4D9F-49FD-9EC7-A6904DD1B540}" destId="{1E7C853A-4DF5-4A9C-BB21-84A7A49A4E3D}" srcOrd="0" destOrd="0" presId="urn:microsoft.com/office/officeart/2016/7/layout/VerticalHollowActionList"/>
    <dgm:cxn modelId="{A8F16150-4714-433D-8187-CE48A1B0451B}" srcId="{F5AD3428-7B57-4089-913B-A3AB63995738}" destId="{ECA8F276-C22B-427F-A794-551D67ECB568}" srcOrd="0" destOrd="0" parTransId="{89B1FC4D-4865-4142-BE3B-13B5D6E1AAD0}" sibTransId="{66A51ED9-4DAA-4333-9939-B48EADD9838A}"/>
    <dgm:cxn modelId="{1B792757-6ADA-48C0-BF10-13EF232E4C8D}" type="presOf" srcId="{B05836D9-D587-4AC2-ADE3-FACBF01FB050}" destId="{E8F4741F-DD83-41CC-AFA4-B066CE4B4F9A}" srcOrd="0" destOrd="0" presId="urn:microsoft.com/office/officeart/2016/7/layout/VerticalHollowActionList"/>
    <dgm:cxn modelId="{B7B16095-52BC-47F0-90BB-29F405BE0719}" srcId="{73FCFF2A-5BC0-45BE-8FF5-1B2BA6AE3270}" destId="{F5AD3428-7B57-4089-913B-A3AB63995738}" srcOrd="2" destOrd="0" parTransId="{6F5CEDAE-0669-4D44-83A6-73514BDE7067}" sibTransId="{60ED7A49-08E9-4084-A601-8B00C64FD4F7}"/>
    <dgm:cxn modelId="{B76672AC-17C6-42BE-90B2-DB1CD8A114B8}" type="presOf" srcId="{65CBD473-81B8-47F5-BFB0-0BEC8D401A93}" destId="{6D4B9C5F-453D-4AF0-8ACF-1E48A7DB1D7B}" srcOrd="0" destOrd="0" presId="urn:microsoft.com/office/officeart/2016/7/layout/VerticalHollowActionList"/>
    <dgm:cxn modelId="{910934B6-FA87-4E7D-9711-7BE7FDF13DE1}" type="presOf" srcId="{D2504DDA-3836-4D5B-A0C0-221F5D2F4370}" destId="{9A8852C7-AB88-4119-BEAB-247405677F10}" srcOrd="0" destOrd="0" presId="urn:microsoft.com/office/officeart/2016/7/layout/VerticalHollowActionList"/>
    <dgm:cxn modelId="{7DE9D1D0-CB27-4C6C-A161-04D38403C2CC}" type="presOf" srcId="{73FCFF2A-5BC0-45BE-8FF5-1B2BA6AE3270}" destId="{EF42015F-CE49-4D97-9A88-913DCF21187B}" srcOrd="0" destOrd="0" presId="urn:microsoft.com/office/officeart/2016/7/layout/VerticalHollowActionList"/>
    <dgm:cxn modelId="{CC8CF7D5-836E-4F8B-8A42-64BB03A44D7F}" srcId="{73FCFF2A-5BC0-45BE-8FF5-1B2BA6AE3270}" destId="{65CBD473-81B8-47F5-BFB0-0BEC8D401A93}" srcOrd="1" destOrd="0" parTransId="{36A52A9D-5B85-4388-B9F3-32654B144D46}" sibTransId="{512F9499-BC59-4EA9-935A-D5BA44732247}"/>
    <dgm:cxn modelId="{CC5D29FF-DBA8-450A-89AD-BEA44B74E0FB}" srcId="{73FCFF2A-5BC0-45BE-8FF5-1B2BA6AE3270}" destId="{B05836D9-D587-4AC2-ADE3-FACBF01FB050}" srcOrd="0" destOrd="0" parTransId="{E38BD110-764B-49B5-9F29-0D36F007A63A}" sibTransId="{D6DEEB58-5370-4FD9-A3ED-A45017E73BB3}"/>
    <dgm:cxn modelId="{785A7E59-5470-4DE8-B21D-F43464C384EC}" type="presParOf" srcId="{EF42015F-CE49-4D97-9A88-913DCF21187B}" destId="{C029D248-1C3A-47B6-AE4C-F439B42450E4}" srcOrd="0" destOrd="0" presId="urn:microsoft.com/office/officeart/2016/7/layout/VerticalHollowActionList"/>
    <dgm:cxn modelId="{50F11E57-93D6-4993-873A-4ECB443EA1C8}" type="presParOf" srcId="{C029D248-1C3A-47B6-AE4C-F439B42450E4}" destId="{E8F4741F-DD83-41CC-AFA4-B066CE4B4F9A}" srcOrd="0" destOrd="0" presId="urn:microsoft.com/office/officeart/2016/7/layout/VerticalHollowActionList"/>
    <dgm:cxn modelId="{7BF301E5-3218-4CA2-A534-95EAE76078A3}" type="presParOf" srcId="{C029D248-1C3A-47B6-AE4C-F439B42450E4}" destId="{9A8852C7-AB88-4119-BEAB-247405677F10}" srcOrd="1" destOrd="0" presId="urn:microsoft.com/office/officeart/2016/7/layout/VerticalHollowActionList"/>
    <dgm:cxn modelId="{7195F349-49F2-4532-96B1-DE674E29629B}" type="presParOf" srcId="{EF42015F-CE49-4D97-9A88-913DCF21187B}" destId="{E8117A6C-1AF5-427A-95CE-7E746F8991C5}" srcOrd="1" destOrd="0" presId="urn:microsoft.com/office/officeart/2016/7/layout/VerticalHollowActionList"/>
    <dgm:cxn modelId="{2C05F228-6155-42DA-A4D1-ADB913199D98}" type="presParOf" srcId="{EF42015F-CE49-4D97-9A88-913DCF21187B}" destId="{F9F70790-E1D8-4990-8461-DF028F7091D0}" srcOrd="2" destOrd="0" presId="urn:microsoft.com/office/officeart/2016/7/layout/VerticalHollowActionList"/>
    <dgm:cxn modelId="{1FF26F14-BF58-4EB3-9D46-B536800610FE}" type="presParOf" srcId="{F9F70790-E1D8-4990-8461-DF028F7091D0}" destId="{6D4B9C5F-453D-4AF0-8ACF-1E48A7DB1D7B}" srcOrd="0" destOrd="0" presId="urn:microsoft.com/office/officeart/2016/7/layout/VerticalHollowActionList"/>
    <dgm:cxn modelId="{9F93DAC9-C49D-4268-8C4C-2F384FF463A4}" type="presParOf" srcId="{F9F70790-E1D8-4990-8461-DF028F7091D0}" destId="{1E7C853A-4DF5-4A9C-BB21-84A7A49A4E3D}" srcOrd="1" destOrd="0" presId="urn:microsoft.com/office/officeart/2016/7/layout/VerticalHollowActionList"/>
    <dgm:cxn modelId="{C8EC8ECD-AB5D-4226-ABB5-70D60E36024B}" type="presParOf" srcId="{EF42015F-CE49-4D97-9A88-913DCF21187B}" destId="{009B0FC7-8C52-4B4B-A4AC-0BBD055C2C4E}" srcOrd="3" destOrd="0" presId="urn:microsoft.com/office/officeart/2016/7/layout/VerticalHollowActionList"/>
    <dgm:cxn modelId="{10BA91DE-317E-4E5B-A5CC-E8A01964B20B}" type="presParOf" srcId="{EF42015F-CE49-4D97-9A88-913DCF21187B}" destId="{F9597675-9073-4D16-BDCF-D8B6F1C88528}" srcOrd="4" destOrd="0" presId="urn:microsoft.com/office/officeart/2016/7/layout/VerticalHollowActionList"/>
    <dgm:cxn modelId="{98449278-0F59-4312-B529-56DDB064C84F}" type="presParOf" srcId="{F9597675-9073-4D16-BDCF-D8B6F1C88528}" destId="{CE3FB129-9443-4FAD-87B6-5F7A1E31BC18}" srcOrd="0" destOrd="0" presId="urn:microsoft.com/office/officeart/2016/7/layout/VerticalHollowActionList"/>
    <dgm:cxn modelId="{4A32C068-BE00-4CC1-8AA1-325FCD0F139B}" type="presParOf" srcId="{F9597675-9073-4D16-BDCF-D8B6F1C88528}" destId="{219F0C5B-DD94-4BA3-A78A-DCD4D1FEFA76}"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6DA41-13B3-46B2-8A3B-E31460DBB39F}">
      <dsp:nvSpPr>
        <dsp:cNvPr id="0" name=""/>
        <dsp:cNvSpPr/>
      </dsp:nvSpPr>
      <dsp:spPr>
        <a:xfrm>
          <a:off x="0" y="0"/>
          <a:ext cx="8414428" cy="6640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i="1" kern="1200"/>
            <a:t>Make it real</a:t>
          </a:r>
          <a:endParaRPr lang="en-US" sz="1700" kern="1200"/>
        </a:p>
      </dsp:txBody>
      <dsp:txXfrm>
        <a:off x="19451" y="19451"/>
        <a:ext cx="7620120" cy="625190"/>
      </dsp:txXfrm>
    </dsp:sp>
    <dsp:sp modelId="{44859CBE-5DF0-421C-8A22-2057CE9D55D0}">
      <dsp:nvSpPr>
        <dsp:cNvPr id="0" name=""/>
        <dsp:cNvSpPr/>
      </dsp:nvSpPr>
      <dsp:spPr>
        <a:xfrm>
          <a:off x="628350" y="756328"/>
          <a:ext cx="8414428" cy="66409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In order to foster intrinsic motivation, try to create learning activities based on topics to be taught</a:t>
          </a:r>
        </a:p>
      </dsp:txBody>
      <dsp:txXfrm>
        <a:off x="647801" y="775779"/>
        <a:ext cx="7315515" cy="625190"/>
      </dsp:txXfrm>
    </dsp:sp>
    <dsp:sp modelId="{E8FB7140-D126-4FD4-A881-6595C067E955}">
      <dsp:nvSpPr>
        <dsp:cNvPr id="0" name=""/>
        <dsp:cNvSpPr/>
      </dsp:nvSpPr>
      <dsp:spPr>
        <a:xfrm>
          <a:off x="1256700" y="1512656"/>
          <a:ext cx="8414428" cy="66409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Learning should be practical</a:t>
          </a:r>
        </a:p>
      </dsp:txBody>
      <dsp:txXfrm>
        <a:off x="1276151" y="1532107"/>
        <a:ext cx="7315515" cy="625190"/>
      </dsp:txXfrm>
    </dsp:sp>
    <dsp:sp modelId="{CC249EB7-2695-41CC-9DFF-282C12A7E11D}">
      <dsp:nvSpPr>
        <dsp:cNvPr id="0" name=""/>
        <dsp:cNvSpPr/>
      </dsp:nvSpPr>
      <dsp:spPr>
        <a:xfrm>
          <a:off x="1885050" y="2268984"/>
          <a:ext cx="8414428" cy="66409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Help students find personal meaning and value in the material.</a:t>
          </a:r>
        </a:p>
      </dsp:txBody>
      <dsp:txXfrm>
        <a:off x="1904501" y="2288435"/>
        <a:ext cx="7315515" cy="625190"/>
      </dsp:txXfrm>
    </dsp:sp>
    <dsp:sp modelId="{4D567885-9F50-4BF6-B205-D919936F5DAB}">
      <dsp:nvSpPr>
        <dsp:cNvPr id="0" name=""/>
        <dsp:cNvSpPr/>
      </dsp:nvSpPr>
      <dsp:spPr>
        <a:xfrm>
          <a:off x="2513400" y="3025312"/>
          <a:ext cx="8414428" cy="664092"/>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Strategies include using live models, videos, simulators.</a:t>
          </a:r>
        </a:p>
      </dsp:txBody>
      <dsp:txXfrm>
        <a:off x="2532851" y="3044763"/>
        <a:ext cx="7315515" cy="625190"/>
      </dsp:txXfrm>
    </dsp:sp>
    <dsp:sp modelId="{39786364-07A5-42E5-98DC-94F4F65F9273}">
      <dsp:nvSpPr>
        <dsp:cNvPr id="0" name=""/>
        <dsp:cNvSpPr/>
      </dsp:nvSpPr>
      <dsp:spPr>
        <a:xfrm>
          <a:off x="7982767" y="485156"/>
          <a:ext cx="431660" cy="43166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079890" y="485156"/>
        <a:ext cx="237414" cy="324824"/>
      </dsp:txXfrm>
    </dsp:sp>
    <dsp:sp modelId="{4F7C38FA-6A8A-48FB-8087-B9E916AAB816}">
      <dsp:nvSpPr>
        <dsp:cNvPr id="0" name=""/>
        <dsp:cNvSpPr/>
      </dsp:nvSpPr>
      <dsp:spPr>
        <a:xfrm>
          <a:off x="8611118" y="1241484"/>
          <a:ext cx="431660" cy="431660"/>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708241" y="1241484"/>
        <a:ext cx="237414" cy="324824"/>
      </dsp:txXfrm>
    </dsp:sp>
    <dsp:sp modelId="{E05842CA-1358-40C9-A3D7-03B8647A047A}">
      <dsp:nvSpPr>
        <dsp:cNvPr id="0" name=""/>
        <dsp:cNvSpPr/>
      </dsp:nvSpPr>
      <dsp:spPr>
        <a:xfrm>
          <a:off x="9239468" y="1986744"/>
          <a:ext cx="431660" cy="431660"/>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9336591" y="1986744"/>
        <a:ext cx="237414" cy="324824"/>
      </dsp:txXfrm>
    </dsp:sp>
    <dsp:sp modelId="{F4030A0A-0CCC-40FF-8821-26772FB61024}">
      <dsp:nvSpPr>
        <dsp:cNvPr id="0" name=""/>
        <dsp:cNvSpPr/>
      </dsp:nvSpPr>
      <dsp:spPr>
        <a:xfrm>
          <a:off x="9867818" y="2750451"/>
          <a:ext cx="431660" cy="431660"/>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9964941" y="2750451"/>
        <a:ext cx="237414" cy="324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852C7-AB88-4119-BEAB-247405677F10}">
      <dsp:nvSpPr>
        <dsp:cNvPr id="0" name=""/>
        <dsp:cNvSpPr/>
      </dsp:nvSpPr>
      <dsp:spPr>
        <a:xfrm>
          <a:off x="1333366" y="1704"/>
          <a:ext cx="5333466" cy="174695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3484" tIns="443728" rIns="103484" bIns="443728" numCol="1" spcCol="1270" anchor="ctr" anchorCtr="0">
          <a:noAutofit/>
        </a:bodyPr>
        <a:lstStyle/>
        <a:p>
          <a:pPr marL="0" lvl="0" indent="0" algn="l" defTabSz="666750">
            <a:lnSpc>
              <a:spcPct val="90000"/>
            </a:lnSpc>
            <a:spcBef>
              <a:spcPct val="0"/>
            </a:spcBef>
            <a:spcAft>
              <a:spcPct val="35000"/>
            </a:spcAft>
            <a:buNone/>
          </a:pPr>
          <a:r>
            <a:rPr lang="en-US" sz="1500" kern="1200"/>
            <a:t>Provide choices</a:t>
          </a:r>
        </a:p>
      </dsp:txBody>
      <dsp:txXfrm>
        <a:off x="1333366" y="1704"/>
        <a:ext cx="5333466" cy="1746958"/>
      </dsp:txXfrm>
    </dsp:sp>
    <dsp:sp modelId="{E8F4741F-DD83-41CC-AFA4-B066CE4B4F9A}">
      <dsp:nvSpPr>
        <dsp:cNvPr id="0" name=""/>
        <dsp:cNvSpPr/>
      </dsp:nvSpPr>
      <dsp:spPr>
        <a:xfrm>
          <a:off x="0" y="1704"/>
          <a:ext cx="1333366" cy="1746958"/>
        </a:xfrm>
        <a:prstGeom prst="rect">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557" tIns="172561" rIns="70557" bIns="172561" numCol="1" spcCol="1270" anchor="ctr" anchorCtr="0">
          <a:noAutofit/>
        </a:bodyPr>
        <a:lstStyle/>
        <a:p>
          <a:pPr marL="0" lvl="0" indent="0" algn="ctr" defTabSz="844550">
            <a:lnSpc>
              <a:spcPct val="90000"/>
            </a:lnSpc>
            <a:spcBef>
              <a:spcPct val="0"/>
            </a:spcBef>
            <a:spcAft>
              <a:spcPct val="35000"/>
            </a:spcAft>
            <a:buNone/>
          </a:pPr>
          <a:r>
            <a:rPr lang="en-US" sz="1900" kern="1200"/>
            <a:t>Provide</a:t>
          </a:r>
        </a:p>
      </dsp:txBody>
      <dsp:txXfrm>
        <a:off x="0" y="1704"/>
        <a:ext cx="1333366" cy="1746958"/>
      </dsp:txXfrm>
    </dsp:sp>
    <dsp:sp modelId="{1E7C853A-4DF5-4A9C-BB21-84A7A49A4E3D}">
      <dsp:nvSpPr>
        <dsp:cNvPr id="0" name=""/>
        <dsp:cNvSpPr/>
      </dsp:nvSpPr>
      <dsp:spPr>
        <a:xfrm>
          <a:off x="1333366" y="1853480"/>
          <a:ext cx="5333466" cy="174695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3484" tIns="443728" rIns="103484" bIns="443728" numCol="1" spcCol="1270" anchor="ctr" anchorCtr="0">
          <a:noAutofit/>
        </a:bodyPr>
        <a:lstStyle/>
        <a:p>
          <a:pPr marL="0" lvl="0" indent="0" algn="l" defTabSz="666750">
            <a:lnSpc>
              <a:spcPct val="90000"/>
            </a:lnSpc>
            <a:spcBef>
              <a:spcPct val="0"/>
            </a:spcBef>
            <a:spcAft>
              <a:spcPct val="35000"/>
            </a:spcAft>
            <a:buNone/>
          </a:pPr>
          <a:r>
            <a:rPr lang="en-US" sz="1500" kern="1200"/>
            <a:t>Students can have increased motivation when they feel some sense of autonomy in the learning process, and motivation declines when students have no voice in the class structure.</a:t>
          </a:r>
        </a:p>
      </dsp:txBody>
      <dsp:txXfrm>
        <a:off x="1333366" y="1853480"/>
        <a:ext cx="5333466" cy="1746958"/>
      </dsp:txXfrm>
    </dsp:sp>
    <dsp:sp modelId="{6D4B9C5F-453D-4AF0-8ACF-1E48A7DB1D7B}">
      <dsp:nvSpPr>
        <dsp:cNvPr id="0" name=""/>
        <dsp:cNvSpPr/>
      </dsp:nvSpPr>
      <dsp:spPr>
        <a:xfrm>
          <a:off x="0" y="1853480"/>
          <a:ext cx="1333366" cy="1746958"/>
        </a:xfrm>
        <a:prstGeom prst="rect">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557" tIns="172561" rIns="70557" bIns="172561" numCol="1" spcCol="1270" anchor="ctr" anchorCtr="0">
          <a:noAutofit/>
        </a:bodyPr>
        <a:lstStyle/>
        <a:p>
          <a:pPr marL="0" lvl="0" indent="0" algn="ctr" defTabSz="844550">
            <a:lnSpc>
              <a:spcPct val="90000"/>
            </a:lnSpc>
            <a:spcBef>
              <a:spcPct val="0"/>
            </a:spcBef>
            <a:spcAft>
              <a:spcPct val="35000"/>
            </a:spcAft>
            <a:buNone/>
          </a:pPr>
          <a:r>
            <a:rPr lang="en-US" sz="1900" kern="1200"/>
            <a:t>Have</a:t>
          </a:r>
        </a:p>
      </dsp:txBody>
      <dsp:txXfrm>
        <a:off x="0" y="1853480"/>
        <a:ext cx="1333366" cy="1746958"/>
      </dsp:txXfrm>
    </dsp:sp>
    <dsp:sp modelId="{219F0C5B-DD94-4BA3-A78A-DCD4D1FEFA76}">
      <dsp:nvSpPr>
        <dsp:cNvPr id="0" name=""/>
        <dsp:cNvSpPr/>
      </dsp:nvSpPr>
      <dsp:spPr>
        <a:xfrm>
          <a:off x="1333366" y="3705256"/>
          <a:ext cx="5333466" cy="174695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03484" tIns="443728" rIns="103484" bIns="443728" numCol="1" spcCol="1270" anchor="ctr" anchorCtr="0">
          <a:noAutofit/>
        </a:bodyPr>
        <a:lstStyle/>
        <a:p>
          <a:pPr marL="0" lvl="0" indent="0" algn="l" defTabSz="666750">
            <a:lnSpc>
              <a:spcPct val="90000"/>
            </a:lnSpc>
            <a:spcBef>
              <a:spcPct val="0"/>
            </a:spcBef>
            <a:spcAft>
              <a:spcPct val="35000"/>
            </a:spcAft>
            <a:buNone/>
          </a:pPr>
          <a:r>
            <a:rPr lang="en-US" sz="1500" kern="1200"/>
            <a:t>Options can be as simple as letting them pick their lab partners or select from alternate assignments, or as complex as "contract teaching" wherein students can determine their own grading scale, due dates and assignments. </a:t>
          </a:r>
        </a:p>
      </dsp:txBody>
      <dsp:txXfrm>
        <a:off x="1333366" y="3705256"/>
        <a:ext cx="5333466" cy="1746958"/>
      </dsp:txXfrm>
    </dsp:sp>
    <dsp:sp modelId="{CE3FB129-9443-4FAD-87B6-5F7A1E31BC18}">
      <dsp:nvSpPr>
        <dsp:cNvPr id="0" name=""/>
        <dsp:cNvSpPr/>
      </dsp:nvSpPr>
      <dsp:spPr>
        <a:xfrm>
          <a:off x="0" y="3705256"/>
          <a:ext cx="1333366" cy="1746958"/>
        </a:xfrm>
        <a:prstGeom prst="rect">
          <a:avLst/>
        </a:prstGeom>
        <a:solidFill>
          <a:schemeClr val="lt1">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0557" tIns="172561" rIns="70557" bIns="172561" numCol="1" spcCol="1270" anchor="ctr" anchorCtr="0">
          <a:noAutofit/>
        </a:bodyPr>
        <a:lstStyle/>
        <a:p>
          <a:pPr marL="0" lvl="0" indent="0" algn="ctr" defTabSz="844550">
            <a:lnSpc>
              <a:spcPct val="90000"/>
            </a:lnSpc>
            <a:spcBef>
              <a:spcPct val="0"/>
            </a:spcBef>
            <a:spcAft>
              <a:spcPct val="35000"/>
            </a:spcAft>
            <a:buNone/>
          </a:pPr>
          <a:r>
            <a:rPr lang="en-US" sz="1900" kern="1200"/>
            <a:t>Be</a:t>
          </a:r>
        </a:p>
      </dsp:txBody>
      <dsp:txXfrm>
        <a:off x="0" y="3705256"/>
        <a:ext cx="1333366" cy="1746958"/>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84400-4764-47A5-98EA-A0BBC598FAD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A78309-1442-458C-ADEC-D9BB6F5E03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1367D6-A2D8-42E7-B251-780D890BBB28}"/>
              </a:ext>
            </a:extLst>
          </p:cNvPr>
          <p:cNvSpPr>
            <a:spLocks noGrp="1"/>
          </p:cNvSpPr>
          <p:nvPr>
            <p:ph type="dt" sz="half" idx="10"/>
          </p:nvPr>
        </p:nvSpPr>
        <p:spPr/>
        <p:txBody>
          <a:bodyPr/>
          <a:lstStyle/>
          <a:p>
            <a:fld id="{DFDA2594-390E-4EBE-8048-D9C4372E6CE9}" type="datetimeFigureOut">
              <a:rPr lang="en-US" smtClean="0"/>
              <a:t>12/13/2022</a:t>
            </a:fld>
            <a:endParaRPr lang="en-US"/>
          </a:p>
        </p:txBody>
      </p:sp>
      <p:sp>
        <p:nvSpPr>
          <p:cNvPr id="5" name="Footer Placeholder 4">
            <a:extLst>
              <a:ext uri="{FF2B5EF4-FFF2-40B4-BE49-F238E27FC236}">
                <a16:creationId xmlns:a16="http://schemas.microsoft.com/office/drawing/2014/main" id="{AC9BBD9B-2D62-45E0-9DCD-D8EBBC266C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18EF59-674F-4B82-9E83-5A306AFCD5A2}"/>
              </a:ext>
            </a:extLst>
          </p:cNvPr>
          <p:cNvSpPr>
            <a:spLocks noGrp="1"/>
          </p:cNvSpPr>
          <p:nvPr>
            <p:ph type="sldNum" sz="quarter" idx="12"/>
          </p:nvPr>
        </p:nvSpPr>
        <p:spPr/>
        <p:txBody>
          <a:bodyPr/>
          <a:lstStyle/>
          <a:p>
            <a:fld id="{25005A41-2896-449A-A4BB-C9C4BDBAA66B}" type="slidenum">
              <a:rPr lang="en-US" smtClean="0"/>
              <a:t>‹#›</a:t>
            </a:fld>
            <a:endParaRPr lang="en-US"/>
          </a:p>
        </p:txBody>
      </p:sp>
    </p:spTree>
    <p:extLst>
      <p:ext uri="{BB962C8B-B14F-4D97-AF65-F5344CB8AC3E}">
        <p14:creationId xmlns:p14="http://schemas.microsoft.com/office/powerpoint/2010/main" val="2635937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5E75F-BAE5-4751-87DE-26A9CC68CA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08EC35-DF1A-4DE9-9244-E366A1B0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B583CF-C2CB-4649-B982-A9F492246111}"/>
              </a:ext>
            </a:extLst>
          </p:cNvPr>
          <p:cNvSpPr>
            <a:spLocks noGrp="1"/>
          </p:cNvSpPr>
          <p:nvPr>
            <p:ph type="dt" sz="half" idx="10"/>
          </p:nvPr>
        </p:nvSpPr>
        <p:spPr/>
        <p:txBody>
          <a:bodyPr/>
          <a:lstStyle/>
          <a:p>
            <a:fld id="{DFDA2594-390E-4EBE-8048-D9C4372E6CE9}" type="datetimeFigureOut">
              <a:rPr lang="en-US" smtClean="0"/>
              <a:t>12/13/2022</a:t>
            </a:fld>
            <a:endParaRPr lang="en-US"/>
          </a:p>
        </p:txBody>
      </p:sp>
      <p:sp>
        <p:nvSpPr>
          <p:cNvPr id="5" name="Footer Placeholder 4">
            <a:extLst>
              <a:ext uri="{FF2B5EF4-FFF2-40B4-BE49-F238E27FC236}">
                <a16:creationId xmlns:a16="http://schemas.microsoft.com/office/drawing/2014/main" id="{7ECF3160-AD70-4DF5-A6D9-186250C657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CFDC93-0A86-4C61-8421-498CDB4E9C61}"/>
              </a:ext>
            </a:extLst>
          </p:cNvPr>
          <p:cNvSpPr>
            <a:spLocks noGrp="1"/>
          </p:cNvSpPr>
          <p:nvPr>
            <p:ph type="sldNum" sz="quarter" idx="12"/>
          </p:nvPr>
        </p:nvSpPr>
        <p:spPr/>
        <p:txBody>
          <a:bodyPr/>
          <a:lstStyle/>
          <a:p>
            <a:fld id="{25005A41-2896-449A-A4BB-C9C4BDBAA66B}" type="slidenum">
              <a:rPr lang="en-US" smtClean="0"/>
              <a:t>‹#›</a:t>
            </a:fld>
            <a:endParaRPr lang="en-US"/>
          </a:p>
        </p:txBody>
      </p:sp>
    </p:spTree>
    <p:extLst>
      <p:ext uri="{BB962C8B-B14F-4D97-AF65-F5344CB8AC3E}">
        <p14:creationId xmlns:p14="http://schemas.microsoft.com/office/powerpoint/2010/main" val="1627772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BF8900-8334-417C-BCFE-5276CC52F7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538CAE-138E-4497-9703-CE569C5194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B4D73E-E257-45E2-93B2-FCE35D918EB1}"/>
              </a:ext>
            </a:extLst>
          </p:cNvPr>
          <p:cNvSpPr>
            <a:spLocks noGrp="1"/>
          </p:cNvSpPr>
          <p:nvPr>
            <p:ph type="dt" sz="half" idx="10"/>
          </p:nvPr>
        </p:nvSpPr>
        <p:spPr/>
        <p:txBody>
          <a:bodyPr/>
          <a:lstStyle/>
          <a:p>
            <a:fld id="{DFDA2594-390E-4EBE-8048-D9C4372E6CE9}" type="datetimeFigureOut">
              <a:rPr lang="en-US" smtClean="0"/>
              <a:t>12/13/2022</a:t>
            </a:fld>
            <a:endParaRPr lang="en-US"/>
          </a:p>
        </p:txBody>
      </p:sp>
      <p:sp>
        <p:nvSpPr>
          <p:cNvPr id="5" name="Footer Placeholder 4">
            <a:extLst>
              <a:ext uri="{FF2B5EF4-FFF2-40B4-BE49-F238E27FC236}">
                <a16:creationId xmlns:a16="http://schemas.microsoft.com/office/drawing/2014/main" id="{CE732C3A-FDAD-4F12-A3A9-DD4B9F9EB6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000098-C6B5-4A7D-8E39-6A9FD2883C58}"/>
              </a:ext>
            </a:extLst>
          </p:cNvPr>
          <p:cNvSpPr>
            <a:spLocks noGrp="1"/>
          </p:cNvSpPr>
          <p:nvPr>
            <p:ph type="sldNum" sz="quarter" idx="12"/>
          </p:nvPr>
        </p:nvSpPr>
        <p:spPr/>
        <p:txBody>
          <a:bodyPr/>
          <a:lstStyle/>
          <a:p>
            <a:fld id="{25005A41-2896-449A-A4BB-C9C4BDBAA66B}" type="slidenum">
              <a:rPr lang="en-US" smtClean="0"/>
              <a:t>‹#›</a:t>
            </a:fld>
            <a:endParaRPr lang="en-US"/>
          </a:p>
        </p:txBody>
      </p:sp>
    </p:spTree>
    <p:extLst>
      <p:ext uri="{BB962C8B-B14F-4D97-AF65-F5344CB8AC3E}">
        <p14:creationId xmlns:p14="http://schemas.microsoft.com/office/powerpoint/2010/main" val="800413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275D7-32D5-4791-911E-17854954A230}"/>
              </a:ext>
            </a:extLst>
          </p:cNvPr>
          <p:cNvSpPr>
            <a:spLocks noGrp="1"/>
          </p:cNvSpPr>
          <p:nvPr>
            <p:ph type="title"/>
          </p:nvPr>
        </p:nvSpPr>
        <p:spPr>
          <a:xfrm>
            <a:off x="609600" y="320675"/>
            <a:ext cx="9652000" cy="1143000"/>
          </a:xfrm>
        </p:spPr>
        <p:txBody>
          <a:bodyPr/>
          <a:lstStyle/>
          <a:p>
            <a:r>
              <a:rPr lang="en-US"/>
              <a:t>Click to edit Master title style</a:t>
            </a:r>
          </a:p>
        </p:txBody>
      </p:sp>
      <p:sp>
        <p:nvSpPr>
          <p:cNvPr id="3" name="Date Placeholder 2">
            <a:extLst>
              <a:ext uri="{FF2B5EF4-FFF2-40B4-BE49-F238E27FC236}">
                <a16:creationId xmlns:a16="http://schemas.microsoft.com/office/drawing/2014/main" id="{56AA2172-7489-4AEC-89A1-E407EC3A4A54}"/>
              </a:ext>
            </a:extLst>
          </p:cNvPr>
          <p:cNvSpPr>
            <a:spLocks noGrp="1"/>
          </p:cNvSpPr>
          <p:nvPr>
            <p:ph type="dt" sz="half" idx="10"/>
          </p:nvPr>
        </p:nvSpPr>
        <p:spPr>
          <a:xfrm>
            <a:off x="5662085" y="6557963"/>
            <a:ext cx="2669116" cy="227012"/>
          </a:xfrm>
        </p:spPr>
        <p:txBody>
          <a:bodyPr/>
          <a:lstStyle>
            <a:lvl1pPr>
              <a:defRPr/>
            </a:lvl1pPr>
          </a:lstStyle>
          <a:p>
            <a:fld id="{5BC90E15-110F-4D00-ACDD-CD1D65C24D11}" type="datetime1">
              <a:rPr lang="zh-CN" altLang="en-US"/>
              <a:pPr/>
              <a:t>2022/12/13</a:t>
            </a:fld>
            <a:endParaRPr lang="en-US" altLang="zh-CN" sz="1800">
              <a:solidFill>
                <a:schemeClr val="tx1"/>
              </a:solidFill>
            </a:endParaRPr>
          </a:p>
        </p:txBody>
      </p:sp>
      <p:sp>
        <p:nvSpPr>
          <p:cNvPr id="4" name="Footer Placeholder 3">
            <a:extLst>
              <a:ext uri="{FF2B5EF4-FFF2-40B4-BE49-F238E27FC236}">
                <a16:creationId xmlns:a16="http://schemas.microsoft.com/office/drawing/2014/main" id="{C156B3DA-2D6C-4365-B0F7-339E9A5D82A8}"/>
              </a:ext>
            </a:extLst>
          </p:cNvPr>
          <p:cNvSpPr>
            <a:spLocks noGrp="1"/>
          </p:cNvSpPr>
          <p:nvPr>
            <p:ph type="ftr" sz="quarter" idx="11"/>
          </p:nvPr>
        </p:nvSpPr>
        <p:spPr>
          <a:xfrm>
            <a:off x="609600" y="6557963"/>
            <a:ext cx="4876800" cy="228600"/>
          </a:xfrm>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BDB0FA9A-889E-409B-BAC0-20AE96FC8922}"/>
              </a:ext>
            </a:extLst>
          </p:cNvPr>
          <p:cNvSpPr>
            <a:spLocks noGrp="1"/>
          </p:cNvSpPr>
          <p:nvPr>
            <p:ph type="sldNum" sz="quarter" idx="12"/>
          </p:nvPr>
        </p:nvSpPr>
        <p:spPr>
          <a:xfrm>
            <a:off x="8335434" y="6556375"/>
            <a:ext cx="785284" cy="228600"/>
          </a:xfrm>
        </p:spPr>
        <p:txBody>
          <a:bodyPr/>
          <a:lstStyle>
            <a:lvl1pPr>
              <a:defRPr/>
            </a:lvl1pPr>
          </a:lstStyle>
          <a:p>
            <a:fld id="{A6327BC9-D73B-4C93-BA73-3D9DC46243EC}" type="slidenum">
              <a:rPr lang="en-US" altLang="zh-CN"/>
              <a:pPr/>
              <a:t>‹#›</a:t>
            </a:fld>
            <a:endParaRPr lang="en-US" altLang="zh-CN" sz="1800">
              <a:solidFill>
                <a:schemeClr val="tx1"/>
              </a:solidFill>
            </a:endParaRPr>
          </a:p>
        </p:txBody>
      </p:sp>
    </p:spTree>
    <p:extLst>
      <p:ext uri="{BB962C8B-B14F-4D97-AF65-F5344CB8AC3E}">
        <p14:creationId xmlns:p14="http://schemas.microsoft.com/office/powerpoint/2010/main" val="516707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5DFBE-AA88-4086-B325-018297F657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6B9499-12F5-4C58-B8A6-48F9EAE8C9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5ABDF-C41F-4A79-AD72-0846BB042D34}"/>
              </a:ext>
            </a:extLst>
          </p:cNvPr>
          <p:cNvSpPr>
            <a:spLocks noGrp="1"/>
          </p:cNvSpPr>
          <p:nvPr>
            <p:ph type="dt" sz="half" idx="10"/>
          </p:nvPr>
        </p:nvSpPr>
        <p:spPr/>
        <p:txBody>
          <a:bodyPr/>
          <a:lstStyle/>
          <a:p>
            <a:fld id="{DFDA2594-390E-4EBE-8048-D9C4372E6CE9}" type="datetimeFigureOut">
              <a:rPr lang="en-US" smtClean="0"/>
              <a:t>12/13/2022</a:t>
            </a:fld>
            <a:endParaRPr lang="en-US"/>
          </a:p>
        </p:txBody>
      </p:sp>
      <p:sp>
        <p:nvSpPr>
          <p:cNvPr id="5" name="Footer Placeholder 4">
            <a:extLst>
              <a:ext uri="{FF2B5EF4-FFF2-40B4-BE49-F238E27FC236}">
                <a16:creationId xmlns:a16="http://schemas.microsoft.com/office/drawing/2014/main" id="{ED9B181F-F965-4144-A05D-66BBCE3273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AEFC44-826D-419B-9A96-95F3B38E51AD}"/>
              </a:ext>
            </a:extLst>
          </p:cNvPr>
          <p:cNvSpPr>
            <a:spLocks noGrp="1"/>
          </p:cNvSpPr>
          <p:nvPr>
            <p:ph type="sldNum" sz="quarter" idx="12"/>
          </p:nvPr>
        </p:nvSpPr>
        <p:spPr/>
        <p:txBody>
          <a:bodyPr/>
          <a:lstStyle/>
          <a:p>
            <a:fld id="{25005A41-2896-449A-A4BB-C9C4BDBAA66B}" type="slidenum">
              <a:rPr lang="en-US" smtClean="0"/>
              <a:t>‹#›</a:t>
            </a:fld>
            <a:endParaRPr lang="en-US"/>
          </a:p>
        </p:txBody>
      </p:sp>
    </p:spTree>
    <p:extLst>
      <p:ext uri="{BB962C8B-B14F-4D97-AF65-F5344CB8AC3E}">
        <p14:creationId xmlns:p14="http://schemas.microsoft.com/office/powerpoint/2010/main" val="2247561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3A98C-31CD-4D6C-9785-467F8723B3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7AF48F-F521-4557-B2D3-5F32EA4118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EFCA83-2F60-4934-A801-227CC6CE552B}"/>
              </a:ext>
            </a:extLst>
          </p:cNvPr>
          <p:cNvSpPr>
            <a:spLocks noGrp="1"/>
          </p:cNvSpPr>
          <p:nvPr>
            <p:ph type="dt" sz="half" idx="10"/>
          </p:nvPr>
        </p:nvSpPr>
        <p:spPr/>
        <p:txBody>
          <a:bodyPr/>
          <a:lstStyle/>
          <a:p>
            <a:fld id="{DFDA2594-390E-4EBE-8048-D9C4372E6CE9}" type="datetimeFigureOut">
              <a:rPr lang="en-US" smtClean="0"/>
              <a:t>12/13/2022</a:t>
            </a:fld>
            <a:endParaRPr lang="en-US"/>
          </a:p>
        </p:txBody>
      </p:sp>
      <p:sp>
        <p:nvSpPr>
          <p:cNvPr id="5" name="Footer Placeholder 4">
            <a:extLst>
              <a:ext uri="{FF2B5EF4-FFF2-40B4-BE49-F238E27FC236}">
                <a16:creationId xmlns:a16="http://schemas.microsoft.com/office/drawing/2014/main" id="{8DB15271-7885-4787-89E7-AD5EE03798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7621E-1EFB-4106-917A-95CCAC927EB1}"/>
              </a:ext>
            </a:extLst>
          </p:cNvPr>
          <p:cNvSpPr>
            <a:spLocks noGrp="1"/>
          </p:cNvSpPr>
          <p:nvPr>
            <p:ph type="sldNum" sz="quarter" idx="12"/>
          </p:nvPr>
        </p:nvSpPr>
        <p:spPr/>
        <p:txBody>
          <a:bodyPr/>
          <a:lstStyle/>
          <a:p>
            <a:fld id="{25005A41-2896-449A-A4BB-C9C4BDBAA66B}" type="slidenum">
              <a:rPr lang="en-US" smtClean="0"/>
              <a:t>‹#›</a:t>
            </a:fld>
            <a:endParaRPr lang="en-US"/>
          </a:p>
        </p:txBody>
      </p:sp>
    </p:spTree>
    <p:extLst>
      <p:ext uri="{BB962C8B-B14F-4D97-AF65-F5344CB8AC3E}">
        <p14:creationId xmlns:p14="http://schemas.microsoft.com/office/powerpoint/2010/main" val="3249610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809BE-BB10-4ACB-AE39-D76EB55C45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84A45E-AF34-4F96-A2B7-6342A66A77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7EC8D7-2DB9-4D06-A3F2-85EAA2993C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8798614-7170-4ED9-9536-C2920F9325D7}"/>
              </a:ext>
            </a:extLst>
          </p:cNvPr>
          <p:cNvSpPr>
            <a:spLocks noGrp="1"/>
          </p:cNvSpPr>
          <p:nvPr>
            <p:ph type="dt" sz="half" idx="10"/>
          </p:nvPr>
        </p:nvSpPr>
        <p:spPr/>
        <p:txBody>
          <a:bodyPr/>
          <a:lstStyle/>
          <a:p>
            <a:fld id="{DFDA2594-390E-4EBE-8048-D9C4372E6CE9}" type="datetimeFigureOut">
              <a:rPr lang="en-US" smtClean="0"/>
              <a:t>12/13/2022</a:t>
            </a:fld>
            <a:endParaRPr lang="en-US"/>
          </a:p>
        </p:txBody>
      </p:sp>
      <p:sp>
        <p:nvSpPr>
          <p:cNvPr id="6" name="Footer Placeholder 5">
            <a:extLst>
              <a:ext uri="{FF2B5EF4-FFF2-40B4-BE49-F238E27FC236}">
                <a16:creationId xmlns:a16="http://schemas.microsoft.com/office/drawing/2014/main" id="{376A9094-5524-4C43-9145-0EC439E4A6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E3A4BB-65B5-41EB-8BFE-B0E0DF2104D4}"/>
              </a:ext>
            </a:extLst>
          </p:cNvPr>
          <p:cNvSpPr>
            <a:spLocks noGrp="1"/>
          </p:cNvSpPr>
          <p:nvPr>
            <p:ph type="sldNum" sz="quarter" idx="12"/>
          </p:nvPr>
        </p:nvSpPr>
        <p:spPr/>
        <p:txBody>
          <a:bodyPr/>
          <a:lstStyle/>
          <a:p>
            <a:fld id="{25005A41-2896-449A-A4BB-C9C4BDBAA66B}" type="slidenum">
              <a:rPr lang="en-US" smtClean="0"/>
              <a:t>‹#›</a:t>
            </a:fld>
            <a:endParaRPr lang="en-US"/>
          </a:p>
        </p:txBody>
      </p:sp>
    </p:spTree>
    <p:extLst>
      <p:ext uri="{BB962C8B-B14F-4D97-AF65-F5344CB8AC3E}">
        <p14:creationId xmlns:p14="http://schemas.microsoft.com/office/powerpoint/2010/main" val="3915044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C987B-0AD8-4C6A-AEB4-C10B61829D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5991E5-38A5-4736-8880-20B35AB93B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F23970-DF26-4496-96A9-E42E46C7CF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9026003-FA98-4EE3-801B-C47524991B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55302E-EAE6-47E4-B183-26849343FD6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19B947-8F03-4512-BC2F-CDE0FB1BA169}"/>
              </a:ext>
            </a:extLst>
          </p:cNvPr>
          <p:cNvSpPr>
            <a:spLocks noGrp="1"/>
          </p:cNvSpPr>
          <p:nvPr>
            <p:ph type="dt" sz="half" idx="10"/>
          </p:nvPr>
        </p:nvSpPr>
        <p:spPr/>
        <p:txBody>
          <a:bodyPr/>
          <a:lstStyle/>
          <a:p>
            <a:fld id="{DFDA2594-390E-4EBE-8048-D9C4372E6CE9}" type="datetimeFigureOut">
              <a:rPr lang="en-US" smtClean="0"/>
              <a:t>12/13/2022</a:t>
            </a:fld>
            <a:endParaRPr lang="en-US"/>
          </a:p>
        </p:txBody>
      </p:sp>
      <p:sp>
        <p:nvSpPr>
          <p:cNvPr id="8" name="Footer Placeholder 7">
            <a:extLst>
              <a:ext uri="{FF2B5EF4-FFF2-40B4-BE49-F238E27FC236}">
                <a16:creationId xmlns:a16="http://schemas.microsoft.com/office/drawing/2014/main" id="{E8AFD210-B44C-43D3-B819-5F8BA49517C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0071A6-73FF-4AB7-A34A-68E12679F1C4}"/>
              </a:ext>
            </a:extLst>
          </p:cNvPr>
          <p:cNvSpPr>
            <a:spLocks noGrp="1"/>
          </p:cNvSpPr>
          <p:nvPr>
            <p:ph type="sldNum" sz="quarter" idx="12"/>
          </p:nvPr>
        </p:nvSpPr>
        <p:spPr/>
        <p:txBody>
          <a:bodyPr/>
          <a:lstStyle/>
          <a:p>
            <a:fld id="{25005A41-2896-449A-A4BB-C9C4BDBAA66B}" type="slidenum">
              <a:rPr lang="en-US" smtClean="0"/>
              <a:t>‹#›</a:t>
            </a:fld>
            <a:endParaRPr lang="en-US"/>
          </a:p>
        </p:txBody>
      </p:sp>
    </p:spTree>
    <p:extLst>
      <p:ext uri="{BB962C8B-B14F-4D97-AF65-F5344CB8AC3E}">
        <p14:creationId xmlns:p14="http://schemas.microsoft.com/office/powerpoint/2010/main" val="4203533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33CFF-AD6A-4476-A4F6-942F71D76AD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382FFE-60D5-4012-96CE-122C07353444}"/>
              </a:ext>
            </a:extLst>
          </p:cNvPr>
          <p:cNvSpPr>
            <a:spLocks noGrp="1"/>
          </p:cNvSpPr>
          <p:nvPr>
            <p:ph type="dt" sz="half" idx="10"/>
          </p:nvPr>
        </p:nvSpPr>
        <p:spPr/>
        <p:txBody>
          <a:bodyPr/>
          <a:lstStyle/>
          <a:p>
            <a:fld id="{DFDA2594-390E-4EBE-8048-D9C4372E6CE9}" type="datetimeFigureOut">
              <a:rPr lang="en-US" smtClean="0"/>
              <a:t>12/13/2022</a:t>
            </a:fld>
            <a:endParaRPr lang="en-US"/>
          </a:p>
        </p:txBody>
      </p:sp>
      <p:sp>
        <p:nvSpPr>
          <p:cNvPr id="4" name="Footer Placeholder 3">
            <a:extLst>
              <a:ext uri="{FF2B5EF4-FFF2-40B4-BE49-F238E27FC236}">
                <a16:creationId xmlns:a16="http://schemas.microsoft.com/office/drawing/2014/main" id="{A0252EA7-1A39-4BA1-9BE6-F92F3D95E36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0B2DB9-CF1B-4291-BEC7-09D79F4A5435}"/>
              </a:ext>
            </a:extLst>
          </p:cNvPr>
          <p:cNvSpPr>
            <a:spLocks noGrp="1"/>
          </p:cNvSpPr>
          <p:nvPr>
            <p:ph type="sldNum" sz="quarter" idx="12"/>
          </p:nvPr>
        </p:nvSpPr>
        <p:spPr/>
        <p:txBody>
          <a:bodyPr/>
          <a:lstStyle/>
          <a:p>
            <a:fld id="{25005A41-2896-449A-A4BB-C9C4BDBAA66B}" type="slidenum">
              <a:rPr lang="en-US" smtClean="0"/>
              <a:t>‹#›</a:t>
            </a:fld>
            <a:endParaRPr lang="en-US"/>
          </a:p>
        </p:txBody>
      </p:sp>
    </p:spTree>
    <p:extLst>
      <p:ext uri="{BB962C8B-B14F-4D97-AF65-F5344CB8AC3E}">
        <p14:creationId xmlns:p14="http://schemas.microsoft.com/office/powerpoint/2010/main" val="95673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96DCEF-4404-411F-8388-D09D8CF4CFC8}"/>
              </a:ext>
            </a:extLst>
          </p:cNvPr>
          <p:cNvSpPr>
            <a:spLocks noGrp="1"/>
          </p:cNvSpPr>
          <p:nvPr>
            <p:ph type="dt" sz="half" idx="10"/>
          </p:nvPr>
        </p:nvSpPr>
        <p:spPr/>
        <p:txBody>
          <a:bodyPr/>
          <a:lstStyle/>
          <a:p>
            <a:fld id="{DFDA2594-390E-4EBE-8048-D9C4372E6CE9}" type="datetimeFigureOut">
              <a:rPr lang="en-US" smtClean="0"/>
              <a:t>12/13/2022</a:t>
            </a:fld>
            <a:endParaRPr lang="en-US"/>
          </a:p>
        </p:txBody>
      </p:sp>
      <p:sp>
        <p:nvSpPr>
          <p:cNvPr id="3" name="Footer Placeholder 2">
            <a:extLst>
              <a:ext uri="{FF2B5EF4-FFF2-40B4-BE49-F238E27FC236}">
                <a16:creationId xmlns:a16="http://schemas.microsoft.com/office/drawing/2014/main" id="{F9417AD7-9C6B-43F8-BB59-1397D8007C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A4D9BD-A122-4260-ACDD-735FB37EA237}"/>
              </a:ext>
            </a:extLst>
          </p:cNvPr>
          <p:cNvSpPr>
            <a:spLocks noGrp="1"/>
          </p:cNvSpPr>
          <p:nvPr>
            <p:ph type="sldNum" sz="quarter" idx="12"/>
          </p:nvPr>
        </p:nvSpPr>
        <p:spPr/>
        <p:txBody>
          <a:bodyPr/>
          <a:lstStyle/>
          <a:p>
            <a:fld id="{25005A41-2896-449A-A4BB-C9C4BDBAA66B}" type="slidenum">
              <a:rPr lang="en-US" smtClean="0"/>
              <a:t>‹#›</a:t>
            </a:fld>
            <a:endParaRPr lang="en-US"/>
          </a:p>
        </p:txBody>
      </p:sp>
    </p:spTree>
    <p:extLst>
      <p:ext uri="{BB962C8B-B14F-4D97-AF65-F5344CB8AC3E}">
        <p14:creationId xmlns:p14="http://schemas.microsoft.com/office/powerpoint/2010/main" val="151719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B713E-0495-473B-A4F3-94FCE64645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6DAE41-D0B9-4BB5-B73E-780EBE018B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1D463C-5A6B-4E09-B257-73290A6FDD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064B01-58BE-49BB-BBD4-CC91479783F5}"/>
              </a:ext>
            </a:extLst>
          </p:cNvPr>
          <p:cNvSpPr>
            <a:spLocks noGrp="1"/>
          </p:cNvSpPr>
          <p:nvPr>
            <p:ph type="dt" sz="half" idx="10"/>
          </p:nvPr>
        </p:nvSpPr>
        <p:spPr/>
        <p:txBody>
          <a:bodyPr/>
          <a:lstStyle/>
          <a:p>
            <a:fld id="{DFDA2594-390E-4EBE-8048-D9C4372E6CE9}" type="datetimeFigureOut">
              <a:rPr lang="en-US" smtClean="0"/>
              <a:t>12/13/2022</a:t>
            </a:fld>
            <a:endParaRPr lang="en-US"/>
          </a:p>
        </p:txBody>
      </p:sp>
      <p:sp>
        <p:nvSpPr>
          <p:cNvPr id="6" name="Footer Placeholder 5">
            <a:extLst>
              <a:ext uri="{FF2B5EF4-FFF2-40B4-BE49-F238E27FC236}">
                <a16:creationId xmlns:a16="http://schemas.microsoft.com/office/drawing/2014/main" id="{5A12D415-8387-4979-A42D-B2839B0DB8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C72121-7A46-4DC9-94A4-63CB4DAC9DC0}"/>
              </a:ext>
            </a:extLst>
          </p:cNvPr>
          <p:cNvSpPr>
            <a:spLocks noGrp="1"/>
          </p:cNvSpPr>
          <p:nvPr>
            <p:ph type="sldNum" sz="quarter" idx="12"/>
          </p:nvPr>
        </p:nvSpPr>
        <p:spPr/>
        <p:txBody>
          <a:bodyPr/>
          <a:lstStyle/>
          <a:p>
            <a:fld id="{25005A41-2896-449A-A4BB-C9C4BDBAA66B}" type="slidenum">
              <a:rPr lang="en-US" smtClean="0"/>
              <a:t>‹#›</a:t>
            </a:fld>
            <a:endParaRPr lang="en-US"/>
          </a:p>
        </p:txBody>
      </p:sp>
    </p:spTree>
    <p:extLst>
      <p:ext uri="{BB962C8B-B14F-4D97-AF65-F5344CB8AC3E}">
        <p14:creationId xmlns:p14="http://schemas.microsoft.com/office/powerpoint/2010/main" val="4168686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7090F-77DB-4794-A845-B2458097E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9BBA29-FB25-4DFC-9EBE-1CC9795831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11CFBE-2AD4-4F3E-9159-5DE59FFDC6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79E1FA-AFEE-4503-BE68-91F05A449D70}"/>
              </a:ext>
            </a:extLst>
          </p:cNvPr>
          <p:cNvSpPr>
            <a:spLocks noGrp="1"/>
          </p:cNvSpPr>
          <p:nvPr>
            <p:ph type="dt" sz="half" idx="10"/>
          </p:nvPr>
        </p:nvSpPr>
        <p:spPr/>
        <p:txBody>
          <a:bodyPr/>
          <a:lstStyle/>
          <a:p>
            <a:fld id="{DFDA2594-390E-4EBE-8048-D9C4372E6CE9}" type="datetimeFigureOut">
              <a:rPr lang="en-US" smtClean="0"/>
              <a:t>12/13/2022</a:t>
            </a:fld>
            <a:endParaRPr lang="en-US"/>
          </a:p>
        </p:txBody>
      </p:sp>
      <p:sp>
        <p:nvSpPr>
          <p:cNvPr id="6" name="Footer Placeholder 5">
            <a:extLst>
              <a:ext uri="{FF2B5EF4-FFF2-40B4-BE49-F238E27FC236}">
                <a16:creationId xmlns:a16="http://schemas.microsoft.com/office/drawing/2014/main" id="{78635C20-600B-4DEC-82E3-AC1491EE54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BEA7C8-3447-4D8C-8AD1-61B760E9CA2E}"/>
              </a:ext>
            </a:extLst>
          </p:cNvPr>
          <p:cNvSpPr>
            <a:spLocks noGrp="1"/>
          </p:cNvSpPr>
          <p:nvPr>
            <p:ph type="sldNum" sz="quarter" idx="12"/>
          </p:nvPr>
        </p:nvSpPr>
        <p:spPr/>
        <p:txBody>
          <a:bodyPr/>
          <a:lstStyle/>
          <a:p>
            <a:fld id="{25005A41-2896-449A-A4BB-C9C4BDBAA66B}" type="slidenum">
              <a:rPr lang="en-US" smtClean="0"/>
              <a:t>‹#›</a:t>
            </a:fld>
            <a:endParaRPr lang="en-US"/>
          </a:p>
        </p:txBody>
      </p:sp>
    </p:spTree>
    <p:extLst>
      <p:ext uri="{BB962C8B-B14F-4D97-AF65-F5344CB8AC3E}">
        <p14:creationId xmlns:p14="http://schemas.microsoft.com/office/powerpoint/2010/main" val="1670003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22941B-7A83-4F6A-BD1C-6A7F995234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0CFC66-7797-4140-A142-D1C725F3ED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D87F4-BCB7-44C6-BE0F-2BD8BFC902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DA2594-390E-4EBE-8048-D9C4372E6CE9}" type="datetimeFigureOut">
              <a:rPr lang="en-US" smtClean="0"/>
              <a:t>12/13/2022</a:t>
            </a:fld>
            <a:endParaRPr lang="en-US"/>
          </a:p>
        </p:txBody>
      </p:sp>
      <p:sp>
        <p:nvSpPr>
          <p:cNvPr id="5" name="Footer Placeholder 4">
            <a:extLst>
              <a:ext uri="{FF2B5EF4-FFF2-40B4-BE49-F238E27FC236}">
                <a16:creationId xmlns:a16="http://schemas.microsoft.com/office/drawing/2014/main" id="{EB69D3AC-BB3F-4D88-8F98-32D30F4A9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FCF41D-D62A-4263-9E6D-C7F6C27E00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05A41-2896-449A-A4BB-C9C4BDBAA66B}" type="slidenum">
              <a:rPr lang="en-US" smtClean="0"/>
              <a:t>‹#›</a:t>
            </a:fld>
            <a:endParaRPr lang="en-US"/>
          </a:p>
        </p:txBody>
      </p:sp>
    </p:spTree>
    <p:extLst>
      <p:ext uri="{BB962C8B-B14F-4D97-AF65-F5344CB8AC3E}">
        <p14:creationId xmlns:p14="http://schemas.microsoft.com/office/powerpoint/2010/main" val="8551406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useBgFill="1">
        <p:nvSpPr>
          <p:cNvPr id="3082" name="Rectangle 3081">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8" name="Picture 3077">
            <a:extLst>
              <a:ext uri="{FF2B5EF4-FFF2-40B4-BE49-F238E27FC236}">
                <a16:creationId xmlns:a16="http://schemas.microsoft.com/office/drawing/2014/main" id="{38A393E7-AC75-0412-190A-64D03DD5C4E1}"/>
              </a:ext>
            </a:extLst>
          </p:cNvPr>
          <p:cNvPicPr>
            <a:picLocks noChangeAspect="1"/>
          </p:cNvPicPr>
          <p:nvPr/>
        </p:nvPicPr>
        <p:blipFill rotWithShape="1">
          <a:blip r:embed="rId2"/>
          <a:srcRect t="6463" b="8309"/>
          <a:stretch/>
        </p:blipFill>
        <p:spPr>
          <a:xfrm>
            <a:off x="-3047" y="10"/>
            <a:ext cx="12191999" cy="6857990"/>
          </a:xfrm>
          <a:prstGeom prst="rect">
            <a:avLst/>
          </a:prstGeom>
        </p:spPr>
      </p:pic>
      <p:sp>
        <p:nvSpPr>
          <p:cNvPr id="3084" name="Rectangle 3083">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6" name="Title 1">
            <a:extLst>
              <a:ext uri="{FF2B5EF4-FFF2-40B4-BE49-F238E27FC236}">
                <a16:creationId xmlns:a16="http://schemas.microsoft.com/office/drawing/2014/main" id="{BDD5C08F-DFF1-4C7E-A7DF-A47B07D88B85}"/>
              </a:ext>
            </a:extLst>
          </p:cNvPr>
          <p:cNvSpPr>
            <a:spLocks noGrp="1" noChangeArrowheads="1"/>
          </p:cNvSpPr>
          <p:nvPr>
            <p:ph type="ctrTitle" idx="4294967295"/>
          </p:nvPr>
        </p:nvSpPr>
        <p:spPr>
          <a:xfrm>
            <a:off x="1063752" y="2001286"/>
            <a:ext cx="10058400" cy="3574778"/>
          </a:xfrm>
          <a:effectLst>
            <a:outerShdw blurRad="50800" dist="38100" dir="2700000" algn="tl" rotWithShape="0">
              <a:prstClr val="black">
                <a:alpha val="40000"/>
              </a:prstClr>
            </a:outerShdw>
          </a:effectLst>
        </p:spPr>
        <p:txBody>
          <a:bodyPr vert="horz" lIns="91440" tIns="45720" rIns="91440" bIns="45720" rtlCol="0" anchor="b">
            <a:normAutofit fontScale="90000"/>
          </a:bodyPr>
          <a:lstStyle/>
          <a:p>
            <a:pPr algn="ctr"/>
            <a:br>
              <a:rPr lang="en-US" altLang="zh-CN" sz="5200" b="1" dirty="0">
                <a:solidFill>
                  <a:srgbClr val="FFFFFF"/>
                </a:solidFill>
              </a:rPr>
            </a:br>
            <a:br>
              <a:rPr lang="en-US" altLang="zh-CN" sz="5200" b="1" dirty="0">
                <a:solidFill>
                  <a:srgbClr val="FFFFFF"/>
                </a:solidFill>
              </a:rPr>
            </a:br>
            <a:r>
              <a:rPr lang="en-US" altLang="zh-CN" sz="5200" b="1" dirty="0">
                <a:solidFill>
                  <a:srgbClr val="FFFFFF"/>
                </a:solidFill>
              </a:rPr>
              <a:t>Chapter – 5</a:t>
            </a:r>
            <a:br>
              <a:rPr lang="en-US" altLang="zh-CN" sz="5200" b="1" dirty="0">
                <a:solidFill>
                  <a:srgbClr val="FFFFFF"/>
                </a:solidFill>
              </a:rPr>
            </a:br>
            <a:br>
              <a:rPr lang="en-US" altLang="zh-CN" sz="5200" b="1" dirty="0">
                <a:solidFill>
                  <a:srgbClr val="FFFFFF"/>
                </a:solidFill>
              </a:rPr>
            </a:br>
            <a:r>
              <a:rPr lang="en-US" altLang="zh-CN" sz="5200" b="1" dirty="0">
                <a:solidFill>
                  <a:srgbClr val="FFFFFF"/>
                </a:solidFill>
              </a:rPr>
              <a:t>MOTIVATION To LEARN</a:t>
            </a:r>
            <a:br>
              <a:rPr lang="en-US" altLang="zh-CN" sz="5200" dirty="0">
                <a:solidFill>
                  <a:srgbClr val="FFFFFF"/>
                </a:solidFill>
              </a:rPr>
            </a:br>
            <a:br>
              <a:rPr lang="en-US" altLang="zh-CN" sz="5200" dirty="0">
                <a:solidFill>
                  <a:srgbClr val="FFFFFF"/>
                </a:solidFill>
              </a:rPr>
            </a:br>
            <a:br>
              <a:rPr lang="en-US" altLang="zh-CN" sz="5200" dirty="0">
                <a:solidFill>
                  <a:srgbClr val="FFFFFF"/>
                </a:solidFill>
              </a:rPr>
            </a:br>
            <a:r>
              <a:rPr lang="en-US" altLang="zh-CN" sz="5200" dirty="0">
                <a:solidFill>
                  <a:srgbClr val="FFFFFF"/>
                </a:solidFill>
              </a:rPr>
              <a:t>Prepared by:</a:t>
            </a:r>
            <a:br>
              <a:rPr lang="en-US" altLang="zh-CN" sz="5200" dirty="0">
                <a:solidFill>
                  <a:srgbClr val="FFFFFF"/>
                </a:solidFill>
              </a:rPr>
            </a:br>
            <a:r>
              <a:rPr lang="en-US" altLang="zh-CN" sz="5200" dirty="0">
                <a:solidFill>
                  <a:srgbClr val="FFFFFF"/>
                </a:solidFill>
              </a:rPr>
              <a:t>Dr. Waqar Ahmad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076"/>
                                        </p:tgtEl>
                                        <p:attrNameLst>
                                          <p:attrName>style.visibility</p:attrName>
                                        </p:attrNameLst>
                                      </p:cBhvr>
                                      <p:to>
                                        <p:strVal val="visible"/>
                                      </p:to>
                                    </p:set>
                                    <p:animEffect transition="in" filter="fade">
                                      <p:cBhvr>
                                        <p:cTn id="7" dur="4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C8A3F2F-8849-464A-A607-6B4D402610FD}"/>
              </a:ext>
            </a:extLst>
          </p:cNvPr>
          <p:cNvSpPr>
            <a:spLocks noGrp="1" noChangeArrowheads="1"/>
          </p:cNvSpPr>
          <p:nvPr>
            <p:ph type="title" idx="4294967295"/>
          </p:nvPr>
        </p:nvSpPr>
        <p:spPr>
          <a:xfrm>
            <a:off x="481013" y="3752849"/>
            <a:ext cx="3290887" cy="2452687"/>
          </a:xfrm>
        </p:spPr>
        <p:txBody>
          <a:bodyPr vert="horz" lIns="91440" tIns="45720" rIns="91440" bIns="45720" rtlCol="0" anchor="ctr">
            <a:normAutofit/>
          </a:bodyPr>
          <a:lstStyle/>
          <a:p>
            <a:endParaRPr lang="en-US" altLang="en-US" sz="3600"/>
          </a:p>
        </p:txBody>
      </p:sp>
      <p:pic>
        <p:nvPicPr>
          <p:cNvPr id="12293" name="Picture 12292">
            <a:extLst>
              <a:ext uri="{FF2B5EF4-FFF2-40B4-BE49-F238E27FC236}">
                <a16:creationId xmlns:a16="http://schemas.microsoft.com/office/drawing/2014/main" id="{0AC2204F-F471-F487-CBA0-B3CED511CDB7}"/>
              </a:ext>
            </a:extLst>
          </p:cNvPr>
          <p:cNvPicPr>
            <a:picLocks noChangeAspect="1"/>
          </p:cNvPicPr>
          <p:nvPr/>
        </p:nvPicPr>
        <p:blipFill rotWithShape="1">
          <a:blip r:embed="rId2"/>
          <a:srcRect t="31331" b="19973"/>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2291" name="Content Placeholder 2">
            <a:extLst>
              <a:ext uri="{FF2B5EF4-FFF2-40B4-BE49-F238E27FC236}">
                <a16:creationId xmlns:a16="http://schemas.microsoft.com/office/drawing/2014/main" id="{881493E3-957D-4FC2-88E1-7E67828F6032}"/>
              </a:ext>
            </a:extLst>
          </p:cNvPr>
          <p:cNvSpPr>
            <a:spLocks noGrp="1" noChangeArrowheads="1"/>
          </p:cNvSpPr>
          <p:nvPr>
            <p:ph idx="4294967295"/>
          </p:nvPr>
        </p:nvSpPr>
        <p:spPr bwMode="auto">
          <a:xfrm>
            <a:off x="4223982" y="3752850"/>
            <a:ext cx="7485413" cy="24526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r>
              <a:rPr lang="en-US" altLang="zh-CN" sz="1800"/>
              <a:t>Thus intrinsically motivated learners tackle assigned tasks willingly and are eager to learn classroom material, more likely to process information in effective ways (e.g., by engaging in meaningful learning), and more likely to achieve at high levels.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useBgFill="1">
        <p:nvSpPr>
          <p:cNvPr id="13321" name="Rectangle 1332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Title 1">
            <a:extLst>
              <a:ext uri="{FF2B5EF4-FFF2-40B4-BE49-F238E27FC236}">
                <a16:creationId xmlns:a16="http://schemas.microsoft.com/office/drawing/2014/main" id="{85FCBA96-3A28-411C-85DF-8DDE8FB868F6}"/>
              </a:ext>
            </a:extLst>
          </p:cNvPr>
          <p:cNvSpPr>
            <a:spLocks noGrp="1" noChangeArrowheads="1"/>
          </p:cNvSpPr>
          <p:nvPr>
            <p:ph type="title" idx="4294967295"/>
          </p:nvPr>
        </p:nvSpPr>
        <p:spPr>
          <a:xfrm>
            <a:off x="836679" y="723898"/>
            <a:ext cx="6002110" cy="1495425"/>
          </a:xfrm>
        </p:spPr>
        <p:txBody>
          <a:bodyPr vert="horz" lIns="91440" tIns="45720" rIns="91440" bIns="45720" rtlCol="0" anchor="ctr">
            <a:normAutofit/>
          </a:bodyPr>
          <a:lstStyle/>
          <a:p>
            <a:endParaRPr lang="en-US" altLang="en-US" sz="4000"/>
          </a:p>
        </p:txBody>
      </p:sp>
      <p:sp>
        <p:nvSpPr>
          <p:cNvPr id="13315" name="Content Placeholder 2">
            <a:extLst>
              <a:ext uri="{FF2B5EF4-FFF2-40B4-BE49-F238E27FC236}">
                <a16:creationId xmlns:a16="http://schemas.microsoft.com/office/drawing/2014/main" id="{2CDDD8F7-3CB3-4F2B-B222-31295AA9F863}"/>
              </a:ext>
            </a:extLst>
          </p:cNvPr>
          <p:cNvSpPr>
            <a:spLocks noGrp="1" noChangeArrowheads="1"/>
          </p:cNvSpPr>
          <p:nvPr>
            <p:ph idx="4294967295"/>
          </p:nvPr>
        </p:nvSpPr>
        <p:spPr bwMode="auto">
          <a:xfrm>
            <a:off x="836680" y="2405067"/>
            <a:ext cx="6002110" cy="372903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p>
            <a:r>
              <a:rPr lang="en-US" altLang="zh-CN" sz="2000" b="1" i="1"/>
              <a:t>Goals Orientation</a:t>
            </a:r>
            <a:r>
              <a:rPr lang="en-US" altLang="zh-CN" sz="2000"/>
              <a:t> </a:t>
            </a:r>
          </a:p>
          <a:p>
            <a:r>
              <a:rPr lang="en-US" altLang="zh-CN" sz="2000"/>
              <a:t>Performance Goals: student is motivated by the desire to gain recognition from others and earn good grades. A performance goal is, "I want to get an A in this subject."</a:t>
            </a:r>
          </a:p>
          <a:p>
            <a:r>
              <a:rPr lang="en-US" altLang="zh-CN" sz="2000"/>
              <a:t> Learning Goals: student is motivated by desire for knowledge acquisition and self-improvement. A learning goal is, "I want to master this subject."</a:t>
            </a:r>
          </a:p>
        </p:txBody>
      </p:sp>
      <p:pic>
        <p:nvPicPr>
          <p:cNvPr id="13319" name="Picture 13316">
            <a:extLst>
              <a:ext uri="{FF2B5EF4-FFF2-40B4-BE49-F238E27FC236}">
                <a16:creationId xmlns:a16="http://schemas.microsoft.com/office/drawing/2014/main" id="{F5A6503E-AFA0-C3B2-BD68-6B485036448C}"/>
              </a:ext>
            </a:extLst>
          </p:cNvPr>
          <p:cNvPicPr>
            <a:picLocks noChangeAspect="1"/>
          </p:cNvPicPr>
          <p:nvPr/>
        </p:nvPicPr>
        <p:blipFill rotWithShape="1">
          <a:blip r:embed="rId2"/>
          <a:srcRect l="16463" r="10738"/>
          <a:stretch/>
        </p:blipFill>
        <p:spPr>
          <a:xfrm>
            <a:off x="7199440" y="10"/>
            <a:ext cx="4992560" cy="6857990"/>
          </a:xfrm>
          <a:prstGeom prst="rect">
            <a:avLst/>
          </a:prstGeom>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useBgFill="1">
        <p:nvSpPr>
          <p:cNvPr id="14345" name="Rectangle 14344">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3" name="Picture 14340">
            <a:extLst>
              <a:ext uri="{FF2B5EF4-FFF2-40B4-BE49-F238E27FC236}">
                <a16:creationId xmlns:a16="http://schemas.microsoft.com/office/drawing/2014/main" id="{CBBC80C6-A031-9509-C0F9-1280235DEABA}"/>
              </a:ext>
            </a:extLst>
          </p:cNvPr>
          <p:cNvPicPr>
            <a:picLocks noChangeAspect="1"/>
          </p:cNvPicPr>
          <p:nvPr/>
        </p:nvPicPr>
        <p:blipFill rotWithShape="1">
          <a:blip r:embed="rId2"/>
          <a:srcRect l="596"/>
          <a:stretch/>
        </p:blipFill>
        <p:spPr>
          <a:xfrm>
            <a:off x="2522358" y="10"/>
            <a:ext cx="9669642" cy="6857990"/>
          </a:xfrm>
          <a:prstGeom prst="rect">
            <a:avLst/>
          </a:prstGeom>
        </p:spPr>
      </p:pic>
      <p:sp>
        <p:nvSpPr>
          <p:cNvPr id="14347" name="Rectangle 14346">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8" name="Title 3">
            <a:extLst>
              <a:ext uri="{FF2B5EF4-FFF2-40B4-BE49-F238E27FC236}">
                <a16:creationId xmlns:a16="http://schemas.microsoft.com/office/drawing/2014/main" id="{6EACF9EF-DC0B-420B-BC23-94BCF4177079}"/>
              </a:ext>
            </a:extLst>
          </p:cNvPr>
          <p:cNvSpPr>
            <a:spLocks noGrp="1" noChangeArrowheads="1"/>
          </p:cNvSpPr>
          <p:nvPr>
            <p:ph type="title" idx="4294967295"/>
          </p:nvPr>
        </p:nvSpPr>
        <p:spPr>
          <a:xfrm>
            <a:off x="952228" y="743447"/>
            <a:ext cx="3973385" cy="3692028"/>
          </a:xfrm>
          <a:noFill/>
        </p:spPr>
        <p:txBody>
          <a:bodyPr vert="horz" lIns="91440" tIns="45720" rIns="91440" bIns="45720" rtlCol="0" anchor="b">
            <a:normAutofit/>
          </a:bodyPr>
          <a:lstStyle/>
          <a:p>
            <a:r>
              <a:rPr lang="en-US" altLang="zh-CN" sz="5200"/>
              <a:t>How Motivation Affects Learning and Behavior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useBgFill="1">
        <p:nvSpPr>
          <p:cNvPr id="15369" name="Rectangle 1536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Title 1">
            <a:extLst>
              <a:ext uri="{FF2B5EF4-FFF2-40B4-BE49-F238E27FC236}">
                <a16:creationId xmlns:a16="http://schemas.microsoft.com/office/drawing/2014/main" id="{8780BDF9-2C39-48BC-9DDC-2A9C69F2FD40}"/>
              </a:ext>
            </a:extLst>
          </p:cNvPr>
          <p:cNvSpPr>
            <a:spLocks noGrp="1" noChangeArrowheads="1"/>
          </p:cNvSpPr>
          <p:nvPr>
            <p:ph type="title" idx="4294967295"/>
          </p:nvPr>
        </p:nvSpPr>
        <p:spPr>
          <a:xfrm>
            <a:off x="6257089" y="891540"/>
            <a:ext cx="5224523" cy="1578308"/>
          </a:xfrm>
        </p:spPr>
        <p:txBody>
          <a:bodyPr vert="horz" lIns="91440" tIns="45720" rIns="91440" bIns="45720" rtlCol="0" anchor="ctr">
            <a:normAutofit/>
          </a:bodyPr>
          <a:lstStyle/>
          <a:p>
            <a:endParaRPr lang="en-US" altLang="en-US" sz="4000"/>
          </a:p>
        </p:txBody>
      </p:sp>
      <p:pic>
        <p:nvPicPr>
          <p:cNvPr id="15365" name="Picture 15364">
            <a:extLst>
              <a:ext uri="{FF2B5EF4-FFF2-40B4-BE49-F238E27FC236}">
                <a16:creationId xmlns:a16="http://schemas.microsoft.com/office/drawing/2014/main" id="{C28BE229-39BC-8CED-E3E2-45B7A5382447}"/>
              </a:ext>
            </a:extLst>
          </p:cNvPr>
          <p:cNvPicPr>
            <a:picLocks noChangeAspect="1"/>
          </p:cNvPicPr>
          <p:nvPr/>
        </p:nvPicPr>
        <p:blipFill rotWithShape="1">
          <a:blip r:embed="rId2"/>
          <a:srcRect l="16381" r="26669" b="2"/>
          <a:stretch/>
        </p:blipFill>
        <p:spPr>
          <a:xfrm>
            <a:off x="-1" y="891540"/>
            <a:ext cx="5776079" cy="5071110"/>
          </a:xfrm>
          <a:prstGeom prst="rect">
            <a:avLst/>
          </a:prstGeom>
          <a:effectLst>
            <a:outerShdw blurRad="406400" dist="317500" dir="5400000" sx="89000" sy="89000" rotWithShape="0">
              <a:prstClr val="black">
                <a:alpha val="15000"/>
              </a:prstClr>
            </a:outerShdw>
          </a:effectLst>
        </p:spPr>
      </p:pic>
      <p:sp>
        <p:nvSpPr>
          <p:cNvPr id="15363" name="Content Placeholder 2">
            <a:extLst>
              <a:ext uri="{FF2B5EF4-FFF2-40B4-BE49-F238E27FC236}">
                <a16:creationId xmlns:a16="http://schemas.microsoft.com/office/drawing/2014/main" id="{7CFA7067-5A17-4D87-9510-B91A282FBB26}"/>
              </a:ext>
            </a:extLst>
          </p:cNvPr>
          <p:cNvSpPr>
            <a:spLocks noGrp="1" noChangeArrowheads="1"/>
          </p:cNvSpPr>
          <p:nvPr>
            <p:ph idx="4294967295"/>
          </p:nvPr>
        </p:nvSpPr>
        <p:spPr bwMode="auto">
          <a:xfrm>
            <a:off x="6257089" y="2630161"/>
            <a:ext cx="5224521" cy="33324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p>
            <a:r>
              <a:rPr lang="en-US" altLang="zh-CN" sz="2000" b="1" i="1"/>
              <a:t>Motivation directs behavior toward particular goals</a:t>
            </a:r>
            <a:r>
              <a:rPr lang="en-US" altLang="zh-CN" sz="2000" b="1"/>
              <a:t>. </a:t>
            </a:r>
          </a:p>
          <a:p>
            <a:r>
              <a:rPr lang="en-US" altLang="zh-CN" sz="2000"/>
              <a:t>Social cognitive theorists propose that individuals set goals for themselves and direct their behavior accordingly.</a:t>
            </a:r>
          </a:p>
          <a:p>
            <a:r>
              <a:rPr lang="en-US" altLang="zh-CN" sz="2000"/>
              <a:t> Motivation determines the specific goals toward which learners strives. </a:t>
            </a:r>
          </a:p>
          <a:p>
            <a:r>
              <a:rPr lang="en-US" altLang="zh-CN" sz="2000"/>
              <a:t>Thus, it affects the choices students make.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useBgFill="1">
        <p:nvSpPr>
          <p:cNvPr id="16393" name="Rectangle 1639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9" name="Picture 16388">
            <a:extLst>
              <a:ext uri="{FF2B5EF4-FFF2-40B4-BE49-F238E27FC236}">
                <a16:creationId xmlns:a16="http://schemas.microsoft.com/office/drawing/2014/main" id="{F79B7771-3018-E9D7-5A41-1CE19B2C283F}"/>
              </a:ext>
            </a:extLst>
          </p:cNvPr>
          <p:cNvPicPr>
            <a:picLocks noChangeAspect="1"/>
          </p:cNvPicPr>
          <p:nvPr/>
        </p:nvPicPr>
        <p:blipFill rotWithShape="1">
          <a:blip r:embed="rId2"/>
          <a:srcRect b="5750"/>
          <a:stretch/>
        </p:blipFill>
        <p:spPr>
          <a:xfrm>
            <a:off x="2522356" y="10"/>
            <a:ext cx="9669642" cy="6857990"/>
          </a:xfrm>
          <a:prstGeom prst="rect">
            <a:avLst/>
          </a:prstGeom>
        </p:spPr>
      </p:pic>
      <p:sp>
        <p:nvSpPr>
          <p:cNvPr id="16395" name="Rectangle 1639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86" name="Title 1">
            <a:extLst>
              <a:ext uri="{FF2B5EF4-FFF2-40B4-BE49-F238E27FC236}">
                <a16:creationId xmlns:a16="http://schemas.microsoft.com/office/drawing/2014/main" id="{A84031FE-EBB8-4309-B315-C4D471A86671}"/>
              </a:ext>
            </a:extLst>
          </p:cNvPr>
          <p:cNvSpPr>
            <a:spLocks noGrp="1" noChangeArrowheads="1"/>
          </p:cNvSpPr>
          <p:nvPr>
            <p:ph type="title" idx="4294967295"/>
          </p:nvPr>
        </p:nvSpPr>
        <p:spPr>
          <a:xfrm>
            <a:off x="838200" y="365125"/>
            <a:ext cx="3822189" cy="1899912"/>
          </a:xfrm>
        </p:spPr>
        <p:txBody>
          <a:bodyPr vert="horz" lIns="91440" tIns="45720" rIns="91440" bIns="45720" rtlCol="0" anchor="ctr">
            <a:normAutofit/>
          </a:bodyPr>
          <a:lstStyle/>
          <a:p>
            <a:endParaRPr lang="en-US" altLang="en-US" sz="4000"/>
          </a:p>
        </p:txBody>
      </p:sp>
      <p:sp>
        <p:nvSpPr>
          <p:cNvPr id="16387" name="Content Placeholder 2">
            <a:extLst>
              <a:ext uri="{FF2B5EF4-FFF2-40B4-BE49-F238E27FC236}">
                <a16:creationId xmlns:a16="http://schemas.microsoft.com/office/drawing/2014/main" id="{C389FB69-7377-4319-BF1D-DCC9839E0FE5}"/>
              </a:ext>
            </a:extLst>
          </p:cNvPr>
          <p:cNvSpPr>
            <a:spLocks noGrp="1" noChangeArrowheads="1"/>
          </p:cNvSpPr>
          <p:nvPr>
            <p:ph idx="4294967295"/>
          </p:nvPr>
        </p:nvSpPr>
        <p:spPr bwMode="auto">
          <a:xfrm>
            <a:off x="838200" y="2434201"/>
            <a:ext cx="3822189" cy="37427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p>
            <a:r>
              <a:rPr lang="en-US" altLang="zh-CN" sz="2000" b="1" i="1"/>
              <a:t>Motivation leads to increased effort and energy. </a:t>
            </a:r>
          </a:p>
          <a:p>
            <a:r>
              <a:rPr lang="en-US" altLang="zh-CN" sz="2000"/>
              <a:t>Motivation increases the amount of effort and energy that learners expend in activities directly related to their needs and goals.</a:t>
            </a:r>
          </a:p>
          <a:p>
            <a:r>
              <a:rPr lang="en-US" altLang="zh-CN" sz="2000"/>
              <a:t>It determines whether they pursue a task enthusiastically and wholeheartedly or apathetically and lackadaisically.</a:t>
            </a:r>
          </a:p>
          <a:p>
            <a:endParaRPr lang="en-US" altLang="zh-CN"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useBgFill="1">
        <p:nvSpPr>
          <p:cNvPr id="17421" name="Rectangle 174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22" name="Picture 17412">
            <a:extLst>
              <a:ext uri="{FF2B5EF4-FFF2-40B4-BE49-F238E27FC236}">
                <a16:creationId xmlns:a16="http://schemas.microsoft.com/office/drawing/2014/main" id="{B2843C37-1B1C-C881-9A20-869571F9992F}"/>
              </a:ext>
            </a:extLst>
          </p:cNvPr>
          <p:cNvPicPr>
            <a:picLocks noChangeAspect="1"/>
          </p:cNvPicPr>
          <p:nvPr/>
        </p:nvPicPr>
        <p:blipFill rotWithShape="1">
          <a:blip r:embed="rId2"/>
          <a:srcRect t="13177" b="15900"/>
          <a:stretch/>
        </p:blipFill>
        <p:spPr>
          <a:xfrm>
            <a:off x="1" y="10"/>
            <a:ext cx="9669642" cy="6857990"/>
          </a:xfrm>
          <a:prstGeom prst="rect">
            <a:avLst/>
          </a:prstGeom>
        </p:spPr>
      </p:pic>
      <p:sp>
        <p:nvSpPr>
          <p:cNvPr id="17423" name="Rectangle 174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10" name="Title 1">
            <a:extLst>
              <a:ext uri="{FF2B5EF4-FFF2-40B4-BE49-F238E27FC236}">
                <a16:creationId xmlns:a16="http://schemas.microsoft.com/office/drawing/2014/main" id="{1ABEBCC0-98B1-4CC5-B837-4E472B3F49FB}"/>
              </a:ext>
            </a:extLst>
          </p:cNvPr>
          <p:cNvSpPr>
            <a:spLocks noGrp="1" noChangeArrowheads="1"/>
          </p:cNvSpPr>
          <p:nvPr>
            <p:ph type="title" idx="4294967295"/>
          </p:nvPr>
        </p:nvSpPr>
        <p:spPr>
          <a:xfrm>
            <a:off x="7531610" y="365125"/>
            <a:ext cx="3822189" cy="1899912"/>
          </a:xfrm>
        </p:spPr>
        <p:txBody>
          <a:bodyPr vert="horz" lIns="91440" tIns="45720" rIns="91440" bIns="45720" rtlCol="0" anchor="ctr">
            <a:normAutofit/>
          </a:bodyPr>
          <a:lstStyle/>
          <a:p>
            <a:endParaRPr lang="en-US" altLang="en-US" sz="4000"/>
          </a:p>
        </p:txBody>
      </p:sp>
      <p:sp>
        <p:nvSpPr>
          <p:cNvPr id="17411" name="Content Placeholder 2">
            <a:extLst>
              <a:ext uri="{FF2B5EF4-FFF2-40B4-BE49-F238E27FC236}">
                <a16:creationId xmlns:a16="http://schemas.microsoft.com/office/drawing/2014/main" id="{047DDAC4-CF72-4E11-A428-5DC112E72546}"/>
              </a:ext>
            </a:extLst>
          </p:cNvPr>
          <p:cNvSpPr>
            <a:spLocks noGrp="1" noChangeArrowheads="1"/>
          </p:cNvSpPr>
          <p:nvPr>
            <p:ph idx="4294967295"/>
          </p:nvPr>
        </p:nvSpPr>
        <p:spPr bwMode="auto">
          <a:xfrm>
            <a:off x="7531610" y="2434201"/>
            <a:ext cx="3822189" cy="374276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p>
            <a:r>
              <a:rPr lang="en-US" altLang="zh-CN" sz="1700" b="1" i="1"/>
              <a:t>Motivation increases initiation of and persistence in activities.</a:t>
            </a:r>
          </a:p>
          <a:p>
            <a:r>
              <a:rPr lang="en-US" altLang="zh-CN" sz="1700"/>
              <a:t>Learners are more likely to begin a task they actually </a:t>
            </a:r>
            <a:r>
              <a:rPr lang="en-US" altLang="zh-CN" sz="1700" i="1"/>
              <a:t>want</a:t>
            </a:r>
            <a:r>
              <a:rPr lang="en-US" altLang="zh-CN" sz="1700"/>
              <a:t> to do. </a:t>
            </a:r>
          </a:p>
          <a:p>
            <a:r>
              <a:rPr lang="en-US" altLang="zh-CN" sz="1700"/>
              <a:t>They are also more likely to continue working at it until they’ve completed it, even if they are occasionally interrupted or frustrated in the process</a:t>
            </a:r>
          </a:p>
          <a:p>
            <a:r>
              <a:rPr lang="en-US" altLang="zh-CN" sz="1700"/>
              <a:t>In general, then, motivation increases students’ time on task, an important factor affecting their learning and achievement</a:t>
            </a:r>
          </a:p>
          <a:p>
            <a:endParaRPr lang="en-US" altLang="zh-CN" sz="17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useBgFill="1">
        <p:nvSpPr>
          <p:cNvPr id="18445" name="Rectangle 18440">
            <a:extLst>
              <a:ext uri="{FF2B5EF4-FFF2-40B4-BE49-F238E27FC236}">
                <a16:creationId xmlns:a16="http://schemas.microsoft.com/office/drawing/2014/main" id="{D462EE7E-14DF-497D-AE08-F6623DB88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le 1">
            <a:extLst>
              <a:ext uri="{FF2B5EF4-FFF2-40B4-BE49-F238E27FC236}">
                <a16:creationId xmlns:a16="http://schemas.microsoft.com/office/drawing/2014/main" id="{E23AABD9-F0A2-433E-B645-253828F26ED6}"/>
              </a:ext>
            </a:extLst>
          </p:cNvPr>
          <p:cNvSpPr>
            <a:spLocks noGrp="1" noChangeArrowheads="1"/>
          </p:cNvSpPr>
          <p:nvPr>
            <p:ph type="title" idx="4294967295"/>
          </p:nvPr>
        </p:nvSpPr>
        <p:spPr>
          <a:xfrm>
            <a:off x="7989259" y="891540"/>
            <a:ext cx="3507415" cy="1346694"/>
          </a:xfrm>
        </p:spPr>
        <p:txBody>
          <a:bodyPr vert="horz" lIns="91440" tIns="45720" rIns="91440" bIns="45720" rtlCol="0" anchor="ctr">
            <a:normAutofit/>
          </a:bodyPr>
          <a:lstStyle/>
          <a:p>
            <a:endParaRPr lang="en-US" altLang="en-US" sz="3600"/>
          </a:p>
        </p:txBody>
      </p:sp>
      <p:pic>
        <p:nvPicPr>
          <p:cNvPr id="18446" name="Picture 18436" descr="Person with idea concept">
            <a:extLst>
              <a:ext uri="{FF2B5EF4-FFF2-40B4-BE49-F238E27FC236}">
                <a16:creationId xmlns:a16="http://schemas.microsoft.com/office/drawing/2014/main" id="{9C92FE98-2D7C-1286-5AC1-816667D7E9A6}"/>
              </a:ext>
            </a:extLst>
          </p:cNvPr>
          <p:cNvPicPr>
            <a:picLocks noChangeAspect="1"/>
          </p:cNvPicPr>
          <p:nvPr/>
        </p:nvPicPr>
        <p:blipFill rotWithShape="1">
          <a:blip r:embed="rId2"/>
          <a:srcRect l="17486" r="9024" b="-1"/>
          <a:stretch/>
        </p:blipFill>
        <p:spPr>
          <a:xfrm>
            <a:off x="-2" y="10"/>
            <a:ext cx="7550351" cy="6857990"/>
          </a:xfrm>
          <a:prstGeom prst="rect">
            <a:avLst/>
          </a:prstGeom>
          <a:effectLst/>
        </p:spPr>
      </p:pic>
      <p:sp>
        <p:nvSpPr>
          <p:cNvPr id="18447" name="Rectangle 18442">
            <a:extLst>
              <a:ext uri="{FF2B5EF4-FFF2-40B4-BE49-F238E27FC236}">
                <a16:creationId xmlns:a16="http://schemas.microsoft.com/office/drawing/2014/main" id="{2B7373E6-4724-4F6F-B078-E82B0AE895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5" name="Content Placeholder 2">
            <a:extLst>
              <a:ext uri="{FF2B5EF4-FFF2-40B4-BE49-F238E27FC236}">
                <a16:creationId xmlns:a16="http://schemas.microsoft.com/office/drawing/2014/main" id="{53C45F6F-34AA-484D-A27D-0FB1A95C2D49}"/>
              </a:ext>
            </a:extLst>
          </p:cNvPr>
          <p:cNvSpPr>
            <a:spLocks noGrp="1" noChangeArrowheads="1"/>
          </p:cNvSpPr>
          <p:nvPr>
            <p:ph idx="4294967295"/>
          </p:nvPr>
        </p:nvSpPr>
        <p:spPr bwMode="auto">
          <a:xfrm>
            <a:off x="7989259" y="2399100"/>
            <a:ext cx="3507415" cy="36450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p>
            <a:r>
              <a:rPr lang="en-US" altLang="zh-CN" sz="1900" b="1" i="1"/>
              <a:t>Motivation affects cognitive processes.</a:t>
            </a:r>
            <a:r>
              <a:rPr lang="en-US" altLang="zh-CN" sz="1900" b="1"/>
              <a:t> </a:t>
            </a:r>
          </a:p>
          <a:p>
            <a:r>
              <a:rPr lang="en-US" altLang="zh-CN" sz="1900"/>
              <a:t>Motivation affects what learners pay attention to and how effectively they process it</a:t>
            </a:r>
          </a:p>
          <a:p>
            <a:r>
              <a:rPr lang="en-US" altLang="zh-CN" sz="1900"/>
              <a:t>For instance, motivated learners often make a concerted effort to truly understand classroom material—to learn it meaningfully—and consider how they might use it in future.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useBgFill="1">
        <p:nvSpPr>
          <p:cNvPr id="19465" name="Rectangle 1946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Title 1">
            <a:extLst>
              <a:ext uri="{FF2B5EF4-FFF2-40B4-BE49-F238E27FC236}">
                <a16:creationId xmlns:a16="http://schemas.microsoft.com/office/drawing/2014/main" id="{0D41BA6E-D789-4149-816A-C4B18E6533AA}"/>
              </a:ext>
            </a:extLst>
          </p:cNvPr>
          <p:cNvSpPr>
            <a:spLocks noGrp="1" noChangeArrowheads="1"/>
          </p:cNvSpPr>
          <p:nvPr>
            <p:ph type="title" idx="4294967295"/>
          </p:nvPr>
        </p:nvSpPr>
        <p:spPr>
          <a:xfrm>
            <a:off x="6257089" y="891540"/>
            <a:ext cx="5224523" cy="1578308"/>
          </a:xfrm>
        </p:spPr>
        <p:txBody>
          <a:bodyPr vert="horz" lIns="91440" tIns="45720" rIns="91440" bIns="45720" rtlCol="0" anchor="ctr">
            <a:normAutofit/>
          </a:bodyPr>
          <a:lstStyle/>
          <a:p>
            <a:endParaRPr lang="en-US" altLang="en-US" sz="4000"/>
          </a:p>
        </p:txBody>
      </p:sp>
      <p:pic>
        <p:nvPicPr>
          <p:cNvPr id="19461" name="Picture 19460">
            <a:extLst>
              <a:ext uri="{FF2B5EF4-FFF2-40B4-BE49-F238E27FC236}">
                <a16:creationId xmlns:a16="http://schemas.microsoft.com/office/drawing/2014/main" id="{6E3F2BC2-3618-AA3F-80D2-2640C113745B}"/>
              </a:ext>
            </a:extLst>
          </p:cNvPr>
          <p:cNvPicPr>
            <a:picLocks noChangeAspect="1"/>
          </p:cNvPicPr>
          <p:nvPr/>
        </p:nvPicPr>
        <p:blipFill rotWithShape="1">
          <a:blip r:embed="rId2"/>
          <a:srcRect t="3295" r="-1" b="8909"/>
          <a:stretch/>
        </p:blipFill>
        <p:spPr>
          <a:xfrm>
            <a:off x="-1" y="891540"/>
            <a:ext cx="5776079" cy="5071110"/>
          </a:xfrm>
          <a:prstGeom prst="rect">
            <a:avLst/>
          </a:prstGeom>
          <a:effectLst>
            <a:outerShdw blurRad="406400" dist="317500" dir="5400000" sx="89000" sy="89000" rotWithShape="0">
              <a:prstClr val="black">
                <a:alpha val="15000"/>
              </a:prstClr>
            </a:outerShdw>
          </a:effectLst>
        </p:spPr>
      </p:pic>
      <p:sp>
        <p:nvSpPr>
          <p:cNvPr id="19459" name="Content Placeholder 2">
            <a:extLst>
              <a:ext uri="{FF2B5EF4-FFF2-40B4-BE49-F238E27FC236}">
                <a16:creationId xmlns:a16="http://schemas.microsoft.com/office/drawing/2014/main" id="{C719D643-F783-4D45-9F06-A8D23CD878D7}"/>
              </a:ext>
            </a:extLst>
          </p:cNvPr>
          <p:cNvSpPr>
            <a:spLocks noGrp="1" noChangeArrowheads="1"/>
          </p:cNvSpPr>
          <p:nvPr>
            <p:ph idx="4294967295"/>
          </p:nvPr>
        </p:nvSpPr>
        <p:spPr bwMode="auto">
          <a:xfrm>
            <a:off x="6257089" y="2630161"/>
            <a:ext cx="5224521" cy="33324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p>
            <a:r>
              <a:rPr lang="en-US" altLang="zh-CN" sz="2000" b="1" i="1"/>
              <a:t>Motivation determines which consequences are reinforcing and punishing.</a:t>
            </a:r>
          </a:p>
          <a:p>
            <a:r>
              <a:rPr lang="en-US" altLang="zh-CN" sz="2000"/>
              <a:t>The more learners are motivated to achieve academic success, the more they will be proud of an A and upset by a low grade. </a:t>
            </a:r>
          </a:p>
          <a:p>
            <a:r>
              <a:rPr lang="en-US" altLang="zh-CN" sz="2000"/>
              <a:t>The more learners want to be accepted and respected by peers, the more they will value membership in the “in” group and be distressed by the ridicule of classmates.</a:t>
            </a:r>
          </a:p>
          <a:p>
            <a:endParaRPr lang="en-US" altLang="zh-CN" sz="20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useBgFill="1">
        <p:nvSpPr>
          <p:cNvPr id="20489" name="Rectangle 2048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Title 1">
            <a:extLst>
              <a:ext uri="{FF2B5EF4-FFF2-40B4-BE49-F238E27FC236}">
                <a16:creationId xmlns:a16="http://schemas.microsoft.com/office/drawing/2014/main" id="{019449CE-3517-4C5D-A417-71876036BFB8}"/>
              </a:ext>
            </a:extLst>
          </p:cNvPr>
          <p:cNvSpPr>
            <a:spLocks noGrp="1" noChangeArrowheads="1"/>
          </p:cNvSpPr>
          <p:nvPr>
            <p:ph type="title" idx="4294967295"/>
          </p:nvPr>
        </p:nvSpPr>
        <p:spPr>
          <a:xfrm>
            <a:off x="6257089" y="891540"/>
            <a:ext cx="5224523" cy="1578308"/>
          </a:xfrm>
        </p:spPr>
        <p:txBody>
          <a:bodyPr vert="horz" lIns="91440" tIns="45720" rIns="91440" bIns="45720" rtlCol="0" anchor="ctr">
            <a:normAutofit/>
          </a:bodyPr>
          <a:lstStyle/>
          <a:p>
            <a:endParaRPr lang="en-US" altLang="en-US" sz="4000"/>
          </a:p>
        </p:txBody>
      </p:sp>
      <p:pic>
        <p:nvPicPr>
          <p:cNvPr id="20485" name="Picture 20484">
            <a:extLst>
              <a:ext uri="{FF2B5EF4-FFF2-40B4-BE49-F238E27FC236}">
                <a16:creationId xmlns:a16="http://schemas.microsoft.com/office/drawing/2014/main" id="{F916BDF2-ECE2-F365-6A6D-B070415B370C}"/>
              </a:ext>
            </a:extLst>
          </p:cNvPr>
          <p:cNvPicPr>
            <a:picLocks noChangeAspect="1"/>
          </p:cNvPicPr>
          <p:nvPr/>
        </p:nvPicPr>
        <p:blipFill rotWithShape="1">
          <a:blip r:embed="rId2"/>
          <a:srcRect l="12787" r="6627" b="-1"/>
          <a:stretch/>
        </p:blipFill>
        <p:spPr>
          <a:xfrm>
            <a:off x="-1" y="891540"/>
            <a:ext cx="5776079" cy="5071110"/>
          </a:xfrm>
          <a:prstGeom prst="rect">
            <a:avLst/>
          </a:prstGeom>
          <a:effectLst>
            <a:outerShdw blurRad="406400" dist="317500" dir="5400000" sx="89000" sy="89000" rotWithShape="0">
              <a:prstClr val="black">
                <a:alpha val="15000"/>
              </a:prstClr>
            </a:outerShdw>
          </a:effectLst>
        </p:spPr>
      </p:pic>
      <p:sp>
        <p:nvSpPr>
          <p:cNvPr id="20483" name="Content Placeholder 2">
            <a:extLst>
              <a:ext uri="{FF2B5EF4-FFF2-40B4-BE49-F238E27FC236}">
                <a16:creationId xmlns:a16="http://schemas.microsoft.com/office/drawing/2014/main" id="{142AB11D-2E44-4088-9E7B-1F2E45CE56A7}"/>
              </a:ext>
            </a:extLst>
          </p:cNvPr>
          <p:cNvSpPr>
            <a:spLocks noGrp="1" noChangeArrowheads="1"/>
          </p:cNvSpPr>
          <p:nvPr>
            <p:ph idx="4294967295"/>
          </p:nvPr>
        </p:nvSpPr>
        <p:spPr bwMode="auto">
          <a:xfrm>
            <a:off x="6257089" y="2630161"/>
            <a:ext cx="5224521" cy="33324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p>
            <a:r>
              <a:rPr lang="en-US" altLang="zh-CN" sz="2000" b="1" i="1"/>
              <a:t>Motivation often enhances performance. </a:t>
            </a:r>
          </a:p>
          <a:p>
            <a:r>
              <a:rPr lang="en-US" altLang="zh-CN" sz="2000"/>
              <a:t>Because of the other effects just identified—goal-directed behavior, effort and energy, initiation and persistence, cognitive processing, and the impact of consequences—motivation often leads to improved performance. </a:t>
            </a:r>
          </a:p>
          <a:p>
            <a:r>
              <a:rPr lang="en-US" altLang="zh-CN" sz="2000"/>
              <a:t>Therefore students who are most motivated to learn and excel in classroom activities tend to be our highest achievers.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useBgFill="1">
        <p:nvSpPr>
          <p:cNvPr id="21513" name="Rectangle 21512">
            <a:extLst>
              <a:ext uri="{FF2B5EF4-FFF2-40B4-BE49-F238E27FC236}">
                <a16:creationId xmlns:a16="http://schemas.microsoft.com/office/drawing/2014/main" id="{3A930249-8242-4E2B-AF17-C018264883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15" name="Rectangle 21514">
            <a:extLst>
              <a:ext uri="{FF2B5EF4-FFF2-40B4-BE49-F238E27FC236}">
                <a16:creationId xmlns:a16="http://schemas.microsoft.com/office/drawing/2014/main" id="{A5BDD999-C5E1-4B3E-A710-7686738191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endParaRPr>
          </a:p>
        </p:txBody>
      </p:sp>
      <p:pic>
        <p:nvPicPr>
          <p:cNvPr id="21509" name="Picture 21508">
            <a:extLst>
              <a:ext uri="{FF2B5EF4-FFF2-40B4-BE49-F238E27FC236}">
                <a16:creationId xmlns:a16="http://schemas.microsoft.com/office/drawing/2014/main" id="{64C48096-FD5E-A1B1-4559-E876F95A4375}"/>
              </a:ext>
            </a:extLst>
          </p:cNvPr>
          <p:cNvPicPr>
            <a:picLocks noChangeAspect="1"/>
          </p:cNvPicPr>
          <p:nvPr/>
        </p:nvPicPr>
        <p:blipFill rotWithShape="1">
          <a:blip r:embed="rId2">
            <a:alphaModFix amt="80000"/>
          </a:blip>
          <a:srcRect t="119" b="43631"/>
          <a:stretch/>
        </p:blipFill>
        <p:spPr>
          <a:xfrm>
            <a:off x="-1" y="10"/>
            <a:ext cx="12192001" cy="6857990"/>
          </a:xfrm>
          <a:prstGeom prst="rect">
            <a:avLst/>
          </a:prstGeom>
        </p:spPr>
      </p:pic>
      <p:sp>
        <p:nvSpPr>
          <p:cNvPr id="21506" name="Title 3">
            <a:extLst>
              <a:ext uri="{FF2B5EF4-FFF2-40B4-BE49-F238E27FC236}">
                <a16:creationId xmlns:a16="http://schemas.microsoft.com/office/drawing/2014/main" id="{D9E87839-0279-46B5-BA68-C92DAFA49180}"/>
              </a:ext>
            </a:extLst>
          </p:cNvPr>
          <p:cNvSpPr>
            <a:spLocks noGrp="1" noChangeArrowheads="1"/>
          </p:cNvSpPr>
          <p:nvPr>
            <p:ph type="title" idx="4294967295"/>
          </p:nvPr>
        </p:nvSpPr>
        <p:spPr>
          <a:xfrm>
            <a:off x="1198181" y="1122363"/>
            <a:ext cx="9795637" cy="2220774"/>
          </a:xfrm>
        </p:spPr>
        <p:txBody>
          <a:bodyPr vert="horz" lIns="91440" tIns="45720" rIns="91440" bIns="45720" rtlCol="0" anchor="b">
            <a:normAutofit/>
          </a:bodyPr>
          <a:lstStyle/>
          <a:p>
            <a:pPr algn="ctr"/>
            <a:r>
              <a:rPr lang="en-US" altLang="zh-CN" sz="5200" dirty="0">
                <a:solidFill>
                  <a:srgbClr val="000000"/>
                </a:solidFill>
              </a:rPr>
              <a:t>How  to motivate Yourself</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useBgFill="1">
        <p:nvSpPr>
          <p:cNvPr id="4105" name="Rectangle 4104">
            <a:extLst>
              <a:ext uri="{FF2B5EF4-FFF2-40B4-BE49-F238E27FC236}">
                <a16:creationId xmlns:a16="http://schemas.microsoft.com/office/drawing/2014/main" id="{80DF40B2-80F7-4E71-B46C-284163F365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Title 1">
            <a:extLst>
              <a:ext uri="{FF2B5EF4-FFF2-40B4-BE49-F238E27FC236}">
                <a16:creationId xmlns:a16="http://schemas.microsoft.com/office/drawing/2014/main" id="{081EFEA7-6BF2-4DFC-83D2-7BC33D79C746}"/>
              </a:ext>
            </a:extLst>
          </p:cNvPr>
          <p:cNvSpPr>
            <a:spLocks noGrp="1" noChangeArrowheads="1"/>
          </p:cNvSpPr>
          <p:nvPr>
            <p:ph type="title" idx="4294967295"/>
          </p:nvPr>
        </p:nvSpPr>
        <p:spPr>
          <a:xfrm>
            <a:off x="838199" y="548464"/>
            <a:ext cx="3807187" cy="2228074"/>
          </a:xfrm>
        </p:spPr>
        <p:txBody>
          <a:bodyPr vert="horz" lIns="91440" tIns="45720" rIns="91440" bIns="45720" rtlCol="0" anchor="ctr">
            <a:normAutofit/>
          </a:bodyPr>
          <a:lstStyle/>
          <a:p>
            <a:r>
              <a:rPr lang="en-US" altLang="zh-CN" sz="4000"/>
              <a:t>Learning objectives</a:t>
            </a:r>
          </a:p>
        </p:txBody>
      </p:sp>
      <p:sp>
        <p:nvSpPr>
          <p:cNvPr id="4099" name="Content Placeholder 2">
            <a:extLst>
              <a:ext uri="{FF2B5EF4-FFF2-40B4-BE49-F238E27FC236}">
                <a16:creationId xmlns:a16="http://schemas.microsoft.com/office/drawing/2014/main" id="{38BCD4C9-FC89-44F9-B3D7-6F3EA1F2F5DE}"/>
              </a:ext>
            </a:extLst>
          </p:cNvPr>
          <p:cNvSpPr>
            <a:spLocks noGrp="1" noChangeArrowheads="1"/>
          </p:cNvSpPr>
          <p:nvPr>
            <p:ph idx="4294967295"/>
          </p:nvPr>
        </p:nvSpPr>
        <p:spPr bwMode="auto">
          <a:xfrm>
            <a:off x="838201" y="2962279"/>
            <a:ext cx="3799425" cy="314324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p>
            <a:r>
              <a:rPr lang="en-US" altLang="zh-CN" sz="2000"/>
              <a:t>What is motivation?</a:t>
            </a:r>
          </a:p>
          <a:p>
            <a:r>
              <a:rPr lang="en-US" altLang="zh-CN" sz="2000"/>
              <a:t>Intrinsic vs extrinsic motivation</a:t>
            </a:r>
          </a:p>
          <a:p>
            <a:r>
              <a:rPr lang="en-US" altLang="zh-CN" sz="2000"/>
              <a:t>How does motivation help in learning?</a:t>
            </a:r>
          </a:p>
          <a:p>
            <a:r>
              <a:rPr lang="en-US" altLang="zh-CN" sz="2000"/>
              <a:t>How can a teacher build intrinsic motivation?</a:t>
            </a:r>
          </a:p>
          <a:p>
            <a:endParaRPr lang="en-US" altLang="zh-CN" sz="2000"/>
          </a:p>
          <a:p>
            <a:endParaRPr lang="en-US" altLang="zh-CN" sz="2000"/>
          </a:p>
          <a:p>
            <a:endParaRPr lang="en-US" altLang="zh-CN" sz="2000"/>
          </a:p>
        </p:txBody>
      </p:sp>
      <p:pic>
        <p:nvPicPr>
          <p:cNvPr id="4101" name="Picture 4100">
            <a:extLst>
              <a:ext uri="{FF2B5EF4-FFF2-40B4-BE49-F238E27FC236}">
                <a16:creationId xmlns:a16="http://schemas.microsoft.com/office/drawing/2014/main" id="{C9B45B13-B133-2698-D4FD-D75AA5FE1972}"/>
              </a:ext>
            </a:extLst>
          </p:cNvPr>
          <p:cNvPicPr>
            <a:picLocks noChangeAspect="1"/>
          </p:cNvPicPr>
          <p:nvPr/>
        </p:nvPicPr>
        <p:blipFill rotWithShape="1">
          <a:blip r:embed="rId2"/>
          <a:srcRect l="14346" r="15754" b="-1"/>
          <a:stretch/>
        </p:blipFill>
        <p:spPr>
          <a:xfrm>
            <a:off x="5010386" y="10"/>
            <a:ext cx="7181613" cy="6857990"/>
          </a:xfrm>
          <a:prstGeom prst="rect">
            <a:avLst/>
          </a:prstGeom>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useBgFill="1">
        <p:nvSpPr>
          <p:cNvPr id="22541" name="Rectangle 2253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0" name="Title 3">
            <a:extLst>
              <a:ext uri="{FF2B5EF4-FFF2-40B4-BE49-F238E27FC236}">
                <a16:creationId xmlns:a16="http://schemas.microsoft.com/office/drawing/2014/main" id="{BDCFD2FB-9455-4280-934D-6FFAB9ADEB57}"/>
              </a:ext>
            </a:extLst>
          </p:cNvPr>
          <p:cNvSpPr>
            <a:spLocks noGrp="1" noChangeArrowheads="1"/>
          </p:cNvSpPr>
          <p:nvPr>
            <p:ph type="title" idx="4294967295"/>
          </p:nvPr>
        </p:nvSpPr>
        <p:spPr>
          <a:xfrm>
            <a:off x="640080" y="325369"/>
            <a:ext cx="4368602" cy="1956841"/>
          </a:xfrm>
        </p:spPr>
        <p:txBody>
          <a:bodyPr vert="horz" lIns="91440" tIns="45720" rIns="91440" bIns="45720" rtlCol="0" anchor="b">
            <a:normAutofit/>
          </a:bodyPr>
          <a:lstStyle/>
          <a:p>
            <a:endParaRPr lang="en-US" altLang="en-US" sz="5400"/>
          </a:p>
        </p:txBody>
      </p:sp>
      <p:sp>
        <p:nvSpPr>
          <p:cNvPr id="2254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31" name="Content Placeholder 4">
            <a:extLst>
              <a:ext uri="{FF2B5EF4-FFF2-40B4-BE49-F238E27FC236}">
                <a16:creationId xmlns:a16="http://schemas.microsoft.com/office/drawing/2014/main" id="{B25EB473-4499-42EA-A686-2E0070B82F41}"/>
              </a:ext>
            </a:extLst>
          </p:cNvPr>
          <p:cNvSpPr>
            <a:spLocks noGrp="1" noChangeArrowheads="1"/>
          </p:cNvSpPr>
          <p:nvPr>
            <p:ph idx="4294967295"/>
          </p:nvPr>
        </p:nvSpPr>
        <p:spPr bwMode="auto">
          <a:xfrm>
            <a:off x="640080" y="2872899"/>
            <a:ext cx="4243589" cy="332066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p>
            <a:r>
              <a:rPr lang="en-US" altLang="zh-CN" sz="2200"/>
              <a:t>Building student motivation requires </a:t>
            </a:r>
            <a:r>
              <a:rPr lang="en-US" altLang="zh-CN" sz="2200" b="1"/>
              <a:t>commitment</a:t>
            </a:r>
            <a:r>
              <a:rPr lang="en-US" altLang="zh-CN" sz="2200"/>
              <a:t> on the part of teachers</a:t>
            </a:r>
          </a:p>
          <a:p>
            <a:endParaRPr lang="en-US" altLang="zh-CN" sz="2200"/>
          </a:p>
        </p:txBody>
      </p:sp>
      <p:pic>
        <p:nvPicPr>
          <p:cNvPr id="22543" name="Picture 22532">
            <a:extLst>
              <a:ext uri="{FF2B5EF4-FFF2-40B4-BE49-F238E27FC236}">
                <a16:creationId xmlns:a16="http://schemas.microsoft.com/office/drawing/2014/main" id="{44EBFD34-5433-9440-0B69-5FE5A1F24C9B}"/>
              </a:ext>
            </a:extLst>
          </p:cNvPr>
          <p:cNvPicPr>
            <a:picLocks noChangeAspect="1"/>
          </p:cNvPicPr>
          <p:nvPr/>
        </p:nvPicPr>
        <p:blipFill rotWithShape="1">
          <a:blip r:embed="rId2"/>
          <a:srcRect l="31794"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useBgFill="1">
        <p:nvSpPr>
          <p:cNvPr id="23561" name="Rectangle 2356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3" name="Rectangle 2356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5" name="Rectangle 2356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67" name="Rectangle 2356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54" name="Title 1">
            <a:extLst>
              <a:ext uri="{FF2B5EF4-FFF2-40B4-BE49-F238E27FC236}">
                <a16:creationId xmlns:a16="http://schemas.microsoft.com/office/drawing/2014/main" id="{D0E5D6E0-1B72-4AFD-9529-655AD92490E2}"/>
              </a:ext>
            </a:extLst>
          </p:cNvPr>
          <p:cNvSpPr>
            <a:spLocks noGrp="1" noChangeArrowheads="1"/>
          </p:cNvSpPr>
          <p:nvPr>
            <p:ph type="title" idx="4294967295"/>
          </p:nvPr>
        </p:nvSpPr>
        <p:spPr>
          <a:xfrm>
            <a:off x="1383564" y="348865"/>
            <a:ext cx="9718111" cy="1576446"/>
          </a:xfrm>
        </p:spPr>
        <p:txBody>
          <a:bodyPr vert="horz" lIns="91440" tIns="45720" rIns="91440" bIns="45720" rtlCol="0" anchor="ctr">
            <a:normAutofit/>
          </a:bodyPr>
          <a:lstStyle/>
          <a:p>
            <a:endParaRPr lang="en-US" altLang="en-US" sz="4000" kern="1200">
              <a:solidFill>
                <a:srgbClr val="FFFFFF"/>
              </a:solidFill>
              <a:latin typeface="+mj-lt"/>
              <a:ea typeface="+mj-ea"/>
              <a:cs typeface="+mj-cs"/>
            </a:endParaRPr>
          </a:p>
        </p:txBody>
      </p:sp>
      <p:graphicFrame>
        <p:nvGraphicFramePr>
          <p:cNvPr id="23557" name="Content Placeholder 2">
            <a:extLst>
              <a:ext uri="{FF2B5EF4-FFF2-40B4-BE49-F238E27FC236}">
                <a16:creationId xmlns:a16="http://schemas.microsoft.com/office/drawing/2014/main" id="{DF30B82F-DFB3-B746-8601-FA828D311708}"/>
              </a:ext>
            </a:extLst>
          </p:cNvPr>
          <p:cNvGraphicFramePr>
            <a:graphicFrameLocks noGrp="1"/>
          </p:cNvGraphicFramePr>
          <p:nvPr>
            <p:ph idx="4294967295"/>
            <p:extLst>
              <p:ext uri="{D42A27DB-BD31-4B8C-83A1-F6EECF244321}">
                <p14:modId xmlns:p14="http://schemas.microsoft.com/office/powerpoint/2010/main" val="145455197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useBgFill="1">
        <p:nvSpPr>
          <p:cNvPr id="24585" name="Rectangle 24584">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7" name="Rectangle 24586">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89" name="Rectangle 24588">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91" name="Rectangle 24590">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593" name="Freeform: Shape 24592">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595" name="Rectangle 24594">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78" name="Title 1">
            <a:extLst>
              <a:ext uri="{FF2B5EF4-FFF2-40B4-BE49-F238E27FC236}">
                <a16:creationId xmlns:a16="http://schemas.microsoft.com/office/drawing/2014/main" id="{F2CE8AC2-A18E-46CC-ABF0-64EBB568CA6E}"/>
              </a:ext>
            </a:extLst>
          </p:cNvPr>
          <p:cNvSpPr>
            <a:spLocks noGrp="1" noChangeArrowheads="1"/>
          </p:cNvSpPr>
          <p:nvPr>
            <p:ph type="title" idx="4294967295"/>
          </p:nvPr>
        </p:nvSpPr>
        <p:spPr>
          <a:xfrm>
            <a:off x="586478" y="1683756"/>
            <a:ext cx="3115265" cy="2396359"/>
          </a:xfrm>
        </p:spPr>
        <p:txBody>
          <a:bodyPr vert="horz" lIns="91440" tIns="45720" rIns="91440" bIns="45720" rtlCol="0" anchor="b">
            <a:normAutofit/>
          </a:bodyPr>
          <a:lstStyle/>
          <a:p>
            <a:pPr algn="r"/>
            <a:endParaRPr lang="en-US" altLang="en-US" sz="4000" kern="1200">
              <a:solidFill>
                <a:srgbClr val="FFFFFF"/>
              </a:solidFill>
              <a:latin typeface="+mj-lt"/>
              <a:ea typeface="+mj-ea"/>
              <a:cs typeface="+mj-cs"/>
            </a:endParaRPr>
          </a:p>
        </p:txBody>
      </p:sp>
      <p:graphicFrame>
        <p:nvGraphicFramePr>
          <p:cNvPr id="24581" name="Content Placeholder 2">
            <a:extLst>
              <a:ext uri="{FF2B5EF4-FFF2-40B4-BE49-F238E27FC236}">
                <a16:creationId xmlns:a16="http://schemas.microsoft.com/office/drawing/2014/main" id="{1E4C21C7-4E16-0126-24AE-B27097797E3B}"/>
              </a:ext>
            </a:extLst>
          </p:cNvPr>
          <p:cNvGraphicFramePr>
            <a:graphicFrameLocks noGrp="1"/>
          </p:cNvGraphicFramePr>
          <p:nvPr>
            <p:ph idx="4294967295"/>
            <p:extLst>
              <p:ext uri="{D42A27DB-BD31-4B8C-83A1-F6EECF244321}">
                <p14:modId xmlns:p14="http://schemas.microsoft.com/office/powerpoint/2010/main" val="380863682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useBgFill="1">
        <p:nvSpPr>
          <p:cNvPr id="25609" name="Rectangle 2560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Title 1">
            <a:extLst>
              <a:ext uri="{FF2B5EF4-FFF2-40B4-BE49-F238E27FC236}">
                <a16:creationId xmlns:a16="http://schemas.microsoft.com/office/drawing/2014/main" id="{0B7A160A-D243-4C4F-B7A9-BF9367544ABF}"/>
              </a:ext>
            </a:extLst>
          </p:cNvPr>
          <p:cNvSpPr>
            <a:spLocks noGrp="1" noChangeArrowheads="1"/>
          </p:cNvSpPr>
          <p:nvPr>
            <p:ph type="title" idx="4294967295"/>
          </p:nvPr>
        </p:nvSpPr>
        <p:spPr>
          <a:xfrm>
            <a:off x="8643193" y="489507"/>
            <a:ext cx="3091607" cy="1655483"/>
          </a:xfrm>
        </p:spPr>
        <p:txBody>
          <a:bodyPr vert="horz" lIns="91440" tIns="45720" rIns="91440" bIns="45720" rtlCol="0" anchor="b">
            <a:normAutofit/>
          </a:bodyPr>
          <a:lstStyle/>
          <a:p>
            <a:endParaRPr lang="en-US" altLang="en-US" sz="4000"/>
          </a:p>
        </p:txBody>
      </p:sp>
      <p:pic>
        <p:nvPicPr>
          <p:cNvPr id="25605" name="Picture 25604">
            <a:extLst>
              <a:ext uri="{FF2B5EF4-FFF2-40B4-BE49-F238E27FC236}">
                <a16:creationId xmlns:a16="http://schemas.microsoft.com/office/drawing/2014/main" id="{D89B37D6-5772-ED06-25C0-1F5398C61E43}"/>
              </a:ext>
            </a:extLst>
          </p:cNvPr>
          <p:cNvPicPr>
            <a:picLocks noChangeAspect="1"/>
          </p:cNvPicPr>
          <p:nvPr/>
        </p:nvPicPr>
        <p:blipFill rotWithShape="1">
          <a:blip r:embed="rId2"/>
          <a:srcRect l="12222" r="3563" b="-2"/>
          <a:stretch/>
        </p:blipFill>
        <p:spPr>
          <a:xfrm>
            <a:off x="20" y="431"/>
            <a:ext cx="8115280" cy="6408311"/>
          </a:xfrm>
          <a:prstGeom prst="rect">
            <a:avLst/>
          </a:prstGeom>
        </p:spPr>
      </p:pic>
      <p:sp>
        <p:nvSpPr>
          <p:cNvPr id="25603" name="Content Placeholder 2">
            <a:extLst>
              <a:ext uri="{FF2B5EF4-FFF2-40B4-BE49-F238E27FC236}">
                <a16:creationId xmlns:a16="http://schemas.microsoft.com/office/drawing/2014/main" id="{B64276B3-09B6-4243-B003-FA4BDB65D6A2}"/>
              </a:ext>
            </a:extLst>
          </p:cNvPr>
          <p:cNvSpPr>
            <a:spLocks noGrp="1" noChangeArrowheads="1"/>
          </p:cNvSpPr>
          <p:nvPr>
            <p:ph idx="4294967295"/>
          </p:nvPr>
        </p:nvSpPr>
        <p:spPr bwMode="auto">
          <a:xfrm>
            <a:off x="8643193" y="2418408"/>
            <a:ext cx="2942813" cy="35402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p>
            <a:r>
              <a:rPr lang="en-US" altLang="zh-CN" sz="2000"/>
              <a:t>Let student write review questions for the lesson </a:t>
            </a:r>
          </a:p>
          <a:p>
            <a:r>
              <a:rPr lang="en-US" altLang="zh-CN" sz="2000"/>
              <a:t>Have them write an action plan before beginning a project</a:t>
            </a:r>
          </a:p>
        </p:txBody>
      </p:sp>
      <p:sp>
        <p:nvSpPr>
          <p:cNvPr id="25611" name="Rectangle 256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13" name="Rectangle 256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useBgFill="1">
        <p:nvSpPr>
          <p:cNvPr id="26633" name="Rectangle 26632">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26" name="Title 1">
            <a:extLst>
              <a:ext uri="{FF2B5EF4-FFF2-40B4-BE49-F238E27FC236}">
                <a16:creationId xmlns:a16="http://schemas.microsoft.com/office/drawing/2014/main" id="{B4728112-DE49-47C2-B175-D11BC399B39D}"/>
              </a:ext>
            </a:extLst>
          </p:cNvPr>
          <p:cNvSpPr>
            <a:spLocks noGrp="1" noChangeArrowheads="1"/>
          </p:cNvSpPr>
          <p:nvPr>
            <p:ph type="title" idx="4294967295"/>
          </p:nvPr>
        </p:nvSpPr>
        <p:spPr>
          <a:xfrm>
            <a:off x="8643193" y="489507"/>
            <a:ext cx="3091607" cy="1655483"/>
          </a:xfrm>
        </p:spPr>
        <p:txBody>
          <a:bodyPr vert="horz" lIns="91440" tIns="45720" rIns="91440" bIns="45720" rtlCol="0" anchor="b">
            <a:normAutofit/>
          </a:bodyPr>
          <a:lstStyle/>
          <a:p>
            <a:endParaRPr lang="en-US" altLang="en-US" sz="4000"/>
          </a:p>
        </p:txBody>
      </p:sp>
      <p:pic>
        <p:nvPicPr>
          <p:cNvPr id="26629" name="Picture 26628" descr="Background pattern&#10;&#10;Description automatically generated">
            <a:extLst>
              <a:ext uri="{FF2B5EF4-FFF2-40B4-BE49-F238E27FC236}">
                <a16:creationId xmlns:a16="http://schemas.microsoft.com/office/drawing/2014/main" id="{E7465C68-3BB0-175D-F1C0-4DF870B425DA}"/>
              </a:ext>
            </a:extLst>
          </p:cNvPr>
          <p:cNvPicPr>
            <a:picLocks noChangeAspect="1"/>
          </p:cNvPicPr>
          <p:nvPr/>
        </p:nvPicPr>
        <p:blipFill rotWithShape="1">
          <a:blip r:embed="rId2"/>
          <a:srcRect r="30033"/>
          <a:stretch/>
        </p:blipFill>
        <p:spPr>
          <a:xfrm>
            <a:off x="20" y="431"/>
            <a:ext cx="8115280" cy="6408311"/>
          </a:xfrm>
          <a:prstGeom prst="rect">
            <a:avLst/>
          </a:prstGeom>
        </p:spPr>
      </p:pic>
      <p:sp>
        <p:nvSpPr>
          <p:cNvPr id="26627" name="Content Placeholder 2">
            <a:extLst>
              <a:ext uri="{FF2B5EF4-FFF2-40B4-BE49-F238E27FC236}">
                <a16:creationId xmlns:a16="http://schemas.microsoft.com/office/drawing/2014/main" id="{A069D21B-03D9-404B-B95A-3B28A018C630}"/>
              </a:ext>
            </a:extLst>
          </p:cNvPr>
          <p:cNvSpPr>
            <a:spLocks noGrp="1" noChangeArrowheads="1"/>
          </p:cNvSpPr>
          <p:nvPr>
            <p:ph idx="4294967295"/>
          </p:nvPr>
        </p:nvSpPr>
        <p:spPr bwMode="auto">
          <a:xfrm>
            <a:off x="8643193" y="2418408"/>
            <a:ext cx="2942813" cy="35402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p>
            <a:r>
              <a:rPr lang="en-US" altLang="zh-CN" sz="1300" b="1" i="1"/>
              <a:t>Fine-tune the challenge.</a:t>
            </a:r>
          </a:p>
          <a:p>
            <a:r>
              <a:rPr lang="en-US" altLang="zh-CN" sz="1300"/>
              <a:t>We’re most motivated to learn when the task before us is matched to our level of skill: not so easy as to be boring, and not so hard as to be frustrating and unattainable.</a:t>
            </a:r>
          </a:p>
          <a:p>
            <a:r>
              <a:rPr lang="en-US" altLang="zh-CN" sz="1300"/>
              <a:t>Deliberately fashion the learning exercise so that students are working at the very edge of their abilities.</a:t>
            </a:r>
          </a:p>
          <a:p>
            <a:r>
              <a:rPr lang="en-US" altLang="zh-CN" sz="1300"/>
              <a:t>Scaffolding is one instructional technique where the challenge level is gradually raised as students are capable of more complex tasks. </a:t>
            </a:r>
          </a:p>
          <a:p>
            <a:endParaRPr lang="en-US" altLang="zh-CN" sz="1300"/>
          </a:p>
        </p:txBody>
      </p:sp>
      <p:sp>
        <p:nvSpPr>
          <p:cNvPr id="26635" name="Rectangle 26634">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37" name="Rectangle 26636">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useBgFill="1">
        <p:nvSpPr>
          <p:cNvPr id="27657" name="Rectangle 27656">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50" name="Title 1">
            <a:extLst>
              <a:ext uri="{FF2B5EF4-FFF2-40B4-BE49-F238E27FC236}">
                <a16:creationId xmlns:a16="http://schemas.microsoft.com/office/drawing/2014/main" id="{D4DDFC02-B18B-4702-BE04-153274F413A4}"/>
              </a:ext>
            </a:extLst>
          </p:cNvPr>
          <p:cNvSpPr>
            <a:spLocks noGrp="1" noChangeArrowheads="1"/>
          </p:cNvSpPr>
          <p:nvPr>
            <p:ph type="title" idx="4294967295"/>
          </p:nvPr>
        </p:nvSpPr>
        <p:spPr>
          <a:xfrm>
            <a:off x="8643193" y="489507"/>
            <a:ext cx="3091607" cy="1655483"/>
          </a:xfrm>
        </p:spPr>
        <p:txBody>
          <a:bodyPr vert="horz" lIns="91440" tIns="45720" rIns="91440" bIns="45720" rtlCol="0" anchor="b">
            <a:normAutofit/>
          </a:bodyPr>
          <a:lstStyle/>
          <a:p>
            <a:endParaRPr lang="en-US" altLang="en-US" sz="4000"/>
          </a:p>
        </p:txBody>
      </p:sp>
      <p:pic>
        <p:nvPicPr>
          <p:cNvPr id="27653" name="Picture 27652">
            <a:extLst>
              <a:ext uri="{FF2B5EF4-FFF2-40B4-BE49-F238E27FC236}">
                <a16:creationId xmlns:a16="http://schemas.microsoft.com/office/drawing/2014/main" id="{2614004F-8E6D-3260-AF69-2558527CCEB2}"/>
              </a:ext>
            </a:extLst>
          </p:cNvPr>
          <p:cNvPicPr>
            <a:picLocks noChangeAspect="1"/>
          </p:cNvPicPr>
          <p:nvPr/>
        </p:nvPicPr>
        <p:blipFill rotWithShape="1">
          <a:blip r:embed="rId2"/>
          <a:srcRect l="7082" r="13769" b="-1"/>
          <a:stretch/>
        </p:blipFill>
        <p:spPr>
          <a:xfrm>
            <a:off x="20" y="431"/>
            <a:ext cx="8115280" cy="6408311"/>
          </a:xfrm>
          <a:prstGeom prst="rect">
            <a:avLst/>
          </a:prstGeom>
        </p:spPr>
      </p:pic>
      <p:sp>
        <p:nvSpPr>
          <p:cNvPr id="27651" name="Content Placeholder 2">
            <a:extLst>
              <a:ext uri="{FF2B5EF4-FFF2-40B4-BE49-F238E27FC236}">
                <a16:creationId xmlns:a16="http://schemas.microsoft.com/office/drawing/2014/main" id="{D0E951D0-5DCB-4469-807D-DD4C1E9932CB}"/>
              </a:ext>
            </a:extLst>
          </p:cNvPr>
          <p:cNvSpPr>
            <a:spLocks noGrp="1" noChangeArrowheads="1"/>
          </p:cNvSpPr>
          <p:nvPr>
            <p:ph idx="4294967295"/>
          </p:nvPr>
        </p:nvSpPr>
        <p:spPr bwMode="auto">
          <a:xfrm>
            <a:off x="8643193" y="2418408"/>
            <a:ext cx="2942813" cy="35402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p>
            <a:r>
              <a:rPr lang="en-US" altLang="zh-CN" sz="1400" b="1" i="1"/>
              <a:t>Encourage students to beat their personal best.</a:t>
            </a:r>
            <a:r>
              <a:rPr lang="en-US" altLang="zh-CN" sz="1400"/>
              <a:t> </a:t>
            </a:r>
          </a:p>
          <a:p>
            <a:r>
              <a:rPr lang="en-US" altLang="zh-CN" sz="1400"/>
              <a:t>Help students set achievable goals for themselves</a:t>
            </a:r>
            <a:endParaRPr lang="en-US" altLang="zh-CN" sz="1400" b="1"/>
          </a:p>
          <a:p>
            <a:r>
              <a:rPr lang="en-US" altLang="zh-CN" sz="1400"/>
              <a:t>Generate motivation by encouraging students to compete against themselves: run through the material once to establish a baseline, then keep track of how much they improve (in speed, in accuracy) each time.</a:t>
            </a:r>
          </a:p>
          <a:p>
            <a:r>
              <a:rPr lang="en-US" altLang="zh-CN" sz="1400"/>
              <a:t>Avoid creating intense competition among students</a:t>
            </a:r>
          </a:p>
          <a:p>
            <a:endParaRPr lang="en-US" altLang="zh-CN" sz="1400"/>
          </a:p>
        </p:txBody>
      </p:sp>
      <p:sp>
        <p:nvSpPr>
          <p:cNvPr id="27659" name="Rectangle 27658">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61" name="Rectangle 27660">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8677" name="Picture 28676">
            <a:extLst>
              <a:ext uri="{FF2B5EF4-FFF2-40B4-BE49-F238E27FC236}">
                <a16:creationId xmlns:a16="http://schemas.microsoft.com/office/drawing/2014/main" id="{A28176E0-008E-E6A3-C270-7D1F4A1CBAFA}"/>
              </a:ext>
            </a:extLst>
          </p:cNvPr>
          <p:cNvPicPr>
            <a:picLocks noChangeAspect="1"/>
          </p:cNvPicPr>
          <p:nvPr/>
        </p:nvPicPr>
        <p:blipFill rotWithShape="1">
          <a:blip r:embed="rId2"/>
          <a:srcRect l="9091" t="10752" b="12640"/>
          <a:stretch/>
        </p:blipFill>
        <p:spPr>
          <a:xfrm>
            <a:off x="20" y="10"/>
            <a:ext cx="12191980" cy="6857990"/>
          </a:xfrm>
          <a:prstGeom prst="rect">
            <a:avLst/>
          </a:prstGeom>
        </p:spPr>
      </p:pic>
      <p:sp>
        <p:nvSpPr>
          <p:cNvPr id="28690" name="Freeform: Shape 28689">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692" name="Freeform: Shape 28691">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674" name="Title 1">
            <a:extLst>
              <a:ext uri="{FF2B5EF4-FFF2-40B4-BE49-F238E27FC236}">
                <a16:creationId xmlns:a16="http://schemas.microsoft.com/office/drawing/2014/main" id="{4BF230DC-DA09-4D86-AB29-DFC951C8B7CE}"/>
              </a:ext>
            </a:extLst>
          </p:cNvPr>
          <p:cNvSpPr>
            <a:spLocks noGrp="1" noChangeArrowheads="1"/>
          </p:cNvSpPr>
          <p:nvPr>
            <p:ph type="title" idx="4294967295"/>
          </p:nvPr>
        </p:nvSpPr>
        <p:spPr>
          <a:xfrm>
            <a:off x="7851031" y="632990"/>
            <a:ext cx="4062643" cy="1043409"/>
          </a:xfrm>
        </p:spPr>
        <p:txBody>
          <a:bodyPr vert="horz" lIns="91440" tIns="45720" rIns="91440" bIns="45720" rtlCol="0" anchor="ctr">
            <a:normAutofit/>
          </a:bodyPr>
          <a:lstStyle/>
          <a:p>
            <a:endParaRPr lang="en-US" altLang="en-US" sz="3600"/>
          </a:p>
        </p:txBody>
      </p:sp>
      <p:sp>
        <p:nvSpPr>
          <p:cNvPr id="28675" name="Content Placeholder 2">
            <a:extLst>
              <a:ext uri="{FF2B5EF4-FFF2-40B4-BE49-F238E27FC236}">
                <a16:creationId xmlns:a16="http://schemas.microsoft.com/office/drawing/2014/main" id="{E57C2E68-C096-44A1-AE0F-3C3F6281B8C0}"/>
              </a:ext>
            </a:extLst>
          </p:cNvPr>
          <p:cNvSpPr>
            <a:spLocks noGrp="1" noChangeArrowheads="1"/>
          </p:cNvSpPr>
          <p:nvPr>
            <p:ph idx="4294967295"/>
          </p:nvPr>
        </p:nvSpPr>
        <p:spPr bwMode="auto">
          <a:xfrm>
            <a:off x="7621031" y="1774372"/>
            <a:ext cx="4062642" cy="27540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p>
            <a:r>
              <a:rPr lang="en-US" altLang="zh-CN" sz="1800" b="1" i="1"/>
              <a:t>Seek role models</a:t>
            </a:r>
          </a:p>
          <a:p>
            <a:r>
              <a:rPr lang="en-US" altLang="zh-CN" sz="1800"/>
              <a:t>If students can identify with role models they may be more likely to see the relevance in the subject matter.</a:t>
            </a:r>
          </a:p>
          <a:p>
            <a:r>
              <a:rPr lang="en-US" altLang="zh-CN" sz="1800"/>
              <a:t>There can be many sources of role models, such as invited guest speakers, fellow students or other peers</a:t>
            </a:r>
          </a:p>
          <a:p>
            <a:r>
              <a:rPr lang="en-US" altLang="zh-CN" sz="1800"/>
              <a:t>Students can learn by watching a peer succeed at a task. </a:t>
            </a:r>
          </a:p>
          <a:p>
            <a:endParaRPr lang="en-US" altLang="zh-CN" sz="1800"/>
          </a:p>
          <a:p>
            <a:endParaRPr lang="en-US" altLang="zh-CN"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29709" name="Picture 29700">
            <a:extLst>
              <a:ext uri="{FF2B5EF4-FFF2-40B4-BE49-F238E27FC236}">
                <a16:creationId xmlns:a16="http://schemas.microsoft.com/office/drawing/2014/main" id="{3D5E59FF-BA01-C8FB-6795-D104B58286C9}"/>
              </a:ext>
            </a:extLst>
          </p:cNvPr>
          <p:cNvPicPr>
            <a:picLocks noChangeAspect="1"/>
          </p:cNvPicPr>
          <p:nvPr/>
        </p:nvPicPr>
        <p:blipFill rotWithShape="1">
          <a:blip r:embed="rId2"/>
          <a:srcRect t="18773"/>
          <a:stretch/>
        </p:blipFill>
        <p:spPr>
          <a:xfrm>
            <a:off x="20" y="10"/>
            <a:ext cx="12191980" cy="6857990"/>
          </a:xfrm>
          <a:prstGeom prst="rect">
            <a:avLst/>
          </a:prstGeom>
        </p:spPr>
      </p:pic>
      <p:sp>
        <p:nvSpPr>
          <p:cNvPr id="29710" name="Freeform: Shape 29704">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711" name="Freeform: Shape 29706">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9698" name="Title 1">
            <a:extLst>
              <a:ext uri="{FF2B5EF4-FFF2-40B4-BE49-F238E27FC236}">
                <a16:creationId xmlns:a16="http://schemas.microsoft.com/office/drawing/2014/main" id="{2D3B0E60-DF19-4C4D-8BC4-021AD429A69B}"/>
              </a:ext>
            </a:extLst>
          </p:cNvPr>
          <p:cNvSpPr>
            <a:spLocks noGrp="1" noChangeArrowheads="1"/>
          </p:cNvSpPr>
          <p:nvPr>
            <p:ph type="title" idx="4294967295"/>
          </p:nvPr>
        </p:nvSpPr>
        <p:spPr>
          <a:xfrm>
            <a:off x="750242" y="632990"/>
            <a:ext cx="4062643" cy="1043409"/>
          </a:xfrm>
        </p:spPr>
        <p:txBody>
          <a:bodyPr vert="horz" lIns="91440" tIns="45720" rIns="91440" bIns="45720" rtlCol="0" anchor="ctr">
            <a:normAutofit/>
          </a:bodyPr>
          <a:lstStyle/>
          <a:p>
            <a:endParaRPr lang="en-US" altLang="en-US" sz="3600"/>
          </a:p>
        </p:txBody>
      </p:sp>
      <p:sp>
        <p:nvSpPr>
          <p:cNvPr id="29699" name="Content Placeholder 2">
            <a:extLst>
              <a:ext uri="{FF2B5EF4-FFF2-40B4-BE49-F238E27FC236}">
                <a16:creationId xmlns:a16="http://schemas.microsoft.com/office/drawing/2014/main" id="{B85CAB78-EA25-4ABB-876B-9F5C5E8A3F29}"/>
              </a:ext>
            </a:extLst>
          </p:cNvPr>
          <p:cNvSpPr>
            <a:spLocks noGrp="1" noChangeArrowheads="1"/>
          </p:cNvSpPr>
          <p:nvPr>
            <p:ph idx="4294967295"/>
          </p:nvPr>
        </p:nvSpPr>
        <p:spPr bwMode="auto">
          <a:xfrm>
            <a:off x="520242" y="1774372"/>
            <a:ext cx="4062642" cy="27540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p>
            <a:r>
              <a:rPr lang="en-US" altLang="zh-CN" sz="1500" b="1" i="1"/>
              <a:t>Establish a sense of belonging</a:t>
            </a:r>
          </a:p>
          <a:p>
            <a:r>
              <a:rPr lang="en-US" altLang="zh-CN" sz="1500"/>
              <a:t>People have a fundamental need to feel connected or related to other people</a:t>
            </a:r>
          </a:p>
          <a:p>
            <a:r>
              <a:rPr lang="en-US" altLang="zh-CN" sz="1500"/>
              <a:t>Students learn when they are engaged </a:t>
            </a:r>
          </a:p>
          <a:p>
            <a:r>
              <a:rPr lang="en-US" altLang="zh-CN" sz="1500"/>
              <a:t>Direct instruction of socialization procedures like group activity and building appropriate classroom climate</a:t>
            </a:r>
          </a:p>
          <a:p>
            <a:r>
              <a:rPr lang="en-US" altLang="zh-CN" sz="1500"/>
              <a:t>Motivating every student to participate and making them believe that their input is valued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30725" name="Picture 30724">
            <a:extLst>
              <a:ext uri="{FF2B5EF4-FFF2-40B4-BE49-F238E27FC236}">
                <a16:creationId xmlns:a16="http://schemas.microsoft.com/office/drawing/2014/main" id="{B79527A3-6EDD-739C-D245-60E66DB14797}"/>
              </a:ext>
            </a:extLst>
          </p:cNvPr>
          <p:cNvPicPr>
            <a:picLocks noChangeAspect="1"/>
          </p:cNvPicPr>
          <p:nvPr/>
        </p:nvPicPr>
        <p:blipFill rotWithShape="1">
          <a:blip r:embed="rId2"/>
          <a:srcRect t="10842" b="4888"/>
          <a:stretch/>
        </p:blipFill>
        <p:spPr>
          <a:xfrm>
            <a:off x="20" y="10"/>
            <a:ext cx="12191980" cy="6857990"/>
          </a:xfrm>
          <a:prstGeom prst="rect">
            <a:avLst/>
          </a:prstGeom>
        </p:spPr>
      </p:pic>
      <p:sp>
        <p:nvSpPr>
          <p:cNvPr id="30729" name="Freeform: Shape 30728">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731" name="Freeform: Shape 30730">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722" name="Title 1">
            <a:extLst>
              <a:ext uri="{FF2B5EF4-FFF2-40B4-BE49-F238E27FC236}">
                <a16:creationId xmlns:a16="http://schemas.microsoft.com/office/drawing/2014/main" id="{6589F86E-A8B9-47AD-B344-105B93B0DDAE}"/>
              </a:ext>
            </a:extLst>
          </p:cNvPr>
          <p:cNvSpPr>
            <a:spLocks noGrp="1" noChangeArrowheads="1"/>
          </p:cNvSpPr>
          <p:nvPr>
            <p:ph type="title" idx="4294967295"/>
          </p:nvPr>
        </p:nvSpPr>
        <p:spPr>
          <a:xfrm>
            <a:off x="7851031" y="632990"/>
            <a:ext cx="4062643" cy="1043409"/>
          </a:xfrm>
        </p:spPr>
        <p:txBody>
          <a:bodyPr vert="horz" lIns="91440" tIns="45720" rIns="91440" bIns="45720" rtlCol="0" anchor="ctr">
            <a:normAutofit/>
          </a:bodyPr>
          <a:lstStyle/>
          <a:p>
            <a:endParaRPr lang="en-US" altLang="en-US" sz="3600"/>
          </a:p>
        </p:txBody>
      </p:sp>
      <p:sp>
        <p:nvSpPr>
          <p:cNvPr id="30723" name="Content Placeholder 2">
            <a:extLst>
              <a:ext uri="{FF2B5EF4-FFF2-40B4-BE49-F238E27FC236}">
                <a16:creationId xmlns:a16="http://schemas.microsoft.com/office/drawing/2014/main" id="{E616B688-7872-49A1-8CCA-5273F0614004}"/>
              </a:ext>
            </a:extLst>
          </p:cNvPr>
          <p:cNvSpPr>
            <a:spLocks noGrp="1" noChangeArrowheads="1"/>
          </p:cNvSpPr>
          <p:nvPr>
            <p:ph idx="4294967295"/>
          </p:nvPr>
        </p:nvSpPr>
        <p:spPr bwMode="auto">
          <a:xfrm>
            <a:off x="7621031" y="1774372"/>
            <a:ext cx="4062642" cy="27540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p>
            <a:r>
              <a:rPr lang="en-US" altLang="zh-CN" sz="1700" b="1" i="1"/>
              <a:t>Effective  teaching</a:t>
            </a:r>
          </a:p>
          <a:p>
            <a:r>
              <a:rPr lang="en-US" altLang="zh-CN" sz="1700"/>
              <a:t>Modeling followed by guided practice and then independent practice</a:t>
            </a:r>
          </a:p>
          <a:p>
            <a:r>
              <a:rPr lang="en-US" altLang="zh-CN" sz="1700"/>
              <a:t>Avoid long lectures and focus on direct instructions </a:t>
            </a:r>
          </a:p>
          <a:p>
            <a:r>
              <a:rPr lang="en-US" altLang="zh-CN" sz="1700"/>
              <a:t>Using specific short term goals in learning</a:t>
            </a:r>
          </a:p>
          <a:p>
            <a:r>
              <a:rPr lang="en-US" altLang="zh-CN" sz="1700"/>
              <a:t>Teaching students how to approach and cope with different learning situations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31749" name="Picture 31748">
            <a:extLst>
              <a:ext uri="{FF2B5EF4-FFF2-40B4-BE49-F238E27FC236}">
                <a16:creationId xmlns:a16="http://schemas.microsoft.com/office/drawing/2014/main" id="{4718403E-0E65-B79B-DB29-2C1BCD6BC303}"/>
              </a:ext>
            </a:extLst>
          </p:cNvPr>
          <p:cNvPicPr>
            <a:picLocks noChangeAspect="1"/>
          </p:cNvPicPr>
          <p:nvPr/>
        </p:nvPicPr>
        <p:blipFill rotWithShape="1">
          <a:blip r:embed="rId2"/>
          <a:srcRect t="1965" b="4285"/>
          <a:stretch/>
        </p:blipFill>
        <p:spPr>
          <a:xfrm>
            <a:off x="20" y="10"/>
            <a:ext cx="12191980" cy="6857990"/>
          </a:xfrm>
          <a:prstGeom prst="rect">
            <a:avLst/>
          </a:prstGeom>
        </p:spPr>
      </p:pic>
      <p:sp>
        <p:nvSpPr>
          <p:cNvPr id="31753" name="Freeform: Shape 31752">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755" name="Freeform: Shape 31754">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746" name="Title 1">
            <a:extLst>
              <a:ext uri="{FF2B5EF4-FFF2-40B4-BE49-F238E27FC236}">
                <a16:creationId xmlns:a16="http://schemas.microsoft.com/office/drawing/2014/main" id="{57FC23B3-0CDA-4DDE-835A-A4B1D67F2CCF}"/>
              </a:ext>
            </a:extLst>
          </p:cNvPr>
          <p:cNvSpPr>
            <a:spLocks noGrp="1" noChangeArrowheads="1"/>
          </p:cNvSpPr>
          <p:nvPr>
            <p:ph type="title" idx="4294967295"/>
          </p:nvPr>
        </p:nvSpPr>
        <p:spPr>
          <a:xfrm>
            <a:off x="750242" y="632990"/>
            <a:ext cx="4062643" cy="1043409"/>
          </a:xfrm>
        </p:spPr>
        <p:txBody>
          <a:bodyPr vert="horz" lIns="91440" tIns="45720" rIns="91440" bIns="45720" rtlCol="0" anchor="ctr">
            <a:normAutofit/>
          </a:bodyPr>
          <a:lstStyle/>
          <a:p>
            <a:endParaRPr lang="en-US" altLang="en-US" sz="3600"/>
          </a:p>
        </p:txBody>
      </p:sp>
      <p:sp>
        <p:nvSpPr>
          <p:cNvPr id="31747" name="Content Placeholder 2">
            <a:extLst>
              <a:ext uri="{FF2B5EF4-FFF2-40B4-BE49-F238E27FC236}">
                <a16:creationId xmlns:a16="http://schemas.microsoft.com/office/drawing/2014/main" id="{A4134BAE-440A-4A77-844E-8969FF967C54}"/>
              </a:ext>
            </a:extLst>
          </p:cNvPr>
          <p:cNvSpPr>
            <a:spLocks noGrp="1" noChangeArrowheads="1"/>
          </p:cNvSpPr>
          <p:nvPr>
            <p:ph idx="4294967295"/>
          </p:nvPr>
        </p:nvSpPr>
        <p:spPr bwMode="auto">
          <a:xfrm>
            <a:off x="520242" y="1774372"/>
            <a:ext cx="4062642" cy="27540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p>
            <a:r>
              <a:rPr lang="en-US" altLang="zh-CN" sz="1800"/>
              <a:t>Use your students as teachers; give them strict guidelines and have groups teach a lesson</a:t>
            </a:r>
          </a:p>
          <a:p>
            <a:r>
              <a:rPr lang="en-US" altLang="zh-CN" sz="1800"/>
              <a:t>Group activity leads to shared responsibility of performance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useBgFill="1">
        <p:nvSpPr>
          <p:cNvPr id="5133" name="Rectangle 512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Title 1">
            <a:extLst>
              <a:ext uri="{FF2B5EF4-FFF2-40B4-BE49-F238E27FC236}">
                <a16:creationId xmlns:a16="http://schemas.microsoft.com/office/drawing/2014/main" id="{2AE010A0-D03C-4C61-9DFE-2C53A6FBE2F8}"/>
              </a:ext>
            </a:extLst>
          </p:cNvPr>
          <p:cNvSpPr>
            <a:spLocks noGrp="1" noChangeArrowheads="1"/>
          </p:cNvSpPr>
          <p:nvPr>
            <p:ph type="title" idx="4294967295"/>
          </p:nvPr>
        </p:nvSpPr>
        <p:spPr>
          <a:xfrm>
            <a:off x="640080" y="325369"/>
            <a:ext cx="4368602" cy="1956841"/>
          </a:xfrm>
        </p:spPr>
        <p:txBody>
          <a:bodyPr vert="horz" lIns="91440" tIns="45720" rIns="91440" bIns="45720" rtlCol="0" anchor="b">
            <a:normAutofit/>
          </a:bodyPr>
          <a:lstStyle/>
          <a:p>
            <a:r>
              <a:rPr lang="en-US" altLang="zh-CN" sz="5400"/>
              <a:t>DEFINITION</a:t>
            </a:r>
          </a:p>
        </p:txBody>
      </p:sp>
      <p:sp>
        <p:nvSpPr>
          <p:cNvPr id="513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3" name="Content Placeholder 2">
            <a:extLst>
              <a:ext uri="{FF2B5EF4-FFF2-40B4-BE49-F238E27FC236}">
                <a16:creationId xmlns:a16="http://schemas.microsoft.com/office/drawing/2014/main" id="{421644E7-E602-4CE2-BFAE-61577C115600}"/>
              </a:ext>
            </a:extLst>
          </p:cNvPr>
          <p:cNvSpPr>
            <a:spLocks noGrp="1" noChangeArrowheads="1"/>
          </p:cNvSpPr>
          <p:nvPr>
            <p:ph idx="4294967295"/>
          </p:nvPr>
        </p:nvSpPr>
        <p:spPr bwMode="auto">
          <a:xfrm>
            <a:off x="640080" y="2872899"/>
            <a:ext cx="4243589" cy="332066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p>
            <a:r>
              <a:rPr lang="en-US" altLang="zh-CN" sz="2200"/>
              <a:t>Motivation is an internal state or condition (sometimes described as a need, desire, or want) that serves to activate or energize behavior and give it direction</a:t>
            </a:r>
          </a:p>
        </p:txBody>
      </p:sp>
      <p:pic>
        <p:nvPicPr>
          <p:cNvPr id="5135" name="Picture 5124">
            <a:extLst>
              <a:ext uri="{FF2B5EF4-FFF2-40B4-BE49-F238E27FC236}">
                <a16:creationId xmlns:a16="http://schemas.microsoft.com/office/drawing/2014/main" id="{1730CF39-F49E-67DC-F84B-E4378B7A45BD}"/>
              </a:ext>
            </a:extLst>
          </p:cNvPr>
          <p:cNvPicPr>
            <a:picLocks noChangeAspect="1"/>
          </p:cNvPicPr>
          <p:nvPr/>
        </p:nvPicPr>
        <p:blipFill rotWithShape="1">
          <a:blip r:embed="rId2"/>
          <a:srcRect l="10005" r="14768"/>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13B63A1-1DCB-4314-BF36-9C5684261498}"/>
              </a:ext>
            </a:extLst>
          </p:cNvPr>
          <p:cNvSpPr>
            <a:spLocks noGrp="1" noChangeArrowheads="1"/>
          </p:cNvSpPr>
          <p:nvPr>
            <p:ph type="title" idx="4294967295"/>
          </p:nvPr>
        </p:nvSpPr>
        <p:spPr>
          <a:xfrm>
            <a:off x="481013" y="3752849"/>
            <a:ext cx="3290887" cy="2452687"/>
          </a:xfrm>
        </p:spPr>
        <p:txBody>
          <a:bodyPr vert="horz" lIns="91440" tIns="45720" rIns="91440" bIns="45720" rtlCol="0" anchor="ctr">
            <a:normAutofit/>
          </a:bodyPr>
          <a:lstStyle/>
          <a:p>
            <a:endParaRPr lang="en-US" altLang="en-US" sz="3600"/>
          </a:p>
        </p:txBody>
      </p:sp>
      <p:pic>
        <p:nvPicPr>
          <p:cNvPr id="32773" name="Picture 32772" descr="Background pattern&#10;&#10;Description automatically generated">
            <a:extLst>
              <a:ext uri="{FF2B5EF4-FFF2-40B4-BE49-F238E27FC236}">
                <a16:creationId xmlns:a16="http://schemas.microsoft.com/office/drawing/2014/main" id="{69ABEBFE-D976-05AE-9B51-19501E277E72}"/>
              </a:ext>
            </a:extLst>
          </p:cNvPr>
          <p:cNvPicPr>
            <a:picLocks noChangeAspect="1"/>
          </p:cNvPicPr>
          <p:nvPr/>
        </p:nvPicPr>
        <p:blipFill rotWithShape="1">
          <a:blip r:embed="rId2"/>
          <a:srcRect t="4867" b="5455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2771" name="Content Placeholder 2">
            <a:extLst>
              <a:ext uri="{FF2B5EF4-FFF2-40B4-BE49-F238E27FC236}">
                <a16:creationId xmlns:a16="http://schemas.microsoft.com/office/drawing/2014/main" id="{C8BDC778-0451-4DD5-91B1-834C04E5C3FC}"/>
              </a:ext>
            </a:extLst>
          </p:cNvPr>
          <p:cNvSpPr>
            <a:spLocks noGrp="1" noChangeArrowheads="1"/>
          </p:cNvSpPr>
          <p:nvPr>
            <p:ph idx="4294967295"/>
          </p:nvPr>
        </p:nvSpPr>
        <p:spPr bwMode="auto">
          <a:xfrm>
            <a:off x="4223982" y="3752850"/>
            <a:ext cx="7485413" cy="24526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r>
              <a:rPr lang="en-US" altLang="zh-CN" sz="1800" b="1" i="1" dirty="0"/>
              <a:t>Adopt a supportive style</a:t>
            </a:r>
          </a:p>
          <a:p>
            <a:pPr algn="just"/>
            <a:r>
              <a:rPr lang="en-US" altLang="zh-CN" sz="1800" dirty="0"/>
              <a:t>A supportive teaching style that allows for student autonomy can foster increased student interest, enjoyment, engagement and performance.</a:t>
            </a:r>
          </a:p>
          <a:p>
            <a:pPr algn="just"/>
            <a:r>
              <a:rPr lang="en-US" altLang="zh-CN" sz="1800" dirty="0"/>
              <a:t>Supportive teacher behaviors include listening, giving hints and encouragement, being responsive to student questions and showing empathy for students, nurturing self worth, a sense of competence and autonomy</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04043CFE-7AAB-4C59-9C2D-DF0E23901EB1}"/>
              </a:ext>
            </a:extLst>
          </p:cNvPr>
          <p:cNvSpPr>
            <a:spLocks noGrp="1" noChangeArrowheads="1"/>
          </p:cNvSpPr>
          <p:nvPr>
            <p:ph type="title" idx="4294967295"/>
          </p:nvPr>
        </p:nvSpPr>
        <p:spPr>
          <a:xfrm>
            <a:off x="481013" y="3752849"/>
            <a:ext cx="3290887" cy="2452687"/>
          </a:xfrm>
        </p:spPr>
        <p:txBody>
          <a:bodyPr vert="horz" lIns="91440" tIns="45720" rIns="91440" bIns="45720" rtlCol="0" anchor="ctr">
            <a:normAutofit/>
          </a:bodyPr>
          <a:lstStyle/>
          <a:p>
            <a:endParaRPr lang="en-US" altLang="en-US" sz="3600"/>
          </a:p>
        </p:txBody>
      </p:sp>
      <p:pic>
        <p:nvPicPr>
          <p:cNvPr id="33797" name="Picture 33796">
            <a:extLst>
              <a:ext uri="{FF2B5EF4-FFF2-40B4-BE49-F238E27FC236}">
                <a16:creationId xmlns:a16="http://schemas.microsoft.com/office/drawing/2014/main" id="{899DABEB-15CB-C2BE-EFCC-953990DEE93D}"/>
              </a:ext>
            </a:extLst>
          </p:cNvPr>
          <p:cNvPicPr>
            <a:picLocks noChangeAspect="1"/>
          </p:cNvPicPr>
          <p:nvPr/>
        </p:nvPicPr>
        <p:blipFill rotWithShape="1">
          <a:blip r:embed="rId2"/>
          <a:srcRect t="40777" b="1620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3795" name="Content Placeholder 2">
            <a:extLst>
              <a:ext uri="{FF2B5EF4-FFF2-40B4-BE49-F238E27FC236}">
                <a16:creationId xmlns:a16="http://schemas.microsoft.com/office/drawing/2014/main" id="{4F6AEEEA-3929-48B1-975D-0F5C131032A9}"/>
              </a:ext>
            </a:extLst>
          </p:cNvPr>
          <p:cNvSpPr>
            <a:spLocks noGrp="1" noChangeArrowheads="1"/>
          </p:cNvSpPr>
          <p:nvPr>
            <p:ph idx="4294967295"/>
          </p:nvPr>
        </p:nvSpPr>
        <p:spPr bwMode="auto">
          <a:xfrm>
            <a:off x="4223982" y="3752850"/>
            <a:ext cx="7485413" cy="24526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r>
              <a:rPr lang="en-US" altLang="zh-CN" sz="1800" b="1" i="1"/>
              <a:t>The Role of Expectations</a:t>
            </a:r>
          </a:p>
          <a:p>
            <a:r>
              <a:rPr lang="en-US" altLang="zh-CN" sz="1800"/>
              <a:t>This is HUGE! Students will only give you what you expect from them.</a:t>
            </a:r>
          </a:p>
          <a:p>
            <a:r>
              <a:rPr lang="en-US" altLang="zh-CN" sz="1800"/>
              <a:t>If you expect little, that’s exactly what you’re going to get! Don’t be afraid to raise the bar</a:t>
            </a:r>
          </a:p>
          <a:p>
            <a:r>
              <a:rPr lang="en-US" altLang="zh-CN" sz="1800"/>
              <a:t>Instilling the belief in students that they can learn coupled with high teacher expectations and you are confident in their ability to be successful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34821" name="Picture 34820">
            <a:extLst>
              <a:ext uri="{FF2B5EF4-FFF2-40B4-BE49-F238E27FC236}">
                <a16:creationId xmlns:a16="http://schemas.microsoft.com/office/drawing/2014/main" id="{9C07AEAC-95D6-21EC-B814-B2475B8F5BC4}"/>
              </a:ext>
            </a:extLst>
          </p:cNvPr>
          <p:cNvPicPr>
            <a:picLocks noChangeAspect="1"/>
          </p:cNvPicPr>
          <p:nvPr/>
        </p:nvPicPr>
        <p:blipFill rotWithShape="1">
          <a:blip r:embed="rId2"/>
          <a:srcRect t="11001" b="9494"/>
          <a:stretch/>
        </p:blipFill>
        <p:spPr>
          <a:xfrm>
            <a:off x="20" y="10"/>
            <a:ext cx="12191980" cy="6857990"/>
          </a:xfrm>
          <a:prstGeom prst="rect">
            <a:avLst/>
          </a:prstGeom>
        </p:spPr>
      </p:pic>
      <p:sp>
        <p:nvSpPr>
          <p:cNvPr id="34825" name="Freeform: Shape 34824">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827" name="Freeform: Shape 34826">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4818" name="Title 1">
            <a:extLst>
              <a:ext uri="{FF2B5EF4-FFF2-40B4-BE49-F238E27FC236}">
                <a16:creationId xmlns:a16="http://schemas.microsoft.com/office/drawing/2014/main" id="{C56BFE15-859E-4602-9E09-DD4EE4A004D5}"/>
              </a:ext>
            </a:extLst>
          </p:cNvPr>
          <p:cNvSpPr>
            <a:spLocks noGrp="1" noChangeArrowheads="1"/>
          </p:cNvSpPr>
          <p:nvPr>
            <p:ph type="title" idx="4294967295"/>
          </p:nvPr>
        </p:nvSpPr>
        <p:spPr>
          <a:xfrm>
            <a:off x="7851031" y="632990"/>
            <a:ext cx="4062643" cy="1043409"/>
          </a:xfrm>
        </p:spPr>
        <p:txBody>
          <a:bodyPr vert="horz" lIns="91440" tIns="45720" rIns="91440" bIns="45720" rtlCol="0" anchor="ctr">
            <a:normAutofit/>
          </a:bodyPr>
          <a:lstStyle/>
          <a:p>
            <a:endParaRPr lang="en-US" altLang="en-US" sz="3600"/>
          </a:p>
        </p:txBody>
      </p:sp>
      <p:sp>
        <p:nvSpPr>
          <p:cNvPr id="34819" name="Content Placeholder 2">
            <a:extLst>
              <a:ext uri="{FF2B5EF4-FFF2-40B4-BE49-F238E27FC236}">
                <a16:creationId xmlns:a16="http://schemas.microsoft.com/office/drawing/2014/main" id="{58869F32-7805-462C-8DEE-B4E84C0C8570}"/>
              </a:ext>
            </a:extLst>
          </p:cNvPr>
          <p:cNvSpPr>
            <a:spLocks noGrp="1" noChangeArrowheads="1"/>
          </p:cNvSpPr>
          <p:nvPr>
            <p:ph idx="4294967295"/>
          </p:nvPr>
        </p:nvSpPr>
        <p:spPr bwMode="auto">
          <a:xfrm>
            <a:off x="7621031" y="1774372"/>
            <a:ext cx="4062642" cy="275408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p>
            <a:r>
              <a:rPr lang="en-US" altLang="zh-CN" sz="1800" b="1" i="1"/>
              <a:t>Strategize with struggling students</a:t>
            </a:r>
          </a:p>
          <a:p>
            <a:r>
              <a:rPr lang="en-US" altLang="zh-CN" sz="1800"/>
              <a:t>When students are struggling with poor academic performance, low self-efficacy or low motivation, one strategy that may help is to teach them </a:t>
            </a:r>
            <a:r>
              <a:rPr lang="en-US" altLang="zh-CN" sz="1800" i="1"/>
              <a:t>how</a:t>
            </a:r>
            <a:r>
              <a:rPr lang="en-US" altLang="zh-CN" sz="1800"/>
              <a:t> to learn.</a:t>
            </a:r>
          </a:p>
          <a:p>
            <a:r>
              <a:rPr lang="en-US" altLang="zh-CN" sz="1800"/>
              <a:t>Outline specific strategies for completing an assignment, note-taking or reviewing for an exam.</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useBgFill="1">
        <p:nvSpPr>
          <p:cNvPr id="35849" name="Rectangle 3584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2" name="Title 1">
            <a:extLst>
              <a:ext uri="{FF2B5EF4-FFF2-40B4-BE49-F238E27FC236}">
                <a16:creationId xmlns:a16="http://schemas.microsoft.com/office/drawing/2014/main" id="{067F51EC-CE11-4993-AF8E-BFC5E5A2EB52}"/>
              </a:ext>
            </a:extLst>
          </p:cNvPr>
          <p:cNvSpPr>
            <a:spLocks noGrp="1" noChangeArrowheads="1"/>
          </p:cNvSpPr>
          <p:nvPr>
            <p:ph type="title" idx="4294967295"/>
          </p:nvPr>
        </p:nvSpPr>
        <p:spPr>
          <a:xfrm>
            <a:off x="640080" y="325369"/>
            <a:ext cx="4368602" cy="1956841"/>
          </a:xfrm>
        </p:spPr>
        <p:txBody>
          <a:bodyPr vert="horz" lIns="91440" tIns="45720" rIns="91440" bIns="45720" rtlCol="0" anchor="b">
            <a:normAutofit/>
          </a:bodyPr>
          <a:lstStyle/>
          <a:p>
            <a:endParaRPr lang="en-US" altLang="en-US" sz="5400"/>
          </a:p>
        </p:txBody>
      </p:sp>
      <p:sp>
        <p:nvSpPr>
          <p:cNvPr id="3585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43" name="Content Placeholder 2">
            <a:extLst>
              <a:ext uri="{FF2B5EF4-FFF2-40B4-BE49-F238E27FC236}">
                <a16:creationId xmlns:a16="http://schemas.microsoft.com/office/drawing/2014/main" id="{63202316-F721-4127-ABA4-AC41CD08345C}"/>
              </a:ext>
            </a:extLst>
          </p:cNvPr>
          <p:cNvSpPr>
            <a:spLocks noGrp="1" noChangeArrowheads="1"/>
          </p:cNvSpPr>
          <p:nvPr>
            <p:ph idx="4294967295"/>
          </p:nvPr>
        </p:nvSpPr>
        <p:spPr bwMode="auto">
          <a:xfrm>
            <a:off x="640080" y="2872899"/>
            <a:ext cx="4243589" cy="332066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p>
            <a:r>
              <a:rPr lang="en-US" altLang="zh-CN" sz="1900" b="1" i="1" dirty="0"/>
              <a:t>Dealing with failure</a:t>
            </a:r>
          </a:p>
          <a:p>
            <a:r>
              <a:rPr lang="en-US" altLang="zh-CN" sz="1900" dirty="0"/>
              <a:t>Teach students to concentrate on the task, rather than be distracted by fear of failure</a:t>
            </a:r>
          </a:p>
          <a:p>
            <a:r>
              <a:rPr lang="en-US" altLang="zh-CN" sz="1900" dirty="0"/>
              <a:t>Failure is a result of lack of information or not using the appropriate problem solving skill, not lack of ability</a:t>
            </a:r>
          </a:p>
          <a:p>
            <a:r>
              <a:rPr lang="en-US" altLang="zh-CN" sz="1900" dirty="0"/>
              <a:t>Assist students to retrace their steps to solve problems so they wont be distracted by frustration</a:t>
            </a:r>
          </a:p>
        </p:txBody>
      </p:sp>
      <p:pic>
        <p:nvPicPr>
          <p:cNvPr id="35845" name="Picture 35844">
            <a:extLst>
              <a:ext uri="{FF2B5EF4-FFF2-40B4-BE49-F238E27FC236}">
                <a16:creationId xmlns:a16="http://schemas.microsoft.com/office/drawing/2014/main" id="{E08BAD4D-744D-C7FC-3DEA-2F83CE50231D}"/>
              </a:ext>
            </a:extLst>
          </p:cNvPr>
          <p:cNvPicPr>
            <a:picLocks noChangeAspect="1"/>
          </p:cNvPicPr>
          <p:nvPr/>
        </p:nvPicPr>
        <p:blipFill rotWithShape="1">
          <a:blip r:embed="rId2"/>
          <a:srcRect l="19159" r="2040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useBgFill="1">
        <p:nvSpPr>
          <p:cNvPr id="36873" name="Rectangle 3687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6" name="Title 1">
            <a:extLst>
              <a:ext uri="{FF2B5EF4-FFF2-40B4-BE49-F238E27FC236}">
                <a16:creationId xmlns:a16="http://schemas.microsoft.com/office/drawing/2014/main" id="{C9D8FF53-9A7B-4E42-8A93-BFB709E8C6F8}"/>
              </a:ext>
            </a:extLst>
          </p:cNvPr>
          <p:cNvSpPr>
            <a:spLocks noGrp="1" noChangeArrowheads="1"/>
          </p:cNvSpPr>
          <p:nvPr>
            <p:ph type="title" idx="4294967295"/>
          </p:nvPr>
        </p:nvSpPr>
        <p:spPr>
          <a:xfrm>
            <a:off x="640080" y="325369"/>
            <a:ext cx="4368602" cy="1956841"/>
          </a:xfrm>
        </p:spPr>
        <p:txBody>
          <a:bodyPr vert="horz" lIns="91440" tIns="45720" rIns="91440" bIns="45720" rtlCol="0" anchor="b">
            <a:normAutofit/>
          </a:bodyPr>
          <a:lstStyle/>
          <a:p>
            <a:r>
              <a:rPr lang="en-US" altLang="zh-CN" sz="5400"/>
              <a:t>The ARCS Model</a:t>
            </a:r>
          </a:p>
        </p:txBody>
      </p:sp>
      <p:sp>
        <p:nvSpPr>
          <p:cNvPr id="3687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7" name="Content Placeholder 2">
            <a:extLst>
              <a:ext uri="{FF2B5EF4-FFF2-40B4-BE49-F238E27FC236}">
                <a16:creationId xmlns:a16="http://schemas.microsoft.com/office/drawing/2014/main" id="{A60A39CD-9E59-4D95-82F7-82B98845A0E9}"/>
              </a:ext>
            </a:extLst>
          </p:cNvPr>
          <p:cNvSpPr>
            <a:spLocks noGrp="1" noChangeArrowheads="1"/>
          </p:cNvSpPr>
          <p:nvPr>
            <p:ph idx="4294967295"/>
          </p:nvPr>
        </p:nvSpPr>
        <p:spPr bwMode="auto">
          <a:xfrm>
            <a:off x="640080" y="2872899"/>
            <a:ext cx="4243589" cy="332066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p>
            <a:r>
              <a:rPr lang="en-US" altLang="zh-CN" sz="1700" b="1"/>
              <a:t>ARCS Model</a:t>
            </a:r>
            <a:r>
              <a:rPr lang="en-US" altLang="zh-CN" sz="1700"/>
              <a:t>: This model really captures the teacher’s role in motivation</a:t>
            </a:r>
          </a:p>
          <a:p>
            <a:r>
              <a:rPr lang="en-US" altLang="zh-CN" sz="1700"/>
              <a:t>Attention: capturing students’ interests and curiosity</a:t>
            </a:r>
          </a:p>
          <a:p>
            <a:r>
              <a:rPr lang="en-US" altLang="zh-CN" sz="1700"/>
              <a:t>Relevance: meeting students’ personal needs and goals</a:t>
            </a:r>
          </a:p>
          <a:p>
            <a:r>
              <a:rPr lang="en-US" altLang="zh-CN" sz="1700"/>
              <a:t>Confidence: helping students believe that they will succeed</a:t>
            </a:r>
          </a:p>
          <a:p>
            <a:r>
              <a:rPr lang="en-US" altLang="zh-CN" sz="1700"/>
              <a:t>Satisfaction: reinforcing students’ accomplishments through extrinsic or intrinsic rewards</a:t>
            </a:r>
          </a:p>
        </p:txBody>
      </p:sp>
      <p:pic>
        <p:nvPicPr>
          <p:cNvPr id="36869" name="Picture 36868">
            <a:extLst>
              <a:ext uri="{FF2B5EF4-FFF2-40B4-BE49-F238E27FC236}">
                <a16:creationId xmlns:a16="http://schemas.microsoft.com/office/drawing/2014/main" id="{01B3DDAC-B9A2-C1CD-3808-08E8BD9030D3}"/>
              </a:ext>
            </a:extLst>
          </p:cNvPr>
          <p:cNvPicPr>
            <a:picLocks noChangeAspect="1"/>
          </p:cNvPicPr>
          <p:nvPr/>
        </p:nvPicPr>
        <p:blipFill rotWithShape="1">
          <a:blip r:embed="rId2"/>
          <a:srcRect l="8584" r="3123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826B9271-828E-4060-BCE0-35C564C71799}"/>
              </a:ext>
            </a:extLst>
          </p:cNvPr>
          <p:cNvSpPr>
            <a:spLocks noChangeArrowheads="1"/>
          </p:cNvSpPr>
          <p:nvPr/>
        </p:nvSpPr>
        <p:spPr bwMode="auto">
          <a:xfrm rot="21240000">
            <a:off x="2122489" y="1004888"/>
            <a:ext cx="4319587" cy="4311650"/>
          </a:xfrm>
          <a:prstGeom prst="rect">
            <a:avLst/>
          </a:prstGeom>
          <a:solidFill>
            <a:srgbClr val="FAFAFA"/>
          </a:solidFill>
          <a:ln w="1270" cap="rnd" cmpd="sng">
            <a:solidFill>
              <a:srgbClr val="EAEAEA"/>
            </a:solidFill>
            <a:bevel/>
            <a:headEnd/>
            <a:tailEnd/>
          </a:ln>
        </p:spPr>
        <p:txBody>
          <a:bodyPr anchor="ctr"/>
          <a:lstStyle/>
          <a:p>
            <a:pPr algn="ctr"/>
            <a:endParaRPr lang="en-US" altLang="en-US">
              <a:solidFill>
                <a:srgbClr val="FFFFFF"/>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endParaRPr>
          </a:p>
        </p:txBody>
      </p:sp>
      <p:sp>
        <p:nvSpPr>
          <p:cNvPr id="37891" name="Rectangle 8">
            <a:extLst>
              <a:ext uri="{FF2B5EF4-FFF2-40B4-BE49-F238E27FC236}">
                <a16:creationId xmlns:a16="http://schemas.microsoft.com/office/drawing/2014/main" id="{1C64B1AF-AC44-44CF-B446-E18FE82C565D}"/>
              </a:ext>
            </a:extLst>
          </p:cNvPr>
          <p:cNvSpPr>
            <a:spLocks noChangeArrowheads="1"/>
          </p:cNvSpPr>
          <p:nvPr/>
        </p:nvSpPr>
        <p:spPr bwMode="auto">
          <a:xfrm rot="21420000">
            <a:off x="2120900" y="998539"/>
            <a:ext cx="4319588" cy="4313237"/>
          </a:xfrm>
          <a:prstGeom prst="rect">
            <a:avLst/>
          </a:prstGeom>
          <a:solidFill>
            <a:srgbClr val="FAFAFA"/>
          </a:solidFill>
          <a:ln w="1270" cap="rnd" cmpd="sng">
            <a:solidFill>
              <a:srgbClr val="EAEAEA"/>
            </a:solidFill>
            <a:bevel/>
            <a:headEnd/>
            <a:tailEnd/>
          </a:ln>
        </p:spPr>
        <p:txBody>
          <a:bodyPr anchor="ctr"/>
          <a:lstStyle/>
          <a:p>
            <a:pPr algn="ctr"/>
            <a:endParaRPr lang="en-US" altLang="en-US">
              <a:solidFill>
                <a:srgbClr val="FFFFFF"/>
              </a:solidFill>
              <a:latin typeface="Trebuchet MS" panose="020B0603020202020204" pitchFamily="34" charset="0"/>
              <a:ea typeface="Trebuchet MS" panose="020B0603020202020204" pitchFamily="34" charset="0"/>
              <a:cs typeface="Trebuchet MS" panose="020B0603020202020204" pitchFamily="34" charset="0"/>
              <a:sym typeface="Trebuchet MS" panose="020B0603020202020204" pitchFamily="34" charset="0"/>
            </a:endParaRPr>
          </a:p>
        </p:txBody>
      </p:sp>
      <p:sp>
        <p:nvSpPr>
          <p:cNvPr id="37893" name="Text Placeholder 5">
            <a:extLst>
              <a:ext uri="{FF2B5EF4-FFF2-40B4-BE49-F238E27FC236}">
                <a16:creationId xmlns:a16="http://schemas.microsoft.com/office/drawing/2014/main" id="{6C39173E-3B27-4448-8EBB-3EB201B2BF35}"/>
              </a:ext>
            </a:extLst>
          </p:cNvPr>
          <p:cNvSpPr>
            <a:spLocks noGrp="1" noChangeArrowheads="1"/>
          </p:cNvSpPr>
          <p:nvPr>
            <p:ph sz="half" idx="4294967295"/>
          </p:nvPr>
        </p:nvSpPr>
        <p:spPr bwMode="auto">
          <a:xfrm>
            <a:off x="6951663" y="2183606"/>
            <a:ext cx="3429000" cy="1920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82296" tIns="0" rIns="0" bIns="0" rtlCol="0">
            <a:normAutofit/>
          </a:bodyPr>
          <a:lstStyle/>
          <a:p>
            <a:pPr marL="0" indent="0">
              <a:spcBef>
                <a:spcPct val="0"/>
              </a:spcBef>
              <a:buNone/>
            </a:pPr>
            <a:r>
              <a:rPr lang="en-US" altLang="zh-CN" sz="4400" dirty="0"/>
              <a:t> THANK YOU</a:t>
            </a:r>
          </a:p>
        </p:txBody>
      </p:sp>
      <p:pic>
        <p:nvPicPr>
          <p:cNvPr id="37894" name="Picture Placeholder 6" descr="133971062-e1377823997861.jpg">
            <a:extLst>
              <a:ext uri="{FF2B5EF4-FFF2-40B4-BE49-F238E27FC236}">
                <a16:creationId xmlns:a16="http://schemas.microsoft.com/office/drawing/2014/main" id="{CB45FC43-7063-490A-9C79-6A42A0851F6E}"/>
              </a:ext>
            </a:extLst>
          </p:cNvPr>
          <p:cNvPicPr preferRelativeResize="0">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2187576" y="1041400"/>
            <a:ext cx="4206875" cy="4205288"/>
          </a:xfrm>
          <a:prstGeom prst="rect">
            <a:avLst/>
          </a:prstGeom>
          <a:solidFill>
            <a:srgbClr val="812E70"/>
          </a:solidFill>
          <a:ln w="107950">
            <a:solidFill>
              <a:srgbClr val="FFFFFF"/>
            </a:solid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52" name="Rectangle 6151">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D3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4" name="Rectangle 6153">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7" name="Content Placeholder 3" descr="student-motivation-7-728.jpg">
            <a:extLst>
              <a:ext uri="{FF2B5EF4-FFF2-40B4-BE49-F238E27FC236}">
                <a16:creationId xmlns:a16="http://schemas.microsoft.com/office/drawing/2014/main" id="{F0D6BED5-164F-4491-A956-33021DA89FA0}"/>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2381956" y="643467"/>
            <a:ext cx="7428088" cy="557106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A70F5C41-79A5-4B52-8862-3579295A5727}"/>
              </a:ext>
            </a:extLst>
          </p:cNvPr>
          <p:cNvSpPr>
            <a:spLocks noGrp="1" noChangeArrowheads="1"/>
          </p:cNvSpPr>
          <p:nvPr>
            <p:ph type="title" idx="4294967295"/>
          </p:nvPr>
        </p:nvSpPr>
        <p:spPr>
          <a:xfrm>
            <a:off x="481013" y="3752849"/>
            <a:ext cx="3290887" cy="2452687"/>
          </a:xfrm>
        </p:spPr>
        <p:txBody>
          <a:bodyPr vert="horz" lIns="91440" tIns="45720" rIns="91440" bIns="45720" rtlCol="0" anchor="ctr">
            <a:normAutofit/>
          </a:bodyPr>
          <a:lstStyle/>
          <a:p>
            <a:endParaRPr lang="en-US" altLang="en-US" sz="3600"/>
          </a:p>
        </p:txBody>
      </p:sp>
      <p:pic>
        <p:nvPicPr>
          <p:cNvPr id="7173" name="Picture 7172" descr="A group of yellow figures and a red figure on the other side">
            <a:extLst>
              <a:ext uri="{FF2B5EF4-FFF2-40B4-BE49-F238E27FC236}">
                <a16:creationId xmlns:a16="http://schemas.microsoft.com/office/drawing/2014/main" id="{D781353B-188E-AC87-C63E-23FAB14D675A}"/>
              </a:ext>
            </a:extLst>
          </p:cNvPr>
          <p:cNvPicPr>
            <a:picLocks noChangeAspect="1"/>
          </p:cNvPicPr>
          <p:nvPr/>
        </p:nvPicPr>
        <p:blipFill rotWithShape="1">
          <a:blip r:embed="rId2"/>
          <a:srcRect t="44487" b="9917"/>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7171" name="Content Placeholder 2">
            <a:extLst>
              <a:ext uri="{FF2B5EF4-FFF2-40B4-BE49-F238E27FC236}">
                <a16:creationId xmlns:a16="http://schemas.microsoft.com/office/drawing/2014/main" id="{ECBEC3B3-6513-4311-98BC-2381D083265A}"/>
              </a:ext>
            </a:extLst>
          </p:cNvPr>
          <p:cNvSpPr>
            <a:spLocks noGrp="1" noChangeArrowheads="1"/>
          </p:cNvSpPr>
          <p:nvPr>
            <p:ph idx="4294967295"/>
          </p:nvPr>
        </p:nvSpPr>
        <p:spPr bwMode="auto">
          <a:xfrm>
            <a:off x="4223982" y="3752850"/>
            <a:ext cx="7485413" cy="24526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marL="514350" algn="just"/>
            <a:r>
              <a:rPr lang="en-US" altLang="zh-CN" sz="1800" dirty="0"/>
              <a:t>Motivation results from the interaction of both conscious and unconscious factors such as </a:t>
            </a:r>
          </a:p>
          <a:p>
            <a:pPr marL="514350" algn="just"/>
            <a:r>
              <a:rPr lang="en-US" altLang="zh-CN" sz="1800" dirty="0"/>
              <a:t>Intensity of desire or need</a:t>
            </a:r>
          </a:p>
          <a:p>
            <a:pPr marL="514350" algn="just"/>
            <a:r>
              <a:rPr lang="en-US" altLang="zh-CN" sz="1800" dirty="0"/>
              <a:t>Incentive or reward value of the goal</a:t>
            </a:r>
          </a:p>
          <a:p>
            <a:pPr marL="514350" algn="just"/>
            <a:r>
              <a:rPr lang="en-US" altLang="zh-CN" sz="1800" dirty="0"/>
              <a:t>Expectations of the individual and of his or her peers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4C5B8C0C-1A93-4013-AB82-245BE6C95C4C}"/>
              </a:ext>
            </a:extLst>
          </p:cNvPr>
          <p:cNvSpPr>
            <a:spLocks noGrp="1" noChangeArrowheads="1"/>
          </p:cNvSpPr>
          <p:nvPr>
            <p:ph type="title" idx="4294967295"/>
          </p:nvPr>
        </p:nvSpPr>
        <p:spPr>
          <a:xfrm>
            <a:off x="481013" y="3752849"/>
            <a:ext cx="3290887" cy="2452687"/>
          </a:xfrm>
        </p:spPr>
        <p:txBody>
          <a:bodyPr vert="horz" lIns="91440" tIns="45720" rIns="91440" bIns="45720" rtlCol="0" anchor="ctr">
            <a:normAutofit/>
          </a:bodyPr>
          <a:lstStyle/>
          <a:p>
            <a:endParaRPr lang="en-US" altLang="en-US" sz="3600" dirty="0"/>
          </a:p>
        </p:txBody>
      </p:sp>
      <p:pic>
        <p:nvPicPr>
          <p:cNvPr id="8197" name="Picture 8196" descr="A calculus formula">
            <a:extLst>
              <a:ext uri="{FF2B5EF4-FFF2-40B4-BE49-F238E27FC236}">
                <a16:creationId xmlns:a16="http://schemas.microsoft.com/office/drawing/2014/main" id="{12978580-6977-EA8B-3DBA-477101B85599}"/>
              </a:ext>
            </a:extLst>
          </p:cNvPr>
          <p:cNvPicPr>
            <a:picLocks noChangeAspect="1"/>
          </p:cNvPicPr>
          <p:nvPr/>
        </p:nvPicPr>
        <p:blipFill rotWithShape="1">
          <a:blip r:embed="rId2"/>
          <a:srcRect t="21421" b="3298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8195" name="Content Placeholder 2">
            <a:extLst>
              <a:ext uri="{FF2B5EF4-FFF2-40B4-BE49-F238E27FC236}">
                <a16:creationId xmlns:a16="http://schemas.microsoft.com/office/drawing/2014/main" id="{C1DEF4E9-43FF-4CFE-9AE7-4DE9ACCC4773}"/>
              </a:ext>
            </a:extLst>
          </p:cNvPr>
          <p:cNvSpPr>
            <a:spLocks noGrp="1" noChangeArrowheads="1"/>
          </p:cNvSpPr>
          <p:nvPr>
            <p:ph idx="4294967295"/>
          </p:nvPr>
        </p:nvSpPr>
        <p:spPr bwMode="auto">
          <a:xfrm>
            <a:off x="4223982" y="3752850"/>
            <a:ext cx="7485413" cy="24526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marL="514350"/>
            <a:r>
              <a:rPr lang="en-US" altLang="zh-CN" sz="1800"/>
              <a:t>Educational psychology has identified two basic classifications of motivation </a:t>
            </a:r>
          </a:p>
          <a:p>
            <a:pPr marL="514350"/>
            <a:r>
              <a:rPr lang="en-US" altLang="zh-CN" sz="1800"/>
              <a:t>Extrinsic (external) </a:t>
            </a:r>
          </a:p>
          <a:p>
            <a:pPr marL="514350"/>
            <a:r>
              <a:rPr lang="en-US" altLang="zh-CN" sz="1800"/>
              <a:t>Intrinsic  (internal)</a:t>
            </a:r>
          </a:p>
          <a:p>
            <a:pPr marL="514350"/>
            <a:endParaRPr lang="en-US" altLang="zh-CN"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FDCBF569-C0B0-4B69-BD46-649B55F9EBA9}"/>
              </a:ext>
            </a:extLst>
          </p:cNvPr>
          <p:cNvSpPr>
            <a:spLocks noGrp="1" noChangeArrowheads="1"/>
          </p:cNvSpPr>
          <p:nvPr>
            <p:ph type="title" idx="4294967295"/>
          </p:nvPr>
        </p:nvSpPr>
        <p:spPr>
          <a:xfrm>
            <a:off x="481013" y="3752849"/>
            <a:ext cx="3290887" cy="2452687"/>
          </a:xfrm>
        </p:spPr>
        <p:txBody>
          <a:bodyPr vert="horz" lIns="91440" tIns="45720" rIns="91440" bIns="45720" rtlCol="0" anchor="ctr">
            <a:normAutofit/>
          </a:bodyPr>
          <a:lstStyle/>
          <a:p>
            <a:endParaRPr lang="en-US" altLang="en-US" sz="3600"/>
          </a:p>
        </p:txBody>
      </p:sp>
      <p:pic>
        <p:nvPicPr>
          <p:cNvPr id="9221" name="Picture 9220" descr="Red toy person in front of two lines of white figures">
            <a:extLst>
              <a:ext uri="{FF2B5EF4-FFF2-40B4-BE49-F238E27FC236}">
                <a16:creationId xmlns:a16="http://schemas.microsoft.com/office/drawing/2014/main" id="{67A9EBFA-5F85-50AD-E3FD-646AF6D37FC6}"/>
              </a:ext>
            </a:extLst>
          </p:cNvPr>
          <p:cNvPicPr>
            <a:picLocks noChangeAspect="1"/>
          </p:cNvPicPr>
          <p:nvPr/>
        </p:nvPicPr>
        <p:blipFill rotWithShape="1">
          <a:blip r:embed="rId2"/>
          <a:srcRect t="43077" b="10634"/>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9219" name="Content Placeholder 2">
            <a:extLst>
              <a:ext uri="{FF2B5EF4-FFF2-40B4-BE49-F238E27FC236}">
                <a16:creationId xmlns:a16="http://schemas.microsoft.com/office/drawing/2014/main" id="{2A8AE178-FA3C-4504-B446-D6D0DDB33779}"/>
              </a:ext>
            </a:extLst>
          </p:cNvPr>
          <p:cNvSpPr>
            <a:spLocks noGrp="1" noChangeArrowheads="1"/>
          </p:cNvSpPr>
          <p:nvPr>
            <p:ph idx="4294967295"/>
          </p:nvPr>
        </p:nvSpPr>
        <p:spPr bwMode="auto">
          <a:xfrm>
            <a:off x="4223982" y="3752850"/>
            <a:ext cx="7485413" cy="24526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r>
              <a:rPr lang="en-US" altLang="zh-CN" sz="1800"/>
              <a:t>Extrinsic motivation is motivation to perform and succeed for the sake of accomplishing a specific result or outcome</a:t>
            </a:r>
          </a:p>
          <a:p>
            <a:r>
              <a:rPr lang="en-US" altLang="zh-CN" sz="1800"/>
              <a:t>External motivation comes from influences outside of the individual</a:t>
            </a:r>
          </a:p>
          <a:p>
            <a:r>
              <a:rPr lang="en-US" altLang="zh-CN" sz="1800"/>
              <a:t>Common extrinsic motivators are rewards and the threat of punishment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useBgFill="1">
        <p:nvSpPr>
          <p:cNvPr id="10249" name="Rectangle 1024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itle 1">
            <a:extLst>
              <a:ext uri="{FF2B5EF4-FFF2-40B4-BE49-F238E27FC236}">
                <a16:creationId xmlns:a16="http://schemas.microsoft.com/office/drawing/2014/main" id="{444369F2-8488-437B-B3B4-2AB0BF6C865A}"/>
              </a:ext>
            </a:extLst>
          </p:cNvPr>
          <p:cNvSpPr>
            <a:spLocks noGrp="1" noChangeArrowheads="1"/>
          </p:cNvSpPr>
          <p:nvPr>
            <p:ph type="title" idx="4294967295"/>
          </p:nvPr>
        </p:nvSpPr>
        <p:spPr>
          <a:xfrm>
            <a:off x="710388" y="891540"/>
            <a:ext cx="5224523" cy="1578308"/>
          </a:xfrm>
        </p:spPr>
        <p:txBody>
          <a:bodyPr vert="horz" lIns="91440" tIns="45720" rIns="91440" bIns="45720" rtlCol="0" anchor="ctr">
            <a:normAutofit/>
          </a:bodyPr>
          <a:lstStyle/>
          <a:p>
            <a:endParaRPr lang="en-US" altLang="en-US" sz="4000"/>
          </a:p>
        </p:txBody>
      </p:sp>
      <p:sp>
        <p:nvSpPr>
          <p:cNvPr id="10243" name="Content Placeholder 2">
            <a:extLst>
              <a:ext uri="{FF2B5EF4-FFF2-40B4-BE49-F238E27FC236}">
                <a16:creationId xmlns:a16="http://schemas.microsoft.com/office/drawing/2014/main" id="{088D1D6B-1812-491E-8B5C-C08FBC8450F0}"/>
              </a:ext>
            </a:extLst>
          </p:cNvPr>
          <p:cNvSpPr>
            <a:spLocks noGrp="1" noChangeArrowheads="1"/>
          </p:cNvSpPr>
          <p:nvPr>
            <p:ph idx="4294967295"/>
          </p:nvPr>
        </p:nvSpPr>
        <p:spPr bwMode="auto">
          <a:xfrm>
            <a:off x="710390" y="2630161"/>
            <a:ext cx="5224521" cy="33324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p>
            <a:r>
              <a:rPr lang="en-US" altLang="zh-CN" sz="2000"/>
              <a:t>Thus extrinsically motivated learners may have to be enticed or prodded, may process information only superficially, and are often interested in performing only easy tasks and meeting minimal classroom requirements</a:t>
            </a:r>
          </a:p>
          <a:p>
            <a:r>
              <a:rPr lang="en-US" altLang="zh-CN" sz="2000"/>
              <a:t>However extrinsic motivation is equally necessary</a:t>
            </a:r>
          </a:p>
        </p:txBody>
      </p:sp>
      <p:pic>
        <p:nvPicPr>
          <p:cNvPr id="10245" name="Picture 10244">
            <a:extLst>
              <a:ext uri="{FF2B5EF4-FFF2-40B4-BE49-F238E27FC236}">
                <a16:creationId xmlns:a16="http://schemas.microsoft.com/office/drawing/2014/main" id="{7A611D6F-1004-60F2-9B90-603BDF0B23A5}"/>
              </a:ext>
            </a:extLst>
          </p:cNvPr>
          <p:cNvPicPr>
            <a:picLocks noChangeAspect="1"/>
          </p:cNvPicPr>
          <p:nvPr/>
        </p:nvPicPr>
        <p:blipFill rotWithShape="1">
          <a:blip r:embed="rId2"/>
          <a:srcRect l="12011" r="-2" b="-2"/>
          <a:stretch/>
        </p:blipFill>
        <p:spPr>
          <a:xfrm>
            <a:off x="6415922" y="891540"/>
            <a:ext cx="5776079" cy="5071110"/>
          </a:xfrm>
          <a:prstGeom prst="rect">
            <a:avLst/>
          </a:prstGeom>
          <a:effectLst>
            <a:outerShdw blurRad="406400" dist="317500" dir="5400000" sx="89000" sy="89000" rotWithShape="0">
              <a:prstClr val="black">
                <a:alpha val="15000"/>
              </a:prst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92B4B49C-2E70-4F52-9814-6D8914D4BACF}"/>
              </a:ext>
            </a:extLst>
          </p:cNvPr>
          <p:cNvSpPr>
            <a:spLocks noGrp="1" noChangeArrowheads="1"/>
          </p:cNvSpPr>
          <p:nvPr>
            <p:ph type="title" idx="4294967295"/>
          </p:nvPr>
        </p:nvSpPr>
        <p:spPr>
          <a:xfrm>
            <a:off x="481013" y="3752849"/>
            <a:ext cx="3290887" cy="2452687"/>
          </a:xfrm>
        </p:spPr>
        <p:txBody>
          <a:bodyPr vert="horz" lIns="91440" tIns="45720" rIns="91440" bIns="45720" rtlCol="0" anchor="ctr">
            <a:normAutofit/>
          </a:bodyPr>
          <a:lstStyle/>
          <a:p>
            <a:endParaRPr lang="en-US" altLang="en-US" sz="3600"/>
          </a:p>
        </p:txBody>
      </p:sp>
      <p:pic>
        <p:nvPicPr>
          <p:cNvPr id="11282" name="Picture 11268">
            <a:extLst>
              <a:ext uri="{FF2B5EF4-FFF2-40B4-BE49-F238E27FC236}">
                <a16:creationId xmlns:a16="http://schemas.microsoft.com/office/drawing/2014/main" id="{F6A21C02-E292-3B58-16C7-7206D23D8C70}"/>
              </a:ext>
            </a:extLst>
          </p:cNvPr>
          <p:cNvPicPr>
            <a:picLocks noChangeAspect="1"/>
          </p:cNvPicPr>
          <p:nvPr/>
        </p:nvPicPr>
        <p:blipFill rotWithShape="1">
          <a:blip r:embed="rId2"/>
          <a:srcRect t="20905" b="2858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1267" name="Content Placeholder 2">
            <a:extLst>
              <a:ext uri="{FF2B5EF4-FFF2-40B4-BE49-F238E27FC236}">
                <a16:creationId xmlns:a16="http://schemas.microsoft.com/office/drawing/2014/main" id="{679F1E68-0E29-4615-822E-C1BCD3F76DB9}"/>
              </a:ext>
            </a:extLst>
          </p:cNvPr>
          <p:cNvSpPr>
            <a:spLocks noGrp="1" noChangeArrowheads="1"/>
          </p:cNvSpPr>
          <p:nvPr>
            <p:ph idx="4294967295"/>
          </p:nvPr>
        </p:nvSpPr>
        <p:spPr bwMode="auto">
          <a:xfrm>
            <a:off x="4223982" y="3752850"/>
            <a:ext cx="7485413" cy="24526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r>
              <a:rPr lang="en-US" altLang="zh-CN" sz="1800"/>
              <a:t>Intrinsic motivation arises from a desire to learn a topic due to its inherent interests, for self-fulfilment, enjoyment and to achieve a mastery of the subject.</a:t>
            </a:r>
          </a:p>
          <a:p>
            <a:r>
              <a:rPr lang="en-US" altLang="zh-CN" sz="1800"/>
              <a:t>It exists within the individual rather than relying on external pressures or desire for reward</a:t>
            </a:r>
          </a:p>
          <a:p>
            <a:endParaRPr lang="en-US" altLang="zh-CN" sz="180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1435</Words>
  <Application>Microsoft Office PowerPoint</Application>
  <PresentationFormat>Widescreen</PresentationFormat>
  <Paragraphs>108</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Trebuchet MS</vt:lpstr>
      <vt:lpstr>Office Theme</vt:lpstr>
      <vt:lpstr>  Chapter – 5  MOTIVATION To LEARN   Prepared by: Dr. Waqar Ahmad</vt:lpstr>
      <vt:lpstr>Learning objectives</vt:lpstr>
      <vt:lpstr>DEFINITION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Motivation Affects Learning and Behavior</vt:lpstr>
      <vt:lpstr>PowerPoint Presentation</vt:lpstr>
      <vt:lpstr>PowerPoint Presentation</vt:lpstr>
      <vt:lpstr>PowerPoint Presentation</vt:lpstr>
      <vt:lpstr>PowerPoint Presentation</vt:lpstr>
      <vt:lpstr>PowerPoint Presentation</vt:lpstr>
      <vt:lpstr>PowerPoint Presentation</vt:lpstr>
      <vt:lpstr>How  to motivate Yourself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ARCS Model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MOTIVATION To LEARN   Prepared by: Dr. Waqar Ahmad</dc:title>
  <dc:creator>Waqar Ahmad</dc:creator>
  <cp:lastModifiedBy>Waqar Ahmad</cp:lastModifiedBy>
  <cp:revision>2</cp:revision>
  <dcterms:created xsi:type="dcterms:W3CDTF">2022-12-13T06:49:11Z</dcterms:created>
  <dcterms:modified xsi:type="dcterms:W3CDTF">2022-12-13T06:56:49Z</dcterms:modified>
</cp:coreProperties>
</file>