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693F-B683-4A19-9586-F16C15622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4C567-1095-4509-9921-35E6C02C6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DADD7-9681-4355-A320-F8935F7B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A0527-67C7-441A-9A34-5DEA7133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9BC5-DF9D-4754-9219-31B5CEBA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9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731D-6FFB-482F-B033-98F5A91F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6660C-F34E-47FF-A7B4-3DE559029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48E1D-B228-42C3-BE6B-57164E27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D782B-4EF2-464C-956E-78D5122A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7FB01-8A82-4B1F-A7DB-6426E2A5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98F19-17E4-4187-A210-6B605936D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60F04-B331-42AB-A612-87C667536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3F89C-9503-4C1A-9249-06B9B786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95973-6DC8-439F-A939-9B5C99D2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E8E2E-7A79-42FE-B6E0-6B81443F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0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FC8B-06DC-454E-A88A-CF0D4DF7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20DC-E422-4510-AFD6-FF12DDD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2A9AB-B474-48E1-A9E2-ACD79439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68DC6-B574-43F1-9734-AFCC8BE5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EE23C-89A3-4628-B19A-61E9B281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5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D79E-A685-4FEB-A5D2-940F0CAA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6D8BF-2A18-41DC-BDC5-123C2EB8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92C10-89A5-43A7-9384-35BCAABD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100D-865F-408E-A3CD-6CA77DE5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F2B3E-1A8B-4392-9957-B3365F0C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F3DB-2FE7-4E95-97E3-C49A09F3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9E3F-3F3C-4AEA-8004-D31FA5636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FAF35-3F6E-477C-8E86-88818C248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9AE27-9144-43A3-A1F8-3B536ED3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32E84-3874-4C76-90F9-C9D360F5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E110-AB31-4A5C-86FE-53DEF096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7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E854-A35B-4F9E-AD6D-D51E7368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694E7-6211-4C61-8ECF-88F6BA14F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C23A6-CF69-4419-B997-266A81731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791B2-2E9D-4016-B8CE-37064F85B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978E5-3B1F-447F-A418-364624D4F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7F298-21FA-4257-A8FE-F9491B35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C34BB-9A30-4CFF-8590-1927F3A8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6369B-6439-4D78-AAAB-05B6D3A8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3B0F-FC1C-4B28-B2DA-A48930E3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17A16-026B-46EB-83C7-28A3ABD7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7C184-51A5-4DAC-BB1A-6AA5C5DD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119D4-696D-45F1-9120-DFAF2B2C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8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D4CE7-05BE-4685-9BCC-5483A26E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C3EE9-1C62-43AF-BD31-5EAB782C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F6266-6FBC-4D84-A01E-CC4F109E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81C7-03BF-407D-90DB-77AF803A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8D7B8-5580-4B80-A0AF-C467D4B6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C4E28-314B-4B6D-A38E-AA7700F8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9B2BC-CC40-411D-9AAB-2CEFA185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352E1-9B5B-4966-A07C-CB582C35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2D6F9-B380-4372-8305-D6862F71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6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8935-C120-421B-8E9D-A1496C9E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DA686-67A0-4445-895E-190D3FE9E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DC82C-7636-4DE4-89C6-378115623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781A0-68EF-40AB-BE47-A5A8C9DE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27BA9-A6A5-46B7-AAF6-33D37E1B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3FAE1-8166-458B-BBB9-DCB0B1C6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2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7B3FE-3F4C-4AE6-9D11-F7CD4754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E3CE0-4C5C-40C7-A116-901657627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1657-02E4-4BF1-924D-89366F0FB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27EF-B09E-450F-822B-3FB5EC5FC41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182F0-A0A0-4C4F-938B-B77E72C1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D4A96-E507-4468-B8DC-F599ED373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F9DD-9B26-4DA2-AD41-7137A464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9883-8554-4DCB-8317-BFEF1FA7F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Chapter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77765-B5A1-4FD6-A1DF-295D7B3CB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NEWTONION FLOW</a:t>
            </a:r>
          </a:p>
        </p:txBody>
      </p:sp>
    </p:spTree>
    <p:extLst>
      <p:ext uri="{BB962C8B-B14F-4D97-AF65-F5344CB8AC3E}">
        <p14:creationId xmlns:p14="http://schemas.microsoft.com/office/powerpoint/2010/main" val="356245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74781-DF4E-4B3A-96CB-3AE6DBFB6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30" y="0"/>
            <a:ext cx="10219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6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03A2B-9E0D-4AFE-B2FF-07171EB3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804987"/>
            <a:ext cx="110394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225685-AB0E-4F1B-A91F-BE70BFC05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80" y="101600"/>
            <a:ext cx="10172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9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7FA44-97C9-42FC-BBDD-AC2319B15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328612"/>
            <a:ext cx="107442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9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3D29C-C316-4D44-9E07-5C98BC475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22" y="0"/>
            <a:ext cx="1032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0904F-2BDC-4F5E-9B27-1BD3A402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8700"/>
            <a:ext cx="1082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9D104-9373-44ED-9A2A-7B37C41D2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038225"/>
            <a:ext cx="10839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1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43692B-E5D0-43F5-9E03-119126F20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700212"/>
            <a:ext cx="114204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6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B55E9-8B01-4514-8A1A-AC723452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981075"/>
            <a:ext cx="116490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FC446-3D71-4750-9E8D-0514198FC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80" y="670560"/>
            <a:ext cx="9042400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EB0F8D-BF9F-4D78-AAB9-AA023920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91" y="0"/>
            <a:ext cx="9271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6FCE2-3E8B-4E1F-BA30-DF9793459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19" y="0"/>
            <a:ext cx="10891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5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E3945-0552-4298-BA2E-E7F5A7BE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9525"/>
            <a:ext cx="107632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0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DE756-AA8C-49E9-AB7F-DD5AADF5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18" y="0"/>
            <a:ext cx="1056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9F014-2F8F-4AFB-8ACB-6EE197A8C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804987"/>
            <a:ext cx="96297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C7FD0-9A12-4AE4-8664-A9AEB70E3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019175"/>
            <a:ext cx="107442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69C67-4928-4925-93B3-86A53F00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55" y="0"/>
            <a:ext cx="11034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3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Chapter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Ziyad Jamil</dc:creator>
  <cp:lastModifiedBy>Ziyad Jamil Talabany</cp:lastModifiedBy>
  <cp:revision>11</cp:revision>
  <dcterms:created xsi:type="dcterms:W3CDTF">2021-04-08T13:01:55Z</dcterms:created>
  <dcterms:modified xsi:type="dcterms:W3CDTF">2021-04-14T06:54:18Z</dcterms:modified>
</cp:coreProperties>
</file>