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1A5F-5070-4411-A9BA-6E8A7C764EE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83B1-BB37-4DCF-B32A-36039494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 p example explaining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1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580103"/>
            <a:ext cx="11763375" cy="58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27820"/>
            <a:ext cx="11068050" cy="63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4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609600"/>
            <a:ext cx="10467975" cy="5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26142"/>
            <a:ext cx="10887075" cy="64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01445"/>
            <a:ext cx="10725150" cy="57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3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14350"/>
            <a:ext cx="10934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5" y="-274844"/>
            <a:ext cx="6381750" cy="353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23" y="3027106"/>
            <a:ext cx="91916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5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 p example explaining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p example explaining</dc:title>
  <dc:creator>MiQDAD</dc:creator>
  <cp:lastModifiedBy>MiQDAD</cp:lastModifiedBy>
  <cp:revision>3</cp:revision>
  <dcterms:created xsi:type="dcterms:W3CDTF">2023-05-08T05:52:14Z</dcterms:created>
  <dcterms:modified xsi:type="dcterms:W3CDTF">2023-05-08T06:13:57Z</dcterms:modified>
</cp:coreProperties>
</file>