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301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10/19/2023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479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10/19/2023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613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10/19/2023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852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10/19/2023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366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10/19/2023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967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10/19/2023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098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10/19/2023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1065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10/19/2023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123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10/19/2023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534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10/19/2023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933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10/19/2023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767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10/19/2023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7171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mailto:goran.nori@tiu.edu.iq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Video 3" descr="3D Rendering Of The Brain">
            <a:extLst>
              <a:ext uri="{FF2B5EF4-FFF2-40B4-BE49-F238E27FC236}">
                <a16:creationId xmlns:a16="http://schemas.microsoft.com/office/drawing/2014/main" id="{5446A7A1-D717-BF12-B420-398D625497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59" r="1" b="1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28A581D-1BC9-4759-AB42-F7685630E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52" y="3260035"/>
            <a:ext cx="5959692" cy="3597965"/>
          </a:xfrm>
          <a:custGeom>
            <a:avLst/>
            <a:gdLst>
              <a:gd name="connsiteX0" fmla="*/ 3008109 w 5959692"/>
              <a:gd name="connsiteY0" fmla="*/ 42 h 3560169"/>
              <a:gd name="connsiteX1" fmla="*/ 4702247 w 5959692"/>
              <a:gd name="connsiteY1" fmla="*/ 626282 h 3560169"/>
              <a:gd name="connsiteX2" fmla="*/ 5069411 w 5959692"/>
              <a:gd name="connsiteY2" fmla="*/ 865826 h 3560169"/>
              <a:gd name="connsiteX3" fmla="*/ 5895906 w 5959692"/>
              <a:gd name="connsiteY3" fmla="*/ 1594994 h 3560169"/>
              <a:gd name="connsiteX4" fmla="*/ 5959691 w 5959692"/>
              <a:gd name="connsiteY4" fmla="*/ 1728783 h 3560169"/>
              <a:gd name="connsiteX5" fmla="*/ 5959692 w 5959692"/>
              <a:gd name="connsiteY5" fmla="*/ 3560169 h 3560169"/>
              <a:gd name="connsiteX6" fmla="*/ 635 w 5959692"/>
              <a:gd name="connsiteY6" fmla="*/ 3560169 h 3560169"/>
              <a:gd name="connsiteX7" fmla="*/ 0 w 5959692"/>
              <a:gd name="connsiteY7" fmla="*/ 3534810 h 3560169"/>
              <a:gd name="connsiteX8" fmla="*/ 56896 w 5959692"/>
              <a:gd name="connsiteY8" fmla="*/ 3142342 h 3560169"/>
              <a:gd name="connsiteX9" fmla="*/ 605568 w 5959692"/>
              <a:gd name="connsiteY9" fmla="*/ 1932853 h 3560169"/>
              <a:gd name="connsiteX10" fmla="*/ 736162 w 5959692"/>
              <a:gd name="connsiteY10" fmla="*/ 1690788 h 3560169"/>
              <a:gd name="connsiteX11" fmla="*/ 2021319 w 5959692"/>
              <a:gd name="connsiteY11" fmla="*/ 209863 h 3560169"/>
              <a:gd name="connsiteX12" fmla="*/ 3008109 w 5959692"/>
              <a:gd name="connsiteY12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7CE1C1F-C9E2-4C83-BA54-D7BC5D521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52" y="3406833"/>
            <a:ext cx="5724034" cy="3451167"/>
          </a:xfrm>
          <a:custGeom>
            <a:avLst/>
            <a:gdLst>
              <a:gd name="connsiteX0" fmla="*/ 2808622 w 5724034"/>
              <a:gd name="connsiteY0" fmla="*/ 207 h 3451167"/>
              <a:gd name="connsiteX1" fmla="*/ 4400004 w 5724034"/>
              <a:gd name="connsiteY1" fmla="*/ 607462 h 3451167"/>
              <a:gd name="connsiteX2" fmla="*/ 4745277 w 5724034"/>
              <a:gd name="connsiteY2" fmla="*/ 837612 h 3451167"/>
              <a:gd name="connsiteX3" fmla="*/ 5584627 w 5724034"/>
              <a:gd name="connsiteY3" fmla="*/ 1665805 h 3451167"/>
              <a:gd name="connsiteX4" fmla="*/ 5682689 w 5724034"/>
              <a:gd name="connsiteY4" fmla="*/ 1947596 h 3451167"/>
              <a:gd name="connsiteX5" fmla="*/ 5724034 w 5724034"/>
              <a:gd name="connsiteY5" fmla="*/ 2133764 h 3451167"/>
              <a:gd name="connsiteX6" fmla="*/ 5724034 w 5724034"/>
              <a:gd name="connsiteY6" fmla="*/ 3254784 h 3451167"/>
              <a:gd name="connsiteX7" fmla="*/ 5682668 w 5724034"/>
              <a:gd name="connsiteY7" fmla="*/ 3451167 h 3451167"/>
              <a:gd name="connsiteX8" fmla="*/ 3398 w 5724034"/>
              <a:gd name="connsiteY8" fmla="*/ 3451167 h 3451167"/>
              <a:gd name="connsiteX9" fmla="*/ 0 w 5724034"/>
              <a:gd name="connsiteY9" fmla="*/ 3332475 h 3451167"/>
              <a:gd name="connsiteX10" fmla="*/ 51930 w 5724034"/>
              <a:gd name="connsiteY10" fmla="*/ 2960389 h 3451167"/>
              <a:gd name="connsiteX11" fmla="*/ 562146 w 5724034"/>
              <a:gd name="connsiteY11" fmla="*/ 1816544 h 3451167"/>
              <a:gd name="connsiteX12" fmla="*/ 683754 w 5724034"/>
              <a:gd name="connsiteY12" fmla="*/ 1587775 h 3451167"/>
              <a:gd name="connsiteX13" fmla="*/ 1883792 w 5724034"/>
              <a:gd name="connsiteY13" fmla="*/ 191878 h 3451167"/>
              <a:gd name="connsiteX14" fmla="*/ 2808622 w 5724034"/>
              <a:gd name="connsiteY14" fmla="*/ 207 h 345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24034" h="3451167">
                <a:moveTo>
                  <a:pt x="2808622" y="207"/>
                </a:moveTo>
                <a:cubicBezTo>
                  <a:pt x="3316039" y="7471"/>
                  <a:pt x="3825452" y="206405"/>
                  <a:pt x="4400004" y="607462"/>
                </a:cubicBezTo>
                <a:cubicBezTo>
                  <a:pt x="4520314" y="691458"/>
                  <a:pt x="4634691" y="765791"/>
                  <a:pt x="4745277" y="837612"/>
                </a:cubicBezTo>
                <a:cubicBezTo>
                  <a:pt x="5203686" y="1135457"/>
                  <a:pt x="5430786" y="1295036"/>
                  <a:pt x="5584627" y="1665805"/>
                </a:cubicBezTo>
                <a:cubicBezTo>
                  <a:pt x="5622816" y="1757843"/>
                  <a:pt x="5655511" y="1851832"/>
                  <a:pt x="5682689" y="1947596"/>
                </a:cubicBezTo>
                <a:lnTo>
                  <a:pt x="5724034" y="2133764"/>
                </a:lnTo>
                <a:lnTo>
                  <a:pt x="5724034" y="3254784"/>
                </a:lnTo>
                <a:lnTo>
                  <a:pt x="5682668" y="3451167"/>
                </a:lnTo>
                <a:lnTo>
                  <a:pt x="3398" y="3451167"/>
                </a:lnTo>
                <a:lnTo>
                  <a:pt x="0" y="3332475"/>
                </a:lnTo>
                <a:cubicBezTo>
                  <a:pt x="1789" y="3212109"/>
                  <a:pt x="19193" y="3089357"/>
                  <a:pt x="51930" y="2960389"/>
                </a:cubicBezTo>
                <a:cubicBezTo>
                  <a:pt x="143234" y="2600640"/>
                  <a:pt x="346682" y="2219774"/>
                  <a:pt x="562146" y="1816544"/>
                </a:cubicBezTo>
                <a:cubicBezTo>
                  <a:pt x="601922" y="1742209"/>
                  <a:pt x="642967" y="1665303"/>
                  <a:pt x="683754" y="1587775"/>
                </a:cubicBezTo>
                <a:cubicBezTo>
                  <a:pt x="1048876" y="893902"/>
                  <a:pt x="1329611" y="421821"/>
                  <a:pt x="1883792" y="191878"/>
                </a:cubicBezTo>
                <a:cubicBezTo>
                  <a:pt x="2200442" y="60492"/>
                  <a:pt x="2504173" y="-4151"/>
                  <a:pt x="2808622" y="20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31C0CFE-AC9D-4032-8A9F-36B1BA171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38" y="3568843"/>
            <a:ext cx="5185263" cy="3289157"/>
          </a:xfrm>
          <a:custGeom>
            <a:avLst/>
            <a:gdLst>
              <a:gd name="connsiteX0" fmla="*/ 2789606 w 5185263"/>
              <a:gd name="connsiteY0" fmla="*/ 547 h 3289157"/>
              <a:gd name="connsiteX1" fmla="*/ 3615203 w 5185263"/>
              <a:gd name="connsiteY1" fmla="*/ 212024 h 3289157"/>
              <a:gd name="connsiteX2" fmla="*/ 4640523 w 5185263"/>
              <a:gd name="connsiteY2" fmla="*/ 1554014 h 3289157"/>
              <a:gd name="connsiteX3" fmla="*/ 4740928 w 5185263"/>
              <a:gd name="connsiteY3" fmla="*/ 1771262 h 3289157"/>
              <a:gd name="connsiteX4" fmla="*/ 5154813 w 5185263"/>
              <a:gd name="connsiteY4" fmla="*/ 2853998 h 3289157"/>
              <a:gd name="connsiteX5" fmla="*/ 5185263 w 5185263"/>
              <a:gd name="connsiteY5" fmla="*/ 3088987 h 3289157"/>
              <a:gd name="connsiteX6" fmla="*/ 5179508 w 5185263"/>
              <a:gd name="connsiteY6" fmla="*/ 3289157 h 3289157"/>
              <a:gd name="connsiteX7" fmla="*/ 106551 w 5185263"/>
              <a:gd name="connsiteY7" fmla="*/ 3289157 h 3289157"/>
              <a:gd name="connsiteX8" fmla="*/ 64243 w 5185263"/>
              <a:gd name="connsiteY8" fmla="*/ 3124220 h 3289157"/>
              <a:gd name="connsiteX9" fmla="*/ 275 w 5185263"/>
              <a:gd name="connsiteY9" fmla="*/ 2548847 h 3289157"/>
              <a:gd name="connsiteX10" fmla="*/ 221692 w 5185263"/>
              <a:gd name="connsiteY10" fmla="*/ 1451188 h 3289157"/>
              <a:gd name="connsiteX11" fmla="*/ 1011126 w 5185263"/>
              <a:gd name="connsiteY11" fmla="*/ 710513 h 3289157"/>
              <a:gd name="connsiteX12" fmla="*/ 1331439 w 5185263"/>
              <a:gd name="connsiteY12" fmla="*/ 508693 h 3289157"/>
              <a:gd name="connsiteX13" fmla="*/ 2789606 w 5185263"/>
              <a:gd name="connsiteY13" fmla="*/ 547 h 328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185263" h="3289157">
                <a:moveTo>
                  <a:pt x="2789606" y="547"/>
                </a:moveTo>
                <a:cubicBezTo>
                  <a:pt x="3064091" y="7389"/>
                  <a:pt x="3335164" y="78419"/>
                  <a:pt x="3615203" y="212024"/>
                </a:cubicBezTo>
                <a:cubicBezTo>
                  <a:pt x="4105311" y="445850"/>
                  <a:pt x="4339344" y="895220"/>
                  <a:pt x="4640523" y="1554014"/>
                </a:cubicBezTo>
                <a:cubicBezTo>
                  <a:pt x="4674166" y="1627622"/>
                  <a:pt x="4708067" y="1700661"/>
                  <a:pt x="4740928" y="1771262"/>
                </a:cubicBezTo>
                <a:cubicBezTo>
                  <a:pt x="4918908" y="2154224"/>
                  <a:pt x="5086959" y="2515945"/>
                  <a:pt x="5154813" y="2853998"/>
                </a:cubicBezTo>
                <a:cubicBezTo>
                  <a:pt x="5171032" y="2934791"/>
                  <a:pt x="5181222" y="3012769"/>
                  <a:pt x="5185263" y="3088987"/>
                </a:cubicBezTo>
                <a:lnTo>
                  <a:pt x="5179508" y="3289157"/>
                </a:lnTo>
                <a:lnTo>
                  <a:pt x="106551" y="3289157"/>
                </a:lnTo>
                <a:lnTo>
                  <a:pt x="64243" y="3124220"/>
                </a:lnTo>
                <a:cubicBezTo>
                  <a:pt x="24356" y="2932449"/>
                  <a:pt x="2942" y="2740198"/>
                  <a:pt x="275" y="2548847"/>
                </a:cubicBezTo>
                <a:cubicBezTo>
                  <a:pt x="-5129" y="2157654"/>
                  <a:pt x="69311" y="1788324"/>
                  <a:pt x="221692" y="1451188"/>
                </a:cubicBezTo>
                <a:cubicBezTo>
                  <a:pt x="375157" y="1111655"/>
                  <a:pt x="586167" y="971279"/>
                  <a:pt x="1011126" y="710513"/>
                </a:cubicBezTo>
                <a:cubicBezTo>
                  <a:pt x="1113643" y="647635"/>
                  <a:pt x="1219676" y="582554"/>
                  <a:pt x="1331439" y="508693"/>
                </a:cubicBezTo>
                <a:cubicBezTo>
                  <a:pt x="1865178" y="156035"/>
                  <a:pt x="2332131" y="-10858"/>
                  <a:pt x="2789606" y="547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52B2C4-4F7C-D2C1-267D-17D7FF137B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5593" y="3316147"/>
            <a:ext cx="3848430" cy="2186393"/>
          </a:xfrm>
        </p:spPr>
        <p:txBody>
          <a:bodyPr anchor="b">
            <a:normAutofit/>
          </a:bodyPr>
          <a:lstStyle/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Nervous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3AF198-0DF8-0D40-7FCA-D68A73FB51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5593" y="5405378"/>
            <a:ext cx="2595546" cy="1224036"/>
          </a:xfrm>
        </p:spPr>
        <p:txBody>
          <a:bodyPr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US" sz="12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grade</a:t>
            </a:r>
            <a:b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Lab 1</a:t>
            </a:r>
            <a:b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Goran Saleh</a:t>
            </a:r>
            <a:b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hlinkClick r:id="rId5"/>
              </a:rPr>
              <a:t>goran.nori@tiu.edu.iq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217F32C-75AA-4B97-ADFB-5E2C3C7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erial view of a highway near the ocean">
            <a:extLst>
              <a:ext uri="{FF2B5EF4-FFF2-40B4-BE49-F238E27FC236}">
                <a16:creationId xmlns:a16="http://schemas.microsoft.com/office/drawing/2014/main" id="{5633ADE6-C74A-2975-DAAC-1E8AA6884D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33" b="131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D76AAEA-AF3A-4616-9F99-E9AA131A5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360" y="0"/>
            <a:ext cx="8168639" cy="6858000"/>
          </a:xfrm>
          <a:prstGeom prst="rect">
            <a:avLst/>
          </a:prstGeom>
          <a:gradFill>
            <a:gsLst>
              <a:gs pos="58000">
                <a:schemeClr val="tx1">
                  <a:alpha val="55000"/>
                </a:schemeClr>
              </a:gs>
              <a:gs pos="33000">
                <a:schemeClr val="tx1">
                  <a:alpha val="40000"/>
                </a:schemeClr>
              </a:gs>
              <a:gs pos="3000">
                <a:schemeClr val="tx1"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A53E76-9D88-AF7C-12FF-3B0C0153D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346268"/>
            <a:ext cx="5618431" cy="3285207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5400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D57D26-1248-A3DA-E8F9-451B0D114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080" y="4631475"/>
            <a:ext cx="5588349" cy="1150200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>
              <a:spcBef>
                <a:spcPts val="930"/>
              </a:spcBef>
            </a:pP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306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9CE80-4231-4969-1242-CB47D8D33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D2BB9-2ABF-540E-D0EF-B88DA72F3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CNS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PNS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/>
              <a:t>Neuron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52661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3BE0D-DF37-753B-88DF-30D22B0FF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human body&#10;&#10;Description automatically generated">
            <a:extLst>
              <a:ext uri="{FF2B5EF4-FFF2-40B4-BE49-F238E27FC236}">
                <a16:creationId xmlns:a16="http://schemas.microsoft.com/office/drawing/2014/main" id="{D74FD87C-F08E-CA41-C8A6-8EF2FD1C80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609" y="-38137"/>
            <a:ext cx="8770571" cy="7194465"/>
          </a:xfrm>
        </p:spPr>
      </p:pic>
    </p:spTree>
    <p:extLst>
      <p:ext uri="{BB962C8B-B14F-4D97-AF65-F5344CB8AC3E}">
        <p14:creationId xmlns:p14="http://schemas.microsoft.com/office/powerpoint/2010/main" val="2048460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A70F8-5774-D2FE-DF2B-D244F7B3A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the human nervous system&#10;&#10;Description automatically generated">
            <a:extLst>
              <a:ext uri="{FF2B5EF4-FFF2-40B4-BE49-F238E27FC236}">
                <a16:creationId xmlns:a16="http://schemas.microsoft.com/office/drawing/2014/main" id="{8B42C95E-39AD-AF36-ECDA-5F075FF9FF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80" y="1371"/>
            <a:ext cx="6227179" cy="6896025"/>
          </a:xfrm>
        </p:spPr>
      </p:pic>
    </p:spTree>
    <p:extLst>
      <p:ext uri="{BB962C8B-B14F-4D97-AF65-F5344CB8AC3E}">
        <p14:creationId xmlns:p14="http://schemas.microsoft.com/office/powerpoint/2010/main" val="1648144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5DEBF-80A9-E23B-5A99-B898FCF01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the human body&#10;&#10;Description automatically generated">
            <a:extLst>
              <a:ext uri="{FF2B5EF4-FFF2-40B4-BE49-F238E27FC236}">
                <a16:creationId xmlns:a16="http://schemas.microsoft.com/office/drawing/2014/main" id="{A7F59642-7289-18C3-F6C9-8FABB1FFB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614" y="20677"/>
            <a:ext cx="7187879" cy="7187879"/>
          </a:xfrm>
        </p:spPr>
      </p:pic>
    </p:spTree>
    <p:extLst>
      <p:ext uri="{BB962C8B-B14F-4D97-AF65-F5344CB8AC3E}">
        <p14:creationId xmlns:p14="http://schemas.microsoft.com/office/powerpoint/2010/main" val="3136510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91C76-14FD-AF7D-7D31-F0B8F3429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the spinal cord&#10;&#10;Description automatically generated">
            <a:extLst>
              <a:ext uri="{FF2B5EF4-FFF2-40B4-BE49-F238E27FC236}">
                <a16:creationId xmlns:a16="http://schemas.microsoft.com/office/drawing/2014/main" id="{59EEA63F-1619-85C1-8485-97C32C89B9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709" y="87097"/>
            <a:ext cx="6100904" cy="6756187"/>
          </a:xfrm>
        </p:spPr>
      </p:pic>
    </p:spTree>
    <p:extLst>
      <p:ext uri="{BB962C8B-B14F-4D97-AF65-F5344CB8AC3E}">
        <p14:creationId xmlns:p14="http://schemas.microsoft.com/office/powerpoint/2010/main" val="2298082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25812-1855-5756-F33B-B1AA1383F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nervous system&#10;&#10;Description automatically generated">
            <a:extLst>
              <a:ext uri="{FF2B5EF4-FFF2-40B4-BE49-F238E27FC236}">
                <a16:creationId xmlns:a16="http://schemas.microsoft.com/office/drawing/2014/main" id="{09B6D8FE-ED07-BBEA-518E-6115CC5F7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915" y="0"/>
            <a:ext cx="4035566" cy="3310359"/>
          </a:xfrm>
        </p:spPr>
      </p:pic>
      <p:pic>
        <p:nvPicPr>
          <p:cNvPr id="7" name="Picture 6" descr="A diagram of different types of neurons&#10;&#10;Description automatically generated">
            <a:extLst>
              <a:ext uri="{FF2B5EF4-FFF2-40B4-BE49-F238E27FC236}">
                <a16:creationId xmlns:a16="http://schemas.microsoft.com/office/drawing/2014/main" id="{5A9D77D4-088D-66E7-5E16-47FFD9490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60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09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59A4-0051-3A00-27C4-01C53CC81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sible Body _ 3D Walkthrough of Central Nervous System and Brain Anatomy">
            <a:hlinkClick r:id="" action="ppaction://media"/>
            <a:extLst>
              <a:ext uri="{FF2B5EF4-FFF2-40B4-BE49-F238E27FC236}">
                <a16:creationId xmlns:a16="http://schemas.microsoft.com/office/drawing/2014/main" id="{B82559A6-19D2-1F17-C940-B4E957564DB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14"/>
          </a:xfrm>
        </p:spPr>
      </p:pic>
    </p:spTree>
    <p:extLst>
      <p:ext uri="{BB962C8B-B14F-4D97-AF65-F5344CB8AC3E}">
        <p14:creationId xmlns:p14="http://schemas.microsoft.com/office/powerpoint/2010/main" val="146552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6231-FE68-7611-AED9-2F7D1D397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entral nervous system __ 3d Video__ 3d animation __ Biology topic (1)">
            <a:hlinkClick r:id="" action="ppaction://media"/>
            <a:extLst>
              <a:ext uri="{FF2B5EF4-FFF2-40B4-BE49-F238E27FC236}">
                <a16:creationId xmlns:a16="http://schemas.microsoft.com/office/drawing/2014/main" id="{1C48C0B4-5299-8A40-42F0-690B2C6553C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228" y="0"/>
            <a:ext cx="11100122" cy="6901941"/>
          </a:xfrm>
        </p:spPr>
      </p:pic>
    </p:spTree>
    <p:extLst>
      <p:ext uri="{BB962C8B-B14F-4D97-AF65-F5344CB8AC3E}">
        <p14:creationId xmlns:p14="http://schemas.microsoft.com/office/powerpoint/2010/main" val="97191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ketchLinesVTI">
  <a:themeElements>
    <a:clrScheme name="AnalogousFromLightSeedRightStep">
      <a:dk1>
        <a:srgbClr val="000000"/>
      </a:dk1>
      <a:lt1>
        <a:srgbClr val="FFFFFF"/>
      </a:lt1>
      <a:dk2>
        <a:srgbClr val="36371F"/>
      </a:dk2>
      <a:lt2>
        <a:srgbClr val="E2E4E8"/>
      </a:lt2>
      <a:accent1>
        <a:srgbClr val="C79950"/>
      </a:accent1>
      <a:accent2>
        <a:srgbClr val="A5A74E"/>
      </a:accent2>
      <a:accent3>
        <a:srgbClr val="8CAC64"/>
      </a:accent3>
      <a:accent4>
        <a:srgbClr val="61B454"/>
      </a:accent4>
      <a:accent5>
        <a:srgbClr val="59B372"/>
      </a:accent5>
      <a:accent6>
        <a:srgbClr val="53B194"/>
      </a:accent6>
      <a:hlink>
        <a:srgbClr val="6682AD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26</Words>
  <Application>Microsoft Office PowerPoint</Application>
  <PresentationFormat>Widescreen</PresentationFormat>
  <Paragraphs>8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Meiryo</vt:lpstr>
      <vt:lpstr>Arial</vt:lpstr>
      <vt:lpstr>Corbel</vt:lpstr>
      <vt:lpstr>SketchLinesVTI</vt:lpstr>
      <vt:lpstr>Nervous System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Nervous System</dc:title>
  <dc:creator>goran nori</dc:creator>
  <cp:lastModifiedBy>goran nori</cp:lastModifiedBy>
  <cp:revision>4</cp:revision>
  <dcterms:created xsi:type="dcterms:W3CDTF">2023-10-18T21:25:55Z</dcterms:created>
  <dcterms:modified xsi:type="dcterms:W3CDTF">2023-10-19T07:09:01Z</dcterms:modified>
</cp:coreProperties>
</file>