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 id="2147483726" r:id="rId2"/>
  </p:sldMasterIdLst>
  <p:notesMasterIdLst>
    <p:notesMasterId r:id="rId44"/>
  </p:notesMasterIdLst>
  <p:sldIdLst>
    <p:sldId id="256" r:id="rId3"/>
    <p:sldId id="257" r:id="rId4"/>
    <p:sldId id="258" r:id="rId5"/>
    <p:sldId id="309" r:id="rId6"/>
    <p:sldId id="278" r:id="rId7"/>
    <p:sldId id="279" r:id="rId8"/>
    <p:sldId id="280" r:id="rId9"/>
    <p:sldId id="317" r:id="rId10"/>
    <p:sldId id="311" r:id="rId11"/>
    <p:sldId id="281" r:id="rId12"/>
    <p:sldId id="283" r:id="rId13"/>
    <p:sldId id="284" r:id="rId14"/>
    <p:sldId id="285" r:id="rId15"/>
    <p:sldId id="288" r:id="rId16"/>
    <p:sldId id="289" r:id="rId17"/>
    <p:sldId id="290" r:id="rId18"/>
    <p:sldId id="291" r:id="rId19"/>
    <p:sldId id="312" r:id="rId20"/>
    <p:sldId id="292" r:id="rId21"/>
    <p:sldId id="293" r:id="rId22"/>
    <p:sldId id="264" r:id="rId23"/>
    <p:sldId id="268" r:id="rId24"/>
    <p:sldId id="294" r:id="rId25"/>
    <p:sldId id="313" r:id="rId26"/>
    <p:sldId id="314" r:id="rId27"/>
    <p:sldId id="315" r:id="rId28"/>
    <p:sldId id="295" r:id="rId29"/>
    <p:sldId id="296" r:id="rId30"/>
    <p:sldId id="297" r:id="rId31"/>
    <p:sldId id="298" r:id="rId32"/>
    <p:sldId id="269" r:id="rId33"/>
    <p:sldId id="270" r:id="rId34"/>
    <p:sldId id="299" r:id="rId35"/>
    <p:sldId id="300" r:id="rId36"/>
    <p:sldId id="316" r:id="rId37"/>
    <p:sldId id="301" r:id="rId38"/>
    <p:sldId id="302" r:id="rId39"/>
    <p:sldId id="306" r:id="rId40"/>
    <p:sldId id="307" r:id="rId41"/>
    <p:sldId id="305" r:id="rId42"/>
    <p:sldId id="308" r:id="rId43"/>
  </p:sldIdLst>
  <p:sldSz cx="12801600" cy="7315200"/>
  <p:notesSz cx="6858000" cy="9144000"/>
  <p:defaultTextStyle>
    <a:defPPr>
      <a:defRPr lang="en-US"/>
    </a:defPPr>
    <a:lvl1pPr marL="0" algn="l" defTabSz="951799" rtl="0" eaLnBrk="1" latinLnBrk="0" hangingPunct="1">
      <a:defRPr sz="1874" kern="1200">
        <a:solidFill>
          <a:schemeClr val="tx1"/>
        </a:solidFill>
        <a:latin typeface="+mn-lt"/>
        <a:ea typeface="+mn-ea"/>
        <a:cs typeface="+mn-cs"/>
      </a:defRPr>
    </a:lvl1pPr>
    <a:lvl2pPr marL="475899" algn="l" defTabSz="951799" rtl="0" eaLnBrk="1" latinLnBrk="0" hangingPunct="1">
      <a:defRPr sz="1874" kern="1200">
        <a:solidFill>
          <a:schemeClr val="tx1"/>
        </a:solidFill>
        <a:latin typeface="+mn-lt"/>
        <a:ea typeface="+mn-ea"/>
        <a:cs typeface="+mn-cs"/>
      </a:defRPr>
    </a:lvl2pPr>
    <a:lvl3pPr marL="951799" algn="l" defTabSz="951799" rtl="0" eaLnBrk="1" latinLnBrk="0" hangingPunct="1">
      <a:defRPr sz="1874" kern="1200">
        <a:solidFill>
          <a:schemeClr val="tx1"/>
        </a:solidFill>
        <a:latin typeface="+mn-lt"/>
        <a:ea typeface="+mn-ea"/>
        <a:cs typeface="+mn-cs"/>
      </a:defRPr>
    </a:lvl3pPr>
    <a:lvl4pPr marL="1427698" algn="l" defTabSz="951799" rtl="0" eaLnBrk="1" latinLnBrk="0" hangingPunct="1">
      <a:defRPr sz="1874" kern="1200">
        <a:solidFill>
          <a:schemeClr val="tx1"/>
        </a:solidFill>
        <a:latin typeface="+mn-lt"/>
        <a:ea typeface="+mn-ea"/>
        <a:cs typeface="+mn-cs"/>
      </a:defRPr>
    </a:lvl4pPr>
    <a:lvl5pPr marL="1903598" algn="l" defTabSz="951799" rtl="0" eaLnBrk="1" latinLnBrk="0" hangingPunct="1">
      <a:defRPr sz="1874" kern="1200">
        <a:solidFill>
          <a:schemeClr val="tx1"/>
        </a:solidFill>
        <a:latin typeface="+mn-lt"/>
        <a:ea typeface="+mn-ea"/>
        <a:cs typeface="+mn-cs"/>
      </a:defRPr>
    </a:lvl5pPr>
    <a:lvl6pPr marL="2379497" algn="l" defTabSz="951799" rtl="0" eaLnBrk="1" latinLnBrk="0" hangingPunct="1">
      <a:defRPr sz="1874" kern="1200">
        <a:solidFill>
          <a:schemeClr val="tx1"/>
        </a:solidFill>
        <a:latin typeface="+mn-lt"/>
        <a:ea typeface="+mn-ea"/>
        <a:cs typeface="+mn-cs"/>
      </a:defRPr>
    </a:lvl6pPr>
    <a:lvl7pPr marL="2855397" algn="l" defTabSz="951799" rtl="0" eaLnBrk="1" latinLnBrk="0" hangingPunct="1">
      <a:defRPr sz="1874" kern="1200">
        <a:solidFill>
          <a:schemeClr val="tx1"/>
        </a:solidFill>
        <a:latin typeface="+mn-lt"/>
        <a:ea typeface="+mn-ea"/>
        <a:cs typeface="+mn-cs"/>
      </a:defRPr>
    </a:lvl7pPr>
    <a:lvl8pPr marL="3331296" algn="l" defTabSz="951799" rtl="0" eaLnBrk="1" latinLnBrk="0" hangingPunct="1">
      <a:defRPr sz="1874" kern="1200">
        <a:solidFill>
          <a:schemeClr val="tx1"/>
        </a:solidFill>
        <a:latin typeface="+mn-lt"/>
        <a:ea typeface="+mn-ea"/>
        <a:cs typeface="+mn-cs"/>
      </a:defRPr>
    </a:lvl8pPr>
    <a:lvl9pPr marL="3807196" algn="l" defTabSz="951799" rtl="0" eaLnBrk="1" latinLnBrk="0" hangingPunct="1">
      <a:defRPr sz="187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5" d="100"/>
          <a:sy n="45" d="100"/>
        </p:scale>
        <p:origin x="62" y="6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8.svg"/></Relationships>
</file>

<file path=ppt/diagrams/_rels/data5.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8.svg"/></Relationships>
</file>

<file path=ppt/diagrams/_rels/drawing5.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25681F-EF32-467F-97C4-3C95E65F7221}"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5EFEE31F-6B8B-4A43-A65B-1DE1C46218F2}">
      <dgm:prSet custT="1"/>
      <dgm:spPr/>
      <dgm:t>
        <a:bodyPr/>
        <a:lstStyle/>
        <a:p>
          <a:pPr>
            <a:lnSpc>
              <a:spcPct val="100000"/>
            </a:lnSpc>
          </a:pPr>
          <a:r>
            <a:rPr lang="en-US" sz="2000" dirty="0"/>
            <a:t>An essay is a </a:t>
          </a:r>
          <a:r>
            <a:rPr lang="en-US" sz="2000" b="1" dirty="0"/>
            <a:t>"</a:t>
          </a:r>
          <a:r>
            <a:rPr lang="en-US" sz="2000" b="1" dirty="0">
              <a:highlight>
                <a:srgbClr val="FFFF00"/>
              </a:highlight>
            </a:rPr>
            <a:t>short formal piece of structured writing (informal essays are non-academic), </a:t>
          </a:r>
          <a:r>
            <a:rPr lang="en-US" sz="2000" b="1" dirty="0">
              <a:highlight>
                <a:srgbClr val="00FF00"/>
              </a:highlight>
            </a:rPr>
            <a:t>dealing with a central main idea.“ </a:t>
          </a:r>
          <a:r>
            <a:rPr lang="en-US" sz="2000" b="0" dirty="0"/>
            <a:t>It is typically written to try to inform, explain, entertain or persuade the reader using selected research methods and evidence </a:t>
          </a:r>
        </a:p>
      </dgm:t>
    </dgm:pt>
    <dgm:pt modelId="{193CEB12-795F-4F55-B513-31146DA86494}" type="parTrans" cxnId="{CE53A15D-6D81-420D-ABE1-2512DE61C058}">
      <dgm:prSet/>
      <dgm:spPr/>
      <dgm:t>
        <a:bodyPr/>
        <a:lstStyle/>
        <a:p>
          <a:endParaRPr lang="en-US"/>
        </a:p>
      </dgm:t>
    </dgm:pt>
    <dgm:pt modelId="{1AF186D8-AB99-4CCD-98CF-3A91E8AE86B2}" type="sibTrans" cxnId="{CE53A15D-6D81-420D-ABE1-2512DE61C058}">
      <dgm:prSet/>
      <dgm:spPr/>
      <dgm:t>
        <a:bodyPr/>
        <a:lstStyle/>
        <a:p>
          <a:endParaRPr lang="en-US"/>
        </a:p>
      </dgm:t>
    </dgm:pt>
    <dgm:pt modelId="{FC71E8F7-7878-40B1-9C3C-905B0BE85C16}">
      <dgm:prSet custT="1"/>
      <dgm:spPr/>
      <dgm:t>
        <a:bodyPr/>
        <a:lstStyle/>
        <a:p>
          <a:pPr>
            <a:lnSpc>
              <a:spcPct val="100000"/>
            </a:lnSpc>
          </a:pPr>
          <a:r>
            <a:rPr lang="en-US" sz="2000" dirty="0"/>
            <a:t>Essays are written by students and are likely to be read by one person only: their tutor. (can be written by others) (Bloggers, journalist, etc..)</a:t>
          </a:r>
        </a:p>
      </dgm:t>
    </dgm:pt>
    <dgm:pt modelId="{2FB97F7E-F1A0-4600-9D98-BF72498CD1B5}" type="parTrans" cxnId="{215DB5AF-F82A-4ACB-BA0A-66679BF46C9E}">
      <dgm:prSet/>
      <dgm:spPr/>
      <dgm:t>
        <a:bodyPr/>
        <a:lstStyle/>
        <a:p>
          <a:endParaRPr lang="en-US"/>
        </a:p>
      </dgm:t>
    </dgm:pt>
    <dgm:pt modelId="{4EC87C1F-5A54-4066-B541-AF63FC8207CB}" type="sibTrans" cxnId="{215DB5AF-F82A-4ACB-BA0A-66679BF46C9E}">
      <dgm:prSet/>
      <dgm:spPr/>
      <dgm:t>
        <a:bodyPr/>
        <a:lstStyle/>
        <a:p>
          <a:endParaRPr lang="en-US"/>
        </a:p>
      </dgm:t>
    </dgm:pt>
    <dgm:pt modelId="{7D49618E-EA4A-432D-BA69-0D2BF722FB0B}">
      <dgm:prSet custT="1"/>
      <dgm:spPr/>
      <dgm:t>
        <a:bodyPr/>
        <a:lstStyle/>
        <a:p>
          <a:pPr>
            <a:lnSpc>
              <a:spcPct val="100000"/>
            </a:lnSpc>
          </a:pPr>
          <a:r>
            <a:rPr lang="en-US" sz="2000" dirty="0"/>
            <a:t>The essay can be set as a coursework assignment to assess a  student’s understanding of a module, or as an exam question.</a:t>
          </a:r>
        </a:p>
      </dgm:t>
    </dgm:pt>
    <dgm:pt modelId="{3CB6E0FF-272A-4F69-BFA4-D469475D0CDA}" type="parTrans" cxnId="{B259A639-5461-4B24-9AFB-7F1BB83CAE17}">
      <dgm:prSet/>
      <dgm:spPr/>
      <dgm:t>
        <a:bodyPr/>
        <a:lstStyle/>
        <a:p>
          <a:endParaRPr lang="en-US"/>
        </a:p>
      </dgm:t>
    </dgm:pt>
    <dgm:pt modelId="{D477F874-9701-47F9-9A5A-76378E5C171E}" type="sibTrans" cxnId="{B259A639-5461-4B24-9AFB-7F1BB83CAE17}">
      <dgm:prSet/>
      <dgm:spPr/>
      <dgm:t>
        <a:bodyPr/>
        <a:lstStyle/>
        <a:p>
          <a:endParaRPr lang="en-US"/>
        </a:p>
      </dgm:t>
    </dgm:pt>
    <dgm:pt modelId="{37DBDF2D-FD33-4517-B0BB-F5C09329A659}" type="pres">
      <dgm:prSet presAssocID="{9925681F-EF32-467F-97C4-3C95E65F7221}" presName="root" presStyleCnt="0">
        <dgm:presLayoutVars>
          <dgm:dir/>
          <dgm:resizeHandles val="exact"/>
        </dgm:presLayoutVars>
      </dgm:prSet>
      <dgm:spPr/>
    </dgm:pt>
    <dgm:pt modelId="{6B42C47D-C396-499A-BFD1-9029F28919E6}" type="pres">
      <dgm:prSet presAssocID="{5EFEE31F-6B8B-4A43-A65B-1DE1C46218F2}" presName="compNode" presStyleCnt="0"/>
      <dgm:spPr/>
    </dgm:pt>
    <dgm:pt modelId="{62FCD704-46C1-4D97-BB6A-A1B2F97605CD}" type="pres">
      <dgm:prSet presAssocID="{5EFEE31F-6B8B-4A43-A65B-1DE1C46218F2}" presName="bgRect" presStyleLbl="bgShp" presStyleIdx="0" presStyleCnt="3" custLinFactNeighborY="3546"/>
      <dgm:spPr/>
    </dgm:pt>
    <dgm:pt modelId="{355C6452-1F11-4345-8B8E-3D79BF803751}" type="pres">
      <dgm:prSet presAssocID="{5EFEE31F-6B8B-4A43-A65B-1DE1C46218F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Quotes"/>
        </a:ext>
      </dgm:extLst>
    </dgm:pt>
    <dgm:pt modelId="{70AF399A-07AC-4F3F-907F-BCF76C5AA2ED}" type="pres">
      <dgm:prSet presAssocID="{5EFEE31F-6B8B-4A43-A65B-1DE1C46218F2}" presName="spaceRect" presStyleCnt="0"/>
      <dgm:spPr/>
    </dgm:pt>
    <dgm:pt modelId="{1F0FF626-D4CD-4171-A396-499C76D25EF5}" type="pres">
      <dgm:prSet presAssocID="{5EFEE31F-6B8B-4A43-A65B-1DE1C46218F2}" presName="parTx" presStyleLbl="revTx" presStyleIdx="0" presStyleCnt="3" custLinFactNeighborY="-317">
        <dgm:presLayoutVars>
          <dgm:chMax val="0"/>
          <dgm:chPref val="0"/>
        </dgm:presLayoutVars>
      </dgm:prSet>
      <dgm:spPr/>
    </dgm:pt>
    <dgm:pt modelId="{B906D6E5-433A-4B9F-AE08-3616B0B94198}" type="pres">
      <dgm:prSet presAssocID="{1AF186D8-AB99-4CCD-98CF-3A91E8AE86B2}" presName="sibTrans" presStyleCnt="0"/>
      <dgm:spPr/>
    </dgm:pt>
    <dgm:pt modelId="{0C10A2E3-6BE8-4780-A40D-46463C1E9746}" type="pres">
      <dgm:prSet presAssocID="{FC71E8F7-7878-40B1-9C3C-905B0BE85C16}" presName="compNode" presStyleCnt="0"/>
      <dgm:spPr/>
    </dgm:pt>
    <dgm:pt modelId="{7BD05562-D139-4C25-A159-657D794666F9}" type="pres">
      <dgm:prSet presAssocID="{FC71E8F7-7878-40B1-9C3C-905B0BE85C16}" presName="bgRect" presStyleLbl="bgShp" presStyleIdx="1" presStyleCnt="3" custLinFactNeighborY="4372"/>
      <dgm:spPr/>
    </dgm:pt>
    <dgm:pt modelId="{77F9A3EE-32D9-42F2-BD3B-F8E46D43B249}" type="pres">
      <dgm:prSet presAssocID="{FC71E8F7-7878-40B1-9C3C-905B0BE85C1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6EC057E7-D7EE-4A27-863A-9F08997DEDF8}" type="pres">
      <dgm:prSet presAssocID="{FC71E8F7-7878-40B1-9C3C-905B0BE85C16}" presName="spaceRect" presStyleCnt="0"/>
      <dgm:spPr/>
    </dgm:pt>
    <dgm:pt modelId="{3F354CE4-04C5-41A2-917E-76A76327B4A8}" type="pres">
      <dgm:prSet presAssocID="{FC71E8F7-7878-40B1-9C3C-905B0BE85C16}" presName="parTx" presStyleLbl="revTx" presStyleIdx="1" presStyleCnt="3">
        <dgm:presLayoutVars>
          <dgm:chMax val="0"/>
          <dgm:chPref val="0"/>
        </dgm:presLayoutVars>
      </dgm:prSet>
      <dgm:spPr/>
    </dgm:pt>
    <dgm:pt modelId="{CD032912-959F-4CDA-8D6F-5D5BABE9A79E}" type="pres">
      <dgm:prSet presAssocID="{4EC87C1F-5A54-4066-B541-AF63FC8207CB}" presName="sibTrans" presStyleCnt="0"/>
      <dgm:spPr/>
    </dgm:pt>
    <dgm:pt modelId="{C4EA8B1A-A324-4EC1-9A2F-6854D8718BAD}" type="pres">
      <dgm:prSet presAssocID="{7D49618E-EA4A-432D-BA69-0D2BF722FB0B}" presName="compNode" presStyleCnt="0"/>
      <dgm:spPr/>
    </dgm:pt>
    <dgm:pt modelId="{94B536FC-CA64-408E-87FC-90FE56E22F5C}" type="pres">
      <dgm:prSet presAssocID="{7D49618E-EA4A-432D-BA69-0D2BF722FB0B}" presName="bgRect" presStyleLbl="bgShp" presStyleIdx="2" presStyleCnt="3"/>
      <dgm:spPr/>
    </dgm:pt>
    <dgm:pt modelId="{3D9DFAE5-E566-480B-AD01-885F0F368CB0}" type="pres">
      <dgm:prSet presAssocID="{7D49618E-EA4A-432D-BA69-0D2BF722FB0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ooks"/>
        </a:ext>
      </dgm:extLst>
    </dgm:pt>
    <dgm:pt modelId="{1DF4A121-1946-4B6B-964D-E90CB242794A}" type="pres">
      <dgm:prSet presAssocID="{7D49618E-EA4A-432D-BA69-0D2BF722FB0B}" presName="spaceRect" presStyleCnt="0"/>
      <dgm:spPr/>
    </dgm:pt>
    <dgm:pt modelId="{35325EC7-999D-4883-8E89-C67850BD8D39}" type="pres">
      <dgm:prSet presAssocID="{7D49618E-EA4A-432D-BA69-0D2BF722FB0B}" presName="parTx" presStyleLbl="revTx" presStyleIdx="2" presStyleCnt="3">
        <dgm:presLayoutVars>
          <dgm:chMax val="0"/>
          <dgm:chPref val="0"/>
        </dgm:presLayoutVars>
      </dgm:prSet>
      <dgm:spPr/>
    </dgm:pt>
  </dgm:ptLst>
  <dgm:cxnLst>
    <dgm:cxn modelId="{7806A228-E4EF-40B0-925B-ED8241F1E75B}" type="presOf" srcId="{5EFEE31F-6B8B-4A43-A65B-1DE1C46218F2}" destId="{1F0FF626-D4CD-4171-A396-499C76D25EF5}" srcOrd="0" destOrd="0" presId="urn:microsoft.com/office/officeart/2018/2/layout/IconVerticalSolidList"/>
    <dgm:cxn modelId="{B259A639-5461-4B24-9AFB-7F1BB83CAE17}" srcId="{9925681F-EF32-467F-97C4-3C95E65F7221}" destId="{7D49618E-EA4A-432D-BA69-0D2BF722FB0B}" srcOrd="2" destOrd="0" parTransId="{3CB6E0FF-272A-4F69-BFA4-D469475D0CDA}" sibTransId="{D477F874-9701-47F9-9A5A-76378E5C171E}"/>
    <dgm:cxn modelId="{CE53A15D-6D81-420D-ABE1-2512DE61C058}" srcId="{9925681F-EF32-467F-97C4-3C95E65F7221}" destId="{5EFEE31F-6B8B-4A43-A65B-1DE1C46218F2}" srcOrd="0" destOrd="0" parTransId="{193CEB12-795F-4F55-B513-31146DA86494}" sibTransId="{1AF186D8-AB99-4CCD-98CF-3A91E8AE86B2}"/>
    <dgm:cxn modelId="{0787BD46-9C90-4440-9198-4A5A7ED56E6C}" type="presOf" srcId="{9925681F-EF32-467F-97C4-3C95E65F7221}" destId="{37DBDF2D-FD33-4517-B0BB-F5C09329A659}" srcOrd="0" destOrd="0" presId="urn:microsoft.com/office/officeart/2018/2/layout/IconVerticalSolidList"/>
    <dgm:cxn modelId="{215DB5AF-F82A-4ACB-BA0A-66679BF46C9E}" srcId="{9925681F-EF32-467F-97C4-3C95E65F7221}" destId="{FC71E8F7-7878-40B1-9C3C-905B0BE85C16}" srcOrd="1" destOrd="0" parTransId="{2FB97F7E-F1A0-4600-9D98-BF72498CD1B5}" sibTransId="{4EC87C1F-5A54-4066-B541-AF63FC8207CB}"/>
    <dgm:cxn modelId="{4CB5AFC2-9E77-43C7-A3E2-F441E8DFA046}" type="presOf" srcId="{FC71E8F7-7878-40B1-9C3C-905B0BE85C16}" destId="{3F354CE4-04C5-41A2-917E-76A76327B4A8}" srcOrd="0" destOrd="0" presId="urn:microsoft.com/office/officeart/2018/2/layout/IconVerticalSolidList"/>
    <dgm:cxn modelId="{1FB217EE-CA74-4509-9512-C36FA58F4F41}" type="presOf" srcId="{7D49618E-EA4A-432D-BA69-0D2BF722FB0B}" destId="{35325EC7-999D-4883-8E89-C67850BD8D39}" srcOrd="0" destOrd="0" presId="urn:microsoft.com/office/officeart/2018/2/layout/IconVerticalSolidList"/>
    <dgm:cxn modelId="{376F2DB0-3250-45D2-8683-0843735DF6FD}" type="presParOf" srcId="{37DBDF2D-FD33-4517-B0BB-F5C09329A659}" destId="{6B42C47D-C396-499A-BFD1-9029F28919E6}" srcOrd="0" destOrd="0" presId="urn:microsoft.com/office/officeart/2018/2/layout/IconVerticalSolidList"/>
    <dgm:cxn modelId="{A7384237-061B-4C17-BE99-4172D822C161}" type="presParOf" srcId="{6B42C47D-C396-499A-BFD1-9029F28919E6}" destId="{62FCD704-46C1-4D97-BB6A-A1B2F97605CD}" srcOrd="0" destOrd="0" presId="urn:microsoft.com/office/officeart/2018/2/layout/IconVerticalSolidList"/>
    <dgm:cxn modelId="{DBE6D4A9-5C04-4D99-BBBE-409DE81633A3}" type="presParOf" srcId="{6B42C47D-C396-499A-BFD1-9029F28919E6}" destId="{355C6452-1F11-4345-8B8E-3D79BF803751}" srcOrd="1" destOrd="0" presId="urn:microsoft.com/office/officeart/2018/2/layout/IconVerticalSolidList"/>
    <dgm:cxn modelId="{A095E91A-D6BB-4B88-97EC-7D32EA8F5D8F}" type="presParOf" srcId="{6B42C47D-C396-499A-BFD1-9029F28919E6}" destId="{70AF399A-07AC-4F3F-907F-BCF76C5AA2ED}" srcOrd="2" destOrd="0" presId="urn:microsoft.com/office/officeart/2018/2/layout/IconVerticalSolidList"/>
    <dgm:cxn modelId="{D09439D3-5735-4745-8EE8-C23B97C9D3A7}" type="presParOf" srcId="{6B42C47D-C396-499A-BFD1-9029F28919E6}" destId="{1F0FF626-D4CD-4171-A396-499C76D25EF5}" srcOrd="3" destOrd="0" presId="urn:microsoft.com/office/officeart/2018/2/layout/IconVerticalSolidList"/>
    <dgm:cxn modelId="{439F1220-148B-498B-82CE-AC566C62BA65}" type="presParOf" srcId="{37DBDF2D-FD33-4517-B0BB-F5C09329A659}" destId="{B906D6E5-433A-4B9F-AE08-3616B0B94198}" srcOrd="1" destOrd="0" presId="urn:microsoft.com/office/officeart/2018/2/layout/IconVerticalSolidList"/>
    <dgm:cxn modelId="{3AFD8093-F497-497D-8E5F-F3DD9A5C7978}" type="presParOf" srcId="{37DBDF2D-FD33-4517-B0BB-F5C09329A659}" destId="{0C10A2E3-6BE8-4780-A40D-46463C1E9746}" srcOrd="2" destOrd="0" presId="urn:microsoft.com/office/officeart/2018/2/layout/IconVerticalSolidList"/>
    <dgm:cxn modelId="{9758619E-5A93-4155-B308-9E0F662ADCFD}" type="presParOf" srcId="{0C10A2E3-6BE8-4780-A40D-46463C1E9746}" destId="{7BD05562-D139-4C25-A159-657D794666F9}" srcOrd="0" destOrd="0" presId="urn:microsoft.com/office/officeart/2018/2/layout/IconVerticalSolidList"/>
    <dgm:cxn modelId="{734CBDFA-8B7E-455C-BE8A-3467EBBD99FF}" type="presParOf" srcId="{0C10A2E3-6BE8-4780-A40D-46463C1E9746}" destId="{77F9A3EE-32D9-42F2-BD3B-F8E46D43B249}" srcOrd="1" destOrd="0" presId="urn:microsoft.com/office/officeart/2018/2/layout/IconVerticalSolidList"/>
    <dgm:cxn modelId="{93D51CC2-E565-4811-A0A9-03FD94C117B9}" type="presParOf" srcId="{0C10A2E3-6BE8-4780-A40D-46463C1E9746}" destId="{6EC057E7-D7EE-4A27-863A-9F08997DEDF8}" srcOrd="2" destOrd="0" presId="urn:microsoft.com/office/officeart/2018/2/layout/IconVerticalSolidList"/>
    <dgm:cxn modelId="{41F66896-E8CD-4DCE-B0B0-865C3D3BBEE3}" type="presParOf" srcId="{0C10A2E3-6BE8-4780-A40D-46463C1E9746}" destId="{3F354CE4-04C5-41A2-917E-76A76327B4A8}" srcOrd="3" destOrd="0" presId="urn:microsoft.com/office/officeart/2018/2/layout/IconVerticalSolidList"/>
    <dgm:cxn modelId="{6D150898-895D-4DCF-AB0A-09476A47C313}" type="presParOf" srcId="{37DBDF2D-FD33-4517-B0BB-F5C09329A659}" destId="{CD032912-959F-4CDA-8D6F-5D5BABE9A79E}" srcOrd="3" destOrd="0" presId="urn:microsoft.com/office/officeart/2018/2/layout/IconVerticalSolidList"/>
    <dgm:cxn modelId="{CE50300F-6179-4E8A-8857-95D06DDD93B6}" type="presParOf" srcId="{37DBDF2D-FD33-4517-B0BB-F5C09329A659}" destId="{C4EA8B1A-A324-4EC1-9A2F-6854D8718BAD}" srcOrd="4" destOrd="0" presId="urn:microsoft.com/office/officeart/2018/2/layout/IconVerticalSolidList"/>
    <dgm:cxn modelId="{E1A5FEEC-4817-464C-B53F-52C8CF1B8AA4}" type="presParOf" srcId="{C4EA8B1A-A324-4EC1-9A2F-6854D8718BAD}" destId="{94B536FC-CA64-408E-87FC-90FE56E22F5C}" srcOrd="0" destOrd="0" presId="urn:microsoft.com/office/officeart/2018/2/layout/IconVerticalSolidList"/>
    <dgm:cxn modelId="{0B1BBC01-4BB0-4C62-AB24-43E9D8186EE3}" type="presParOf" srcId="{C4EA8B1A-A324-4EC1-9A2F-6854D8718BAD}" destId="{3D9DFAE5-E566-480B-AD01-885F0F368CB0}" srcOrd="1" destOrd="0" presId="urn:microsoft.com/office/officeart/2018/2/layout/IconVerticalSolidList"/>
    <dgm:cxn modelId="{16019D52-5358-4693-A2E3-F7777BE4B0DD}" type="presParOf" srcId="{C4EA8B1A-A324-4EC1-9A2F-6854D8718BAD}" destId="{1DF4A121-1946-4B6B-964D-E90CB242794A}" srcOrd="2" destOrd="0" presId="urn:microsoft.com/office/officeart/2018/2/layout/IconVerticalSolidList"/>
    <dgm:cxn modelId="{57B860D0-2E84-4417-A7CD-DC19641CC39E}" type="presParOf" srcId="{C4EA8B1A-A324-4EC1-9A2F-6854D8718BAD}" destId="{35325EC7-999D-4883-8E89-C67850BD8D39}"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885BE1-A2C3-4E6E-A7D2-03F4194CD960}"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6508F9EF-AD91-477A-A90C-20A1AB723A79}">
      <dgm:prSet custT="1"/>
      <dgm:spPr/>
      <dgm:t>
        <a:bodyPr/>
        <a:lstStyle/>
        <a:p>
          <a:pPr algn="ctr">
            <a:lnSpc>
              <a:spcPct val="100000"/>
            </a:lnSpc>
          </a:pPr>
          <a:r>
            <a:rPr lang="en-US" sz="2800" b="1" dirty="0"/>
            <a:t>Essays are a </a:t>
          </a:r>
          <a:r>
            <a:rPr lang="en-US" sz="2800" b="1" dirty="0">
              <a:highlight>
                <a:srgbClr val="FFFF00"/>
              </a:highlight>
            </a:rPr>
            <a:t>common form of assessment, </a:t>
          </a:r>
          <a:r>
            <a:rPr lang="en-US" sz="2800" dirty="0"/>
            <a:t>for example in disciplines such as  Business, International Relations, Law, History, Geography, Theology,  Communication Studies, Education and Economics. </a:t>
          </a:r>
        </a:p>
      </dgm:t>
    </dgm:pt>
    <dgm:pt modelId="{7B488395-BCA2-4AA0-81A7-6DDFFB91099D}" type="parTrans" cxnId="{AA8125D0-DA63-4238-8997-EC00D9EA7917}">
      <dgm:prSet/>
      <dgm:spPr/>
      <dgm:t>
        <a:bodyPr/>
        <a:lstStyle/>
        <a:p>
          <a:endParaRPr lang="en-US"/>
        </a:p>
      </dgm:t>
    </dgm:pt>
    <dgm:pt modelId="{87F7C793-589C-4896-BAE5-49CBF1EA0BDE}" type="sibTrans" cxnId="{AA8125D0-DA63-4238-8997-EC00D9EA7917}">
      <dgm:prSet/>
      <dgm:spPr/>
      <dgm:t>
        <a:bodyPr/>
        <a:lstStyle/>
        <a:p>
          <a:endParaRPr lang="en-US"/>
        </a:p>
      </dgm:t>
    </dgm:pt>
    <dgm:pt modelId="{FF7C7BDA-EBEE-4C03-995A-6752210F7947}">
      <dgm:prSet custT="1"/>
      <dgm:spPr/>
      <dgm:t>
        <a:bodyPr/>
        <a:lstStyle/>
        <a:p>
          <a:pPr>
            <a:lnSpc>
              <a:spcPct val="100000"/>
            </a:lnSpc>
          </a:pPr>
          <a:r>
            <a:rPr lang="en-US" sz="2800" dirty="0"/>
            <a:t>There are many reasons why essays are still the most popular type of assignment. </a:t>
          </a:r>
        </a:p>
        <a:p>
          <a:pPr>
            <a:lnSpc>
              <a:spcPct val="100000"/>
            </a:lnSpc>
          </a:pPr>
          <a:r>
            <a:rPr lang="en-US" sz="2800" dirty="0"/>
            <a:t>One of them is that they ask students to </a:t>
          </a:r>
          <a:r>
            <a:rPr lang="en-US" sz="2800" b="1" dirty="0">
              <a:highlight>
                <a:srgbClr val="FFFF00"/>
              </a:highlight>
            </a:rPr>
            <a:t>demonstrate more than just knowledge.</a:t>
          </a:r>
          <a:endParaRPr lang="en-US" sz="2800" dirty="0">
            <a:highlight>
              <a:srgbClr val="FFFF00"/>
            </a:highlight>
          </a:endParaRPr>
        </a:p>
      </dgm:t>
    </dgm:pt>
    <dgm:pt modelId="{99F3148A-2C72-4EE3-89FB-815AE51C9FFB}" type="parTrans" cxnId="{403C05A6-2C48-4D2B-81FE-FBA4E9E2349D}">
      <dgm:prSet/>
      <dgm:spPr/>
      <dgm:t>
        <a:bodyPr/>
        <a:lstStyle/>
        <a:p>
          <a:endParaRPr lang="en-US"/>
        </a:p>
      </dgm:t>
    </dgm:pt>
    <dgm:pt modelId="{E2D3778A-E0B8-42CD-A484-6207B403EDAE}" type="sibTrans" cxnId="{403C05A6-2C48-4D2B-81FE-FBA4E9E2349D}">
      <dgm:prSet/>
      <dgm:spPr/>
      <dgm:t>
        <a:bodyPr/>
        <a:lstStyle/>
        <a:p>
          <a:endParaRPr lang="en-US"/>
        </a:p>
      </dgm:t>
    </dgm:pt>
    <dgm:pt modelId="{3021B59E-0C1E-41E9-98F5-BA893569E5AF}" type="pres">
      <dgm:prSet presAssocID="{66885BE1-A2C3-4E6E-A7D2-03F4194CD960}" presName="root" presStyleCnt="0">
        <dgm:presLayoutVars>
          <dgm:dir/>
          <dgm:resizeHandles val="exact"/>
        </dgm:presLayoutVars>
      </dgm:prSet>
      <dgm:spPr/>
    </dgm:pt>
    <dgm:pt modelId="{11B59C69-C529-4B4A-AE0E-2D3C5883670A}" type="pres">
      <dgm:prSet presAssocID="{6508F9EF-AD91-477A-A90C-20A1AB723A79}" presName="compNode" presStyleCnt="0"/>
      <dgm:spPr/>
    </dgm:pt>
    <dgm:pt modelId="{AA87BFD1-9A9F-4FF3-9636-33D37A2541BD}" type="pres">
      <dgm:prSet presAssocID="{6508F9EF-AD91-477A-A90C-20A1AB723A79}" presName="iconRect" presStyleLbl="node1" presStyleIdx="0" presStyleCnt="2" custScaleX="71005" custScaleY="75605" custLinFactNeighborY="-3189"/>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ooks"/>
        </a:ext>
      </dgm:extLst>
    </dgm:pt>
    <dgm:pt modelId="{82A9B1A0-509D-4DE4-B81A-D1E9CC46B1A7}" type="pres">
      <dgm:prSet presAssocID="{6508F9EF-AD91-477A-A90C-20A1AB723A79}" presName="spaceRect" presStyleCnt="0"/>
      <dgm:spPr/>
    </dgm:pt>
    <dgm:pt modelId="{D1067CDF-3102-4F44-B123-C4606381F99D}" type="pres">
      <dgm:prSet presAssocID="{6508F9EF-AD91-477A-A90C-20A1AB723A79}" presName="textRect" presStyleLbl="revTx" presStyleIdx="0" presStyleCnt="2" custScaleX="146207" custLinFactNeighborX="6010" custLinFactNeighborY="-18526">
        <dgm:presLayoutVars>
          <dgm:chMax val="1"/>
          <dgm:chPref val="1"/>
        </dgm:presLayoutVars>
      </dgm:prSet>
      <dgm:spPr/>
    </dgm:pt>
    <dgm:pt modelId="{25E62584-308F-4ED1-8EAA-9E735063D519}" type="pres">
      <dgm:prSet presAssocID="{87F7C793-589C-4896-BAE5-49CBF1EA0BDE}" presName="sibTrans" presStyleCnt="0"/>
      <dgm:spPr/>
    </dgm:pt>
    <dgm:pt modelId="{164EE451-CC01-45DD-BD38-D2A7B28689DD}" type="pres">
      <dgm:prSet presAssocID="{FF7C7BDA-EBEE-4C03-995A-6752210F7947}" presName="compNode" presStyleCnt="0"/>
      <dgm:spPr/>
    </dgm:pt>
    <dgm:pt modelId="{1CCB3DCB-E69B-4D2D-81DE-A4583F7A201C}" type="pres">
      <dgm:prSet presAssocID="{FF7C7BDA-EBEE-4C03-995A-6752210F7947}" presName="iconRect" presStyleLbl="node1" presStyleIdx="1" presStyleCnt="2" custScaleX="64511" custScaleY="69415" custLinFactNeighborX="-209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B8B67373-7E3D-4280-9EE7-3A22F6A0BEE2}" type="pres">
      <dgm:prSet presAssocID="{FF7C7BDA-EBEE-4C03-995A-6752210F7947}" presName="spaceRect" presStyleCnt="0"/>
      <dgm:spPr/>
    </dgm:pt>
    <dgm:pt modelId="{0A9535EC-6AFC-45D1-9123-FC0D832D6D7D}" type="pres">
      <dgm:prSet presAssocID="{FF7C7BDA-EBEE-4C03-995A-6752210F7947}" presName="textRect" presStyleLbl="revTx" presStyleIdx="1" presStyleCnt="2" custScaleX="152023" custLinFactNeighborX="-2143" custLinFactNeighborY="-24653">
        <dgm:presLayoutVars>
          <dgm:chMax val="1"/>
          <dgm:chPref val="1"/>
        </dgm:presLayoutVars>
      </dgm:prSet>
      <dgm:spPr/>
    </dgm:pt>
  </dgm:ptLst>
  <dgm:cxnLst>
    <dgm:cxn modelId="{F3A15B00-7580-400F-AC0E-785A6AF3543F}" type="presOf" srcId="{66885BE1-A2C3-4E6E-A7D2-03F4194CD960}" destId="{3021B59E-0C1E-41E9-98F5-BA893569E5AF}" srcOrd="0" destOrd="0" presId="urn:microsoft.com/office/officeart/2018/2/layout/IconLabelList"/>
    <dgm:cxn modelId="{C8303C3C-6A9D-446A-AFE9-DF85C422B1D6}" type="presOf" srcId="{FF7C7BDA-EBEE-4C03-995A-6752210F7947}" destId="{0A9535EC-6AFC-45D1-9123-FC0D832D6D7D}" srcOrd="0" destOrd="0" presId="urn:microsoft.com/office/officeart/2018/2/layout/IconLabelList"/>
    <dgm:cxn modelId="{B581943D-A659-4121-BC46-522EB8E8F077}" type="presOf" srcId="{6508F9EF-AD91-477A-A90C-20A1AB723A79}" destId="{D1067CDF-3102-4F44-B123-C4606381F99D}" srcOrd="0" destOrd="0" presId="urn:microsoft.com/office/officeart/2018/2/layout/IconLabelList"/>
    <dgm:cxn modelId="{403C05A6-2C48-4D2B-81FE-FBA4E9E2349D}" srcId="{66885BE1-A2C3-4E6E-A7D2-03F4194CD960}" destId="{FF7C7BDA-EBEE-4C03-995A-6752210F7947}" srcOrd="1" destOrd="0" parTransId="{99F3148A-2C72-4EE3-89FB-815AE51C9FFB}" sibTransId="{E2D3778A-E0B8-42CD-A484-6207B403EDAE}"/>
    <dgm:cxn modelId="{AA8125D0-DA63-4238-8997-EC00D9EA7917}" srcId="{66885BE1-A2C3-4E6E-A7D2-03F4194CD960}" destId="{6508F9EF-AD91-477A-A90C-20A1AB723A79}" srcOrd="0" destOrd="0" parTransId="{7B488395-BCA2-4AA0-81A7-6DDFFB91099D}" sibTransId="{87F7C793-589C-4896-BAE5-49CBF1EA0BDE}"/>
    <dgm:cxn modelId="{130F2E44-815E-42D5-ADF4-9EF781FD02A7}" type="presParOf" srcId="{3021B59E-0C1E-41E9-98F5-BA893569E5AF}" destId="{11B59C69-C529-4B4A-AE0E-2D3C5883670A}" srcOrd="0" destOrd="0" presId="urn:microsoft.com/office/officeart/2018/2/layout/IconLabelList"/>
    <dgm:cxn modelId="{02ADF58E-225C-449B-9BF4-E4EB8ABCAF7E}" type="presParOf" srcId="{11B59C69-C529-4B4A-AE0E-2D3C5883670A}" destId="{AA87BFD1-9A9F-4FF3-9636-33D37A2541BD}" srcOrd="0" destOrd="0" presId="urn:microsoft.com/office/officeart/2018/2/layout/IconLabelList"/>
    <dgm:cxn modelId="{648809BA-6AF5-40F4-B288-5A30A2020D5C}" type="presParOf" srcId="{11B59C69-C529-4B4A-AE0E-2D3C5883670A}" destId="{82A9B1A0-509D-4DE4-B81A-D1E9CC46B1A7}" srcOrd="1" destOrd="0" presId="urn:microsoft.com/office/officeart/2018/2/layout/IconLabelList"/>
    <dgm:cxn modelId="{2029CBEC-B07E-4AA0-B02A-E2EA4904B5A6}" type="presParOf" srcId="{11B59C69-C529-4B4A-AE0E-2D3C5883670A}" destId="{D1067CDF-3102-4F44-B123-C4606381F99D}" srcOrd="2" destOrd="0" presId="urn:microsoft.com/office/officeart/2018/2/layout/IconLabelList"/>
    <dgm:cxn modelId="{22B78AE5-1D32-4CA3-9BCC-40C8422CDDFC}" type="presParOf" srcId="{3021B59E-0C1E-41E9-98F5-BA893569E5AF}" destId="{25E62584-308F-4ED1-8EAA-9E735063D519}" srcOrd="1" destOrd="0" presId="urn:microsoft.com/office/officeart/2018/2/layout/IconLabelList"/>
    <dgm:cxn modelId="{832ABF1C-9C41-47B8-BC2A-364A7ECDA506}" type="presParOf" srcId="{3021B59E-0C1E-41E9-98F5-BA893569E5AF}" destId="{164EE451-CC01-45DD-BD38-D2A7B28689DD}" srcOrd="2" destOrd="0" presId="urn:microsoft.com/office/officeart/2018/2/layout/IconLabelList"/>
    <dgm:cxn modelId="{74DD4064-4CF0-438D-9E19-A6A05AD93253}" type="presParOf" srcId="{164EE451-CC01-45DD-BD38-D2A7B28689DD}" destId="{1CCB3DCB-E69B-4D2D-81DE-A4583F7A201C}" srcOrd="0" destOrd="0" presId="urn:microsoft.com/office/officeart/2018/2/layout/IconLabelList"/>
    <dgm:cxn modelId="{6715011C-5697-4CF1-9583-23D441056C03}" type="presParOf" srcId="{164EE451-CC01-45DD-BD38-D2A7B28689DD}" destId="{B8B67373-7E3D-4280-9EE7-3A22F6A0BEE2}" srcOrd="1" destOrd="0" presId="urn:microsoft.com/office/officeart/2018/2/layout/IconLabelList"/>
    <dgm:cxn modelId="{69968D06-D49E-4B0E-809D-F7A2F3A5074B}" type="presParOf" srcId="{164EE451-CC01-45DD-BD38-D2A7B28689DD}" destId="{0A9535EC-6AFC-45D1-9123-FC0D832D6D7D}"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1BE87A6-392F-44E1-8C06-AC2586CBC18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02A6C7E-B9A1-4573-857E-965399EF0A95}">
      <dgm:prSet custT="1"/>
      <dgm:spPr/>
      <dgm:t>
        <a:bodyPr/>
        <a:lstStyle/>
        <a:p>
          <a:pPr>
            <a:spcAft>
              <a:spcPct val="20000"/>
            </a:spcAft>
          </a:pPr>
          <a:r>
            <a:rPr lang="en-US" sz="3400" dirty="0"/>
            <a:t>An </a:t>
          </a:r>
          <a:r>
            <a:rPr lang="en-US" sz="3400" b="1" dirty="0">
              <a:highlight>
                <a:srgbClr val="FFFF00"/>
              </a:highlight>
            </a:rPr>
            <a:t>introduction</a:t>
          </a:r>
          <a:r>
            <a:rPr lang="en-US" sz="3400" b="1" dirty="0"/>
            <a:t> </a:t>
          </a:r>
          <a:r>
            <a:rPr lang="en-US" sz="3400" dirty="0"/>
            <a:t>that gives the reader an idea of what  they are about to learn and presents an argument in the  form of a thesis statement.</a:t>
          </a:r>
        </a:p>
      </dgm:t>
    </dgm:pt>
    <dgm:pt modelId="{4E700BEE-56C8-4054-8DB2-B08111E366A9}" type="parTrans" cxnId="{1536F0CF-5EA0-412A-AE9E-B0B625072681}">
      <dgm:prSet/>
      <dgm:spPr/>
      <dgm:t>
        <a:bodyPr/>
        <a:lstStyle/>
        <a:p>
          <a:endParaRPr lang="en-US"/>
        </a:p>
      </dgm:t>
    </dgm:pt>
    <dgm:pt modelId="{C67AC2F0-C9E2-4D98-B58F-6346276F9F6D}" type="sibTrans" cxnId="{1536F0CF-5EA0-412A-AE9E-B0B625072681}">
      <dgm:prSet/>
      <dgm:spPr/>
      <dgm:t>
        <a:bodyPr/>
        <a:lstStyle/>
        <a:p>
          <a:endParaRPr lang="en-US"/>
        </a:p>
      </dgm:t>
    </dgm:pt>
    <dgm:pt modelId="{A8698AB2-0E76-472B-973E-CF548FD2E548}">
      <dgm:prSet custT="1"/>
      <dgm:spPr/>
      <dgm:t>
        <a:bodyPr/>
        <a:lstStyle/>
        <a:p>
          <a:pPr>
            <a:spcAft>
              <a:spcPct val="20000"/>
            </a:spcAft>
          </a:pPr>
          <a:r>
            <a:rPr lang="en-US" sz="3400" dirty="0"/>
            <a:t>A </a:t>
          </a:r>
          <a:r>
            <a:rPr lang="en-US" sz="3400" b="1" dirty="0">
              <a:highlight>
                <a:srgbClr val="FFFF00"/>
              </a:highlight>
            </a:rPr>
            <a:t>body, or middle section</a:t>
          </a:r>
          <a:r>
            <a:rPr lang="en-US" sz="3400" b="1" dirty="0"/>
            <a:t>, </a:t>
          </a:r>
          <a:r>
            <a:rPr lang="en-US" sz="3400" dirty="0"/>
            <a:t>that provides evidence used  to prove and persuade the reader to accept the writer's  particular point of view.</a:t>
          </a:r>
        </a:p>
      </dgm:t>
    </dgm:pt>
    <dgm:pt modelId="{24D11A7E-D6A0-404F-8CEA-AF3D9369F443}" type="parTrans" cxnId="{08081CE0-CCDF-4A85-9267-FEA27B67512C}">
      <dgm:prSet/>
      <dgm:spPr/>
      <dgm:t>
        <a:bodyPr/>
        <a:lstStyle/>
        <a:p>
          <a:endParaRPr lang="en-US"/>
        </a:p>
      </dgm:t>
    </dgm:pt>
    <dgm:pt modelId="{25A7EE5D-5B9D-49D6-88EF-0B4B3C8069E5}" type="sibTrans" cxnId="{08081CE0-CCDF-4A85-9267-FEA27B67512C}">
      <dgm:prSet/>
      <dgm:spPr/>
      <dgm:t>
        <a:bodyPr/>
        <a:lstStyle/>
        <a:p>
          <a:endParaRPr lang="en-US"/>
        </a:p>
      </dgm:t>
    </dgm:pt>
    <dgm:pt modelId="{658D3BD8-A35E-4EBE-A01A-D6D48A66E9C2}">
      <dgm:prSet custT="1"/>
      <dgm:spPr/>
      <dgm:t>
        <a:bodyPr/>
        <a:lstStyle/>
        <a:p>
          <a:pPr>
            <a:spcAft>
              <a:spcPct val="20000"/>
            </a:spcAft>
          </a:pPr>
          <a:r>
            <a:rPr lang="en-US" sz="3400" dirty="0"/>
            <a:t>A </a:t>
          </a:r>
          <a:r>
            <a:rPr lang="en-US" sz="3400" b="1" dirty="0">
              <a:highlight>
                <a:srgbClr val="FFFF00"/>
              </a:highlight>
            </a:rPr>
            <a:t>conclusion</a:t>
          </a:r>
          <a:r>
            <a:rPr lang="en-US" sz="3400" b="1" dirty="0"/>
            <a:t> </a:t>
          </a:r>
          <a:r>
            <a:rPr lang="en-US" sz="3400" dirty="0"/>
            <a:t>that summarizes the content and  findings of the essay</a:t>
          </a:r>
        </a:p>
      </dgm:t>
    </dgm:pt>
    <dgm:pt modelId="{37C06135-4DEF-4436-98E6-25D8802D4DC4}" type="parTrans" cxnId="{4DD13B36-4585-42B9-BE9F-8255B5D7F16A}">
      <dgm:prSet/>
      <dgm:spPr/>
      <dgm:t>
        <a:bodyPr/>
        <a:lstStyle/>
        <a:p>
          <a:endParaRPr lang="en-US"/>
        </a:p>
      </dgm:t>
    </dgm:pt>
    <dgm:pt modelId="{8198880A-1318-4F07-BA6C-F5FEFFF15248}" type="sibTrans" cxnId="{4DD13B36-4585-42B9-BE9F-8255B5D7F16A}">
      <dgm:prSet/>
      <dgm:spPr/>
      <dgm:t>
        <a:bodyPr/>
        <a:lstStyle/>
        <a:p>
          <a:endParaRPr lang="en-US"/>
        </a:p>
      </dgm:t>
    </dgm:pt>
    <dgm:pt modelId="{7CB7ECE7-22F4-49D0-8350-CD4BAEAB9B31}">
      <dgm:prSet custT="1"/>
      <dgm:spPr/>
      <dgm:t>
        <a:bodyPr/>
        <a:lstStyle/>
        <a:p>
          <a:pPr>
            <a:spcAft>
              <a:spcPct val="20000"/>
            </a:spcAft>
          </a:pPr>
          <a:endParaRPr lang="en-US" sz="3400" dirty="0"/>
        </a:p>
      </dgm:t>
    </dgm:pt>
    <dgm:pt modelId="{076E7AF6-51DA-4B9B-8E75-2F85F04DCE21}" type="parTrans" cxnId="{D91E6AEB-3BED-466B-9B04-BBCEF1A835B3}">
      <dgm:prSet/>
      <dgm:spPr/>
      <dgm:t>
        <a:bodyPr/>
        <a:lstStyle/>
        <a:p>
          <a:endParaRPr lang="en-MY"/>
        </a:p>
      </dgm:t>
    </dgm:pt>
    <dgm:pt modelId="{D22870ED-7CEC-440E-9E27-339B59A4EA32}" type="sibTrans" cxnId="{D91E6AEB-3BED-466B-9B04-BBCEF1A835B3}">
      <dgm:prSet/>
      <dgm:spPr/>
      <dgm:t>
        <a:bodyPr/>
        <a:lstStyle/>
        <a:p>
          <a:endParaRPr lang="en-MY"/>
        </a:p>
      </dgm:t>
    </dgm:pt>
    <dgm:pt modelId="{48E2C89A-BB39-45C3-81DB-7641E48DB36D}">
      <dgm:prSet custT="1"/>
      <dgm:spPr/>
      <dgm:t>
        <a:bodyPr/>
        <a:lstStyle/>
        <a:p>
          <a:pPr>
            <a:spcAft>
              <a:spcPct val="20000"/>
            </a:spcAft>
          </a:pPr>
          <a:endParaRPr lang="en-US" sz="3400" dirty="0"/>
        </a:p>
      </dgm:t>
    </dgm:pt>
    <dgm:pt modelId="{56BCB0E9-10FD-4E85-B353-E49C655818E2}" type="parTrans" cxnId="{26E0C7C6-BE4F-4071-85A7-24BF54B7E6FB}">
      <dgm:prSet/>
      <dgm:spPr/>
      <dgm:t>
        <a:bodyPr/>
        <a:lstStyle/>
        <a:p>
          <a:endParaRPr lang="en-MY"/>
        </a:p>
      </dgm:t>
    </dgm:pt>
    <dgm:pt modelId="{957E5CF9-B718-4B60-B30D-D8FCEA6AA969}" type="sibTrans" cxnId="{26E0C7C6-BE4F-4071-85A7-24BF54B7E6FB}">
      <dgm:prSet/>
      <dgm:spPr/>
      <dgm:t>
        <a:bodyPr/>
        <a:lstStyle/>
        <a:p>
          <a:endParaRPr lang="en-MY"/>
        </a:p>
      </dgm:t>
    </dgm:pt>
    <dgm:pt modelId="{B253D3DD-B2AB-43D9-8E3C-3D831F9B618D}">
      <dgm:prSet custT="1"/>
      <dgm:spPr/>
      <dgm:t>
        <a:bodyPr/>
        <a:lstStyle/>
        <a:p>
          <a:r>
            <a:rPr lang="en-US" sz="4000" dirty="0"/>
            <a:t>An academic essay has </a:t>
          </a:r>
          <a:r>
            <a:rPr lang="en-US" sz="4000" b="1" dirty="0"/>
            <a:t>three parts</a:t>
          </a:r>
          <a:r>
            <a:rPr lang="en-US" sz="4000" dirty="0"/>
            <a:t>:</a:t>
          </a:r>
        </a:p>
      </dgm:t>
    </dgm:pt>
    <dgm:pt modelId="{04523D1F-9648-4F76-9904-0368D1D8E853}" type="sibTrans" cxnId="{E592B699-568A-4528-9C50-96995798A3C2}">
      <dgm:prSet/>
      <dgm:spPr/>
      <dgm:t>
        <a:bodyPr/>
        <a:lstStyle/>
        <a:p>
          <a:endParaRPr lang="en-US"/>
        </a:p>
      </dgm:t>
    </dgm:pt>
    <dgm:pt modelId="{36D5F00F-C5B4-4F9D-9ACE-CDF770A35579}" type="parTrans" cxnId="{E592B699-568A-4528-9C50-96995798A3C2}">
      <dgm:prSet/>
      <dgm:spPr/>
      <dgm:t>
        <a:bodyPr/>
        <a:lstStyle/>
        <a:p>
          <a:endParaRPr lang="en-US"/>
        </a:p>
      </dgm:t>
    </dgm:pt>
    <dgm:pt modelId="{0C8CE0EC-17CC-4EE3-869E-A4A4EC773090}">
      <dgm:prSet custT="1"/>
      <dgm:spPr/>
      <dgm:t>
        <a:bodyPr/>
        <a:lstStyle/>
        <a:p>
          <a:pPr>
            <a:spcAft>
              <a:spcPts val="0"/>
            </a:spcAft>
          </a:pPr>
          <a:endParaRPr lang="en-US" sz="3400" dirty="0"/>
        </a:p>
      </dgm:t>
    </dgm:pt>
    <dgm:pt modelId="{92B0B069-0764-4EFA-8F4D-9BAEA9B5F369}" type="parTrans" cxnId="{26123629-D923-4835-950D-93879629EB58}">
      <dgm:prSet/>
      <dgm:spPr/>
      <dgm:t>
        <a:bodyPr/>
        <a:lstStyle/>
        <a:p>
          <a:endParaRPr lang="en-MY"/>
        </a:p>
      </dgm:t>
    </dgm:pt>
    <dgm:pt modelId="{E485BC71-6C86-4387-AF90-E70144225795}" type="sibTrans" cxnId="{26123629-D923-4835-950D-93879629EB58}">
      <dgm:prSet/>
      <dgm:spPr/>
      <dgm:t>
        <a:bodyPr/>
        <a:lstStyle/>
        <a:p>
          <a:endParaRPr lang="en-MY"/>
        </a:p>
      </dgm:t>
    </dgm:pt>
    <dgm:pt modelId="{FE908C21-5FE0-47D5-8384-71B1C2E4DBDE}" type="pres">
      <dgm:prSet presAssocID="{E1BE87A6-392F-44E1-8C06-AC2586CBC184}" presName="linear" presStyleCnt="0">
        <dgm:presLayoutVars>
          <dgm:animLvl val="lvl"/>
          <dgm:resizeHandles val="exact"/>
        </dgm:presLayoutVars>
      </dgm:prSet>
      <dgm:spPr/>
    </dgm:pt>
    <dgm:pt modelId="{23B3E5F8-5812-4F57-9F12-AF74287FC02C}" type="pres">
      <dgm:prSet presAssocID="{B253D3DD-B2AB-43D9-8E3C-3D831F9B618D}" presName="parentText" presStyleLbl="node1" presStyleIdx="0" presStyleCnt="1" custLinFactNeighborY="135">
        <dgm:presLayoutVars>
          <dgm:chMax val="0"/>
          <dgm:bulletEnabled val="1"/>
        </dgm:presLayoutVars>
      </dgm:prSet>
      <dgm:spPr/>
    </dgm:pt>
    <dgm:pt modelId="{EFD57955-BA8F-417A-8BA6-EF1C54D4E8CD}" type="pres">
      <dgm:prSet presAssocID="{B253D3DD-B2AB-43D9-8E3C-3D831F9B618D}" presName="childText" presStyleLbl="revTx" presStyleIdx="0" presStyleCnt="1">
        <dgm:presLayoutVars>
          <dgm:bulletEnabled val="1"/>
        </dgm:presLayoutVars>
      </dgm:prSet>
      <dgm:spPr/>
    </dgm:pt>
  </dgm:ptLst>
  <dgm:cxnLst>
    <dgm:cxn modelId="{26123629-D923-4835-950D-93879629EB58}" srcId="{B253D3DD-B2AB-43D9-8E3C-3D831F9B618D}" destId="{0C8CE0EC-17CC-4EE3-869E-A4A4EC773090}" srcOrd="0" destOrd="0" parTransId="{92B0B069-0764-4EFA-8F4D-9BAEA9B5F369}" sibTransId="{E485BC71-6C86-4387-AF90-E70144225795}"/>
    <dgm:cxn modelId="{1F91CD35-A5E4-4A47-9611-2B03ECBB8C7D}" type="presOf" srcId="{48E2C89A-BB39-45C3-81DB-7641E48DB36D}" destId="{EFD57955-BA8F-417A-8BA6-EF1C54D4E8CD}" srcOrd="0" destOrd="4" presId="urn:microsoft.com/office/officeart/2005/8/layout/vList2"/>
    <dgm:cxn modelId="{4DD13B36-4585-42B9-BE9F-8255B5D7F16A}" srcId="{B253D3DD-B2AB-43D9-8E3C-3D831F9B618D}" destId="{658D3BD8-A35E-4EBE-A01A-D6D48A66E9C2}" srcOrd="5" destOrd="0" parTransId="{37C06135-4DEF-4436-98E6-25D8802D4DC4}" sibTransId="{8198880A-1318-4F07-BA6C-F5FEFFF15248}"/>
    <dgm:cxn modelId="{C43EB04E-E3CD-4B97-8635-32CDC0B6C7C4}" type="presOf" srcId="{7CB7ECE7-22F4-49D0-8350-CD4BAEAB9B31}" destId="{EFD57955-BA8F-417A-8BA6-EF1C54D4E8CD}" srcOrd="0" destOrd="2" presId="urn:microsoft.com/office/officeart/2005/8/layout/vList2"/>
    <dgm:cxn modelId="{A5314F51-8179-4B89-9D23-3BAC867AA5FB}" type="presOf" srcId="{658D3BD8-A35E-4EBE-A01A-D6D48A66E9C2}" destId="{EFD57955-BA8F-417A-8BA6-EF1C54D4E8CD}" srcOrd="0" destOrd="5" presId="urn:microsoft.com/office/officeart/2005/8/layout/vList2"/>
    <dgm:cxn modelId="{E592B699-568A-4528-9C50-96995798A3C2}" srcId="{E1BE87A6-392F-44E1-8C06-AC2586CBC184}" destId="{B253D3DD-B2AB-43D9-8E3C-3D831F9B618D}" srcOrd="0" destOrd="0" parTransId="{36D5F00F-C5B4-4F9D-9ACE-CDF770A35579}" sibTransId="{04523D1F-9648-4F76-9904-0368D1D8E853}"/>
    <dgm:cxn modelId="{EF8442A4-1828-4629-B14A-C56C6AD9D3DE}" type="presOf" srcId="{A8698AB2-0E76-472B-973E-CF548FD2E548}" destId="{EFD57955-BA8F-417A-8BA6-EF1C54D4E8CD}" srcOrd="0" destOrd="3" presId="urn:microsoft.com/office/officeart/2005/8/layout/vList2"/>
    <dgm:cxn modelId="{F998CDB0-592C-45EE-A3FD-0FE08AB479E9}" type="presOf" srcId="{102A6C7E-B9A1-4573-857E-965399EF0A95}" destId="{EFD57955-BA8F-417A-8BA6-EF1C54D4E8CD}" srcOrd="0" destOrd="1" presId="urn:microsoft.com/office/officeart/2005/8/layout/vList2"/>
    <dgm:cxn modelId="{1EF69FB7-79D8-4E9B-B048-6B9C7B0B053D}" type="presOf" srcId="{E1BE87A6-392F-44E1-8C06-AC2586CBC184}" destId="{FE908C21-5FE0-47D5-8384-71B1C2E4DBDE}" srcOrd="0" destOrd="0" presId="urn:microsoft.com/office/officeart/2005/8/layout/vList2"/>
    <dgm:cxn modelId="{26E0C7C6-BE4F-4071-85A7-24BF54B7E6FB}" srcId="{B253D3DD-B2AB-43D9-8E3C-3D831F9B618D}" destId="{48E2C89A-BB39-45C3-81DB-7641E48DB36D}" srcOrd="4" destOrd="0" parTransId="{56BCB0E9-10FD-4E85-B353-E49C655818E2}" sibTransId="{957E5CF9-B718-4B60-B30D-D8FCEA6AA969}"/>
    <dgm:cxn modelId="{93B54FC7-17C9-477C-98CE-FBF45C2919C4}" type="presOf" srcId="{B253D3DD-B2AB-43D9-8E3C-3D831F9B618D}" destId="{23B3E5F8-5812-4F57-9F12-AF74287FC02C}" srcOrd="0" destOrd="0" presId="urn:microsoft.com/office/officeart/2005/8/layout/vList2"/>
    <dgm:cxn modelId="{1536F0CF-5EA0-412A-AE9E-B0B625072681}" srcId="{B253D3DD-B2AB-43D9-8E3C-3D831F9B618D}" destId="{102A6C7E-B9A1-4573-857E-965399EF0A95}" srcOrd="1" destOrd="0" parTransId="{4E700BEE-56C8-4054-8DB2-B08111E366A9}" sibTransId="{C67AC2F0-C9E2-4D98-B58F-6346276F9F6D}"/>
    <dgm:cxn modelId="{08081CE0-CCDF-4A85-9267-FEA27B67512C}" srcId="{B253D3DD-B2AB-43D9-8E3C-3D831F9B618D}" destId="{A8698AB2-0E76-472B-973E-CF548FD2E548}" srcOrd="3" destOrd="0" parTransId="{24D11A7E-D6A0-404F-8CEA-AF3D9369F443}" sibTransId="{25A7EE5D-5B9D-49D6-88EF-0B4B3C8069E5}"/>
    <dgm:cxn modelId="{E9DEEDEA-F201-4C65-AF92-BA5A8B17E6B2}" type="presOf" srcId="{0C8CE0EC-17CC-4EE3-869E-A4A4EC773090}" destId="{EFD57955-BA8F-417A-8BA6-EF1C54D4E8CD}" srcOrd="0" destOrd="0" presId="urn:microsoft.com/office/officeart/2005/8/layout/vList2"/>
    <dgm:cxn modelId="{D91E6AEB-3BED-466B-9B04-BBCEF1A835B3}" srcId="{B253D3DD-B2AB-43D9-8E3C-3D831F9B618D}" destId="{7CB7ECE7-22F4-49D0-8350-CD4BAEAB9B31}" srcOrd="2" destOrd="0" parTransId="{076E7AF6-51DA-4B9B-8E75-2F85F04DCE21}" sibTransId="{D22870ED-7CEC-440E-9E27-339B59A4EA32}"/>
    <dgm:cxn modelId="{A3249397-44EF-41D1-A12D-74902DC4D004}" type="presParOf" srcId="{FE908C21-5FE0-47D5-8384-71B1C2E4DBDE}" destId="{23B3E5F8-5812-4F57-9F12-AF74287FC02C}" srcOrd="0" destOrd="0" presId="urn:microsoft.com/office/officeart/2005/8/layout/vList2"/>
    <dgm:cxn modelId="{EA066609-7042-4952-87AE-D2386F047A53}" type="presParOf" srcId="{FE908C21-5FE0-47D5-8384-71B1C2E4DBDE}" destId="{EFD57955-BA8F-417A-8BA6-EF1C54D4E8CD}"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BC0395D-13E9-4FB1-AE75-A5258EEF786A}" type="doc">
      <dgm:prSet loTypeId="urn:microsoft.com/office/officeart/2005/8/layout/hierarchy1" loCatId="hierarchy" qsTypeId="urn:microsoft.com/office/officeart/2005/8/quickstyle/simple2" qsCatId="simple" csTypeId="urn:microsoft.com/office/officeart/2005/8/colors/accent1_2" csCatId="accent1" phldr="1"/>
      <dgm:spPr/>
      <dgm:t>
        <a:bodyPr/>
        <a:lstStyle/>
        <a:p>
          <a:endParaRPr lang="en-US"/>
        </a:p>
      </dgm:t>
    </dgm:pt>
    <dgm:pt modelId="{89B97BC9-FDB6-43B8-8EF5-C7B175E2E1E3}">
      <dgm:prSet custT="1"/>
      <dgm:spPr/>
      <dgm:t>
        <a:bodyPr/>
        <a:lstStyle/>
        <a:p>
          <a:r>
            <a:rPr lang="en-US" sz="3200" b="1" dirty="0">
              <a:solidFill>
                <a:srgbClr val="FF0000"/>
              </a:solidFill>
            </a:rPr>
            <a:t>Ordinary question</a:t>
          </a:r>
          <a:r>
            <a:rPr lang="en-US" sz="3200" dirty="0">
              <a:solidFill>
                <a:srgbClr val="FF0000"/>
              </a:solidFill>
            </a:rPr>
            <a:t>: </a:t>
          </a:r>
          <a:r>
            <a:rPr lang="en-US" sz="3200" dirty="0"/>
            <a:t>Why did William the Conqueror win  the Battle of Hastings?</a:t>
          </a:r>
        </a:p>
      </dgm:t>
    </dgm:pt>
    <dgm:pt modelId="{E6ECB635-DA7A-4F7B-8CC6-3E2A187BB9F3}" type="parTrans" cxnId="{465053B4-BFE2-4D8D-AD21-271E6DDEC986}">
      <dgm:prSet/>
      <dgm:spPr/>
      <dgm:t>
        <a:bodyPr/>
        <a:lstStyle/>
        <a:p>
          <a:endParaRPr lang="en-US"/>
        </a:p>
      </dgm:t>
    </dgm:pt>
    <dgm:pt modelId="{07FD281C-E63F-4639-B7AE-70F8588AFDD6}" type="sibTrans" cxnId="{465053B4-BFE2-4D8D-AD21-271E6DDEC986}">
      <dgm:prSet/>
      <dgm:spPr/>
      <dgm:t>
        <a:bodyPr/>
        <a:lstStyle/>
        <a:p>
          <a:endParaRPr lang="en-US"/>
        </a:p>
      </dgm:t>
    </dgm:pt>
    <dgm:pt modelId="{1F6BC6D3-1FBD-4069-BBDB-865A4C29E0EA}">
      <dgm:prSet custT="1"/>
      <dgm:spPr/>
      <dgm:t>
        <a:bodyPr/>
        <a:lstStyle/>
        <a:p>
          <a:r>
            <a:rPr lang="en-US" sz="2800" b="1" dirty="0">
              <a:solidFill>
                <a:srgbClr val="FF0000"/>
              </a:solidFill>
            </a:rPr>
            <a:t>Essay question</a:t>
          </a:r>
          <a:r>
            <a:rPr lang="en-US" sz="2800" dirty="0"/>
            <a:t>: William the Conqueror’s victory at the  Battle of Hastings has often been attributed to his large and  well-prepared army. However, without strategy and good  fortune, he might well have lost the battle. </a:t>
          </a:r>
          <a:r>
            <a:rPr lang="en-US" sz="2800" b="1" dirty="0"/>
            <a:t>Discuss.</a:t>
          </a:r>
          <a:endParaRPr lang="en-US" sz="2800" dirty="0"/>
        </a:p>
      </dgm:t>
    </dgm:pt>
    <dgm:pt modelId="{22158DBD-B2CF-4E5D-BFD4-F8B6C8F85A1A}" type="parTrans" cxnId="{B31F872F-EEA7-4D1A-A257-DABB090EEC3F}">
      <dgm:prSet/>
      <dgm:spPr/>
      <dgm:t>
        <a:bodyPr/>
        <a:lstStyle/>
        <a:p>
          <a:endParaRPr lang="en-US"/>
        </a:p>
      </dgm:t>
    </dgm:pt>
    <dgm:pt modelId="{9FE7179E-F796-48D2-B9D2-1F4D942DF61B}" type="sibTrans" cxnId="{B31F872F-EEA7-4D1A-A257-DABB090EEC3F}">
      <dgm:prSet/>
      <dgm:spPr/>
      <dgm:t>
        <a:bodyPr/>
        <a:lstStyle/>
        <a:p>
          <a:endParaRPr lang="en-US"/>
        </a:p>
      </dgm:t>
    </dgm:pt>
    <dgm:pt modelId="{5944CAB5-8568-4AA7-8F6A-19FBD60D47FD}" type="pres">
      <dgm:prSet presAssocID="{0BC0395D-13E9-4FB1-AE75-A5258EEF786A}" presName="hierChild1" presStyleCnt="0">
        <dgm:presLayoutVars>
          <dgm:chPref val="1"/>
          <dgm:dir/>
          <dgm:animOne val="branch"/>
          <dgm:animLvl val="lvl"/>
          <dgm:resizeHandles/>
        </dgm:presLayoutVars>
      </dgm:prSet>
      <dgm:spPr/>
    </dgm:pt>
    <dgm:pt modelId="{EFB3C2E3-5846-49D8-8B5A-81E88D0D202C}" type="pres">
      <dgm:prSet presAssocID="{89B97BC9-FDB6-43B8-8EF5-C7B175E2E1E3}" presName="hierRoot1" presStyleCnt="0"/>
      <dgm:spPr/>
    </dgm:pt>
    <dgm:pt modelId="{2BDE46B8-41B5-4208-8C39-C3011F4DAC4F}" type="pres">
      <dgm:prSet presAssocID="{89B97BC9-FDB6-43B8-8EF5-C7B175E2E1E3}" presName="composite" presStyleCnt="0"/>
      <dgm:spPr/>
    </dgm:pt>
    <dgm:pt modelId="{6448D738-BD8D-49A6-A066-1E149F103889}" type="pres">
      <dgm:prSet presAssocID="{89B97BC9-FDB6-43B8-8EF5-C7B175E2E1E3}" presName="background" presStyleLbl="node0" presStyleIdx="0" presStyleCnt="2"/>
      <dgm:spPr/>
    </dgm:pt>
    <dgm:pt modelId="{D18AB80F-73AC-4A5A-A725-09C7387AC472}" type="pres">
      <dgm:prSet presAssocID="{89B97BC9-FDB6-43B8-8EF5-C7B175E2E1E3}" presName="text" presStyleLbl="fgAcc0" presStyleIdx="0" presStyleCnt="2" custScaleX="113206" custScaleY="147849">
        <dgm:presLayoutVars>
          <dgm:chPref val="3"/>
        </dgm:presLayoutVars>
      </dgm:prSet>
      <dgm:spPr/>
    </dgm:pt>
    <dgm:pt modelId="{0A71C521-903E-4B5E-8B88-128D44B8F1B8}" type="pres">
      <dgm:prSet presAssocID="{89B97BC9-FDB6-43B8-8EF5-C7B175E2E1E3}" presName="hierChild2" presStyleCnt="0"/>
      <dgm:spPr/>
    </dgm:pt>
    <dgm:pt modelId="{30EAFD06-9483-4228-B9E0-A4B686F31E36}" type="pres">
      <dgm:prSet presAssocID="{1F6BC6D3-1FBD-4069-BBDB-865A4C29E0EA}" presName="hierRoot1" presStyleCnt="0"/>
      <dgm:spPr/>
    </dgm:pt>
    <dgm:pt modelId="{43B2EF92-1E8B-4FA6-B992-41C7FD89B497}" type="pres">
      <dgm:prSet presAssocID="{1F6BC6D3-1FBD-4069-BBDB-865A4C29E0EA}" presName="composite" presStyleCnt="0"/>
      <dgm:spPr/>
    </dgm:pt>
    <dgm:pt modelId="{2A18E15D-635F-4C4A-B029-3DC49BBDD282}" type="pres">
      <dgm:prSet presAssocID="{1F6BC6D3-1FBD-4069-BBDB-865A4C29E0EA}" presName="background" presStyleLbl="node0" presStyleIdx="1" presStyleCnt="2"/>
      <dgm:spPr/>
    </dgm:pt>
    <dgm:pt modelId="{5F03E18D-2C11-495D-9EC6-F90FFFDC85D1}" type="pres">
      <dgm:prSet presAssocID="{1F6BC6D3-1FBD-4069-BBDB-865A4C29E0EA}" presName="text" presStyleLbl="fgAcc0" presStyleIdx="1" presStyleCnt="2" custScaleX="123478" custScaleY="155069">
        <dgm:presLayoutVars>
          <dgm:chPref val="3"/>
        </dgm:presLayoutVars>
      </dgm:prSet>
      <dgm:spPr/>
    </dgm:pt>
    <dgm:pt modelId="{DCD2C275-0BBB-4CA8-A06A-8F448F852149}" type="pres">
      <dgm:prSet presAssocID="{1F6BC6D3-1FBD-4069-BBDB-865A4C29E0EA}" presName="hierChild2" presStyleCnt="0"/>
      <dgm:spPr/>
    </dgm:pt>
  </dgm:ptLst>
  <dgm:cxnLst>
    <dgm:cxn modelId="{7246831B-D6C8-46DF-9A40-03A0032AE323}" type="presOf" srcId="{0BC0395D-13E9-4FB1-AE75-A5258EEF786A}" destId="{5944CAB5-8568-4AA7-8F6A-19FBD60D47FD}" srcOrd="0" destOrd="0" presId="urn:microsoft.com/office/officeart/2005/8/layout/hierarchy1"/>
    <dgm:cxn modelId="{CD27D725-5983-4028-A474-F7D48F0D9DFD}" type="presOf" srcId="{89B97BC9-FDB6-43B8-8EF5-C7B175E2E1E3}" destId="{D18AB80F-73AC-4A5A-A725-09C7387AC472}" srcOrd="0" destOrd="0" presId="urn:microsoft.com/office/officeart/2005/8/layout/hierarchy1"/>
    <dgm:cxn modelId="{B31F872F-EEA7-4D1A-A257-DABB090EEC3F}" srcId="{0BC0395D-13E9-4FB1-AE75-A5258EEF786A}" destId="{1F6BC6D3-1FBD-4069-BBDB-865A4C29E0EA}" srcOrd="1" destOrd="0" parTransId="{22158DBD-B2CF-4E5D-BFD4-F8B6C8F85A1A}" sibTransId="{9FE7179E-F796-48D2-B9D2-1F4D942DF61B}"/>
    <dgm:cxn modelId="{06408838-E6B5-41E8-9F60-F2CC5AC6EAD3}" type="presOf" srcId="{1F6BC6D3-1FBD-4069-BBDB-865A4C29E0EA}" destId="{5F03E18D-2C11-495D-9EC6-F90FFFDC85D1}" srcOrd="0" destOrd="0" presId="urn:microsoft.com/office/officeart/2005/8/layout/hierarchy1"/>
    <dgm:cxn modelId="{465053B4-BFE2-4D8D-AD21-271E6DDEC986}" srcId="{0BC0395D-13E9-4FB1-AE75-A5258EEF786A}" destId="{89B97BC9-FDB6-43B8-8EF5-C7B175E2E1E3}" srcOrd="0" destOrd="0" parTransId="{E6ECB635-DA7A-4F7B-8CC6-3E2A187BB9F3}" sibTransId="{07FD281C-E63F-4639-B7AE-70F8588AFDD6}"/>
    <dgm:cxn modelId="{A3C1EDFC-F30E-4D8C-B3C4-7E66B600E1FC}" type="presParOf" srcId="{5944CAB5-8568-4AA7-8F6A-19FBD60D47FD}" destId="{EFB3C2E3-5846-49D8-8B5A-81E88D0D202C}" srcOrd="0" destOrd="0" presId="urn:microsoft.com/office/officeart/2005/8/layout/hierarchy1"/>
    <dgm:cxn modelId="{ACAE44AB-8DC6-471E-8425-21EC058D1872}" type="presParOf" srcId="{EFB3C2E3-5846-49D8-8B5A-81E88D0D202C}" destId="{2BDE46B8-41B5-4208-8C39-C3011F4DAC4F}" srcOrd="0" destOrd="0" presId="urn:microsoft.com/office/officeart/2005/8/layout/hierarchy1"/>
    <dgm:cxn modelId="{D7D346F8-CE74-46BC-BF2C-B3487BF34693}" type="presParOf" srcId="{2BDE46B8-41B5-4208-8C39-C3011F4DAC4F}" destId="{6448D738-BD8D-49A6-A066-1E149F103889}" srcOrd="0" destOrd="0" presId="urn:microsoft.com/office/officeart/2005/8/layout/hierarchy1"/>
    <dgm:cxn modelId="{DDAF118C-6D5F-4271-932E-26653D468A92}" type="presParOf" srcId="{2BDE46B8-41B5-4208-8C39-C3011F4DAC4F}" destId="{D18AB80F-73AC-4A5A-A725-09C7387AC472}" srcOrd="1" destOrd="0" presId="urn:microsoft.com/office/officeart/2005/8/layout/hierarchy1"/>
    <dgm:cxn modelId="{4851F4C8-B0C3-4AE2-9BE1-93548066E040}" type="presParOf" srcId="{EFB3C2E3-5846-49D8-8B5A-81E88D0D202C}" destId="{0A71C521-903E-4B5E-8B88-128D44B8F1B8}" srcOrd="1" destOrd="0" presId="urn:microsoft.com/office/officeart/2005/8/layout/hierarchy1"/>
    <dgm:cxn modelId="{990AD9CB-3839-48A3-A0DF-C49DE4CA0DC7}" type="presParOf" srcId="{5944CAB5-8568-4AA7-8F6A-19FBD60D47FD}" destId="{30EAFD06-9483-4228-B9E0-A4B686F31E36}" srcOrd="1" destOrd="0" presId="urn:microsoft.com/office/officeart/2005/8/layout/hierarchy1"/>
    <dgm:cxn modelId="{31F7788C-603B-4AFF-AB08-FC2D09F6C578}" type="presParOf" srcId="{30EAFD06-9483-4228-B9E0-A4B686F31E36}" destId="{43B2EF92-1E8B-4FA6-B992-41C7FD89B497}" srcOrd="0" destOrd="0" presId="urn:microsoft.com/office/officeart/2005/8/layout/hierarchy1"/>
    <dgm:cxn modelId="{0BD922FF-B3B7-4D4D-94B8-0C3EF1C2550E}" type="presParOf" srcId="{43B2EF92-1E8B-4FA6-B992-41C7FD89B497}" destId="{2A18E15D-635F-4C4A-B029-3DC49BBDD282}" srcOrd="0" destOrd="0" presId="urn:microsoft.com/office/officeart/2005/8/layout/hierarchy1"/>
    <dgm:cxn modelId="{D1C6B002-CF90-4E7E-B640-E2A1214CD2C5}" type="presParOf" srcId="{43B2EF92-1E8B-4FA6-B992-41C7FD89B497}" destId="{5F03E18D-2C11-495D-9EC6-F90FFFDC85D1}" srcOrd="1" destOrd="0" presId="urn:microsoft.com/office/officeart/2005/8/layout/hierarchy1"/>
    <dgm:cxn modelId="{14B3A6FE-4108-4A3A-B502-3E95018BFB3B}" type="presParOf" srcId="{30EAFD06-9483-4228-B9E0-A4B686F31E36}" destId="{DCD2C275-0BBB-4CA8-A06A-8F448F852149}"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7AA3033-0054-4282-9DFC-A1C18329ED2A}"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59F30347-281A-4C4D-A297-DDF9AC202E4E}">
      <dgm:prSet custT="1"/>
      <dgm:spPr/>
      <dgm:t>
        <a:bodyPr/>
        <a:lstStyle/>
        <a:p>
          <a:pPr>
            <a:lnSpc>
              <a:spcPct val="100000"/>
            </a:lnSpc>
          </a:pPr>
          <a:r>
            <a:rPr lang="en-US" sz="2800" b="1" dirty="0">
              <a:latin typeface="Times New Roman" panose="02020603050405020304" pitchFamily="18" charset="0"/>
              <a:cs typeface="Times New Roman" panose="02020603050405020304" pitchFamily="18" charset="0"/>
            </a:rPr>
            <a:t>Weighed up the evidence about different points of view</a:t>
          </a:r>
          <a:endParaRPr lang="en-US" sz="2800" dirty="0">
            <a:latin typeface="Times New Roman" panose="02020603050405020304" pitchFamily="18" charset="0"/>
            <a:cs typeface="Times New Roman" panose="02020603050405020304" pitchFamily="18" charset="0"/>
          </a:endParaRPr>
        </a:p>
      </dgm:t>
    </dgm:pt>
    <dgm:pt modelId="{9F3DF2AD-EBDB-4432-9F51-B7427AE527EB}" type="parTrans" cxnId="{EBCD2659-5FA2-4240-A348-3A6555FCAD5F}">
      <dgm:prSet/>
      <dgm:spPr/>
      <dgm:t>
        <a:bodyPr/>
        <a:lstStyle/>
        <a:p>
          <a:endParaRPr lang="en-US"/>
        </a:p>
      </dgm:t>
    </dgm:pt>
    <dgm:pt modelId="{3BC0CF5A-2743-4F47-943D-3545B4289920}" type="sibTrans" cxnId="{EBCD2659-5FA2-4240-A348-3A6555FCAD5F}">
      <dgm:prSet/>
      <dgm:spPr/>
      <dgm:t>
        <a:bodyPr/>
        <a:lstStyle/>
        <a:p>
          <a:endParaRPr lang="en-US"/>
        </a:p>
      </dgm:t>
    </dgm:pt>
    <dgm:pt modelId="{5432F405-9174-46A5-B3A5-A00F6B2B7ADB}">
      <dgm:prSet custT="1"/>
      <dgm:spPr/>
      <dgm:t>
        <a:bodyPr/>
        <a:lstStyle/>
        <a:p>
          <a:pPr>
            <a:lnSpc>
              <a:spcPct val="100000"/>
            </a:lnSpc>
          </a:pPr>
          <a:r>
            <a:rPr lang="en-US" sz="2800" b="1" dirty="0">
              <a:latin typeface="Times New Roman" panose="02020603050405020304" pitchFamily="18" charset="0"/>
              <a:cs typeface="Times New Roman" panose="02020603050405020304" pitchFamily="18" charset="0"/>
            </a:rPr>
            <a:t>Developed own point of view</a:t>
          </a:r>
          <a:endParaRPr lang="en-US" sz="2800" dirty="0">
            <a:latin typeface="Times New Roman" panose="02020603050405020304" pitchFamily="18" charset="0"/>
            <a:cs typeface="Times New Roman" panose="02020603050405020304" pitchFamily="18" charset="0"/>
          </a:endParaRPr>
        </a:p>
      </dgm:t>
    </dgm:pt>
    <dgm:pt modelId="{91FD6815-D08F-4622-AEA2-3FC9EB783389}" type="parTrans" cxnId="{DF442B9C-BA02-4F6B-A9B4-13A9913966FA}">
      <dgm:prSet/>
      <dgm:spPr/>
      <dgm:t>
        <a:bodyPr/>
        <a:lstStyle/>
        <a:p>
          <a:endParaRPr lang="en-US"/>
        </a:p>
      </dgm:t>
    </dgm:pt>
    <dgm:pt modelId="{1FB344EC-92B0-4A72-9C60-A45EFBED4A2A}" type="sibTrans" cxnId="{DF442B9C-BA02-4F6B-A9B4-13A9913966FA}">
      <dgm:prSet/>
      <dgm:spPr/>
      <dgm:t>
        <a:bodyPr/>
        <a:lstStyle/>
        <a:p>
          <a:endParaRPr lang="en-US"/>
        </a:p>
      </dgm:t>
    </dgm:pt>
    <dgm:pt modelId="{4871F686-AA7F-44D5-94ED-D9C7ACCD2C79}">
      <dgm:prSet custT="1"/>
      <dgm:spPr/>
      <dgm:t>
        <a:bodyPr/>
        <a:lstStyle/>
        <a:p>
          <a:pPr>
            <a:lnSpc>
              <a:spcPct val="100000"/>
            </a:lnSpc>
          </a:pPr>
          <a:r>
            <a:rPr lang="en-US" sz="2800" b="1" dirty="0">
              <a:latin typeface="Times New Roman" panose="02020603050405020304" pitchFamily="18" charset="0"/>
              <a:cs typeface="Times New Roman" panose="02020603050405020304" pitchFamily="18" charset="0"/>
            </a:rPr>
            <a:t>Increased the knowledge and their depth of understanding</a:t>
          </a:r>
          <a:endParaRPr lang="en-US" sz="2800" dirty="0">
            <a:latin typeface="Times New Roman" panose="02020603050405020304" pitchFamily="18" charset="0"/>
            <a:cs typeface="Times New Roman" panose="02020603050405020304" pitchFamily="18" charset="0"/>
          </a:endParaRPr>
        </a:p>
      </dgm:t>
    </dgm:pt>
    <dgm:pt modelId="{39CA42A2-A125-43FB-9E35-C52662A03163}" type="parTrans" cxnId="{77C6CE88-9345-496B-8860-C71337C4B1EA}">
      <dgm:prSet/>
      <dgm:spPr/>
      <dgm:t>
        <a:bodyPr/>
        <a:lstStyle/>
        <a:p>
          <a:endParaRPr lang="en-US"/>
        </a:p>
      </dgm:t>
    </dgm:pt>
    <dgm:pt modelId="{85DB41C3-720C-48A2-8E9F-4AAB5A87B3BA}" type="sibTrans" cxnId="{77C6CE88-9345-496B-8860-C71337C4B1EA}">
      <dgm:prSet/>
      <dgm:spPr/>
      <dgm:t>
        <a:bodyPr/>
        <a:lstStyle/>
        <a:p>
          <a:endParaRPr lang="en-US"/>
        </a:p>
      </dgm:t>
    </dgm:pt>
    <dgm:pt modelId="{33E21823-79B9-4099-9F3C-B56E5432C228}">
      <dgm:prSet custT="1"/>
      <dgm:spPr/>
      <dgm:t>
        <a:bodyPr/>
        <a:lstStyle/>
        <a:p>
          <a:pPr>
            <a:lnSpc>
              <a:spcPct val="100000"/>
            </a:lnSpc>
          </a:pPr>
          <a:r>
            <a:rPr lang="en-US" sz="2800" b="1" dirty="0">
              <a:latin typeface="Times New Roman" panose="02020603050405020304" pitchFamily="18" charset="0"/>
              <a:cs typeface="Times New Roman" panose="02020603050405020304" pitchFamily="18" charset="0"/>
            </a:rPr>
            <a:t>Trained the memory to remember the important facts</a:t>
          </a:r>
          <a:endParaRPr lang="en-US" sz="2800" dirty="0">
            <a:latin typeface="Times New Roman" panose="02020603050405020304" pitchFamily="18" charset="0"/>
            <a:cs typeface="Times New Roman" panose="02020603050405020304" pitchFamily="18" charset="0"/>
          </a:endParaRPr>
        </a:p>
      </dgm:t>
    </dgm:pt>
    <dgm:pt modelId="{7ABE0E77-1BF0-47EB-BC26-BAD88C665902}" type="parTrans" cxnId="{67BE9822-4193-4205-AE54-393CD9CF79A3}">
      <dgm:prSet/>
      <dgm:spPr/>
      <dgm:t>
        <a:bodyPr/>
        <a:lstStyle/>
        <a:p>
          <a:endParaRPr lang="en-US"/>
        </a:p>
      </dgm:t>
    </dgm:pt>
    <dgm:pt modelId="{AB980456-A18E-4B2A-BAD8-2C0628C53FFA}" type="sibTrans" cxnId="{67BE9822-4193-4205-AE54-393CD9CF79A3}">
      <dgm:prSet/>
      <dgm:spPr/>
      <dgm:t>
        <a:bodyPr/>
        <a:lstStyle/>
        <a:p>
          <a:endParaRPr lang="en-US"/>
        </a:p>
      </dgm:t>
    </dgm:pt>
    <dgm:pt modelId="{3B641D1E-7C0D-4E03-9DC6-7971451B0AC0}">
      <dgm:prSet custT="1"/>
      <dgm:spPr/>
      <dgm:t>
        <a:bodyPr/>
        <a:lstStyle/>
        <a:p>
          <a:pPr>
            <a:lnSpc>
              <a:spcPct val="100000"/>
            </a:lnSpc>
          </a:pPr>
          <a:r>
            <a:rPr lang="en-US" sz="2800" b="1" dirty="0">
              <a:latin typeface="Times New Roman" panose="02020603050405020304" pitchFamily="18" charset="0"/>
              <a:cs typeface="Times New Roman" panose="02020603050405020304" pitchFamily="18" charset="0"/>
            </a:rPr>
            <a:t>Undertaken activities that prepare students for their future profession</a:t>
          </a:r>
          <a:endParaRPr lang="en-US" sz="2800" dirty="0">
            <a:latin typeface="Times New Roman" panose="02020603050405020304" pitchFamily="18" charset="0"/>
            <a:cs typeface="Times New Roman" panose="02020603050405020304" pitchFamily="18" charset="0"/>
          </a:endParaRPr>
        </a:p>
      </dgm:t>
    </dgm:pt>
    <dgm:pt modelId="{2710DC58-8A51-4CB2-B911-B033107FBED0}" type="parTrans" cxnId="{D7D12C84-9B59-4D08-8A58-3E87D7EA0D50}">
      <dgm:prSet/>
      <dgm:spPr/>
      <dgm:t>
        <a:bodyPr/>
        <a:lstStyle/>
        <a:p>
          <a:endParaRPr lang="en-US"/>
        </a:p>
      </dgm:t>
    </dgm:pt>
    <dgm:pt modelId="{15E57B5E-C560-4EFF-B19B-8C980B821AAB}" type="sibTrans" cxnId="{D7D12C84-9B59-4D08-8A58-3E87D7EA0D50}">
      <dgm:prSet/>
      <dgm:spPr/>
      <dgm:t>
        <a:bodyPr/>
        <a:lstStyle/>
        <a:p>
          <a:endParaRPr lang="en-US"/>
        </a:p>
      </dgm:t>
    </dgm:pt>
    <dgm:pt modelId="{B9687305-DC84-46B3-B954-6FBF725D27F4}" type="pres">
      <dgm:prSet presAssocID="{D7AA3033-0054-4282-9DFC-A1C18329ED2A}" presName="root" presStyleCnt="0">
        <dgm:presLayoutVars>
          <dgm:dir/>
          <dgm:resizeHandles val="exact"/>
        </dgm:presLayoutVars>
      </dgm:prSet>
      <dgm:spPr/>
    </dgm:pt>
    <dgm:pt modelId="{30515316-6126-4BC5-9DE0-EB6F16C26586}" type="pres">
      <dgm:prSet presAssocID="{59F30347-281A-4C4D-A297-DDF9AC202E4E}" presName="compNode" presStyleCnt="0"/>
      <dgm:spPr/>
    </dgm:pt>
    <dgm:pt modelId="{65AA0D6A-AEF0-4236-A758-8369F02EF494}" type="pres">
      <dgm:prSet presAssocID="{59F30347-281A-4C4D-A297-DDF9AC202E4E}" presName="bgRect" presStyleLbl="bgShp" presStyleIdx="0" presStyleCnt="5" custScaleY="125394" custLinFactNeighborX="513" custLinFactNeighborY="-11661"/>
      <dgm:spPr/>
    </dgm:pt>
    <dgm:pt modelId="{6BDB8E56-C09F-401D-BC9A-D58CC568ECBC}" type="pres">
      <dgm:prSet presAssocID="{59F30347-281A-4C4D-A297-DDF9AC202E4E}"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agnifying glass"/>
        </a:ext>
      </dgm:extLst>
    </dgm:pt>
    <dgm:pt modelId="{877D840A-8C74-4E1A-912B-E920EB7D975A}" type="pres">
      <dgm:prSet presAssocID="{59F30347-281A-4C4D-A297-DDF9AC202E4E}" presName="spaceRect" presStyleCnt="0"/>
      <dgm:spPr/>
    </dgm:pt>
    <dgm:pt modelId="{18808377-506B-44F4-B3EE-3133E397F0A2}" type="pres">
      <dgm:prSet presAssocID="{59F30347-281A-4C4D-A297-DDF9AC202E4E}" presName="parTx" presStyleLbl="revTx" presStyleIdx="0" presStyleCnt="5" custScaleY="107534">
        <dgm:presLayoutVars>
          <dgm:chMax val="0"/>
          <dgm:chPref val="0"/>
        </dgm:presLayoutVars>
      </dgm:prSet>
      <dgm:spPr/>
    </dgm:pt>
    <dgm:pt modelId="{2B3C82C3-863E-4C55-8375-B08D01EEFDA4}" type="pres">
      <dgm:prSet presAssocID="{3BC0CF5A-2743-4F47-943D-3545B4289920}" presName="sibTrans" presStyleCnt="0"/>
      <dgm:spPr/>
    </dgm:pt>
    <dgm:pt modelId="{2784DE4B-B4C0-4A3A-B33A-B4C59E5B56C8}" type="pres">
      <dgm:prSet presAssocID="{5432F405-9174-46A5-B3A5-A00F6B2B7ADB}" presName="compNode" presStyleCnt="0"/>
      <dgm:spPr/>
    </dgm:pt>
    <dgm:pt modelId="{4CE34AAB-4BDF-4FD7-B5A5-92B74B4656BB}" type="pres">
      <dgm:prSet presAssocID="{5432F405-9174-46A5-B3A5-A00F6B2B7ADB}" presName="bgRect" presStyleLbl="bgShp" presStyleIdx="1" presStyleCnt="5" custScaleY="123295"/>
      <dgm:spPr/>
    </dgm:pt>
    <dgm:pt modelId="{6939814E-334C-4EB3-9D52-6DCD155375D7}" type="pres">
      <dgm:prSet presAssocID="{5432F405-9174-46A5-B3A5-A00F6B2B7ADB}"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Eye"/>
        </a:ext>
      </dgm:extLst>
    </dgm:pt>
    <dgm:pt modelId="{7304D55D-F7C9-4A0B-9EAC-AD28C0D80A65}" type="pres">
      <dgm:prSet presAssocID="{5432F405-9174-46A5-B3A5-A00F6B2B7ADB}" presName="spaceRect" presStyleCnt="0"/>
      <dgm:spPr/>
    </dgm:pt>
    <dgm:pt modelId="{B6E0FFEB-6C93-4BE5-AD54-4A8DFD8F30DF}" type="pres">
      <dgm:prSet presAssocID="{5432F405-9174-46A5-B3A5-A00F6B2B7ADB}" presName="parTx" presStyleLbl="revTx" presStyleIdx="1" presStyleCnt="5">
        <dgm:presLayoutVars>
          <dgm:chMax val="0"/>
          <dgm:chPref val="0"/>
        </dgm:presLayoutVars>
      </dgm:prSet>
      <dgm:spPr/>
    </dgm:pt>
    <dgm:pt modelId="{C350F128-3FD6-4045-9430-1C21BD7F0611}" type="pres">
      <dgm:prSet presAssocID="{1FB344EC-92B0-4A72-9C60-A45EFBED4A2A}" presName="sibTrans" presStyleCnt="0"/>
      <dgm:spPr/>
    </dgm:pt>
    <dgm:pt modelId="{D3C57267-0B3E-4E64-B6D9-61FE8ADADECC}" type="pres">
      <dgm:prSet presAssocID="{4871F686-AA7F-44D5-94ED-D9C7ACCD2C79}" presName="compNode" presStyleCnt="0"/>
      <dgm:spPr/>
    </dgm:pt>
    <dgm:pt modelId="{3E0AAE7C-9384-4982-8B77-F2DA45C6A815}" type="pres">
      <dgm:prSet presAssocID="{4871F686-AA7F-44D5-94ED-D9C7ACCD2C79}" presName="bgRect" presStyleLbl="bgShp" presStyleIdx="2" presStyleCnt="5" custScaleY="124547" custLinFactNeighborX="-87" custLinFactNeighborY="-22117"/>
      <dgm:spPr/>
    </dgm:pt>
    <dgm:pt modelId="{4230DCA2-B598-4E39-ABAA-3F31F551F76C}" type="pres">
      <dgm:prSet presAssocID="{4871F686-AA7F-44D5-94ED-D9C7ACCD2C79}"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ead with Gears"/>
        </a:ext>
      </dgm:extLst>
    </dgm:pt>
    <dgm:pt modelId="{B4FC6F8A-044C-4A61-9E12-BC635500EA7F}" type="pres">
      <dgm:prSet presAssocID="{4871F686-AA7F-44D5-94ED-D9C7ACCD2C79}" presName="spaceRect" presStyleCnt="0"/>
      <dgm:spPr/>
    </dgm:pt>
    <dgm:pt modelId="{66DEBC9F-1ABF-41F3-8935-957B4C757018}" type="pres">
      <dgm:prSet presAssocID="{4871F686-AA7F-44D5-94ED-D9C7ACCD2C79}" presName="parTx" presStyleLbl="revTx" presStyleIdx="2" presStyleCnt="5" custScaleY="164204" custLinFactNeighborX="-185" custLinFactNeighborY="-22117">
        <dgm:presLayoutVars>
          <dgm:chMax val="0"/>
          <dgm:chPref val="0"/>
        </dgm:presLayoutVars>
      </dgm:prSet>
      <dgm:spPr/>
    </dgm:pt>
    <dgm:pt modelId="{13E211DC-45A2-4DF9-B161-EA5A04501BE5}" type="pres">
      <dgm:prSet presAssocID="{85DB41C3-720C-48A2-8E9F-4AAB5A87B3BA}" presName="sibTrans" presStyleCnt="0"/>
      <dgm:spPr/>
    </dgm:pt>
    <dgm:pt modelId="{9BC216D2-1AD2-422F-817F-33928CA2E5A7}" type="pres">
      <dgm:prSet presAssocID="{33E21823-79B9-4099-9F3C-B56E5432C228}" presName="compNode" presStyleCnt="0"/>
      <dgm:spPr/>
    </dgm:pt>
    <dgm:pt modelId="{7E025BB6-46F7-4D7A-A88A-AA4C50386E1D}" type="pres">
      <dgm:prSet presAssocID="{33E21823-79B9-4099-9F3C-B56E5432C228}" presName="bgRect" presStyleLbl="bgShp" presStyleIdx="3" presStyleCnt="5" custScaleY="133741" custLinFactNeighborX="-87" custLinFactNeighborY="-31518"/>
      <dgm:spPr/>
    </dgm:pt>
    <dgm:pt modelId="{22BE0850-4A45-4B9A-9852-4075450A5646}" type="pres">
      <dgm:prSet presAssocID="{33E21823-79B9-4099-9F3C-B56E5432C228}" presName="iconRect" presStyleLbl="node1" presStyleIdx="3" presStyleCnt="5" custLinFactNeighborX="-3896" custLinFactNeighborY="-5730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Brain in head"/>
        </a:ext>
      </dgm:extLst>
    </dgm:pt>
    <dgm:pt modelId="{9BE658F0-6BEF-43CF-ADF0-02B28AC80A15}" type="pres">
      <dgm:prSet presAssocID="{33E21823-79B9-4099-9F3C-B56E5432C228}" presName="spaceRect" presStyleCnt="0"/>
      <dgm:spPr/>
    </dgm:pt>
    <dgm:pt modelId="{DBFE87FC-6849-49C1-A0AD-FF34064576D9}" type="pres">
      <dgm:prSet presAssocID="{33E21823-79B9-4099-9F3C-B56E5432C228}" presName="parTx" presStyleLbl="revTx" presStyleIdx="3" presStyleCnt="5" custLinFactNeighborX="-833" custLinFactNeighborY="-38255">
        <dgm:presLayoutVars>
          <dgm:chMax val="0"/>
          <dgm:chPref val="0"/>
        </dgm:presLayoutVars>
      </dgm:prSet>
      <dgm:spPr/>
    </dgm:pt>
    <dgm:pt modelId="{E3913292-C580-4EF4-B62A-EB2F8A229A64}" type="pres">
      <dgm:prSet presAssocID="{AB980456-A18E-4B2A-BAD8-2C0628C53FFA}" presName="sibTrans" presStyleCnt="0"/>
      <dgm:spPr/>
    </dgm:pt>
    <dgm:pt modelId="{15C2ED42-7421-4967-AC43-7D3EFD3C6A14}" type="pres">
      <dgm:prSet presAssocID="{3B641D1E-7C0D-4E03-9DC6-7971451B0AC0}" presName="compNode" presStyleCnt="0"/>
      <dgm:spPr/>
    </dgm:pt>
    <dgm:pt modelId="{34574618-A826-42A4-9A43-1593A4E22491}" type="pres">
      <dgm:prSet presAssocID="{3B641D1E-7C0D-4E03-9DC6-7971451B0AC0}" presName="bgRect" presStyleLbl="bgShp" presStyleIdx="4" presStyleCnt="5" custScaleY="137487" custLinFactNeighborX="-87" custLinFactNeighborY="-21426"/>
      <dgm:spPr/>
    </dgm:pt>
    <dgm:pt modelId="{5ED83889-8582-4B0B-BF06-4C9F4FCBE37D}" type="pres">
      <dgm:prSet presAssocID="{3B641D1E-7C0D-4E03-9DC6-7971451B0AC0}" presName="iconRect" presStyleLbl="node1" presStyleIdx="4" presStyleCnt="5" custLinFactNeighborX="-1311" custLinFactNeighborY="-25970"/>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Diploma Roll"/>
        </a:ext>
      </dgm:extLst>
    </dgm:pt>
    <dgm:pt modelId="{61094BF5-5FEB-452D-B406-D3F166D1F41B}" type="pres">
      <dgm:prSet presAssocID="{3B641D1E-7C0D-4E03-9DC6-7971451B0AC0}" presName="spaceRect" presStyleCnt="0"/>
      <dgm:spPr/>
    </dgm:pt>
    <dgm:pt modelId="{82AD50BE-DD35-46A0-A2E9-6AD558A14992}" type="pres">
      <dgm:prSet presAssocID="{3B641D1E-7C0D-4E03-9DC6-7971451B0AC0}" presName="parTx" presStyleLbl="revTx" presStyleIdx="4" presStyleCnt="5" custLinFactNeighborX="-644" custLinFactNeighborY="-23441">
        <dgm:presLayoutVars>
          <dgm:chMax val="0"/>
          <dgm:chPref val="0"/>
        </dgm:presLayoutVars>
      </dgm:prSet>
      <dgm:spPr/>
    </dgm:pt>
  </dgm:ptLst>
  <dgm:cxnLst>
    <dgm:cxn modelId="{82E53D19-627E-4B01-B130-BE77A3DCF7F8}" type="presOf" srcId="{33E21823-79B9-4099-9F3C-B56E5432C228}" destId="{DBFE87FC-6849-49C1-A0AD-FF34064576D9}" srcOrd="0" destOrd="0" presId="urn:microsoft.com/office/officeart/2018/2/layout/IconVerticalSolidList"/>
    <dgm:cxn modelId="{67BE9822-4193-4205-AE54-393CD9CF79A3}" srcId="{D7AA3033-0054-4282-9DFC-A1C18329ED2A}" destId="{33E21823-79B9-4099-9F3C-B56E5432C228}" srcOrd="3" destOrd="0" parTransId="{7ABE0E77-1BF0-47EB-BC26-BAD88C665902}" sibTransId="{AB980456-A18E-4B2A-BAD8-2C0628C53FFA}"/>
    <dgm:cxn modelId="{BBFD2238-C467-4D44-A383-7D2FE1694C3C}" type="presOf" srcId="{D7AA3033-0054-4282-9DFC-A1C18329ED2A}" destId="{B9687305-DC84-46B3-B954-6FBF725D27F4}" srcOrd="0" destOrd="0" presId="urn:microsoft.com/office/officeart/2018/2/layout/IconVerticalSolidList"/>
    <dgm:cxn modelId="{4CBB5B42-6008-4EFC-99AF-E2377EF3A0C8}" type="presOf" srcId="{3B641D1E-7C0D-4E03-9DC6-7971451B0AC0}" destId="{82AD50BE-DD35-46A0-A2E9-6AD558A14992}" srcOrd="0" destOrd="0" presId="urn:microsoft.com/office/officeart/2018/2/layout/IconVerticalSolidList"/>
    <dgm:cxn modelId="{63F8A36E-C840-4DFC-9800-D59700D53E07}" type="presOf" srcId="{59F30347-281A-4C4D-A297-DDF9AC202E4E}" destId="{18808377-506B-44F4-B3EE-3133E397F0A2}" srcOrd="0" destOrd="0" presId="urn:microsoft.com/office/officeart/2018/2/layout/IconVerticalSolidList"/>
    <dgm:cxn modelId="{EBCD2659-5FA2-4240-A348-3A6555FCAD5F}" srcId="{D7AA3033-0054-4282-9DFC-A1C18329ED2A}" destId="{59F30347-281A-4C4D-A297-DDF9AC202E4E}" srcOrd="0" destOrd="0" parTransId="{9F3DF2AD-EBDB-4432-9F51-B7427AE527EB}" sibTransId="{3BC0CF5A-2743-4F47-943D-3545B4289920}"/>
    <dgm:cxn modelId="{D7D12C84-9B59-4D08-8A58-3E87D7EA0D50}" srcId="{D7AA3033-0054-4282-9DFC-A1C18329ED2A}" destId="{3B641D1E-7C0D-4E03-9DC6-7971451B0AC0}" srcOrd="4" destOrd="0" parTransId="{2710DC58-8A51-4CB2-B911-B033107FBED0}" sibTransId="{15E57B5E-C560-4EFF-B19B-8C980B821AAB}"/>
    <dgm:cxn modelId="{77C6CE88-9345-496B-8860-C71337C4B1EA}" srcId="{D7AA3033-0054-4282-9DFC-A1C18329ED2A}" destId="{4871F686-AA7F-44D5-94ED-D9C7ACCD2C79}" srcOrd="2" destOrd="0" parTransId="{39CA42A2-A125-43FB-9E35-C52662A03163}" sibTransId="{85DB41C3-720C-48A2-8E9F-4AAB5A87B3BA}"/>
    <dgm:cxn modelId="{DF442B9C-BA02-4F6B-A9B4-13A9913966FA}" srcId="{D7AA3033-0054-4282-9DFC-A1C18329ED2A}" destId="{5432F405-9174-46A5-B3A5-A00F6B2B7ADB}" srcOrd="1" destOrd="0" parTransId="{91FD6815-D08F-4622-AEA2-3FC9EB783389}" sibTransId="{1FB344EC-92B0-4A72-9C60-A45EFBED4A2A}"/>
    <dgm:cxn modelId="{190B049F-FA9B-4CBC-BA6A-223B43349F8C}" type="presOf" srcId="{4871F686-AA7F-44D5-94ED-D9C7ACCD2C79}" destId="{66DEBC9F-1ABF-41F3-8935-957B4C757018}" srcOrd="0" destOrd="0" presId="urn:microsoft.com/office/officeart/2018/2/layout/IconVerticalSolidList"/>
    <dgm:cxn modelId="{2D9C7ED8-E784-4829-A9D0-1CC8D0D5237C}" type="presOf" srcId="{5432F405-9174-46A5-B3A5-A00F6B2B7ADB}" destId="{B6E0FFEB-6C93-4BE5-AD54-4A8DFD8F30DF}" srcOrd="0" destOrd="0" presId="urn:microsoft.com/office/officeart/2018/2/layout/IconVerticalSolidList"/>
    <dgm:cxn modelId="{568AD0D0-B367-42E4-97ED-43EB0F7B4356}" type="presParOf" srcId="{B9687305-DC84-46B3-B954-6FBF725D27F4}" destId="{30515316-6126-4BC5-9DE0-EB6F16C26586}" srcOrd="0" destOrd="0" presId="urn:microsoft.com/office/officeart/2018/2/layout/IconVerticalSolidList"/>
    <dgm:cxn modelId="{D0EA7479-3A6C-4AE2-8539-6B07D7AED4C2}" type="presParOf" srcId="{30515316-6126-4BC5-9DE0-EB6F16C26586}" destId="{65AA0D6A-AEF0-4236-A758-8369F02EF494}" srcOrd="0" destOrd="0" presId="urn:microsoft.com/office/officeart/2018/2/layout/IconVerticalSolidList"/>
    <dgm:cxn modelId="{486B425E-FA7A-4331-8380-3D7C90CA37AC}" type="presParOf" srcId="{30515316-6126-4BC5-9DE0-EB6F16C26586}" destId="{6BDB8E56-C09F-401D-BC9A-D58CC568ECBC}" srcOrd="1" destOrd="0" presId="urn:microsoft.com/office/officeart/2018/2/layout/IconVerticalSolidList"/>
    <dgm:cxn modelId="{9644E1DE-F073-4E88-96A9-A9E9A35173B6}" type="presParOf" srcId="{30515316-6126-4BC5-9DE0-EB6F16C26586}" destId="{877D840A-8C74-4E1A-912B-E920EB7D975A}" srcOrd="2" destOrd="0" presId="urn:microsoft.com/office/officeart/2018/2/layout/IconVerticalSolidList"/>
    <dgm:cxn modelId="{A93BF0E3-D424-4747-8FB7-8B61591911D1}" type="presParOf" srcId="{30515316-6126-4BC5-9DE0-EB6F16C26586}" destId="{18808377-506B-44F4-B3EE-3133E397F0A2}" srcOrd="3" destOrd="0" presId="urn:microsoft.com/office/officeart/2018/2/layout/IconVerticalSolidList"/>
    <dgm:cxn modelId="{1F6A16D5-47C5-4FEF-9006-B71E0C5E6349}" type="presParOf" srcId="{B9687305-DC84-46B3-B954-6FBF725D27F4}" destId="{2B3C82C3-863E-4C55-8375-B08D01EEFDA4}" srcOrd="1" destOrd="0" presId="urn:microsoft.com/office/officeart/2018/2/layout/IconVerticalSolidList"/>
    <dgm:cxn modelId="{836CA18A-3DFF-4ADC-BD3F-23A1457B7FB9}" type="presParOf" srcId="{B9687305-DC84-46B3-B954-6FBF725D27F4}" destId="{2784DE4B-B4C0-4A3A-B33A-B4C59E5B56C8}" srcOrd="2" destOrd="0" presId="urn:microsoft.com/office/officeart/2018/2/layout/IconVerticalSolidList"/>
    <dgm:cxn modelId="{F77CFF55-D686-4577-A010-3903B0C7AA71}" type="presParOf" srcId="{2784DE4B-B4C0-4A3A-B33A-B4C59E5B56C8}" destId="{4CE34AAB-4BDF-4FD7-B5A5-92B74B4656BB}" srcOrd="0" destOrd="0" presId="urn:microsoft.com/office/officeart/2018/2/layout/IconVerticalSolidList"/>
    <dgm:cxn modelId="{65ABCD2B-E202-49D5-9611-0C0C977436C0}" type="presParOf" srcId="{2784DE4B-B4C0-4A3A-B33A-B4C59E5B56C8}" destId="{6939814E-334C-4EB3-9D52-6DCD155375D7}" srcOrd="1" destOrd="0" presId="urn:microsoft.com/office/officeart/2018/2/layout/IconVerticalSolidList"/>
    <dgm:cxn modelId="{DDC50AEE-8BE6-413C-89EA-71B27EAFA844}" type="presParOf" srcId="{2784DE4B-B4C0-4A3A-B33A-B4C59E5B56C8}" destId="{7304D55D-F7C9-4A0B-9EAC-AD28C0D80A65}" srcOrd="2" destOrd="0" presId="urn:microsoft.com/office/officeart/2018/2/layout/IconVerticalSolidList"/>
    <dgm:cxn modelId="{C48F1B98-6B4E-4F7F-B708-1BF4E9D52FE7}" type="presParOf" srcId="{2784DE4B-B4C0-4A3A-B33A-B4C59E5B56C8}" destId="{B6E0FFEB-6C93-4BE5-AD54-4A8DFD8F30DF}" srcOrd="3" destOrd="0" presId="urn:microsoft.com/office/officeart/2018/2/layout/IconVerticalSolidList"/>
    <dgm:cxn modelId="{76CFB029-52F2-422A-AFCB-7ED42C516AF1}" type="presParOf" srcId="{B9687305-DC84-46B3-B954-6FBF725D27F4}" destId="{C350F128-3FD6-4045-9430-1C21BD7F0611}" srcOrd="3" destOrd="0" presId="urn:microsoft.com/office/officeart/2018/2/layout/IconVerticalSolidList"/>
    <dgm:cxn modelId="{7CFC7F7E-143A-4C6B-8104-F35A9BE1F143}" type="presParOf" srcId="{B9687305-DC84-46B3-B954-6FBF725D27F4}" destId="{D3C57267-0B3E-4E64-B6D9-61FE8ADADECC}" srcOrd="4" destOrd="0" presId="urn:microsoft.com/office/officeart/2018/2/layout/IconVerticalSolidList"/>
    <dgm:cxn modelId="{28C320E5-B14A-42C6-BA29-56A1773B19FB}" type="presParOf" srcId="{D3C57267-0B3E-4E64-B6D9-61FE8ADADECC}" destId="{3E0AAE7C-9384-4982-8B77-F2DA45C6A815}" srcOrd="0" destOrd="0" presId="urn:microsoft.com/office/officeart/2018/2/layout/IconVerticalSolidList"/>
    <dgm:cxn modelId="{7007AB1C-F9EF-47B3-BF5C-C85E57F59025}" type="presParOf" srcId="{D3C57267-0B3E-4E64-B6D9-61FE8ADADECC}" destId="{4230DCA2-B598-4E39-ABAA-3F31F551F76C}" srcOrd="1" destOrd="0" presId="urn:microsoft.com/office/officeart/2018/2/layout/IconVerticalSolidList"/>
    <dgm:cxn modelId="{0B9A4A2B-AE4C-4EFB-ADEA-046C5ECE5C2E}" type="presParOf" srcId="{D3C57267-0B3E-4E64-B6D9-61FE8ADADECC}" destId="{B4FC6F8A-044C-4A61-9E12-BC635500EA7F}" srcOrd="2" destOrd="0" presId="urn:microsoft.com/office/officeart/2018/2/layout/IconVerticalSolidList"/>
    <dgm:cxn modelId="{4BAB1F3B-7CF4-4092-8CC5-8B2B90D22133}" type="presParOf" srcId="{D3C57267-0B3E-4E64-B6D9-61FE8ADADECC}" destId="{66DEBC9F-1ABF-41F3-8935-957B4C757018}" srcOrd="3" destOrd="0" presId="urn:microsoft.com/office/officeart/2018/2/layout/IconVerticalSolidList"/>
    <dgm:cxn modelId="{8EBDFA92-4027-454E-ACF7-38D95957C7A7}" type="presParOf" srcId="{B9687305-DC84-46B3-B954-6FBF725D27F4}" destId="{13E211DC-45A2-4DF9-B161-EA5A04501BE5}" srcOrd="5" destOrd="0" presId="urn:microsoft.com/office/officeart/2018/2/layout/IconVerticalSolidList"/>
    <dgm:cxn modelId="{4CB99B66-96AD-445B-A38B-73903A4F1DD2}" type="presParOf" srcId="{B9687305-DC84-46B3-B954-6FBF725D27F4}" destId="{9BC216D2-1AD2-422F-817F-33928CA2E5A7}" srcOrd="6" destOrd="0" presId="urn:microsoft.com/office/officeart/2018/2/layout/IconVerticalSolidList"/>
    <dgm:cxn modelId="{9CA9A82F-E52C-41F8-9CEB-F6F74E181C96}" type="presParOf" srcId="{9BC216D2-1AD2-422F-817F-33928CA2E5A7}" destId="{7E025BB6-46F7-4D7A-A88A-AA4C50386E1D}" srcOrd="0" destOrd="0" presId="urn:microsoft.com/office/officeart/2018/2/layout/IconVerticalSolidList"/>
    <dgm:cxn modelId="{503F0435-A525-4147-8DC2-CEE388211826}" type="presParOf" srcId="{9BC216D2-1AD2-422F-817F-33928CA2E5A7}" destId="{22BE0850-4A45-4B9A-9852-4075450A5646}" srcOrd="1" destOrd="0" presId="urn:microsoft.com/office/officeart/2018/2/layout/IconVerticalSolidList"/>
    <dgm:cxn modelId="{B79EC116-1E52-4408-AE87-CA67D869F385}" type="presParOf" srcId="{9BC216D2-1AD2-422F-817F-33928CA2E5A7}" destId="{9BE658F0-6BEF-43CF-ADF0-02B28AC80A15}" srcOrd="2" destOrd="0" presId="urn:microsoft.com/office/officeart/2018/2/layout/IconVerticalSolidList"/>
    <dgm:cxn modelId="{1C4B9B61-E006-4A22-B838-DD98A52E2371}" type="presParOf" srcId="{9BC216D2-1AD2-422F-817F-33928CA2E5A7}" destId="{DBFE87FC-6849-49C1-A0AD-FF34064576D9}" srcOrd="3" destOrd="0" presId="urn:microsoft.com/office/officeart/2018/2/layout/IconVerticalSolidList"/>
    <dgm:cxn modelId="{63FB83F4-90BB-4D2B-A679-8D2F6ED55F54}" type="presParOf" srcId="{B9687305-DC84-46B3-B954-6FBF725D27F4}" destId="{E3913292-C580-4EF4-B62A-EB2F8A229A64}" srcOrd="7" destOrd="0" presId="urn:microsoft.com/office/officeart/2018/2/layout/IconVerticalSolidList"/>
    <dgm:cxn modelId="{4596BBCB-3C89-4A99-B310-122B6E28A398}" type="presParOf" srcId="{B9687305-DC84-46B3-B954-6FBF725D27F4}" destId="{15C2ED42-7421-4967-AC43-7D3EFD3C6A14}" srcOrd="8" destOrd="0" presId="urn:microsoft.com/office/officeart/2018/2/layout/IconVerticalSolidList"/>
    <dgm:cxn modelId="{774F3F06-5628-45E8-BD52-76FC2F85B05B}" type="presParOf" srcId="{15C2ED42-7421-4967-AC43-7D3EFD3C6A14}" destId="{34574618-A826-42A4-9A43-1593A4E22491}" srcOrd="0" destOrd="0" presId="urn:microsoft.com/office/officeart/2018/2/layout/IconVerticalSolidList"/>
    <dgm:cxn modelId="{ACACCF67-EEB1-4151-8B74-BAEDF6A58B4C}" type="presParOf" srcId="{15C2ED42-7421-4967-AC43-7D3EFD3C6A14}" destId="{5ED83889-8582-4B0B-BF06-4C9F4FCBE37D}" srcOrd="1" destOrd="0" presId="urn:microsoft.com/office/officeart/2018/2/layout/IconVerticalSolidList"/>
    <dgm:cxn modelId="{7CD1ED5B-21FE-48B8-B13D-A4CE7F94FCD8}" type="presParOf" srcId="{15C2ED42-7421-4967-AC43-7D3EFD3C6A14}" destId="{61094BF5-5FEB-452D-B406-D3F166D1F41B}" srcOrd="2" destOrd="0" presId="urn:microsoft.com/office/officeart/2018/2/layout/IconVerticalSolidList"/>
    <dgm:cxn modelId="{0808BD38-EFC2-4885-9C73-8F27D6A3ECB4}" type="presParOf" srcId="{15C2ED42-7421-4967-AC43-7D3EFD3C6A14}" destId="{82AD50BE-DD35-46A0-A2E9-6AD558A1499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FCD704-46C1-4D97-BB6A-A1B2F97605CD}">
      <dsp:nvSpPr>
        <dsp:cNvPr id="0" name=""/>
        <dsp:cNvSpPr/>
      </dsp:nvSpPr>
      <dsp:spPr>
        <a:xfrm>
          <a:off x="0" y="44489"/>
          <a:ext cx="11832764" cy="123968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5C6452-1F11-4345-8B8E-3D79BF803751}">
      <dsp:nvSpPr>
        <dsp:cNvPr id="0" name=""/>
        <dsp:cNvSpPr/>
      </dsp:nvSpPr>
      <dsp:spPr>
        <a:xfrm>
          <a:off x="375005" y="279459"/>
          <a:ext cx="681828" cy="68182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0FF626-D4CD-4171-A396-499C76D25EF5}">
      <dsp:nvSpPr>
        <dsp:cNvPr id="0" name=""/>
        <dsp:cNvSpPr/>
      </dsp:nvSpPr>
      <dsp:spPr>
        <a:xfrm>
          <a:off x="1431840" y="0"/>
          <a:ext cx="10400923" cy="12396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200" tIns="131200" rIns="131200" bIns="131200" numCol="1" spcCol="1270" anchor="ctr" anchorCtr="0">
          <a:noAutofit/>
        </a:bodyPr>
        <a:lstStyle/>
        <a:p>
          <a:pPr marL="0" lvl="0" indent="0" algn="l" defTabSz="889000">
            <a:lnSpc>
              <a:spcPct val="100000"/>
            </a:lnSpc>
            <a:spcBef>
              <a:spcPct val="0"/>
            </a:spcBef>
            <a:spcAft>
              <a:spcPct val="35000"/>
            </a:spcAft>
            <a:buNone/>
          </a:pPr>
          <a:r>
            <a:rPr lang="en-US" sz="2000" kern="1200" dirty="0"/>
            <a:t>An essay is a </a:t>
          </a:r>
          <a:r>
            <a:rPr lang="en-US" sz="2000" b="1" kern="1200" dirty="0"/>
            <a:t>"</a:t>
          </a:r>
          <a:r>
            <a:rPr lang="en-US" sz="2000" b="1" kern="1200" dirty="0">
              <a:highlight>
                <a:srgbClr val="FFFF00"/>
              </a:highlight>
            </a:rPr>
            <a:t>short formal piece of structured writing (informal essays are non-academic), </a:t>
          </a:r>
          <a:r>
            <a:rPr lang="en-US" sz="2000" b="1" kern="1200" dirty="0">
              <a:highlight>
                <a:srgbClr val="00FF00"/>
              </a:highlight>
            </a:rPr>
            <a:t>dealing with a central main idea.“ </a:t>
          </a:r>
          <a:r>
            <a:rPr lang="en-US" sz="2000" b="0" kern="1200" dirty="0"/>
            <a:t>It is typically written to try to inform, explain, entertain or persuade the reader using selected research methods and evidence </a:t>
          </a:r>
        </a:p>
      </dsp:txBody>
      <dsp:txXfrm>
        <a:off x="1431840" y="0"/>
        <a:ext cx="10400923" cy="1239688"/>
      </dsp:txXfrm>
    </dsp:sp>
    <dsp:sp modelId="{7BD05562-D139-4C25-A159-657D794666F9}">
      <dsp:nvSpPr>
        <dsp:cNvPr id="0" name=""/>
        <dsp:cNvSpPr/>
      </dsp:nvSpPr>
      <dsp:spPr>
        <a:xfrm>
          <a:off x="0" y="1604340"/>
          <a:ext cx="11832764" cy="123968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F9A3EE-32D9-42F2-BD3B-F8E46D43B249}">
      <dsp:nvSpPr>
        <dsp:cNvPr id="0" name=""/>
        <dsp:cNvSpPr/>
      </dsp:nvSpPr>
      <dsp:spPr>
        <a:xfrm>
          <a:off x="375005" y="1829071"/>
          <a:ext cx="681828" cy="68182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354CE4-04C5-41A2-917E-76A76327B4A8}">
      <dsp:nvSpPr>
        <dsp:cNvPr id="0" name=""/>
        <dsp:cNvSpPr/>
      </dsp:nvSpPr>
      <dsp:spPr>
        <a:xfrm>
          <a:off x="1431840" y="1550141"/>
          <a:ext cx="10400923" cy="12396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200" tIns="131200" rIns="131200" bIns="131200" numCol="1" spcCol="1270" anchor="ctr" anchorCtr="0">
          <a:noAutofit/>
        </a:bodyPr>
        <a:lstStyle/>
        <a:p>
          <a:pPr marL="0" lvl="0" indent="0" algn="l" defTabSz="889000">
            <a:lnSpc>
              <a:spcPct val="100000"/>
            </a:lnSpc>
            <a:spcBef>
              <a:spcPct val="0"/>
            </a:spcBef>
            <a:spcAft>
              <a:spcPct val="35000"/>
            </a:spcAft>
            <a:buNone/>
          </a:pPr>
          <a:r>
            <a:rPr lang="en-US" sz="2000" kern="1200" dirty="0"/>
            <a:t>Essays are written by students and are likely to be read by one person only: their tutor. (can be written by others) (Bloggers, journalist, etc..)</a:t>
          </a:r>
        </a:p>
      </dsp:txBody>
      <dsp:txXfrm>
        <a:off x="1431840" y="1550141"/>
        <a:ext cx="10400923" cy="1239688"/>
      </dsp:txXfrm>
    </dsp:sp>
    <dsp:sp modelId="{94B536FC-CA64-408E-87FC-90FE56E22F5C}">
      <dsp:nvSpPr>
        <dsp:cNvPr id="0" name=""/>
        <dsp:cNvSpPr/>
      </dsp:nvSpPr>
      <dsp:spPr>
        <a:xfrm>
          <a:off x="0" y="3099752"/>
          <a:ext cx="11832764" cy="123968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9DFAE5-E566-480B-AD01-885F0F368CB0}">
      <dsp:nvSpPr>
        <dsp:cNvPr id="0" name=""/>
        <dsp:cNvSpPr/>
      </dsp:nvSpPr>
      <dsp:spPr>
        <a:xfrm>
          <a:off x="375005" y="3378682"/>
          <a:ext cx="681828" cy="68182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325EC7-999D-4883-8E89-C67850BD8D39}">
      <dsp:nvSpPr>
        <dsp:cNvPr id="0" name=""/>
        <dsp:cNvSpPr/>
      </dsp:nvSpPr>
      <dsp:spPr>
        <a:xfrm>
          <a:off x="1431840" y="3099752"/>
          <a:ext cx="10400923" cy="12396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200" tIns="131200" rIns="131200" bIns="131200" numCol="1" spcCol="1270" anchor="ctr" anchorCtr="0">
          <a:noAutofit/>
        </a:bodyPr>
        <a:lstStyle/>
        <a:p>
          <a:pPr marL="0" lvl="0" indent="0" algn="l" defTabSz="889000">
            <a:lnSpc>
              <a:spcPct val="100000"/>
            </a:lnSpc>
            <a:spcBef>
              <a:spcPct val="0"/>
            </a:spcBef>
            <a:spcAft>
              <a:spcPct val="35000"/>
            </a:spcAft>
            <a:buNone/>
          </a:pPr>
          <a:r>
            <a:rPr lang="en-US" sz="2000" kern="1200" dirty="0"/>
            <a:t>The essay can be set as a coursework assignment to assess a  student’s understanding of a module, or as an exam question.</a:t>
          </a:r>
        </a:p>
      </dsp:txBody>
      <dsp:txXfrm>
        <a:off x="1431840" y="3099752"/>
        <a:ext cx="10400923" cy="12396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87BFD1-9A9F-4FF3-9636-33D37A2541BD}">
      <dsp:nvSpPr>
        <dsp:cNvPr id="0" name=""/>
        <dsp:cNvSpPr/>
      </dsp:nvSpPr>
      <dsp:spPr>
        <a:xfrm>
          <a:off x="2625921" y="173696"/>
          <a:ext cx="819309" cy="9289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067CDF-3102-4F44-B123-C4606381F99D}">
      <dsp:nvSpPr>
        <dsp:cNvPr id="0" name=""/>
        <dsp:cNvSpPr/>
      </dsp:nvSpPr>
      <dsp:spPr>
        <a:xfrm>
          <a:off x="612662" y="1556667"/>
          <a:ext cx="5279900" cy="2511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pPr>
          <a:r>
            <a:rPr lang="en-US" sz="2800" b="1" kern="1200" dirty="0"/>
            <a:t>Essays are a </a:t>
          </a:r>
          <a:r>
            <a:rPr lang="en-US" sz="2800" b="1" kern="1200" dirty="0">
              <a:highlight>
                <a:srgbClr val="FFFF00"/>
              </a:highlight>
            </a:rPr>
            <a:t>common form of assessment, </a:t>
          </a:r>
          <a:r>
            <a:rPr lang="en-US" sz="2800" kern="1200" dirty="0"/>
            <a:t>for example in disciplines such as  Business, International Relations, Law, History, Geography, Theology,  Communication Studies, Education and Economics. </a:t>
          </a:r>
        </a:p>
      </dsp:txBody>
      <dsp:txXfrm>
        <a:off x="612662" y="1556667"/>
        <a:ext cx="5279900" cy="2511537"/>
      </dsp:txXfrm>
    </dsp:sp>
    <dsp:sp modelId="{1CCB3DCB-E69B-4D2D-81DE-A4583F7A201C}">
      <dsp:nvSpPr>
        <dsp:cNvPr id="0" name=""/>
        <dsp:cNvSpPr/>
      </dsp:nvSpPr>
      <dsp:spPr>
        <a:xfrm>
          <a:off x="8494210" y="63985"/>
          <a:ext cx="1048344" cy="11280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9535EC-6AFC-45D1-9123-FC0D832D6D7D}">
      <dsp:nvSpPr>
        <dsp:cNvPr id="0" name=""/>
        <dsp:cNvSpPr/>
      </dsp:nvSpPr>
      <dsp:spPr>
        <a:xfrm>
          <a:off x="6230106" y="1551676"/>
          <a:ext cx="5489930" cy="2511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pPr>
          <a:r>
            <a:rPr lang="en-US" sz="2800" kern="1200" dirty="0"/>
            <a:t>There are many reasons why essays are still the most popular type of assignment. </a:t>
          </a:r>
        </a:p>
        <a:p>
          <a:pPr marL="0" lvl="0" indent="0" algn="ctr" defTabSz="1244600">
            <a:lnSpc>
              <a:spcPct val="100000"/>
            </a:lnSpc>
            <a:spcBef>
              <a:spcPct val="0"/>
            </a:spcBef>
            <a:spcAft>
              <a:spcPct val="35000"/>
            </a:spcAft>
            <a:buNone/>
          </a:pPr>
          <a:r>
            <a:rPr lang="en-US" sz="2800" kern="1200" dirty="0"/>
            <a:t>One of them is that they ask students to </a:t>
          </a:r>
          <a:r>
            <a:rPr lang="en-US" sz="2800" b="1" kern="1200" dirty="0">
              <a:highlight>
                <a:srgbClr val="FFFF00"/>
              </a:highlight>
            </a:rPr>
            <a:t>demonstrate more than just knowledge.</a:t>
          </a:r>
          <a:endParaRPr lang="en-US" sz="2800" kern="1200" dirty="0">
            <a:highlight>
              <a:srgbClr val="FFFF00"/>
            </a:highlight>
          </a:endParaRPr>
        </a:p>
      </dsp:txBody>
      <dsp:txXfrm>
        <a:off x="6230106" y="1551676"/>
        <a:ext cx="5489930" cy="25115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B3E5F8-5812-4F57-9F12-AF74287FC02C}">
      <dsp:nvSpPr>
        <dsp:cNvPr id="0" name=""/>
        <dsp:cNvSpPr/>
      </dsp:nvSpPr>
      <dsp:spPr>
        <a:xfrm>
          <a:off x="0" y="9865"/>
          <a:ext cx="12452096" cy="812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t>An academic essay has </a:t>
          </a:r>
          <a:r>
            <a:rPr lang="en-US" sz="4000" b="1" kern="1200" dirty="0"/>
            <a:t>three parts</a:t>
          </a:r>
          <a:r>
            <a:rPr lang="en-US" sz="4000" kern="1200" dirty="0"/>
            <a:t>:</a:t>
          </a:r>
        </a:p>
      </dsp:txBody>
      <dsp:txXfrm>
        <a:off x="39682" y="49547"/>
        <a:ext cx="12372732" cy="733516"/>
      </dsp:txXfrm>
    </dsp:sp>
    <dsp:sp modelId="{EFD57955-BA8F-417A-8BA6-EF1C54D4E8CD}">
      <dsp:nvSpPr>
        <dsp:cNvPr id="0" name=""/>
        <dsp:cNvSpPr/>
      </dsp:nvSpPr>
      <dsp:spPr>
        <a:xfrm>
          <a:off x="0" y="816175"/>
          <a:ext cx="12452096" cy="48676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95354" tIns="43180" rIns="241808" bIns="43180" numCol="1" spcCol="1270" anchor="t" anchorCtr="0">
          <a:noAutofit/>
        </a:bodyPr>
        <a:lstStyle/>
        <a:p>
          <a:pPr marL="285750" lvl="1" indent="-285750" algn="l" defTabSz="1511300">
            <a:lnSpc>
              <a:spcPct val="90000"/>
            </a:lnSpc>
            <a:spcBef>
              <a:spcPct val="0"/>
            </a:spcBef>
            <a:spcAft>
              <a:spcPts val="0"/>
            </a:spcAft>
            <a:buChar char="•"/>
          </a:pPr>
          <a:endParaRPr lang="en-US" sz="3400" kern="1200" dirty="0"/>
        </a:p>
        <a:p>
          <a:pPr marL="285750" lvl="1" indent="-285750" algn="l" defTabSz="1511300">
            <a:lnSpc>
              <a:spcPct val="90000"/>
            </a:lnSpc>
            <a:spcBef>
              <a:spcPct val="0"/>
            </a:spcBef>
            <a:spcAft>
              <a:spcPct val="20000"/>
            </a:spcAft>
            <a:buChar char="•"/>
          </a:pPr>
          <a:r>
            <a:rPr lang="en-US" sz="3400" kern="1200" dirty="0"/>
            <a:t>An </a:t>
          </a:r>
          <a:r>
            <a:rPr lang="en-US" sz="3400" b="1" kern="1200" dirty="0">
              <a:highlight>
                <a:srgbClr val="FFFF00"/>
              </a:highlight>
            </a:rPr>
            <a:t>introduction</a:t>
          </a:r>
          <a:r>
            <a:rPr lang="en-US" sz="3400" b="1" kern="1200" dirty="0"/>
            <a:t> </a:t>
          </a:r>
          <a:r>
            <a:rPr lang="en-US" sz="3400" kern="1200" dirty="0"/>
            <a:t>that gives the reader an idea of what  they are about to learn and presents an argument in the  form of a thesis statement.</a:t>
          </a:r>
        </a:p>
        <a:p>
          <a:pPr marL="285750" lvl="1" indent="-285750" algn="l" defTabSz="1511300">
            <a:lnSpc>
              <a:spcPct val="90000"/>
            </a:lnSpc>
            <a:spcBef>
              <a:spcPct val="0"/>
            </a:spcBef>
            <a:spcAft>
              <a:spcPct val="20000"/>
            </a:spcAft>
            <a:buChar char="•"/>
          </a:pPr>
          <a:endParaRPr lang="en-US" sz="3400" kern="1200" dirty="0"/>
        </a:p>
        <a:p>
          <a:pPr marL="285750" lvl="1" indent="-285750" algn="l" defTabSz="1511300">
            <a:lnSpc>
              <a:spcPct val="90000"/>
            </a:lnSpc>
            <a:spcBef>
              <a:spcPct val="0"/>
            </a:spcBef>
            <a:spcAft>
              <a:spcPct val="20000"/>
            </a:spcAft>
            <a:buChar char="•"/>
          </a:pPr>
          <a:r>
            <a:rPr lang="en-US" sz="3400" kern="1200" dirty="0"/>
            <a:t>A </a:t>
          </a:r>
          <a:r>
            <a:rPr lang="en-US" sz="3400" b="1" kern="1200" dirty="0">
              <a:highlight>
                <a:srgbClr val="FFFF00"/>
              </a:highlight>
            </a:rPr>
            <a:t>body, or middle section</a:t>
          </a:r>
          <a:r>
            <a:rPr lang="en-US" sz="3400" b="1" kern="1200" dirty="0"/>
            <a:t>, </a:t>
          </a:r>
          <a:r>
            <a:rPr lang="en-US" sz="3400" kern="1200" dirty="0"/>
            <a:t>that provides evidence used  to prove and persuade the reader to accept the writer's  particular point of view.</a:t>
          </a:r>
        </a:p>
        <a:p>
          <a:pPr marL="285750" lvl="1" indent="-285750" algn="l" defTabSz="1511300">
            <a:lnSpc>
              <a:spcPct val="90000"/>
            </a:lnSpc>
            <a:spcBef>
              <a:spcPct val="0"/>
            </a:spcBef>
            <a:spcAft>
              <a:spcPct val="20000"/>
            </a:spcAft>
            <a:buChar char="•"/>
          </a:pPr>
          <a:endParaRPr lang="en-US" sz="3400" kern="1200" dirty="0"/>
        </a:p>
        <a:p>
          <a:pPr marL="285750" lvl="1" indent="-285750" algn="l" defTabSz="1511300">
            <a:lnSpc>
              <a:spcPct val="90000"/>
            </a:lnSpc>
            <a:spcBef>
              <a:spcPct val="0"/>
            </a:spcBef>
            <a:spcAft>
              <a:spcPct val="20000"/>
            </a:spcAft>
            <a:buChar char="•"/>
          </a:pPr>
          <a:r>
            <a:rPr lang="en-US" sz="3400" kern="1200" dirty="0"/>
            <a:t>A </a:t>
          </a:r>
          <a:r>
            <a:rPr lang="en-US" sz="3400" b="1" kern="1200" dirty="0">
              <a:highlight>
                <a:srgbClr val="FFFF00"/>
              </a:highlight>
            </a:rPr>
            <a:t>conclusion</a:t>
          </a:r>
          <a:r>
            <a:rPr lang="en-US" sz="3400" b="1" kern="1200" dirty="0"/>
            <a:t> </a:t>
          </a:r>
          <a:r>
            <a:rPr lang="en-US" sz="3400" kern="1200" dirty="0"/>
            <a:t>that summarizes the content and  findings of the essay</a:t>
          </a:r>
        </a:p>
      </dsp:txBody>
      <dsp:txXfrm>
        <a:off x="0" y="816175"/>
        <a:ext cx="12452096" cy="486766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48D738-BD8D-49A6-A066-1E149F103889}">
      <dsp:nvSpPr>
        <dsp:cNvPr id="0" name=""/>
        <dsp:cNvSpPr/>
      </dsp:nvSpPr>
      <dsp:spPr>
        <a:xfrm>
          <a:off x="361827" y="925"/>
          <a:ext cx="4124486" cy="342052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D18AB80F-73AC-4A5A-A725-09C7387AC472}">
      <dsp:nvSpPr>
        <dsp:cNvPr id="0" name=""/>
        <dsp:cNvSpPr/>
      </dsp:nvSpPr>
      <dsp:spPr>
        <a:xfrm>
          <a:off x="766643" y="385500"/>
          <a:ext cx="4124486" cy="342052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rgbClr val="FF0000"/>
              </a:solidFill>
            </a:rPr>
            <a:t>Ordinary question</a:t>
          </a:r>
          <a:r>
            <a:rPr lang="en-US" sz="3200" kern="1200" dirty="0">
              <a:solidFill>
                <a:srgbClr val="FF0000"/>
              </a:solidFill>
            </a:rPr>
            <a:t>: </a:t>
          </a:r>
          <a:r>
            <a:rPr lang="en-US" sz="3200" kern="1200" dirty="0"/>
            <a:t>Why did William the Conqueror win  the Battle of Hastings?</a:t>
          </a:r>
        </a:p>
      </dsp:txBody>
      <dsp:txXfrm>
        <a:off x="866827" y="485684"/>
        <a:ext cx="3924118" cy="3220155"/>
      </dsp:txXfrm>
    </dsp:sp>
    <dsp:sp modelId="{2A18E15D-635F-4C4A-B029-3DC49BBDD282}">
      <dsp:nvSpPr>
        <dsp:cNvPr id="0" name=""/>
        <dsp:cNvSpPr/>
      </dsp:nvSpPr>
      <dsp:spPr>
        <a:xfrm>
          <a:off x="5295945" y="925"/>
          <a:ext cx="4498730" cy="358755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5F03E18D-2C11-495D-9EC6-F90FFFDC85D1}">
      <dsp:nvSpPr>
        <dsp:cNvPr id="0" name=""/>
        <dsp:cNvSpPr/>
      </dsp:nvSpPr>
      <dsp:spPr>
        <a:xfrm>
          <a:off x="5700762" y="385500"/>
          <a:ext cx="4498730" cy="358755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rgbClr val="FF0000"/>
              </a:solidFill>
            </a:rPr>
            <a:t>Essay question</a:t>
          </a:r>
          <a:r>
            <a:rPr lang="en-US" sz="2800" kern="1200" dirty="0"/>
            <a:t>: William the Conqueror’s victory at the  Battle of Hastings has often been attributed to his large and  well-prepared army. However, without strategy and good  fortune, he might well have lost the battle. </a:t>
          </a:r>
          <a:r>
            <a:rPr lang="en-US" sz="2800" b="1" kern="1200" dirty="0"/>
            <a:t>Discuss.</a:t>
          </a:r>
          <a:endParaRPr lang="en-US" sz="2800" kern="1200" dirty="0"/>
        </a:p>
      </dsp:txBody>
      <dsp:txXfrm>
        <a:off x="5805838" y="490576"/>
        <a:ext cx="4288578" cy="337740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AA0D6A-AEF0-4236-A758-8369F02EF494}">
      <dsp:nvSpPr>
        <dsp:cNvPr id="0" name=""/>
        <dsp:cNvSpPr/>
      </dsp:nvSpPr>
      <dsp:spPr>
        <a:xfrm>
          <a:off x="0" y="0"/>
          <a:ext cx="12107917" cy="73814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DB8E56-C09F-401D-BC9A-D58CC568ECBC}">
      <dsp:nvSpPr>
        <dsp:cNvPr id="0" name=""/>
        <dsp:cNvSpPr/>
      </dsp:nvSpPr>
      <dsp:spPr>
        <a:xfrm>
          <a:off x="178068" y="208818"/>
          <a:ext cx="323761" cy="32376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808377-506B-44F4-B3EE-3133E397F0A2}">
      <dsp:nvSpPr>
        <dsp:cNvPr id="0" name=""/>
        <dsp:cNvSpPr/>
      </dsp:nvSpPr>
      <dsp:spPr>
        <a:xfrm>
          <a:off x="679899" y="54195"/>
          <a:ext cx="11428017" cy="6330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300" tIns="62300" rIns="62300" bIns="62300" numCol="1" spcCol="1270" anchor="ctr" anchorCtr="0">
          <a:noAutofit/>
        </a:bodyPr>
        <a:lstStyle/>
        <a:p>
          <a:pPr marL="0" lvl="0" indent="0" algn="l" defTabSz="1244600">
            <a:lnSpc>
              <a:spcPct val="100000"/>
            </a:lnSpc>
            <a:spcBef>
              <a:spcPct val="0"/>
            </a:spcBef>
            <a:spcAft>
              <a:spcPct val="35000"/>
            </a:spcAft>
            <a:buNone/>
          </a:pPr>
          <a:r>
            <a:rPr lang="en-US" sz="2800" b="1" kern="1200" dirty="0">
              <a:latin typeface="Times New Roman" panose="02020603050405020304" pitchFamily="18" charset="0"/>
              <a:cs typeface="Times New Roman" panose="02020603050405020304" pitchFamily="18" charset="0"/>
            </a:rPr>
            <a:t>Weighed up the evidence about different points of view</a:t>
          </a:r>
          <a:endParaRPr lang="en-US" sz="2800" kern="1200" dirty="0">
            <a:latin typeface="Times New Roman" panose="02020603050405020304" pitchFamily="18" charset="0"/>
            <a:cs typeface="Times New Roman" panose="02020603050405020304" pitchFamily="18" charset="0"/>
          </a:endParaRPr>
        </a:p>
      </dsp:txBody>
      <dsp:txXfrm>
        <a:off x="679899" y="54195"/>
        <a:ext cx="11428017" cy="633006"/>
      </dsp:txXfrm>
    </dsp:sp>
    <dsp:sp modelId="{4CE34AAB-4BDF-4FD7-B5A5-92B74B4656BB}">
      <dsp:nvSpPr>
        <dsp:cNvPr id="0" name=""/>
        <dsp:cNvSpPr/>
      </dsp:nvSpPr>
      <dsp:spPr>
        <a:xfrm>
          <a:off x="0" y="886933"/>
          <a:ext cx="12107917" cy="72578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39814E-334C-4EB3-9D52-6DCD155375D7}">
      <dsp:nvSpPr>
        <dsp:cNvPr id="0" name=""/>
        <dsp:cNvSpPr/>
      </dsp:nvSpPr>
      <dsp:spPr>
        <a:xfrm>
          <a:off x="178068" y="1087945"/>
          <a:ext cx="323761" cy="32376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E0FFEB-6C93-4BE5-AD54-4A8DFD8F30DF}">
      <dsp:nvSpPr>
        <dsp:cNvPr id="0" name=""/>
        <dsp:cNvSpPr/>
      </dsp:nvSpPr>
      <dsp:spPr>
        <a:xfrm>
          <a:off x="679899" y="955497"/>
          <a:ext cx="11428017" cy="588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300" tIns="62300" rIns="62300" bIns="62300" numCol="1" spcCol="1270" anchor="ctr" anchorCtr="0">
          <a:noAutofit/>
        </a:bodyPr>
        <a:lstStyle/>
        <a:p>
          <a:pPr marL="0" lvl="0" indent="0" algn="l" defTabSz="1244600">
            <a:lnSpc>
              <a:spcPct val="100000"/>
            </a:lnSpc>
            <a:spcBef>
              <a:spcPct val="0"/>
            </a:spcBef>
            <a:spcAft>
              <a:spcPct val="35000"/>
            </a:spcAft>
            <a:buNone/>
          </a:pPr>
          <a:r>
            <a:rPr lang="en-US" sz="2800" b="1" kern="1200" dirty="0">
              <a:latin typeface="Times New Roman" panose="02020603050405020304" pitchFamily="18" charset="0"/>
              <a:cs typeface="Times New Roman" panose="02020603050405020304" pitchFamily="18" charset="0"/>
            </a:rPr>
            <a:t>Developed own point of view</a:t>
          </a:r>
          <a:endParaRPr lang="en-US" sz="2800" kern="1200" dirty="0">
            <a:latin typeface="Times New Roman" panose="02020603050405020304" pitchFamily="18" charset="0"/>
            <a:cs typeface="Times New Roman" panose="02020603050405020304" pitchFamily="18" charset="0"/>
          </a:endParaRPr>
        </a:p>
      </dsp:txBody>
      <dsp:txXfrm>
        <a:off x="679899" y="955497"/>
        <a:ext cx="11428017" cy="588657"/>
      </dsp:txXfrm>
    </dsp:sp>
    <dsp:sp modelId="{3E0AAE7C-9384-4982-8B77-F2DA45C6A815}">
      <dsp:nvSpPr>
        <dsp:cNvPr id="0" name=""/>
        <dsp:cNvSpPr/>
      </dsp:nvSpPr>
      <dsp:spPr>
        <a:xfrm>
          <a:off x="0" y="1746411"/>
          <a:ext cx="12107917" cy="73315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30DCA2-B598-4E39-ABAA-3F31F551F76C}">
      <dsp:nvSpPr>
        <dsp:cNvPr id="0" name=""/>
        <dsp:cNvSpPr/>
      </dsp:nvSpPr>
      <dsp:spPr>
        <a:xfrm>
          <a:off x="178068" y="2081301"/>
          <a:ext cx="323761" cy="32376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DEBC9F-1ABF-41F3-8935-957B4C757018}">
      <dsp:nvSpPr>
        <dsp:cNvPr id="0" name=""/>
        <dsp:cNvSpPr/>
      </dsp:nvSpPr>
      <dsp:spPr>
        <a:xfrm>
          <a:off x="658757" y="1629689"/>
          <a:ext cx="11428017" cy="966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300" tIns="62300" rIns="62300" bIns="62300" numCol="1" spcCol="1270" anchor="ctr" anchorCtr="0">
          <a:noAutofit/>
        </a:bodyPr>
        <a:lstStyle/>
        <a:p>
          <a:pPr marL="0" lvl="0" indent="0" algn="l" defTabSz="1244600">
            <a:lnSpc>
              <a:spcPct val="100000"/>
            </a:lnSpc>
            <a:spcBef>
              <a:spcPct val="0"/>
            </a:spcBef>
            <a:spcAft>
              <a:spcPct val="35000"/>
            </a:spcAft>
            <a:buNone/>
          </a:pPr>
          <a:r>
            <a:rPr lang="en-US" sz="2800" b="1" kern="1200" dirty="0">
              <a:latin typeface="Times New Roman" panose="02020603050405020304" pitchFamily="18" charset="0"/>
              <a:cs typeface="Times New Roman" panose="02020603050405020304" pitchFamily="18" charset="0"/>
            </a:rPr>
            <a:t>Increased the knowledge and their depth of understanding</a:t>
          </a:r>
          <a:endParaRPr lang="en-US" sz="2800" kern="1200" dirty="0">
            <a:latin typeface="Times New Roman" panose="02020603050405020304" pitchFamily="18" charset="0"/>
            <a:cs typeface="Times New Roman" panose="02020603050405020304" pitchFamily="18" charset="0"/>
          </a:endParaRPr>
        </a:p>
      </dsp:txBody>
      <dsp:txXfrm>
        <a:off x="658757" y="1629689"/>
        <a:ext cx="11428017" cy="966598"/>
      </dsp:txXfrm>
    </dsp:sp>
    <dsp:sp modelId="{7E025BB6-46F7-4D7A-A88A-AA4C50386E1D}">
      <dsp:nvSpPr>
        <dsp:cNvPr id="0" name=""/>
        <dsp:cNvSpPr/>
      </dsp:nvSpPr>
      <dsp:spPr>
        <a:xfrm>
          <a:off x="0" y="2688112"/>
          <a:ext cx="12107917" cy="78727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BE0850-4A45-4B9A-9852-4075450A5646}">
      <dsp:nvSpPr>
        <dsp:cNvPr id="0" name=""/>
        <dsp:cNvSpPr/>
      </dsp:nvSpPr>
      <dsp:spPr>
        <a:xfrm>
          <a:off x="165455" y="2919868"/>
          <a:ext cx="323761" cy="32376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FE87FC-6849-49C1-A0AD-FF34064576D9}">
      <dsp:nvSpPr>
        <dsp:cNvPr id="0" name=""/>
        <dsp:cNvSpPr/>
      </dsp:nvSpPr>
      <dsp:spPr>
        <a:xfrm>
          <a:off x="584703" y="2747764"/>
          <a:ext cx="11428017" cy="588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300" tIns="62300" rIns="62300" bIns="62300" numCol="1" spcCol="1270" anchor="ctr" anchorCtr="0">
          <a:noAutofit/>
        </a:bodyPr>
        <a:lstStyle/>
        <a:p>
          <a:pPr marL="0" lvl="0" indent="0" algn="l" defTabSz="1244600">
            <a:lnSpc>
              <a:spcPct val="100000"/>
            </a:lnSpc>
            <a:spcBef>
              <a:spcPct val="0"/>
            </a:spcBef>
            <a:spcAft>
              <a:spcPct val="35000"/>
            </a:spcAft>
            <a:buNone/>
          </a:pPr>
          <a:r>
            <a:rPr lang="en-US" sz="2800" b="1" kern="1200" dirty="0">
              <a:latin typeface="Times New Roman" panose="02020603050405020304" pitchFamily="18" charset="0"/>
              <a:cs typeface="Times New Roman" panose="02020603050405020304" pitchFamily="18" charset="0"/>
            </a:rPr>
            <a:t>Trained the memory to remember the important facts</a:t>
          </a:r>
          <a:endParaRPr lang="en-US" sz="2800" kern="1200" dirty="0">
            <a:latin typeface="Times New Roman" panose="02020603050405020304" pitchFamily="18" charset="0"/>
            <a:cs typeface="Times New Roman" panose="02020603050405020304" pitchFamily="18" charset="0"/>
          </a:endParaRPr>
        </a:p>
      </dsp:txBody>
      <dsp:txXfrm>
        <a:off x="584703" y="2747764"/>
        <a:ext cx="11428017" cy="588657"/>
      </dsp:txXfrm>
    </dsp:sp>
    <dsp:sp modelId="{34574618-A826-42A4-9A43-1593A4E22491}">
      <dsp:nvSpPr>
        <dsp:cNvPr id="0" name=""/>
        <dsp:cNvSpPr/>
      </dsp:nvSpPr>
      <dsp:spPr>
        <a:xfrm>
          <a:off x="0" y="3681960"/>
          <a:ext cx="12107917" cy="80932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D83889-8582-4B0B-BF06-4C9F4FCBE37D}">
      <dsp:nvSpPr>
        <dsp:cNvPr id="0" name=""/>
        <dsp:cNvSpPr/>
      </dsp:nvSpPr>
      <dsp:spPr>
        <a:xfrm>
          <a:off x="173824" y="3966788"/>
          <a:ext cx="323761" cy="32376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AD50BE-DD35-46A0-A2E9-6AD558A14992}">
      <dsp:nvSpPr>
        <dsp:cNvPr id="0" name=""/>
        <dsp:cNvSpPr/>
      </dsp:nvSpPr>
      <dsp:spPr>
        <a:xfrm>
          <a:off x="606302" y="3780434"/>
          <a:ext cx="11428017" cy="588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300" tIns="62300" rIns="62300" bIns="62300" numCol="1" spcCol="1270" anchor="ctr" anchorCtr="0">
          <a:noAutofit/>
        </a:bodyPr>
        <a:lstStyle/>
        <a:p>
          <a:pPr marL="0" lvl="0" indent="0" algn="l" defTabSz="1244600">
            <a:lnSpc>
              <a:spcPct val="100000"/>
            </a:lnSpc>
            <a:spcBef>
              <a:spcPct val="0"/>
            </a:spcBef>
            <a:spcAft>
              <a:spcPct val="35000"/>
            </a:spcAft>
            <a:buNone/>
          </a:pPr>
          <a:r>
            <a:rPr lang="en-US" sz="2800" b="1" kern="1200" dirty="0">
              <a:latin typeface="Times New Roman" panose="02020603050405020304" pitchFamily="18" charset="0"/>
              <a:cs typeface="Times New Roman" panose="02020603050405020304" pitchFamily="18" charset="0"/>
            </a:rPr>
            <a:t>Undertaken activities that prepare students for their future profession</a:t>
          </a:r>
          <a:endParaRPr lang="en-US" sz="2800" kern="1200" dirty="0">
            <a:latin typeface="Times New Roman" panose="02020603050405020304" pitchFamily="18" charset="0"/>
            <a:cs typeface="Times New Roman" panose="02020603050405020304" pitchFamily="18" charset="0"/>
          </a:endParaRPr>
        </a:p>
      </dsp:txBody>
      <dsp:txXfrm>
        <a:off x="606302" y="3780434"/>
        <a:ext cx="11428017" cy="58865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40D635-2920-4AB0-8F6D-976760662D0C}" type="datetimeFigureOut">
              <a:rPr lang="en-US" smtClean="0"/>
              <a:t>10/29/2023</a:t>
            </a:fld>
            <a:endParaRPr lang="en-US"/>
          </a:p>
        </p:txBody>
      </p:sp>
      <p:sp>
        <p:nvSpPr>
          <p:cNvPr id="4" name="Slide Image Placeholder 3"/>
          <p:cNvSpPr>
            <a:spLocks noGrp="1" noRot="1" noChangeAspect="1"/>
          </p:cNvSpPr>
          <p:nvPr>
            <p:ph type="sldImg" idx="2"/>
          </p:nvPr>
        </p:nvSpPr>
        <p:spPr>
          <a:xfrm>
            <a:off x="728663" y="1143000"/>
            <a:ext cx="54006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EF9CAD-0AE4-4D27-A8BE-46A828B50C79}" type="slidenum">
              <a:rPr lang="en-US" smtClean="0"/>
              <a:t>‹#›</a:t>
            </a:fld>
            <a:endParaRPr lang="en-US"/>
          </a:p>
        </p:txBody>
      </p:sp>
    </p:spTree>
    <p:extLst>
      <p:ext uri="{BB962C8B-B14F-4D97-AF65-F5344CB8AC3E}">
        <p14:creationId xmlns:p14="http://schemas.microsoft.com/office/powerpoint/2010/main" val="3617086072"/>
      </p:ext>
    </p:extLst>
  </p:cSld>
  <p:clrMap bg1="lt1" tx1="dk1" bg2="lt2" tx2="dk2" accent1="accent1" accent2="accent2" accent3="accent3" accent4="accent4" accent5="accent5" accent6="accent6" hlink="hlink" folHlink="folHlink"/>
  <p:notesStyle>
    <a:lvl1pPr marL="0" algn="l" defTabSz="951799" rtl="0" eaLnBrk="1" latinLnBrk="0" hangingPunct="1">
      <a:defRPr sz="1249" kern="1200">
        <a:solidFill>
          <a:schemeClr val="tx1"/>
        </a:solidFill>
        <a:latin typeface="+mn-lt"/>
        <a:ea typeface="+mn-ea"/>
        <a:cs typeface="+mn-cs"/>
      </a:defRPr>
    </a:lvl1pPr>
    <a:lvl2pPr marL="475899" algn="l" defTabSz="951799" rtl="0" eaLnBrk="1" latinLnBrk="0" hangingPunct="1">
      <a:defRPr sz="1249" kern="1200">
        <a:solidFill>
          <a:schemeClr val="tx1"/>
        </a:solidFill>
        <a:latin typeface="+mn-lt"/>
        <a:ea typeface="+mn-ea"/>
        <a:cs typeface="+mn-cs"/>
      </a:defRPr>
    </a:lvl2pPr>
    <a:lvl3pPr marL="951799" algn="l" defTabSz="951799" rtl="0" eaLnBrk="1" latinLnBrk="0" hangingPunct="1">
      <a:defRPr sz="1249" kern="1200">
        <a:solidFill>
          <a:schemeClr val="tx1"/>
        </a:solidFill>
        <a:latin typeface="+mn-lt"/>
        <a:ea typeface="+mn-ea"/>
        <a:cs typeface="+mn-cs"/>
      </a:defRPr>
    </a:lvl3pPr>
    <a:lvl4pPr marL="1427698" algn="l" defTabSz="951799" rtl="0" eaLnBrk="1" latinLnBrk="0" hangingPunct="1">
      <a:defRPr sz="1249" kern="1200">
        <a:solidFill>
          <a:schemeClr val="tx1"/>
        </a:solidFill>
        <a:latin typeface="+mn-lt"/>
        <a:ea typeface="+mn-ea"/>
        <a:cs typeface="+mn-cs"/>
      </a:defRPr>
    </a:lvl4pPr>
    <a:lvl5pPr marL="1903598" algn="l" defTabSz="951799" rtl="0" eaLnBrk="1" latinLnBrk="0" hangingPunct="1">
      <a:defRPr sz="1249" kern="1200">
        <a:solidFill>
          <a:schemeClr val="tx1"/>
        </a:solidFill>
        <a:latin typeface="+mn-lt"/>
        <a:ea typeface="+mn-ea"/>
        <a:cs typeface="+mn-cs"/>
      </a:defRPr>
    </a:lvl5pPr>
    <a:lvl6pPr marL="2379497" algn="l" defTabSz="951799" rtl="0" eaLnBrk="1" latinLnBrk="0" hangingPunct="1">
      <a:defRPr sz="1249" kern="1200">
        <a:solidFill>
          <a:schemeClr val="tx1"/>
        </a:solidFill>
        <a:latin typeface="+mn-lt"/>
        <a:ea typeface="+mn-ea"/>
        <a:cs typeface="+mn-cs"/>
      </a:defRPr>
    </a:lvl6pPr>
    <a:lvl7pPr marL="2855397" algn="l" defTabSz="951799" rtl="0" eaLnBrk="1" latinLnBrk="0" hangingPunct="1">
      <a:defRPr sz="1249" kern="1200">
        <a:solidFill>
          <a:schemeClr val="tx1"/>
        </a:solidFill>
        <a:latin typeface="+mn-lt"/>
        <a:ea typeface="+mn-ea"/>
        <a:cs typeface="+mn-cs"/>
      </a:defRPr>
    </a:lvl7pPr>
    <a:lvl8pPr marL="3331296" algn="l" defTabSz="951799" rtl="0" eaLnBrk="1" latinLnBrk="0" hangingPunct="1">
      <a:defRPr sz="1249" kern="1200">
        <a:solidFill>
          <a:schemeClr val="tx1"/>
        </a:solidFill>
        <a:latin typeface="+mn-lt"/>
        <a:ea typeface="+mn-ea"/>
        <a:cs typeface="+mn-cs"/>
      </a:defRPr>
    </a:lvl8pPr>
    <a:lvl9pPr marL="3807196" algn="l" defTabSz="951799" rtl="0" eaLnBrk="1" latinLnBrk="0" hangingPunct="1">
      <a:defRPr sz="124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8663" y="1143000"/>
            <a:ext cx="540067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EF9CAD-0AE4-4D27-A8BE-46A828B50C79}" type="slidenum">
              <a:rPr lang="en-US" smtClean="0"/>
              <a:t>1</a:t>
            </a:fld>
            <a:endParaRPr lang="en-US"/>
          </a:p>
        </p:txBody>
      </p:sp>
    </p:spTree>
    <p:extLst>
      <p:ext uri="{BB962C8B-B14F-4D97-AF65-F5344CB8AC3E}">
        <p14:creationId xmlns:p14="http://schemas.microsoft.com/office/powerpoint/2010/main" val="1098306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5"/>
          </p:nvPr>
        </p:nvSpPr>
        <p:spPr/>
        <p:txBody>
          <a:bodyPr/>
          <a:lstStyle/>
          <a:p>
            <a:fld id="{D5EF9CAD-0AE4-4D27-A8BE-46A828B50C79}" type="slidenum">
              <a:rPr lang="en-US" smtClean="0"/>
              <a:t>5</a:t>
            </a:fld>
            <a:endParaRPr lang="en-US"/>
          </a:p>
        </p:txBody>
      </p:sp>
    </p:spTree>
    <p:extLst>
      <p:ext uri="{BB962C8B-B14F-4D97-AF65-F5344CB8AC3E}">
        <p14:creationId xmlns:p14="http://schemas.microsoft.com/office/powerpoint/2010/main" val="1631272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5"/>
          </p:nvPr>
        </p:nvSpPr>
        <p:spPr/>
        <p:txBody>
          <a:bodyPr/>
          <a:lstStyle/>
          <a:p>
            <a:fld id="{D5EF9CAD-0AE4-4D27-A8BE-46A828B50C79}" type="slidenum">
              <a:rPr lang="en-US" smtClean="0"/>
              <a:t>19</a:t>
            </a:fld>
            <a:endParaRPr lang="en-US"/>
          </a:p>
        </p:txBody>
      </p:sp>
    </p:spTree>
    <p:extLst>
      <p:ext uri="{BB962C8B-B14F-4D97-AF65-F5344CB8AC3E}">
        <p14:creationId xmlns:p14="http://schemas.microsoft.com/office/powerpoint/2010/main" val="25080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801600" cy="73152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p>
        </p:txBody>
      </p:sp>
      <p:sp useBgFill="1">
        <p:nvSpPr>
          <p:cNvPr id="10" name="Rectangle 9"/>
          <p:cNvSpPr/>
          <p:nvPr/>
        </p:nvSpPr>
        <p:spPr>
          <a:xfrm>
            <a:off x="1373264" y="1352245"/>
            <a:ext cx="10055075" cy="4595147"/>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520191" y="1505723"/>
            <a:ext cx="9761220" cy="4303755"/>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392674" y="1352246"/>
            <a:ext cx="2016252" cy="7802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512689" y="1352246"/>
            <a:ext cx="1776222" cy="656996"/>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710558" y="2394485"/>
            <a:ext cx="9380486" cy="2599714"/>
          </a:xfrm>
        </p:spPr>
        <p:txBody>
          <a:bodyPr tIns="45720" bIns="45720" anchor="ctr">
            <a:normAutofit/>
          </a:bodyPr>
          <a:lstStyle>
            <a:lvl1pPr algn="ctr">
              <a:lnSpc>
                <a:spcPct val="83000"/>
              </a:lnSpc>
              <a:defRPr lang="en-US" sz="7253" b="0" kern="1200" cap="all" spc="-107"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710556" y="4994200"/>
            <a:ext cx="9383688" cy="487681"/>
          </a:xfrm>
        </p:spPr>
        <p:txBody>
          <a:bodyPr>
            <a:normAutofit/>
          </a:bodyPr>
          <a:lstStyle>
            <a:lvl1pPr marL="0" indent="0" algn="ctr">
              <a:spcBef>
                <a:spcPts val="0"/>
              </a:spcBef>
              <a:buNone/>
              <a:defRPr sz="1920" spc="85" baseline="0">
                <a:solidFill>
                  <a:schemeClr val="tx1">
                    <a:lumMod val="95000"/>
                    <a:lumOff val="5000"/>
                  </a:schemeClr>
                </a:solidFill>
              </a:defRPr>
            </a:lvl1pPr>
            <a:lvl2pPr marL="487660" indent="0" algn="ctr">
              <a:buNone/>
              <a:defRPr sz="1707"/>
            </a:lvl2pPr>
            <a:lvl3pPr marL="975321" indent="0" algn="ctr">
              <a:buNone/>
              <a:defRPr sz="1707"/>
            </a:lvl3pPr>
            <a:lvl4pPr marL="1462981" indent="0" algn="ctr">
              <a:buNone/>
              <a:defRPr sz="1707"/>
            </a:lvl4pPr>
            <a:lvl5pPr marL="1950642" indent="0" algn="ctr">
              <a:buNone/>
              <a:defRPr sz="1707"/>
            </a:lvl5pPr>
            <a:lvl6pPr marL="2438302" indent="0" algn="ctr">
              <a:buNone/>
              <a:defRPr sz="1707"/>
            </a:lvl6pPr>
            <a:lvl7pPr marL="2925963" indent="0" algn="ctr">
              <a:buNone/>
              <a:defRPr sz="1707"/>
            </a:lvl7pPr>
            <a:lvl8pPr marL="3413623" indent="0" algn="ctr">
              <a:buNone/>
              <a:defRPr sz="1707"/>
            </a:lvl8pPr>
            <a:lvl9pPr marL="3901284" indent="0" algn="ctr">
              <a:buNone/>
              <a:defRPr sz="1707"/>
            </a:lvl9pPr>
          </a:lstStyle>
          <a:p>
            <a:r>
              <a:rPr lang="en-US"/>
              <a:t>Click to edit Master subtitle style</a:t>
            </a:r>
            <a:endParaRPr lang="en-US" dirty="0"/>
          </a:p>
        </p:txBody>
      </p:sp>
      <p:sp>
        <p:nvSpPr>
          <p:cNvPr id="20" name="Date Placeholder 19"/>
          <p:cNvSpPr>
            <a:spLocks noGrp="1"/>
          </p:cNvSpPr>
          <p:nvPr>
            <p:ph type="dt" sz="half" idx="10"/>
          </p:nvPr>
        </p:nvSpPr>
        <p:spPr>
          <a:xfrm>
            <a:off x="5584698" y="1430674"/>
            <a:ext cx="1632204" cy="517915"/>
          </a:xfrm>
        </p:spPr>
        <p:txBody>
          <a:bodyPr/>
          <a:lstStyle>
            <a:lvl1pPr algn="ctr">
              <a:defRPr sz="1387" spc="0" baseline="0">
                <a:solidFill>
                  <a:srgbClr val="FFFFFF"/>
                </a:solidFill>
                <a:latin typeface="+mn-lt"/>
              </a:defRPr>
            </a:lvl1pPr>
          </a:lstStyle>
          <a:p>
            <a:fld id="{EA0C0817-A112-4847-8014-A94B7D2A4EA3}" type="datetime1">
              <a:rPr lang="en-US" smtClean="0"/>
              <a:t>10/29/2023</a:t>
            </a:fld>
            <a:endParaRPr lang="en-US" dirty="0"/>
          </a:p>
        </p:txBody>
      </p:sp>
      <p:sp>
        <p:nvSpPr>
          <p:cNvPr id="21" name="Footer Placeholder 20"/>
          <p:cNvSpPr>
            <a:spLocks noGrp="1"/>
          </p:cNvSpPr>
          <p:nvPr>
            <p:ph type="ftr" sz="quarter" idx="11"/>
          </p:nvPr>
        </p:nvSpPr>
        <p:spPr>
          <a:xfrm>
            <a:off x="1710556" y="5522569"/>
            <a:ext cx="6016810" cy="24384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9037266" y="5522569"/>
            <a:ext cx="2053779" cy="24384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559376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10/29/2023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709317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41180" y="812800"/>
            <a:ext cx="2480310" cy="560832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80110" y="812800"/>
            <a:ext cx="8481060" cy="56083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10/29/2023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3251608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4AA2C-072E-4988-AF70-8A4667228047}"/>
              </a:ext>
            </a:extLst>
          </p:cNvPr>
          <p:cNvSpPr>
            <a:spLocks noGrp="1"/>
          </p:cNvSpPr>
          <p:nvPr>
            <p:ph type="ctrTitle"/>
          </p:nvPr>
        </p:nvSpPr>
        <p:spPr>
          <a:xfrm>
            <a:off x="1600200" y="1197187"/>
            <a:ext cx="9601200" cy="2546773"/>
          </a:xfrm>
        </p:spPr>
        <p:txBody>
          <a:bodyPr anchor="b"/>
          <a:lstStyle>
            <a:lvl1pPr algn="ctr">
              <a:defRPr sz="6300"/>
            </a:lvl1pPr>
          </a:lstStyle>
          <a:p>
            <a:r>
              <a:rPr lang="en-US"/>
              <a:t>Click to edit Master title style</a:t>
            </a:r>
            <a:endParaRPr lang="en-GB"/>
          </a:p>
        </p:txBody>
      </p:sp>
      <p:sp>
        <p:nvSpPr>
          <p:cNvPr id="3" name="Subtitle 2">
            <a:extLst>
              <a:ext uri="{FF2B5EF4-FFF2-40B4-BE49-F238E27FC236}">
                <a16:creationId xmlns:a16="http://schemas.microsoft.com/office/drawing/2014/main" id="{152020EC-8F78-408C-938E-025401ECFEE4}"/>
              </a:ext>
            </a:extLst>
          </p:cNvPr>
          <p:cNvSpPr>
            <a:spLocks noGrp="1"/>
          </p:cNvSpPr>
          <p:nvPr>
            <p:ph type="subTitle" idx="1"/>
          </p:nvPr>
        </p:nvSpPr>
        <p:spPr>
          <a:xfrm>
            <a:off x="1600200" y="3842174"/>
            <a:ext cx="9601200" cy="1766146"/>
          </a:xfrm>
        </p:spPr>
        <p:txBody>
          <a:bodyPr/>
          <a:lstStyle>
            <a:lvl1pPr marL="0" indent="0" algn="ctr">
              <a:buNone/>
              <a:defRPr sz="2520"/>
            </a:lvl1pPr>
            <a:lvl2pPr marL="480060" indent="0" algn="ctr">
              <a:buNone/>
              <a:defRPr sz="2100"/>
            </a:lvl2pPr>
            <a:lvl3pPr marL="960120" indent="0" algn="ctr">
              <a:buNone/>
              <a:defRPr sz="1890"/>
            </a:lvl3pPr>
            <a:lvl4pPr marL="1440180" indent="0" algn="ctr">
              <a:buNone/>
              <a:defRPr sz="1680"/>
            </a:lvl4pPr>
            <a:lvl5pPr marL="1920240" indent="0" algn="ctr">
              <a:buNone/>
              <a:defRPr sz="1680"/>
            </a:lvl5pPr>
            <a:lvl6pPr marL="2400300" indent="0" algn="ctr">
              <a:buNone/>
              <a:defRPr sz="1680"/>
            </a:lvl6pPr>
            <a:lvl7pPr marL="2880360" indent="0" algn="ctr">
              <a:buNone/>
              <a:defRPr sz="1680"/>
            </a:lvl7pPr>
            <a:lvl8pPr marL="3360420" indent="0" algn="ctr">
              <a:buNone/>
              <a:defRPr sz="1680"/>
            </a:lvl8pPr>
            <a:lvl9pPr marL="3840480" indent="0" algn="ctr">
              <a:buNone/>
              <a:defRPr sz="168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5876EFC-264B-4915-B0F1-5EDF571B7D4A}"/>
              </a:ext>
            </a:extLst>
          </p:cNvPr>
          <p:cNvSpPr>
            <a:spLocks noGrp="1"/>
          </p:cNvSpPr>
          <p:nvPr>
            <p:ph type="dt" sz="half" idx="10"/>
          </p:nvPr>
        </p:nvSpPr>
        <p:spPr/>
        <p:txBody>
          <a:bodyPr/>
          <a:lstStyle/>
          <a:p>
            <a:fld id="{D1071EA3-5BAC-4CEF-8AF0-50274BDA086C}" type="datetimeFigureOut">
              <a:rPr lang="en-GB" smtClean="0"/>
              <a:t>29/10/2023</a:t>
            </a:fld>
            <a:endParaRPr lang="en-GB"/>
          </a:p>
        </p:txBody>
      </p:sp>
      <p:sp>
        <p:nvSpPr>
          <p:cNvPr id="5" name="Footer Placeholder 4">
            <a:extLst>
              <a:ext uri="{FF2B5EF4-FFF2-40B4-BE49-F238E27FC236}">
                <a16:creationId xmlns:a16="http://schemas.microsoft.com/office/drawing/2014/main" id="{8CB98D56-2739-470D-8FF3-2E54DF432D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61120B-1512-46D4-8DB4-8FABF9BC00C0}"/>
              </a:ext>
            </a:extLst>
          </p:cNvPr>
          <p:cNvSpPr>
            <a:spLocks noGrp="1"/>
          </p:cNvSpPr>
          <p:nvPr>
            <p:ph type="sldNum" sz="quarter" idx="12"/>
          </p:nvPr>
        </p:nvSpPr>
        <p:spPr/>
        <p:txBody>
          <a:bodyPr/>
          <a:lstStyle/>
          <a:p>
            <a:fld id="{B078F83E-573C-4FC6-9F67-6C583F0C00C3}" type="slidenum">
              <a:rPr lang="en-GB" smtClean="0"/>
              <a:t>‹#›</a:t>
            </a:fld>
            <a:endParaRPr lang="en-GB"/>
          </a:p>
        </p:txBody>
      </p:sp>
    </p:spTree>
    <p:extLst>
      <p:ext uri="{BB962C8B-B14F-4D97-AF65-F5344CB8AC3E}">
        <p14:creationId xmlns:p14="http://schemas.microsoft.com/office/powerpoint/2010/main" val="17822757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C6FFF-A04F-4FE1-9D7C-0D26D7C870D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39E7176-2716-4BD2-8183-398B05BDD1F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7CE31C6-AA4C-4D92-BF72-A8785CE9D2AD}"/>
              </a:ext>
            </a:extLst>
          </p:cNvPr>
          <p:cNvSpPr>
            <a:spLocks noGrp="1"/>
          </p:cNvSpPr>
          <p:nvPr>
            <p:ph type="dt" sz="half" idx="10"/>
          </p:nvPr>
        </p:nvSpPr>
        <p:spPr/>
        <p:txBody>
          <a:bodyPr/>
          <a:lstStyle/>
          <a:p>
            <a:fld id="{D1071EA3-5BAC-4CEF-8AF0-50274BDA086C}" type="datetimeFigureOut">
              <a:rPr lang="en-GB" smtClean="0"/>
              <a:t>29/10/2023</a:t>
            </a:fld>
            <a:endParaRPr lang="en-GB"/>
          </a:p>
        </p:txBody>
      </p:sp>
      <p:sp>
        <p:nvSpPr>
          <p:cNvPr id="5" name="Footer Placeholder 4">
            <a:extLst>
              <a:ext uri="{FF2B5EF4-FFF2-40B4-BE49-F238E27FC236}">
                <a16:creationId xmlns:a16="http://schemas.microsoft.com/office/drawing/2014/main" id="{2240EF5A-8992-442D-9083-5E50814B0DC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5D00E9-44A9-4C0B-B6B3-35C75E9C72EB}"/>
              </a:ext>
            </a:extLst>
          </p:cNvPr>
          <p:cNvSpPr>
            <a:spLocks noGrp="1"/>
          </p:cNvSpPr>
          <p:nvPr>
            <p:ph type="sldNum" sz="quarter" idx="12"/>
          </p:nvPr>
        </p:nvSpPr>
        <p:spPr/>
        <p:txBody>
          <a:bodyPr/>
          <a:lstStyle/>
          <a:p>
            <a:fld id="{B078F83E-573C-4FC6-9F67-6C583F0C00C3}" type="slidenum">
              <a:rPr lang="en-GB" smtClean="0"/>
              <a:t>‹#›</a:t>
            </a:fld>
            <a:endParaRPr lang="en-GB"/>
          </a:p>
        </p:txBody>
      </p:sp>
    </p:spTree>
    <p:extLst>
      <p:ext uri="{BB962C8B-B14F-4D97-AF65-F5344CB8AC3E}">
        <p14:creationId xmlns:p14="http://schemas.microsoft.com/office/powerpoint/2010/main" val="18292331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67C81-62D1-4C16-9011-FD796771EDE6}"/>
              </a:ext>
            </a:extLst>
          </p:cNvPr>
          <p:cNvSpPr>
            <a:spLocks noGrp="1"/>
          </p:cNvSpPr>
          <p:nvPr>
            <p:ph type="title"/>
          </p:nvPr>
        </p:nvSpPr>
        <p:spPr>
          <a:xfrm>
            <a:off x="873443" y="1823721"/>
            <a:ext cx="11041380" cy="3042919"/>
          </a:xfrm>
        </p:spPr>
        <p:txBody>
          <a:bodyPr anchor="b"/>
          <a:lstStyle>
            <a:lvl1pPr>
              <a:defRPr sz="63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B0A7C11-8057-46F0-872C-0A6B82DA45BF}"/>
              </a:ext>
            </a:extLst>
          </p:cNvPr>
          <p:cNvSpPr>
            <a:spLocks noGrp="1"/>
          </p:cNvSpPr>
          <p:nvPr>
            <p:ph type="body" idx="1"/>
          </p:nvPr>
        </p:nvSpPr>
        <p:spPr>
          <a:xfrm>
            <a:off x="873443" y="4895428"/>
            <a:ext cx="11041380" cy="1600199"/>
          </a:xfrm>
        </p:spPr>
        <p:txBody>
          <a:bodyPr/>
          <a:lstStyle>
            <a:lvl1pPr marL="0" indent="0">
              <a:buNone/>
              <a:defRPr sz="2520">
                <a:solidFill>
                  <a:schemeClr val="tx1">
                    <a:tint val="75000"/>
                  </a:schemeClr>
                </a:solidFill>
              </a:defRPr>
            </a:lvl1pPr>
            <a:lvl2pPr marL="480060" indent="0">
              <a:buNone/>
              <a:defRPr sz="2100">
                <a:solidFill>
                  <a:schemeClr val="tx1">
                    <a:tint val="75000"/>
                  </a:schemeClr>
                </a:solidFill>
              </a:defRPr>
            </a:lvl2pPr>
            <a:lvl3pPr marL="960120" indent="0">
              <a:buNone/>
              <a:defRPr sz="1890">
                <a:solidFill>
                  <a:schemeClr val="tx1">
                    <a:tint val="75000"/>
                  </a:schemeClr>
                </a:solidFill>
              </a:defRPr>
            </a:lvl3pPr>
            <a:lvl4pPr marL="1440180" indent="0">
              <a:buNone/>
              <a:defRPr sz="1680">
                <a:solidFill>
                  <a:schemeClr val="tx1">
                    <a:tint val="75000"/>
                  </a:schemeClr>
                </a:solidFill>
              </a:defRPr>
            </a:lvl4pPr>
            <a:lvl5pPr marL="1920240" indent="0">
              <a:buNone/>
              <a:defRPr sz="1680">
                <a:solidFill>
                  <a:schemeClr val="tx1">
                    <a:tint val="75000"/>
                  </a:schemeClr>
                </a:solidFill>
              </a:defRPr>
            </a:lvl5pPr>
            <a:lvl6pPr marL="2400300" indent="0">
              <a:buNone/>
              <a:defRPr sz="1680">
                <a:solidFill>
                  <a:schemeClr val="tx1">
                    <a:tint val="75000"/>
                  </a:schemeClr>
                </a:solidFill>
              </a:defRPr>
            </a:lvl6pPr>
            <a:lvl7pPr marL="2880360" indent="0">
              <a:buNone/>
              <a:defRPr sz="1680">
                <a:solidFill>
                  <a:schemeClr val="tx1">
                    <a:tint val="75000"/>
                  </a:schemeClr>
                </a:solidFill>
              </a:defRPr>
            </a:lvl7pPr>
            <a:lvl8pPr marL="3360420" indent="0">
              <a:buNone/>
              <a:defRPr sz="1680">
                <a:solidFill>
                  <a:schemeClr val="tx1">
                    <a:tint val="75000"/>
                  </a:schemeClr>
                </a:solidFill>
              </a:defRPr>
            </a:lvl8pPr>
            <a:lvl9pPr marL="3840480" indent="0">
              <a:buNone/>
              <a:defRPr sz="168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8D8BD13-1998-474D-BEC4-B99E409E6C99}"/>
              </a:ext>
            </a:extLst>
          </p:cNvPr>
          <p:cNvSpPr>
            <a:spLocks noGrp="1"/>
          </p:cNvSpPr>
          <p:nvPr>
            <p:ph type="dt" sz="half" idx="10"/>
          </p:nvPr>
        </p:nvSpPr>
        <p:spPr/>
        <p:txBody>
          <a:bodyPr/>
          <a:lstStyle/>
          <a:p>
            <a:fld id="{D1071EA3-5BAC-4CEF-8AF0-50274BDA086C}" type="datetimeFigureOut">
              <a:rPr lang="en-GB" smtClean="0"/>
              <a:t>29/10/2023</a:t>
            </a:fld>
            <a:endParaRPr lang="en-GB"/>
          </a:p>
        </p:txBody>
      </p:sp>
      <p:sp>
        <p:nvSpPr>
          <p:cNvPr id="5" name="Footer Placeholder 4">
            <a:extLst>
              <a:ext uri="{FF2B5EF4-FFF2-40B4-BE49-F238E27FC236}">
                <a16:creationId xmlns:a16="http://schemas.microsoft.com/office/drawing/2014/main" id="{41AE4361-F1FE-4D9A-9D04-2ABB263BF3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1722831-DBE8-4B8E-BD17-3805D19FB85B}"/>
              </a:ext>
            </a:extLst>
          </p:cNvPr>
          <p:cNvSpPr>
            <a:spLocks noGrp="1"/>
          </p:cNvSpPr>
          <p:nvPr>
            <p:ph type="sldNum" sz="quarter" idx="12"/>
          </p:nvPr>
        </p:nvSpPr>
        <p:spPr/>
        <p:txBody>
          <a:bodyPr/>
          <a:lstStyle/>
          <a:p>
            <a:fld id="{B078F83E-573C-4FC6-9F67-6C583F0C00C3}" type="slidenum">
              <a:rPr lang="en-GB" smtClean="0"/>
              <a:t>‹#›</a:t>
            </a:fld>
            <a:endParaRPr lang="en-GB"/>
          </a:p>
        </p:txBody>
      </p:sp>
    </p:spTree>
    <p:extLst>
      <p:ext uri="{BB962C8B-B14F-4D97-AF65-F5344CB8AC3E}">
        <p14:creationId xmlns:p14="http://schemas.microsoft.com/office/powerpoint/2010/main" val="35895396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1CB1C-C4AF-4213-9DFB-A886A5D61FF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AF18C9E-0AE7-4485-9FBD-634F0886D888}"/>
              </a:ext>
            </a:extLst>
          </p:cNvPr>
          <p:cNvSpPr>
            <a:spLocks noGrp="1"/>
          </p:cNvSpPr>
          <p:nvPr>
            <p:ph sz="half" idx="1"/>
          </p:nvPr>
        </p:nvSpPr>
        <p:spPr>
          <a:xfrm>
            <a:off x="880110" y="1947333"/>
            <a:ext cx="5440680" cy="46414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50B0509-A38A-49A5-A790-3D691A2C03B5}"/>
              </a:ext>
            </a:extLst>
          </p:cNvPr>
          <p:cNvSpPr>
            <a:spLocks noGrp="1"/>
          </p:cNvSpPr>
          <p:nvPr>
            <p:ph sz="half" idx="2"/>
          </p:nvPr>
        </p:nvSpPr>
        <p:spPr>
          <a:xfrm>
            <a:off x="6480810" y="1947333"/>
            <a:ext cx="5440680" cy="46414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855CC21-8F02-44E5-8FB0-8DBACA5C4C99}"/>
              </a:ext>
            </a:extLst>
          </p:cNvPr>
          <p:cNvSpPr>
            <a:spLocks noGrp="1"/>
          </p:cNvSpPr>
          <p:nvPr>
            <p:ph type="dt" sz="half" idx="10"/>
          </p:nvPr>
        </p:nvSpPr>
        <p:spPr/>
        <p:txBody>
          <a:bodyPr/>
          <a:lstStyle/>
          <a:p>
            <a:fld id="{D1071EA3-5BAC-4CEF-8AF0-50274BDA086C}" type="datetimeFigureOut">
              <a:rPr lang="en-GB" smtClean="0"/>
              <a:t>29/10/2023</a:t>
            </a:fld>
            <a:endParaRPr lang="en-GB"/>
          </a:p>
        </p:txBody>
      </p:sp>
      <p:sp>
        <p:nvSpPr>
          <p:cNvPr id="6" name="Footer Placeholder 5">
            <a:extLst>
              <a:ext uri="{FF2B5EF4-FFF2-40B4-BE49-F238E27FC236}">
                <a16:creationId xmlns:a16="http://schemas.microsoft.com/office/drawing/2014/main" id="{E76B6DBE-23BF-4F56-855F-111C69260D6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7EBD0C4-84E8-449B-A57B-E80B0C670139}"/>
              </a:ext>
            </a:extLst>
          </p:cNvPr>
          <p:cNvSpPr>
            <a:spLocks noGrp="1"/>
          </p:cNvSpPr>
          <p:nvPr>
            <p:ph type="sldNum" sz="quarter" idx="12"/>
          </p:nvPr>
        </p:nvSpPr>
        <p:spPr/>
        <p:txBody>
          <a:bodyPr/>
          <a:lstStyle/>
          <a:p>
            <a:fld id="{B078F83E-573C-4FC6-9F67-6C583F0C00C3}" type="slidenum">
              <a:rPr lang="en-GB" smtClean="0"/>
              <a:t>‹#›</a:t>
            </a:fld>
            <a:endParaRPr lang="en-GB"/>
          </a:p>
        </p:txBody>
      </p:sp>
    </p:spTree>
    <p:extLst>
      <p:ext uri="{BB962C8B-B14F-4D97-AF65-F5344CB8AC3E}">
        <p14:creationId xmlns:p14="http://schemas.microsoft.com/office/powerpoint/2010/main" val="8564717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99725-8C3F-4DA6-A8F8-5382CAA9D29E}"/>
              </a:ext>
            </a:extLst>
          </p:cNvPr>
          <p:cNvSpPr>
            <a:spLocks noGrp="1"/>
          </p:cNvSpPr>
          <p:nvPr>
            <p:ph type="title"/>
          </p:nvPr>
        </p:nvSpPr>
        <p:spPr>
          <a:xfrm>
            <a:off x="881777" y="389467"/>
            <a:ext cx="11041380" cy="1413934"/>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13A85C1-F258-4417-90BE-8FB50A157CCD}"/>
              </a:ext>
            </a:extLst>
          </p:cNvPr>
          <p:cNvSpPr>
            <a:spLocks noGrp="1"/>
          </p:cNvSpPr>
          <p:nvPr>
            <p:ph type="body" idx="1"/>
          </p:nvPr>
        </p:nvSpPr>
        <p:spPr>
          <a:xfrm>
            <a:off x="881778" y="1793241"/>
            <a:ext cx="5415676" cy="878839"/>
          </a:xfrm>
        </p:spPr>
        <p:txBody>
          <a:bodyPr anchor="b"/>
          <a:lstStyle>
            <a:lvl1pPr marL="0" indent="0">
              <a:buNone/>
              <a:defRPr sz="2520" b="1"/>
            </a:lvl1pPr>
            <a:lvl2pPr marL="480060" indent="0">
              <a:buNone/>
              <a:defRPr sz="2100" b="1"/>
            </a:lvl2pPr>
            <a:lvl3pPr marL="960120" indent="0">
              <a:buNone/>
              <a:defRPr sz="1890" b="1"/>
            </a:lvl3pPr>
            <a:lvl4pPr marL="1440180" indent="0">
              <a:buNone/>
              <a:defRPr sz="1680" b="1"/>
            </a:lvl4pPr>
            <a:lvl5pPr marL="1920240" indent="0">
              <a:buNone/>
              <a:defRPr sz="1680" b="1"/>
            </a:lvl5pPr>
            <a:lvl6pPr marL="2400300" indent="0">
              <a:buNone/>
              <a:defRPr sz="1680" b="1"/>
            </a:lvl6pPr>
            <a:lvl7pPr marL="2880360" indent="0">
              <a:buNone/>
              <a:defRPr sz="1680" b="1"/>
            </a:lvl7pPr>
            <a:lvl8pPr marL="3360420" indent="0">
              <a:buNone/>
              <a:defRPr sz="1680" b="1"/>
            </a:lvl8pPr>
            <a:lvl9pPr marL="3840480" indent="0">
              <a:buNone/>
              <a:defRPr sz="1680" b="1"/>
            </a:lvl9pPr>
          </a:lstStyle>
          <a:p>
            <a:pPr lvl="0"/>
            <a:r>
              <a:rPr lang="en-US"/>
              <a:t>Click to edit Master text styles</a:t>
            </a:r>
          </a:p>
        </p:txBody>
      </p:sp>
      <p:sp>
        <p:nvSpPr>
          <p:cNvPr id="4" name="Content Placeholder 3">
            <a:extLst>
              <a:ext uri="{FF2B5EF4-FFF2-40B4-BE49-F238E27FC236}">
                <a16:creationId xmlns:a16="http://schemas.microsoft.com/office/drawing/2014/main" id="{7F0F0662-DDEB-4A2C-AD36-DF4A62C5B3B9}"/>
              </a:ext>
            </a:extLst>
          </p:cNvPr>
          <p:cNvSpPr>
            <a:spLocks noGrp="1"/>
          </p:cNvSpPr>
          <p:nvPr>
            <p:ph sz="half" idx="2"/>
          </p:nvPr>
        </p:nvSpPr>
        <p:spPr>
          <a:xfrm>
            <a:off x="881778" y="2672080"/>
            <a:ext cx="5415676" cy="39302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545ECF2-34B5-4846-B024-C98F4DB06CD8}"/>
              </a:ext>
            </a:extLst>
          </p:cNvPr>
          <p:cNvSpPr>
            <a:spLocks noGrp="1"/>
          </p:cNvSpPr>
          <p:nvPr>
            <p:ph type="body" sz="quarter" idx="3"/>
          </p:nvPr>
        </p:nvSpPr>
        <p:spPr>
          <a:xfrm>
            <a:off x="6480810" y="1793241"/>
            <a:ext cx="5442347" cy="878839"/>
          </a:xfrm>
        </p:spPr>
        <p:txBody>
          <a:bodyPr anchor="b"/>
          <a:lstStyle>
            <a:lvl1pPr marL="0" indent="0">
              <a:buNone/>
              <a:defRPr sz="2520" b="1"/>
            </a:lvl1pPr>
            <a:lvl2pPr marL="480060" indent="0">
              <a:buNone/>
              <a:defRPr sz="2100" b="1"/>
            </a:lvl2pPr>
            <a:lvl3pPr marL="960120" indent="0">
              <a:buNone/>
              <a:defRPr sz="1890" b="1"/>
            </a:lvl3pPr>
            <a:lvl4pPr marL="1440180" indent="0">
              <a:buNone/>
              <a:defRPr sz="1680" b="1"/>
            </a:lvl4pPr>
            <a:lvl5pPr marL="1920240" indent="0">
              <a:buNone/>
              <a:defRPr sz="1680" b="1"/>
            </a:lvl5pPr>
            <a:lvl6pPr marL="2400300" indent="0">
              <a:buNone/>
              <a:defRPr sz="1680" b="1"/>
            </a:lvl6pPr>
            <a:lvl7pPr marL="2880360" indent="0">
              <a:buNone/>
              <a:defRPr sz="1680" b="1"/>
            </a:lvl7pPr>
            <a:lvl8pPr marL="3360420" indent="0">
              <a:buNone/>
              <a:defRPr sz="1680" b="1"/>
            </a:lvl8pPr>
            <a:lvl9pPr marL="3840480" indent="0">
              <a:buNone/>
              <a:defRPr sz="1680" b="1"/>
            </a:lvl9pPr>
          </a:lstStyle>
          <a:p>
            <a:pPr lvl="0"/>
            <a:r>
              <a:rPr lang="en-US"/>
              <a:t>Click to edit Master text styles</a:t>
            </a:r>
          </a:p>
        </p:txBody>
      </p:sp>
      <p:sp>
        <p:nvSpPr>
          <p:cNvPr id="6" name="Content Placeholder 5">
            <a:extLst>
              <a:ext uri="{FF2B5EF4-FFF2-40B4-BE49-F238E27FC236}">
                <a16:creationId xmlns:a16="http://schemas.microsoft.com/office/drawing/2014/main" id="{BB9907E5-00FC-4713-BA2D-0AEFBC0B2725}"/>
              </a:ext>
            </a:extLst>
          </p:cNvPr>
          <p:cNvSpPr>
            <a:spLocks noGrp="1"/>
          </p:cNvSpPr>
          <p:nvPr>
            <p:ph sz="quarter" idx="4"/>
          </p:nvPr>
        </p:nvSpPr>
        <p:spPr>
          <a:xfrm>
            <a:off x="6480810" y="2672080"/>
            <a:ext cx="5442347" cy="39302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2463D32-FF99-4385-ADA3-3CF83E303C73}"/>
              </a:ext>
            </a:extLst>
          </p:cNvPr>
          <p:cNvSpPr>
            <a:spLocks noGrp="1"/>
          </p:cNvSpPr>
          <p:nvPr>
            <p:ph type="dt" sz="half" idx="10"/>
          </p:nvPr>
        </p:nvSpPr>
        <p:spPr/>
        <p:txBody>
          <a:bodyPr/>
          <a:lstStyle/>
          <a:p>
            <a:fld id="{D1071EA3-5BAC-4CEF-8AF0-50274BDA086C}" type="datetimeFigureOut">
              <a:rPr lang="en-GB" smtClean="0"/>
              <a:t>29/10/2023</a:t>
            </a:fld>
            <a:endParaRPr lang="en-GB"/>
          </a:p>
        </p:txBody>
      </p:sp>
      <p:sp>
        <p:nvSpPr>
          <p:cNvPr id="8" name="Footer Placeholder 7">
            <a:extLst>
              <a:ext uri="{FF2B5EF4-FFF2-40B4-BE49-F238E27FC236}">
                <a16:creationId xmlns:a16="http://schemas.microsoft.com/office/drawing/2014/main" id="{49DF452D-B1BA-446C-B0F6-38902C82950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742AA51-3675-411E-A42D-A87A7EB10ABB}"/>
              </a:ext>
            </a:extLst>
          </p:cNvPr>
          <p:cNvSpPr>
            <a:spLocks noGrp="1"/>
          </p:cNvSpPr>
          <p:nvPr>
            <p:ph type="sldNum" sz="quarter" idx="12"/>
          </p:nvPr>
        </p:nvSpPr>
        <p:spPr/>
        <p:txBody>
          <a:bodyPr/>
          <a:lstStyle/>
          <a:p>
            <a:fld id="{B078F83E-573C-4FC6-9F67-6C583F0C00C3}" type="slidenum">
              <a:rPr lang="en-GB" smtClean="0"/>
              <a:t>‹#›</a:t>
            </a:fld>
            <a:endParaRPr lang="en-GB"/>
          </a:p>
        </p:txBody>
      </p:sp>
    </p:spTree>
    <p:extLst>
      <p:ext uri="{BB962C8B-B14F-4D97-AF65-F5344CB8AC3E}">
        <p14:creationId xmlns:p14="http://schemas.microsoft.com/office/powerpoint/2010/main" val="20542059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B0DB8-D16B-4736-B0ED-8F0885B1E83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5E4077A-B6D0-4705-AED0-742825A8B622}"/>
              </a:ext>
            </a:extLst>
          </p:cNvPr>
          <p:cNvSpPr>
            <a:spLocks noGrp="1"/>
          </p:cNvSpPr>
          <p:nvPr>
            <p:ph type="dt" sz="half" idx="10"/>
          </p:nvPr>
        </p:nvSpPr>
        <p:spPr/>
        <p:txBody>
          <a:bodyPr/>
          <a:lstStyle/>
          <a:p>
            <a:fld id="{D1071EA3-5BAC-4CEF-8AF0-50274BDA086C}" type="datetimeFigureOut">
              <a:rPr lang="en-GB" smtClean="0"/>
              <a:t>29/10/2023</a:t>
            </a:fld>
            <a:endParaRPr lang="en-GB"/>
          </a:p>
        </p:txBody>
      </p:sp>
      <p:sp>
        <p:nvSpPr>
          <p:cNvPr id="4" name="Footer Placeholder 3">
            <a:extLst>
              <a:ext uri="{FF2B5EF4-FFF2-40B4-BE49-F238E27FC236}">
                <a16:creationId xmlns:a16="http://schemas.microsoft.com/office/drawing/2014/main" id="{7F3BD9EE-81DF-452E-81C4-A7BC45E8BB0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DCE550D-8587-4032-A726-4AE8C95F3348}"/>
              </a:ext>
            </a:extLst>
          </p:cNvPr>
          <p:cNvSpPr>
            <a:spLocks noGrp="1"/>
          </p:cNvSpPr>
          <p:nvPr>
            <p:ph type="sldNum" sz="quarter" idx="12"/>
          </p:nvPr>
        </p:nvSpPr>
        <p:spPr/>
        <p:txBody>
          <a:bodyPr/>
          <a:lstStyle/>
          <a:p>
            <a:fld id="{B078F83E-573C-4FC6-9F67-6C583F0C00C3}" type="slidenum">
              <a:rPr lang="en-GB" smtClean="0"/>
              <a:t>‹#›</a:t>
            </a:fld>
            <a:endParaRPr lang="en-GB"/>
          </a:p>
        </p:txBody>
      </p:sp>
    </p:spTree>
    <p:extLst>
      <p:ext uri="{BB962C8B-B14F-4D97-AF65-F5344CB8AC3E}">
        <p14:creationId xmlns:p14="http://schemas.microsoft.com/office/powerpoint/2010/main" val="20801597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832716-334E-4BA3-9C1D-1B324A7E43B9}"/>
              </a:ext>
            </a:extLst>
          </p:cNvPr>
          <p:cNvSpPr>
            <a:spLocks noGrp="1"/>
          </p:cNvSpPr>
          <p:nvPr>
            <p:ph type="dt" sz="half" idx="10"/>
          </p:nvPr>
        </p:nvSpPr>
        <p:spPr/>
        <p:txBody>
          <a:bodyPr/>
          <a:lstStyle/>
          <a:p>
            <a:fld id="{D1071EA3-5BAC-4CEF-8AF0-50274BDA086C}" type="datetimeFigureOut">
              <a:rPr lang="en-GB" smtClean="0"/>
              <a:t>29/10/2023</a:t>
            </a:fld>
            <a:endParaRPr lang="en-GB"/>
          </a:p>
        </p:txBody>
      </p:sp>
      <p:sp>
        <p:nvSpPr>
          <p:cNvPr id="3" name="Footer Placeholder 2">
            <a:extLst>
              <a:ext uri="{FF2B5EF4-FFF2-40B4-BE49-F238E27FC236}">
                <a16:creationId xmlns:a16="http://schemas.microsoft.com/office/drawing/2014/main" id="{11BBD27A-00CE-443E-824F-03608E64878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20B4548-3F92-4CA6-BA9D-7E1F488EB7C7}"/>
              </a:ext>
            </a:extLst>
          </p:cNvPr>
          <p:cNvSpPr>
            <a:spLocks noGrp="1"/>
          </p:cNvSpPr>
          <p:nvPr>
            <p:ph type="sldNum" sz="quarter" idx="12"/>
          </p:nvPr>
        </p:nvSpPr>
        <p:spPr/>
        <p:txBody>
          <a:bodyPr/>
          <a:lstStyle/>
          <a:p>
            <a:fld id="{B078F83E-573C-4FC6-9F67-6C583F0C00C3}" type="slidenum">
              <a:rPr lang="en-GB" smtClean="0"/>
              <a:t>‹#›</a:t>
            </a:fld>
            <a:endParaRPr lang="en-GB"/>
          </a:p>
        </p:txBody>
      </p:sp>
    </p:spTree>
    <p:extLst>
      <p:ext uri="{BB962C8B-B14F-4D97-AF65-F5344CB8AC3E}">
        <p14:creationId xmlns:p14="http://schemas.microsoft.com/office/powerpoint/2010/main" val="1173356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210BF-C014-4C29-BDAF-E93C29B4B4AB}"/>
              </a:ext>
            </a:extLst>
          </p:cNvPr>
          <p:cNvSpPr>
            <a:spLocks noGrp="1"/>
          </p:cNvSpPr>
          <p:nvPr>
            <p:ph type="title"/>
          </p:nvPr>
        </p:nvSpPr>
        <p:spPr>
          <a:xfrm>
            <a:off x="881778" y="487680"/>
            <a:ext cx="4128849" cy="1706880"/>
          </a:xfrm>
        </p:spPr>
        <p:txBody>
          <a:bodyPr anchor="b"/>
          <a:lstStyle>
            <a:lvl1pPr>
              <a:defRPr sz="336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121BF76-BEB6-48BF-8B6B-C1FF3896DB5E}"/>
              </a:ext>
            </a:extLst>
          </p:cNvPr>
          <p:cNvSpPr>
            <a:spLocks noGrp="1"/>
          </p:cNvSpPr>
          <p:nvPr>
            <p:ph idx="1"/>
          </p:nvPr>
        </p:nvSpPr>
        <p:spPr>
          <a:xfrm>
            <a:off x="5442347" y="1053254"/>
            <a:ext cx="6480810" cy="5198533"/>
          </a:xfrm>
        </p:spPr>
        <p:txBody>
          <a:bodyPr/>
          <a:lstStyle>
            <a:lvl1pPr>
              <a:defRPr sz="3360"/>
            </a:lvl1pPr>
            <a:lvl2pPr>
              <a:defRPr sz="2940"/>
            </a:lvl2pPr>
            <a:lvl3pPr>
              <a:defRPr sz="252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CF8A45C-639A-4271-9761-89EBE4993E94}"/>
              </a:ext>
            </a:extLst>
          </p:cNvPr>
          <p:cNvSpPr>
            <a:spLocks noGrp="1"/>
          </p:cNvSpPr>
          <p:nvPr>
            <p:ph type="body" sz="half" idx="2"/>
          </p:nvPr>
        </p:nvSpPr>
        <p:spPr>
          <a:xfrm>
            <a:off x="881778" y="2194560"/>
            <a:ext cx="4128849" cy="4065694"/>
          </a:xfrm>
        </p:spPr>
        <p:txBody>
          <a:bodyPr/>
          <a:lstStyle>
            <a:lvl1pPr marL="0" indent="0">
              <a:buNone/>
              <a:defRPr sz="1680"/>
            </a:lvl1pPr>
            <a:lvl2pPr marL="480060" indent="0">
              <a:buNone/>
              <a:defRPr sz="1470"/>
            </a:lvl2pPr>
            <a:lvl3pPr marL="960120" indent="0">
              <a:buNone/>
              <a:defRPr sz="1260"/>
            </a:lvl3pPr>
            <a:lvl4pPr marL="1440180" indent="0">
              <a:buNone/>
              <a:defRPr sz="1050"/>
            </a:lvl4pPr>
            <a:lvl5pPr marL="1920240" indent="0">
              <a:buNone/>
              <a:defRPr sz="1050"/>
            </a:lvl5pPr>
            <a:lvl6pPr marL="2400300" indent="0">
              <a:buNone/>
              <a:defRPr sz="1050"/>
            </a:lvl6pPr>
            <a:lvl7pPr marL="2880360" indent="0">
              <a:buNone/>
              <a:defRPr sz="1050"/>
            </a:lvl7pPr>
            <a:lvl8pPr marL="3360420" indent="0">
              <a:buNone/>
              <a:defRPr sz="1050"/>
            </a:lvl8pPr>
            <a:lvl9pPr marL="3840480" indent="0">
              <a:buNone/>
              <a:defRPr sz="1050"/>
            </a:lvl9pPr>
          </a:lstStyle>
          <a:p>
            <a:pPr lvl="0"/>
            <a:r>
              <a:rPr lang="en-US"/>
              <a:t>Click to edit Master text styles</a:t>
            </a:r>
          </a:p>
        </p:txBody>
      </p:sp>
      <p:sp>
        <p:nvSpPr>
          <p:cNvPr id="5" name="Date Placeholder 4">
            <a:extLst>
              <a:ext uri="{FF2B5EF4-FFF2-40B4-BE49-F238E27FC236}">
                <a16:creationId xmlns:a16="http://schemas.microsoft.com/office/drawing/2014/main" id="{07C7E87E-86FC-47CE-91AA-8CCE7578D93D}"/>
              </a:ext>
            </a:extLst>
          </p:cNvPr>
          <p:cNvSpPr>
            <a:spLocks noGrp="1"/>
          </p:cNvSpPr>
          <p:nvPr>
            <p:ph type="dt" sz="half" idx="10"/>
          </p:nvPr>
        </p:nvSpPr>
        <p:spPr/>
        <p:txBody>
          <a:bodyPr/>
          <a:lstStyle/>
          <a:p>
            <a:fld id="{D1071EA3-5BAC-4CEF-8AF0-50274BDA086C}" type="datetimeFigureOut">
              <a:rPr lang="en-GB" smtClean="0"/>
              <a:t>29/10/2023</a:t>
            </a:fld>
            <a:endParaRPr lang="en-GB"/>
          </a:p>
        </p:txBody>
      </p:sp>
      <p:sp>
        <p:nvSpPr>
          <p:cNvPr id="6" name="Footer Placeholder 5">
            <a:extLst>
              <a:ext uri="{FF2B5EF4-FFF2-40B4-BE49-F238E27FC236}">
                <a16:creationId xmlns:a16="http://schemas.microsoft.com/office/drawing/2014/main" id="{AB94E31A-197C-4ED7-BB7D-57212BE5A1C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0324CCA-EECD-4E35-9DA9-A6D79BC13D6E}"/>
              </a:ext>
            </a:extLst>
          </p:cNvPr>
          <p:cNvSpPr>
            <a:spLocks noGrp="1"/>
          </p:cNvSpPr>
          <p:nvPr>
            <p:ph type="sldNum" sz="quarter" idx="12"/>
          </p:nvPr>
        </p:nvSpPr>
        <p:spPr/>
        <p:txBody>
          <a:bodyPr/>
          <a:lstStyle/>
          <a:p>
            <a:fld id="{B078F83E-573C-4FC6-9F67-6C583F0C00C3}" type="slidenum">
              <a:rPr lang="en-GB" smtClean="0"/>
              <a:t>‹#›</a:t>
            </a:fld>
            <a:endParaRPr lang="en-GB"/>
          </a:p>
        </p:txBody>
      </p:sp>
    </p:spTree>
    <p:extLst>
      <p:ext uri="{BB962C8B-B14F-4D97-AF65-F5344CB8AC3E}">
        <p14:creationId xmlns:p14="http://schemas.microsoft.com/office/powerpoint/2010/main" val="2362201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10/29/2023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1793725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B9860-39DB-4A2B-B9F1-7F63DD3EFF7D}"/>
              </a:ext>
            </a:extLst>
          </p:cNvPr>
          <p:cNvSpPr>
            <a:spLocks noGrp="1"/>
          </p:cNvSpPr>
          <p:nvPr>
            <p:ph type="title"/>
          </p:nvPr>
        </p:nvSpPr>
        <p:spPr>
          <a:xfrm>
            <a:off x="881778" y="487680"/>
            <a:ext cx="4128849" cy="1706880"/>
          </a:xfrm>
        </p:spPr>
        <p:txBody>
          <a:bodyPr anchor="b"/>
          <a:lstStyle>
            <a:lvl1pPr>
              <a:defRPr sz="336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9739636-65B8-491E-B813-7039E2C8D16E}"/>
              </a:ext>
            </a:extLst>
          </p:cNvPr>
          <p:cNvSpPr>
            <a:spLocks noGrp="1"/>
          </p:cNvSpPr>
          <p:nvPr>
            <p:ph type="pic" idx="1"/>
          </p:nvPr>
        </p:nvSpPr>
        <p:spPr>
          <a:xfrm>
            <a:off x="5442347" y="1053254"/>
            <a:ext cx="6480810" cy="5198533"/>
          </a:xfrm>
        </p:spPr>
        <p:txBody>
          <a:bodyPr/>
          <a:lstStyle>
            <a:lvl1pPr marL="0" indent="0">
              <a:buNone/>
              <a:defRPr sz="3360"/>
            </a:lvl1pPr>
            <a:lvl2pPr marL="480060" indent="0">
              <a:buNone/>
              <a:defRPr sz="2940"/>
            </a:lvl2pPr>
            <a:lvl3pPr marL="960120" indent="0">
              <a:buNone/>
              <a:defRPr sz="2520"/>
            </a:lvl3pPr>
            <a:lvl4pPr marL="1440180" indent="0">
              <a:buNone/>
              <a:defRPr sz="2100"/>
            </a:lvl4pPr>
            <a:lvl5pPr marL="1920240" indent="0">
              <a:buNone/>
              <a:defRPr sz="2100"/>
            </a:lvl5pPr>
            <a:lvl6pPr marL="2400300" indent="0">
              <a:buNone/>
              <a:defRPr sz="2100"/>
            </a:lvl6pPr>
            <a:lvl7pPr marL="2880360" indent="0">
              <a:buNone/>
              <a:defRPr sz="2100"/>
            </a:lvl7pPr>
            <a:lvl8pPr marL="3360420" indent="0">
              <a:buNone/>
              <a:defRPr sz="2100"/>
            </a:lvl8pPr>
            <a:lvl9pPr marL="3840480" indent="0">
              <a:buNone/>
              <a:defRPr sz="2100"/>
            </a:lvl9pPr>
          </a:lstStyle>
          <a:p>
            <a:endParaRPr lang="en-GB"/>
          </a:p>
        </p:txBody>
      </p:sp>
      <p:sp>
        <p:nvSpPr>
          <p:cNvPr id="4" name="Text Placeholder 3">
            <a:extLst>
              <a:ext uri="{FF2B5EF4-FFF2-40B4-BE49-F238E27FC236}">
                <a16:creationId xmlns:a16="http://schemas.microsoft.com/office/drawing/2014/main" id="{03AF8B4F-A67F-470C-94FB-D15CAF10D1AC}"/>
              </a:ext>
            </a:extLst>
          </p:cNvPr>
          <p:cNvSpPr>
            <a:spLocks noGrp="1"/>
          </p:cNvSpPr>
          <p:nvPr>
            <p:ph type="body" sz="half" idx="2"/>
          </p:nvPr>
        </p:nvSpPr>
        <p:spPr>
          <a:xfrm>
            <a:off x="881778" y="2194560"/>
            <a:ext cx="4128849" cy="4065694"/>
          </a:xfrm>
        </p:spPr>
        <p:txBody>
          <a:bodyPr/>
          <a:lstStyle>
            <a:lvl1pPr marL="0" indent="0">
              <a:buNone/>
              <a:defRPr sz="1680"/>
            </a:lvl1pPr>
            <a:lvl2pPr marL="480060" indent="0">
              <a:buNone/>
              <a:defRPr sz="1470"/>
            </a:lvl2pPr>
            <a:lvl3pPr marL="960120" indent="0">
              <a:buNone/>
              <a:defRPr sz="1260"/>
            </a:lvl3pPr>
            <a:lvl4pPr marL="1440180" indent="0">
              <a:buNone/>
              <a:defRPr sz="1050"/>
            </a:lvl4pPr>
            <a:lvl5pPr marL="1920240" indent="0">
              <a:buNone/>
              <a:defRPr sz="1050"/>
            </a:lvl5pPr>
            <a:lvl6pPr marL="2400300" indent="0">
              <a:buNone/>
              <a:defRPr sz="1050"/>
            </a:lvl6pPr>
            <a:lvl7pPr marL="2880360" indent="0">
              <a:buNone/>
              <a:defRPr sz="1050"/>
            </a:lvl7pPr>
            <a:lvl8pPr marL="3360420" indent="0">
              <a:buNone/>
              <a:defRPr sz="1050"/>
            </a:lvl8pPr>
            <a:lvl9pPr marL="3840480" indent="0">
              <a:buNone/>
              <a:defRPr sz="1050"/>
            </a:lvl9pPr>
          </a:lstStyle>
          <a:p>
            <a:pPr lvl="0"/>
            <a:r>
              <a:rPr lang="en-US"/>
              <a:t>Click to edit Master text styles</a:t>
            </a:r>
          </a:p>
        </p:txBody>
      </p:sp>
      <p:sp>
        <p:nvSpPr>
          <p:cNvPr id="5" name="Date Placeholder 4">
            <a:extLst>
              <a:ext uri="{FF2B5EF4-FFF2-40B4-BE49-F238E27FC236}">
                <a16:creationId xmlns:a16="http://schemas.microsoft.com/office/drawing/2014/main" id="{DAEB768E-F126-4F96-A6FD-0E785FA067F6}"/>
              </a:ext>
            </a:extLst>
          </p:cNvPr>
          <p:cNvSpPr>
            <a:spLocks noGrp="1"/>
          </p:cNvSpPr>
          <p:nvPr>
            <p:ph type="dt" sz="half" idx="10"/>
          </p:nvPr>
        </p:nvSpPr>
        <p:spPr/>
        <p:txBody>
          <a:bodyPr/>
          <a:lstStyle/>
          <a:p>
            <a:fld id="{D1071EA3-5BAC-4CEF-8AF0-50274BDA086C}" type="datetimeFigureOut">
              <a:rPr lang="en-GB" smtClean="0"/>
              <a:t>29/10/2023</a:t>
            </a:fld>
            <a:endParaRPr lang="en-GB"/>
          </a:p>
        </p:txBody>
      </p:sp>
      <p:sp>
        <p:nvSpPr>
          <p:cNvPr id="6" name="Footer Placeholder 5">
            <a:extLst>
              <a:ext uri="{FF2B5EF4-FFF2-40B4-BE49-F238E27FC236}">
                <a16:creationId xmlns:a16="http://schemas.microsoft.com/office/drawing/2014/main" id="{EB332756-B789-4843-9E2D-1F1C3369576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115909F-13A4-44E5-9F31-5621B5D73E34}"/>
              </a:ext>
            </a:extLst>
          </p:cNvPr>
          <p:cNvSpPr>
            <a:spLocks noGrp="1"/>
          </p:cNvSpPr>
          <p:nvPr>
            <p:ph type="sldNum" sz="quarter" idx="12"/>
          </p:nvPr>
        </p:nvSpPr>
        <p:spPr/>
        <p:txBody>
          <a:bodyPr/>
          <a:lstStyle/>
          <a:p>
            <a:fld id="{B078F83E-573C-4FC6-9F67-6C583F0C00C3}" type="slidenum">
              <a:rPr lang="en-GB" smtClean="0"/>
              <a:t>‹#›</a:t>
            </a:fld>
            <a:endParaRPr lang="en-GB"/>
          </a:p>
        </p:txBody>
      </p:sp>
    </p:spTree>
    <p:extLst>
      <p:ext uri="{BB962C8B-B14F-4D97-AF65-F5344CB8AC3E}">
        <p14:creationId xmlns:p14="http://schemas.microsoft.com/office/powerpoint/2010/main" val="11944974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ADB71-6135-4EE9-80B3-C09FB91BFF3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3442E2F-A13C-4A56-A1A1-A7578C8DAC7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ACD17B7-26A7-4316-9B59-1E578B88A74E}"/>
              </a:ext>
            </a:extLst>
          </p:cNvPr>
          <p:cNvSpPr>
            <a:spLocks noGrp="1"/>
          </p:cNvSpPr>
          <p:nvPr>
            <p:ph type="dt" sz="half" idx="10"/>
          </p:nvPr>
        </p:nvSpPr>
        <p:spPr/>
        <p:txBody>
          <a:bodyPr/>
          <a:lstStyle/>
          <a:p>
            <a:fld id="{D1071EA3-5BAC-4CEF-8AF0-50274BDA086C}" type="datetimeFigureOut">
              <a:rPr lang="en-GB" smtClean="0"/>
              <a:t>29/10/2023</a:t>
            </a:fld>
            <a:endParaRPr lang="en-GB"/>
          </a:p>
        </p:txBody>
      </p:sp>
      <p:sp>
        <p:nvSpPr>
          <p:cNvPr id="5" name="Footer Placeholder 4">
            <a:extLst>
              <a:ext uri="{FF2B5EF4-FFF2-40B4-BE49-F238E27FC236}">
                <a16:creationId xmlns:a16="http://schemas.microsoft.com/office/drawing/2014/main" id="{7511A9A6-BB10-43A8-ABF1-26117466C3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467EE91-3EB0-443E-AF7A-81281BF6894E}"/>
              </a:ext>
            </a:extLst>
          </p:cNvPr>
          <p:cNvSpPr>
            <a:spLocks noGrp="1"/>
          </p:cNvSpPr>
          <p:nvPr>
            <p:ph type="sldNum" sz="quarter" idx="12"/>
          </p:nvPr>
        </p:nvSpPr>
        <p:spPr/>
        <p:txBody>
          <a:bodyPr/>
          <a:lstStyle/>
          <a:p>
            <a:fld id="{B078F83E-573C-4FC6-9F67-6C583F0C00C3}" type="slidenum">
              <a:rPr lang="en-GB" smtClean="0"/>
              <a:t>‹#›</a:t>
            </a:fld>
            <a:endParaRPr lang="en-GB"/>
          </a:p>
        </p:txBody>
      </p:sp>
    </p:spTree>
    <p:extLst>
      <p:ext uri="{BB962C8B-B14F-4D97-AF65-F5344CB8AC3E}">
        <p14:creationId xmlns:p14="http://schemas.microsoft.com/office/powerpoint/2010/main" val="15340272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7C4575-48DC-4238-B2BB-24899004D187}"/>
              </a:ext>
            </a:extLst>
          </p:cNvPr>
          <p:cNvSpPr>
            <a:spLocks noGrp="1"/>
          </p:cNvSpPr>
          <p:nvPr>
            <p:ph type="title" orient="vert"/>
          </p:nvPr>
        </p:nvSpPr>
        <p:spPr>
          <a:xfrm>
            <a:off x="9161145" y="389467"/>
            <a:ext cx="2760345" cy="6199294"/>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2264E2D-0FB3-4838-A8BE-4E00003D4BD3}"/>
              </a:ext>
            </a:extLst>
          </p:cNvPr>
          <p:cNvSpPr>
            <a:spLocks noGrp="1"/>
          </p:cNvSpPr>
          <p:nvPr>
            <p:ph type="body" orient="vert" idx="1"/>
          </p:nvPr>
        </p:nvSpPr>
        <p:spPr>
          <a:xfrm>
            <a:off x="880110" y="389467"/>
            <a:ext cx="8121015" cy="619929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9453268-E5A2-40A8-AB65-432C705008EC}"/>
              </a:ext>
            </a:extLst>
          </p:cNvPr>
          <p:cNvSpPr>
            <a:spLocks noGrp="1"/>
          </p:cNvSpPr>
          <p:nvPr>
            <p:ph type="dt" sz="half" idx="10"/>
          </p:nvPr>
        </p:nvSpPr>
        <p:spPr/>
        <p:txBody>
          <a:bodyPr/>
          <a:lstStyle/>
          <a:p>
            <a:fld id="{D1071EA3-5BAC-4CEF-8AF0-50274BDA086C}" type="datetimeFigureOut">
              <a:rPr lang="en-GB" smtClean="0"/>
              <a:t>29/10/2023</a:t>
            </a:fld>
            <a:endParaRPr lang="en-GB"/>
          </a:p>
        </p:txBody>
      </p:sp>
      <p:sp>
        <p:nvSpPr>
          <p:cNvPr id="5" name="Footer Placeholder 4">
            <a:extLst>
              <a:ext uri="{FF2B5EF4-FFF2-40B4-BE49-F238E27FC236}">
                <a16:creationId xmlns:a16="http://schemas.microsoft.com/office/drawing/2014/main" id="{8A27F59E-1A7B-4B83-A636-CBA02D2A9F0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AF5B4E-9BAB-4366-9B72-D2FF8AD49759}"/>
              </a:ext>
            </a:extLst>
          </p:cNvPr>
          <p:cNvSpPr>
            <a:spLocks noGrp="1"/>
          </p:cNvSpPr>
          <p:nvPr>
            <p:ph type="sldNum" sz="quarter" idx="12"/>
          </p:nvPr>
        </p:nvSpPr>
        <p:spPr/>
        <p:txBody>
          <a:bodyPr/>
          <a:lstStyle/>
          <a:p>
            <a:fld id="{B078F83E-573C-4FC6-9F67-6C583F0C00C3}" type="slidenum">
              <a:rPr lang="en-GB" smtClean="0"/>
              <a:t>‹#›</a:t>
            </a:fld>
            <a:endParaRPr lang="en-GB"/>
          </a:p>
        </p:txBody>
      </p:sp>
    </p:spTree>
    <p:extLst>
      <p:ext uri="{BB962C8B-B14F-4D97-AF65-F5344CB8AC3E}">
        <p14:creationId xmlns:p14="http://schemas.microsoft.com/office/powerpoint/2010/main" val="228065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801600" cy="73152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p>
        </p:txBody>
      </p:sp>
      <p:sp useBgFill="1">
        <p:nvSpPr>
          <p:cNvPr id="23" name="Rectangle 22"/>
          <p:cNvSpPr/>
          <p:nvPr/>
        </p:nvSpPr>
        <p:spPr>
          <a:xfrm>
            <a:off x="1373264" y="1352245"/>
            <a:ext cx="10055075" cy="4595147"/>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520191" y="1505723"/>
            <a:ext cx="9761220" cy="4303755"/>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392674" y="1352246"/>
            <a:ext cx="2016252" cy="7802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710614" y="2426844"/>
            <a:ext cx="9380372" cy="2567354"/>
          </a:xfrm>
        </p:spPr>
        <p:txBody>
          <a:bodyPr anchor="ctr">
            <a:normAutofit/>
          </a:bodyPr>
          <a:lstStyle>
            <a:lvl1pPr algn="ctr">
              <a:lnSpc>
                <a:spcPct val="83000"/>
              </a:lnSpc>
              <a:defRPr lang="en-US" sz="7253" kern="1200" cap="all" spc="-107"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512689" y="1352246"/>
            <a:ext cx="1776222" cy="656996"/>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710614" y="4994200"/>
            <a:ext cx="9386773" cy="487680"/>
          </a:xfrm>
        </p:spPr>
        <p:txBody>
          <a:bodyPr anchor="t">
            <a:normAutofit/>
          </a:bodyPr>
          <a:lstStyle>
            <a:lvl1pPr marL="0" indent="0" algn="ctr">
              <a:buNone/>
              <a:tabLst>
                <a:tab pos="2809129" algn="l"/>
              </a:tabLst>
              <a:defRPr sz="1920">
                <a:solidFill>
                  <a:schemeClr val="tx1">
                    <a:lumMod val="95000"/>
                    <a:lumOff val="5000"/>
                  </a:schemeClr>
                </a:solidFill>
                <a:effectLst/>
              </a:defRPr>
            </a:lvl1pPr>
            <a:lvl2pPr marL="487660" indent="0">
              <a:buNone/>
              <a:defRPr sz="1707">
                <a:solidFill>
                  <a:schemeClr val="tx1">
                    <a:tint val="75000"/>
                  </a:schemeClr>
                </a:solidFill>
              </a:defRPr>
            </a:lvl2pPr>
            <a:lvl3pPr marL="975321" indent="0">
              <a:buNone/>
              <a:defRPr sz="1707">
                <a:solidFill>
                  <a:schemeClr val="tx1">
                    <a:tint val="75000"/>
                  </a:schemeClr>
                </a:solidFill>
              </a:defRPr>
            </a:lvl3pPr>
            <a:lvl4pPr marL="1462981" indent="0">
              <a:buNone/>
              <a:defRPr sz="1493">
                <a:solidFill>
                  <a:schemeClr val="tx1">
                    <a:tint val="75000"/>
                  </a:schemeClr>
                </a:solidFill>
              </a:defRPr>
            </a:lvl4pPr>
            <a:lvl5pPr marL="1950642" indent="0">
              <a:buNone/>
              <a:defRPr sz="1493">
                <a:solidFill>
                  <a:schemeClr val="tx1">
                    <a:tint val="75000"/>
                  </a:schemeClr>
                </a:solidFill>
              </a:defRPr>
            </a:lvl5pPr>
            <a:lvl6pPr marL="2438302" indent="0">
              <a:buNone/>
              <a:defRPr sz="1493">
                <a:solidFill>
                  <a:schemeClr val="tx1">
                    <a:tint val="75000"/>
                  </a:schemeClr>
                </a:solidFill>
              </a:defRPr>
            </a:lvl6pPr>
            <a:lvl7pPr marL="2925963" indent="0">
              <a:buNone/>
              <a:defRPr sz="1493">
                <a:solidFill>
                  <a:schemeClr val="tx1">
                    <a:tint val="75000"/>
                  </a:schemeClr>
                </a:solidFill>
              </a:defRPr>
            </a:lvl7pPr>
            <a:lvl8pPr marL="3413623" indent="0">
              <a:buNone/>
              <a:defRPr sz="1493">
                <a:solidFill>
                  <a:schemeClr val="tx1">
                    <a:tint val="75000"/>
                  </a:schemeClr>
                </a:solidFill>
              </a:defRPr>
            </a:lvl8pPr>
            <a:lvl9pPr marL="3901284" indent="0">
              <a:buNone/>
              <a:defRPr sz="149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584698" y="1434136"/>
            <a:ext cx="1632204" cy="532033"/>
          </a:xfrm>
        </p:spPr>
        <p:txBody>
          <a:bodyPr/>
          <a:lstStyle>
            <a:lvl1pPr algn="ctr">
              <a:defRPr lang="en-US" sz="1387" kern="1200" spc="0" baseline="0">
                <a:solidFill>
                  <a:srgbClr val="FFFFFF"/>
                </a:solidFill>
                <a:latin typeface="+mn-lt"/>
                <a:ea typeface="+mn-ea"/>
                <a:cs typeface="+mn-cs"/>
              </a:defRPr>
            </a:lvl1pPr>
          </a:lstStyle>
          <a:p>
            <a:fld id="{D9C646AA-F36E-4540-911D-FFFC0A0EF24A}" type="datetime1">
              <a:rPr lang="en-US" smtClean="0"/>
              <a:t>10/29/2023</a:t>
            </a:fld>
            <a:endParaRPr lang="en-US" dirty="0"/>
          </a:p>
        </p:txBody>
      </p:sp>
      <p:sp>
        <p:nvSpPr>
          <p:cNvPr id="5" name="Footer Placeholder 4"/>
          <p:cNvSpPr>
            <a:spLocks noGrp="1"/>
          </p:cNvSpPr>
          <p:nvPr>
            <p:ph type="ftr" sz="quarter" idx="11"/>
          </p:nvPr>
        </p:nvSpPr>
        <p:spPr>
          <a:xfrm>
            <a:off x="1710615" y="5522569"/>
            <a:ext cx="5943141" cy="24384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9034731" y="5522569"/>
            <a:ext cx="2056256" cy="24384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350452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140" y="2243329"/>
            <a:ext cx="4896612" cy="3998976"/>
          </a:xfrm>
        </p:spPr>
        <p:txBody>
          <a:bodyPr/>
          <a:lstStyle>
            <a:lvl1pPr>
              <a:defRPr sz="1920"/>
            </a:lvl1pPr>
            <a:lvl2pPr>
              <a:defRPr sz="1707"/>
            </a:lvl2pPr>
            <a:lvl3pPr>
              <a:defRPr sz="1493"/>
            </a:lvl3pPr>
            <a:lvl4pPr>
              <a:defRPr sz="1493"/>
            </a:lvl4pPr>
            <a:lvl5pPr>
              <a:defRPr sz="1493"/>
            </a:lvl5pPr>
            <a:lvl6pPr>
              <a:defRPr sz="1493"/>
            </a:lvl6pPr>
            <a:lvl7pPr>
              <a:defRPr sz="1493"/>
            </a:lvl7pPr>
            <a:lvl8pPr>
              <a:defRPr sz="1493"/>
            </a:lvl8pPr>
            <a:lvl9pPr>
              <a:defRPr sz="149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784848" y="2243329"/>
            <a:ext cx="4896612" cy="3998976"/>
          </a:xfrm>
        </p:spPr>
        <p:txBody>
          <a:bodyPr/>
          <a:lstStyle>
            <a:lvl1pPr>
              <a:defRPr sz="1920"/>
            </a:lvl1pPr>
            <a:lvl2pPr>
              <a:defRPr sz="1707"/>
            </a:lvl2pPr>
            <a:lvl3pPr>
              <a:defRPr sz="1493"/>
            </a:lvl3pPr>
            <a:lvl4pPr>
              <a:defRPr sz="1493"/>
            </a:lvl4pPr>
            <a:lvl5pPr>
              <a:defRPr sz="1493"/>
            </a:lvl5pPr>
            <a:lvl6pPr>
              <a:defRPr sz="1493"/>
            </a:lvl6pPr>
            <a:lvl7pPr>
              <a:defRPr sz="1493"/>
            </a:lvl7pPr>
            <a:lvl8pPr>
              <a:defRPr sz="1493"/>
            </a:lvl8pPr>
            <a:lvl9pPr>
              <a:defRPr sz="149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10/29/2023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482481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23340" y="2212623"/>
            <a:ext cx="4896612" cy="682752"/>
          </a:xfrm>
        </p:spPr>
        <p:txBody>
          <a:bodyPr anchor="ctr">
            <a:normAutofit/>
          </a:bodyPr>
          <a:lstStyle>
            <a:lvl1pPr marL="0" indent="0" algn="l">
              <a:spcBef>
                <a:spcPts val="0"/>
              </a:spcBef>
              <a:buNone/>
              <a:defRPr sz="2027" b="1" i="0">
                <a:solidFill>
                  <a:schemeClr val="tx1"/>
                </a:solidFill>
                <a:latin typeface="+mn-lt"/>
              </a:defRPr>
            </a:lvl1pPr>
            <a:lvl2pPr marL="487660" indent="0">
              <a:buNone/>
              <a:defRPr sz="1920" b="1"/>
            </a:lvl2pPr>
            <a:lvl3pPr marL="975321" indent="0">
              <a:buNone/>
              <a:defRPr sz="1920" b="1"/>
            </a:lvl3pPr>
            <a:lvl4pPr marL="1462981" indent="0">
              <a:buNone/>
              <a:defRPr sz="1707" b="1"/>
            </a:lvl4pPr>
            <a:lvl5pPr marL="1950642" indent="0">
              <a:buNone/>
              <a:defRPr sz="1707" b="1"/>
            </a:lvl5pPr>
            <a:lvl6pPr marL="2438302" indent="0">
              <a:buNone/>
              <a:defRPr sz="1707" b="1"/>
            </a:lvl6pPr>
            <a:lvl7pPr marL="2925963" indent="0">
              <a:buNone/>
              <a:defRPr sz="1707" b="1"/>
            </a:lvl7pPr>
            <a:lvl8pPr marL="3413623" indent="0">
              <a:buNone/>
              <a:defRPr sz="1707" b="1"/>
            </a:lvl8pPr>
            <a:lvl9pPr marL="3901284" indent="0">
              <a:buNone/>
              <a:defRPr sz="1707" b="1"/>
            </a:lvl9pPr>
          </a:lstStyle>
          <a:p>
            <a:pPr lvl="0"/>
            <a:r>
              <a:rPr lang="en-US" dirty="0"/>
              <a:t>Click to edit Master text styles</a:t>
            </a:r>
          </a:p>
        </p:txBody>
      </p:sp>
      <p:sp>
        <p:nvSpPr>
          <p:cNvPr id="4" name="Content Placeholder 3"/>
          <p:cNvSpPr>
            <a:spLocks noGrp="1"/>
          </p:cNvSpPr>
          <p:nvPr>
            <p:ph sz="half" idx="2"/>
          </p:nvPr>
        </p:nvSpPr>
        <p:spPr>
          <a:xfrm>
            <a:off x="1123340" y="2978638"/>
            <a:ext cx="4896612" cy="3374747"/>
          </a:xfrm>
        </p:spPr>
        <p:txBody>
          <a:bodyPr/>
          <a:lstStyle>
            <a:lvl1pPr>
              <a:defRPr sz="1920"/>
            </a:lvl1pPr>
            <a:lvl2pPr>
              <a:defRPr sz="1707"/>
            </a:lvl2pPr>
            <a:lvl3pPr>
              <a:defRPr sz="1493"/>
            </a:lvl3pPr>
            <a:lvl4pPr>
              <a:defRPr sz="1493"/>
            </a:lvl4pPr>
            <a:lvl5pPr>
              <a:defRPr sz="1493"/>
            </a:lvl5pPr>
            <a:lvl6pPr>
              <a:defRPr sz="1493"/>
            </a:lvl6pPr>
            <a:lvl7pPr>
              <a:defRPr sz="1493"/>
            </a:lvl7pPr>
            <a:lvl8pPr>
              <a:defRPr sz="1493"/>
            </a:lvl8pPr>
            <a:lvl9pPr>
              <a:defRPr sz="149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781648" y="2212623"/>
            <a:ext cx="4896612" cy="682752"/>
          </a:xfrm>
        </p:spPr>
        <p:txBody>
          <a:bodyPr anchor="ctr">
            <a:normAutofit/>
          </a:bodyPr>
          <a:lstStyle>
            <a:lvl1pPr marL="0" indent="0" algn="l">
              <a:spcBef>
                <a:spcPts val="0"/>
              </a:spcBef>
              <a:buNone/>
              <a:defRPr sz="2027" b="1">
                <a:solidFill>
                  <a:schemeClr val="tx1"/>
                </a:solidFill>
              </a:defRPr>
            </a:lvl1pPr>
            <a:lvl2pPr marL="487660" indent="0">
              <a:buNone/>
              <a:defRPr sz="1920" b="1"/>
            </a:lvl2pPr>
            <a:lvl3pPr marL="975321" indent="0">
              <a:buNone/>
              <a:defRPr sz="1920" b="1"/>
            </a:lvl3pPr>
            <a:lvl4pPr marL="1462981" indent="0">
              <a:buNone/>
              <a:defRPr sz="1707" b="1"/>
            </a:lvl4pPr>
            <a:lvl5pPr marL="1950642" indent="0">
              <a:buNone/>
              <a:defRPr sz="1707" b="1"/>
            </a:lvl5pPr>
            <a:lvl6pPr marL="2438302" indent="0">
              <a:buNone/>
              <a:defRPr sz="1707" b="1"/>
            </a:lvl6pPr>
            <a:lvl7pPr marL="2925963" indent="0">
              <a:buNone/>
              <a:defRPr sz="1707" b="1"/>
            </a:lvl7pPr>
            <a:lvl8pPr marL="3413623" indent="0">
              <a:buNone/>
              <a:defRPr sz="1707" b="1"/>
            </a:lvl8pPr>
            <a:lvl9pPr marL="3901284" indent="0">
              <a:buNone/>
              <a:defRPr sz="1707" b="1"/>
            </a:lvl9pPr>
          </a:lstStyle>
          <a:p>
            <a:pPr lvl="0"/>
            <a:r>
              <a:rPr lang="en-US" dirty="0"/>
              <a:t>Click to edit Master text styles</a:t>
            </a:r>
          </a:p>
        </p:txBody>
      </p:sp>
      <p:sp>
        <p:nvSpPr>
          <p:cNvPr id="6" name="Content Placeholder 5"/>
          <p:cNvSpPr>
            <a:spLocks noGrp="1"/>
          </p:cNvSpPr>
          <p:nvPr>
            <p:ph sz="quarter" idx="4"/>
          </p:nvPr>
        </p:nvSpPr>
        <p:spPr>
          <a:xfrm>
            <a:off x="6781648" y="2978637"/>
            <a:ext cx="4896612" cy="3375476"/>
          </a:xfrm>
        </p:spPr>
        <p:txBody>
          <a:bodyPr/>
          <a:lstStyle>
            <a:lvl1pPr>
              <a:defRPr sz="1920"/>
            </a:lvl1pPr>
            <a:lvl2pPr>
              <a:defRPr sz="1707"/>
            </a:lvl2pPr>
            <a:lvl3pPr>
              <a:defRPr sz="1493"/>
            </a:lvl3pPr>
            <a:lvl4pPr>
              <a:defRPr sz="1493"/>
            </a:lvl4pPr>
            <a:lvl5pPr>
              <a:defRPr sz="1493"/>
            </a:lvl5pPr>
            <a:lvl6pPr>
              <a:defRPr sz="1493"/>
            </a:lvl6pPr>
            <a:lvl7pPr>
              <a:defRPr sz="1493"/>
            </a:lvl7pPr>
            <a:lvl8pPr>
              <a:defRPr sz="1493"/>
            </a:lvl8pPr>
            <a:lvl9pPr>
              <a:defRPr sz="149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10/29/2023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447979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10/29/2023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141863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10/29/2023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955488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525863" y="253594"/>
            <a:ext cx="4017926" cy="68080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667393" y="399899"/>
            <a:ext cx="3734867" cy="6515405"/>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881112" y="647885"/>
            <a:ext cx="3320061" cy="1755648"/>
          </a:xfrm>
        </p:spPr>
        <p:txBody>
          <a:bodyPr anchor="b">
            <a:normAutofit/>
          </a:bodyPr>
          <a:lstStyle>
            <a:lvl1pPr algn="l" defTabSz="975321" rtl="0" eaLnBrk="1" latinLnBrk="0" hangingPunct="1">
              <a:lnSpc>
                <a:spcPct val="100000"/>
              </a:lnSpc>
              <a:spcBef>
                <a:spcPct val="0"/>
              </a:spcBef>
              <a:buNone/>
              <a:defRPr lang="en-US" sz="3413"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720090" y="650240"/>
            <a:ext cx="7200900" cy="5689600"/>
          </a:xfrm>
        </p:spPr>
        <p:txBody>
          <a:bodyPr/>
          <a:lstStyle>
            <a:lvl1pPr>
              <a:defRPr sz="2027"/>
            </a:lvl1pPr>
            <a:lvl2pPr>
              <a:defRPr sz="1707"/>
            </a:lvl2pPr>
            <a:lvl3pPr>
              <a:defRPr sz="1493"/>
            </a:lvl3pPr>
            <a:lvl4pPr>
              <a:defRPr sz="1493"/>
            </a:lvl4pPr>
            <a:lvl5pPr>
              <a:defRPr sz="1493"/>
            </a:lvl5pPr>
            <a:lvl6pPr>
              <a:defRPr sz="1493"/>
            </a:lvl6pPr>
            <a:lvl7pPr>
              <a:defRPr sz="1493"/>
            </a:lvl7pPr>
            <a:lvl8pPr>
              <a:defRPr sz="1493"/>
            </a:lvl8pPr>
            <a:lvl9pPr>
              <a:defRPr sz="149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1112" y="2492587"/>
            <a:ext cx="3320061" cy="3847253"/>
          </a:xfrm>
        </p:spPr>
        <p:txBody>
          <a:bodyPr>
            <a:normAutofit/>
          </a:bodyPr>
          <a:lstStyle>
            <a:lvl1pPr marL="0" indent="0">
              <a:lnSpc>
                <a:spcPct val="110000"/>
              </a:lnSpc>
              <a:spcBef>
                <a:spcPts val="853"/>
              </a:spcBef>
              <a:buNone/>
              <a:defRPr sz="1920">
                <a:solidFill>
                  <a:schemeClr val="tx1"/>
                </a:solidFill>
              </a:defRPr>
            </a:lvl1pPr>
            <a:lvl2pPr marL="487660" indent="0">
              <a:buNone/>
              <a:defRPr sz="1280"/>
            </a:lvl2pPr>
            <a:lvl3pPr marL="975321" indent="0">
              <a:buNone/>
              <a:defRPr sz="1067"/>
            </a:lvl3pPr>
            <a:lvl4pPr marL="1462981" indent="0">
              <a:buNone/>
              <a:defRPr sz="960"/>
            </a:lvl4pPr>
            <a:lvl5pPr marL="1950642" indent="0">
              <a:buNone/>
              <a:defRPr sz="960"/>
            </a:lvl5pPr>
            <a:lvl6pPr marL="2438302" indent="0">
              <a:buNone/>
              <a:defRPr sz="960"/>
            </a:lvl6pPr>
            <a:lvl7pPr marL="2925963" indent="0">
              <a:buNone/>
              <a:defRPr sz="960"/>
            </a:lvl7pPr>
            <a:lvl8pPr marL="3413623" indent="0">
              <a:buNone/>
              <a:defRPr sz="960"/>
            </a:lvl8pPr>
            <a:lvl9pPr marL="3901284" indent="0">
              <a:buNone/>
              <a:defRPr sz="960"/>
            </a:lvl9pPr>
          </a:lstStyle>
          <a:p>
            <a:pPr lvl="0"/>
            <a:r>
              <a:rPr lang="en-US"/>
              <a:t>Click to edit Master text styles</a:t>
            </a:r>
          </a:p>
        </p:txBody>
      </p:sp>
      <p:sp>
        <p:nvSpPr>
          <p:cNvPr id="8" name="Date Placeholder 7"/>
          <p:cNvSpPr>
            <a:spLocks noGrp="1"/>
          </p:cNvSpPr>
          <p:nvPr>
            <p:ph type="dt" sz="half" idx="10"/>
          </p:nvPr>
        </p:nvSpPr>
        <p:spPr>
          <a:xfrm>
            <a:off x="5867400" y="6437377"/>
            <a:ext cx="2053590" cy="390144"/>
          </a:xfrm>
        </p:spPr>
        <p:txBody>
          <a:bodyPr/>
          <a:lstStyle>
            <a:lvl1pPr>
              <a:defRPr>
                <a:solidFill>
                  <a:schemeClr val="tx1">
                    <a:lumMod val="85000"/>
                    <a:lumOff val="15000"/>
                  </a:schemeClr>
                </a:solidFill>
              </a:defRPr>
            </a:lvl1pPr>
          </a:lstStyle>
          <a:p>
            <a:fld id="{7E8D12A6-918A-48BD-8CB9-CA713993B0EA}" type="datetime1">
              <a:rPr lang="en-US" smtClean="0"/>
              <a:t>10/29/2023</a:t>
            </a:fld>
            <a:endParaRPr lang="en-US"/>
          </a:p>
        </p:txBody>
      </p:sp>
      <p:sp>
        <p:nvSpPr>
          <p:cNvPr id="9" name="Footer Placeholder 8"/>
          <p:cNvSpPr>
            <a:spLocks noGrp="1"/>
          </p:cNvSpPr>
          <p:nvPr>
            <p:ph type="ftr" sz="quarter" idx="11"/>
          </p:nvPr>
        </p:nvSpPr>
        <p:spPr>
          <a:xfrm>
            <a:off x="720091" y="6437377"/>
            <a:ext cx="4813935" cy="390144"/>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916566" y="6437377"/>
            <a:ext cx="1284607" cy="390144"/>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4115525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525863" y="253594"/>
            <a:ext cx="4017926" cy="68080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40030" y="253594"/>
            <a:ext cx="8081011" cy="6808012"/>
          </a:xfrm>
          <a:solidFill>
            <a:schemeClr val="accent1">
              <a:lumMod val="60000"/>
              <a:lumOff val="40000"/>
            </a:schemeClr>
          </a:solidFill>
          <a:ln>
            <a:noFill/>
          </a:ln>
        </p:spPr>
        <p:txBody>
          <a:bodyPr anchor="t"/>
          <a:lstStyle>
            <a:lvl1pPr marL="0" indent="0">
              <a:buNone/>
              <a:defRPr sz="3413"/>
            </a:lvl1pPr>
            <a:lvl2pPr marL="487660" indent="0">
              <a:buNone/>
              <a:defRPr sz="2987"/>
            </a:lvl2pPr>
            <a:lvl3pPr marL="975321" indent="0">
              <a:buNone/>
              <a:defRPr sz="2560"/>
            </a:lvl3pPr>
            <a:lvl4pPr marL="1462981" indent="0">
              <a:buNone/>
              <a:defRPr sz="2133"/>
            </a:lvl4pPr>
            <a:lvl5pPr marL="1950642" indent="0">
              <a:buNone/>
              <a:defRPr sz="2133"/>
            </a:lvl5pPr>
            <a:lvl6pPr marL="2438302" indent="0">
              <a:buNone/>
              <a:defRPr sz="2133"/>
            </a:lvl6pPr>
            <a:lvl7pPr marL="2925963" indent="0">
              <a:buNone/>
              <a:defRPr sz="2133"/>
            </a:lvl7pPr>
            <a:lvl8pPr marL="3413623" indent="0">
              <a:buNone/>
              <a:defRPr sz="2133"/>
            </a:lvl8pPr>
            <a:lvl9pPr marL="3901284" indent="0">
              <a:buNone/>
              <a:defRPr sz="2133"/>
            </a:lvl9pPr>
          </a:lstStyle>
          <a:p>
            <a:r>
              <a:rPr lang="en-US"/>
              <a:t>Click icon to add picture</a:t>
            </a:r>
            <a:endParaRPr lang="en-US" dirty="0"/>
          </a:p>
        </p:txBody>
      </p:sp>
      <p:sp>
        <p:nvSpPr>
          <p:cNvPr id="5" name="Date Placeholder 4"/>
          <p:cNvSpPr>
            <a:spLocks noGrp="1"/>
          </p:cNvSpPr>
          <p:nvPr>
            <p:ph type="dt" sz="half" idx="10"/>
          </p:nvPr>
        </p:nvSpPr>
        <p:spPr>
          <a:xfrm>
            <a:off x="5945455" y="6437377"/>
            <a:ext cx="2175561" cy="390144"/>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10/29/2023</a:t>
            </a:fld>
            <a:endParaRPr lang="en-US" dirty="0"/>
          </a:p>
        </p:txBody>
      </p:sp>
      <p:sp>
        <p:nvSpPr>
          <p:cNvPr id="6" name="Footer Placeholder 5"/>
          <p:cNvSpPr>
            <a:spLocks noGrp="1"/>
          </p:cNvSpPr>
          <p:nvPr>
            <p:ph type="ftr" sz="quarter" idx="11"/>
          </p:nvPr>
        </p:nvSpPr>
        <p:spPr>
          <a:xfrm>
            <a:off x="643280" y="6437377"/>
            <a:ext cx="4817402" cy="390144"/>
          </a:xfrm>
        </p:spPr>
        <p:txBody>
          <a:bodyPr/>
          <a:lstStyle>
            <a:lvl1pPr marL="0" algn="r" defTabSz="975321" rtl="0" eaLnBrk="1" latinLnBrk="0" hangingPunct="1">
              <a:defRPr lang="en-US" sz="1067"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916564" y="6437377"/>
            <a:ext cx="1286561" cy="390144"/>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667393" y="399899"/>
            <a:ext cx="3734867" cy="6515405"/>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901112" y="643738"/>
            <a:ext cx="3302013" cy="1755648"/>
          </a:xfrm>
        </p:spPr>
        <p:txBody>
          <a:bodyPr anchor="b">
            <a:noAutofit/>
          </a:bodyPr>
          <a:lstStyle>
            <a:lvl1pPr algn="l">
              <a:lnSpc>
                <a:spcPct val="100000"/>
              </a:lnSpc>
              <a:defRPr sz="3413"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901112" y="2545690"/>
            <a:ext cx="3302013" cy="3745383"/>
          </a:xfrm>
        </p:spPr>
        <p:txBody>
          <a:bodyPr>
            <a:normAutofit/>
          </a:bodyPr>
          <a:lstStyle>
            <a:lvl1pPr marL="0" indent="0" algn="l">
              <a:lnSpc>
                <a:spcPct val="110000"/>
              </a:lnSpc>
              <a:spcBef>
                <a:spcPts val="853"/>
              </a:spcBef>
              <a:buNone/>
              <a:defRPr sz="1920">
                <a:solidFill>
                  <a:schemeClr val="tx1"/>
                </a:solidFill>
              </a:defRPr>
            </a:lvl1pPr>
            <a:lvl2pPr marL="487660" indent="0">
              <a:buNone/>
              <a:defRPr sz="1280"/>
            </a:lvl2pPr>
            <a:lvl3pPr marL="975321" indent="0">
              <a:buNone/>
              <a:defRPr sz="1067"/>
            </a:lvl3pPr>
            <a:lvl4pPr marL="1462981" indent="0">
              <a:buNone/>
              <a:defRPr sz="960"/>
            </a:lvl4pPr>
            <a:lvl5pPr marL="1950642" indent="0">
              <a:buNone/>
              <a:defRPr sz="960"/>
            </a:lvl5pPr>
            <a:lvl6pPr marL="2438302" indent="0">
              <a:buNone/>
              <a:defRPr sz="960"/>
            </a:lvl6pPr>
            <a:lvl7pPr marL="2925963" indent="0">
              <a:buNone/>
              <a:defRPr sz="960"/>
            </a:lvl7pPr>
            <a:lvl8pPr marL="3413623" indent="0">
              <a:buNone/>
              <a:defRPr sz="960"/>
            </a:lvl8pPr>
            <a:lvl9pPr marL="3901284" indent="0">
              <a:buNone/>
              <a:defRPr sz="960"/>
            </a:lvl9pPr>
          </a:lstStyle>
          <a:p>
            <a:pPr lvl="0"/>
            <a:r>
              <a:rPr lang="en-US"/>
              <a:t>Click to edit Master text styles</a:t>
            </a:r>
          </a:p>
        </p:txBody>
      </p:sp>
    </p:spTree>
    <p:extLst>
      <p:ext uri="{BB962C8B-B14F-4D97-AF65-F5344CB8AC3E}">
        <p14:creationId xmlns:p14="http://schemas.microsoft.com/office/powerpoint/2010/main" val="446689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801600" cy="7315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p>
        </p:txBody>
      </p:sp>
      <p:sp>
        <p:nvSpPr>
          <p:cNvPr id="7" name="Rectangle 6"/>
          <p:cNvSpPr/>
          <p:nvPr/>
        </p:nvSpPr>
        <p:spPr>
          <a:xfrm>
            <a:off x="246431" y="253594"/>
            <a:ext cx="12308738" cy="68080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90449" y="399899"/>
            <a:ext cx="12020702" cy="6515405"/>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120140" y="685433"/>
            <a:ext cx="10561320" cy="146304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140" y="2243329"/>
            <a:ext cx="10561320" cy="410626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19635" y="6437377"/>
            <a:ext cx="3037697" cy="390144"/>
          </a:xfrm>
          <a:prstGeom prst="rect">
            <a:avLst/>
          </a:prstGeom>
        </p:spPr>
        <p:txBody>
          <a:bodyPr vert="horz" lIns="91440" tIns="45720" rIns="91440" bIns="45720" rtlCol="0" anchor="b"/>
          <a:lstStyle>
            <a:lvl1pPr algn="r">
              <a:defRPr sz="1067">
                <a:solidFill>
                  <a:schemeClr val="tx1">
                    <a:lumMod val="75000"/>
                    <a:lumOff val="25000"/>
                  </a:schemeClr>
                </a:solidFill>
              </a:defRPr>
            </a:lvl1pPr>
          </a:lstStyle>
          <a:p>
            <a:fld id="{F6FA2B21-3FCD-4721-B95C-427943F61125}" type="datetime1">
              <a:rPr lang="en-US" smtClean="0"/>
              <a:t>10/29/2023</a:t>
            </a:fld>
            <a:endParaRPr lang="en-US"/>
          </a:p>
        </p:txBody>
      </p:sp>
      <p:sp>
        <p:nvSpPr>
          <p:cNvPr id="5" name="Footer Placeholder 4"/>
          <p:cNvSpPr>
            <a:spLocks noGrp="1"/>
          </p:cNvSpPr>
          <p:nvPr>
            <p:ph type="ftr" sz="quarter" idx="3"/>
          </p:nvPr>
        </p:nvSpPr>
        <p:spPr>
          <a:xfrm>
            <a:off x="1120140" y="6437377"/>
            <a:ext cx="6107430" cy="390144"/>
          </a:xfrm>
          <a:prstGeom prst="rect">
            <a:avLst/>
          </a:prstGeom>
        </p:spPr>
        <p:txBody>
          <a:bodyPr vert="horz" lIns="91440" tIns="45720" rIns="91440" bIns="45720" rtlCol="0" anchor="b"/>
          <a:lstStyle>
            <a:lvl1pPr algn="l">
              <a:defRPr sz="1067">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801350" y="6437377"/>
            <a:ext cx="880110" cy="390144"/>
          </a:xfrm>
          <a:prstGeom prst="rect">
            <a:avLst/>
          </a:prstGeom>
        </p:spPr>
        <p:txBody>
          <a:bodyPr vert="horz" lIns="91440" tIns="45720" rIns="91440" bIns="45720" rtlCol="0" anchor="b"/>
          <a:lstStyle>
            <a:lvl1pPr algn="r">
              <a:defRPr sz="1067">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56702055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14" r:id="rId5"/>
    <p:sldLayoutId id="2147483720" r:id="rId6"/>
    <p:sldLayoutId id="2147483715" r:id="rId7"/>
    <p:sldLayoutId id="2147483716" r:id="rId8"/>
    <p:sldLayoutId id="2147483717" r:id="rId9"/>
    <p:sldLayoutId id="2147483718" r:id="rId10"/>
    <p:sldLayoutId id="2147483719" r:id="rId11"/>
  </p:sldLayoutIdLst>
  <p:hf sldNum="0" hdr="0" ftr="0" dt="0"/>
  <p:txStyles>
    <p:titleStyle>
      <a:lvl1pPr algn="l" defTabSz="975321" rtl="0" eaLnBrk="1" latinLnBrk="0" hangingPunct="1">
        <a:lnSpc>
          <a:spcPct val="90000"/>
        </a:lnSpc>
        <a:spcBef>
          <a:spcPct val="0"/>
        </a:spcBef>
        <a:buNone/>
        <a:defRPr lang="en-US" sz="4480" i="0" kern="1200" cap="none" spc="0" baseline="0" dirty="0">
          <a:solidFill>
            <a:schemeClr val="tx1">
              <a:lumMod val="85000"/>
              <a:lumOff val="15000"/>
            </a:schemeClr>
          </a:solidFill>
          <a:effectLst/>
          <a:latin typeface="+mj-lt"/>
          <a:ea typeface="+mn-ea"/>
          <a:cs typeface="+mn-cs"/>
        </a:defRPr>
      </a:lvl1pPr>
    </p:titleStyle>
    <p:bodyStyle>
      <a:lvl1pPr marL="195064" indent="-195064" algn="l" defTabSz="975321" rtl="0" eaLnBrk="1" latinLnBrk="0" hangingPunct="1">
        <a:lnSpc>
          <a:spcPct val="110000"/>
        </a:lnSpc>
        <a:spcBef>
          <a:spcPts val="960"/>
        </a:spcBef>
        <a:spcAft>
          <a:spcPts val="0"/>
        </a:spcAft>
        <a:buClr>
          <a:schemeClr val="tx1">
            <a:lumMod val="85000"/>
            <a:lumOff val="15000"/>
          </a:schemeClr>
        </a:buClr>
        <a:buFont typeface="Garamond" pitchFamily="18" charset="0"/>
        <a:buChar char="◦"/>
        <a:defRPr sz="1600" kern="1200">
          <a:solidFill>
            <a:schemeClr val="tx1"/>
          </a:solidFill>
          <a:latin typeface="+mn-lt"/>
          <a:ea typeface="+mn-ea"/>
          <a:cs typeface="+mn-cs"/>
        </a:defRPr>
      </a:lvl1pPr>
      <a:lvl2pPr marL="487660" indent="-195064" algn="l" defTabSz="975321" rtl="0" eaLnBrk="1" latinLnBrk="0" hangingPunct="1">
        <a:lnSpc>
          <a:spcPct val="110000"/>
        </a:lnSpc>
        <a:spcBef>
          <a:spcPts val="533"/>
        </a:spcBef>
        <a:buClr>
          <a:schemeClr val="tx1">
            <a:lumMod val="85000"/>
            <a:lumOff val="15000"/>
          </a:schemeClr>
        </a:buClr>
        <a:buFont typeface="Garamond" pitchFamily="18" charset="0"/>
        <a:buChar char="◦"/>
        <a:defRPr sz="1387" kern="1200">
          <a:solidFill>
            <a:schemeClr val="tx1"/>
          </a:solidFill>
          <a:latin typeface="+mn-lt"/>
          <a:ea typeface="+mn-ea"/>
          <a:cs typeface="+mn-cs"/>
        </a:defRPr>
      </a:lvl2pPr>
      <a:lvl3pPr marL="780257" indent="-195064" algn="l" defTabSz="975321" rtl="0" eaLnBrk="1" latinLnBrk="0" hangingPunct="1">
        <a:lnSpc>
          <a:spcPct val="110000"/>
        </a:lnSpc>
        <a:spcBef>
          <a:spcPts val="533"/>
        </a:spcBef>
        <a:buClr>
          <a:schemeClr val="tx1">
            <a:lumMod val="85000"/>
            <a:lumOff val="15000"/>
          </a:schemeClr>
        </a:buClr>
        <a:buFont typeface="Garamond" pitchFamily="18" charset="0"/>
        <a:buChar char="◦"/>
        <a:defRPr sz="1280" kern="1200">
          <a:solidFill>
            <a:schemeClr val="tx1"/>
          </a:solidFill>
          <a:latin typeface="+mn-lt"/>
          <a:ea typeface="+mn-ea"/>
          <a:cs typeface="+mn-cs"/>
        </a:defRPr>
      </a:lvl3pPr>
      <a:lvl4pPr marL="1072853" indent="-195064" algn="l" defTabSz="975321" rtl="0" eaLnBrk="1" latinLnBrk="0" hangingPunct="1">
        <a:lnSpc>
          <a:spcPct val="110000"/>
        </a:lnSpc>
        <a:spcBef>
          <a:spcPts val="533"/>
        </a:spcBef>
        <a:buClr>
          <a:schemeClr val="tx1">
            <a:lumMod val="85000"/>
            <a:lumOff val="15000"/>
          </a:schemeClr>
        </a:buClr>
        <a:buFont typeface="Garamond" pitchFamily="18" charset="0"/>
        <a:buChar char="◦"/>
        <a:defRPr sz="1280" kern="1200">
          <a:solidFill>
            <a:schemeClr val="tx1"/>
          </a:solidFill>
          <a:latin typeface="+mn-lt"/>
          <a:ea typeface="+mn-ea"/>
          <a:cs typeface="+mn-cs"/>
        </a:defRPr>
      </a:lvl4pPr>
      <a:lvl5pPr marL="1365449" indent="-195064" algn="l" defTabSz="975321" rtl="0" eaLnBrk="1" latinLnBrk="0" hangingPunct="1">
        <a:lnSpc>
          <a:spcPct val="110000"/>
        </a:lnSpc>
        <a:spcBef>
          <a:spcPts val="533"/>
        </a:spcBef>
        <a:buClr>
          <a:schemeClr val="tx1">
            <a:lumMod val="85000"/>
            <a:lumOff val="15000"/>
          </a:schemeClr>
        </a:buClr>
        <a:buFont typeface="Garamond" pitchFamily="18" charset="0"/>
        <a:buChar char="◦"/>
        <a:defRPr sz="1280" kern="1200">
          <a:solidFill>
            <a:schemeClr val="tx1"/>
          </a:solidFill>
          <a:latin typeface="+mn-lt"/>
          <a:ea typeface="+mn-ea"/>
          <a:cs typeface="+mn-cs"/>
        </a:defRPr>
      </a:lvl5pPr>
      <a:lvl6pPr marL="1706598" indent="-243830" algn="l" defTabSz="975321" rtl="0" eaLnBrk="1" latinLnBrk="0" hangingPunct="1">
        <a:lnSpc>
          <a:spcPct val="100000"/>
        </a:lnSpc>
        <a:spcBef>
          <a:spcPts val="533"/>
        </a:spcBef>
        <a:buClr>
          <a:schemeClr val="tx1">
            <a:lumMod val="85000"/>
            <a:lumOff val="15000"/>
          </a:schemeClr>
        </a:buClr>
        <a:buFont typeface="Garamond" pitchFamily="18" charset="0"/>
        <a:buChar char="◦"/>
        <a:defRPr sz="1493" kern="1200">
          <a:solidFill>
            <a:schemeClr val="tx1"/>
          </a:solidFill>
          <a:latin typeface="+mn-lt"/>
          <a:ea typeface="+mn-ea"/>
          <a:cs typeface="+mn-cs"/>
        </a:defRPr>
      </a:lvl6pPr>
      <a:lvl7pPr marL="2026586" indent="-243830" algn="l" defTabSz="975321" rtl="0" eaLnBrk="1" latinLnBrk="0" hangingPunct="1">
        <a:lnSpc>
          <a:spcPct val="100000"/>
        </a:lnSpc>
        <a:spcBef>
          <a:spcPts val="533"/>
        </a:spcBef>
        <a:buClr>
          <a:schemeClr val="tx1">
            <a:lumMod val="85000"/>
            <a:lumOff val="15000"/>
          </a:schemeClr>
        </a:buClr>
        <a:buFont typeface="Garamond" pitchFamily="18" charset="0"/>
        <a:buChar char="◦"/>
        <a:defRPr sz="1493" kern="1200">
          <a:solidFill>
            <a:schemeClr val="tx1"/>
          </a:solidFill>
          <a:latin typeface="+mn-lt"/>
          <a:ea typeface="+mn-ea"/>
          <a:cs typeface="+mn-cs"/>
        </a:defRPr>
      </a:lvl7pPr>
      <a:lvl8pPr marL="2346573" indent="-243830" algn="l" defTabSz="975321" rtl="0" eaLnBrk="1" latinLnBrk="0" hangingPunct="1">
        <a:lnSpc>
          <a:spcPct val="100000"/>
        </a:lnSpc>
        <a:spcBef>
          <a:spcPts val="533"/>
        </a:spcBef>
        <a:buClr>
          <a:schemeClr val="tx1">
            <a:lumMod val="85000"/>
            <a:lumOff val="15000"/>
          </a:schemeClr>
        </a:buClr>
        <a:buFont typeface="Garamond" pitchFamily="18" charset="0"/>
        <a:buChar char="◦"/>
        <a:defRPr sz="1493" kern="1200">
          <a:solidFill>
            <a:schemeClr val="tx1"/>
          </a:solidFill>
          <a:latin typeface="+mn-lt"/>
          <a:ea typeface="+mn-ea"/>
          <a:cs typeface="+mn-cs"/>
        </a:defRPr>
      </a:lvl8pPr>
      <a:lvl9pPr marL="2666560" indent="-243830" algn="l" defTabSz="975321" rtl="0" eaLnBrk="1" latinLnBrk="0" hangingPunct="1">
        <a:lnSpc>
          <a:spcPct val="100000"/>
        </a:lnSpc>
        <a:spcBef>
          <a:spcPts val="533"/>
        </a:spcBef>
        <a:buClr>
          <a:schemeClr val="tx1">
            <a:lumMod val="85000"/>
            <a:lumOff val="15000"/>
          </a:schemeClr>
        </a:buClr>
        <a:buFont typeface="Garamond" pitchFamily="18" charset="0"/>
        <a:buChar char="◦"/>
        <a:defRPr sz="1493" kern="1200">
          <a:solidFill>
            <a:schemeClr val="tx1"/>
          </a:solidFill>
          <a:latin typeface="+mn-lt"/>
          <a:ea typeface="+mn-ea"/>
          <a:cs typeface="+mn-cs"/>
        </a:defRPr>
      </a:lvl9pPr>
    </p:bodyStyle>
    <p:otherStyle>
      <a:defPPr>
        <a:defRPr lang="en-US"/>
      </a:defPPr>
      <a:lvl1pPr marL="0" algn="l" defTabSz="975321" rtl="0" eaLnBrk="1" latinLnBrk="0" hangingPunct="1">
        <a:defRPr sz="1920" kern="1200">
          <a:solidFill>
            <a:schemeClr val="tx1"/>
          </a:solidFill>
          <a:latin typeface="+mn-lt"/>
          <a:ea typeface="+mn-ea"/>
          <a:cs typeface="+mn-cs"/>
        </a:defRPr>
      </a:lvl1pPr>
      <a:lvl2pPr marL="487660" algn="l" defTabSz="975321" rtl="0" eaLnBrk="1" latinLnBrk="0" hangingPunct="1">
        <a:defRPr sz="1920" kern="1200">
          <a:solidFill>
            <a:schemeClr val="tx1"/>
          </a:solidFill>
          <a:latin typeface="+mn-lt"/>
          <a:ea typeface="+mn-ea"/>
          <a:cs typeface="+mn-cs"/>
        </a:defRPr>
      </a:lvl2pPr>
      <a:lvl3pPr marL="975321" algn="l" defTabSz="975321" rtl="0" eaLnBrk="1" latinLnBrk="0" hangingPunct="1">
        <a:defRPr sz="1920" kern="1200">
          <a:solidFill>
            <a:schemeClr val="tx1"/>
          </a:solidFill>
          <a:latin typeface="+mn-lt"/>
          <a:ea typeface="+mn-ea"/>
          <a:cs typeface="+mn-cs"/>
        </a:defRPr>
      </a:lvl3pPr>
      <a:lvl4pPr marL="1462981" algn="l" defTabSz="975321" rtl="0" eaLnBrk="1" latinLnBrk="0" hangingPunct="1">
        <a:defRPr sz="1920" kern="1200">
          <a:solidFill>
            <a:schemeClr val="tx1"/>
          </a:solidFill>
          <a:latin typeface="+mn-lt"/>
          <a:ea typeface="+mn-ea"/>
          <a:cs typeface="+mn-cs"/>
        </a:defRPr>
      </a:lvl4pPr>
      <a:lvl5pPr marL="1950642" algn="l" defTabSz="975321" rtl="0" eaLnBrk="1" latinLnBrk="0" hangingPunct="1">
        <a:defRPr sz="1920" kern="1200">
          <a:solidFill>
            <a:schemeClr val="tx1"/>
          </a:solidFill>
          <a:latin typeface="+mn-lt"/>
          <a:ea typeface="+mn-ea"/>
          <a:cs typeface="+mn-cs"/>
        </a:defRPr>
      </a:lvl5pPr>
      <a:lvl6pPr marL="2438302" algn="l" defTabSz="975321" rtl="0" eaLnBrk="1" latinLnBrk="0" hangingPunct="1">
        <a:defRPr sz="1920" kern="1200">
          <a:solidFill>
            <a:schemeClr val="tx1"/>
          </a:solidFill>
          <a:latin typeface="+mn-lt"/>
          <a:ea typeface="+mn-ea"/>
          <a:cs typeface="+mn-cs"/>
        </a:defRPr>
      </a:lvl6pPr>
      <a:lvl7pPr marL="2925963" algn="l" defTabSz="975321" rtl="0" eaLnBrk="1" latinLnBrk="0" hangingPunct="1">
        <a:defRPr sz="1920" kern="1200">
          <a:solidFill>
            <a:schemeClr val="tx1"/>
          </a:solidFill>
          <a:latin typeface="+mn-lt"/>
          <a:ea typeface="+mn-ea"/>
          <a:cs typeface="+mn-cs"/>
        </a:defRPr>
      </a:lvl7pPr>
      <a:lvl8pPr marL="3413623" algn="l" defTabSz="975321" rtl="0" eaLnBrk="1" latinLnBrk="0" hangingPunct="1">
        <a:defRPr sz="1920" kern="1200">
          <a:solidFill>
            <a:schemeClr val="tx1"/>
          </a:solidFill>
          <a:latin typeface="+mn-lt"/>
          <a:ea typeface="+mn-ea"/>
          <a:cs typeface="+mn-cs"/>
        </a:defRPr>
      </a:lvl8pPr>
      <a:lvl9pPr marL="3901284" algn="l" defTabSz="975321" rtl="0" eaLnBrk="1" latinLnBrk="0" hangingPunct="1">
        <a:defRPr sz="192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DF7103-9AD1-497E-99B4-666F4A31608D}"/>
              </a:ext>
            </a:extLst>
          </p:cNvPr>
          <p:cNvSpPr>
            <a:spLocks noGrp="1"/>
          </p:cNvSpPr>
          <p:nvPr>
            <p:ph type="title"/>
          </p:nvPr>
        </p:nvSpPr>
        <p:spPr>
          <a:xfrm>
            <a:off x="880110" y="389467"/>
            <a:ext cx="11041380" cy="1413934"/>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C3FB73F-BC80-401F-87D2-E0B4B1D13FEA}"/>
              </a:ext>
            </a:extLst>
          </p:cNvPr>
          <p:cNvSpPr>
            <a:spLocks noGrp="1"/>
          </p:cNvSpPr>
          <p:nvPr>
            <p:ph type="body" idx="1"/>
          </p:nvPr>
        </p:nvSpPr>
        <p:spPr>
          <a:xfrm>
            <a:off x="880110" y="1947333"/>
            <a:ext cx="11041380" cy="46414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C9D273F-E623-47E3-B01D-BD6F170BF0EE}"/>
              </a:ext>
            </a:extLst>
          </p:cNvPr>
          <p:cNvSpPr>
            <a:spLocks noGrp="1"/>
          </p:cNvSpPr>
          <p:nvPr>
            <p:ph type="dt" sz="half" idx="2"/>
          </p:nvPr>
        </p:nvSpPr>
        <p:spPr>
          <a:xfrm>
            <a:off x="880110" y="6780107"/>
            <a:ext cx="2880360" cy="389467"/>
          </a:xfrm>
          <a:prstGeom prst="rect">
            <a:avLst/>
          </a:prstGeom>
        </p:spPr>
        <p:txBody>
          <a:bodyPr vert="horz" lIns="91440" tIns="45720" rIns="91440" bIns="45720" rtlCol="0" anchor="ctr"/>
          <a:lstStyle>
            <a:lvl1pPr algn="l">
              <a:defRPr sz="1260">
                <a:solidFill>
                  <a:schemeClr val="tx1">
                    <a:tint val="75000"/>
                  </a:schemeClr>
                </a:solidFill>
              </a:defRPr>
            </a:lvl1pPr>
          </a:lstStyle>
          <a:p>
            <a:fld id="{D1071EA3-5BAC-4CEF-8AF0-50274BDA086C}" type="datetimeFigureOut">
              <a:rPr lang="en-GB" smtClean="0"/>
              <a:t>29/10/2023</a:t>
            </a:fld>
            <a:endParaRPr lang="en-GB"/>
          </a:p>
        </p:txBody>
      </p:sp>
      <p:sp>
        <p:nvSpPr>
          <p:cNvPr id="5" name="Footer Placeholder 4">
            <a:extLst>
              <a:ext uri="{FF2B5EF4-FFF2-40B4-BE49-F238E27FC236}">
                <a16:creationId xmlns:a16="http://schemas.microsoft.com/office/drawing/2014/main" id="{9B3D4B09-A1E5-4DEA-A0D0-54BD3FBBB942}"/>
              </a:ext>
            </a:extLst>
          </p:cNvPr>
          <p:cNvSpPr>
            <a:spLocks noGrp="1"/>
          </p:cNvSpPr>
          <p:nvPr>
            <p:ph type="ftr" sz="quarter" idx="3"/>
          </p:nvPr>
        </p:nvSpPr>
        <p:spPr>
          <a:xfrm>
            <a:off x="4240530" y="6780107"/>
            <a:ext cx="4320540" cy="389467"/>
          </a:xfrm>
          <a:prstGeom prst="rect">
            <a:avLst/>
          </a:prstGeom>
        </p:spPr>
        <p:txBody>
          <a:bodyPr vert="horz" lIns="91440" tIns="45720" rIns="91440" bIns="45720" rtlCol="0" anchor="ctr"/>
          <a:lstStyle>
            <a:lvl1pPr algn="ctr">
              <a:defRPr sz="126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BB70B01-9F7E-42DD-B12C-564D172117E2}"/>
              </a:ext>
            </a:extLst>
          </p:cNvPr>
          <p:cNvSpPr>
            <a:spLocks noGrp="1"/>
          </p:cNvSpPr>
          <p:nvPr>
            <p:ph type="sldNum" sz="quarter" idx="4"/>
          </p:nvPr>
        </p:nvSpPr>
        <p:spPr>
          <a:xfrm>
            <a:off x="9041130" y="6780107"/>
            <a:ext cx="2880360" cy="389467"/>
          </a:xfrm>
          <a:prstGeom prst="rect">
            <a:avLst/>
          </a:prstGeom>
        </p:spPr>
        <p:txBody>
          <a:bodyPr vert="horz" lIns="91440" tIns="45720" rIns="91440" bIns="45720" rtlCol="0" anchor="ctr"/>
          <a:lstStyle>
            <a:lvl1pPr algn="r">
              <a:defRPr sz="1260">
                <a:solidFill>
                  <a:schemeClr val="tx1">
                    <a:tint val="75000"/>
                  </a:schemeClr>
                </a:solidFill>
              </a:defRPr>
            </a:lvl1pPr>
          </a:lstStyle>
          <a:p>
            <a:fld id="{B078F83E-573C-4FC6-9F67-6C583F0C00C3}" type="slidenum">
              <a:rPr lang="en-GB" smtClean="0"/>
              <a:t>‹#›</a:t>
            </a:fld>
            <a:endParaRPr lang="en-GB"/>
          </a:p>
        </p:txBody>
      </p:sp>
    </p:spTree>
    <p:extLst>
      <p:ext uri="{BB962C8B-B14F-4D97-AF65-F5344CB8AC3E}">
        <p14:creationId xmlns:p14="http://schemas.microsoft.com/office/powerpoint/2010/main" val="2765543770"/>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60120" rtl="0" eaLnBrk="1" latinLnBrk="0" hangingPunct="1">
        <a:lnSpc>
          <a:spcPct val="90000"/>
        </a:lnSpc>
        <a:spcBef>
          <a:spcPct val="0"/>
        </a:spcBef>
        <a:buNone/>
        <a:defRPr sz="4620" kern="1200">
          <a:solidFill>
            <a:schemeClr val="tx1"/>
          </a:solidFill>
          <a:latin typeface="+mj-lt"/>
          <a:ea typeface="+mj-ea"/>
          <a:cs typeface="+mj-cs"/>
        </a:defRPr>
      </a:lvl1pPr>
    </p:titleStyle>
    <p:bodyStyle>
      <a:lvl1pPr marL="240030" indent="-240030" algn="l" defTabSz="960120" rtl="0" eaLnBrk="1" latinLnBrk="0" hangingPunct="1">
        <a:lnSpc>
          <a:spcPct val="90000"/>
        </a:lnSpc>
        <a:spcBef>
          <a:spcPts val="1050"/>
        </a:spcBef>
        <a:buFont typeface="Arial" panose="020B0604020202020204" pitchFamily="34" charset="0"/>
        <a:buChar char="•"/>
        <a:defRPr sz="2940" kern="1200">
          <a:solidFill>
            <a:schemeClr val="tx1"/>
          </a:solidFill>
          <a:latin typeface="+mn-lt"/>
          <a:ea typeface="+mn-ea"/>
          <a:cs typeface="+mn-cs"/>
        </a:defRPr>
      </a:lvl1pPr>
      <a:lvl2pPr marL="720090" indent="-240030" algn="l" defTabSz="960120" rtl="0" eaLnBrk="1" latinLnBrk="0" hangingPunct="1">
        <a:lnSpc>
          <a:spcPct val="90000"/>
        </a:lnSpc>
        <a:spcBef>
          <a:spcPts val="525"/>
        </a:spcBef>
        <a:buFont typeface="Arial" panose="020B0604020202020204" pitchFamily="34" charset="0"/>
        <a:buChar char="•"/>
        <a:defRPr sz="2520" kern="1200">
          <a:solidFill>
            <a:schemeClr val="tx1"/>
          </a:solidFill>
          <a:latin typeface="+mn-lt"/>
          <a:ea typeface="+mn-ea"/>
          <a:cs typeface="+mn-cs"/>
        </a:defRPr>
      </a:lvl2pPr>
      <a:lvl3pPr marL="1200150" indent="-240030" algn="l" defTabSz="960120" rtl="0" eaLnBrk="1" latinLnBrk="0" hangingPunct="1">
        <a:lnSpc>
          <a:spcPct val="90000"/>
        </a:lnSpc>
        <a:spcBef>
          <a:spcPts val="525"/>
        </a:spcBef>
        <a:buFont typeface="Arial" panose="020B0604020202020204" pitchFamily="34" charset="0"/>
        <a:buChar char="•"/>
        <a:defRPr sz="2100" kern="1200">
          <a:solidFill>
            <a:schemeClr val="tx1"/>
          </a:solidFill>
          <a:latin typeface="+mn-lt"/>
          <a:ea typeface="+mn-ea"/>
          <a:cs typeface="+mn-cs"/>
        </a:defRPr>
      </a:lvl3pPr>
      <a:lvl4pPr marL="16802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4pPr>
      <a:lvl5pPr marL="216027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5pPr>
      <a:lvl6pPr marL="264033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p:bodyStyle>
    <p:otherStyle>
      <a:defPPr>
        <a:defRPr lang="en-US"/>
      </a:defPPr>
      <a:lvl1pPr marL="0" algn="l" defTabSz="960120" rtl="0" eaLnBrk="1" latinLnBrk="0" hangingPunct="1">
        <a:defRPr sz="1890" kern="1200">
          <a:solidFill>
            <a:schemeClr val="tx1"/>
          </a:solidFill>
          <a:latin typeface="+mn-lt"/>
          <a:ea typeface="+mn-ea"/>
          <a:cs typeface="+mn-cs"/>
        </a:defRPr>
      </a:lvl1pPr>
      <a:lvl2pPr marL="480060" algn="l" defTabSz="960120" rtl="0" eaLnBrk="1" latinLnBrk="0" hangingPunct="1">
        <a:defRPr sz="1890" kern="1200">
          <a:solidFill>
            <a:schemeClr val="tx1"/>
          </a:solidFill>
          <a:latin typeface="+mn-lt"/>
          <a:ea typeface="+mn-ea"/>
          <a:cs typeface="+mn-cs"/>
        </a:defRPr>
      </a:lvl2pPr>
      <a:lvl3pPr marL="960120" algn="l" defTabSz="960120" rtl="0" eaLnBrk="1" latinLnBrk="0" hangingPunct="1">
        <a:defRPr sz="1890" kern="1200">
          <a:solidFill>
            <a:schemeClr val="tx1"/>
          </a:solidFill>
          <a:latin typeface="+mn-lt"/>
          <a:ea typeface="+mn-ea"/>
          <a:cs typeface="+mn-cs"/>
        </a:defRPr>
      </a:lvl3pPr>
      <a:lvl4pPr marL="1440180" algn="l" defTabSz="960120" rtl="0" eaLnBrk="1" latinLnBrk="0" hangingPunct="1">
        <a:defRPr sz="1890" kern="1200">
          <a:solidFill>
            <a:schemeClr val="tx1"/>
          </a:solidFill>
          <a:latin typeface="+mn-lt"/>
          <a:ea typeface="+mn-ea"/>
          <a:cs typeface="+mn-cs"/>
        </a:defRPr>
      </a:lvl4pPr>
      <a:lvl5pPr marL="1920240" algn="l" defTabSz="960120" rtl="0" eaLnBrk="1" latinLnBrk="0" hangingPunct="1">
        <a:defRPr sz="1890" kern="1200">
          <a:solidFill>
            <a:schemeClr val="tx1"/>
          </a:solidFill>
          <a:latin typeface="+mn-lt"/>
          <a:ea typeface="+mn-ea"/>
          <a:cs typeface="+mn-cs"/>
        </a:defRPr>
      </a:lvl5pPr>
      <a:lvl6pPr marL="2400300" algn="l" defTabSz="960120" rtl="0" eaLnBrk="1" latinLnBrk="0" hangingPunct="1">
        <a:defRPr sz="1890" kern="1200">
          <a:solidFill>
            <a:schemeClr val="tx1"/>
          </a:solidFill>
          <a:latin typeface="+mn-lt"/>
          <a:ea typeface="+mn-ea"/>
          <a:cs typeface="+mn-cs"/>
        </a:defRPr>
      </a:lvl6pPr>
      <a:lvl7pPr marL="2880360" algn="l" defTabSz="960120" rtl="0" eaLnBrk="1" latinLnBrk="0" hangingPunct="1">
        <a:defRPr sz="1890" kern="1200">
          <a:solidFill>
            <a:schemeClr val="tx1"/>
          </a:solidFill>
          <a:latin typeface="+mn-lt"/>
          <a:ea typeface="+mn-ea"/>
          <a:cs typeface="+mn-cs"/>
        </a:defRPr>
      </a:lvl7pPr>
      <a:lvl8pPr marL="3360420" algn="l" defTabSz="960120" rtl="0" eaLnBrk="1" latinLnBrk="0" hangingPunct="1">
        <a:defRPr sz="1890" kern="1200">
          <a:solidFill>
            <a:schemeClr val="tx1"/>
          </a:solidFill>
          <a:latin typeface="+mn-lt"/>
          <a:ea typeface="+mn-ea"/>
          <a:cs typeface="+mn-cs"/>
        </a:defRPr>
      </a:lvl8pPr>
      <a:lvl9pPr marL="3840480" algn="l" defTabSz="960120" rtl="0" eaLnBrk="1" latinLnBrk="0" hangingPunct="1">
        <a:defRPr sz="18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2DC0967-ECFB-46A2-ADEB-01374F3D3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40" y="-1"/>
            <a:ext cx="13004801" cy="73152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920"/>
          </a:p>
        </p:txBody>
      </p:sp>
      <p:sp>
        <p:nvSpPr>
          <p:cNvPr id="23" name="Rectangle 22">
            <a:extLst>
              <a:ext uri="{FF2B5EF4-FFF2-40B4-BE49-F238E27FC236}">
                <a16:creationId xmlns:a16="http://schemas.microsoft.com/office/drawing/2014/main" id="{533173E3-A708-4A63-AB1F-6729F5E53B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803" y="487681"/>
            <a:ext cx="12033717" cy="633984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endParaRPr lang="en-US" sz="1920"/>
          </a:p>
        </p:txBody>
      </p:sp>
      <p:sp useBgFill="1">
        <p:nvSpPr>
          <p:cNvPr id="25" name="Rectangle 24">
            <a:extLst>
              <a:ext uri="{FF2B5EF4-FFF2-40B4-BE49-F238E27FC236}">
                <a16:creationId xmlns:a16="http://schemas.microsoft.com/office/drawing/2014/main" id="{9D98FDEF-0256-4AA6-B4F5-14FEE180D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6254" y="663247"/>
            <a:ext cx="11684813" cy="5988711"/>
          </a:xfrm>
          <a:prstGeom prst="rect">
            <a:avLst/>
          </a:prstGeom>
          <a:ln w="6350" cap="sq" cmpd="sng" algn="ctr">
            <a:solidFill>
              <a:schemeClr val="tx1"/>
            </a:solidFill>
            <a:prstDash val="solid"/>
            <a:miter lim="800000"/>
          </a:ln>
          <a:effectLst/>
        </p:spPr>
        <p:txBody>
          <a:bodyPr/>
          <a:lstStyle/>
          <a:p>
            <a:endParaRPr lang="en-US" sz="1920"/>
          </a:p>
        </p:txBody>
      </p:sp>
      <p:sp>
        <p:nvSpPr>
          <p:cNvPr id="2" name="Title 1">
            <a:extLst>
              <a:ext uri="{FF2B5EF4-FFF2-40B4-BE49-F238E27FC236}">
                <a16:creationId xmlns:a16="http://schemas.microsoft.com/office/drawing/2014/main" id="{9E3C1396-524A-62A2-8257-1B0D433BBE14}"/>
              </a:ext>
            </a:extLst>
          </p:cNvPr>
          <p:cNvSpPr>
            <a:spLocks noGrp="1"/>
          </p:cNvSpPr>
          <p:nvPr>
            <p:ph type="ctrTitle"/>
          </p:nvPr>
        </p:nvSpPr>
        <p:spPr>
          <a:xfrm>
            <a:off x="381801" y="2052894"/>
            <a:ext cx="11435753" cy="678089"/>
          </a:xfrm>
        </p:spPr>
        <p:txBody>
          <a:bodyPr>
            <a:noAutofit/>
          </a:bodyPr>
          <a:lstStyle/>
          <a:p>
            <a:r>
              <a:rPr lang="en-US" sz="3600" b="1" kern="0" spc="-139" dirty="0">
                <a:solidFill>
                  <a:srgbClr val="000000"/>
                </a:solidFill>
                <a:latin typeface="Times New Roman" panose="02020603050405020304" pitchFamily="18" charset="0"/>
                <a:ea typeface="Inter" pitchFamily="34" charset="-122"/>
                <a:cs typeface="Times New Roman" panose="02020603050405020304" pitchFamily="18" charset="0"/>
              </a:rPr>
              <a:t>Academic Research and Writing</a:t>
            </a:r>
            <a:br>
              <a:rPr lang="en-US" sz="3600" b="1" kern="0" spc="-139" dirty="0">
                <a:solidFill>
                  <a:srgbClr val="000000"/>
                </a:solidFill>
                <a:latin typeface="Times New Roman" panose="02020603050405020304" pitchFamily="18" charset="0"/>
                <a:ea typeface="Inter" pitchFamily="34" charset="-122"/>
                <a:cs typeface="Times New Roman" panose="02020603050405020304" pitchFamily="18" charset="0"/>
              </a:rPr>
            </a:br>
            <a:br>
              <a:rPr lang="en-US" sz="3600" b="1" kern="0" spc="-139" dirty="0">
                <a:solidFill>
                  <a:srgbClr val="000000"/>
                </a:solidFill>
                <a:latin typeface="Times New Roman" panose="02020603050405020304" pitchFamily="18" charset="0"/>
                <a:ea typeface="Inter" pitchFamily="34" charset="-122"/>
                <a:cs typeface="Times New Roman" panose="02020603050405020304" pitchFamily="18" charset="0"/>
              </a:rPr>
            </a:br>
            <a:br>
              <a:rPr lang="en-US" sz="3600" b="1" kern="0" spc="-139" dirty="0">
                <a:solidFill>
                  <a:srgbClr val="000000"/>
                </a:solidFill>
                <a:latin typeface="Times New Roman" panose="02020603050405020304" pitchFamily="18" charset="0"/>
                <a:ea typeface="Inter" pitchFamily="34" charset="-122"/>
                <a:cs typeface="Times New Roman" panose="02020603050405020304" pitchFamily="18" charset="0"/>
              </a:rPr>
            </a:br>
            <a:r>
              <a:rPr lang="en-US" sz="3600" b="1" kern="0" spc="-139" dirty="0">
                <a:solidFill>
                  <a:srgbClr val="000000"/>
                </a:solidFill>
                <a:latin typeface="Times New Roman" panose="02020603050405020304" pitchFamily="18" charset="0"/>
                <a:ea typeface="Inter" pitchFamily="34" charset="-122"/>
                <a:cs typeface="Times New Roman" panose="02020603050405020304" pitchFamily="18" charset="0"/>
              </a:rPr>
              <a:t>  Chapter 3: Essay writing </a:t>
            </a:r>
            <a:endParaRPr lang="en-US" sz="20600" dirty="0">
              <a:solidFill>
                <a:schemeClr val="tx1"/>
              </a:solidFill>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4C497D5C-E785-D72F-C8CC-FA44B04E576B}"/>
              </a:ext>
            </a:extLst>
          </p:cNvPr>
          <p:cNvSpPr>
            <a:spLocks noGrp="1"/>
          </p:cNvSpPr>
          <p:nvPr>
            <p:ph type="subTitle" idx="1"/>
          </p:nvPr>
        </p:nvSpPr>
        <p:spPr>
          <a:xfrm>
            <a:off x="4435527" y="4103087"/>
            <a:ext cx="7273097" cy="1785796"/>
          </a:xfrm>
        </p:spPr>
        <p:txBody>
          <a:bodyPr>
            <a:noAutofit/>
          </a:bodyPr>
          <a:lstStyle/>
          <a:p>
            <a:pPr>
              <a:lnSpc>
                <a:spcPct val="100000"/>
              </a:lnSpc>
              <a:spcAft>
                <a:spcPts val="640"/>
              </a:spcAft>
            </a:pPr>
            <a:r>
              <a:rPr lang="en-US" sz="2560" b="1" dirty="0">
                <a:latin typeface="Times New Roman" panose="02020603050405020304" pitchFamily="18" charset="0"/>
                <a:ea typeface="Inter"/>
                <a:cs typeface="Times New Roman" panose="02020603050405020304" pitchFamily="18" charset="0"/>
              </a:rPr>
              <a:t>Omar Farouk Al Mashhour </a:t>
            </a:r>
          </a:p>
          <a:p>
            <a:pPr>
              <a:lnSpc>
                <a:spcPct val="100000"/>
              </a:lnSpc>
              <a:spcAft>
                <a:spcPts val="640"/>
              </a:spcAft>
            </a:pPr>
            <a:r>
              <a:rPr lang="en-US" sz="2560" b="1" dirty="0">
                <a:latin typeface="Times New Roman" panose="02020603050405020304" pitchFamily="18" charset="0"/>
                <a:ea typeface="Inter"/>
                <a:cs typeface="Times New Roman" panose="02020603050405020304" pitchFamily="18" charset="0"/>
              </a:rPr>
              <a:t>Academic Research And Writing (Bus 353) </a:t>
            </a:r>
          </a:p>
          <a:p>
            <a:pPr>
              <a:lnSpc>
                <a:spcPct val="100000"/>
              </a:lnSpc>
              <a:spcAft>
                <a:spcPts val="640"/>
              </a:spcAft>
            </a:pPr>
            <a:r>
              <a:rPr lang="en-US" sz="2560" b="1" dirty="0">
                <a:latin typeface="Times New Roman" panose="02020603050405020304" pitchFamily="18" charset="0"/>
                <a:ea typeface="Inter"/>
                <a:cs typeface="Times New Roman" panose="02020603050405020304" pitchFamily="18" charset="0"/>
              </a:rPr>
              <a:t>2023-2024 Fall</a:t>
            </a:r>
          </a:p>
          <a:p>
            <a:pPr>
              <a:lnSpc>
                <a:spcPct val="100000"/>
              </a:lnSpc>
              <a:spcAft>
                <a:spcPts val="640"/>
              </a:spcAft>
            </a:pPr>
            <a:r>
              <a:rPr lang="en-US" sz="2560" b="1" dirty="0">
                <a:latin typeface="Times New Roman" panose="02020603050405020304" pitchFamily="18" charset="0"/>
                <a:ea typeface="Inter"/>
                <a:cs typeface="Times New Roman" panose="02020603050405020304" pitchFamily="18" charset="0"/>
              </a:rPr>
              <a:t>Week Four </a:t>
            </a:r>
          </a:p>
          <a:p>
            <a:pPr>
              <a:lnSpc>
                <a:spcPct val="100000"/>
              </a:lnSpc>
              <a:spcAft>
                <a:spcPts val="640"/>
              </a:spcAft>
            </a:pPr>
            <a:r>
              <a:rPr lang="en-US" sz="2560" b="1" dirty="0">
                <a:latin typeface="Times New Roman" panose="02020603050405020304" pitchFamily="18" charset="0"/>
                <a:ea typeface="Inter"/>
                <a:cs typeface="Times New Roman" panose="02020603050405020304" pitchFamily="18" charset="0"/>
              </a:rPr>
              <a:t>Monday, 30</a:t>
            </a:r>
            <a:r>
              <a:rPr lang="en-US" sz="2560" b="1" baseline="30000" dirty="0">
                <a:latin typeface="Times New Roman" panose="02020603050405020304" pitchFamily="18" charset="0"/>
                <a:ea typeface="Inter"/>
                <a:cs typeface="Times New Roman" panose="02020603050405020304" pitchFamily="18" charset="0"/>
              </a:rPr>
              <a:t>th</a:t>
            </a:r>
            <a:r>
              <a:rPr lang="en-US" sz="2560" b="1" dirty="0">
                <a:latin typeface="Times New Roman" panose="02020603050405020304" pitchFamily="18" charset="0"/>
                <a:ea typeface="Inter"/>
                <a:cs typeface="Times New Roman" panose="02020603050405020304" pitchFamily="18" charset="0"/>
              </a:rPr>
              <a:t> Of October 2023 </a:t>
            </a:r>
          </a:p>
        </p:txBody>
      </p:sp>
      <p:sp>
        <p:nvSpPr>
          <p:cNvPr id="27" name="Rectangle 26">
            <a:extLst>
              <a:ext uri="{FF2B5EF4-FFF2-40B4-BE49-F238E27FC236}">
                <a16:creationId xmlns:a16="http://schemas.microsoft.com/office/drawing/2014/main" id="{8ABEB269-2208-4181-9DDB-A5C2D189B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3118" y="476613"/>
            <a:ext cx="2048257" cy="7802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920"/>
          </a:p>
        </p:txBody>
      </p:sp>
      <p:cxnSp>
        <p:nvCxnSpPr>
          <p:cNvPr id="37" name="Straight Connector 28">
            <a:extLst>
              <a:ext uri="{FF2B5EF4-FFF2-40B4-BE49-F238E27FC236}">
                <a16:creationId xmlns:a16="http://schemas.microsoft.com/office/drawing/2014/main" id="{384CBE60-0977-4285-9BF5-9D8271989A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55038" y="476612"/>
            <a:ext cx="0" cy="682752"/>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0">
            <a:extLst>
              <a:ext uri="{FF2B5EF4-FFF2-40B4-BE49-F238E27FC236}">
                <a16:creationId xmlns:a16="http://schemas.microsoft.com/office/drawing/2014/main" id="{1911CEBB-5C08-41C5-8954-C727FC8755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559454" y="476612"/>
            <a:ext cx="0" cy="682752"/>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2">
            <a:extLst>
              <a:ext uri="{FF2B5EF4-FFF2-40B4-BE49-F238E27FC236}">
                <a16:creationId xmlns:a16="http://schemas.microsoft.com/office/drawing/2014/main" id="{E56FA950-4DFC-4710-A30A-6E55033CA4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55038" y="1164926"/>
            <a:ext cx="1804416"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4C1ABB78-EF74-C7B7-918D-F0A3A94F1B18}"/>
              </a:ext>
            </a:extLst>
          </p:cNvPr>
          <p:cNvPicPr>
            <a:picLocks noChangeAspect="1"/>
          </p:cNvPicPr>
          <p:nvPr/>
        </p:nvPicPr>
        <p:blipFill>
          <a:blip r:embed="rId3"/>
          <a:stretch>
            <a:fillRect/>
          </a:stretch>
        </p:blipFill>
        <p:spPr>
          <a:xfrm>
            <a:off x="697878" y="3313868"/>
            <a:ext cx="3252108" cy="3037290"/>
          </a:xfrm>
          <a:prstGeom prst="rect">
            <a:avLst/>
          </a:prstGeom>
          <a:ln>
            <a:noFill/>
          </a:ln>
          <a:effectLst>
            <a:softEdge rad="112500"/>
          </a:effectLst>
        </p:spPr>
      </p:pic>
    </p:spTree>
    <p:extLst>
      <p:ext uri="{BB962C8B-B14F-4D97-AF65-F5344CB8AC3E}">
        <p14:creationId xmlns:p14="http://schemas.microsoft.com/office/powerpoint/2010/main" val="2435340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54737801-B9D6-4A08-BD77-23010A8022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801600" cy="7315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5FABD39-C757-461E-A681-DC2736484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849" y="610787"/>
            <a:ext cx="11845689" cy="2555817"/>
          </a:xfrm>
          <a:prstGeom prst="rect">
            <a:avLst/>
          </a:prstGeom>
          <a:solidFill>
            <a:schemeClr val="tx1">
              <a:lumMod val="85000"/>
              <a:lumOff val="15000"/>
            </a:schemeClr>
          </a:solidFill>
          <a:ln w="6350" cap="flat" cmpd="sng" algn="ctr">
            <a:noFill/>
            <a:prstDash val="solid"/>
          </a:ln>
          <a:effectLst>
            <a:outerShdw blurRad="50800" algn="ctr" rotWithShape="0">
              <a:prstClr val="black">
                <a:alpha val="66000"/>
              </a:prstClr>
            </a:outerShdw>
            <a:softEdge rad="0"/>
          </a:effectLst>
        </p:spPr>
        <p:txBody>
          <a:bodyPr/>
          <a:lstStyle/>
          <a:p>
            <a:endParaRPr lang="en-MY"/>
          </a:p>
        </p:txBody>
      </p:sp>
      <p:sp>
        <p:nvSpPr>
          <p:cNvPr id="20" name="Rectangle 19">
            <a:extLst>
              <a:ext uri="{FF2B5EF4-FFF2-40B4-BE49-F238E27FC236}">
                <a16:creationId xmlns:a16="http://schemas.microsoft.com/office/drawing/2014/main" id="{2DF424F5-8D5C-46C0-A1B0-AF34E0350C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7574" y="786538"/>
            <a:ext cx="11502238" cy="2204314"/>
          </a:xfrm>
          <a:prstGeom prst="rect">
            <a:avLst/>
          </a:prstGeom>
          <a:noFill/>
          <a:ln w="6350" cap="sq" cmpd="sng" algn="ctr">
            <a:solidFill>
              <a:schemeClr val="bg1"/>
            </a:solidFill>
            <a:prstDash val="solid"/>
            <a:miter lim="800000"/>
          </a:ln>
          <a:effectLst/>
        </p:spPr>
        <p:txBody>
          <a:bodyPr/>
          <a:lstStyle/>
          <a:p>
            <a:endParaRPr lang="en-MY"/>
          </a:p>
        </p:txBody>
      </p:sp>
      <p:sp>
        <p:nvSpPr>
          <p:cNvPr id="3" name="TextBox 2">
            <a:extLst>
              <a:ext uri="{FF2B5EF4-FFF2-40B4-BE49-F238E27FC236}">
                <a16:creationId xmlns:a16="http://schemas.microsoft.com/office/drawing/2014/main" id="{07A3EEE7-8691-921E-5D71-61BCE78EB545}"/>
              </a:ext>
            </a:extLst>
          </p:cNvPr>
          <p:cNvSpPr txBox="1"/>
          <p:nvPr/>
        </p:nvSpPr>
        <p:spPr>
          <a:xfrm>
            <a:off x="1120140" y="1161696"/>
            <a:ext cx="10561320" cy="1463040"/>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4800" b="1" dirty="0">
                <a:solidFill>
                  <a:schemeClr val="bg1"/>
                </a:solidFill>
                <a:latin typeface="+mj-lt"/>
              </a:rPr>
              <a:t>Types of Essays</a:t>
            </a:r>
          </a:p>
        </p:txBody>
      </p:sp>
      <p:sp>
        <p:nvSpPr>
          <p:cNvPr id="8" name="object 7">
            <a:extLst>
              <a:ext uri="{FF2B5EF4-FFF2-40B4-BE49-F238E27FC236}">
                <a16:creationId xmlns:a16="http://schemas.microsoft.com/office/drawing/2014/main" id="{6A67A45C-ED97-E508-9BEB-DC922AAD4511}"/>
              </a:ext>
            </a:extLst>
          </p:cNvPr>
          <p:cNvSpPr txBox="1"/>
          <p:nvPr/>
        </p:nvSpPr>
        <p:spPr>
          <a:xfrm>
            <a:off x="-84083" y="3208643"/>
            <a:ext cx="12885683" cy="4148597"/>
          </a:xfrm>
          <a:prstGeom prst="rect">
            <a:avLst/>
          </a:prstGeom>
        </p:spPr>
        <p:txBody>
          <a:bodyPr vert="horz" lIns="91440" tIns="45720" rIns="91440" bIns="45720" rtlCol="0" anchor="t">
            <a:normAutofit/>
          </a:bodyPr>
          <a:lstStyle/>
          <a:p>
            <a:pPr marL="241300" marR="54610" indent="-182880" defTabSz="914400">
              <a:lnSpc>
                <a:spcPct val="90000"/>
              </a:lnSpc>
              <a:spcBef>
                <a:spcPts val="325"/>
              </a:spcBef>
              <a:buClr>
                <a:schemeClr val="tx1">
                  <a:lumMod val="85000"/>
                  <a:lumOff val="15000"/>
                </a:schemeClr>
              </a:buClr>
              <a:buFont typeface="Garamond" pitchFamily="18" charset="0"/>
              <a:buChar char="◦"/>
              <a:tabLst>
                <a:tab pos="240665" algn="l"/>
                <a:tab pos="241300" algn="l"/>
              </a:tabLst>
            </a:pPr>
            <a:r>
              <a:rPr lang="en-US" sz="2400" b="1" spc="-5" dirty="0">
                <a:solidFill>
                  <a:srgbClr val="FF0000"/>
                </a:solidFill>
              </a:rPr>
              <a:t>Descriptive</a:t>
            </a:r>
            <a:r>
              <a:rPr lang="en-US" sz="2400" spc="-5" dirty="0">
                <a:solidFill>
                  <a:srgbClr val="FF0000"/>
                </a:solidFill>
              </a:rPr>
              <a:t>: </a:t>
            </a:r>
            <a:r>
              <a:rPr lang="en-US" sz="2400" dirty="0"/>
              <a:t>a genre of essay that asks the student </a:t>
            </a:r>
            <a:r>
              <a:rPr lang="en-US" sz="2400" dirty="0">
                <a:highlight>
                  <a:srgbClr val="FFFF00"/>
                </a:highlight>
              </a:rPr>
              <a:t>to describe </a:t>
            </a:r>
            <a:r>
              <a:rPr lang="en-US" sz="2400" spc="5" dirty="0">
                <a:highlight>
                  <a:srgbClr val="FFFF00"/>
                </a:highlight>
              </a:rPr>
              <a:t> </a:t>
            </a:r>
            <a:r>
              <a:rPr lang="en-US" sz="2400" spc="-5" dirty="0">
                <a:highlight>
                  <a:srgbClr val="FFFF00"/>
                </a:highlight>
              </a:rPr>
              <a:t>something—object, </a:t>
            </a:r>
            <a:r>
              <a:rPr lang="en-US" sz="2400" dirty="0">
                <a:highlight>
                  <a:srgbClr val="FFFF00"/>
                </a:highlight>
              </a:rPr>
              <a:t>person, place, experience, </a:t>
            </a:r>
            <a:r>
              <a:rPr lang="en-US" sz="2400" spc="-5" dirty="0">
                <a:highlight>
                  <a:srgbClr val="FFFF00"/>
                </a:highlight>
              </a:rPr>
              <a:t>emotion, situation, etc</a:t>
            </a:r>
            <a:r>
              <a:rPr lang="en-US" sz="2400" spc="-5" dirty="0"/>
              <a:t>. </a:t>
            </a:r>
            <a:r>
              <a:rPr lang="en-US" sz="2400" spc="-484" dirty="0"/>
              <a:t> </a:t>
            </a:r>
            <a:r>
              <a:rPr lang="en-US" sz="2400" dirty="0"/>
              <a:t>This genre encourages the </a:t>
            </a:r>
            <a:r>
              <a:rPr lang="en-US" sz="2400" spc="-5" dirty="0"/>
              <a:t>student's ability </a:t>
            </a:r>
            <a:r>
              <a:rPr lang="en-US" sz="2400" dirty="0"/>
              <a:t>to create a written account </a:t>
            </a:r>
            <a:r>
              <a:rPr lang="en-US" sz="2400" spc="-484" dirty="0"/>
              <a:t> </a:t>
            </a:r>
            <a:r>
              <a:rPr lang="en-US" sz="2400" dirty="0"/>
              <a:t>of</a:t>
            </a:r>
            <a:r>
              <a:rPr lang="en-US" sz="2400" spc="-20" dirty="0"/>
              <a:t> </a:t>
            </a:r>
            <a:r>
              <a:rPr lang="en-US" sz="2400" dirty="0"/>
              <a:t>a particular</a:t>
            </a:r>
            <a:r>
              <a:rPr lang="en-US" sz="2400" spc="-45" dirty="0"/>
              <a:t> </a:t>
            </a:r>
            <a:r>
              <a:rPr lang="en-US" sz="2400" dirty="0"/>
              <a:t>experience.</a:t>
            </a:r>
          </a:p>
          <a:p>
            <a:pPr marL="241300" marR="54610" indent="-182880" defTabSz="914400">
              <a:lnSpc>
                <a:spcPct val="90000"/>
              </a:lnSpc>
              <a:spcBef>
                <a:spcPts val="325"/>
              </a:spcBef>
              <a:buClr>
                <a:schemeClr val="tx1">
                  <a:lumMod val="85000"/>
                  <a:lumOff val="15000"/>
                </a:schemeClr>
              </a:buClr>
              <a:buFont typeface="Garamond" pitchFamily="18" charset="0"/>
              <a:buChar char="◦"/>
              <a:tabLst>
                <a:tab pos="240665" algn="l"/>
                <a:tab pos="241300" algn="l"/>
              </a:tabLst>
            </a:pPr>
            <a:endParaRPr lang="en-US" sz="2400" dirty="0"/>
          </a:p>
          <a:p>
            <a:pPr marL="241300" marR="5080" indent="-182880" defTabSz="914400">
              <a:lnSpc>
                <a:spcPct val="90000"/>
              </a:lnSpc>
              <a:spcBef>
                <a:spcPts val="994"/>
              </a:spcBef>
              <a:buClr>
                <a:schemeClr val="tx1">
                  <a:lumMod val="85000"/>
                  <a:lumOff val="15000"/>
                </a:schemeClr>
              </a:buClr>
              <a:buFont typeface="Garamond" pitchFamily="18" charset="0"/>
              <a:buChar char="◦"/>
              <a:tabLst>
                <a:tab pos="240665" algn="l"/>
                <a:tab pos="241300" algn="l"/>
              </a:tabLst>
            </a:pPr>
            <a:r>
              <a:rPr lang="en-US" sz="2400" b="1" dirty="0">
                <a:solidFill>
                  <a:srgbClr val="FF0000"/>
                </a:solidFill>
              </a:rPr>
              <a:t>Narrative:</a:t>
            </a:r>
            <a:r>
              <a:rPr lang="en-US" sz="2400" b="1" spc="459" dirty="0">
                <a:solidFill>
                  <a:srgbClr val="FF0000"/>
                </a:solidFill>
              </a:rPr>
              <a:t> </a:t>
            </a:r>
            <a:r>
              <a:rPr lang="en-US" sz="2400" spc="-5" dirty="0"/>
              <a:t>tells</a:t>
            </a:r>
            <a:r>
              <a:rPr lang="en-US" sz="2400" spc="-20" dirty="0"/>
              <a:t> </a:t>
            </a:r>
            <a:r>
              <a:rPr lang="en-US" sz="2400" dirty="0"/>
              <a:t>a</a:t>
            </a:r>
            <a:r>
              <a:rPr lang="en-US" sz="2400" spc="5" dirty="0"/>
              <a:t> </a:t>
            </a:r>
            <a:r>
              <a:rPr lang="en-US" sz="2400" spc="-25" dirty="0"/>
              <a:t>story.</a:t>
            </a:r>
            <a:r>
              <a:rPr lang="en-US" sz="2400" spc="-30" dirty="0"/>
              <a:t> </a:t>
            </a:r>
            <a:r>
              <a:rPr lang="en-US" sz="2400" dirty="0"/>
              <a:t>In </a:t>
            </a:r>
            <a:r>
              <a:rPr lang="en-US" sz="2400" spc="-5" dirty="0"/>
              <a:t>most</a:t>
            </a:r>
            <a:r>
              <a:rPr lang="en-US" sz="2400" spc="-10" dirty="0"/>
              <a:t> </a:t>
            </a:r>
            <a:r>
              <a:rPr lang="en-US" sz="2400" dirty="0"/>
              <a:t>cases,</a:t>
            </a:r>
            <a:r>
              <a:rPr lang="en-US" sz="2400" spc="-10" dirty="0"/>
              <a:t> </a:t>
            </a:r>
            <a:r>
              <a:rPr lang="en-US" sz="2400" dirty="0">
                <a:highlight>
                  <a:srgbClr val="FFFF00"/>
                </a:highlight>
              </a:rPr>
              <a:t>this</a:t>
            </a:r>
            <a:r>
              <a:rPr lang="en-US" sz="2400" spc="-25" dirty="0">
                <a:highlight>
                  <a:srgbClr val="FFFF00"/>
                </a:highlight>
              </a:rPr>
              <a:t> </a:t>
            </a:r>
            <a:r>
              <a:rPr lang="en-US" sz="2400" dirty="0">
                <a:highlight>
                  <a:srgbClr val="FFFF00"/>
                </a:highlight>
              </a:rPr>
              <a:t>is</a:t>
            </a:r>
            <a:r>
              <a:rPr lang="en-US" sz="2400" spc="-10" dirty="0">
                <a:highlight>
                  <a:srgbClr val="FFFF00"/>
                </a:highlight>
              </a:rPr>
              <a:t> </a:t>
            </a:r>
            <a:r>
              <a:rPr lang="en-US" sz="2400" dirty="0">
                <a:highlight>
                  <a:srgbClr val="FFFF00"/>
                </a:highlight>
              </a:rPr>
              <a:t>a </a:t>
            </a:r>
            <a:r>
              <a:rPr lang="en-US" sz="2400" spc="-5" dirty="0">
                <a:highlight>
                  <a:srgbClr val="FFFF00"/>
                </a:highlight>
              </a:rPr>
              <a:t>story</a:t>
            </a:r>
            <a:r>
              <a:rPr lang="en-US" sz="2400" spc="-30" dirty="0">
                <a:highlight>
                  <a:srgbClr val="FFFF00"/>
                </a:highlight>
              </a:rPr>
              <a:t> </a:t>
            </a:r>
            <a:r>
              <a:rPr lang="en-US" sz="2400" dirty="0">
                <a:highlight>
                  <a:srgbClr val="FFFF00"/>
                </a:highlight>
              </a:rPr>
              <a:t>about</a:t>
            </a:r>
            <a:r>
              <a:rPr lang="en-US" sz="2400" spc="-30" dirty="0">
                <a:highlight>
                  <a:srgbClr val="FFFF00"/>
                </a:highlight>
              </a:rPr>
              <a:t> </a:t>
            </a:r>
            <a:r>
              <a:rPr lang="en-US" sz="2400" dirty="0">
                <a:highlight>
                  <a:srgbClr val="FFFF00"/>
                </a:highlight>
              </a:rPr>
              <a:t>a personal </a:t>
            </a:r>
            <a:r>
              <a:rPr lang="en-US" sz="2400" spc="-484" dirty="0">
                <a:highlight>
                  <a:srgbClr val="FFFF00"/>
                </a:highlight>
              </a:rPr>
              <a:t> </a:t>
            </a:r>
            <a:r>
              <a:rPr lang="en-US" sz="2400" dirty="0">
                <a:highlight>
                  <a:srgbClr val="FFFF00"/>
                </a:highlight>
              </a:rPr>
              <a:t>experience </a:t>
            </a:r>
            <a:r>
              <a:rPr lang="en-US" sz="2400" spc="-5" dirty="0">
                <a:highlight>
                  <a:srgbClr val="FFFF00"/>
                </a:highlight>
              </a:rPr>
              <a:t>you </a:t>
            </a:r>
            <a:r>
              <a:rPr lang="en-US" sz="2400" dirty="0">
                <a:highlight>
                  <a:srgbClr val="FFFF00"/>
                </a:highlight>
              </a:rPr>
              <a:t>had. </a:t>
            </a:r>
            <a:r>
              <a:rPr lang="en-US" sz="2400" dirty="0"/>
              <a:t>This </a:t>
            </a:r>
            <a:r>
              <a:rPr lang="en-US" sz="2400" spc="-5" dirty="0"/>
              <a:t>type </a:t>
            </a:r>
            <a:r>
              <a:rPr lang="en-US" sz="2400" dirty="0"/>
              <a:t>of </a:t>
            </a:r>
            <a:r>
              <a:rPr lang="en-US" sz="2400" spc="-25" dirty="0"/>
              <a:t>essay, </a:t>
            </a:r>
            <a:r>
              <a:rPr lang="en-US" sz="2400" dirty="0"/>
              <a:t>along </a:t>
            </a:r>
            <a:r>
              <a:rPr lang="en-US" sz="2400" spc="-5" dirty="0"/>
              <a:t>with the </a:t>
            </a:r>
            <a:r>
              <a:rPr lang="en-US" sz="2400" dirty="0"/>
              <a:t>descriptive </a:t>
            </a:r>
            <a:r>
              <a:rPr lang="en-US" sz="2400" spc="5" dirty="0"/>
              <a:t> </a:t>
            </a:r>
            <a:r>
              <a:rPr lang="en-US" sz="2400" spc="-25" dirty="0"/>
              <a:t>essay, </a:t>
            </a:r>
            <a:r>
              <a:rPr lang="en-US" sz="2400" dirty="0"/>
              <a:t>allows you </a:t>
            </a:r>
            <a:r>
              <a:rPr lang="en-US" sz="2400" spc="-5" dirty="0"/>
              <a:t>to </a:t>
            </a:r>
            <a:r>
              <a:rPr lang="en-US" sz="2400" dirty="0"/>
              <a:t>get personal and creative, unlike </a:t>
            </a:r>
            <a:r>
              <a:rPr lang="en-US" sz="2400" spc="-5" dirty="0"/>
              <a:t>most academic</a:t>
            </a:r>
            <a:r>
              <a:rPr lang="en-US" sz="2400" dirty="0"/>
              <a:t> writing.</a:t>
            </a:r>
          </a:p>
          <a:p>
            <a:pPr marL="241300" marR="5080" indent="-182880" defTabSz="914400">
              <a:lnSpc>
                <a:spcPct val="90000"/>
              </a:lnSpc>
              <a:spcBef>
                <a:spcPts val="994"/>
              </a:spcBef>
              <a:buClr>
                <a:schemeClr val="tx1">
                  <a:lumMod val="85000"/>
                  <a:lumOff val="15000"/>
                </a:schemeClr>
              </a:buClr>
              <a:buFont typeface="Garamond" pitchFamily="18" charset="0"/>
              <a:buChar char="◦"/>
              <a:tabLst>
                <a:tab pos="240665" algn="l"/>
                <a:tab pos="241300" algn="l"/>
              </a:tabLst>
            </a:pPr>
            <a:endParaRPr lang="en-US" sz="2400" dirty="0"/>
          </a:p>
          <a:p>
            <a:pPr marL="241300" marR="610870" indent="-182880" defTabSz="914400">
              <a:lnSpc>
                <a:spcPct val="90000"/>
              </a:lnSpc>
              <a:spcBef>
                <a:spcPts val="1040"/>
              </a:spcBef>
              <a:buClr>
                <a:schemeClr val="tx1">
                  <a:lumMod val="85000"/>
                  <a:lumOff val="15000"/>
                </a:schemeClr>
              </a:buClr>
              <a:buFont typeface="Garamond" pitchFamily="18" charset="0"/>
              <a:buChar char="◦"/>
              <a:tabLst>
                <a:tab pos="241300" algn="l"/>
              </a:tabLst>
            </a:pPr>
            <a:r>
              <a:rPr lang="en-US" sz="2400" b="1" spc="-5" dirty="0">
                <a:solidFill>
                  <a:srgbClr val="FF0000"/>
                </a:solidFill>
              </a:rPr>
              <a:t>Argumentative</a:t>
            </a:r>
            <a:r>
              <a:rPr lang="en-US" sz="2400" spc="-5" dirty="0">
                <a:solidFill>
                  <a:srgbClr val="FF0000"/>
                </a:solidFill>
              </a:rPr>
              <a:t>: </a:t>
            </a:r>
            <a:r>
              <a:rPr lang="en-US" sz="2400" dirty="0"/>
              <a:t>a genre of writing that requires the student </a:t>
            </a:r>
            <a:r>
              <a:rPr lang="en-US" sz="2400" dirty="0">
                <a:highlight>
                  <a:srgbClr val="FFFF00"/>
                </a:highlight>
              </a:rPr>
              <a:t>to </a:t>
            </a:r>
            <a:r>
              <a:rPr lang="en-US" sz="2400" spc="-490" dirty="0">
                <a:highlight>
                  <a:srgbClr val="FFFF00"/>
                </a:highlight>
              </a:rPr>
              <a:t> </a:t>
            </a:r>
            <a:r>
              <a:rPr lang="en-US" sz="2400" dirty="0">
                <a:highlight>
                  <a:srgbClr val="FFFF00"/>
                </a:highlight>
              </a:rPr>
              <a:t>investigate</a:t>
            </a:r>
            <a:r>
              <a:rPr lang="en-US" sz="2400" spc="-55" dirty="0">
                <a:highlight>
                  <a:srgbClr val="FFFF00"/>
                </a:highlight>
              </a:rPr>
              <a:t> </a:t>
            </a:r>
            <a:r>
              <a:rPr lang="en-US" sz="2400" dirty="0">
                <a:highlight>
                  <a:srgbClr val="FFFF00"/>
                </a:highlight>
              </a:rPr>
              <a:t>a topic;</a:t>
            </a:r>
            <a:r>
              <a:rPr lang="en-US" sz="2400" spc="-25" dirty="0">
                <a:highlight>
                  <a:srgbClr val="FFFF00"/>
                </a:highlight>
              </a:rPr>
              <a:t> </a:t>
            </a:r>
            <a:r>
              <a:rPr lang="en-US" sz="2400" spc="-5" dirty="0">
                <a:highlight>
                  <a:srgbClr val="FFFF00"/>
                </a:highlight>
              </a:rPr>
              <a:t>collect,</a:t>
            </a:r>
            <a:r>
              <a:rPr lang="en-US" sz="2400" spc="-20" dirty="0">
                <a:highlight>
                  <a:srgbClr val="FFFF00"/>
                </a:highlight>
              </a:rPr>
              <a:t> </a:t>
            </a:r>
            <a:r>
              <a:rPr lang="en-US" sz="2400" dirty="0">
                <a:highlight>
                  <a:srgbClr val="FFFF00"/>
                </a:highlight>
              </a:rPr>
              <a:t>generate,</a:t>
            </a:r>
            <a:r>
              <a:rPr lang="en-US" sz="2400" spc="-30" dirty="0">
                <a:highlight>
                  <a:srgbClr val="FFFF00"/>
                </a:highlight>
              </a:rPr>
              <a:t> </a:t>
            </a:r>
            <a:r>
              <a:rPr lang="en-US" sz="2400" dirty="0">
                <a:highlight>
                  <a:srgbClr val="FFFF00"/>
                </a:highlight>
              </a:rPr>
              <a:t>and</a:t>
            </a:r>
            <a:r>
              <a:rPr lang="en-US" sz="2400" spc="-15" dirty="0">
                <a:highlight>
                  <a:srgbClr val="FFFF00"/>
                </a:highlight>
              </a:rPr>
              <a:t> </a:t>
            </a:r>
            <a:r>
              <a:rPr lang="en-US" sz="2400" dirty="0">
                <a:highlight>
                  <a:srgbClr val="FFFF00"/>
                </a:highlight>
              </a:rPr>
              <a:t>evaluate</a:t>
            </a:r>
            <a:r>
              <a:rPr lang="en-US" sz="2400" spc="-25" dirty="0">
                <a:highlight>
                  <a:srgbClr val="FFFF00"/>
                </a:highlight>
              </a:rPr>
              <a:t> </a:t>
            </a:r>
            <a:r>
              <a:rPr lang="en-US" sz="2400" dirty="0">
                <a:highlight>
                  <a:srgbClr val="FFFF00"/>
                </a:highlight>
              </a:rPr>
              <a:t>evidence</a:t>
            </a:r>
            <a:r>
              <a:rPr lang="en-US" sz="2400" dirty="0"/>
              <a:t>;</a:t>
            </a:r>
            <a:r>
              <a:rPr lang="en-US" sz="2400" spc="-40" dirty="0"/>
              <a:t> </a:t>
            </a:r>
            <a:r>
              <a:rPr lang="en-US" sz="2400" dirty="0"/>
              <a:t>and </a:t>
            </a:r>
            <a:r>
              <a:rPr lang="en-US" sz="2400" spc="-484" dirty="0"/>
              <a:t> </a:t>
            </a:r>
            <a:r>
              <a:rPr lang="en-US" sz="2400" spc="-5" dirty="0">
                <a:highlight>
                  <a:srgbClr val="00FF00"/>
                </a:highlight>
              </a:rPr>
              <a:t>establish</a:t>
            </a:r>
            <a:r>
              <a:rPr lang="en-US" sz="2400" spc="-30" dirty="0">
                <a:highlight>
                  <a:srgbClr val="00FF00"/>
                </a:highlight>
              </a:rPr>
              <a:t> </a:t>
            </a:r>
            <a:r>
              <a:rPr lang="en-US" sz="2400" dirty="0">
                <a:highlight>
                  <a:srgbClr val="00FF00"/>
                </a:highlight>
              </a:rPr>
              <a:t>a </a:t>
            </a:r>
            <a:r>
              <a:rPr lang="en-US" sz="2400" spc="-5" dirty="0">
                <a:highlight>
                  <a:srgbClr val="00FF00"/>
                </a:highlight>
              </a:rPr>
              <a:t>position</a:t>
            </a:r>
            <a:r>
              <a:rPr lang="en-US" sz="2400" spc="-35" dirty="0">
                <a:highlight>
                  <a:srgbClr val="00FF00"/>
                </a:highlight>
              </a:rPr>
              <a:t> </a:t>
            </a:r>
            <a:r>
              <a:rPr lang="en-US" sz="2400" dirty="0">
                <a:highlight>
                  <a:srgbClr val="00FF00"/>
                </a:highlight>
              </a:rPr>
              <a:t>on</a:t>
            </a:r>
            <a:r>
              <a:rPr lang="en-US" sz="2400" spc="-10" dirty="0">
                <a:highlight>
                  <a:srgbClr val="00FF00"/>
                </a:highlight>
              </a:rPr>
              <a:t> </a:t>
            </a:r>
            <a:r>
              <a:rPr lang="en-US" sz="2400" dirty="0">
                <a:highlight>
                  <a:srgbClr val="00FF00"/>
                </a:highlight>
              </a:rPr>
              <a:t>the</a:t>
            </a:r>
            <a:r>
              <a:rPr lang="en-US" sz="2400" spc="-15" dirty="0">
                <a:highlight>
                  <a:srgbClr val="00FF00"/>
                </a:highlight>
              </a:rPr>
              <a:t> </a:t>
            </a:r>
            <a:r>
              <a:rPr lang="en-US" sz="2400" dirty="0">
                <a:highlight>
                  <a:srgbClr val="00FF00"/>
                </a:highlight>
              </a:rPr>
              <a:t>topic</a:t>
            </a:r>
            <a:r>
              <a:rPr lang="en-US" sz="2400" spc="-25" dirty="0">
                <a:highlight>
                  <a:srgbClr val="00FF00"/>
                </a:highlight>
              </a:rPr>
              <a:t> </a:t>
            </a:r>
            <a:r>
              <a:rPr lang="en-US" sz="2400" dirty="0">
                <a:highlight>
                  <a:srgbClr val="00FF00"/>
                </a:highlight>
              </a:rPr>
              <a:t>in</a:t>
            </a:r>
            <a:r>
              <a:rPr lang="en-US" sz="2400" spc="-5" dirty="0">
                <a:highlight>
                  <a:srgbClr val="00FF00"/>
                </a:highlight>
              </a:rPr>
              <a:t> </a:t>
            </a:r>
            <a:r>
              <a:rPr lang="en-US" sz="2400" dirty="0">
                <a:highlight>
                  <a:srgbClr val="00FF00"/>
                </a:highlight>
              </a:rPr>
              <a:t>a</a:t>
            </a:r>
            <a:r>
              <a:rPr lang="en-US" sz="2400" spc="-10" dirty="0">
                <a:highlight>
                  <a:srgbClr val="00FF00"/>
                </a:highlight>
              </a:rPr>
              <a:t> </a:t>
            </a:r>
            <a:r>
              <a:rPr lang="en-US" sz="2400" dirty="0">
                <a:highlight>
                  <a:srgbClr val="00FF00"/>
                </a:highlight>
              </a:rPr>
              <a:t>concise</a:t>
            </a:r>
            <a:r>
              <a:rPr lang="en-US" sz="2400" spc="-25" dirty="0">
                <a:highlight>
                  <a:srgbClr val="00FF00"/>
                </a:highlight>
              </a:rPr>
              <a:t> </a:t>
            </a:r>
            <a:r>
              <a:rPr lang="en-US" sz="2400" spc="-20" dirty="0">
                <a:highlight>
                  <a:srgbClr val="00FF00"/>
                </a:highlight>
              </a:rPr>
              <a:t>manner.</a:t>
            </a:r>
            <a:endParaRPr lang="en-US" sz="2400" dirty="0">
              <a:highlight>
                <a:srgbClr val="00FF00"/>
              </a:highlight>
            </a:endParaRPr>
          </a:p>
        </p:txBody>
      </p:sp>
      <p:pic>
        <p:nvPicPr>
          <p:cNvPr id="6" name="Picture 5" descr="A logo of a university&#10;&#10;Description automatically generated">
            <a:extLst>
              <a:ext uri="{FF2B5EF4-FFF2-40B4-BE49-F238E27FC236}">
                <a16:creationId xmlns:a16="http://schemas.microsoft.com/office/drawing/2014/main" id="{2BE31AD7-DBE4-F5CB-46A6-8889CF0CF4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5190" y="230413"/>
            <a:ext cx="1117601" cy="1097280"/>
          </a:xfrm>
          <a:prstGeom prst="rect">
            <a:avLst/>
          </a:prstGeom>
          <a:ln>
            <a:noFill/>
          </a:ln>
          <a:effectLst>
            <a:softEdge rad="112500"/>
          </a:effectLst>
        </p:spPr>
      </p:pic>
    </p:spTree>
    <p:extLst>
      <p:ext uri="{BB962C8B-B14F-4D97-AF65-F5344CB8AC3E}">
        <p14:creationId xmlns:p14="http://schemas.microsoft.com/office/powerpoint/2010/main" val="16915147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EB72A9B-FD82-4F09-BF1E-D39311D3A0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801600" cy="7315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D39B371-6E4E-4070-AB4E-4D788405A5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6430" y="253593"/>
            <a:ext cx="12308739" cy="6808013"/>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MY"/>
          </a:p>
        </p:txBody>
      </p:sp>
      <p:sp>
        <p:nvSpPr>
          <p:cNvPr id="21" name="Rectangle 20">
            <a:extLst>
              <a:ext uri="{FF2B5EF4-FFF2-40B4-BE49-F238E27FC236}">
                <a16:creationId xmlns:a16="http://schemas.microsoft.com/office/drawing/2014/main" id="{B937DAED-8BFE-4563-BB45-B5E554D70A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0448" y="399897"/>
            <a:ext cx="12020703" cy="6515405"/>
          </a:xfrm>
          <a:prstGeom prst="rect">
            <a:avLst/>
          </a:prstGeom>
          <a:noFill/>
          <a:ln w="6350" cap="sq" cmpd="sng" algn="ctr">
            <a:solidFill>
              <a:schemeClr val="tx1">
                <a:lumMod val="85000"/>
                <a:lumOff val="15000"/>
              </a:schemeClr>
            </a:solidFill>
            <a:prstDash val="solid"/>
            <a:miter lim="800000"/>
          </a:ln>
          <a:effectLst/>
        </p:spPr>
        <p:txBody>
          <a:bodyPr/>
          <a:lstStyle/>
          <a:p>
            <a:endParaRPr lang="en-MY"/>
          </a:p>
        </p:txBody>
      </p:sp>
      <p:sp>
        <p:nvSpPr>
          <p:cNvPr id="5" name="object 3">
            <a:extLst>
              <a:ext uri="{FF2B5EF4-FFF2-40B4-BE49-F238E27FC236}">
                <a16:creationId xmlns:a16="http://schemas.microsoft.com/office/drawing/2014/main" id="{DB4A1F63-2E82-13D9-220B-DB6DBF6E8A02}"/>
              </a:ext>
            </a:extLst>
          </p:cNvPr>
          <p:cNvSpPr txBox="1">
            <a:spLocks noGrp="1"/>
          </p:cNvSpPr>
          <p:nvPr>
            <p:ph type="title"/>
          </p:nvPr>
        </p:nvSpPr>
        <p:spPr>
          <a:xfrm>
            <a:off x="1120140" y="685433"/>
            <a:ext cx="10561320" cy="1463040"/>
          </a:xfrm>
          <a:prstGeom prst="rect">
            <a:avLst/>
          </a:prstGeom>
        </p:spPr>
        <p:txBody>
          <a:bodyPr vert="horz" lIns="91440" tIns="45720" rIns="91440" bIns="45720" rtlCol="0" anchor="ctr">
            <a:normAutofit fontScale="90000"/>
          </a:bodyPr>
          <a:lstStyle/>
          <a:p>
            <a:pPr marL="12700" marR="5080" indent="116839" algn="ctr" defTabSz="914400"/>
            <a:r>
              <a:rPr lang="en-US" sz="4400" b="1" dirty="0"/>
              <a:t>The Difference Between An  </a:t>
            </a:r>
            <a:r>
              <a:rPr lang="en-US" sz="4400" b="1" u="sng" dirty="0"/>
              <a:t>Ordinary Question </a:t>
            </a:r>
            <a:r>
              <a:rPr lang="en-US" sz="4400" b="1" dirty="0"/>
              <a:t>And An </a:t>
            </a:r>
            <a:r>
              <a:rPr lang="en-US" sz="4400" b="1" u="sng" dirty="0"/>
              <a:t>Essay  Question</a:t>
            </a:r>
            <a:r>
              <a:rPr lang="en-US" sz="4400" b="1" dirty="0"/>
              <a:t>.</a:t>
            </a:r>
          </a:p>
        </p:txBody>
      </p:sp>
      <p:pic>
        <p:nvPicPr>
          <p:cNvPr id="6" name="Picture 5" descr="A logo of a university&#10;&#10;Description automatically generated">
            <a:extLst>
              <a:ext uri="{FF2B5EF4-FFF2-40B4-BE49-F238E27FC236}">
                <a16:creationId xmlns:a16="http://schemas.microsoft.com/office/drawing/2014/main" id="{2BE31AD7-DBE4-F5CB-46A6-8889CF0CF4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5190" y="230413"/>
            <a:ext cx="1117601" cy="1097280"/>
          </a:xfrm>
          <a:prstGeom prst="rect">
            <a:avLst/>
          </a:prstGeom>
          <a:ln>
            <a:noFill/>
          </a:ln>
          <a:effectLst>
            <a:softEdge rad="112500"/>
          </a:effectLst>
        </p:spPr>
      </p:pic>
      <p:graphicFrame>
        <p:nvGraphicFramePr>
          <p:cNvPr id="13" name="object 4">
            <a:extLst>
              <a:ext uri="{FF2B5EF4-FFF2-40B4-BE49-F238E27FC236}">
                <a16:creationId xmlns:a16="http://schemas.microsoft.com/office/drawing/2014/main" id="{28B8976D-1118-75B8-ED0D-CFE714EC956C}"/>
              </a:ext>
            </a:extLst>
          </p:cNvPr>
          <p:cNvGraphicFramePr/>
          <p:nvPr>
            <p:extLst>
              <p:ext uri="{D42A27DB-BD31-4B8C-83A1-F6EECF244321}">
                <p14:modId xmlns:p14="http://schemas.microsoft.com/office/powerpoint/2010/main" val="463211554"/>
              </p:ext>
            </p:extLst>
          </p:nvPr>
        </p:nvGraphicFramePr>
        <p:xfrm>
          <a:off x="1120140" y="2464067"/>
          <a:ext cx="10561320" cy="39739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559765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598" y="-1"/>
            <a:ext cx="13004801" cy="73152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2733" y="241776"/>
            <a:ext cx="12504115" cy="6808013"/>
          </a:xfrm>
          <a:prstGeom prst="rect">
            <a:avLst/>
          </a:prstGeom>
          <a:ln w="6350" cap="flat" cmpd="sng" algn="ctr">
            <a:noFill/>
            <a:prstDash val="solid"/>
          </a:ln>
          <a:effectLst>
            <a:softEdge rad="0"/>
          </a:effectLst>
        </p:spPr>
        <p:txBody>
          <a:bodyPr/>
          <a:lstStyle/>
          <a:p>
            <a:pPr marL="0" marR="0" lvl="0" indent="0" algn="l" defTabSz="951799"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6" name="Picture 5" descr="A logo of a university&#10;&#10;Description automatically generated">
            <a:extLst>
              <a:ext uri="{FF2B5EF4-FFF2-40B4-BE49-F238E27FC236}">
                <a16:creationId xmlns:a16="http://schemas.microsoft.com/office/drawing/2014/main" id="{2BE31AD7-DBE4-F5CB-46A6-8889CF0CF4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5190" y="230413"/>
            <a:ext cx="1117601" cy="1097280"/>
          </a:xfrm>
          <a:prstGeom prst="rect">
            <a:avLst/>
          </a:prstGeom>
          <a:ln>
            <a:noFill/>
          </a:ln>
          <a:effectLst>
            <a:softEdge rad="112500"/>
          </a:effectLst>
        </p:spPr>
      </p:pic>
      <p:sp>
        <p:nvSpPr>
          <p:cNvPr id="5" name="object 3">
            <a:extLst>
              <a:ext uri="{FF2B5EF4-FFF2-40B4-BE49-F238E27FC236}">
                <a16:creationId xmlns:a16="http://schemas.microsoft.com/office/drawing/2014/main" id="{DB4A1F63-2E82-13D9-220B-DB6DBF6E8A02}"/>
              </a:ext>
            </a:extLst>
          </p:cNvPr>
          <p:cNvSpPr txBox="1">
            <a:spLocks noGrp="1"/>
          </p:cNvSpPr>
          <p:nvPr>
            <p:ph type="title"/>
          </p:nvPr>
        </p:nvSpPr>
        <p:spPr>
          <a:xfrm>
            <a:off x="209499" y="590910"/>
            <a:ext cx="11355691" cy="1094146"/>
          </a:xfrm>
          <a:prstGeom prst="rect">
            <a:avLst/>
          </a:prstGeom>
        </p:spPr>
        <p:txBody>
          <a:bodyPr vert="horz" wrap="square" lIns="0" tIns="68580" rIns="0" bIns="0" rtlCol="0">
            <a:spAutoFit/>
          </a:bodyPr>
          <a:lstStyle/>
          <a:p>
            <a:pPr marL="12700" marR="5080" indent="116839" algn="ctr">
              <a:lnSpc>
                <a:spcPct val="90000"/>
              </a:lnSpc>
              <a:spcBef>
                <a:spcPts val="540"/>
              </a:spcBef>
            </a:pPr>
            <a:r>
              <a:rPr lang="en-US" sz="3700" b="1" dirty="0"/>
              <a:t>The Difference Between An  Ordinary Question And An Essay  Question</a:t>
            </a:r>
          </a:p>
        </p:txBody>
      </p:sp>
      <p:sp>
        <p:nvSpPr>
          <p:cNvPr id="4" name="object 7">
            <a:extLst>
              <a:ext uri="{FF2B5EF4-FFF2-40B4-BE49-F238E27FC236}">
                <a16:creationId xmlns:a16="http://schemas.microsoft.com/office/drawing/2014/main" id="{F5066841-9501-6CDB-F01B-FDB7645619F4}"/>
              </a:ext>
            </a:extLst>
          </p:cNvPr>
          <p:cNvSpPr txBox="1"/>
          <p:nvPr/>
        </p:nvSpPr>
        <p:spPr>
          <a:xfrm>
            <a:off x="692485" y="2666956"/>
            <a:ext cx="11667680" cy="1133644"/>
          </a:xfrm>
          <a:prstGeom prst="rect">
            <a:avLst/>
          </a:prstGeom>
        </p:spPr>
        <p:txBody>
          <a:bodyPr vert="horz" wrap="square" lIns="0" tIns="12700" rIns="0" bIns="0" rtlCol="0">
            <a:spAutoFit/>
          </a:bodyPr>
          <a:lstStyle/>
          <a:p>
            <a:pPr marL="241300" indent="-228600">
              <a:spcBef>
                <a:spcPts val="100"/>
              </a:spcBef>
              <a:buFont typeface="Arial MT"/>
              <a:buChar char="•"/>
              <a:tabLst>
                <a:tab pos="241300" algn="l"/>
              </a:tabLst>
            </a:pPr>
            <a:r>
              <a:rPr sz="2400" dirty="0">
                <a:latin typeface="Times New Roman"/>
                <a:cs typeface="Times New Roman"/>
              </a:rPr>
              <a:t>The</a:t>
            </a:r>
            <a:r>
              <a:rPr sz="2400" spc="-20" dirty="0">
                <a:latin typeface="Times New Roman"/>
                <a:cs typeface="Times New Roman"/>
              </a:rPr>
              <a:t> </a:t>
            </a:r>
            <a:r>
              <a:rPr sz="2400" spc="-5" dirty="0">
                <a:latin typeface="Times New Roman"/>
                <a:cs typeface="Times New Roman"/>
              </a:rPr>
              <a:t>answer</a:t>
            </a:r>
            <a:r>
              <a:rPr sz="2400" dirty="0">
                <a:latin typeface="Times New Roman"/>
                <a:cs typeface="Times New Roman"/>
              </a:rPr>
              <a:t> to</a:t>
            </a:r>
            <a:r>
              <a:rPr sz="2400" spc="-10" dirty="0">
                <a:latin typeface="Times New Roman"/>
                <a:cs typeface="Times New Roman"/>
              </a:rPr>
              <a:t> </a:t>
            </a:r>
            <a:r>
              <a:rPr sz="2400" dirty="0">
                <a:latin typeface="Times New Roman"/>
                <a:cs typeface="Times New Roman"/>
              </a:rPr>
              <a:t>the</a:t>
            </a:r>
            <a:r>
              <a:rPr sz="2400" spc="-5" dirty="0">
                <a:latin typeface="Times New Roman"/>
                <a:cs typeface="Times New Roman"/>
              </a:rPr>
              <a:t> </a:t>
            </a:r>
            <a:r>
              <a:rPr sz="2400" dirty="0">
                <a:latin typeface="Times New Roman"/>
                <a:cs typeface="Times New Roman"/>
              </a:rPr>
              <a:t>ordinary</a:t>
            </a:r>
            <a:r>
              <a:rPr sz="2400" spc="-25" dirty="0">
                <a:latin typeface="Times New Roman"/>
                <a:cs typeface="Times New Roman"/>
              </a:rPr>
              <a:t> </a:t>
            </a:r>
            <a:r>
              <a:rPr sz="2400" dirty="0">
                <a:latin typeface="Times New Roman"/>
                <a:cs typeface="Times New Roman"/>
              </a:rPr>
              <a:t>question</a:t>
            </a:r>
            <a:r>
              <a:rPr sz="2400" spc="-25" dirty="0">
                <a:latin typeface="Times New Roman"/>
                <a:cs typeface="Times New Roman"/>
              </a:rPr>
              <a:t> </a:t>
            </a:r>
            <a:r>
              <a:rPr sz="2400" dirty="0">
                <a:latin typeface="Times New Roman"/>
                <a:cs typeface="Times New Roman"/>
              </a:rPr>
              <a:t>could</a:t>
            </a:r>
            <a:r>
              <a:rPr sz="2400" spc="-5" dirty="0">
                <a:latin typeface="Times New Roman"/>
                <a:cs typeface="Times New Roman"/>
              </a:rPr>
              <a:t> </a:t>
            </a:r>
            <a:r>
              <a:rPr sz="2400" dirty="0">
                <a:latin typeface="Times New Roman"/>
                <a:cs typeface="Times New Roman"/>
              </a:rPr>
              <a:t>be a</a:t>
            </a:r>
            <a:r>
              <a:rPr sz="2400" spc="-20" dirty="0">
                <a:latin typeface="Times New Roman"/>
                <a:cs typeface="Times New Roman"/>
              </a:rPr>
              <a:t> </a:t>
            </a:r>
            <a:r>
              <a:rPr sz="2400" dirty="0">
                <a:latin typeface="Times New Roman"/>
                <a:cs typeface="Times New Roman"/>
              </a:rPr>
              <a:t>list</a:t>
            </a:r>
            <a:r>
              <a:rPr sz="2400" spc="-20" dirty="0">
                <a:latin typeface="Times New Roman"/>
                <a:cs typeface="Times New Roman"/>
              </a:rPr>
              <a:t> </a:t>
            </a:r>
            <a:r>
              <a:rPr sz="2400" dirty="0">
                <a:latin typeface="Times New Roman"/>
                <a:cs typeface="Times New Roman"/>
              </a:rPr>
              <a:t>of</a:t>
            </a:r>
            <a:r>
              <a:rPr sz="2400" spc="-5" dirty="0">
                <a:latin typeface="Times New Roman"/>
                <a:cs typeface="Times New Roman"/>
              </a:rPr>
              <a:t> items,</a:t>
            </a:r>
            <a:r>
              <a:rPr sz="2400" dirty="0">
                <a:latin typeface="Times New Roman"/>
                <a:cs typeface="Times New Roman"/>
              </a:rPr>
              <a:t> in</a:t>
            </a:r>
            <a:r>
              <a:rPr sz="2400" spc="-5" dirty="0">
                <a:latin typeface="Times New Roman"/>
                <a:cs typeface="Times New Roman"/>
              </a:rPr>
              <a:t> </a:t>
            </a:r>
            <a:r>
              <a:rPr sz="2400" dirty="0">
                <a:latin typeface="Times New Roman"/>
                <a:cs typeface="Times New Roman"/>
              </a:rPr>
              <a:t>no</a:t>
            </a:r>
            <a:r>
              <a:rPr sz="2400" spc="-5" dirty="0">
                <a:latin typeface="Times New Roman"/>
                <a:cs typeface="Times New Roman"/>
              </a:rPr>
              <a:t> </a:t>
            </a:r>
            <a:r>
              <a:rPr sz="2400" dirty="0">
                <a:latin typeface="Times New Roman"/>
                <a:cs typeface="Times New Roman"/>
              </a:rPr>
              <a:t>particular</a:t>
            </a:r>
            <a:r>
              <a:rPr lang="en-US" sz="2400" dirty="0">
                <a:latin typeface="Times New Roman"/>
                <a:cs typeface="Times New Roman"/>
              </a:rPr>
              <a:t> </a:t>
            </a:r>
            <a:r>
              <a:rPr lang="en-MY" sz="2400" dirty="0">
                <a:latin typeface="Times New Roman"/>
                <a:cs typeface="Times New Roman"/>
              </a:rPr>
              <a:t>order</a:t>
            </a:r>
            <a:r>
              <a:rPr lang="en-MY" sz="2400" spc="-30" dirty="0">
                <a:latin typeface="Times New Roman"/>
                <a:cs typeface="Times New Roman"/>
              </a:rPr>
              <a:t> </a:t>
            </a:r>
            <a:r>
              <a:rPr lang="en-MY" sz="2400" dirty="0">
                <a:latin typeface="Times New Roman"/>
                <a:cs typeface="Times New Roman"/>
              </a:rPr>
              <a:t>of</a:t>
            </a:r>
            <a:r>
              <a:rPr lang="en-MY" sz="2400" spc="-15" dirty="0">
                <a:latin typeface="Times New Roman"/>
                <a:cs typeface="Times New Roman"/>
              </a:rPr>
              <a:t> </a:t>
            </a:r>
            <a:r>
              <a:rPr lang="en-MY" sz="2400" spc="-5" dirty="0">
                <a:latin typeface="Times New Roman"/>
                <a:cs typeface="Times New Roman"/>
              </a:rPr>
              <a:t>importance.</a:t>
            </a:r>
          </a:p>
          <a:p>
            <a:pPr marL="241300" indent="-228600">
              <a:lnSpc>
                <a:spcPct val="100000"/>
              </a:lnSpc>
              <a:spcBef>
                <a:spcPts val="100"/>
              </a:spcBef>
              <a:buFont typeface="Arial MT"/>
              <a:buChar char="•"/>
              <a:tabLst>
                <a:tab pos="241300" algn="l"/>
              </a:tabLst>
            </a:pPr>
            <a:endParaRPr sz="2400" dirty="0">
              <a:latin typeface="Times New Roman"/>
              <a:cs typeface="Times New Roman"/>
            </a:endParaRPr>
          </a:p>
        </p:txBody>
      </p:sp>
      <p:sp>
        <p:nvSpPr>
          <p:cNvPr id="7" name="object 8">
            <a:extLst>
              <a:ext uri="{FF2B5EF4-FFF2-40B4-BE49-F238E27FC236}">
                <a16:creationId xmlns:a16="http://schemas.microsoft.com/office/drawing/2014/main" id="{9D40E499-1292-CD5E-D236-2A76DC023453}"/>
              </a:ext>
            </a:extLst>
          </p:cNvPr>
          <p:cNvSpPr txBox="1"/>
          <p:nvPr/>
        </p:nvSpPr>
        <p:spPr>
          <a:xfrm>
            <a:off x="692484" y="4003906"/>
            <a:ext cx="11667681" cy="1930400"/>
          </a:xfrm>
          <a:prstGeom prst="rect">
            <a:avLst/>
          </a:prstGeom>
        </p:spPr>
        <p:txBody>
          <a:bodyPr vert="horz" wrap="square" lIns="0" tIns="102235" rIns="0" bIns="0" rtlCol="0">
            <a:spAutoFit/>
          </a:bodyPr>
          <a:lstStyle/>
          <a:p>
            <a:pPr marL="241300">
              <a:lnSpc>
                <a:spcPct val="100000"/>
              </a:lnSpc>
              <a:spcBef>
                <a:spcPts val="805"/>
              </a:spcBef>
            </a:pPr>
            <a:endParaRPr sz="2400" dirty="0">
              <a:latin typeface="Times New Roman"/>
              <a:cs typeface="Times New Roman"/>
            </a:endParaRPr>
          </a:p>
          <a:p>
            <a:pPr marL="241300" marR="5080" indent="-228600">
              <a:lnSpc>
                <a:spcPct val="90000"/>
              </a:lnSpc>
              <a:spcBef>
                <a:spcPts val="994"/>
              </a:spcBef>
              <a:buFont typeface="Arial MT"/>
              <a:buChar char="•"/>
              <a:tabLst>
                <a:tab pos="241300" algn="l"/>
              </a:tabLst>
            </a:pPr>
            <a:r>
              <a:rPr sz="2400" dirty="0">
                <a:latin typeface="Times New Roman"/>
                <a:cs typeface="Times New Roman"/>
              </a:rPr>
              <a:t>The essay question directs the writer </a:t>
            </a:r>
            <a:r>
              <a:rPr sz="2400" spc="-5" dirty="0">
                <a:latin typeface="Times New Roman"/>
                <a:cs typeface="Times New Roman"/>
              </a:rPr>
              <a:t>more: </a:t>
            </a:r>
            <a:r>
              <a:rPr sz="2400" dirty="0">
                <a:latin typeface="Times New Roman"/>
                <a:cs typeface="Times New Roman"/>
              </a:rPr>
              <a:t>the student </a:t>
            </a:r>
            <a:r>
              <a:rPr sz="2400" spc="-5" dirty="0">
                <a:latin typeface="Times New Roman"/>
                <a:cs typeface="Times New Roman"/>
              </a:rPr>
              <a:t>must mention </a:t>
            </a:r>
            <a:r>
              <a:rPr sz="2400" b="1" dirty="0">
                <a:latin typeface="Times New Roman"/>
                <a:cs typeface="Times New Roman"/>
              </a:rPr>
              <a:t>the </a:t>
            </a:r>
            <a:r>
              <a:rPr sz="2400" b="1" spc="-5" dirty="0">
                <a:latin typeface="Times New Roman"/>
                <a:cs typeface="Times New Roman"/>
              </a:rPr>
              <a:t>size </a:t>
            </a:r>
            <a:r>
              <a:rPr sz="2400" b="1" dirty="0">
                <a:latin typeface="Times New Roman"/>
                <a:cs typeface="Times New Roman"/>
              </a:rPr>
              <a:t> </a:t>
            </a:r>
            <a:r>
              <a:rPr sz="2400" b="1" spc="-5" dirty="0">
                <a:latin typeface="Times New Roman"/>
                <a:cs typeface="Times New Roman"/>
              </a:rPr>
              <a:t>and the </a:t>
            </a:r>
            <a:r>
              <a:rPr sz="2400" b="1" spc="-10" dirty="0">
                <a:latin typeface="Times New Roman"/>
                <a:cs typeface="Times New Roman"/>
              </a:rPr>
              <a:t>preparedness </a:t>
            </a:r>
            <a:r>
              <a:rPr sz="2400" b="1" dirty="0">
                <a:latin typeface="Times New Roman"/>
                <a:cs typeface="Times New Roman"/>
              </a:rPr>
              <a:t>of </a:t>
            </a:r>
            <a:r>
              <a:rPr sz="2400" b="1" spc="-5" dirty="0">
                <a:latin typeface="Times New Roman"/>
                <a:cs typeface="Times New Roman"/>
              </a:rPr>
              <a:t>the </a:t>
            </a:r>
            <a:r>
              <a:rPr sz="2400" b="1" dirty="0">
                <a:latin typeface="Times New Roman"/>
                <a:cs typeface="Times New Roman"/>
              </a:rPr>
              <a:t>army</a:t>
            </a:r>
            <a:r>
              <a:rPr sz="2400" dirty="0">
                <a:latin typeface="Times New Roman"/>
                <a:cs typeface="Times New Roman"/>
              </a:rPr>
              <a:t>, </a:t>
            </a:r>
            <a:r>
              <a:rPr sz="2400" b="1" spc="-5" dirty="0">
                <a:latin typeface="Times New Roman"/>
                <a:cs typeface="Times New Roman"/>
              </a:rPr>
              <a:t>describe </a:t>
            </a:r>
            <a:r>
              <a:rPr sz="2400" b="1" spc="-15" dirty="0">
                <a:latin typeface="Times New Roman"/>
                <a:cs typeface="Times New Roman"/>
              </a:rPr>
              <a:t>William’s </a:t>
            </a:r>
            <a:r>
              <a:rPr sz="2400" b="1" dirty="0">
                <a:latin typeface="Times New Roman"/>
                <a:cs typeface="Times New Roman"/>
              </a:rPr>
              <a:t>strategy </a:t>
            </a:r>
            <a:r>
              <a:rPr sz="2400" dirty="0">
                <a:latin typeface="Times New Roman"/>
                <a:cs typeface="Times New Roman"/>
              </a:rPr>
              <a:t>and the </a:t>
            </a:r>
            <a:r>
              <a:rPr sz="2400" spc="5" dirty="0">
                <a:latin typeface="Times New Roman"/>
                <a:cs typeface="Times New Roman"/>
              </a:rPr>
              <a:t> </a:t>
            </a:r>
            <a:r>
              <a:rPr sz="2400" b="1" spc="-5" dirty="0">
                <a:latin typeface="Times New Roman"/>
                <a:cs typeface="Times New Roman"/>
              </a:rPr>
              <a:t>fortunate circumstances</a:t>
            </a:r>
            <a:r>
              <a:rPr sz="2400" spc="-5" dirty="0">
                <a:latin typeface="Times New Roman"/>
                <a:cs typeface="Times New Roman"/>
              </a:rPr>
              <a:t>,</a:t>
            </a:r>
            <a:r>
              <a:rPr sz="2400" spc="-20" dirty="0">
                <a:latin typeface="Times New Roman"/>
                <a:cs typeface="Times New Roman"/>
              </a:rPr>
              <a:t> </a:t>
            </a:r>
            <a:r>
              <a:rPr sz="2400" dirty="0">
                <a:latin typeface="Times New Roman"/>
                <a:cs typeface="Times New Roman"/>
              </a:rPr>
              <a:t>and</a:t>
            </a:r>
            <a:r>
              <a:rPr sz="2400" spc="-5" dirty="0">
                <a:latin typeface="Times New Roman"/>
                <a:cs typeface="Times New Roman"/>
              </a:rPr>
              <a:t> </a:t>
            </a:r>
            <a:r>
              <a:rPr sz="2400" dirty="0">
                <a:latin typeface="Times New Roman"/>
                <a:cs typeface="Times New Roman"/>
              </a:rPr>
              <a:t>decide</a:t>
            </a:r>
            <a:r>
              <a:rPr sz="2400" spc="-10" dirty="0">
                <a:latin typeface="Times New Roman"/>
                <a:cs typeface="Times New Roman"/>
              </a:rPr>
              <a:t> </a:t>
            </a:r>
            <a:r>
              <a:rPr sz="2400" b="1" spc="-5" dirty="0">
                <a:latin typeface="Times New Roman"/>
                <a:cs typeface="Times New Roman"/>
              </a:rPr>
              <a:t>how</a:t>
            </a:r>
            <a:r>
              <a:rPr sz="2400" b="1" spc="15" dirty="0">
                <a:latin typeface="Times New Roman"/>
                <a:cs typeface="Times New Roman"/>
              </a:rPr>
              <a:t> </a:t>
            </a:r>
            <a:r>
              <a:rPr sz="2400" b="1" dirty="0">
                <a:latin typeface="Times New Roman"/>
                <a:cs typeface="Times New Roman"/>
              </a:rPr>
              <a:t>important these</a:t>
            </a:r>
            <a:r>
              <a:rPr sz="2400" b="1" spc="5" dirty="0">
                <a:latin typeface="Times New Roman"/>
                <a:cs typeface="Times New Roman"/>
              </a:rPr>
              <a:t> </a:t>
            </a:r>
            <a:r>
              <a:rPr sz="2400" b="1" dirty="0">
                <a:latin typeface="Times New Roman"/>
                <a:cs typeface="Times New Roman"/>
              </a:rPr>
              <a:t>elements</a:t>
            </a:r>
            <a:r>
              <a:rPr sz="2400" b="1" spc="-15" dirty="0">
                <a:latin typeface="Times New Roman"/>
                <a:cs typeface="Times New Roman"/>
              </a:rPr>
              <a:t> were</a:t>
            </a:r>
            <a:r>
              <a:rPr sz="2400" b="1" spc="20" dirty="0">
                <a:latin typeface="Times New Roman"/>
                <a:cs typeface="Times New Roman"/>
              </a:rPr>
              <a:t> </a:t>
            </a:r>
            <a:r>
              <a:rPr sz="2400" b="1" dirty="0">
                <a:latin typeface="Times New Roman"/>
                <a:cs typeface="Times New Roman"/>
              </a:rPr>
              <a:t>for </a:t>
            </a:r>
            <a:r>
              <a:rPr sz="2400" b="1" spc="-585" dirty="0">
                <a:latin typeface="Times New Roman"/>
                <a:cs typeface="Times New Roman"/>
              </a:rPr>
              <a:t> </a:t>
            </a:r>
            <a:r>
              <a:rPr sz="2400" b="1" spc="-5" dirty="0">
                <a:latin typeface="Times New Roman"/>
                <a:cs typeface="Times New Roman"/>
              </a:rPr>
              <a:t>the </a:t>
            </a:r>
            <a:r>
              <a:rPr sz="2400" b="1" dirty="0">
                <a:latin typeface="Times New Roman"/>
                <a:cs typeface="Times New Roman"/>
              </a:rPr>
              <a:t>victory</a:t>
            </a:r>
            <a:r>
              <a:rPr sz="2400" dirty="0">
                <a:latin typeface="Times New Roman"/>
                <a:cs typeface="Times New Roman"/>
              </a:rPr>
              <a:t>. In order to </a:t>
            </a:r>
            <a:r>
              <a:rPr sz="2400" spc="-5" dirty="0">
                <a:latin typeface="Times New Roman"/>
                <a:cs typeface="Times New Roman"/>
              </a:rPr>
              <a:t>come </a:t>
            </a:r>
            <a:r>
              <a:rPr sz="2400" dirty="0">
                <a:latin typeface="Times New Roman"/>
                <a:cs typeface="Times New Roman"/>
              </a:rPr>
              <a:t>to a conclusion about this, the </a:t>
            </a:r>
            <a:r>
              <a:rPr sz="2400" spc="-5" dirty="0">
                <a:latin typeface="Times New Roman"/>
                <a:cs typeface="Times New Roman"/>
              </a:rPr>
              <a:t>writer has </a:t>
            </a:r>
            <a:r>
              <a:rPr sz="2400" dirty="0">
                <a:latin typeface="Times New Roman"/>
                <a:cs typeface="Times New Roman"/>
              </a:rPr>
              <a:t>to do </a:t>
            </a:r>
            <a:r>
              <a:rPr sz="2400" spc="5" dirty="0">
                <a:latin typeface="Times New Roman"/>
                <a:cs typeface="Times New Roman"/>
              </a:rPr>
              <a:t> </a:t>
            </a:r>
            <a:r>
              <a:rPr sz="2400" dirty="0">
                <a:latin typeface="Times New Roman"/>
                <a:cs typeface="Times New Roman"/>
              </a:rPr>
              <a:t>research.</a:t>
            </a:r>
          </a:p>
        </p:txBody>
      </p:sp>
    </p:spTree>
    <p:extLst>
      <p:ext uri="{BB962C8B-B14F-4D97-AF65-F5344CB8AC3E}">
        <p14:creationId xmlns:p14="http://schemas.microsoft.com/office/powerpoint/2010/main" val="17456637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598" y="-1"/>
            <a:ext cx="13004801" cy="73152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2733" y="241776"/>
            <a:ext cx="12504115" cy="6808013"/>
          </a:xfrm>
          <a:prstGeom prst="rect">
            <a:avLst/>
          </a:prstGeom>
          <a:ln w="6350" cap="flat" cmpd="sng" algn="ctr">
            <a:noFill/>
            <a:prstDash val="solid"/>
          </a:ln>
          <a:effectLst>
            <a:softEdge rad="0"/>
          </a:effectLst>
        </p:spPr>
        <p:txBody>
          <a:bodyPr/>
          <a:lstStyle/>
          <a:p>
            <a:pPr marL="0" marR="0" lvl="0" indent="0" algn="l" defTabSz="951799"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6" name="Picture 5" descr="A logo of a university&#10;&#10;Description automatically generated">
            <a:extLst>
              <a:ext uri="{FF2B5EF4-FFF2-40B4-BE49-F238E27FC236}">
                <a16:creationId xmlns:a16="http://schemas.microsoft.com/office/drawing/2014/main" id="{2BE31AD7-DBE4-F5CB-46A6-8889CF0CF4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81152" y="230413"/>
            <a:ext cx="1220448" cy="1163048"/>
          </a:xfrm>
          <a:prstGeom prst="rect">
            <a:avLst/>
          </a:prstGeom>
          <a:ln>
            <a:noFill/>
          </a:ln>
          <a:effectLst>
            <a:softEdge rad="112500"/>
          </a:effectLst>
        </p:spPr>
      </p:pic>
      <p:sp>
        <p:nvSpPr>
          <p:cNvPr id="8" name="object 2">
            <a:extLst>
              <a:ext uri="{FF2B5EF4-FFF2-40B4-BE49-F238E27FC236}">
                <a16:creationId xmlns:a16="http://schemas.microsoft.com/office/drawing/2014/main" id="{1984ECB7-9369-9F48-54F0-9E248F727580}"/>
              </a:ext>
            </a:extLst>
          </p:cNvPr>
          <p:cNvSpPr txBox="1"/>
          <p:nvPr/>
        </p:nvSpPr>
        <p:spPr>
          <a:xfrm>
            <a:off x="2543504" y="463902"/>
            <a:ext cx="7412638" cy="657937"/>
          </a:xfrm>
          <a:prstGeom prst="rect">
            <a:avLst/>
          </a:prstGeom>
        </p:spPr>
        <p:txBody>
          <a:bodyPr vert="horz" wrap="square" lIns="0" tIns="90805" rIns="0" bIns="0" rtlCol="0">
            <a:spAutoFit/>
          </a:bodyPr>
          <a:lstStyle/>
          <a:p>
            <a:pPr marL="12700" marR="5080">
              <a:lnSpc>
                <a:spcPts val="4230"/>
              </a:lnSpc>
              <a:spcBef>
                <a:spcPts val="715"/>
              </a:spcBef>
            </a:pPr>
            <a:r>
              <a:rPr sz="5400" b="1" spc="-5" dirty="0">
                <a:latin typeface="Times New Roman"/>
                <a:cs typeface="Times New Roman"/>
              </a:rPr>
              <a:t>The</a:t>
            </a:r>
            <a:r>
              <a:rPr sz="5400" b="1" spc="-35" dirty="0">
                <a:latin typeface="Times New Roman"/>
                <a:cs typeface="Times New Roman"/>
              </a:rPr>
              <a:t> </a:t>
            </a:r>
            <a:r>
              <a:rPr sz="5400" b="1" spc="-5" dirty="0">
                <a:latin typeface="Times New Roman"/>
                <a:cs typeface="Times New Roman"/>
              </a:rPr>
              <a:t>Purpose</a:t>
            </a:r>
            <a:r>
              <a:rPr sz="5400" b="1" spc="-30" dirty="0">
                <a:latin typeface="Times New Roman"/>
                <a:cs typeface="Times New Roman"/>
              </a:rPr>
              <a:t> </a:t>
            </a:r>
            <a:r>
              <a:rPr sz="5400" b="1" dirty="0">
                <a:latin typeface="Times New Roman"/>
                <a:cs typeface="Times New Roman"/>
              </a:rPr>
              <a:t>of </a:t>
            </a:r>
            <a:r>
              <a:rPr sz="5400" b="1" spc="-985" dirty="0">
                <a:latin typeface="Times New Roman"/>
                <a:cs typeface="Times New Roman"/>
              </a:rPr>
              <a:t> </a:t>
            </a:r>
            <a:r>
              <a:rPr sz="5400" b="1" spc="-5" dirty="0">
                <a:latin typeface="Times New Roman"/>
                <a:cs typeface="Times New Roman"/>
              </a:rPr>
              <a:t>Essays</a:t>
            </a:r>
            <a:endParaRPr sz="5400" dirty="0">
              <a:latin typeface="Times New Roman"/>
              <a:cs typeface="Times New Roman"/>
            </a:endParaRPr>
          </a:p>
        </p:txBody>
      </p:sp>
      <p:sp>
        <p:nvSpPr>
          <p:cNvPr id="10" name="object 7">
            <a:extLst>
              <a:ext uri="{FF2B5EF4-FFF2-40B4-BE49-F238E27FC236}">
                <a16:creationId xmlns:a16="http://schemas.microsoft.com/office/drawing/2014/main" id="{0FE673CA-F2DD-6724-D98D-EA45FEC3B7B3}"/>
              </a:ext>
            </a:extLst>
          </p:cNvPr>
          <p:cNvSpPr txBox="1"/>
          <p:nvPr/>
        </p:nvSpPr>
        <p:spPr>
          <a:xfrm>
            <a:off x="447092" y="1374637"/>
            <a:ext cx="11650316" cy="443070"/>
          </a:xfrm>
          <a:prstGeom prst="rect">
            <a:avLst/>
          </a:prstGeom>
        </p:spPr>
        <p:txBody>
          <a:bodyPr vert="horz" wrap="square" lIns="0" tIns="12065" rIns="0" bIns="0" rtlCol="0">
            <a:spAutoFit/>
          </a:bodyPr>
          <a:lstStyle/>
          <a:p>
            <a:pPr marL="12700">
              <a:lnSpc>
                <a:spcPct val="100000"/>
              </a:lnSpc>
              <a:spcBef>
                <a:spcPts val="95"/>
              </a:spcBef>
            </a:pPr>
            <a:r>
              <a:rPr lang="en-US" sz="2800" spc="-5" dirty="0">
                <a:latin typeface="Times New Roman"/>
                <a:cs typeface="Times New Roman"/>
              </a:rPr>
              <a:t>F</a:t>
            </a:r>
            <a:r>
              <a:rPr sz="2800" spc="-5" dirty="0">
                <a:latin typeface="Times New Roman"/>
                <a:cs typeface="Times New Roman"/>
              </a:rPr>
              <a:t>ound</a:t>
            </a:r>
            <a:r>
              <a:rPr sz="2800" spc="5" dirty="0">
                <a:latin typeface="Times New Roman"/>
                <a:cs typeface="Times New Roman"/>
              </a:rPr>
              <a:t> </a:t>
            </a:r>
            <a:r>
              <a:rPr sz="2800" spc="-5" dirty="0">
                <a:latin typeface="Times New Roman"/>
                <a:cs typeface="Times New Roman"/>
              </a:rPr>
              <a:t>out</a:t>
            </a:r>
            <a:r>
              <a:rPr sz="2800" dirty="0">
                <a:latin typeface="Times New Roman"/>
                <a:cs typeface="Times New Roman"/>
              </a:rPr>
              <a:t> </a:t>
            </a:r>
            <a:r>
              <a:rPr sz="2800" spc="-10" dirty="0">
                <a:latin typeface="Times New Roman"/>
                <a:cs typeface="Times New Roman"/>
              </a:rPr>
              <a:t>much</a:t>
            </a:r>
            <a:r>
              <a:rPr sz="2800" spc="25" dirty="0">
                <a:latin typeface="Times New Roman"/>
                <a:cs typeface="Times New Roman"/>
              </a:rPr>
              <a:t> </a:t>
            </a:r>
            <a:r>
              <a:rPr sz="2800" spc="-10" dirty="0">
                <a:latin typeface="Times New Roman"/>
                <a:cs typeface="Times New Roman"/>
              </a:rPr>
              <a:t>more</a:t>
            </a:r>
            <a:r>
              <a:rPr sz="2800" spc="30" dirty="0">
                <a:latin typeface="Times New Roman"/>
                <a:cs typeface="Times New Roman"/>
              </a:rPr>
              <a:t> </a:t>
            </a:r>
            <a:r>
              <a:rPr sz="2800" spc="-5" dirty="0">
                <a:latin typeface="Times New Roman"/>
                <a:cs typeface="Times New Roman"/>
              </a:rPr>
              <a:t>than what</a:t>
            </a:r>
            <a:r>
              <a:rPr sz="2800" spc="15" dirty="0">
                <a:latin typeface="Times New Roman"/>
                <a:cs typeface="Times New Roman"/>
              </a:rPr>
              <a:t> </a:t>
            </a:r>
            <a:r>
              <a:rPr sz="2800" spc="-5" dirty="0">
                <a:latin typeface="Times New Roman"/>
                <a:cs typeface="Times New Roman"/>
              </a:rPr>
              <a:t>they</a:t>
            </a:r>
            <a:r>
              <a:rPr sz="2800" spc="5" dirty="0">
                <a:latin typeface="Times New Roman"/>
                <a:cs typeface="Times New Roman"/>
              </a:rPr>
              <a:t> </a:t>
            </a:r>
            <a:r>
              <a:rPr sz="2800" spc="-5" dirty="0">
                <a:latin typeface="Times New Roman"/>
                <a:cs typeface="Times New Roman"/>
              </a:rPr>
              <a:t>were</a:t>
            </a:r>
            <a:r>
              <a:rPr sz="2800" dirty="0">
                <a:latin typeface="Times New Roman"/>
                <a:cs typeface="Times New Roman"/>
              </a:rPr>
              <a:t> </a:t>
            </a:r>
            <a:r>
              <a:rPr sz="2800" spc="-5" dirty="0">
                <a:latin typeface="Times New Roman"/>
                <a:cs typeface="Times New Roman"/>
              </a:rPr>
              <a:t>taught</a:t>
            </a:r>
            <a:r>
              <a:rPr sz="2800" spc="10" dirty="0">
                <a:latin typeface="Times New Roman"/>
                <a:cs typeface="Times New Roman"/>
              </a:rPr>
              <a:t> </a:t>
            </a:r>
            <a:r>
              <a:rPr sz="2800" spc="-5" dirty="0">
                <a:latin typeface="Times New Roman"/>
                <a:cs typeface="Times New Roman"/>
              </a:rPr>
              <a:t>in</a:t>
            </a:r>
            <a:r>
              <a:rPr lang="en-US" sz="2800" spc="-5" dirty="0">
                <a:latin typeface="Times New Roman"/>
                <a:cs typeface="Times New Roman"/>
              </a:rPr>
              <a:t> </a:t>
            </a:r>
            <a:r>
              <a:rPr lang="en-MY" sz="2800" b="0" spc="-5" dirty="0">
                <a:latin typeface="Times New Roman"/>
                <a:cs typeface="Times New Roman"/>
              </a:rPr>
              <a:t>lectures</a:t>
            </a:r>
            <a:r>
              <a:rPr lang="en-MY" sz="2800" b="0" spc="-10" dirty="0">
                <a:latin typeface="Times New Roman"/>
                <a:cs typeface="Times New Roman"/>
              </a:rPr>
              <a:t> </a:t>
            </a:r>
            <a:r>
              <a:rPr lang="en-MY" sz="2800" b="0" spc="-5" dirty="0">
                <a:latin typeface="Times New Roman"/>
                <a:cs typeface="Times New Roman"/>
              </a:rPr>
              <a:t>and</a:t>
            </a:r>
            <a:r>
              <a:rPr lang="en-MY" sz="2800" b="0" spc="-20" dirty="0">
                <a:latin typeface="Times New Roman"/>
                <a:cs typeface="Times New Roman"/>
              </a:rPr>
              <a:t> </a:t>
            </a:r>
            <a:r>
              <a:rPr lang="en-MY" sz="2800" b="0" spc="-10" dirty="0">
                <a:latin typeface="Times New Roman"/>
                <a:cs typeface="Times New Roman"/>
              </a:rPr>
              <a:t>seminars</a:t>
            </a:r>
            <a:endParaRPr sz="2800" dirty="0">
              <a:latin typeface="Times New Roman"/>
              <a:cs typeface="Times New Roman"/>
            </a:endParaRPr>
          </a:p>
        </p:txBody>
      </p:sp>
      <p:graphicFrame>
        <p:nvGraphicFramePr>
          <p:cNvPr id="15" name="object 24">
            <a:extLst>
              <a:ext uri="{FF2B5EF4-FFF2-40B4-BE49-F238E27FC236}">
                <a16:creationId xmlns:a16="http://schemas.microsoft.com/office/drawing/2014/main" id="{8D977113-A354-08F3-D470-E58566AC4287}"/>
              </a:ext>
            </a:extLst>
          </p:cNvPr>
          <p:cNvGraphicFramePr/>
          <p:nvPr>
            <p:extLst>
              <p:ext uri="{D42A27DB-BD31-4B8C-83A1-F6EECF244321}">
                <p14:modId xmlns:p14="http://schemas.microsoft.com/office/powerpoint/2010/main" val="1837326774"/>
              </p:ext>
            </p:extLst>
          </p:nvPr>
        </p:nvGraphicFramePr>
        <p:xfrm>
          <a:off x="357351" y="2160130"/>
          <a:ext cx="12107917" cy="46190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186108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801601" cy="731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8" name="Rectangle 17">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827" y="241776"/>
            <a:ext cx="12308739" cy="6808012"/>
          </a:xfrm>
          <a:prstGeom prst="rect">
            <a:avLst/>
          </a:prstGeom>
          <a:ln w="6350" cap="flat" cmpd="sng" algn="ctr">
            <a:noFill/>
            <a:prstDash val="solid"/>
          </a:ln>
          <a:effectLst>
            <a:softEdge rad="0"/>
          </a:effectLst>
        </p:spPr>
        <p:txBody>
          <a:bodyPr/>
          <a:lstStyle/>
          <a:p>
            <a:endParaRPr lang="en-MY"/>
          </a:p>
        </p:txBody>
      </p:sp>
      <p:sp>
        <p:nvSpPr>
          <p:cNvPr id="5" name="object 6">
            <a:extLst>
              <a:ext uri="{FF2B5EF4-FFF2-40B4-BE49-F238E27FC236}">
                <a16:creationId xmlns:a16="http://schemas.microsoft.com/office/drawing/2014/main" id="{BFEEA935-F027-B89A-E0C5-7B72D1C69038}"/>
              </a:ext>
            </a:extLst>
          </p:cNvPr>
          <p:cNvSpPr txBox="1">
            <a:spLocks noGrp="1"/>
          </p:cNvSpPr>
          <p:nvPr>
            <p:ph type="title"/>
          </p:nvPr>
        </p:nvSpPr>
        <p:spPr>
          <a:xfrm>
            <a:off x="848371" y="241776"/>
            <a:ext cx="11104858" cy="1628884"/>
          </a:xfrm>
          <a:prstGeom prst="rect">
            <a:avLst/>
          </a:prstGeom>
        </p:spPr>
        <p:txBody>
          <a:bodyPr vert="horz" lIns="91440" tIns="45720" rIns="91440" bIns="45720" rtlCol="0" anchor="ctr">
            <a:normAutofit/>
          </a:bodyPr>
          <a:lstStyle/>
          <a:p>
            <a:pPr marL="12700" marR="5080" algn="ctr" defTabSz="914400"/>
            <a:r>
              <a:rPr lang="en-US" sz="5400" b="1" dirty="0">
                <a:latin typeface="Times New Roman" panose="02020603050405020304" pitchFamily="18" charset="0"/>
                <a:cs typeface="Times New Roman" panose="02020603050405020304" pitchFamily="18" charset="0"/>
              </a:rPr>
              <a:t>Analyzing Key Words And  Structure Of Essay Questions</a:t>
            </a:r>
          </a:p>
        </p:txBody>
      </p:sp>
      <p:sp>
        <p:nvSpPr>
          <p:cNvPr id="4" name="object 7">
            <a:extLst>
              <a:ext uri="{FF2B5EF4-FFF2-40B4-BE49-F238E27FC236}">
                <a16:creationId xmlns:a16="http://schemas.microsoft.com/office/drawing/2014/main" id="{B4188AA5-9F45-BB10-C169-EEB0B6FCFC6F}"/>
              </a:ext>
            </a:extLst>
          </p:cNvPr>
          <p:cNvSpPr txBox="1"/>
          <p:nvPr/>
        </p:nvSpPr>
        <p:spPr>
          <a:xfrm>
            <a:off x="272034" y="2007476"/>
            <a:ext cx="12151193" cy="4981903"/>
          </a:xfrm>
          <a:prstGeom prst="rect">
            <a:avLst/>
          </a:prstGeom>
        </p:spPr>
        <p:txBody>
          <a:bodyPr vert="horz" lIns="91440" tIns="45720" rIns="91440" bIns="45720" rtlCol="0">
            <a:normAutofit/>
          </a:bodyPr>
          <a:lstStyle/>
          <a:p>
            <a:pPr marL="241300" marR="58419" indent="-182880" defTabSz="914400">
              <a:spcBef>
                <a:spcPts val="375"/>
              </a:spcBef>
              <a:buClr>
                <a:schemeClr val="tx1">
                  <a:lumMod val="85000"/>
                  <a:lumOff val="15000"/>
                </a:schemeClr>
              </a:buClr>
              <a:buFont typeface="Garamond" pitchFamily="18" charset="0"/>
              <a:buChar char="◦"/>
              <a:tabLst>
                <a:tab pos="240665" algn="l"/>
                <a:tab pos="241300" algn="l"/>
              </a:tabLst>
            </a:pPr>
            <a:r>
              <a:rPr lang="en-US" sz="2800" dirty="0">
                <a:latin typeface="Times New Roman" panose="02020603050405020304" pitchFamily="18" charset="0"/>
                <a:cs typeface="Times New Roman" panose="02020603050405020304" pitchFamily="18" charset="0"/>
              </a:rPr>
              <a:t>When the essay question is very long </a:t>
            </a:r>
            <a:r>
              <a:rPr lang="en-US" sz="2800" spc="-10" dirty="0">
                <a:latin typeface="Times New Roman" panose="02020603050405020304" pitchFamily="18" charset="0"/>
                <a:cs typeface="Times New Roman" panose="02020603050405020304" pitchFamily="18" charset="0"/>
              </a:rPr>
              <a:t>however, </a:t>
            </a:r>
            <a:r>
              <a:rPr lang="en-US" sz="2800" dirty="0">
                <a:latin typeface="Times New Roman" panose="02020603050405020304" pitchFamily="18" charset="0"/>
                <a:cs typeface="Times New Roman" panose="02020603050405020304" pitchFamily="18" charset="0"/>
              </a:rPr>
              <a:t>you should </a:t>
            </a:r>
            <a:r>
              <a:rPr lang="en-US" sz="2800" spc="-5" dirty="0">
                <a:latin typeface="Times New Roman" panose="02020603050405020304" pitchFamily="18" charset="0"/>
                <a:cs typeface="Times New Roman" panose="02020603050405020304" pitchFamily="18" charset="0"/>
              </a:rPr>
              <a:t>also</a:t>
            </a:r>
            <a:r>
              <a:rPr lang="en-US" sz="2800" dirty="0">
                <a:latin typeface="Times New Roman" panose="02020603050405020304" pitchFamily="18" charset="0"/>
                <a:cs typeface="Times New Roman" panose="02020603050405020304" pitchFamily="18" charset="0"/>
              </a:rPr>
              <a:t> analyze</a:t>
            </a:r>
            <a:r>
              <a:rPr lang="en-US" sz="2800" spc="-2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the</a:t>
            </a:r>
            <a:r>
              <a:rPr lang="en-US" sz="2800" spc="-1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structure</a:t>
            </a:r>
            <a:r>
              <a:rPr lang="en-US" sz="2800" spc="-4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of</a:t>
            </a:r>
            <a:r>
              <a:rPr lang="en-US" sz="2800" spc="-15"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the</a:t>
            </a:r>
            <a:r>
              <a:rPr lang="en-US" sz="2800" spc="-1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question</a:t>
            </a:r>
            <a:r>
              <a:rPr lang="en-US" sz="2800" spc="-4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to</a:t>
            </a:r>
            <a:r>
              <a:rPr lang="en-US" sz="2800" spc="-10" dirty="0">
                <a:latin typeface="Times New Roman" panose="02020603050405020304" pitchFamily="18" charset="0"/>
                <a:cs typeface="Times New Roman" panose="02020603050405020304" pitchFamily="18" charset="0"/>
              </a:rPr>
              <a:t> </a:t>
            </a:r>
            <a:r>
              <a:rPr lang="en-US" sz="2800" spc="-5" dirty="0">
                <a:latin typeface="Times New Roman" panose="02020603050405020304" pitchFamily="18" charset="0"/>
                <a:cs typeface="Times New Roman" panose="02020603050405020304" pitchFamily="18" charset="0"/>
              </a:rPr>
              <a:t>make</a:t>
            </a:r>
            <a:r>
              <a:rPr lang="en-US" sz="2800" dirty="0">
                <a:latin typeface="Times New Roman" panose="02020603050405020304" pitchFamily="18" charset="0"/>
                <a:cs typeface="Times New Roman" panose="02020603050405020304" pitchFamily="18" charset="0"/>
              </a:rPr>
              <a:t> sure</a:t>
            </a:r>
            <a:r>
              <a:rPr lang="en-US" sz="2800" spc="-2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you</a:t>
            </a:r>
            <a:r>
              <a:rPr lang="en-US" sz="2800" spc="-15"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give</a:t>
            </a:r>
            <a:r>
              <a:rPr lang="en-US" sz="2800" spc="-25"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a full </a:t>
            </a:r>
            <a:r>
              <a:rPr lang="en-US" sz="2800" spc="-484"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answer</a:t>
            </a:r>
            <a:r>
              <a:rPr lang="en-US" sz="2800" spc="-2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without</a:t>
            </a:r>
            <a:r>
              <a:rPr lang="en-US" sz="2800" spc="-35"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including</a:t>
            </a:r>
            <a:r>
              <a:rPr lang="en-US" sz="2800" spc="-4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irrelevant</a:t>
            </a:r>
            <a:r>
              <a:rPr lang="en-US" sz="2800" spc="-55"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information.</a:t>
            </a:r>
          </a:p>
          <a:p>
            <a:pPr marL="241300" marR="58419" indent="-182880" defTabSz="914400">
              <a:spcBef>
                <a:spcPts val="375"/>
              </a:spcBef>
              <a:buClr>
                <a:schemeClr val="tx1">
                  <a:lumMod val="85000"/>
                  <a:lumOff val="15000"/>
                </a:schemeClr>
              </a:buClr>
              <a:buFont typeface="Garamond" pitchFamily="18" charset="0"/>
              <a:buChar char="◦"/>
              <a:tabLst>
                <a:tab pos="240665" algn="l"/>
                <a:tab pos="241300" algn="l"/>
              </a:tabLst>
            </a:pPr>
            <a:endParaRPr lang="en-US" sz="2800" dirty="0">
              <a:latin typeface="Times New Roman" panose="02020603050405020304" pitchFamily="18" charset="0"/>
              <a:cs typeface="Times New Roman" panose="02020603050405020304" pitchFamily="18" charset="0"/>
            </a:endParaRPr>
          </a:p>
          <a:p>
            <a:pPr marL="241300" indent="-182880" defTabSz="914400">
              <a:spcBef>
                <a:spcPts val="725"/>
              </a:spcBef>
              <a:buClr>
                <a:schemeClr val="tx1">
                  <a:lumMod val="85000"/>
                  <a:lumOff val="15000"/>
                </a:schemeClr>
              </a:buClr>
              <a:buFont typeface="Garamond" pitchFamily="18" charset="0"/>
              <a:buChar char="◦"/>
              <a:tabLst>
                <a:tab pos="240665" algn="l"/>
                <a:tab pos="241300" algn="l"/>
              </a:tabLst>
            </a:pPr>
            <a:r>
              <a:rPr lang="en-US" sz="2800" spc="-65" dirty="0">
                <a:latin typeface="Times New Roman" panose="02020603050405020304" pitchFamily="18" charset="0"/>
                <a:cs typeface="Times New Roman" panose="02020603050405020304" pitchFamily="18" charset="0"/>
              </a:rPr>
              <a:t>You</a:t>
            </a:r>
            <a:r>
              <a:rPr lang="en-US" sz="2800" spc="-2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could</a:t>
            </a:r>
            <a:r>
              <a:rPr lang="en-US" sz="2800" spc="-3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follow</a:t>
            </a:r>
            <a:r>
              <a:rPr lang="en-US" sz="2800" spc="-3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these</a:t>
            </a:r>
            <a:r>
              <a:rPr lang="en-US" sz="2800" spc="-35" dirty="0">
                <a:latin typeface="Times New Roman" panose="02020603050405020304" pitchFamily="18" charset="0"/>
                <a:cs typeface="Times New Roman" panose="02020603050405020304" pitchFamily="18" charset="0"/>
              </a:rPr>
              <a:t> </a:t>
            </a:r>
            <a:r>
              <a:rPr lang="en-US" sz="2800" spc="-5" dirty="0">
                <a:latin typeface="Times New Roman" panose="02020603050405020304" pitchFamily="18" charset="0"/>
                <a:cs typeface="Times New Roman" panose="02020603050405020304" pitchFamily="18" charset="0"/>
              </a:rPr>
              <a:t>steps:</a:t>
            </a:r>
            <a:endParaRPr lang="en-US" sz="2800" dirty="0">
              <a:latin typeface="Times New Roman" panose="02020603050405020304" pitchFamily="18" charset="0"/>
              <a:cs typeface="Times New Roman" panose="02020603050405020304" pitchFamily="18" charset="0"/>
            </a:endParaRPr>
          </a:p>
          <a:p>
            <a:pPr marL="526415" indent="-182880" defTabSz="914400">
              <a:spcBef>
                <a:spcPts val="770"/>
              </a:spcBef>
              <a:buClr>
                <a:schemeClr val="tx1">
                  <a:lumMod val="85000"/>
                  <a:lumOff val="15000"/>
                </a:schemeClr>
              </a:buClr>
              <a:buFont typeface="Garamond" pitchFamily="18" charset="0"/>
              <a:buChar char="◦"/>
              <a:tabLst>
                <a:tab pos="304800" algn="l"/>
                <a:tab pos="305435" algn="l"/>
              </a:tabLst>
            </a:pPr>
            <a:r>
              <a:rPr lang="en-US" sz="2800" b="1" dirty="0">
                <a:latin typeface="Times New Roman" panose="02020603050405020304" pitchFamily="18" charset="0"/>
                <a:cs typeface="Times New Roman" panose="02020603050405020304" pitchFamily="18" charset="0"/>
              </a:rPr>
              <a:t>Look</a:t>
            </a:r>
            <a:r>
              <a:rPr lang="en-US" sz="2800" b="1" spc="-35"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for</a:t>
            </a:r>
            <a:r>
              <a:rPr lang="en-US" sz="2800" b="1" spc="-75"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the</a:t>
            </a:r>
            <a:r>
              <a:rPr lang="en-US" sz="2800" b="1" spc="-2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topic.</a:t>
            </a:r>
            <a:endParaRPr lang="en-US" sz="2800" dirty="0">
              <a:latin typeface="Times New Roman" panose="02020603050405020304" pitchFamily="18" charset="0"/>
              <a:cs typeface="Times New Roman" panose="02020603050405020304" pitchFamily="18" charset="0"/>
            </a:endParaRPr>
          </a:p>
          <a:p>
            <a:pPr marL="526415" indent="-182880" defTabSz="914400">
              <a:spcBef>
                <a:spcPts val="755"/>
              </a:spcBef>
              <a:buClr>
                <a:schemeClr val="tx1">
                  <a:lumMod val="85000"/>
                  <a:lumOff val="15000"/>
                </a:schemeClr>
              </a:buClr>
              <a:buFont typeface="Garamond" pitchFamily="18" charset="0"/>
              <a:buChar char="◦"/>
              <a:tabLst>
                <a:tab pos="304800" algn="l"/>
                <a:tab pos="305435" algn="l"/>
              </a:tabLst>
            </a:pPr>
            <a:r>
              <a:rPr lang="en-US" sz="2800" b="1" dirty="0">
                <a:latin typeface="Times New Roman" panose="02020603050405020304" pitchFamily="18" charset="0"/>
                <a:cs typeface="Times New Roman" panose="02020603050405020304" pitchFamily="18" charset="0"/>
              </a:rPr>
              <a:t>Use your</a:t>
            </a:r>
            <a:r>
              <a:rPr lang="en-US" sz="2800" b="1" spc="-6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knowledge</a:t>
            </a:r>
            <a:r>
              <a:rPr lang="en-US" sz="2800" b="1" spc="-25"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of</a:t>
            </a:r>
            <a:r>
              <a:rPr lang="en-US" sz="2800" b="1" spc="-15"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language</a:t>
            </a:r>
            <a:r>
              <a:rPr lang="en-US" sz="2800" b="1" spc="-4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to</a:t>
            </a:r>
            <a:r>
              <a:rPr lang="en-US" sz="2800" b="1" spc="-15"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find all</a:t>
            </a:r>
            <a:r>
              <a:rPr lang="en-US" sz="2800" b="1" spc="-25" dirty="0">
                <a:latin typeface="Times New Roman" panose="02020603050405020304" pitchFamily="18" charset="0"/>
                <a:cs typeface="Times New Roman" panose="02020603050405020304" pitchFamily="18" charset="0"/>
              </a:rPr>
              <a:t> </a:t>
            </a:r>
            <a:r>
              <a:rPr lang="en-US" sz="2800" b="1" spc="-10" dirty="0">
                <a:latin typeface="Times New Roman" panose="02020603050405020304" pitchFamily="18" charset="0"/>
                <a:cs typeface="Times New Roman" panose="02020603050405020304" pitchFamily="18" charset="0"/>
              </a:rPr>
              <a:t>areas</a:t>
            </a:r>
            <a:r>
              <a:rPr lang="en-US" sz="2800" b="1" spc="-15"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and</a:t>
            </a:r>
            <a:r>
              <a:rPr lang="en-US" sz="2800" b="1" spc="-2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make</a:t>
            </a:r>
            <a:r>
              <a:rPr lang="en-US" sz="2800" b="1" spc="-1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a</a:t>
            </a: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note</a:t>
            </a:r>
            <a:r>
              <a:rPr lang="en-US" sz="2800" b="1" spc="-4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of</a:t>
            </a:r>
            <a:r>
              <a:rPr lang="en-US" sz="2800" b="1" spc="-25"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the</a:t>
            </a:r>
            <a:r>
              <a:rPr lang="en-US" sz="2800" b="1" spc="-2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instruction</a:t>
            </a:r>
            <a:r>
              <a:rPr lang="en-US" sz="2800" b="1" spc="-55"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words.</a:t>
            </a:r>
            <a:endParaRPr lang="en-US" sz="2800" dirty="0">
              <a:latin typeface="Times New Roman" panose="02020603050405020304" pitchFamily="18" charset="0"/>
              <a:cs typeface="Times New Roman" panose="02020603050405020304" pitchFamily="18" charset="0"/>
            </a:endParaRPr>
          </a:p>
          <a:p>
            <a:pPr marL="527050" marR="400050" indent="-182880" defTabSz="914400">
              <a:spcBef>
                <a:spcPts val="1030"/>
              </a:spcBef>
              <a:buClr>
                <a:schemeClr val="tx1">
                  <a:lumMod val="85000"/>
                  <a:lumOff val="15000"/>
                </a:schemeClr>
              </a:buClr>
              <a:buFont typeface="Garamond" pitchFamily="18" charset="0"/>
              <a:buChar char="◦"/>
              <a:tabLst>
                <a:tab pos="240665" algn="l"/>
                <a:tab pos="241300" algn="l"/>
              </a:tabLst>
            </a:pPr>
            <a:r>
              <a:rPr lang="en-US" sz="2800" b="1" dirty="0">
                <a:latin typeface="Times New Roman" panose="02020603050405020304" pitchFamily="18" charset="0"/>
                <a:cs typeface="Times New Roman" panose="02020603050405020304" pitchFamily="18" charset="0"/>
              </a:rPr>
              <a:t>Use</a:t>
            </a:r>
            <a:r>
              <a:rPr lang="en-US" sz="2800" b="1" spc="-5"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your</a:t>
            </a:r>
            <a:r>
              <a:rPr lang="en-US" sz="2800" b="1" spc="-65"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knowledge</a:t>
            </a:r>
            <a:r>
              <a:rPr lang="en-US" sz="2800" b="1" spc="-25"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of</a:t>
            </a:r>
            <a:r>
              <a:rPr lang="en-US" sz="2800" b="1" spc="-2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language</a:t>
            </a:r>
            <a:r>
              <a:rPr lang="en-US" sz="2800" b="1" spc="-3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to</a:t>
            </a:r>
            <a:r>
              <a:rPr lang="en-US" sz="2800" b="1" spc="-2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decide</a:t>
            </a:r>
            <a:r>
              <a:rPr lang="en-US" sz="2800" b="1" spc="-15"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what</a:t>
            </a:r>
            <a:r>
              <a:rPr lang="en-US" sz="2800" b="1" spc="-15"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should</a:t>
            </a:r>
            <a:r>
              <a:rPr lang="en-US" sz="2800" b="1" spc="-3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be </a:t>
            </a:r>
            <a:r>
              <a:rPr lang="en-US" sz="2800" b="1" spc="-484"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included</a:t>
            </a:r>
            <a:r>
              <a:rPr lang="en-US" sz="2800" b="1" spc="-25"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in</a:t>
            </a:r>
            <a:r>
              <a:rPr lang="en-US" sz="2800" b="1" spc="-15"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your</a:t>
            </a:r>
            <a:r>
              <a:rPr lang="en-US" sz="2800" b="1" spc="-65"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answer</a:t>
            </a:r>
            <a:r>
              <a:rPr lang="en-US" sz="2800" b="1" spc="-5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and</a:t>
            </a:r>
            <a:r>
              <a:rPr lang="en-US" sz="2800" b="1" spc="-1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what</a:t>
            </a:r>
            <a:r>
              <a:rPr lang="en-US" sz="2800" b="1" spc="-5"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should</a:t>
            </a:r>
            <a:r>
              <a:rPr lang="en-US" sz="2800" b="1" spc="-3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be</a:t>
            </a:r>
            <a:r>
              <a:rPr lang="en-US" sz="2800" b="1" spc="-15"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excluded.</a:t>
            </a:r>
            <a:endParaRPr lang="en-US" sz="2800" dirty="0">
              <a:latin typeface="Times New Roman" panose="02020603050405020304" pitchFamily="18" charset="0"/>
              <a:cs typeface="Times New Roman" panose="02020603050405020304" pitchFamily="18" charset="0"/>
            </a:endParaRPr>
          </a:p>
        </p:txBody>
      </p:sp>
      <p:pic>
        <p:nvPicPr>
          <p:cNvPr id="6" name="Picture 5" descr="A logo of a university&#10;&#10;Description automatically generated">
            <a:extLst>
              <a:ext uri="{FF2B5EF4-FFF2-40B4-BE49-F238E27FC236}">
                <a16:creationId xmlns:a16="http://schemas.microsoft.com/office/drawing/2014/main" id="{2BE31AD7-DBE4-F5CB-46A6-8889CF0CF4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5190" y="230413"/>
            <a:ext cx="1117601" cy="1097280"/>
          </a:xfrm>
          <a:prstGeom prst="rect">
            <a:avLst/>
          </a:prstGeom>
          <a:ln>
            <a:noFill/>
          </a:ln>
          <a:effectLst>
            <a:softEdge rad="112500"/>
          </a:effectLst>
        </p:spPr>
      </p:pic>
    </p:spTree>
    <p:extLst>
      <p:ext uri="{BB962C8B-B14F-4D97-AF65-F5344CB8AC3E}">
        <p14:creationId xmlns:p14="http://schemas.microsoft.com/office/powerpoint/2010/main" val="12258900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598" y="-1"/>
            <a:ext cx="13004801" cy="73152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2733" y="241776"/>
            <a:ext cx="12504115" cy="6808013"/>
          </a:xfrm>
          <a:prstGeom prst="rect">
            <a:avLst/>
          </a:prstGeom>
          <a:ln w="6350" cap="flat" cmpd="sng" algn="ctr">
            <a:noFill/>
            <a:prstDash val="solid"/>
          </a:ln>
          <a:effectLst>
            <a:softEdge rad="0"/>
          </a:effectLst>
        </p:spPr>
        <p:txBody>
          <a:bodyPr/>
          <a:lstStyle/>
          <a:p>
            <a:pPr marL="0" marR="0" lvl="0" indent="0" algn="l" defTabSz="951799"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6" name="Picture 5" descr="A logo of a university&#10;&#10;Description automatically generated">
            <a:extLst>
              <a:ext uri="{FF2B5EF4-FFF2-40B4-BE49-F238E27FC236}">
                <a16:creationId xmlns:a16="http://schemas.microsoft.com/office/drawing/2014/main" id="{2BE31AD7-DBE4-F5CB-46A6-8889CF0CF4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5190" y="230413"/>
            <a:ext cx="1117601" cy="1097280"/>
          </a:xfrm>
          <a:prstGeom prst="rect">
            <a:avLst/>
          </a:prstGeom>
          <a:ln>
            <a:noFill/>
          </a:ln>
          <a:effectLst>
            <a:softEdge rad="112500"/>
          </a:effectLst>
        </p:spPr>
      </p:pic>
      <p:sp>
        <p:nvSpPr>
          <p:cNvPr id="5" name="object 6">
            <a:extLst>
              <a:ext uri="{FF2B5EF4-FFF2-40B4-BE49-F238E27FC236}">
                <a16:creationId xmlns:a16="http://schemas.microsoft.com/office/drawing/2014/main" id="{BFEEA935-F027-B89A-E0C5-7B72D1C69038}"/>
              </a:ext>
            </a:extLst>
          </p:cNvPr>
          <p:cNvSpPr txBox="1">
            <a:spLocks noGrp="1"/>
          </p:cNvSpPr>
          <p:nvPr>
            <p:ph type="title"/>
          </p:nvPr>
        </p:nvSpPr>
        <p:spPr>
          <a:xfrm>
            <a:off x="1005140" y="388556"/>
            <a:ext cx="10560050" cy="1169551"/>
          </a:xfrm>
          <a:prstGeom prst="rect">
            <a:avLst/>
          </a:prstGeom>
        </p:spPr>
        <p:txBody>
          <a:bodyPr vert="horz" wrap="square" lIns="0" tIns="91440" rIns="0" bIns="0" rtlCol="0">
            <a:spAutoFit/>
          </a:bodyPr>
          <a:lstStyle/>
          <a:p>
            <a:pPr marL="12700" marR="5080" algn="ctr">
              <a:lnSpc>
                <a:spcPts val="4220"/>
              </a:lnSpc>
              <a:spcBef>
                <a:spcPts val="720"/>
              </a:spcBef>
            </a:pPr>
            <a:r>
              <a:rPr lang="en-US" sz="4400" b="1" spc="-5" dirty="0">
                <a:latin typeface="Times New Roman" panose="02020603050405020304" pitchFamily="18" charset="0"/>
                <a:cs typeface="Times New Roman" panose="02020603050405020304" pitchFamily="18" charset="0"/>
              </a:rPr>
              <a:t>Analyzing Key Words And </a:t>
            </a:r>
            <a:r>
              <a:rPr lang="en-US" sz="4400" b="1" spc="-990" dirty="0">
                <a:latin typeface="Times New Roman" panose="02020603050405020304" pitchFamily="18" charset="0"/>
                <a:cs typeface="Times New Roman" panose="02020603050405020304" pitchFamily="18" charset="0"/>
              </a:rPr>
              <a:t> </a:t>
            </a:r>
            <a:r>
              <a:rPr lang="en-US" sz="4400" b="1" spc="-10" dirty="0">
                <a:latin typeface="Times New Roman" panose="02020603050405020304" pitchFamily="18" charset="0"/>
                <a:cs typeface="Times New Roman" panose="02020603050405020304" pitchFamily="18" charset="0"/>
              </a:rPr>
              <a:t>Structure</a:t>
            </a:r>
            <a:r>
              <a:rPr lang="en-US" sz="4400" b="1" spc="5" dirty="0">
                <a:latin typeface="Times New Roman" panose="02020603050405020304" pitchFamily="18" charset="0"/>
                <a:cs typeface="Times New Roman" panose="02020603050405020304" pitchFamily="18" charset="0"/>
              </a:rPr>
              <a:t> </a:t>
            </a:r>
            <a:r>
              <a:rPr lang="en-US" sz="4400" b="1" spc="-5" dirty="0">
                <a:latin typeface="Times New Roman" panose="02020603050405020304" pitchFamily="18" charset="0"/>
                <a:cs typeface="Times New Roman" panose="02020603050405020304" pitchFamily="18" charset="0"/>
              </a:rPr>
              <a:t>Of</a:t>
            </a:r>
            <a:r>
              <a:rPr lang="en-US" sz="4400" b="1" spc="-15" dirty="0">
                <a:latin typeface="Times New Roman" panose="02020603050405020304" pitchFamily="18" charset="0"/>
                <a:cs typeface="Times New Roman" panose="02020603050405020304" pitchFamily="18" charset="0"/>
              </a:rPr>
              <a:t> </a:t>
            </a:r>
            <a:r>
              <a:rPr lang="en-US" sz="4400" b="1" dirty="0">
                <a:latin typeface="Times New Roman" panose="02020603050405020304" pitchFamily="18" charset="0"/>
                <a:cs typeface="Times New Roman" panose="02020603050405020304" pitchFamily="18" charset="0"/>
              </a:rPr>
              <a:t>Essay</a:t>
            </a:r>
            <a:r>
              <a:rPr lang="en-US" sz="4400" b="1" spc="-10" dirty="0">
                <a:latin typeface="Times New Roman" panose="02020603050405020304" pitchFamily="18" charset="0"/>
                <a:cs typeface="Times New Roman" panose="02020603050405020304" pitchFamily="18" charset="0"/>
              </a:rPr>
              <a:t> </a:t>
            </a:r>
            <a:r>
              <a:rPr sz="4400" b="1" spc="-5" dirty="0">
                <a:latin typeface="Times New Roman" panose="02020603050405020304" pitchFamily="18" charset="0"/>
                <a:cs typeface="Times New Roman" panose="02020603050405020304" pitchFamily="18" charset="0"/>
              </a:rPr>
              <a:t>Questions</a:t>
            </a:r>
            <a:endParaRPr sz="4400" b="1" dirty="0">
              <a:latin typeface="Times New Roman" panose="02020603050405020304" pitchFamily="18" charset="0"/>
              <a:cs typeface="Times New Roman" panose="02020603050405020304" pitchFamily="18" charset="0"/>
            </a:endParaRPr>
          </a:p>
        </p:txBody>
      </p:sp>
      <p:sp>
        <p:nvSpPr>
          <p:cNvPr id="8" name="object 6">
            <a:extLst>
              <a:ext uri="{FF2B5EF4-FFF2-40B4-BE49-F238E27FC236}">
                <a16:creationId xmlns:a16="http://schemas.microsoft.com/office/drawing/2014/main" id="{F61DA2A2-9EA9-C04C-13A7-E4E134635575}"/>
              </a:ext>
            </a:extLst>
          </p:cNvPr>
          <p:cNvSpPr txBox="1"/>
          <p:nvPr/>
        </p:nvSpPr>
        <p:spPr>
          <a:xfrm>
            <a:off x="174752" y="1923397"/>
            <a:ext cx="12332558" cy="5079596"/>
          </a:xfrm>
          <a:prstGeom prst="rect">
            <a:avLst/>
          </a:prstGeom>
        </p:spPr>
        <p:txBody>
          <a:bodyPr vert="horz" wrap="square" lIns="0" tIns="49530" rIns="0" bIns="0" rtlCol="0">
            <a:spAutoFit/>
          </a:bodyPr>
          <a:lstStyle/>
          <a:p>
            <a:pPr marL="241300" marR="5080" indent="-229235">
              <a:spcBef>
                <a:spcPts val="390"/>
              </a:spcBef>
              <a:buFont typeface="Arial MT"/>
              <a:buChar char="•"/>
              <a:tabLst>
                <a:tab pos="241300" algn="l"/>
                <a:tab pos="241935" algn="l"/>
              </a:tabLst>
            </a:pPr>
            <a:r>
              <a:rPr sz="3400" spc="-5" dirty="0">
                <a:latin typeface="Times New Roman"/>
                <a:cs typeface="Times New Roman"/>
              </a:rPr>
              <a:t>There</a:t>
            </a:r>
            <a:r>
              <a:rPr sz="3400" spc="10" dirty="0">
                <a:latin typeface="Times New Roman"/>
                <a:cs typeface="Times New Roman"/>
              </a:rPr>
              <a:t> </a:t>
            </a:r>
            <a:r>
              <a:rPr sz="3400" spc="-5" dirty="0">
                <a:latin typeface="Times New Roman"/>
                <a:cs typeface="Times New Roman"/>
              </a:rPr>
              <a:t>is</a:t>
            </a:r>
            <a:r>
              <a:rPr sz="3400" spc="5" dirty="0">
                <a:latin typeface="Times New Roman"/>
                <a:cs typeface="Times New Roman"/>
              </a:rPr>
              <a:t> </a:t>
            </a:r>
            <a:r>
              <a:rPr sz="3400" spc="-5" dirty="0">
                <a:latin typeface="Times New Roman"/>
                <a:cs typeface="Times New Roman"/>
              </a:rPr>
              <a:t>usually</a:t>
            </a:r>
            <a:r>
              <a:rPr sz="3400" spc="5" dirty="0">
                <a:latin typeface="Times New Roman"/>
                <a:cs typeface="Times New Roman"/>
              </a:rPr>
              <a:t> </a:t>
            </a:r>
            <a:r>
              <a:rPr sz="3400" spc="-10" dirty="0">
                <a:latin typeface="Times New Roman"/>
                <a:cs typeface="Times New Roman"/>
              </a:rPr>
              <a:t>more</a:t>
            </a:r>
            <a:r>
              <a:rPr sz="3400" spc="30" dirty="0">
                <a:latin typeface="Times New Roman"/>
                <a:cs typeface="Times New Roman"/>
              </a:rPr>
              <a:t> </a:t>
            </a:r>
            <a:r>
              <a:rPr sz="3400" spc="-5" dirty="0">
                <a:latin typeface="Times New Roman"/>
                <a:cs typeface="Times New Roman"/>
              </a:rPr>
              <a:t>information</a:t>
            </a:r>
            <a:r>
              <a:rPr sz="3400" spc="25" dirty="0">
                <a:latin typeface="Times New Roman"/>
                <a:cs typeface="Times New Roman"/>
              </a:rPr>
              <a:t> </a:t>
            </a:r>
            <a:r>
              <a:rPr sz="3400" spc="-5" dirty="0">
                <a:latin typeface="Times New Roman"/>
                <a:cs typeface="Times New Roman"/>
              </a:rPr>
              <a:t>in</a:t>
            </a:r>
            <a:r>
              <a:rPr sz="3400" spc="10" dirty="0">
                <a:latin typeface="Times New Roman"/>
                <a:cs typeface="Times New Roman"/>
              </a:rPr>
              <a:t> </a:t>
            </a:r>
            <a:r>
              <a:rPr sz="3400" dirty="0">
                <a:latin typeface="Times New Roman"/>
                <a:cs typeface="Times New Roman"/>
              </a:rPr>
              <a:t>the</a:t>
            </a:r>
            <a:r>
              <a:rPr sz="3400" spc="-5" dirty="0">
                <a:latin typeface="Times New Roman"/>
                <a:cs typeface="Times New Roman"/>
              </a:rPr>
              <a:t> question</a:t>
            </a:r>
            <a:r>
              <a:rPr sz="3400" spc="5" dirty="0">
                <a:latin typeface="Times New Roman"/>
                <a:cs typeface="Times New Roman"/>
              </a:rPr>
              <a:t> </a:t>
            </a:r>
            <a:r>
              <a:rPr sz="3400" spc="-5" dirty="0">
                <a:latin typeface="Times New Roman"/>
                <a:cs typeface="Times New Roman"/>
              </a:rPr>
              <a:t>than</a:t>
            </a:r>
            <a:r>
              <a:rPr sz="3400" dirty="0">
                <a:latin typeface="Times New Roman"/>
                <a:cs typeface="Times New Roman"/>
              </a:rPr>
              <a:t> you</a:t>
            </a:r>
            <a:r>
              <a:rPr sz="3400" spc="-20" dirty="0">
                <a:latin typeface="Times New Roman"/>
                <a:cs typeface="Times New Roman"/>
              </a:rPr>
              <a:t> </a:t>
            </a:r>
            <a:r>
              <a:rPr sz="3400" spc="-5" dirty="0">
                <a:latin typeface="Times New Roman"/>
                <a:cs typeface="Times New Roman"/>
              </a:rPr>
              <a:t>think:</a:t>
            </a:r>
            <a:r>
              <a:rPr sz="3400" dirty="0">
                <a:latin typeface="Times New Roman"/>
                <a:cs typeface="Times New Roman"/>
              </a:rPr>
              <a:t> </a:t>
            </a:r>
            <a:r>
              <a:rPr sz="3400" spc="-5" dirty="0">
                <a:latin typeface="Times New Roman"/>
                <a:cs typeface="Times New Roman"/>
              </a:rPr>
              <a:t>it</a:t>
            </a:r>
            <a:r>
              <a:rPr sz="3400" spc="5" dirty="0">
                <a:latin typeface="Times New Roman"/>
                <a:cs typeface="Times New Roman"/>
              </a:rPr>
              <a:t> </a:t>
            </a:r>
            <a:r>
              <a:rPr sz="3400" spc="-5" dirty="0">
                <a:latin typeface="Times New Roman"/>
                <a:cs typeface="Times New Roman"/>
              </a:rPr>
              <a:t>can</a:t>
            </a:r>
            <a:r>
              <a:rPr sz="3400" spc="10" dirty="0">
                <a:latin typeface="Times New Roman"/>
                <a:cs typeface="Times New Roman"/>
              </a:rPr>
              <a:t> </a:t>
            </a:r>
            <a:r>
              <a:rPr sz="3400" spc="-5" dirty="0">
                <a:highlight>
                  <a:srgbClr val="FFFF00"/>
                </a:highlight>
                <a:latin typeface="Times New Roman"/>
                <a:cs typeface="Times New Roman"/>
              </a:rPr>
              <a:t>direct</a:t>
            </a:r>
            <a:r>
              <a:rPr sz="3400" spc="15" dirty="0">
                <a:highlight>
                  <a:srgbClr val="FFFF00"/>
                </a:highlight>
                <a:latin typeface="Times New Roman"/>
                <a:cs typeface="Times New Roman"/>
              </a:rPr>
              <a:t> </a:t>
            </a:r>
            <a:r>
              <a:rPr sz="3400" dirty="0">
                <a:highlight>
                  <a:srgbClr val="FFFF00"/>
                </a:highlight>
                <a:latin typeface="Times New Roman"/>
                <a:cs typeface="Times New Roman"/>
              </a:rPr>
              <a:t>you</a:t>
            </a:r>
            <a:r>
              <a:rPr sz="3400" spc="-5" dirty="0">
                <a:highlight>
                  <a:srgbClr val="FFFF00"/>
                </a:highlight>
                <a:latin typeface="Times New Roman"/>
                <a:cs typeface="Times New Roman"/>
              </a:rPr>
              <a:t> both</a:t>
            </a:r>
            <a:r>
              <a:rPr sz="3400" dirty="0">
                <a:highlight>
                  <a:srgbClr val="FFFF00"/>
                </a:highlight>
                <a:latin typeface="Times New Roman"/>
                <a:cs typeface="Times New Roman"/>
              </a:rPr>
              <a:t> </a:t>
            </a:r>
            <a:r>
              <a:rPr sz="3400" spc="-5" dirty="0">
                <a:highlight>
                  <a:srgbClr val="FFFF00"/>
                </a:highlight>
                <a:latin typeface="Times New Roman"/>
                <a:cs typeface="Times New Roman"/>
              </a:rPr>
              <a:t>in </a:t>
            </a:r>
            <a:r>
              <a:rPr sz="3400" spc="-535" dirty="0">
                <a:highlight>
                  <a:srgbClr val="FFFF00"/>
                </a:highlight>
                <a:latin typeface="Times New Roman"/>
                <a:cs typeface="Times New Roman"/>
              </a:rPr>
              <a:t> </a:t>
            </a:r>
            <a:r>
              <a:rPr sz="3400" spc="-10" dirty="0">
                <a:highlight>
                  <a:srgbClr val="FFFF00"/>
                </a:highlight>
                <a:latin typeface="Times New Roman"/>
                <a:cs typeface="Times New Roman"/>
              </a:rPr>
              <a:t>terms</a:t>
            </a:r>
            <a:r>
              <a:rPr sz="3400" spc="25" dirty="0">
                <a:highlight>
                  <a:srgbClr val="FFFF00"/>
                </a:highlight>
                <a:latin typeface="Times New Roman"/>
                <a:cs typeface="Times New Roman"/>
              </a:rPr>
              <a:t> </a:t>
            </a:r>
            <a:r>
              <a:rPr sz="3400" spc="-5" dirty="0">
                <a:highlight>
                  <a:srgbClr val="FFFF00"/>
                </a:highlight>
                <a:latin typeface="Times New Roman"/>
                <a:cs typeface="Times New Roman"/>
              </a:rPr>
              <a:t>of</a:t>
            </a:r>
            <a:r>
              <a:rPr sz="3400" spc="10" dirty="0">
                <a:highlight>
                  <a:srgbClr val="FFFF00"/>
                </a:highlight>
                <a:latin typeface="Times New Roman"/>
                <a:cs typeface="Times New Roman"/>
              </a:rPr>
              <a:t> </a:t>
            </a:r>
            <a:r>
              <a:rPr sz="3400" spc="-5" dirty="0">
                <a:highlight>
                  <a:srgbClr val="FFFF00"/>
                </a:highlight>
                <a:latin typeface="Times New Roman"/>
                <a:cs typeface="Times New Roman"/>
              </a:rPr>
              <a:t>structure</a:t>
            </a:r>
            <a:r>
              <a:rPr sz="3400" spc="20" dirty="0">
                <a:highlight>
                  <a:srgbClr val="FFFF00"/>
                </a:highlight>
                <a:latin typeface="Times New Roman"/>
                <a:cs typeface="Times New Roman"/>
              </a:rPr>
              <a:t> </a:t>
            </a:r>
            <a:r>
              <a:rPr sz="3400" spc="-5" dirty="0">
                <a:highlight>
                  <a:srgbClr val="FFFF00"/>
                </a:highlight>
                <a:latin typeface="Times New Roman"/>
                <a:cs typeface="Times New Roman"/>
              </a:rPr>
              <a:t>and</a:t>
            </a:r>
            <a:r>
              <a:rPr sz="3400" dirty="0">
                <a:highlight>
                  <a:srgbClr val="FFFF00"/>
                </a:highlight>
                <a:latin typeface="Times New Roman"/>
                <a:cs typeface="Times New Roman"/>
              </a:rPr>
              <a:t> </a:t>
            </a:r>
            <a:r>
              <a:rPr sz="3400" spc="-5" dirty="0">
                <a:highlight>
                  <a:srgbClr val="FFFF00"/>
                </a:highlight>
                <a:latin typeface="Times New Roman"/>
                <a:cs typeface="Times New Roman"/>
              </a:rPr>
              <a:t>content</a:t>
            </a:r>
            <a:r>
              <a:rPr sz="3400" spc="-5" dirty="0">
                <a:latin typeface="Times New Roman"/>
                <a:cs typeface="Times New Roman"/>
              </a:rPr>
              <a:t>.</a:t>
            </a:r>
            <a:r>
              <a:rPr sz="3400" spc="5" dirty="0">
                <a:latin typeface="Times New Roman"/>
                <a:cs typeface="Times New Roman"/>
              </a:rPr>
              <a:t> </a:t>
            </a:r>
            <a:r>
              <a:rPr sz="3400" b="1" u="sng" spc="-5" dirty="0">
                <a:latin typeface="Times New Roman"/>
                <a:cs typeface="Times New Roman"/>
              </a:rPr>
              <a:t>Even</a:t>
            </a:r>
            <a:r>
              <a:rPr sz="3400" b="1" u="sng" spc="5" dirty="0">
                <a:latin typeface="Times New Roman"/>
                <a:cs typeface="Times New Roman"/>
              </a:rPr>
              <a:t> </a:t>
            </a:r>
            <a:r>
              <a:rPr sz="3400" b="1" u="sng" spc="-5" dirty="0">
                <a:latin typeface="Times New Roman"/>
                <a:cs typeface="Times New Roman"/>
              </a:rPr>
              <a:t>a</a:t>
            </a:r>
            <a:r>
              <a:rPr sz="3400" b="1" u="sng" spc="5" dirty="0">
                <a:latin typeface="Times New Roman"/>
                <a:cs typeface="Times New Roman"/>
              </a:rPr>
              <a:t> </a:t>
            </a:r>
            <a:r>
              <a:rPr sz="3400" b="1" u="sng" spc="-5" dirty="0">
                <a:latin typeface="Times New Roman"/>
                <a:cs typeface="Times New Roman"/>
              </a:rPr>
              <a:t>single</a:t>
            </a:r>
            <a:r>
              <a:rPr sz="3400" b="1" u="sng" dirty="0">
                <a:latin typeface="Times New Roman"/>
                <a:cs typeface="Times New Roman"/>
              </a:rPr>
              <a:t> </a:t>
            </a:r>
            <a:r>
              <a:rPr sz="3400" b="1" u="sng" spc="-5" dirty="0">
                <a:latin typeface="Times New Roman"/>
                <a:cs typeface="Times New Roman"/>
              </a:rPr>
              <a:t>word</a:t>
            </a:r>
            <a:r>
              <a:rPr sz="3400" b="1" u="sng" spc="15" dirty="0">
                <a:latin typeface="Times New Roman"/>
                <a:cs typeface="Times New Roman"/>
              </a:rPr>
              <a:t> </a:t>
            </a:r>
            <a:r>
              <a:rPr sz="3400" b="1" u="sng" spc="-5" dirty="0">
                <a:latin typeface="Times New Roman"/>
                <a:cs typeface="Times New Roman"/>
              </a:rPr>
              <a:t>in</a:t>
            </a:r>
            <a:r>
              <a:rPr sz="3400" b="1" u="sng" spc="5" dirty="0">
                <a:latin typeface="Times New Roman"/>
                <a:cs typeface="Times New Roman"/>
              </a:rPr>
              <a:t> </a:t>
            </a:r>
            <a:r>
              <a:rPr sz="3400" b="1" u="sng" spc="-5" dirty="0">
                <a:latin typeface="Times New Roman"/>
                <a:cs typeface="Times New Roman"/>
              </a:rPr>
              <a:t>the</a:t>
            </a:r>
            <a:r>
              <a:rPr sz="3400" b="1" u="sng" dirty="0">
                <a:latin typeface="Times New Roman"/>
                <a:cs typeface="Times New Roman"/>
              </a:rPr>
              <a:t> </a:t>
            </a:r>
            <a:r>
              <a:rPr sz="3400" b="1" u="sng" spc="-5" dirty="0">
                <a:latin typeface="Times New Roman"/>
                <a:cs typeface="Times New Roman"/>
              </a:rPr>
              <a:t>question</a:t>
            </a:r>
            <a:r>
              <a:rPr sz="3400" b="1" u="sng" spc="5" dirty="0">
                <a:latin typeface="Times New Roman"/>
                <a:cs typeface="Times New Roman"/>
              </a:rPr>
              <a:t> </a:t>
            </a:r>
            <a:r>
              <a:rPr sz="3400" b="1" u="sng" spc="-5" dirty="0">
                <a:latin typeface="Times New Roman"/>
                <a:cs typeface="Times New Roman"/>
              </a:rPr>
              <a:t>can</a:t>
            </a:r>
            <a:r>
              <a:rPr sz="3400" b="1" u="sng" spc="5" dirty="0">
                <a:latin typeface="Times New Roman"/>
                <a:cs typeface="Times New Roman"/>
              </a:rPr>
              <a:t> </a:t>
            </a:r>
            <a:r>
              <a:rPr sz="3400" b="1" u="sng" spc="-5" dirty="0">
                <a:latin typeface="Times New Roman"/>
                <a:cs typeface="Times New Roman"/>
              </a:rPr>
              <a:t>give </a:t>
            </a:r>
            <a:r>
              <a:rPr sz="3400" b="1" u="sng" dirty="0">
                <a:latin typeface="Times New Roman"/>
                <a:cs typeface="Times New Roman"/>
              </a:rPr>
              <a:t>you</a:t>
            </a:r>
            <a:r>
              <a:rPr sz="3400" b="1" u="sng" spc="-10" dirty="0">
                <a:latin typeface="Times New Roman"/>
                <a:cs typeface="Times New Roman"/>
              </a:rPr>
              <a:t> </a:t>
            </a:r>
            <a:r>
              <a:rPr sz="3400" b="1" u="sng" spc="-5" dirty="0">
                <a:latin typeface="Times New Roman"/>
                <a:cs typeface="Times New Roman"/>
              </a:rPr>
              <a:t>a</a:t>
            </a:r>
            <a:r>
              <a:rPr sz="3400" b="1" u="sng" spc="5" dirty="0">
                <a:latin typeface="Times New Roman"/>
                <a:cs typeface="Times New Roman"/>
              </a:rPr>
              <a:t> </a:t>
            </a:r>
            <a:r>
              <a:rPr sz="3400" b="1" u="sng" spc="-5" dirty="0">
                <a:latin typeface="Times New Roman"/>
                <a:cs typeface="Times New Roman"/>
              </a:rPr>
              <a:t>useful </a:t>
            </a:r>
            <a:r>
              <a:rPr sz="3400" b="1" u="sng" dirty="0">
                <a:latin typeface="Times New Roman"/>
                <a:cs typeface="Times New Roman"/>
              </a:rPr>
              <a:t> </a:t>
            </a:r>
            <a:r>
              <a:rPr sz="3400" b="1" u="sng" spc="-5" dirty="0">
                <a:latin typeface="Times New Roman"/>
                <a:cs typeface="Times New Roman"/>
              </a:rPr>
              <a:t>clue </a:t>
            </a:r>
            <a:r>
              <a:rPr sz="3400" spc="-5" dirty="0">
                <a:latin typeface="Times New Roman"/>
                <a:cs typeface="Times New Roman"/>
              </a:rPr>
              <a:t>about</a:t>
            </a:r>
            <a:r>
              <a:rPr sz="3400" spc="-10" dirty="0">
                <a:latin typeface="Times New Roman"/>
                <a:cs typeface="Times New Roman"/>
              </a:rPr>
              <a:t> </a:t>
            </a:r>
            <a:r>
              <a:rPr sz="3400" spc="-5" dirty="0">
                <a:latin typeface="Times New Roman"/>
                <a:cs typeface="Times New Roman"/>
              </a:rPr>
              <a:t>what </a:t>
            </a:r>
            <a:r>
              <a:rPr sz="3400" dirty="0">
                <a:latin typeface="Times New Roman"/>
                <a:cs typeface="Times New Roman"/>
              </a:rPr>
              <a:t>you</a:t>
            </a:r>
            <a:r>
              <a:rPr sz="3400" spc="-15" dirty="0">
                <a:latin typeface="Times New Roman"/>
                <a:cs typeface="Times New Roman"/>
              </a:rPr>
              <a:t> </a:t>
            </a:r>
            <a:r>
              <a:rPr sz="3400" spc="-5" dirty="0">
                <a:latin typeface="Times New Roman"/>
                <a:cs typeface="Times New Roman"/>
              </a:rPr>
              <a:t>are</a:t>
            </a:r>
            <a:r>
              <a:rPr sz="3400" spc="5" dirty="0">
                <a:latin typeface="Times New Roman"/>
                <a:cs typeface="Times New Roman"/>
              </a:rPr>
              <a:t> </a:t>
            </a:r>
            <a:r>
              <a:rPr sz="3400" spc="-5" dirty="0">
                <a:latin typeface="Times New Roman"/>
                <a:cs typeface="Times New Roman"/>
              </a:rPr>
              <a:t>expected</a:t>
            </a:r>
            <a:r>
              <a:rPr sz="3400" spc="10" dirty="0">
                <a:latin typeface="Times New Roman"/>
                <a:cs typeface="Times New Roman"/>
              </a:rPr>
              <a:t> </a:t>
            </a:r>
            <a:r>
              <a:rPr sz="3400" spc="-5" dirty="0">
                <a:latin typeface="Times New Roman"/>
                <a:cs typeface="Times New Roman"/>
              </a:rPr>
              <a:t>to</a:t>
            </a:r>
            <a:r>
              <a:rPr sz="3400" spc="-10" dirty="0">
                <a:latin typeface="Times New Roman"/>
                <a:cs typeface="Times New Roman"/>
              </a:rPr>
              <a:t> </a:t>
            </a:r>
            <a:r>
              <a:rPr sz="3400" spc="-5" dirty="0">
                <a:latin typeface="Times New Roman"/>
                <a:cs typeface="Times New Roman"/>
              </a:rPr>
              <a:t>write</a:t>
            </a:r>
            <a:r>
              <a:rPr sz="3400" spc="10" dirty="0">
                <a:latin typeface="Times New Roman"/>
                <a:cs typeface="Times New Roman"/>
              </a:rPr>
              <a:t> </a:t>
            </a:r>
            <a:r>
              <a:rPr sz="3400" spc="-5" dirty="0">
                <a:latin typeface="Times New Roman"/>
                <a:cs typeface="Times New Roman"/>
              </a:rPr>
              <a:t>in</a:t>
            </a:r>
            <a:r>
              <a:rPr sz="3400" dirty="0">
                <a:latin typeface="Times New Roman"/>
                <a:cs typeface="Times New Roman"/>
              </a:rPr>
              <a:t> your</a:t>
            </a:r>
            <a:r>
              <a:rPr sz="3400" spc="-25" dirty="0">
                <a:latin typeface="Times New Roman"/>
                <a:cs typeface="Times New Roman"/>
              </a:rPr>
              <a:t> </a:t>
            </a:r>
            <a:r>
              <a:rPr sz="3400" spc="-30" dirty="0">
                <a:latin typeface="Times New Roman"/>
                <a:cs typeface="Times New Roman"/>
              </a:rPr>
              <a:t>essay.</a:t>
            </a:r>
            <a:endParaRPr lang="en-US" sz="3400" spc="-30" dirty="0">
              <a:latin typeface="Times New Roman"/>
              <a:cs typeface="Times New Roman"/>
            </a:endParaRPr>
          </a:p>
          <a:p>
            <a:pPr marL="241300" marR="5080" indent="-229235">
              <a:spcBef>
                <a:spcPts val="390"/>
              </a:spcBef>
              <a:buFont typeface="Arial MT"/>
              <a:buChar char="•"/>
              <a:tabLst>
                <a:tab pos="241300" algn="l"/>
                <a:tab pos="241935" algn="l"/>
              </a:tabLst>
            </a:pPr>
            <a:endParaRPr sz="3400" dirty="0">
              <a:latin typeface="Times New Roman"/>
              <a:cs typeface="Times New Roman"/>
            </a:endParaRPr>
          </a:p>
          <a:p>
            <a:pPr marL="12065">
              <a:spcBef>
                <a:spcPts val="690"/>
              </a:spcBef>
              <a:tabLst>
                <a:tab pos="241300" algn="l"/>
                <a:tab pos="241935" algn="l"/>
              </a:tabLst>
            </a:pPr>
            <a:r>
              <a:rPr lang="en-US" sz="3400" spc="-5" dirty="0">
                <a:latin typeface="Times New Roman"/>
                <a:cs typeface="Times New Roman"/>
              </a:rPr>
              <a:t> - </a:t>
            </a:r>
            <a:r>
              <a:rPr sz="3400" spc="-5" dirty="0">
                <a:latin typeface="Times New Roman"/>
                <a:cs typeface="Times New Roman"/>
              </a:rPr>
              <a:t>Example:</a:t>
            </a:r>
            <a:endParaRPr sz="3400" dirty="0">
              <a:latin typeface="Times New Roman"/>
              <a:cs typeface="Times New Roman"/>
            </a:endParaRPr>
          </a:p>
          <a:p>
            <a:pPr marL="241300" indent="-229235">
              <a:spcBef>
                <a:spcPts val="745"/>
              </a:spcBef>
              <a:buFont typeface="Arial MT"/>
              <a:buChar char="•"/>
              <a:tabLst>
                <a:tab pos="241300" algn="l"/>
                <a:tab pos="241935" algn="l"/>
              </a:tabLst>
            </a:pPr>
            <a:r>
              <a:rPr sz="3400" b="1" spc="-5" dirty="0">
                <a:solidFill>
                  <a:srgbClr val="FF0000"/>
                </a:solidFill>
                <a:latin typeface="Times New Roman"/>
                <a:cs typeface="Times New Roman"/>
              </a:rPr>
              <a:t>Learning</a:t>
            </a:r>
            <a:r>
              <a:rPr sz="3400" b="1" spc="10" dirty="0">
                <a:solidFill>
                  <a:srgbClr val="FF0000"/>
                </a:solidFill>
                <a:latin typeface="Times New Roman"/>
                <a:cs typeface="Times New Roman"/>
              </a:rPr>
              <a:t> </a:t>
            </a:r>
            <a:r>
              <a:rPr sz="3400" b="1" spc="-5" dirty="0">
                <a:solidFill>
                  <a:srgbClr val="FF0000"/>
                </a:solidFill>
                <a:latin typeface="Times New Roman"/>
                <a:cs typeface="Times New Roman"/>
              </a:rPr>
              <a:t>to</a:t>
            </a:r>
            <a:r>
              <a:rPr sz="3400" b="1" spc="5" dirty="0">
                <a:solidFill>
                  <a:srgbClr val="FF0000"/>
                </a:solidFill>
                <a:latin typeface="Times New Roman"/>
                <a:cs typeface="Times New Roman"/>
              </a:rPr>
              <a:t> </a:t>
            </a:r>
            <a:r>
              <a:rPr sz="3400" b="1" spc="-5" dirty="0">
                <a:solidFill>
                  <a:srgbClr val="FF0000"/>
                </a:solidFill>
                <a:latin typeface="Times New Roman"/>
                <a:cs typeface="Times New Roman"/>
              </a:rPr>
              <a:t>manage</a:t>
            </a:r>
            <a:r>
              <a:rPr sz="3400" b="1" dirty="0">
                <a:solidFill>
                  <a:srgbClr val="FF0000"/>
                </a:solidFill>
                <a:latin typeface="Times New Roman"/>
                <a:cs typeface="Times New Roman"/>
              </a:rPr>
              <a:t> </a:t>
            </a:r>
            <a:r>
              <a:rPr sz="3400" b="1" spc="-5" dirty="0">
                <a:solidFill>
                  <a:srgbClr val="FF0000"/>
                </a:solidFill>
                <a:latin typeface="Times New Roman"/>
                <a:cs typeface="Times New Roman"/>
              </a:rPr>
              <a:t>money</a:t>
            </a:r>
            <a:r>
              <a:rPr sz="3400" b="1" spc="20" dirty="0">
                <a:solidFill>
                  <a:srgbClr val="FF0000"/>
                </a:solidFill>
                <a:latin typeface="Times New Roman"/>
                <a:cs typeface="Times New Roman"/>
              </a:rPr>
              <a:t> </a:t>
            </a:r>
            <a:r>
              <a:rPr sz="3400" b="1" spc="-5" dirty="0">
                <a:solidFill>
                  <a:srgbClr val="FF0000"/>
                </a:solidFill>
                <a:latin typeface="Times New Roman"/>
                <a:cs typeface="Times New Roman"/>
              </a:rPr>
              <a:t>is one</a:t>
            </a:r>
            <a:r>
              <a:rPr sz="3400" b="1" dirty="0">
                <a:solidFill>
                  <a:srgbClr val="FF0000"/>
                </a:solidFill>
                <a:latin typeface="Times New Roman"/>
                <a:cs typeface="Times New Roman"/>
              </a:rPr>
              <a:t> </a:t>
            </a:r>
            <a:r>
              <a:rPr sz="3400" b="1" spc="-5" dirty="0">
                <a:solidFill>
                  <a:srgbClr val="FF0000"/>
                </a:solidFill>
                <a:latin typeface="Times New Roman"/>
                <a:cs typeface="Times New Roman"/>
              </a:rPr>
              <a:t>of</a:t>
            </a:r>
            <a:r>
              <a:rPr sz="3400" b="1" spc="5" dirty="0">
                <a:solidFill>
                  <a:srgbClr val="FF0000"/>
                </a:solidFill>
                <a:latin typeface="Times New Roman"/>
                <a:cs typeface="Times New Roman"/>
              </a:rPr>
              <a:t> </a:t>
            </a:r>
            <a:r>
              <a:rPr sz="3400" b="1" spc="-5" dirty="0">
                <a:solidFill>
                  <a:srgbClr val="FF0000"/>
                </a:solidFill>
                <a:latin typeface="Times New Roman"/>
                <a:cs typeface="Times New Roman"/>
              </a:rPr>
              <a:t>the</a:t>
            </a:r>
            <a:r>
              <a:rPr sz="3400" b="1" spc="10" dirty="0">
                <a:solidFill>
                  <a:srgbClr val="FF0000"/>
                </a:solidFill>
                <a:latin typeface="Times New Roman"/>
                <a:cs typeface="Times New Roman"/>
              </a:rPr>
              <a:t> </a:t>
            </a:r>
            <a:r>
              <a:rPr sz="3400" b="1" spc="-5" dirty="0">
                <a:solidFill>
                  <a:srgbClr val="FF0000"/>
                </a:solidFill>
                <a:latin typeface="Times New Roman"/>
                <a:cs typeface="Times New Roman"/>
              </a:rPr>
              <a:t>key</a:t>
            </a:r>
            <a:r>
              <a:rPr sz="3400" b="1" spc="10" dirty="0">
                <a:solidFill>
                  <a:srgbClr val="FF0000"/>
                </a:solidFill>
                <a:latin typeface="Times New Roman"/>
                <a:cs typeface="Times New Roman"/>
              </a:rPr>
              <a:t> </a:t>
            </a:r>
            <a:r>
              <a:rPr sz="3400" b="1" spc="-5" dirty="0">
                <a:solidFill>
                  <a:srgbClr val="FF0000"/>
                </a:solidFill>
                <a:latin typeface="Times New Roman"/>
                <a:cs typeface="Times New Roman"/>
              </a:rPr>
              <a:t>aspects </a:t>
            </a:r>
            <a:r>
              <a:rPr sz="3400" b="1" dirty="0">
                <a:solidFill>
                  <a:srgbClr val="FF0000"/>
                </a:solidFill>
                <a:latin typeface="Times New Roman"/>
                <a:cs typeface="Times New Roman"/>
              </a:rPr>
              <a:t>of </a:t>
            </a:r>
            <a:r>
              <a:rPr sz="3400" b="1" spc="-5" dirty="0">
                <a:solidFill>
                  <a:srgbClr val="FF0000"/>
                </a:solidFill>
                <a:latin typeface="Times New Roman"/>
                <a:cs typeface="Times New Roman"/>
              </a:rPr>
              <a:t>adult</a:t>
            </a:r>
            <a:r>
              <a:rPr sz="3400" b="1" dirty="0">
                <a:solidFill>
                  <a:srgbClr val="FF0000"/>
                </a:solidFill>
                <a:latin typeface="Times New Roman"/>
                <a:cs typeface="Times New Roman"/>
              </a:rPr>
              <a:t> </a:t>
            </a:r>
            <a:r>
              <a:rPr sz="3400" b="1" spc="-5" dirty="0">
                <a:solidFill>
                  <a:srgbClr val="FF0000"/>
                </a:solidFill>
                <a:latin typeface="Times New Roman"/>
                <a:cs typeface="Times New Roman"/>
              </a:rPr>
              <a:t>life</a:t>
            </a:r>
            <a:endParaRPr sz="3400" dirty="0">
              <a:latin typeface="Times New Roman"/>
              <a:cs typeface="Times New Roman"/>
            </a:endParaRPr>
          </a:p>
          <a:p>
            <a:pPr marL="241300" indent="-229235">
              <a:spcBef>
                <a:spcPts val="730"/>
              </a:spcBef>
              <a:buFont typeface="Arial MT"/>
              <a:buChar char="•"/>
              <a:tabLst>
                <a:tab pos="241300" algn="l"/>
                <a:tab pos="241935" algn="l"/>
              </a:tabLst>
            </a:pPr>
            <a:r>
              <a:rPr sz="3400" b="1" spc="-5" dirty="0">
                <a:latin typeface="Times New Roman"/>
                <a:cs typeface="Times New Roman"/>
              </a:rPr>
              <a:t>How</a:t>
            </a:r>
            <a:r>
              <a:rPr sz="3400" b="1" dirty="0">
                <a:latin typeface="Times New Roman"/>
                <a:cs typeface="Times New Roman"/>
              </a:rPr>
              <a:t> </a:t>
            </a:r>
            <a:r>
              <a:rPr sz="3400" b="1" spc="-5" dirty="0">
                <a:latin typeface="Times New Roman"/>
                <a:cs typeface="Times New Roman"/>
              </a:rPr>
              <a:t>in</a:t>
            </a:r>
            <a:r>
              <a:rPr sz="3400" b="1" spc="5" dirty="0">
                <a:latin typeface="Times New Roman"/>
                <a:cs typeface="Times New Roman"/>
              </a:rPr>
              <a:t> </a:t>
            </a:r>
            <a:r>
              <a:rPr sz="3400" b="1" dirty="0">
                <a:latin typeface="Times New Roman"/>
                <a:cs typeface="Times New Roman"/>
              </a:rPr>
              <a:t>your</a:t>
            </a:r>
            <a:r>
              <a:rPr sz="3400" b="1" spc="-40" dirty="0">
                <a:latin typeface="Times New Roman"/>
                <a:cs typeface="Times New Roman"/>
              </a:rPr>
              <a:t> </a:t>
            </a:r>
            <a:r>
              <a:rPr sz="3400" b="1" spc="-5" dirty="0">
                <a:latin typeface="Times New Roman"/>
                <a:cs typeface="Times New Roman"/>
              </a:rPr>
              <a:t>view</a:t>
            </a:r>
            <a:r>
              <a:rPr sz="3400" b="1" dirty="0">
                <a:latin typeface="Times New Roman"/>
                <a:cs typeface="Times New Roman"/>
              </a:rPr>
              <a:t> </a:t>
            </a:r>
            <a:r>
              <a:rPr sz="3400" b="1" spc="-5" dirty="0">
                <a:latin typeface="Times New Roman"/>
                <a:cs typeface="Times New Roman"/>
              </a:rPr>
              <a:t>can</a:t>
            </a:r>
            <a:r>
              <a:rPr sz="3400" b="1" spc="10" dirty="0">
                <a:latin typeface="Times New Roman"/>
                <a:cs typeface="Times New Roman"/>
              </a:rPr>
              <a:t> </a:t>
            </a:r>
            <a:r>
              <a:rPr sz="3400" b="1" spc="-5" dirty="0">
                <a:latin typeface="Times New Roman"/>
                <a:cs typeface="Times New Roman"/>
              </a:rPr>
              <a:t>individuals</a:t>
            </a:r>
            <a:r>
              <a:rPr sz="3400" b="1" spc="-10" dirty="0">
                <a:latin typeface="Times New Roman"/>
                <a:cs typeface="Times New Roman"/>
              </a:rPr>
              <a:t> </a:t>
            </a:r>
            <a:r>
              <a:rPr sz="3400" b="1" spc="-5" dirty="0">
                <a:latin typeface="Times New Roman"/>
                <a:cs typeface="Times New Roman"/>
              </a:rPr>
              <a:t>best</a:t>
            </a:r>
            <a:r>
              <a:rPr sz="3400" b="1" spc="15" dirty="0">
                <a:latin typeface="Times New Roman"/>
                <a:cs typeface="Times New Roman"/>
              </a:rPr>
              <a:t> </a:t>
            </a:r>
            <a:r>
              <a:rPr sz="3400" b="1" spc="-5" dirty="0">
                <a:latin typeface="Times New Roman"/>
                <a:cs typeface="Times New Roman"/>
              </a:rPr>
              <a:t>learn</a:t>
            </a:r>
            <a:r>
              <a:rPr sz="3400" b="1" spc="5" dirty="0">
                <a:latin typeface="Times New Roman"/>
                <a:cs typeface="Times New Roman"/>
              </a:rPr>
              <a:t> </a:t>
            </a:r>
            <a:r>
              <a:rPr sz="3400" b="1" spc="-5" dirty="0">
                <a:latin typeface="Times New Roman"/>
                <a:cs typeface="Times New Roman"/>
              </a:rPr>
              <a:t>to</a:t>
            </a:r>
            <a:r>
              <a:rPr sz="3400" b="1" spc="5" dirty="0">
                <a:latin typeface="Times New Roman"/>
                <a:cs typeface="Times New Roman"/>
              </a:rPr>
              <a:t> </a:t>
            </a:r>
            <a:r>
              <a:rPr sz="3400" b="1" spc="-5" dirty="0">
                <a:latin typeface="Times New Roman"/>
                <a:cs typeface="Times New Roman"/>
              </a:rPr>
              <a:t>manage</a:t>
            </a:r>
            <a:r>
              <a:rPr sz="3400" b="1" dirty="0">
                <a:latin typeface="Times New Roman"/>
                <a:cs typeface="Times New Roman"/>
              </a:rPr>
              <a:t> </a:t>
            </a:r>
            <a:r>
              <a:rPr sz="3400" b="1" spc="-5" dirty="0">
                <a:latin typeface="Times New Roman"/>
                <a:cs typeface="Times New Roman"/>
              </a:rPr>
              <a:t>their</a:t>
            </a:r>
            <a:r>
              <a:rPr sz="3400" b="1" spc="-25" dirty="0">
                <a:latin typeface="Times New Roman"/>
                <a:cs typeface="Times New Roman"/>
              </a:rPr>
              <a:t> </a:t>
            </a:r>
            <a:r>
              <a:rPr sz="3400" b="1" spc="-5" dirty="0">
                <a:latin typeface="Times New Roman"/>
                <a:cs typeface="Times New Roman"/>
              </a:rPr>
              <a:t>money?</a:t>
            </a:r>
            <a:endParaRPr sz="3400" dirty="0">
              <a:latin typeface="Times New Roman"/>
              <a:cs typeface="Times New Roman"/>
            </a:endParaRPr>
          </a:p>
        </p:txBody>
      </p:sp>
    </p:spTree>
    <p:extLst>
      <p:ext uri="{BB962C8B-B14F-4D97-AF65-F5344CB8AC3E}">
        <p14:creationId xmlns:p14="http://schemas.microsoft.com/office/powerpoint/2010/main" val="19290843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598" y="-1"/>
            <a:ext cx="13004801" cy="73152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2733" y="241776"/>
            <a:ext cx="12504115" cy="6808013"/>
          </a:xfrm>
          <a:prstGeom prst="rect">
            <a:avLst/>
          </a:prstGeom>
          <a:ln w="6350" cap="flat" cmpd="sng" algn="ctr">
            <a:noFill/>
            <a:prstDash val="solid"/>
          </a:ln>
          <a:effectLst>
            <a:softEdge rad="0"/>
          </a:effectLst>
        </p:spPr>
        <p:txBody>
          <a:bodyPr/>
          <a:lstStyle/>
          <a:p>
            <a:pPr marL="0" marR="0" lvl="0" indent="0" algn="l" defTabSz="951799"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6" name="Picture 5" descr="A logo of a university&#10;&#10;Description automatically generated">
            <a:extLst>
              <a:ext uri="{FF2B5EF4-FFF2-40B4-BE49-F238E27FC236}">
                <a16:creationId xmlns:a16="http://schemas.microsoft.com/office/drawing/2014/main" id="{2BE31AD7-DBE4-F5CB-46A6-8889CF0CF4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97065" y="-59366"/>
            <a:ext cx="1117601" cy="1097280"/>
          </a:xfrm>
          <a:prstGeom prst="rect">
            <a:avLst/>
          </a:prstGeom>
          <a:ln>
            <a:noFill/>
          </a:ln>
          <a:effectLst>
            <a:softEdge rad="112500"/>
          </a:effectLst>
        </p:spPr>
      </p:pic>
      <p:graphicFrame>
        <p:nvGraphicFramePr>
          <p:cNvPr id="4" name="object 2">
            <a:extLst>
              <a:ext uri="{FF2B5EF4-FFF2-40B4-BE49-F238E27FC236}">
                <a16:creationId xmlns:a16="http://schemas.microsoft.com/office/drawing/2014/main" id="{078176C4-5459-637D-A5E3-5F9979762A4C}"/>
              </a:ext>
            </a:extLst>
          </p:cNvPr>
          <p:cNvGraphicFramePr>
            <a:graphicFrameLocks noGrp="1"/>
          </p:cNvGraphicFramePr>
          <p:nvPr>
            <p:extLst>
              <p:ext uri="{D42A27DB-BD31-4B8C-83A1-F6EECF244321}">
                <p14:modId xmlns:p14="http://schemas.microsoft.com/office/powerpoint/2010/main" val="335145243"/>
              </p:ext>
            </p:extLst>
          </p:nvPr>
        </p:nvGraphicFramePr>
        <p:xfrm>
          <a:off x="114883" y="249370"/>
          <a:ext cx="12511965" cy="6889687"/>
        </p:xfrm>
        <a:graphic>
          <a:graphicData uri="http://schemas.openxmlformats.org/drawingml/2006/table">
            <a:tbl>
              <a:tblPr firstRow="1" bandRow="1"/>
              <a:tblGrid>
                <a:gridCol w="577955">
                  <a:extLst>
                    <a:ext uri="{9D8B030D-6E8A-4147-A177-3AD203B41FA5}">
                      <a16:colId xmlns:a16="http://schemas.microsoft.com/office/drawing/2014/main" val="20000"/>
                    </a:ext>
                  </a:extLst>
                </a:gridCol>
                <a:gridCol w="4864859">
                  <a:extLst>
                    <a:ext uri="{9D8B030D-6E8A-4147-A177-3AD203B41FA5}">
                      <a16:colId xmlns:a16="http://schemas.microsoft.com/office/drawing/2014/main" val="20001"/>
                    </a:ext>
                  </a:extLst>
                </a:gridCol>
                <a:gridCol w="7069151">
                  <a:extLst>
                    <a:ext uri="{9D8B030D-6E8A-4147-A177-3AD203B41FA5}">
                      <a16:colId xmlns:a16="http://schemas.microsoft.com/office/drawing/2014/main" val="20002"/>
                    </a:ext>
                  </a:extLst>
                </a:gridCol>
              </a:tblGrid>
              <a:tr h="2442337">
                <a:tc>
                  <a:txBody>
                    <a:bodyPr/>
                    <a:lstStyle>
                      <a:lvl1pPr marL="0" algn="l" defTabSz="975321" rtl="0" eaLnBrk="1" latinLnBrk="0" hangingPunct="1">
                        <a:defRPr sz="1920" kern="1200">
                          <a:solidFill>
                            <a:schemeClr val="tx1"/>
                          </a:solidFill>
                          <a:latin typeface="Calibri"/>
                        </a:defRPr>
                      </a:lvl1pPr>
                      <a:lvl2pPr marL="487660" algn="l" defTabSz="975321" rtl="0" eaLnBrk="1" latinLnBrk="0" hangingPunct="1">
                        <a:defRPr sz="1920" kern="1200">
                          <a:solidFill>
                            <a:schemeClr val="tx1"/>
                          </a:solidFill>
                          <a:latin typeface="Calibri"/>
                        </a:defRPr>
                      </a:lvl2pPr>
                      <a:lvl3pPr marL="975321" algn="l" defTabSz="975321" rtl="0" eaLnBrk="1" latinLnBrk="0" hangingPunct="1">
                        <a:defRPr sz="1920" kern="1200">
                          <a:solidFill>
                            <a:schemeClr val="tx1"/>
                          </a:solidFill>
                          <a:latin typeface="Calibri"/>
                        </a:defRPr>
                      </a:lvl3pPr>
                      <a:lvl4pPr marL="1462981" algn="l" defTabSz="975321" rtl="0" eaLnBrk="1" latinLnBrk="0" hangingPunct="1">
                        <a:defRPr sz="1920" kern="1200">
                          <a:solidFill>
                            <a:schemeClr val="tx1"/>
                          </a:solidFill>
                          <a:latin typeface="Calibri"/>
                        </a:defRPr>
                      </a:lvl4pPr>
                      <a:lvl5pPr marL="1950642" algn="l" defTabSz="975321" rtl="0" eaLnBrk="1" latinLnBrk="0" hangingPunct="1">
                        <a:defRPr sz="1920" kern="1200">
                          <a:solidFill>
                            <a:schemeClr val="tx1"/>
                          </a:solidFill>
                          <a:latin typeface="Calibri"/>
                        </a:defRPr>
                      </a:lvl5pPr>
                      <a:lvl6pPr marL="2438302" algn="l" defTabSz="975321" rtl="0" eaLnBrk="1" latinLnBrk="0" hangingPunct="1">
                        <a:defRPr sz="1920" kern="1200">
                          <a:solidFill>
                            <a:schemeClr val="tx1"/>
                          </a:solidFill>
                          <a:latin typeface="Calibri"/>
                        </a:defRPr>
                      </a:lvl6pPr>
                      <a:lvl7pPr marL="2925963" algn="l" defTabSz="975321" rtl="0" eaLnBrk="1" latinLnBrk="0" hangingPunct="1">
                        <a:defRPr sz="1920" kern="1200">
                          <a:solidFill>
                            <a:schemeClr val="tx1"/>
                          </a:solidFill>
                          <a:latin typeface="Calibri"/>
                        </a:defRPr>
                      </a:lvl7pPr>
                      <a:lvl8pPr marL="3413623" algn="l" defTabSz="975321" rtl="0" eaLnBrk="1" latinLnBrk="0" hangingPunct="1">
                        <a:defRPr sz="1920" kern="1200">
                          <a:solidFill>
                            <a:schemeClr val="tx1"/>
                          </a:solidFill>
                          <a:latin typeface="Calibri"/>
                        </a:defRPr>
                      </a:lvl8pPr>
                      <a:lvl9pPr marL="3901284" algn="l" defTabSz="975321" rtl="0" eaLnBrk="1" latinLnBrk="0" hangingPunct="1">
                        <a:defRPr sz="1920" kern="1200">
                          <a:solidFill>
                            <a:schemeClr val="tx1"/>
                          </a:solidFill>
                          <a:latin typeface="Calibri"/>
                        </a:defRPr>
                      </a:lvl9pPr>
                    </a:lstStyle>
                    <a:p>
                      <a:pPr>
                        <a:lnSpc>
                          <a:spcPct val="100000"/>
                        </a:lnSpc>
                      </a:pPr>
                      <a:endParaRPr sz="1600" dirty="0">
                        <a:latin typeface="Times New Roman"/>
                        <a:cs typeface="Times New Roman"/>
                      </a:endParaRPr>
                    </a:p>
                    <a:p>
                      <a:pPr>
                        <a:lnSpc>
                          <a:spcPct val="100000"/>
                        </a:lnSpc>
                      </a:pPr>
                      <a:endParaRPr sz="1600" dirty="0">
                        <a:latin typeface="Times New Roman"/>
                        <a:cs typeface="Times New Roman"/>
                      </a:endParaRPr>
                    </a:p>
                    <a:p>
                      <a:pPr>
                        <a:lnSpc>
                          <a:spcPct val="100000"/>
                        </a:lnSpc>
                      </a:pPr>
                      <a:endParaRPr sz="1600" dirty="0">
                        <a:latin typeface="Times New Roman"/>
                        <a:cs typeface="Times New Roman"/>
                      </a:endParaRPr>
                    </a:p>
                    <a:p>
                      <a:pPr>
                        <a:lnSpc>
                          <a:spcPct val="100000"/>
                        </a:lnSpc>
                      </a:pPr>
                      <a:endParaRPr sz="1600" dirty="0">
                        <a:latin typeface="Times New Roman"/>
                        <a:cs typeface="Times New Roman"/>
                      </a:endParaRPr>
                    </a:p>
                    <a:p>
                      <a:pPr>
                        <a:lnSpc>
                          <a:spcPct val="100000"/>
                        </a:lnSpc>
                      </a:pPr>
                      <a:endParaRPr sz="1600" dirty="0">
                        <a:latin typeface="Times New Roman"/>
                        <a:cs typeface="Times New Roman"/>
                      </a:endParaRPr>
                    </a:p>
                    <a:p>
                      <a:pPr>
                        <a:lnSpc>
                          <a:spcPct val="100000"/>
                        </a:lnSpc>
                      </a:pPr>
                      <a:endParaRPr sz="1600" dirty="0">
                        <a:latin typeface="Times New Roman"/>
                        <a:cs typeface="Times New Roman"/>
                      </a:endParaRPr>
                    </a:p>
                    <a:p>
                      <a:pPr>
                        <a:lnSpc>
                          <a:spcPct val="100000"/>
                        </a:lnSpc>
                      </a:pPr>
                      <a:endParaRPr sz="1600" dirty="0">
                        <a:latin typeface="Times New Roman"/>
                        <a:cs typeface="Times New Roman"/>
                      </a:endParaRPr>
                    </a:p>
                    <a:p>
                      <a:pPr>
                        <a:lnSpc>
                          <a:spcPct val="100000"/>
                        </a:lnSpc>
                      </a:pPr>
                      <a:endParaRPr sz="1600" dirty="0">
                        <a:latin typeface="Times New Roman"/>
                        <a:cs typeface="Times New Roman"/>
                      </a:endParaRPr>
                    </a:p>
                    <a:p>
                      <a:pPr>
                        <a:lnSpc>
                          <a:spcPct val="100000"/>
                        </a:lnSpc>
                      </a:pPr>
                      <a:endParaRPr sz="1600" dirty="0">
                        <a:latin typeface="Times New Roman"/>
                        <a:cs typeface="Times New Roman"/>
                      </a:endParaRPr>
                    </a:p>
                    <a:p>
                      <a:pPr marL="57150">
                        <a:lnSpc>
                          <a:spcPct val="100000"/>
                        </a:lnSpc>
                        <a:spcBef>
                          <a:spcPts val="1175"/>
                        </a:spcBef>
                      </a:pPr>
                      <a:r>
                        <a:rPr sz="2000" b="1" spc="-5" dirty="0">
                          <a:solidFill>
                            <a:srgbClr val="0D0D0D"/>
                          </a:solidFill>
                          <a:latin typeface="Times New Roman"/>
                          <a:cs typeface="Times New Roman"/>
                        </a:rPr>
                        <a:t>Part</a:t>
                      </a:r>
                      <a:endParaRPr sz="1600" dirty="0">
                        <a:latin typeface="Times New Roman"/>
                        <a:cs typeface="Times New Roman"/>
                      </a:endParaRPr>
                    </a:p>
                  </a:txBody>
                  <a:tcPr marL="0" marR="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75321" rtl="0" eaLnBrk="1" latinLnBrk="0" hangingPunct="1">
                        <a:defRPr sz="1920" kern="1200">
                          <a:solidFill>
                            <a:schemeClr val="tx1"/>
                          </a:solidFill>
                          <a:latin typeface="Calibri"/>
                        </a:defRPr>
                      </a:lvl1pPr>
                      <a:lvl2pPr marL="487660" algn="l" defTabSz="975321" rtl="0" eaLnBrk="1" latinLnBrk="0" hangingPunct="1">
                        <a:defRPr sz="1920" kern="1200">
                          <a:solidFill>
                            <a:schemeClr val="tx1"/>
                          </a:solidFill>
                          <a:latin typeface="Calibri"/>
                        </a:defRPr>
                      </a:lvl2pPr>
                      <a:lvl3pPr marL="975321" algn="l" defTabSz="975321" rtl="0" eaLnBrk="1" latinLnBrk="0" hangingPunct="1">
                        <a:defRPr sz="1920" kern="1200">
                          <a:solidFill>
                            <a:schemeClr val="tx1"/>
                          </a:solidFill>
                          <a:latin typeface="Calibri"/>
                        </a:defRPr>
                      </a:lvl3pPr>
                      <a:lvl4pPr marL="1462981" algn="l" defTabSz="975321" rtl="0" eaLnBrk="1" latinLnBrk="0" hangingPunct="1">
                        <a:defRPr sz="1920" kern="1200">
                          <a:solidFill>
                            <a:schemeClr val="tx1"/>
                          </a:solidFill>
                          <a:latin typeface="Calibri"/>
                        </a:defRPr>
                      </a:lvl4pPr>
                      <a:lvl5pPr marL="1950642" algn="l" defTabSz="975321" rtl="0" eaLnBrk="1" latinLnBrk="0" hangingPunct="1">
                        <a:defRPr sz="1920" kern="1200">
                          <a:solidFill>
                            <a:schemeClr val="tx1"/>
                          </a:solidFill>
                          <a:latin typeface="Calibri"/>
                        </a:defRPr>
                      </a:lvl5pPr>
                      <a:lvl6pPr marL="2438302" algn="l" defTabSz="975321" rtl="0" eaLnBrk="1" latinLnBrk="0" hangingPunct="1">
                        <a:defRPr sz="1920" kern="1200">
                          <a:solidFill>
                            <a:schemeClr val="tx1"/>
                          </a:solidFill>
                          <a:latin typeface="Calibri"/>
                        </a:defRPr>
                      </a:lvl6pPr>
                      <a:lvl7pPr marL="2925963" algn="l" defTabSz="975321" rtl="0" eaLnBrk="1" latinLnBrk="0" hangingPunct="1">
                        <a:defRPr sz="1920" kern="1200">
                          <a:solidFill>
                            <a:schemeClr val="tx1"/>
                          </a:solidFill>
                          <a:latin typeface="Calibri"/>
                        </a:defRPr>
                      </a:lvl7pPr>
                      <a:lvl8pPr marL="3413623" algn="l" defTabSz="975321" rtl="0" eaLnBrk="1" latinLnBrk="0" hangingPunct="1">
                        <a:defRPr sz="1920" kern="1200">
                          <a:solidFill>
                            <a:schemeClr val="tx1"/>
                          </a:solidFill>
                          <a:latin typeface="Calibri"/>
                        </a:defRPr>
                      </a:lvl8pPr>
                      <a:lvl9pPr marL="3901284" algn="l" defTabSz="975321" rtl="0" eaLnBrk="1" latinLnBrk="0" hangingPunct="1">
                        <a:defRPr sz="1920" kern="1200">
                          <a:solidFill>
                            <a:schemeClr val="tx1"/>
                          </a:solidFill>
                          <a:latin typeface="Calibri"/>
                        </a:defRPr>
                      </a:lvl9pPr>
                    </a:lstStyle>
                    <a:p>
                      <a:pPr>
                        <a:lnSpc>
                          <a:spcPct val="100000"/>
                        </a:lnSpc>
                        <a:spcBef>
                          <a:spcPts val="5"/>
                        </a:spcBef>
                      </a:pPr>
                      <a:endParaRPr sz="3200" dirty="0">
                        <a:latin typeface="Times New Roman"/>
                        <a:cs typeface="Times New Roman"/>
                      </a:endParaRPr>
                    </a:p>
                    <a:p>
                      <a:pPr marL="128905" marR="937894" algn="ctr">
                        <a:lnSpc>
                          <a:spcPct val="89200"/>
                        </a:lnSpc>
                      </a:pPr>
                      <a:r>
                        <a:rPr lang="en-US" sz="3200" b="1" spc="-5" dirty="0">
                          <a:latin typeface="Times New Roman"/>
                          <a:cs typeface="Times New Roman"/>
                        </a:rPr>
                        <a:t>Analyzing</a:t>
                      </a:r>
                      <a:r>
                        <a:rPr lang="en-US" sz="3200" b="1" spc="10" dirty="0">
                          <a:latin typeface="Times New Roman"/>
                          <a:cs typeface="Times New Roman"/>
                        </a:rPr>
                        <a:t> </a:t>
                      </a:r>
                      <a:r>
                        <a:rPr lang="en-US" sz="3200" b="1" spc="-5" dirty="0">
                          <a:latin typeface="Times New Roman"/>
                          <a:cs typeface="Times New Roman"/>
                        </a:rPr>
                        <a:t>Key </a:t>
                      </a:r>
                      <a:r>
                        <a:rPr lang="en-US" sz="3200" b="1" dirty="0">
                          <a:latin typeface="Times New Roman"/>
                          <a:cs typeface="Times New Roman"/>
                        </a:rPr>
                        <a:t> Words</a:t>
                      </a:r>
                      <a:r>
                        <a:rPr lang="en-US" sz="3200" b="1" spc="-40" dirty="0">
                          <a:latin typeface="Times New Roman"/>
                          <a:cs typeface="Times New Roman"/>
                        </a:rPr>
                        <a:t> </a:t>
                      </a:r>
                      <a:r>
                        <a:rPr lang="en-US" sz="3200" b="1" dirty="0">
                          <a:latin typeface="Times New Roman"/>
                          <a:cs typeface="Times New Roman"/>
                        </a:rPr>
                        <a:t>And</a:t>
                      </a:r>
                      <a:r>
                        <a:rPr lang="en-US" sz="3200" b="1" spc="-55" dirty="0">
                          <a:latin typeface="Times New Roman"/>
                          <a:cs typeface="Times New Roman"/>
                        </a:rPr>
                        <a:t> </a:t>
                      </a:r>
                      <a:r>
                        <a:rPr lang="en-US" sz="3200" b="1" spc="-10" dirty="0">
                          <a:latin typeface="Times New Roman"/>
                          <a:cs typeface="Times New Roman"/>
                        </a:rPr>
                        <a:t>Structure </a:t>
                      </a:r>
                      <a:r>
                        <a:rPr lang="en-US" sz="3200" b="1" spc="-735" dirty="0">
                          <a:latin typeface="Times New Roman"/>
                          <a:cs typeface="Times New Roman"/>
                        </a:rPr>
                        <a:t> </a:t>
                      </a:r>
                      <a:r>
                        <a:rPr lang="en-US" sz="3200" b="1" dirty="0">
                          <a:latin typeface="Times New Roman"/>
                          <a:cs typeface="Times New Roman"/>
                        </a:rPr>
                        <a:t>Of</a:t>
                      </a:r>
                      <a:r>
                        <a:rPr lang="en-US" sz="3200" b="1" spc="-5" dirty="0">
                          <a:latin typeface="Times New Roman"/>
                          <a:cs typeface="Times New Roman"/>
                        </a:rPr>
                        <a:t> Essay Questions</a:t>
                      </a:r>
                      <a:endParaRPr lang="en-US" sz="3200" dirty="0">
                        <a:latin typeface="Times New Roman"/>
                        <a:cs typeface="Times New Roman"/>
                      </a:endParaRPr>
                    </a:p>
                    <a:p>
                      <a:pPr>
                        <a:lnSpc>
                          <a:spcPct val="100000"/>
                        </a:lnSpc>
                        <a:spcBef>
                          <a:spcPts val="40"/>
                        </a:spcBef>
                      </a:pPr>
                      <a:endParaRPr sz="3600" dirty="0">
                        <a:latin typeface="Times New Roman"/>
                        <a:cs typeface="Times New Roman"/>
                      </a:endParaRPr>
                    </a:p>
                    <a:p>
                      <a:pPr marL="124460" algn="ctr">
                        <a:lnSpc>
                          <a:spcPct val="100000"/>
                        </a:lnSpc>
                        <a:spcBef>
                          <a:spcPts val="5"/>
                        </a:spcBef>
                      </a:pPr>
                      <a:r>
                        <a:rPr sz="2400" b="1" dirty="0">
                          <a:solidFill>
                            <a:srgbClr val="0D0D0D"/>
                          </a:solidFill>
                          <a:latin typeface="Times New Roman"/>
                          <a:cs typeface="Times New Roman"/>
                        </a:rPr>
                        <a:t>Instruction</a:t>
                      </a:r>
                      <a:endParaRPr sz="2000" dirty="0">
                        <a:latin typeface="Times New Roman"/>
                        <a:cs typeface="Times New Roman"/>
                      </a:endParaRPr>
                    </a:p>
                  </a:txBody>
                  <a:tcPr marL="0" marR="0" marT="635"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75321" rtl="0" eaLnBrk="1" latinLnBrk="0" hangingPunct="1">
                        <a:defRPr sz="1920" kern="1200">
                          <a:solidFill>
                            <a:schemeClr val="tx1"/>
                          </a:solidFill>
                          <a:latin typeface="Calibri"/>
                        </a:defRPr>
                      </a:lvl1pPr>
                      <a:lvl2pPr marL="487660" algn="l" defTabSz="975321" rtl="0" eaLnBrk="1" latinLnBrk="0" hangingPunct="1">
                        <a:defRPr sz="1920" kern="1200">
                          <a:solidFill>
                            <a:schemeClr val="tx1"/>
                          </a:solidFill>
                          <a:latin typeface="Calibri"/>
                        </a:defRPr>
                      </a:lvl2pPr>
                      <a:lvl3pPr marL="975321" algn="l" defTabSz="975321" rtl="0" eaLnBrk="1" latinLnBrk="0" hangingPunct="1">
                        <a:defRPr sz="1920" kern="1200">
                          <a:solidFill>
                            <a:schemeClr val="tx1"/>
                          </a:solidFill>
                          <a:latin typeface="Calibri"/>
                        </a:defRPr>
                      </a:lvl3pPr>
                      <a:lvl4pPr marL="1462981" algn="l" defTabSz="975321" rtl="0" eaLnBrk="1" latinLnBrk="0" hangingPunct="1">
                        <a:defRPr sz="1920" kern="1200">
                          <a:solidFill>
                            <a:schemeClr val="tx1"/>
                          </a:solidFill>
                          <a:latin typeface="Calibri"/>
                        </a:defRPr>
                      </a:lvl4pPr>
                      <a:lvl5pPr marL="1950642" algn="l" defTabSz="975321" rtl="0" eaLnBrk="1" latinLnBrk="0" hangingPunct="1">
                        <a:defRPr sz="1920" kern="1200">
                          <a:solidFill>
                            <a:schemeClr val="tx1"/>
                          </a:solidFill>
                          <a:latin typeface="Calibri"/>
                        </a:defRPr>
                      </a:lvl5pPr>
                      <a:lvl6pPr marL="2438302" algn="l" defTabSz="975321" rtl="0" eaLnBrk="1" latinLnBrk="0" hangingPunct="1">
                        <a:defRPr sz="1920" kern="1200">
                          <a:solidFill>
                            <a:schemeClr val="tx1"/>
                          </a:solidFill>
                          <a:latin typeface="Calibri"/>
                        </a:defRPr>
                      </a:lvl6pPr>
                      <a:lvl7pPr marL="2925963" algn="l" defTabSz="975321" rtl="0" eaLnBrk="1" latinLnBrk="0" hangingPunct="1">
                        <a:defRPr sz="1920" kern="1200">
                          <a:solidFill>
                            <a:schemeClr val="tx1"/>
                          </a:solidFill>
                          <a:latin typeface="Calibri"/>
                        </a:defRPr>
                      </a:lvl7pPr>
                      <a:lvl8pPr marL="3413623" algn="l" defTabSz="975321" rtl="0" eaLnBrk="1" latinLnBrk="0" hangingPunct="1">
                        <a:defRPr sz="1920" kern="1200">
                          <a:solidFill>
                            <a:schemeClr val="tx1"/>
                          </a:solidFill>
                          <a:latin typeface="Calibri"/>
                        </a:defRPr>
                      </a:lvl8pPr>
                      <a:lvl9pPr marL="3901284" algn="l" defTabSz="975321" rtl="0" eaLnBrk="1" latinLnBrk="0" hangingPunct="1">
                        <a:defRPr sz="1920" kern="1200">
                          <a:solidFill>
                            <a:schemeClr val="tx1"/>
                          </a:solidFill>
                          <a:latin typeface="Calibri"/>
                        </a:defRPr>
                      </a:lvl9pPr>
                    </a:lstStyle>
                    <a:p>
                      <a:pPr>
                        <a:lnSpc>
                          <a:spcPct val="100000"/>
                        </a:lnSpc>
                        <a:spcBef>
                          <a:spcPts val="15"/>
                        </a:spcBef>
                      </a:pPr>
                      <a:endParaRPr sz="2800" dirty="0">
                        <a:latin typeface="Times New Roman"/>
                        <a:cs typeface="Times New Roman"/>
                      </a:endParaRPr>
                    </a:p>
                    <a:p>
                      <a:pPr marL="295275" marR="571500" indent="-228600">
                        <a:lnSpc>
                          <a:spcPts val="1939"/>
                        </a:lnSpc>
                        <a:buFont typeface="Arial MT"/>
                        <a:buChar char="•"/>
                        <a:tabLst>
                          <a:tab pos="295275" algn="l"/>
                          <a:tab pos="295910" algn="l"/>
                        </a:tabLst>
                      </a:pPr>
                      <a:r>
                        <a:rPr sz="2400" b="1" u="sng" spc="-5" dirty="0">
                          <a:solidFill>
                            <a:srgbClr val="FF0000"/>
                          </a:solidFill>
                          <a:latin typeface="Times New Roman"/>
                          <a:cs typeface="Times New Roman"/>
                        </a:rPr>
                        <a:t>Discuss</a:t>
                      </a:r>
                      <a:r>
                        <a:rPr sz="2400" b="1" spc="-5" dirty="0">
                          <a:solidFill>
                            <a:srgbClr val="FF0000"/>
                          </a:solidFill>
                          <a:latin typeface="Times New Roman"/>
                          <a:cs typeface="Times New Roman"/>
                        </a:rPr>
                        <a:t> the </a:t>
                      </a:r>
                      <a:r>
                        <a:rPr sz="2400" b="1" dirty="0">
                          <a:solidFill>
                            <a:srgbClr val="FF0000"/>
                          </a:solidFill>
                          <a:latin typeface="Times New Roman"/>
                          <a:cs typeface="Times New Roman"/>
                        </a:rPr>
                        <a:t>factors that give rise to </a:t>
                      </a:r>
                      <a:r>
                        <a:rPr sz="2400" b="1" spc="-5" dirty="0">
                          <a:solidFill>
                            <a:srgbClr val="FF0000"/>
                          </a:solidFill>
                          <a:latin typeface="Times New Roman"/>
                          <a:cs typeface="Times New Roman"/>
                        </a:rPr>
                        <a:t>parallel trade and </a:t>
                      </a:r>
                      <a:r>
                        <a:rPr sz="2400" b="1" dirty="0">
                          <a:solidFill>
                            <a:srgbClr val="FF0000"/>
                          </a:solidFill>
                          <a:latin typeface="Times New Roman"/>
                          <a:cs typeface="Times New Roman"/>
                        </a:rPr>
                        <a:t> </a:t>
                      </a:r>
                      <a:r>
                        <a:rPr sz="2400" b="1" u="sng" dirty="0">
                          <a:solidFill>
                            <a:srgbClr val="FF0000"/>
                          </a:solidFill>
                          <a:latin typeface="Times New Roman"/>
                          <a:cs typeface="Times New Roman"/>
                        </a:rPr>
                        <a:t>evaluate</a:t>
                      </a:r>
                      <a:r>
                        <a:rPr sz="2400" b="1" spc="-5" dirty="0">
                          <a:solidFill>
                            <a:srgbClr val="FF0000"/>
                          </a:solidFill>
                          <a:latin typeface="Times New Roman"/>
                          <a:cs typeface="Times New Roman"/>
                        </a:rPr>
                        <a:t> how</a:t>
                      </a:r>
                      <a:r>
                        <a:rPr sz="2400" b="1" dirty="0">
                          <a:solidFill>
                            <a:srgbClr val="FF0000"/>
                          </a:solidFill>
                          <a:latin typeface="Times New Roman"/>
                          <a:cs typeface="Times New Roman"/>
                        </a:rPr>
                        <a:t> </a:t>
                      </a:r>
                      <a:r>
                        <a:rPr sz="2400" b="1" spc="-5" dirty="0">
                          <a:solidFill>
                            <a:srgbClr val="FF0000"/>
                          </a:solidFill>
                          <a:latin typeface="Times New Roman"/>
                          <a:cs typeface="Times New Roman"/>
                        </a:rPr>
                        <a:t>much</a:t>
                      </a:r>
                      <a:r>
                        <a:rPr sz="2400" b="1" spc="5" dirty="0">
                          <a:solidFill>
                            <a:srgbClr val="FF0000"/>
                          </a:solidFill>
                          <a:latin typeface="Times New Roman"/>
                          <a:cs typeface="Times New Roman"/>
                        </a:rPr>
                        <a:t> </a:t>
                      </a:r>
                      <a:r>
                        <a:rPr sz="2400" b="1" dirty="0">
                          <a:solidFill>
                            <a:srgbClr val="FF0000"/>
                          </a:solidFill>
                          <a:latin typeface="Times New Roman"/>
                          <a:cs typeface="Times New Roman"/>
                        </a:rPr>
                        <a:t>of</a:t>
                      </a:r>
                      <a:r>
                        <a:rPr sz="2400" b="1" spc="5" dirty="0">
                          <a:solidFill>
                            <a:srgbClr val="FF0000"/>
                          </a:solidFill>
                          <a:latin typeface="Times New Roman"/>
                          <a:cs typeface="Times New Roman"/>
                        </a:rPr>
                        <a:t> </a:t>
                      </a:r>
                      <a:r>
                        <a:rPr sz="2400" b="1" dirty="0">
                          <a:solidFill>
                            <a:srgbClr val="FF0000"/>
                          </a:solidFill>
                          <a:latin typeface="Times New Roman"/>
                          <a:cs typeface="Times New Roman"/>
                        </a:rPr>
                        <a:t>a</a:t>
                      </a:r>
                      <a:r>
                        <a:rPr sz="2400" b="1" spc="5" dirty="0">
                          <a:solidFill>
                            <a:srgbClr val="FF0000"/>
                          </a:solidFill>
                          <a:latin typeface="Times New Roman"/>
                          <a:cs typeface="Times New Roman"/>
                        </a:rPr>
                        <a:t> </a:t>
                      </a:r>
                      <a:r>
                        <a:rPr sz="2400" b="1" spc="-10" dirty="0">
                          <a:solidFill>
                            <a:srgbClr val="FF0000"/>
                          </a:solidFill>
                          <a:latin typeface="Times New Roman"/>
                          <a:cs typeface="Times New Roman"/>
                        </a:rPr>
                        <a:t>problem</a:t>
                      </a:r>
                      <a:r>
                        <a:rPr sz="2400" b="1" spc="5" dirty="0">
                          <a:solidFill>
                            <a:srgbClr val="FF0000"/>
                          </a:solidFill>
                          <a:latin typeface="Times New Roman"/>
                          <a:cs typeface="Times New Roman"/>
                        </a:rPr>
                        <a:t> </a:t>
                      </a:r>
                      <a:r>
                        <a:rPr sz="2400" b="1" spc="-5" dirty="0">
                          <a:solidFill>
                            <a:srgbClr val="FF0000"/>
                          </a:solidFill>
                          <a:latin typeface="Times New Roman"/>
                          <a:cs typeface="Times New Roman"/>
                        </a:rPr>
                        <a:t>this</a:t>
                      </a:r>
                      <a:r>
                        <a:rPr sz="2400" b="1" spc="5" dirty="0">
                          <a:solidFill>
                            <a:srgbClr val="FF0000"/>
                          </a:solidFill>
                          <a:latin typeface="Times New Roman"/>
                          <a:cs typeface="Times New Roman"/>
                        </a:rPr>
                        <a:t> </a:t>
                      </a:r>
                      <a:r>
                        <a:rPr sz="2400" b="1" dirty="0">
                          <a:solidFill>
                            <a:srgbClr val="FF0000"/>
                          </a:solidFill>
                          <a:latin typeface="Times New Roman"/>
                          <a:cs typeface="Times New Roman"/>
                        </a:rPr>
                        <a:t>is</a:t>
                      </a:r>
                      <a:r>
                        <a:rPr sz="2400" b="1" spc="5" dirty="0">
                          <a:solidFill>
                            <a:srgbClr val="FF0000"/>
                          </a:solidFill>
                          <a:latin typeface="Times New Roman"/>
                          <a:cs typeface="Times New Roman"/>
                        </a:rPr>
                        <a:t> </a:t>
                      </a:r>
                      <a:r>
                        <a:rPr sz="2400" b="1" dirty="0">
                          <a:solidFill>
                            <a:srgbClr val="FF0000"/>
                          </a:solidFill>
                          <a:latin typeface="Times New Roman"/>
                          <a:cs typeface="Times New Roman"/>
                        </a:rPr>
                        <a:t>for</a:t>
                      </a:r>
                      <a:r>
                        <a:rPr sz="2400" b="1" spc="-30" dirty="0">
                          <a:solidFill>
                            <a:srgbClr val="FF0000"/>
                          </a:solidFill>
                          <a:latin typeface="Times New Roman"/>
                          <a:cs typeface="Times New Roman"/>
                        </a:rPr>
                        <a:t> </a:t>
                      </a:r>
                      <a:r>
                        <a:rPr sz="2400" b="1" spc="-5" dirty="0">
                          <a:solidFill>
                            <a:srgbClr val="FF0000"/>
                          </a:solidFill>
                          <a:latin typeface="Times New Roman"/>
                          <a:cs typeface="Times New Roman"/>
                        </a:rPr>
                        <a:t>international </a:t>
                      </a:r>
                      <a:r>
                        <a:rPr sz="2400" b="1" spc="-434" dirty="0">
                          <a:solidFill>
                            <a:srgbClr val="FF0000"/>
                          </a:solidFill>
                          <a:latin typeface="Times New Roman"/>
                          <a:cs typeface="Times New Roman"/>
                        </a:rPr>
                        <a:t> </a:t>
                      </a:r>
                      <a:r>
                        <a:rPr sz="2400" b="1" dirty="0">
                          <a:solidFill>
                            <a:srgbClr val="FF0000"/>
                          </a:solidFill>
                          <a:latin typeface="Times New Roman"/>
                          <a:cs typeface="Times New Roman"/>
                        </a:rPr>
                        <a:t>marketers. </a:t>
                      </a:r>
                      <a:r>
                        <a:rPr sz="2400" b="1" u="sng" dirty="0">
                          <a:solidFill>
                            <a:srgbClr val="FF0000"/>
                          </a:solidFill>
                          <a:latin typeface="Times New Roman"/>
                          <a:cs typeface="Times New Roman"/>
                        </a:rPr>
                        <a:t>Give examples </a:t>
                      </a:r>
                      <a:r>
                        <a:rPr sz="2400" b="1" dirty="0">
                          <a:solidFill>
                            <a:srgbClr val="FF0000"/>
                          </a:solidFill>
                          <a:latin typeface="Times New Roman"/>
                          <a:cs typeface="Times New Roman"/>
                        </a:rPr>
                        <a:t>of what a firm </a:t>
                      </a:r>
                      <a:r>
                        <a:rPr sz="2400" b="1" spc="-5" dirty="0">
                          <a:solidFill>
                            <a:srgbClr val="FF0000"/>
                          </a:solidFill>
                          <a:latin typeface="Times New Roman"/>
                          <a:cs typeface="Times New Roman"/>
                        </a:rPr>
                        <a:t>can do </a:t>
                      </a:r>
                      <a:r>
                        <a:rPr sz="2400" b="1" dirty="0">
                          <a:solidFill>
                            <a:srgbClr val="FF0000"/>
                          </a:solidFill>
                          <a:latin typeface="Times New Roman"/>
                          <a:cs typeface="Times New Roman"/>
                        </a:rPr>
                        <a:t>to </a:t>
                      </a:r>
                      <a:r>
                        <a:rPr sz="2400" b="1" spc="5" dirty="0">
                          <a:solidFill>
                            <a:srgbClr val="FF0000"/>
                          </a:solidFill>
                          <a:latin typeface="Times New Roman"/>
                          <a:cs typeface="Times New Roman"/>
                        </a:rPr>
                        <a:t> </a:t>
                      </a:r>
                      <a:r>
                        <a:rPr sz="2400" b="1" spc="-5" dirty="0">
                          <a:solidFill>
                            <a:srgbClr val="FF0000"/>
                          </a:solidFill>
                          <a:latin typeface="Times New Roman"/>
                          <a:cs typeface="Times New Roman"/>
                        </a:rPr>
                        <a:t>minimize</a:t>
                      </a:r>
                      <a:r>
                        <a:rPr sz="2400" b="1" dirty="0">
                          <a:solidFill>
                            <a:srgbClr val="FF0000"/>
                          </a:solidFill>
                          <a:latin typeface="Times New Roman"/>
                          <a:cs typeface="Times New Roman"/>
                        </a:rPr>
                        <a:t> </a:t>
                      </a:r>
                      <a:r>
                        <a:rPr sz="2400" b="1" spc="-5" dirty="0">
                          <a:solidFill>
                            <a:srgbClr val="FF0000"/>
                          </a:solidFill>
                          <a:latin typeface="Times New Roman"/>
                          <a:cs typeface="Times New Roman"/>
                        </a:rPr>
                        <a:t>the</a:t>
                      </a:r>
                      <a:r>
                        <a:rPr sz="2400" b="1" spc="5" dirty="0">
                          <a:solidFill>
                            <a:srgbClr val="FF0000"/>
                          </a:solidFill>
                          <a:latin typeface="Times New Roman"/>
                          <a:cs typeface="Times New Roman"/>
                        </a:rPr>
                        <a:t> </a:t>
                      </a:r>
                      <a:r>
                        <a:rPr sz="2400" b="1" spc="-10" dirty="0">
                          <a:solidFill>
                            <a:srgbClr val="FF0000"/>
                          </a:solidFill>
                          <a:latin typeface="Times New Roman"/>
                          <a:cs typeface="Times New Roman"/>
                        </a:rPr>
                        <a:t>problem</a:t>
                      </a:r>
                      <a:endParaRPr sz="2400" dirty="0">
                        <a:latin typeface="Times New Roman"/>
                        <a:cs typeface="Times New Roman"/>
                      </a:endParaRPr>
                    </a:p>
                    <a:p>
                      <a:pPr>
                        <a:lnSpc>
                          <a:spcPct val="100000"/>
                        </a:lnSpc>
                      </a:pPr>
                      <a:endParaRPr sz="2400" dirty="0">
                        <a:latin typeface="Times New Roman"/>
                        <a:cs typeface="Times New Roman"/>
                      </a:endParaRPr>
                    </a:p>
                    <a:p>
                      <a:pPr>
                        <a:lnSpc>
                          <a:spcPct val="100000"/>
                        </a:lnSpc>
                      </a:pPr>
                      <a:endParaRPr sz="2400" dirty="0">
                        <a:latin typeface="Times New Roman"/>
                        <a:cs typeface="Times New Roman"/>
                      </a:endParaRPr>
                    </a:p>
                    <a:p>
                      <a:pPr marL="274955" algn="ctr">
                        <a:lnSpc>
                          <a:spcPct val="100000"/>
                        </a:lnSpc>
                        <a:spcBef>
                          <a:spcPts val="1505"/>
                        </a:spcBef>
                      </a:pPr>
                      <a:r>
                        <a:rPr sz="2400" b="1" dirty="0">
                          <a:solidFill>
                            <a:srgbClr val="0D0D0D"/>
                          </a:solidFill>
                          <a:latin typeface="Times New Roman"/>
                          <a:cs typeface="Times New Roman"/>
                        </a:rPr>
                        <a:t>What</a:t>
                      </a:r>
                      <a:r>
                        <a:rPr sz="2400" b="1" spc="-50" dirty="0">
                          <a:solidFill>
                            <a:srgbClr val="0D0D0D"/>
                          </a:solidFill>
                          <a:latin typeface="Times New Roman"/>
                          <a:cs typeface="Times New Roman"/>
                        </a:rPr>
                        <a:t> </a:t>
                      </a:r>
                      <a:r>
                        <a:rPr sz="2400" b="1" dirty="0">
                          <a:solidFill>
                            <a:srgbClr val="0D0D0D"/>
                          </a:solidFill>
                          <a:latin typeface="Times New Roman"/>
                          <a:cs typeface="Times New Roman"/>
                        </a:rPr>
                        <a:t>I</a:t>
                      </a:r>
                      <a:r>
                        <a:rPr sz="2400" b="1" spc="-10" dirty="0">
                          <a:solidFill>
                            <a:srgbClr val="0D0D0D"/>
                          </a:solidFill>
                          <a:latin typeface="Times New Roman"/>
                          <a:cs typeface="Times New Roman"/>
                        </a:rPr>
                        <a:t> </a:t>
                      </a:r>
                      <a:r>
                        <a:rPr sz="2400" b="1" dirty="0">
                          <a:solidFill>
                            <a:srgbClr val="0D0D0D"/>
                          </a:solidFill>
                          <a:latin typeface="Times New Roman"/>
                          <a:cs typeface="Times New Roman"/>
                        </a:rPr>
                        <a:t>should</a:t>
                      </a:r>
                      <a:r>
                        <a:rPr sz="2400" b="1" spc="-45" dirty="0">
                          <a:solidFill>
                            <a:srgbClr val="0D0D0D"/>
                          </a:solidFill>
                          <a:latin typeface="Times New Roman"/>
                          <a:cs typeface="Times New Roman"/>
                        </a:rPr>
                        <a:t> </a:t>
                      </a:r>
                      <a:r>
                        <a:rPr sz="2400" b="1" dirty="0">
                          <a:solidFill>
                            <a:srgbClr val="0D0D0D"/>
                          </a:solidFill>
                          <a:latin typeface="Times New Roman"/>
                          <a:cs typeface="Times New Roman"/>
                        </a:rPr>
                        <a:t>do</a:t>
                      </a:r>
                      <a:endParaRPr sz="2400" dirty="0">
                        <a:latin typeface="Times New Roman"/>
                        <a:cs typeface="Times New Roman"/>
                      </a:endParaRPr>
                    </a:p>
                  </a:txBody>
                  <a:tcPr marL="0" marR="0" marT="1905"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880363">
                <a:tc>
                  <a:txBody>
                    <a:bodyPr/>
                    <a:lstStyle>
                      <a:lvl1pPr marL="0" algn="l" defTabSz="975321" rtl="0" eaLnBrk="1" latinLnBrk="0" hangingPunct="1">
                        <a:defRPr sz="1920" kern="1200">
                          <a:solidFill>
                            <a:schemeClr val="tx1"/>
                          </a:solidFill>
                          <a:latin typeface="Calibri"/>
                        </a:defRPr>
                      </a:lvl1pPr>
                      <a:lvl2pPr marL="487660" algn="l" defTabSz="975321" rtl="0" eaLnBrk="1" latinLnBrk="0" hangingPunct="1">
                        <a:defRPr sz="1920" kern="1200">
                          <a:solidFill>
                            <a:schemeClr val="tx1"/>
                          </a:solidFill>
                          <a:latin typeface="Calibri"/>
                        </a:defRPr>
                      </a:lvl2pPr>
                      <a:lvl3pPr marL="975321" algn="l" defTabSz="975321" rtl="0" eaLnBrk="1" latinLnBrk="0" hangingPunct="1">
                        <a:defRPr sz="1920" kern="1200">
                          <a:solidFill>
                            <a:schemeClr val="tx1"/>
                          </a:solidFill>
                          <a:latin typeface="Calibri"/>
                        </a:defRPr>
                      </a:lvl3pPr>
                      <a:lvl4pPr marL="1462981" algn="l" defTabSz="975321" rtl="0" eaLnBrk="1" latinLnBrk="0" hangingPunct="1">
                        <a:defRPr sz="1920" kern="1200">
                          <a:solidFill>
                            <a:schemeClr val="tx1"/>
                          </a:solidFill>
                          <a:latin typeface="Calibri"/>
                        </a:defRPr>
                      </a:lvl4pPr>
                      <a:lvl5pPr marL="1950642" algn="l" defTabSz="975321" rtl="0" eaLnBrk="1" latinLnBrk="0" hangingPunct="1">
                        <a:defRPr sz="1920" kern="1200">
                          <a:solidFill>
                            <a:schemeClr val="tx1"/>
                          </a:solidFill>
                          <a:latin typeface="Calibri"/>
                        </a:defRPr>
                      </a:lvl5pPr>
                      <a:lvl6pPr marL="2438302" algn="l" defTabSz="975321" rtl="0" eaLnBrk="1" latinLnBrk="0" hangingPunct="1">
                        <a:defRPr sz="1920" kern="1200">
                          <a:solidFill>
                            <a:schemeClr val="tx1"/>
                          </a:solidFill>
                          <a:latin typeface="Calibri"/>
                        </a:defRPr>
                      </a:lvl6pPr>
                      <a:lvl7pPr marL="2925963" algn="l" defTabSz="975321" rtl="0" eaLnBrk="1" latinLnBrk="0" hangingPunct="1">
                        <a:defRPr sz="1920" kern="1200">
                          <a:solidFill>
                            <a:schemeClr val="tx1"/>
                          </a:solidFill>
                          <a:latin typeface="Calibri"/>
                        </a:defRPr>
                      </a:lvl7pPr>
                      <a:lvl8pPr marL="3413623" algn="l" defTabSz="975321" rtl="0" eaLnBrk="1" latinLnBrk="0" hangingPunct="1">
                        <a:defRPr sz="1920" kern="1200">
                          <a:solidFill>
                            <a:schemeClr val="tx1"/>
                          </a:solidFill>
                          <a:latin typeface="Calibri"/>
                        </a:defRPr>
                      </a:lvl8pPr>
                      <a:lvl9pPr marL="3901284" algn="l" defTabSz="975321" rtl="0" eaLnBrk="1" latinLnBrk="0" hangingPunct="1">
                        <a:defRPr sz="1920" kern="1200">
                          <a:solidFill>
                            <a:schemeClr val="tx1"/>
                          </a:solidFill>
                          <a:latin typeface="Calibri"/>
                        </a:defRPr>
                      </a:lvl9pPr>
                    </a:lstStyle>
                    <a:p>
                      <a:pPr marL="57150">
                        <a:lnSpc>
                          <a:spcPct val="100000"/>
                        </a:lnSpc>
                        <a:spcBef>
                          <a:spcPts val="175"/>
                        </a:spcBef>
                      </a:pPr>
                      <a:r>
                        <a:rPr sz="1800" dirty="0">
                          <a:latin typeface="Times New Roman"/>
                          <a:cs typeface="Times New Roman"/>
                        </a:rPr>
                        <a:t>1</a:t>
                      </a:r>
                      <a:endParaRPr sz="1800">
                        <a:latin typeface="Times New Roman"/>
                        <a:cs typeface="Times New Roman"/>
                      </a:endParaRPr>
                    </a:p>
                  </a:txBody>
                  <a:tcPr marL="0" marR="0" marT="22225" marB="0">
                    <a:lnL>
                      <a:noFill/>
                    </a:lnL>
                    <a:lnR>
                      <a:noFill/>
                    </a:lnR>
                    <a:lnT>
                      <a:noFill/>
                    </a:lnT>
                    <a:lnB>
                      <a:noFill/>
                    </a:lnB>
                    <a:lnTlToBr w="12700" cmpd="sng">
                      <a:noFill/>
                      <a:prstDash val="solid"/>
                    </a:lnTlToBr>
                    <a:lnBlToTr w="12700" cmpd="sng">
                      <a:noFill/>
                      <a:prstDash val="solid"/>
                    </a:lnBlToTr>
                    <a:solidFill>
                      <a:srgbClr val="D9E2F3"/>
                    </a:solidFill>
                  </a:tcPr>
                </a:tc>
                <a:tc>
                  <a:txBody>
                    <a:bodyPr/>
                    <a:lstStyle>
                      <a:lvl1pPr marL="0" algn="l" defTabSz="975321" rtl="0" eaLnBrk="1" latinLnBrk="0" hangingPunct="1">
                        <a:defRPr sz="1920" kern="1200">
                          <a:solidFill>
                            <a:schemeClr val="tx1"/>
                          </a:solidFill>
                          <a:latin typeface="Calibri"/>
                        </a:defRPr>
                      </a:lvl1pPr>
                      <a:lvl2pPr marL="487660" algn="l" defTabSz="975321" rtl="0" eaLnBrk="1" latinLnBrk="0" hangingPunct="1">
                        <a:defRPr sz="1920" kern="1200">
                          <a:solidFill>
                            <a:schemeClr val="tx1"/>
                          </a:solidFill>
                          <a:latin typeface="Calibri"/>
                        </a:defRPr>
                      </a:lvl2pPr>
                      <a:lvl3pPr marL="975321" algn="l" defTabSz="975321" rtl="0" eaLnBrk="1" latinLnBrk="0" hangingPunct="1">
                        <a:defRPr sz="1920" kern="1200">
                          <a:solidFill>
                            <a:schemeClr val="tx1"/>
                          </a:solidFill>
                          <a:latin typeface="Calibri"/>
                        </a:defRPr>
                      </a:lvl3pPr>
                      <a:lvl4pPr marL="1462981" algn="l" defTabSz="975321" rtl="0" eaLnBrk="1" latinLnBrk="0" hangingPunct="1">
                        <a:defRPr sz="1920" kern="1200">
                          <a:solidFill>
                            <a:schemeClr val="tx1"/>
                          </a:solidFill>
                          <a:latin typeface="Calibri"/>
                        </a:defRPr>
                      </a:lvl4pPr>
                      <a:lvl5pPr marL="1950642" algn="l" defTabSz="975321" rtl="0" eaLnBrk="1" latinLnBrk="0" hangingPunct="1">
                        <a:defRPr sz="1920" kern="1200">
                          <a:solidFill>
                            <a:schemeClr val="tx1"/>
                          </a:solidFill>
                          <a:latin typeface="Calibri"/>
                        </a:defRPr>
                      </a:lvl5pPr>
                      <a:lvl6pPr marL="2438302" algn="l" defTabSz="975321" rtl="0" eaLnBrk="1" latinLnBrk="0" hangingPunct="1">
                        <a:defRPr sz="1920" kern="1200">
                          <a:solidFill>
                            <a:schemeClr val="tx1"/>
                          </a:solidFill>
                          <a:latin typeface="Calibri"/>
                        </a:defRPr>
                      </a:lvl6pPr>
                      <a:lvl7pPr marL="2925963" algn="l" defTabSz="975321" rtl="0" eaLnBrk="1" latinLnBrk="0" hangingPunct="1">
                        <a:defRPr sz="1920" kern="1200">
                          <a:solidFill>
                            <a:schemeClr val="tx1"/>
                          </a:solidFill>
                          <a:latin typeface="Calibri"/>
                        </a:defRPr>
                      </a:lvl7pPr>
                      <a:lvl8pPr marL="3413623" algn="l" defTabSz="975321" rtl="0" eaLnBrk="1" latinLnBrk="0" hangingPunct="1">
                        <a:defRPr sz="1920" kern="1200">
                          <a:solidFill>
                            <a:schemeClr val="tx1"/>
                          </a:solidFill>
                          <a:latin typeface="Calibri"/>
                        </a:defRPr>
                      </a:lvl8pPr>
                      <a:lvl9pPr marL="3901284" algn="l" defTabSz="975321" rtl="0" eaLnBrk="1" latinLnBrk="0" hangingPunct="1">
                        <a:defRPr sz="1920" kern="1200">
                          <a:solidFill>
                            <a:schemeClr val="tx1"/>
                          </a:solidFill>
                          <a:latin typeface="Calibri"/>
                        </a:defRPr>
                      </a:lvl9pPr>
                    </a:lstStyle>
                    <a:p>
                      <a:pPr marL="124460">
                        <a:lnSpc>
                          <a:spcPct val="100000"/>
                        </a:lnSpc>
                        <a:spcBef>
                          <a:spcPts val="170"/>
                        </a:spcBef>
                      </a:pPr>
                      <a:r>
                        <a:rPr sz="2000" dirty="0">
                          <a:latin typeface="Times New Roman"/>
                          <a:cs typeface="Times New Roman"/>
                        </a:rPr>
                        <a:t>Discuss</a:t>
                      </a:r>
                      <a:r>
                        <a:rPr sz="2000" spc="-10" dirty="0">
                          <a:latin typeface="Times New Roman"/>
                          <a:cs typeface="Times New Roman"/>
                        </a:rPr>
                        <a:t> </a:t>
                      </a:r>
                      <a:r>
                        <a:rPr sz="2000" dirty="0">
                          <a:latin typeface="Times New Roman"/>
                          <a:cs typeface="Times New Roman"/>
                        </a:rPr>
                        <a:t>the</a:t>
                      </a:r>
                      <a:r>
                        <a:rPr sz="2000" spc="-5" dirty="0">
                          <a:latin typeface="Times New Roman"/>
                          <a:cs typeface="Times New Roman"/>
                        </a:rPr>
                        <a:t> </a:t>
                      </a:r>
                      <a:r>
                        <a:rPr sz="2000" dirty="0">
                          <a:latin typeface="Times New Roman"/>
                          <a:cs typeface="Times New Roman"/>
                        </a:rPr>
                        <a:t>factors</a:t>
                      </a:r>
                      <a:r>
                        <a:rPr sz="2000" spc="-5" dirty="0">
                          <a:latin typeface="Times New Roman"/>
                          <a:cs typeface="Times New Roman"/>
                        </a:rPr>
                        <a:t> </a:t>
                      </a:r>
                      <a:r>
                        <a:rPr sz="2000" dirty="0">
                          <a:latin typeface="Times New Roman"/>
                          <a:cs typeface="Times New Roman"/>
                        </a:rPr>
                        <a:t>that</a:t>
                      </a:r>
                      <a:r>
                        <a:rPr sz="2000" spc="-20" dirty="0">
                          <a:latin typeface="Times New Roman"/>
                          <a:cs typeface="Times New Roman"/>
                        </a:rPr>
                        <a:t> </a:t>
                      </a:r>
                      <a:r>
                        <a:rPr sz="2000" dirty="0">
                          <a:latin typeface="Times New Roman"/>
                          <a:cs typeface="Times New Roman"/>
                        </a:rPr>
                        <a:t>give</a:t>
                      </a:r>
                      <a:r>
                        <a:rPr sz="2000" spc="-10" dirty="0">
                          <a:latin typeface="Times New Roman"/>
                          <a:cs typeface="Times New Roman"/>
                        </a:rPr>
                        <a:t> </a:t>
                      </a:r>
                      <a:r>
                        <a:rPr sz="2000" dirty="0">
                          <a:latin typeface="Times New Roman"/>
                          <a:cs typeface="Times New Roman"/>
                        </a:rPr>
                        <a:t>rise</a:t>
                      </a:r>
                      <a:r>
                        <a:rPr sz="2000" spc="-10" dirty="0">
                          <a:latin typeface="Times New Roman"/>
                          <a:cs typeface="Times New Roman"/>
                        </a:rPr>
                        <a:t> </a:t>
                      </a:r>
                      <a:r>
                        <a:rPr sz="2000" dirty="0">
                          <a:latin typeface="Times New Roman"/>
                          <a:cs typeface="Times New Roman"/>
                        </a:rPr>
                        <a:t>to parallel</a:t>
                      </a:r>
                    </a:p>
                    <a:p>
                      <a:pPr marL="124460">
                        <a:lnSpc>
                          <a:spcPct val="100000"/>
                        </a:lnSpc>
                      </a:pPr>
                      <a:r>
                        <a:rPr sz="2000" dirty="0">
                          <a:latin typeface="Times New Roman"/>
                          <a:cs typeface="Times New Roman"/>
                        </a:rPr>
                        <a:t>trade.</a:t>
                      </a:r>
                    </a:p>
                  </a:txBody>
                  <a:tcPr marL="0" marR="0" marT="21590" marB="0">
                    <a:lnL>
                      <a:noFill/>
                    </a:lnL>
                    <a:lnR>
                      <a:noFill/>
                    </a:lnR>
                    <a:lnT>
                      <a:noFill/>
                    </a:lnT>
                    <a:lnB>
                      <a:noFill/>
                    </a:lnB>
                    <a:lnTlToBr w="12700" cmpd="sng">
                      <a:noFill/>
                      <a:prstDash val="solid"/>
                    </a:lnTlToBr>
                    <a:lnBlToTr w="12700" cmpd="sng">
                      <a:noFill/>
                      <a:prstDash val="solid"/>
                    </a:lnBlToTr>
                    <a:solidFill>
                      <a:srgbClr val="D9E2F3"/>
                    </a:solidFill>
                  </a:tcPr>
                </a:tc>
                <a:tc>
                  <a:txBody>
                    <a:bodyPr/>
                    <a:lstStyle>
                      <a:lvl1pPr marL="0" algn="l" defTabSz="975321" rtl="0" eaLnBrk="1" latinLnBrk="0" hangingPunct="1">
                        <a:defRPr sz="1920" kern="1200">
                          <a:solidFill>
                            <a:schemeClr val="tx1"/>
                          </a:solidFill>
                          <a:latin typeface="Calibri"/>
                        </a:defRPr>
                      </a:lvl1pPr>
                      <a:lvl2pPr marL="487660" algn="l" defTabSz="975321" rtl="0" eaLnBrk="1" latinLnBrk="0" hangingPunct="1">
                        <a:defRPr sz="1920" kern="1200">
                          <a:solidFill>
                            <a:schemeClr val="tx1"/>
                          </a:solidFill>
                          <a:latin typeface="Calibri"/>
                        </a:defRPr>
                      </a:lvl2pPr>
                      <a:lvl3pPr marL="975321" algn="l" defTabSz="975321" rtl="0" eaLnBrk="1" latinLnBrk="0" hangingPunct="1">
                        <a:defRPr sz="1920" kern="1200">
                          <a:solidFill>
                            <a:schemeClr val="tx1"/>
                          </a:solidFill>
                          <a:latin typeface="Calibri"/>
                        </a:defRPr>
                      </a:lvl3pPr>
                      <a:lvl4pPr marL="1462981" algn="l" defTabSz="975321" rtl="0" eaLnBrk="1" latinLnBrk="0" hangingPunct="1">
                        <a:defRPr sz="1920" kern="1200">
                          <a:solidFill>
                            <a:schemeClr val="tx1"/>
                          </a:solidFill>
                          <a:latin typeface="Calibri"/>
                        </a:defRPr>
                      </a:lvl4pPr>
                      <a:lvl5pPr marL="1950642" algn="l" defTabSz="975321" rtl="0" eaLnBrk="1" latinLnBrk="0" hangingPunct="1">
                        <a:defRPr sz="1920" kern="1200">
                          <a:solidFill>
                            <a:schemeClr val="tx1"/>
                          </a:solidFill>
                          <a:latin typeface="Calibri"/>
                        </a:defRPr>
                      </a:lvl5pPr>
                      <a:lvl6pPr marL="2438302" algn="l" defTabSz="975321" rtl="0" eaLnBrk="1" latinLnBrk="0" hangingPunct="1">
                        <a:defRPr sz="1920" kern="1200">
                          <a:solidFill>
                            <a:schemeClr val="tx1"/>
                          </a:solidFill>
                          <a:latin typeface="Calibri"/>
                        </a:defRPr>
                      </a:lvl6pPr>
                      <a:lvl7pPr marL="2925963" algn="l" defTabSz="975321" rtl="0" eaLnBrk="1" latinLnBrk="0" hangingPunct="1">
                        <a:defRPr sz="1920" kern="1200">
                          <a:solidFill>
                            <a:schemeClr val="tx1"/>
                          </a:solidFill>
                          <a:latin typeface="Calibri"/>
                        </a:defRPr>
                      </a:lvl7pPr>
                      <a:lvl8pPr marL="3413623" algn="l" defTabSz="975321" rtl="0" eaLnBrk="1" latinLnBrk="0" hangingPunct="1">
                        <a:defRPr sz="1920" kern="1200">
                          <a:solidFill>
                            <a:schemeClr val="tx1"/>
                          </a:solidFill>
                          <a:latin typeface="Calibri"/>
                        </a:defRPr>
                      </a:lvl8pPr>
                      <a:lvl9pPr marL="3901284" algn="l" defTabSz="975321" rtl="0" eaLnBrk="1" latinLnBrk="0" hangingPunct="1">
                        <a:defRPr sz="1920" kern="1200">
                          <a:solidFill>
                            <a:schemeClr val="tx1"/>
                          </a:solidFill>
                          <a:latin typeface="Calibri"/>
                        </a:defRPr>
                      </a:lvl9pPr>
                    </a:lstStyle>
                    <a:p>
                      <a:pPr marL="561340" indent="-287020">
                        <a:lnSpc>
                          <a:spcPct val="100000"/>
                        </a:lnSpc>
                        <a:spcBef>
                          <a:spcPts val="170"/>
                        </a:spcBef>
                        <a:buFont typeface="Arial MT"/>
                        <a:buChar char="•"/>
                        <a:tabLst>
                          <a:tab pos="561340" algn="l"/>
                          <a:tab pos="561975" algn="l"/>
                        </a:tabLst>
                      </a:pPr>
                      <a:r>
                        <a:rPr lang="en-US" sz="2000" b="1" dirty="0">
                          <a:latin typeface="Times New Roman"/>
                          <a:cs typeface="Times New Roman"/>
                        </a:rPr>
                        <a:t>D</a:t>
                      </a:r>
                      <a:r>
                        <a:rPr sz="2000" b="1" dirty="0">
                          <a:latin typeface="Times New Roman"/>
                          <a:cs typeface="Times New Roman"/>
                        </a:rPr>
                        <a:t>efine</a:t>
                      </a:r>
                      <a:r>
                        <a:rPr sz="2000" b="1" spc="-35" dirty="0">
                          <a:latin typeface="Times New Roman"/>
                          <a:cs typeface="Times New Roman"/>
                        </a:rPr>
                        <a:t> </a:t>
                      </a:r>
                      <a:r>
                        <a:rPr sz="2000" dirty="0">
                          <a:latin typeface="Times New Roman"/>
                          <a:cs typeface="Times New Roman"/>
                        </a:rPr>
                        <a:t>parallel</a:t>
                      </a:r>
                      <a:r>
                        <a:rPr sz="2000" spc="-35" dirty="0">
                          <a:latin typeface="Times New Roman"/>
                          <a:cs typeface="Times New Roman"/>
                        </a:rPr>
                        <a:t> </a:t>
                      </a:r>
                      <a:r>
                        <a:rPr sz="2000" dirty="0">
                          <a:latin typeface="Times New Roman"/>
                          <a:cs typeface="Times New Roman"/>
                        </a:rPr>
                        <a:t>trade</a:t>
                      </a:r>
                    </a:p>
                    <a:p>
                      <a:pPr marL="561340" indent="-287020">
                        <a:lnSpc>
                          <a:spcPct val="100000"/>
                        </a:lnSpc>
                        <a:buFont typeface="Arial MT"/>
                        <a:buChar char="•"/>
                        <a:tabLst>
                          <a:tab pos="561340" algn="l"/>
                          <a:tab pos="561975" algn="l"/>
                        </a:tabLst>
                      </a:pPr>
                      <a:r>
                        <a:rPr lang="en-US" sz="2000" b="1" spc="-5" dirty="0">
                          <a:latin typeface="Times New Roman"/>
                          <a:cs typeface="Times New Roman"/>
                        </a:rPr>
                        <a:t>S</a:t>
                      </a:r>
                      <a:r>
                        <a:rPr sz="2000" b="1" spc="-5" dirty="0">
                          <a:latin typeface="Times New Roman"/>
                          <a:cs typeface="Times New Roman"/>
                        </a:rPr>
                        <a:t>tate</a:t>
                      </a:r>
                      <a:r>
                        <a:rPr sz="2000" b="1" spc="-10" dirty="0">
                          <a:latin typeface="Times New Roman"/>
                          <a:cs typeface="Times New Roman"/>
                        </a:rPr>
                        <a:t> </a:t>
                      </a:r>
                      <a:r>
                        <a:rPr sz="2000" b="1" dirty="0">
                          <a:latin typeface="Times New Roman"/>
                          <a:cs typeface="Times New Roman"/>
                        </a:rPr>
                        <a:t>and</a:t>
                      </a:r>
                      <a:r>
                        <a:rPr sz="2000" b="1" spc="5" dirty="0">
                          <a:latin typeface="Times New Roman"/>
                          <a:cs typeface="Times New Roman"/>
                        </a:rPr>
                        <a:t> </a:t>
                      </a:r>
                      <a:r>
                        <a:rPr sz="2000" b="1" dirty="0">
                          <a:latin typeface="Times New Roman"/>
                          <a:cs typeface="Times New Roman"/>
                        </a:rPr>
                        <a:t>describe</a:t>
                      </a:r>
                      <a:r>
                        <a:rPr sz="2000" b="1" spc="-10" dirty="0">
                          <a:latin typeface="Times New Roman"/>
                          <a:cs typeface="Times New Roman"/>
                        </a:rPr>
                        <a:t> </a:t>
                      </a:r>
                      <a:r>
                        <a:rPr sz="2000" b="1" dirty="0">
                          <a:latin typeface="Times New Roman"/>
                          <a:cs typeface="Times New Roman"/>
                        </a:rPr>
                        <a:t>the </a:t>
                      </a:r>
                      <a:r>
                        <a:rPr sz="2000" b="1" spc="-5" dirty="0">
                          <a:latin typeface="Times New Roman"/>
                          <a:cs typeface="Times New Roman"/>
                        </a:rPr>
                        <a:t>different</a:t>
                      </a:r>
                      <a:r>
                        <a:rPr sz="2000" b="1" spc="-15" dirty="0">
                          <a:latin typeface="Times New Roman"/>
                          <a:cs typeface="Times New Roman"/>
                        </a:rPr>
                        <a:t> </a:t>
                      </a:r>
                      <a:r>
                        <a:rPr sz="2000" b="1" dirty="0">
                          <a:latin typeface="Times New Roman"/>
                          <a:cs typeface="Times New Roman"/>
                        </a:rPr>
                        <a:t>causes</a:t>
                      </a:r>
                      <a:r>
                        <a:rPr sz="2000" b="1" spc="5" dirty="0">
                          <a:latin typeface="Times New Roman"/>
                          <a:cs typeface="Times New Roman"/>
                        </a:rPr>
                        <a:t> </a:t>
                      </a:r>
                      <a:r>
                        <a:rPr sz="2000" b="1" dirty="0">
                          <a:latin typeface="Times New Roman"/>
                          <a:cs typeface="Times New Roman"/>
                        </a:rPr>
                        <a:t>of </a:t>
                      </a:r>
                      <a:r>
                        <a:rPr sz="2000" dirty="0">
                          <a:latin typeface="Times New Roman"/>
                          <a:cs typeface="Times New Roman"/>
                        </a:rPr>
                        <a:t>(what</a:t>
                      </a:r>
                      <a:r>
                        <a:rPr sz="2000" spc="-5" dirty="0">
                          <a:latin typeface="Times New Roman"/>
                          <a:cs typeface="Times New Roman"/>
                        </a:rPr>
                        <a:t> </a:t>
                      </a:r>
                      <a:r>
                        <a:rPr sz="2000" dirty="0">
                          <a:latin typeface="Times New Roman"/>
                          <a:cs typeface="Times New Roman"/>
                        </a:rPr>
                        <a:t>‘gives</a:t>
                      </a:r>
                      <a:r>
                        <a:rPr sz="2000" spc="-10" dirty="0">
                          <a:latin typeface="Times New Roman"/>
                          <a:cs typeface="Times New Roman"/>
                        </a:rPr>
                        <a:t> </a:t>
                      </a:r>
                      <a:r>
                        <a:rPr sz="2000" dirty="0">
                          <a:latin typeface="Times New Roman"/>
                          <a:cs typeface="Times New Roman"/>
                        </a:rPr>
                        <a:t>rise</a:t>
                      </a:r>
                    </a:p>
                    <a:p>
                      <a:pPr marL="561340">
                        <a:lnSpc>
                          <a:spcPct val="100000"/>
                        </a:lnSpc>
                      </a:pPr>
                      <a:r>
                        <a:rPr sz="2000" dirty="0">
                          <a:latin typeface="Times New Roman"/>
                          <a:cs typeface="Times New Roman"/>
                        </a:rPr>
                        <a:t>to’)</a:t>
                      </a:r>
                      <a:r>
                        <a:rPr sz="2000" spc="-30" dirty="0">
                          <a:latin typeface="Times New Roman"/>
                          <a:cs typeface="Times New Roman"/>
                        </a:rPr>
                        <a:t> </a:t>
                      </a:r>
                      <a:r>
                        <a:rPr sz="2000" dirty="0">
                          <a:latin typeface="Times New Roman"/>
                          <a:cs typeface="Times New Roman"/>
                        </a:rPr>
                        <a:t>parallel</a:t>
                      </a:r>
                      <a:r>
                        <a:rPr sz="2000" spc="-35" dirty="0">
                          <a:latin typeface="Times New Roman"/>
                          <a:cs typeface="Times New Roman"/>
                        </a:rPr>
                        <a:t> </a:t>
                      </a:r>
                      <a:r>
                        <a:rPr sz="2000" dirty="0">
                          <a:latin typeface="Times New Roman"/>
                          <a:cs typeface="Times New Roman"/>
                        </a:rPr>
                        <a:t>trade</a:t>
                      </a:r>
                    </a:p>
                  </a:txBody>
                  <a:tcPr marL="0" marR="0" marT="21590" marB="0">
                    <a:lnL>
                      <a:noFill/>
                    </a:lnL>
                    <a:lnR>
                      <a:noFill/>
                    </a:lnR>
                    <a:lnT>
                      <a:noFill/>
                    </a:lnT>
                    <a:lnB>
                      <a:noFill/>
                    </a:lnB>
                    <a:lnTlToBr w="12700" cmpd="sng">
                      <a:noFill/>
                      <a:prstDash val="solid"/>
                    </a:lnTlToBr>
                    <a:lnBlToTr w="12700" cmpd="sng">
                      <a:noFill/>
                      <a:prstDash val="solid"/>
                    </a:lnBlToTr>
                    <a:solidFill>
                      <a:srgbClr val="D9E2F3"/>
                    </a:solidFill>
                  </a:tcPr>
                </a:tc>
                <a:extLst>
                  <a:ext uri="{0D108BD9-81ED-4DB2-BD59-A6C34878D82A}">
                    <a16:rowId xmlns:a16="http://schemas.microsoft.com/office/drawing/2014/main" val="10001"/>
                  </a:ext>
                </a:extLst>
              </a:tr>
              <a:tr h="1429033">
                <a:tc>
                  <a:txBody>
                    <a:bodyPr/>
                    <a:lstStyle>
                      <a:lvl1pPr marL="0" algn="l" defTabSz="975321" rtl="0" eaLnBrk="1" latinLnBrk="0" hangingPunct="1">
                        <a:defRPr sz="1920" kern="1200">
                          <a:solidFill>
                            <a:schemeClr val="tx1"/>
                          </a:solidFill>
                          <a:latin typeface="Calibri"/>
                        </a:defRPr>
                      </a:lvl1pPr>
                      <a:lvl2pPr marL="487660" algn="l" defTabSz="975321" rtl="0" eaLnBrk="1" latinLnBrk="0" hangingPunct="1">
                        <a:defRPr sz="1920" kern="1200">
                          <a:solidFill>
                            <a:schemeClr val="tx1"/>
                          </a:solidFill>
                          <a:latin typeface="Calibri"/>
                        </a:defRPr>
                      </a:lvl2pPr>
                      <a:lvl3pPr marL="975321" algn="l" defTabSz="975321" rtl="0" eaLnBrk="1" latinLnBrk="0" hangingPunct="1">
                        <a:defRPr sz="1920" kern="1200">
                          <a:solidFill>
                            <a:schemeClr val="tx1"/>
                          </a:solidFill>
                          <a:latin typeface="Calibri"/>
                        </a:defRPr>
                      </a:lvl3pPr>
                      <a:lvl4pPr marL="1462981" algn="l" defTabSz="975321" rtl="0" eaLnBrk="1" latinLnBrk="0" hangingPunct="1">
                        <a:defRPr sz="1920" kern="1200">
                          <a:solidFill>
                            <a:schemeClr val="tx1"/>
                          </a:solidFill>
                          <a:latin typeface="Calibri"/>
                        </a:defRPr>
                      </a:lvl4pPr>
                      <a:lvl5pPr marL="1950642" algn="l" defTabSz="975321" rtl="0" eaLnBrk="1" latinLnBrk="0" hangingPunct="1">
                        <a:defRPr sz="1920" kern="1200">
                          <a:solidFill>
                            <a:schemeClr val="tx1"/>
                          </a:solidFill>
                          <a:latin typeface="Calibri"/>
                        </a:defRPr>
                      </a:lvl5pPr>
                      <a:lvl6pPr marL="2438302" algn="l" defTabSz="975321" rtl="0" eaLnBrk="1" latinLnBrk="0" hangingPunct="1">
                        <a:defRPr sz="1920" kern="1200">
                          <a:solidFill>
                            <a:schemeClr val="tx1"/>
                          </a:solidFill>
                          <a:latin typeface="Calibri"/>
                        </a:defRPr>
                      </a:lvl6pPr>
                      <a:lvl7pPr marL="2925963" algn="l" defTabSz="975321" rtl="0" eaLnBrk="1" latinLnBrk="0" hangingPunct="1">
                        <a:defRPr sz="1920" kern="1200">
                          <a:solidFill>
                            <a:schemeClr val="tx1"/>
                          </a:solidFill>
                          <a:latin typeface="Calibri"/>
                        </a:defRPr>
                      </a:lvl7pPr>
                      <a:lvl8pPr marL="3413623" algn="l" defTabSz="975321" rtl="0" eaLnBrk="1" latinLnBrk="0" hangingPunct="1">
                        <a:defRPr sz="1920" kern="1200">
                          <a:solidFill>
                            <a:schemeClr val="tx1"/>
                          </a:solidFill>
                          <a:latin typeface="Calibri"/>
                        </a:defRPr>
                      </a:lvl8pPr>
                      <a:lvl9pPr marL="3901284" algn="l" defTabSz="975321" rtl="0" eaLnBrk="1" latinLnBrk="0" hangingPunct="1">
                        <a:defRPr sz="1920" kern="1200">
                          <a:solidFill>
                            <a:schemeClr val="tx1"/>
                          </a:solidFill>
                          <a:latin typeface="Calibri"/>
                        </a:defRPr>
                      </a:lvl9pPr>
                    </a:lstStyle>
                    <a:p>
                      <a:pPr marL="57150">
                        <a:lnSpc>
                          <a:spcPct val="100000"/>
                        </a:lnSpc>
                        <a:spcBef>
                          <a:spcPts val="180"/>
                        </a:spcBef>
                      </a:pPr>
                      <a:r>
                        <a:rPr sz="1800" dirty="0">
                          <a:latin typeface="Times New Roman"/>
                          <a:cs typeface="Times New Roman"/>
                        </a:rPr>
                        <a:t>2</a:t>
                      </a:r>
                      <a:endParaRPr sz="1800">
                        <a:latin typeface="Times New Roman"/>
                        <a:cs typeface="Times New Roman"/>
                      </a:endParaRPr>
                    </a:p>
                  </a:txBody>
                  <a:tcPr marL="0" marR="0" marT="2286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75321" rtl="0" eaLnBrk="1" latinLnBrk="0" hangingPunct="1">
                        <a:defRPr sz="1920" kern="1200">
                          <a:solidFill>
                            <a:schemeClr val="tx1"/>
                          </a:solidFill>
                          <a:latin typeface="Calibri"/>
                        </a:defRPr>
                      </a:lvl1pPr>
                      <a:lvl2pPr marL="487660" algn="l" defTabSz="975321" rtl="0" eaLnBrk="1" latinLnBrk="0" hangingPunct="1">
                        <a:defRPr sz="1920" kern="1200">
                          <a:solidFill>
                            <a:schemeClr val="tx1"/>
                          </a:solidFill>
                          <a:latin typeface="Calibri"/>
                        </a:defRPr>
                      </a:lvl2pPr>
                      <a:lvl3pPr marL="975321" algn="l" defTabSz="975321" rtl="0" eaLnBrk="1" latinLnBrk="0" hangingPunct="1">
                        <a:defRPr sz="1920" kern="1200">
                          <a:solidFill>
                            <a:schemeClr val="tx1"/>
                          </a:solidFill>
                          <a:latin typeface="Calibri"/>
                        </a:defRPr>
                      </a:lvl3pPr>
                      <a:lvl4pPr marL="1462981" algn="l" defTabSz="975321" rtl="0" eaLnBrk="1" latinLnBrk="0" hangingPunct="1">
                        <a:defRPr sz="1920" kern="1200">
                          <a:solidFill>
                            <a:schemeClr val="tx1"/>
                          </a:solidFill>
                          <a:latin typeface="Calibri"/>
                        </a:defRPr>
                      </a:lvl4pPr>
                      <a:lvl5pPr marL="1950642" algn="l" defTabSz="975321" rtl="0" eaLnBrk="1" latinLnBrk="0" hangingPunct="1">
                        <a:defRPr sz="1920" kern="1200">
                          <a:solidFill>
                            <a:schemeClr val="tx1"/>
                          </a:solidFill>
                          <a:latin typeface="Calibri"/>
                        </a:defRPr>
                      </a:lvl5pPr>
                      <a:lvl6pPr marL="2438302" algn="l" defTabSz="975321" rtl="0" eaLnBrk="1" latinLnBrk="0" hangingPunct="1">
                        <a:defRPr sz="1920" kern="1200">
                          <a:solidFill>
                            <a:schemeClr val="tx1"/>
                          </a:solidFill>
                          <a:latin typeface="Calibri"/>
                        </a:defRPr>
                      </a:lvl6pPr>
                      <a:lvl7pPr marL="2925963" algn="l" defTabSz="975321" rtl="0" eaLnBrk="1" latinLnBrk="0" hangingPunct="1">
                        <a:defRPr sz="1920" kern="1200">
                          <a:solidFill>
                            <a:schemeClr val="tx1"/>
                          </a:solidFill>
                          <a:latin typeface="Calibri"/>
                        </a:defRPr>
                      </a:lvl7pPr>
                      <a:lvl8pPr marL="3413623" algn="l" defTabSz="975321" rtl="0" eaLnBrk="1" latinLnBrk="0" hangingPunct="1">
                        <a:defRPr sz="1920" kern="1200">
                          <a:solidFill>
                            <a:schemeClr val="tx1"/>
                          </a:solidFill>
                          <a:latin typeface="Calibri"/>
                        </a:defRPr>
                      </a:lvl8pPr>
                      <a:lvl9pPr marL="3901284" algn="l" defTabSz="975321" rtl="0" eaLnBrk="1" latinLnBrk="0" hangingPunct="1">
                        <a:defRPr sz="1920" kern="1200">
                          <a:solidFill>
                            <a:schemeClr val="tx1"/>
                          </a:solidFill>
                          <a:latin typeface="Calibri"/>
                        </a:defRPr>
                      </a:lvl9pPr>
                    </a:lstStyle>
                    <a:p>
                      <a:pPr marL="124460">
                        <a:lnSpc>
                          <a:spcPct val="100000"/>
                        </a:lnSpc>
                        <a:spcBef>
                          <a:spcPts val="170"/>
                        </a:spcBef>
                      </a:pPr>
                      <a:r>
                        <a:rPr sz="2000" dirty="0">
                          <a:latin typeface="Times New Roman"/>
                          <a:cs typeface="Times New Roman"/>
                        </a:rPr>
                        <a:t>Evaluate</a:t>
                      </a:r>
                      <a:r>
                        <a:rPr sz="2000" spc="-30" dirty="0">
                          <a:latin typeface="Times New Roman"/>
                          <a:cs typeface="Times New Roman"/>
                        </a:rPr>
                        <a:t> </a:t>
                      </a:r>
                      <a:r>
                        <a:rPr sz="2000" dirty="0">
                          <a:latin typeface="Times New Roman"/>
                          <a:cs typeface="Times New Roman"/>
                        </a:rPr>
                        <a:t>how</a:t>
                      </a:r>
                      <a:r>
                        <a:rPr sz="2000" spc="-5" dirty="0">
                          <a:latin typeface="Times New Roman"/>
                          <a:cs typeface="Times New Roman"/>
                        </a:rPr>
                        <a:t> </a:t>
                      </a:r>
                      <a:r>
                        <a:rPr sz="2000" dirty="0">
                          <a:latin typeface="Times New Roman"/>
                          <a:cs typeface="Times New Roman"/>
                        </a:rPr>
                        <a:t>much</a:t>
                      </a:r>
                      <a:r>
                        <a:rPr sz="2000" spc="-5" dirty="0">
                          <a:latin typeface="Times New Roman"/>
                          <a:cs typeface="Times New Roman"/>
                        </a:rPr>
                        <a:t> </a:t>
                      </a:r>
                      <a:r>
                        <a:rPr sz="2000" dirty="0">
                          <a:latin typeface="Times New Roman"/>
                          <a:cs typeface="Times New Roman"/>
                        </a:rPr>
                        <a:t>of a</a:t>
                      </a:r>
                      <a:r>
                        <a:rPr sz="2000" spc="-10" dirty="0">
                          <a:latin typeface="Times New Roman"/>
                          <a:cs typeface="Times New Roman"/>
                        </a:rPr>
                        <a:t> </a:t>
                      </a:r>
                      <a:r>
                        <a:rPr sz="2000" dirty="0">
                          <a:latin typeface="Times New Roman"/>
                          <a:cs typeface="Times New Roman"/>
                        </a:rPr>
                        <a:t>problem</a:t>
                      </a:r>
                      <a:r>
                        <a:rPr sz="2000" spc="-20" dirty="0">
                          <a:latin typeface="Times New Roman"/>
                          <a:cs typeface="Times New Roman"/>
                        </a:rPr>
                        <a:t> </a:t>
                      </a:r>
                      <a:r>
                        <a:rPr sz="2000" dirty="0">
                          <a:latin typeface="Times New Roman"/>
                          <a:cs typeface="Times New Roman"/>
                        </a:rPr>
                        <a:t>this is</a:t>
                      </a:r>
                      <a:r>
                        <a:rPr sz="2000" spc="-15" dirty="0">
                          <a:latin typeface="Times New Roman"/>
                          <a:cs typeface="Times New Roman"/>
                        </a:rPr>
                        <a:t> </a:t>
                      </a:r>
                      <a:r>
                        <a:rPr sz="2000" dirty="0">
                          <a:latin typeface="Times New Roman"/>
                          <a:cs typeface="Times New Roman"/>
                        </a:rPr>
                        <a:t>for</a:t>
                      </a:r>
                      <a:endParaRPr sz="2000">
                        <a:latin typeface="Times New Roman"/>
                        <a:cs typeface="Times New Roman"/>
                      </a:endParaRPr>
                    </a:p>
                    <a:p>
                      <a:pPr marL="124460">
                        <a:lnSpc>
                          <a:spcPct val="100000"/>
                        </a:lnSpc>
                        <a:spcBef>
                          <a:spcPts val="5"/>
                        </a:spcBef>
                      </a:pPr>
                      <a:r>
                        <a:rPr sz="2000" dirty="0">
                          <a:latin typeface="Times New Roman"/>
                          <a:cs typeface="Times New Roman"/>
                        </a:rPr>
                        <a:t>international</a:t>
                      </a:r>
                      <a:r>
                        <a:rPr sz="2000" spc="-60" dirty="0">
                          <a:latin typeface="Times New Roman"/>
                          <a:cs typeface="Times New Roman"/>
                        </a:rPr>
                        <a:t> </a:t>
                      </a:r>
                      <a:r>
                        <a:rPr sz="2000" dirty="0">
                          <a:latin typeface="Times New Roman"/>
                          <a:cs typeface="Times New Roman"/>
                        </a:rPr>
                        <a:t>marketers.</a:t>
                      </a:r>
                      <a:endParaRPr sz="2000">
                        <a:latin typeface="Times New Roman"/>
                        <a:cs typeface="Times New Roman"/>
                      </a:endParaRPr>
                    </a:p>
                  </a:txBody>
                  <a:tcPr marL="0" marR="0" marT="2159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75321" rtl="0" eaLnBrk="1" latinLnBrk="0" hangingPunct="1">
                        <a:defRPr sz="1920" kern="1200">
                          <a:solidFill>
                            <a:schemeClr val="tx1"/>
                          </a:solidFill>
                          <a:latin typeface="Calibri"/>
                        </a:defRPr>
                      </a:lvl1pPr>
                      <a:lvl2pPr marL="487660" algn="l" defTabSz="975321" rtl="0" eaLnBrk="1" latinLnBrk="0" hangingPunct="1">
                        <a:defRPr sz="1920" kern="1200">
                          <a:solidFill>
                            <a:schemeClr val="tx1"/>
                          </a:solidFill>
                          <a:latin typeface="Calibri"/>
                        </a:defRPr>
                      </a:lvl2pPr>
                      <a:lvl3pPr marL="975321" algn="l" defTabSz="975321" rtl="0" eaLnBrk="1" latinLnBrk="0" hangingPunct="1">
                        <a:defRPr sz="1920" kern="1200">
                          <a:solidFill>
                            <a:schemeClr val="tx1"/>
                          </a:solidFill>
                          <a:latin typeface="Calibri"/>
                        </a:defRPr>
                      </a:lvl3pPr>
                      <a:lvl4pPr marL="1462981" algn="l" defTabSz="975321" rtl="0" eaLnBrk="1" latinLnBrk="0" hangingPunct="1">
                        <a:defRPr sz="1920" kern="1200">
                          <a:solidFill>
                            <a:schemeClr val="tx1"/>
                          </a:solidFill>
                          <a:latin typeface="Calibri"/>
                        </a:defRPr>
                      </a:lvl4pPr>
                      <a:lvl5pPr marL="1950642" algn="l" defTabSz="975321" rtl="0" eaLnBrk="1" latinLnBrk="0" hangingPunct="1">
                        <a:defRPr sz="1920" kern="1200">
                          <a:solidFill>
                            <a:schemeClr val="tx1"/>
                          </a:solidFill>
                          <a:latin typeface="Calibri"/>
                        </a:defRPr>
                      </a:lvl5pPr>
                      <a:lvl6pPr marL="2438302" algn="l" defTabSz="975321" rtl="0" eaLnBrk="1" latinLnBrk="0" hangingPunct="1">
                        <a:defRPr sz="1920" kern="1200">
                          <a:solidFill>
                            <a:schemeClr val="tx1"/>
                          </a:solidFill>
                          <a:latin typeface="Calibri"/>
                        </a:defRPr>
                      </a:lvl6pPr>
                      <a:lvl7pPr marL="2925963" algn="l" defTabSz="975321" rtl="0" eaLnBrk="1" latinLnBrk="0" hangingPunct="1">
                        <a:defRPr sz="1920" kern="1200">
                          <a:solidFill>
                            <a:schemeClr val="tx1"/>
                          </a:solidFill>
                          <a:latin typeface="Calibri"/>
                        </a:defRPr>
                      </a:lvl7pPr>
                      <a:lvl8pPr marL="3413623" algn="l" defTabSz="975321" rtl="0" eaLnBrk="1" latinLnBrk="0" hangingPunct="1">
                        <a:defRPr sz="1920" kern="1200">
                          <a:solidFill>
                            <a:schemeClr val="tx1"/>
                          </a:solidFill>
                          <a:latin typeface="Calibri"/>
                        </a:defRPr>
                      </a:lvl8pPr>
                      <a:lvl9pPr marL="3901284" algn="l" defTabSz="975321" rtl="0" eaLnBrk="1" latinLnBrk="0" hangingPunct="1">
                        <a:defRPr sz="1920" kern="1200">
                          <a:solidFill>
                            <a:schemeClr val="tx1"/>
                          </a:solidFill>
                          <a:latin typeface="Calibri"/>
                        </a:defRPr>
                      </a:lvl9pPr>
                    </a:lstStyle>
                    <a:p>
                      <a:pPr marL="617855" indent="-343535">
                        <a:lnSpc>
                          <a:spcPct val="100000"/>
                        </a:lnSpc>
                        <a:spcBef>
                          <a:spcPts val="170"/>
                        </a:spcBef>
                        <a:buFont typeface="Arial MT"/>
                        <a:buChar char="•"/>
                        <a:tabLst>
                          <a:tab pos="617855" algn="l"/>
                          <a:tab pos="618490" algn="l"/>
                        </a:tabLst>
                      </a:pPr>
                      <a:r>
                        <a:rPr lang="en-US" sz="2000" dirty="0">
                          <a:latin typeface="Times New Roman"/>
                          <a:cs typeface="Times New Roman"/>
                        </a:rPr>
                        <a:t>I</a:t>
                      </a:r>
                      <a:r>
                        <a:rPr sz="2000" dirty="0">
                          <a:latin typeface="Times New Roman"/>
                          <a:cs typeface="Times New Roman"/>
                        </a:rPr>
                        <a:t>ntroduce</a:t>
                      </a:r>
                      <a:r>
                        <a:rPr sz="2000" spc="-25" dirty="0">
                          <a:latin typeface="Times New Roman"/>
                          <a:cs typeface="Times New Roman"/>
                        </a:rPr>
                        <a:t> </a:t>
                      </a:r>
                      <a:r>
                        <a:rPr sz="2000" dirty="0">
                          <a:latin typeface="Times New Roman"/>
                          <a:cs typeface="Times New Roman"/>
                        </a:rPr>
                        <a:t>international</a:t>
                      </a:r>
                      <a:r>
                        <a:rPr sz="2000" spc="-35" dirty="0">
                          <a:latin typeface="Times New Roman"/>
                          <a:cs typeface="Times New Roman"/>
                        </a:rPr>
                        <a:t> </a:t>
                      </a:r>
                      <a:r>
                        <a:rPr sz="2000" dirty="0">
                          <a:latin typeface="Times New Roman"/>
                          <a:cs typeface="Times New Roman"/>
                        </a:rPr>
                        <a:t>marketing</a:t>
                      </a:r>
                      <a:r>
                        <a:rPr sz="2000" spc="-10" dirty="0">
                          <a:latin typeface="Times New Roman"/>
                          <a:cs typeface="Times New Roman"/>
                        </a:rPr>
                        <a:t> </a:t>
                      </a:r>
                      <a:r>
                        <a:rPr sz="2000" dirty="0">
                          <a:latin typeface="Times New Roman"/>
                          <a:cs typeface="Times New Roman"/>
                        </a:rPr>
                        <a:t>(</a:t>
                      </a:r>
                      <a:r>
                        <a:rPr sz="2000" dirty="0">
                          <a:highlight>
                            <a:srgbClr val="FFFF00"/>
                          </a:highlight>
                          <a:latin typeface="Times New Roman"/>
                          <a:cs typeface="Times New Roman"/>
                        </a:rPr>
                        <a:t>what</a:t>
                      </a:r>
                      <a:r>
                        <a:rPr sz="2000" spc="-5" dirty="0">
                          <a:highlight>
                            <a:srgbClr val="FFFF00"/>
                          </a:highlight>
                          <a:latin typeface="Times New Roman"/>
                          <a:cs typeface="Times New Roman"/>
                        </a:rPr>
                        <a:t> </a:t>
                      </a:r>
                      <a:r>
                        <a:rPr sz="2000" dirty="0">
                          <a:highlight>
                            <a:srgbClr val="FFFF00"/>
                          </a:highlight>
                          <a:latin typeface="Times New Roman"/>
                          <a:cs typeface="Times New Roman"/>
                        </a:rPr>
                        <a:t>it</a:t>
                      </a:r>
                      <a:r>
                        <a:rPr sz="2000" spc="-10" dirty="0">
                          <a:highlight>
                            <a:srgbClr val="FFFF00"/>
                          </a:highlight>
                          <a:latin typeface="Times New Roman"/>
                          <a:cs typeface="Times New Roman"/>
                        </a:rPr>
                        <a:t> </a:t>
                      </a:r>
                      <a:r>
                        <a:rPr sz="2000" dirty="0">
                          <a:highlight>
                            <a:srgbClr val="FFFF00"/>
                          </a:highlight>
                          <a:latin typeface="Times New Roman"/>
                          <a:cs typeface="Times New Roman"/>
                        </a:rPr>
                        <a:t>is</a:t>
                      </a:r>
                      <a:r>
                        <a:rPr sz="2000" dirty="0">
                          <a:latin typeface="Times New Roman"/>
                          <a:cs typeface="Times New Roman"/>
                        </a:rPr>
                        <a:t>)</a:t>
                      </a:r>
                    </a:p>
                    <a:p>
                      <a:pPr marL="617855" marR="122555" indent="-342900">
                        <a:lnSpc>
                          <a:spcPct val="100000"/>
                        </a:lnSpc>
                        <a:spcBef>
                          <a:spcPts val="5"/>
                        </a:spcBef>
                        <a:buFont typeface="Arial MT"/>
                        <a:buChar char="•"/>
                        <a:tabLst>
                          <a:tab pos="617855" algn="l"/>
                          <a:tab pos="618490" algn="l"/>
                        </a:tabLst>
                      </a:pPr>
                      <a:r>
                        <a:rPr lang="en-US" sz="2000" dirty="0">
                          <a:highlight>
                            <a:srgbClr val="FFFF00"/>
                          </a:highlight>
                          <a:latin typeface="Times New Roman"/>
                          <a:cs typeface="Times New Roman"/>
                        </a:rPr>
                        <a:t>A</a:t>
                      </a:r>
                      <a:r>
                        <a:rPr sz="2000" dirty="0">
                          <a:highlight>
                            <a:srgbClr val="FFFF00"/>
                          </a:highlight>
                          <a:latin typeface="Times New Roman"/>
                          <a:cs typeface="Times New Roman"/>
                        </a:rPr>
                        <a:t>nswer the questions</a:t>
                      </a:r>
                      <a:r>
                        <a:rPr sz="2000" dirty="0">
                          <a:latin typeface="Times New Roman"/>
                          <a:cs typeface="Times New Roman"/>
                        </a:rPr>
                        <a:t>: </a:t>
                      </a:r>
                      <a:r>
                        <a:rPr sz="2000" spc="-5" dirty="0">
                          <a:latin typeface="Times New Roman"/>
                          <a:cs typeface="Times New Roman"/>
                        </a:rPr>
                        <a:t>Is </a:t>
                      </a:r>
                      <a:r>
                        <a:rPr sz="2000" dirty="0">
                          <a:latin typeface="Times New Roman"/>
                          <a:cs typeface="Times New Roman"/>
                        </a:rPr>
                        <a:t>parallel trade a problem for </a:t>
                      </a:r>
                      <a:r>
                        <a:rPr sz="2000" spc="5" dirty="0">
                          <a:latin typeface="Times New Roman"/>
                          <a:cs typeface="Times New Roman"/>
                        </a:rPr>
                        <a:t> </a:t>
                      </a:r>
                      <a:r>
                        <a:rPr sz="2000" dirty="0">
                          <a:latin typeface="Times New Roman"/>
                          <a:cs typeface="Times New Roman"/>
                        </a:rPr>
                        <a:t>international</a:t>
                      </a:r>
                      <a:r>
                        <a:rPr sz="2000" spc="10" dirty="0">
                          <a:latin typeface="Times New Roman"/>
                          <a:cs typeface="Times New Roman"/>
                        </a:rPr>
                        <a:t> </a:t>
                      </a:r>
                      <a:r>
                        <a:rPr sz="2000" dirty="0">
                          <a:latin typeface="Times New Roman"/>
                          <a:cs typeface="Times New Roman"/>
                        </a:rPr>
                        <a:t>marketing?</a:t>
                      </a:r>
                      <a:r>
                        <a:rPr sz="2000" spc="35" dirty="0">
                          <a:latin typeface="Times New Roman"/>
                          <a:cs typeface="Times New Roman"/>
                        </a:rPr>
                        <a:t> </a:t>
                      </a:r>
                      <a:r>
                        <a:rPr sz="2000" dirty="0">
                          <a:latin typeface="Times New Roman"/>
                          <a:cs typeface="Times New Roman"/>
                        </a:rPr>
                        <a:t>(=</a:t>
                      </a:r>
                      <a:r>
                        <a:rPr sz="2000" spc="40" dirty="0">
                          <a:latin typeface="Times New Roman"/>
                          <a:cs typeface="Times New Roman"/>
                        </a:rPr>
                        <a:t> </a:t>
                      </a:r>
                      <a:r>
                        <a:rPr sz="2000" dirty="0">
                          <a:latin typeface="Times New Roman"/>
                          <a:cs typeface="Times New Roman"/>
                        </a:rPr>
                        <a:t>in</a:t>
                      </a:r>
                      <a:r>
                        <a:rPr sz="2000" spc="40" dirty="0">
                          <a:latin typeface="Times New Roman"/>
                          <a:cs typeface="Times New Roman"/>
                        </a:rPr>
                        <a:t> </a:t>
                      </a:r>
                      <a:r>
                        <a:rPr sz="2000" dirty="0">
                          <a:latin typeface="Times New Roman"/>
                          <a:cs typeface="Times New Roman"/>
                        </a:rPr>
                        <a:t>which</a:t>
                      </a:r>
                      <a:r>
                        <a:rPr sz="2000" spc="50" dirty="0">
                          <a:latin typeface="Times New Roman"/>
                          <a:cs typeface="Times New Roman"/>
                        </a:rPr>
                        <a:t> </a:t>
                      </a:r>
                      <a:r>
                        <a:rPr sz="2000" dirty="0">
                          <a:latin typeface="Times New Roman"/>
                          <a:cs typeface="Times New Roman"/>
                        </a:rPr>
                        <a:t>ways)? </a:t>
                      </a:r>
                      <a:endParaRPr lang="en-US" sz="2000" dirty="0">
                        <a:latin typeface="Times New Roman"/>
                        <a:cs typeface="Times New Roman"/>
                      </a:endParaRPr>
                    </a:p>
                    <a:p>
                      <a:pPr marL="617855" marR="122555" indent="-342900">
                        <a:lnSpc>
                          <a:spcPct val="100000"/>
                        </a:lnSpc>
                        <a:spcBef>
                          <a:spcPts val="5"/>
                        </a:spcBef>
                        <a:buFont typeface="Arial MT"/>
                        <a:buChar char="•"/>
                        <a:tabLst>
                          <a:tab pos="617855" algn="l"/>
                          <a:tab pos="618490" algn="l"/>
                        </a:tabLst>
                      </a:pPr>
                      <a:r>
                        <a:rPr sz="2000" spc="-5" dirty="0">
                          <a:highlight>
                            <a:srgbClr val="FFFF00"/>
                          </a:highlight>
                          <a:latin typeface="Times New Roman"/>
                          <a:cs typeface="Times New Roman"/>
                        </a:rPr>
                        <a:t>Ho</a:t>
                      </a:r>
                      <a:r>
                        <a:rPr sz="2000" dirty="0">
                          <a:highlight>
                            <a:srgbClr val="FFFF00"/>
                          </a:highlight>
                          <a:latin typeface="Times New Roman"/>
                          <a:cs typeface="Times New Roman"/>
                        </a:rPr>
                        <a:t>w import</a:t>
                      </a:r>
                      <a:r>
                        <a:rPr sz="2000" spc="5" dirty="0">
                          <a:highlight>
                            <a:srgbClr val="FFFF00"/>
                          </a:highlight>
                          <a:latin typeface="Times New Roman"/>
                          <a:cs typeface="Times New Roman"/>
                        </a:rPr>
                        <a:t>a</a:t>
                      </a:r>
                      <a:r>
                        <a:rPr sz="2000" dirty="0">
                          <a:highlight>
                            <a:srgbClr val="FFFF00"/>
                          </a:highlight>
                          <a:latin typeface="Times New Roman"/>
                          <a:cs typeface="Times New Roman"/>
                        </a:rPr>
                        <a:t>nt</a:t>
                      </a:r>
                      <a:r>
                        <a:rPr sz="2000" spc="-5" dirty="0">
                          <a:highlight>
                            <a:srgbClr val="FFFF00"/>
                          </a:highlight>
                          <a:latin typeface="Times New Roman"/>
                          <a:cs typeface="Times New Roman"/>
                        </a:rPr>
                        <a:t> </a:t>
                      </a:r>
                      <a:r>
                        <a:rPr sz="2000" dirty="0">
                          <a:highlight>
                            <a:srgbClr val="FFFF00"/>
                          </a:highlight>
                          <a:latin typeface="Times New Roman"/>
                          <a:cs typeface="Times New Roman"/>
                        </a:rPr>
                        <a:t>is</a:t>
                      </a:r>
                      <a:r>
                        <a:rPr sz="2000" spc="5" dirty="0">
                          <a:highlight>
                            <a:srgbClr val="FFFF00"/>
                          </a:highlight>
                          <a:latin typeface="Times New Roman"/>
                          <a:cs typeface="Times New Roman"/>
                        </a:rPr>
                        <a:t> </a:t>
                      </a:r>
                      <a:r>
                        <a:rPr sz="2000" dirty="0">
                          <a:highlight>
                            <a:srgbClr val="FFFF00"/>
                          </a:highlight>
                          <a:latin typeface="Times New Roman"/>
                          <a:cs typeface="Times New Roman"/>
                        </a:rPr>
                        <a:t>this probl</a:t>
                      </a:r>
                      <a:r>
                        <a:rPr sz="2000" spc="5" dirty="0">
                          <a:highlight>
                            <a:srgbClr val="FFFF00"/>
                          </a:highlight>
                          <a:latin typeface="Times New Roman"/>
                          <a:cs typeface="Times New Roman"/>
                        </a:rPr>
                        <a:t>e</a:t>
                      </a:r>
                      <a:r>
                        <a:rPr sz="2000" dirty="0">
                          <a:highlight>
                            <a:srgbClr val="FFFF00"/>
                          </a:highlight>
                          <a:latin typeface="Times New Roman"/>
                          <a:cs typeface="Times New Roman"/>
                        </a:rPr>
                        <a:t>m</a:t>
                      </a:r>
                      <a:r>
                        <a:rPr sz="2000" spc="-15" dirty="0">
                          <a:highlight>
                            <a:srgbClr val="FFFF00"/>
                          </a:highlight>
                          <a:latin typeface="Times New Roman"/>
                          <a:cs typeface="Times New Roman"/>
                        </a:rPr>
                        <a:t> </a:t>
                      </a:r>
                      <a:r>
                        <a:rPr sz="2000" spc="5" dirty="0">
                          <a:highlight>
                            <a:srgbClr val="FFFF00"/>
                          </a:highlight>
                          <a:latin typeface="Times New Roman"/>
                          <a:cs typeface="Times New Roman"/>
                        </a:rPr>
                        <a:t>a</a:t>
                      </a:r>
                      <a:r>
                        <a:rPr sz="2000" dirty="0">
                          <a:highlight>
                            <a:srgbClr val="FFFF00"/>
                          </a:highlight>
                          <a:latin typeface="Times New Roman"/>
                          <a:cs typeface="Times New Roman"/>
                        </a:rPr>
                        <a:t>nd </a:t>
                      </a:r>
                      <a:r>
                        <a:rPr sz="2000" spc="-5" dirty="0">
                          <a:highlight>
                            <a:srgbClr val="FFFF00"/>
                          </a:highlight>
                          <a:latin typeface="Times New Roman"/>
                          <a:cs typeface="Times New Roman"/>
                        </a:rPr>
                        <a:t>wh</a:t>
                      </a:r>
                      <a:r>
                        <a:rPr sz="2000" spc="20" dirty="0">
                          <a:highlight>
                            <a:srgbClr val="FFFF00"/>
                          </a:highlight>
                          <a:latin typeface="Times New Roman"/>
                          <a:cs typeface="Times New Roman"/>
                        </a:rPr>
                        <a:t>y</a:t>
                      </a:r>
                      <a:r>
                        <a:rPr sz="2000" dirty="0">
                          <a:highlight>
                            <a:srgbClr val="FFFF00"/>
                          </a:highlight>
                          <a:latin typeface="Times New Roman"/>
                          <a:cs typeface="Times New Roman"/>
                        </a:rPr>
                        <a:t>?</a:t>
                      </a:r>
                      <a:r>
                        <a:rPr sz="2000" spc="-15" dirty="0">
                          <a:highlight>
                            <a:srgbClr val="FFFF00"/>
                          </a:highlight>
                          <a:latin typeface="Times New Roman"/>
                          <a:cs typeface="Times New Roman"/>
                        </a:rPr>
                        <a:t> </a:t>
                      </a:r>
                      <a:r>
                        <a:rPr sz="2000" dirty="0">
                          <a:latin typeface="Times New Roman"/>
                          <a:cs typeface="Times New Roman"/>
                        </a:rPr>
                        <a:t>(‘</a:t>
                      </a:r>
                      <a:r>
                        <a:rPr sz="2000" spc="5" dirty="0">
                          <a:latin typeface="Times New Roman"/>
                          <a:cs typeface="Times New Roman"/>
                        </a:rPr>
                        <a:t>e</a:t>
                      </a:r>
                      <a:r>
                        <a:rPr sz="2000" dirty="0">
                          <a:latin typeface="Times New Roman"/>
                          <a:cs typeface="Times New Roman"/>
                        </a:rPr>
                        <a:t>v</a:t>
                      </a:r>
                      <a:r>
                        <a:rPr sz="2000" spc="5" dirty="0">
                          <a:latin typeface="Times New Roman"/>
                          <a:cs typeface="Times New Roman"/>
                        </a:rPr>
                        <a:t>a</a:t>
                      </a:r>
                      <a:r>
                        <a:rPr sz="2000" dirty="0">
                          <a:latin typeface="Times New Roman"/>
                          <a:cs typeface="Times New Roman"/>
                        </a:rPr>
                        <a:t>lu</a:t>
                      </a:r>
                      <a:r>
                        <a:rPr sz="2000" spc="5" dirty="0">
                          <a:latin typeface="Times New Roman"/>
                          <a:cs typeface="Times New Roman"/>
                        </a:rPr>
                        <a:t>a</a:t>
                      </a:r>
                      <a:r>
                        <a:rPr sz="2000" dirty="0">
                          <a:latin typeface="Times New Roman"/>
                          <a:cs typeface="Times New Roman"/>
                        </a:rPr>
                        <a:t>t</a:t>
                      </a:r>
                      <a:r>
                        <a:rPr sz="2000" spc="5" dirty="0">
                          <a:latin typeface="Times New Roman"/>
                          <a:cs typeface="Times New Roman"/>
                        </a:rPr>
                        <a:t>e</a:t>
                      </a:r>
                      <a:r>
                        <a:rPr sz="2000" dirty="0">
                          <a:latin typeface="Times New Roman"/>
                          <a:cs typeface="Times New Roman"/>
                        </a:rPr>
                        <a:t>’</a:t>
                      </a:r>
                      <a:r>
                        <a:rPr sz="2000" spc="-165" dirty="0">
                          <a:latin typeface="Times New Roman"/>
                          <a:cs typeface="Times New Roman"/>
                        </a:rPr>
                        <a:t> </a:t>
                      </a:r>
                      <a:r>
                        <a:rPr sz="2000" dirty="0">
                          <a:latin typeface="Times New Roman"/>
                          <a:cs typeface="Times New Roman"/>
                        </a:rPr>
                        <a:t>r</a:t>
                      </a:r>
                      <a:r>
                        <a:rPr sz="2000" spc="5" dirty="0">
                          <a:latin typeface="Times New Roman"/>
                          <a:cs typeface="Times New Roman"/>
                        </a:rPr>
                        <a:t>e</a:t>
                      </a:r>
                      <a:r>
                        <a:rPr sz="2000" dirty="0">
                          <a:latin typeface="Times New Roman"/>
                          <a:cs typeface="Times New Roman"/>
                        </a:rPr>
                        <a:t>f</a:t>
                      </a:r>
                      <a:r>
                        <a:rPr sz="2000" spc="5" dirty="0">
                          <a:latin typeface="Times New Roman"/>
                          <a:cs typeface="Times New Roman"/>
                        </a:rPr>
                        <a:t>e</a:t>
                      </a:r>
                      <a:r>
                        <a:rPr sz="2000" dirty="0">
                          <a:latin typeface="Times New Roman"/>
                          <a:cs typeface="Times New Roman"/>
                        </a:rPr>
                        <a:t>rs to  importance</a:t>
                      </a:r>
                      <a:r>
                        <a:rPr sz="2000" spc="-20" dirty="0">
                          <a:latin typeface="Times New Roman"/>
                          <a:cs typeface="Times New Roman"/>
                        </a:rPr>
                        <a:t> </a:t>
                      </a:r>
                      <a:r>
                        <a:rPr sz="2000" dirty="0">
                          <a:latin typeface="Times New Roman"/>
                          <a:cs typeface="Times New Roman"/>
                        </a:rPr>
                        <a:t>and</a:t>
                      </a:r>
                      <a:r>
                        <a:rPr sz="2000" spc="5" dirty="0">
                          <a:latin typeface="Times New Roman"/>
                          <a:cs typeface="Times New Roman"/>
                        </a:rPr>
                        <a:t> </a:t>
                      </a:r>
                      <a:r>
                        <a:rPr sz="2000" dirty="0">
                          <a:latin typeface="Times New Roman"/>
                          <a:cs typeface="Times New Roman"/>
                        </a:rPr>
                        <a:t>reasons)</a:t>
                      </a:r>
                    </a:p>
                  </a:txBody>
                  <a:tcPr marL="0" marR="0" marT="21590"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703324">
                <a:tc>
                  <a:txBody>
                    <a:bodyPr/>
                    <a:lstStyle>
                      <a:lvl1pPr marL="0" algn="l" defTabSz="975321" rtl="0" eaLnBrk="1" latinLnBrk="0" hangingPunct="1">
                        <a:defRPr sz="1920" kern="1200">
                          <a:solidFill>
                            <a:schemeClr val="tx1"/>
                          </a:solidFill>
                          <a:latin typeface="Calibri"/>
                        </a:defRPr>
                      </a:lvl1pPr>
                      <a:lvl2pPr marL="487660" algn="l" defTabSz="975321" rtl="0" eaLnBrk="1" latinLnBrk="0" hangingPunct="1">
                        <a:defRPr sz="1920" kern="1200">
                          <a:solidFill>
                            <a:schemeClr val="tx1"/>
                          </a:solidFill>
                          <a:latin typeface="Calibri"/>
                        </a:defRPr>
                      </a:lvl2pPr>
                      <a:lvl3pPr marL="975321" algn="l" defTabSz="975321" rtl="0" eaLnBrk="1" latinLnBrk="0" hangingPunct="1">
                        <a:defRPr sz="1920" kern="1200">
                          <a:solidFill>
                            <a:schemeClr val="tx1"/>
                          </a:solidFill>
                          <a:latin typeface="Calibri"/>
                        </a:defRPr>
                      </a:lvl3pPr>
                      <a:lvl4pPr marL="1462981" algn="l" defTabSz="975321" rtl="0" eaLnBrk="1" latinLnBrk="0" hangingPunct="1">
                        <a:defRPr sz="1920" kern="1200">
                          <a:solidFill>
                            <a:schemeClr val="tx1"/>
                          </a:solidFill>
                          <a:latin typeface="Calibri"/>
                        </a:defRPr>
                      </a:lvl4pPr>
                      <a:lvl5pPr marL="1950642" algn="l" defTabSz="975321" rtl="0" eaLnBrk="1" latinLnBrk="0" hangingPunct="1">
                        <a:defRPr sz="1920" kern="1200">
                          <a:solidFill>
                            <a:schemeClr val="tx1"/>
                          </a:solidFill>
                          <a:latin typeface="Calibri"/>
                        </a:defRPr>
                      </a:lvl5pPr>
                      <a:lvl6pPr marL="2438302" algn="l" defTabSz="975321" rtl="0" eaLnBrk="1" latinLnBrk="0" hangingPunct="1">
                        <a:defRPr sz="1920" kern="1200">
                          <a:solidFill>
                            <a:schemeClr val="tx1"/>
                          </a:solidFill>
                          <a:latin typeface="Calibri"/>
                        </a:defRPr>
                      </a:lvl6pPr>
                      <a:lvl7pPr marL="2925963" algn="l" defTabSz="975321" rtl="0" eaLnBrk="1" latinLnBrk="0" hangingPunct="1">
                        <a:defRPr sz="1920" kern="1200">
                          <a:solidFill>
                            <a:schemeClr val="tx1"/>
                          </a:solidFill>
                          <a:latin typeface="Calibri"/>
                        </a:defRPr>
                      </a:lvl7pPr>
                      <a:lvl8pPr marL="3413623" algn="l" defTabSz="975321" rtl="0" eaLnBrk="1" latinLnBrk="0" hangingPunct="1">
                        <a:defRPr sz="1920" kern="1200">
                          <a:solidFill>
                            <a:schemeClr val="tx1"/>
                          </a:solidFill>
                          <a:latin typeface="Calibri"/>
                        </a:defRPr>
                      </a:lvl8pPr>
                      <a:lvl9pPr marL="3901284" algn="l" defTabSz="975321" rtl="0" eaLnBrk="1" latinLnBrk="0" hangingPunct="1">
                        <a:defRPr sz="1920" kern="1200">
                          <a:solidFill>
                            <a:schemeClr val="tx1"/>
                          </a:solidFill>
                          <a:latin typeface="Calibri"/>
                        </a:defRPr>
                      </a:lvl9pPr>
                    </a:lstStyle>
                    <a:p>
                      <a:pPr marL="57150">
                        <a:lnSpc>
                          <a:spcPct val="100000"/>
                        </a:lnSpc>
                        <a:spcBef>
                          <a:spcPts val="180"/>
                        </a:spcBef>
                      </a:pPr>
                      <a:r>
                        <a:rPr sz="1800" dirty="0">
                          <a:latin typeface="Times New Roman"/>
                          <a:cs typeface="Times New Roman"/>
                        </a:rPr>
                        <a:t>3</a:t>
                      </a:r>
                      <a:endParaRPr sz="1800">
                        <a:latin typeface="Times New Roman"/>
                        <a:cs typeface="Times New Roman"/>
                      </a:endParaRPr>
                    </a:p>
                  </a:txBody>
                  <a:tcPr marL="0" marR="0" marT="22860" marB="0">
                    <a:lnL>
                      <a:noFill/>
                    </a:lnL>
                    <a:lnR>
                      <a:noFill/>
                    </a:lnR>
                    <a:lnT>
                      <a:noFill/>
                    </a:lnT>
                    <a:lnB>
                      <a:noFill/>
                    </a:lnB>
                    <a:lnTlToBr w="12700" cmpd="sng">
                      <a:noFill/>
                      <a:prstDash val="solid"/>
                    </a:lnTlToBr>
                    <a:lnBlToTr w="12700" cmpd="sng">
                      <a:noFill/>
                      <a:prstDash val="solid"/>
                    </a:lnBlToTr>
                    <a:solidFill>
                      <a:srgbClr val="D9E2F3"/>
                    </a:solidFill>
                  </a:tcPr>
                </a:tc>
                <a:tc>
                  <a:txBody>
                    <a:bodyPr/>
                    <a:lstStyle>
                      <a:lvl1pPr marL="0" algn="l" defTabSz="975321" rtl="0" eaLnBrk="1" latinLnBrk="0" hangingPunct="1">
                        <a:defRPr sz="1920" kern="1200">
                          <a:solidFill>
                            <a:schemeClr val="tx1"/>
                          </a:solidFill>
                          <a:latin typeface="Calibri"/>
                        </a:defRPr>
                      </a:lvl1pPr>
                      <a:lvl2pPr marL="487660" algn="l" defTabSz="975321" rtl="0" eaLnBrk="1" latinLnBrk="0" hangingPunct="1">
                        <a:defRPr sz="1920" kern="1200">
                          <a:solidFill>
                            <a:schemeClr val="tx1"/>
                          </a:solidFill>
                          <a:latin typeface="Calibri"/>
                        </a:defRPr>
                      </a:lvl2pPr>
                      <a:lvl3pPr marL="975321" algn="l" defTabSz="975321" rtl="0" eaLnBrk="1" latinLnBrk="0" hangingPunct="1">
                        <a:defRPr sz="1920" kern="1200">
                          <a:solidFill>
                            <a:schemeClr val="tx1"/>
                          </a:solidFill>
                          <a:latin typeface="Calibri"/>
                        </a:defRPr>
                      </a:lvl3pPr>
                      <a:lvl4pPr marL="1462981" algn="l" defTabSz="975321" rtl="0" eaLnBrk="1" latinLnBrk="0" hangingPunct="1">
                        <a:defRPr sz="1920" kern="1200">
                          <a:solidFill>
                            <a:schemeClr val="tx1"/>
                          </a:solidFill>
                          <a:latin typeface="Calibri"/>
                        </a:defRPr>
                      </a:lvl4pPr>
                      <a:lvl5pPr marL="1950642" algn="l" defTabSz="975321" rtl="0" eaLnBrk="1" latinLnBrk="0" hangingPunct="1">
                        <a:defRPr sz="1920" kern="1200">
                          <a:solidFill>
                            <a:schemeClr val="tx1"/>
                          </a:solidFill>
                          <a:latin typeface="Calibri"/>
                        </a:defRPr>
                      </a:lvl5pPr>
                      <a:lvl6pPr marL="2438302" algn="l" defTabSz="975321" rtl="0" eaLnBrk="1" latinLnBrk="0" hangingPunct="1">
                        <a:defRPr sz="1920" kern="1200">
                          <a:solidFill>
                            <a:schemeClr val="tx1"/>
                          </a:solidFill>
                          <a:latin typeface="Calibri"/>
                        </a:defRPr>
                      </a:lvl6pPr>
                      <a:lvl7pPr marL="2925963" algn="l" defTabSz="975321" rtl="0" eaLnBrk="1" latinLnBrk="0" hangingPunct="1">
                        <a:defRPr sz="1920" kern="1200">
                          <a:solidFill>
                            <a:schemeClr val="tx1"/>
                          </a:solidFill>
                          <a:latin typeface="Calibri"/>
                        </a:defRPr>
                      </a:lvl7pPr>
                      <a:lvl8pPr marL="3413623" algn="l" defTabSz="975321" rtl="0" eaLnBrk="1" latinLnBrk="0" hangingPunct="1">
                        <a:defRPr sz="1920" kern="1200">
                          <a:solidFill>
                            <a:schemeClr val="tx1"/>
                          </a:solidFill>
                          <a:latin typeface="Calibri"/>
                        </a:defRPr>
                      </a:lvl8pPr>
                      <a:lvl9pPr marL="3901284" algn="l" defTabSz="975321" rtl="0" eaLnBrk="1" latinLnBrk="0" hangingPunct="1">
                        <a:defRPr sz="1920" kern="1200">
                          <a:solidFill>
                            <a:schemeClr val="tx1"/>
                          </a:solidFill>
                          <a:latin typeface="Calibri"/>
                        </a:defRPr>
                      </a:lvl9pPr>
                    </a:lstStyle>
                    <a:p>
                      <a:pPr marL="124460" marR="610235">
                        <a:lnSpc>
                          <a:spcPct val="100000"/>
                        </a:lnSpc>
                        <a:spcBef>
                          <a:spcPts val="175"/>
                        </a:spcBef>
                      </a:pPr>
                      <a:r>
                        <a:rPr sz="2000" spc="-5" dirty="0">
                          <a:latin typeface="Times New Roman"/>
                          <a:cs typeface="Times New Roman"/>
                        </a:rPr>
                        <a:t>Give </a:t>
                      </a:r>
                      <a:r>
                        <a:rPr sz="2000" dirty="0">
                          <a:latin typeface="Times New Roman"/>
                          <a:cs typeface="Times New Roman"/>
                        </a:rPr>
                        <a:t>examples</a:t>
                      </a:r>
                      <a:r>
                        <a:rPr sz="2000" spc="-15" dirty="0">
                          <a:latin typeface="Times New Roman"/>
                          <a:cs typeface="Times New Roman"/>
                        </a:rPr>
                        <a:t> </a:t>
                      </a:r>
                      <a:r>
                        <a:rPr sz="2000" dirty="0">
                          <a:latin typeface="Times New Roman"/>
                          <a:cs typeface="Times New Roman"/>
                        </a:rPr>
                        <a:t>of</a:t>
                      </a:r>
                      <a:r>
                        <a:rPr sz="2000" spc="-5" dirty="0">
                          <a:latin typeface="Times New Roman"/>
                          <a:cs typeface="Times New Roman"/>
                        </a:rPr>
                        <a:t> </a:t>
                      </a:r>
                      <a:r>
                        <a:rPr sz="2000" dirty="0">
                          <a:latin typeface="Times New Roman"/>
                          <a:cs typeface="Times New Roman"/>
                        </a:rPr>
                        <a:t>what</a:t>
                      </a:r>
                      <a:r>
                        <a:rPr sz="2000" spc="-5" dirty="0">
                          <a:latin typeface="Times New Roman"/>
                          <a:cs typeface="Times New Roman"/>
                        </a:rPr>
                        <a:t> </a:t>
                      </a:r>
                      <a:r>
                        <a:rPr sz="2000" dirty="0">
                          <a:latin typeface="Times New Roman"/>
                          <a:cs typeface="Times New Roman"/>
                        </a:rPr>
                        <a:t>a</a:t>
                      </a:r>
                      <a:r>
                        <a:rPr sz="2000" spc="-5" dirty="0">
                          <a:latin typeface="Times New Roman"/>
                          <a:cs typeface="Times New Roman"/>
                        </a:rPr>
                        <a:t> </a:t>
                      </a:r>
                      <a:r>
                        <a:rPr sz="2000" dirty="0">
                          <a:latin typeface="Times New Roman"/>
                          <a:cs typeface="Times New Roman"/>
                        </a:rPr>
                        <a:t>firm</a:t>
                      </a:r>
                      <a:r>
                        <a:rPr sz="2000" spc="-15" dirty="0">
                          <a:latin typeface="Times New Roman"/>
                          <a:cs typeface="Times New Roman"/>
                        </a:rPr>
                        <a:t> </a:t>
                      </a:r>
                      <a:r>
                        <a:rPr sz="2000" dirty="0">
                          <a:latin typeface="Times New Roman"/>
                          <a:cs typeface="Times New Roman"/>
                        </a:rPr>
                        <a:t>can</a:t>
                      </a:r>
                      <a:r>
                        <a:rPr sz="2000" spc="-5" dirty="0">
                          <a:latin typeface="Times New Roman"/>
                          <a:cs typeface="Times New Roman"/>
                        </a:rPr>
                        <a:t> </a:t>
                      </a:r>
                      <a:r>
                        <a:rPr sz="2000" dirty="0">
                          <a:latin typeface="Times New Roman"/>
                          <a:cs typeface="Times New Roman"/>
                        </a:rPr>
                        <a:t>do</a:t>
                      </a:r>
                      <a:r>
                        <a:rPr sz="2000" spc="-10" dirty="0">
                          <a:latin typeface="Times New Roman"/>
                          <a:cs typeface="Times New Roman"/>
                        </a:rPr>
                        <a:t> </a:t>
                      </a:r>
                      <a:r>
                        <a:rPr sz="2000" dirty="0">
                          <a:latin typeface="Times New Roman"/>
                          <a:cs typeface="Times New Roman"/>
                        </a:rPr>
                        <a:t>to </a:t>
                      </a:r>
                      <a:r>
                        <a:rPr sz="2000" spc="-434" dirty="0">
                          <a:latin typeface="Times New Roman"/>
                          <a:cs typeface="Times New Roman"/>
                        </a:rPr>
                        <a:t> </a:t>
                      </a:r>
                      <a:r>
                        <a:rPr sz="2000" spc="-5" dirty="0">
                          <a:latin typeface="Times New Roman"/>
                          <a:cs typeface="Times New Roman"/>
                        </a:rPr>
                        <a:t>minimize </a:t>
                      </a:r>
                      <a:r>
                        <a:rPr sz="2000" dirty="0">
                          <a:latin typeface="Times New Roman"/>
                          <a:cs typeface="Times New Roman"/>
                        </a:rPr>
                        <a:t>the problem.</a:t>
                      </a:r>
                      <a:endParaRPr sz="2000">
                        <a:latin typeface="Times New Roman"/>
                        <a:cs typeface="Times New Roman"/>
                      </a:endParaRPr>
                    </a:p>
                  </a:txBody>
                  <a:tcPr marL="0" marR="0" marT="22225" marB="0">
                    <a:lnL>
                      <a:noFill/>
                    </a:lnL>
                    <a:lnR>
                      <a:noFill/>
                    </a:lnR>
                    <a:lnT>
                      <a:noFill/>
                    </a:lnT>
                    <a:lnB>
                      <a:noFill/>
                    </a:lnB>
                    <a:lnTlToBr w="12700" cmpd="sng">
                      <a:noFill/>
                      <a:prstDash val="solid"/>
                    </a:lnTlToBr>
                    <a:lnBlToTr w="12700" cmpd="sng">
                      <a:noFill/>
                      <a:prstDash val="solid"/>
                    </a:lnBlToTr>
                    <a:solidFill>
                      <a:srgbClr val="D9E2F3"/>
                    </a:solidFill>
                  </a:tcPr>
                </a:tc>
                <a:tc>
                  <a:txBody>
                    <a:bodyPr/>
                    <a:lstStyle>
                      <a:lvl1pPr marL="0" algn="l" defTabSz="975321" rtl="0" eaLnBrk="1" latinLnBrk="0" hangingPunct="1">
                        <a:defRPr sz="1920" kern="1200">
                          <a:solidFill>
                            <a:schemeClr val="tx1"/>
                          </a:solidFill>
                          <a:latin typeface="Calibri"/>
                        </a:defRPr>
                      </a:lvl1pPr>
                      <a:lvl2pPr marL="487660" algn="l" defTabSz="975321" rtl="0" eaLnBrk="1" latinLnBrk="0" hangingPunct="1">
                        <a:defRPr sz="1920" kern="1200">
                          <a:solidFill>
                            <a:schemeClr val="tx1"/>
                          </a:solidFill>
                          <a:latin typeface="Calibri"/>
                        </a:defRPr>
                      </a:lvl2pPr>
                      <a:lvl3pPr marL="975321" algn="l" defTabSz="975321" rtl="0" eaLnBrk="1" latinLnBrk="0" hangingPunct="1">
                        <a:defRPr sz="1920" kern="1200">
                          <a:solidFill>
                            <a:schemeClr val="tx1"/>
                          </a:solidFill>
                          <a:latin typeface="Calibri"/>
                        </a:defRPr>
                      </a:lvl3pPr>
                      <a:lvl4pPr marL="1462981" algn="l" defTabSz="975321" rtl="0" eaLnBrk="1" latinLnBrk="0" hangingPunct="1">
                        <a:defRPr sz="1920" kern="1200">
                          <a:solidFill>
                            <a:schemeClr val="tx1"/>
                          </a:solidFill>
                          <a:latin typeface="Calibri"/>
                        </a:defRPr>
                      </a:lvl4pPr>
                      <a:lvl5pPr marL="1950642" algn="l" defTabSz="975321" rtl="0" eaLnBrk="1" latinLnBrk="0" hangingPunct="1">
                        <a:defRPr sz="1920" kern="1200">
                          <a:solidFill>
                            <a:schemeClr val="tx1"/>
                          </a:solidFill>
                          <a:latin typeface="Calibri"/>
                        </a:defRPr>
                      </a:lvl5pPr>
                      <a:lvl6pPr marL="2438302" algn="l" defTabSz="975321" rtl="0" eaLnBrk="1" latinLnBrk="0" hangingPunct="1">
                        <a:defRPr sz="1920" kern="1200">
                          <a:solidFill>
                            <a:schemeClr val="tx1"/>
                          </a:solidFill>
                          <a:latin typeface="Calibri"/>
                        </a:defRPr>
                      </a:lvl6pPr>
                      <a:lvl7pPr marL="2925963" algn="l" defTabSz="975321" rtl="0" eaLnBrk="1" latinLnBrk="0" hangingPunct="1">
                        <a:defRPr sz="1920" kern="1200">
                          <a:solidFill>
                            <a:schemeClr val="tx1"/>
                          </a:solidFill>
                          <a:latin typeface="Calibri"/>
                        </a:defRPr>
                      </a:lvl7pPr>
                      <a:lvl8pPr marL="3413623" algn="l" defTabSz="975321" rtl="0" eaLnBrk="1" latinLnBrk="0" hangingPunct="1">
                        <a:defRPr sz="1920" kern="1200">
                          <a:solidFill>
                            <a:schemeClr val="tx1"/>
                          </a:solidFill>
                          <a:latin typeface="Calibri"/>
                        </a:defRPr>
                      </a:lvl8pPr>
                      <a:lvl9pPr marL="3901284" algn="l" defTabSz="975321" rtl="0" eaLnBrk="1" latinLnBrk="0" hangingPunct="1">
                        <a:defRPr sz="1920" kern="1200">
                          <a:solidFill>
                            <a:schemeClr val="tx1"/>
                          </a:solidFill>
                          <a:latin typeface="Calibri"/>
                        </a:defRPr>
                      </a:lvl9pPr>
                    </a:lstStyle>
                    <a:p>
                      <a:pPr marL="617855" marR="895985" indent="-342900">
                        <a:lnSpc>
                          <a:spcPct val="100000"/>
                        </a:lnSpc>
                        <a:spcBef>
                          <a:spcPts val="175"/>
                        </a:spcBef>
                        <a:buFont typeface="Arial MT"/>
                        <a:buChar char="•"/>
                        <a:tabLst>
                          <a:tab pos="674370" algn="l"/>
                          <a:tab pos="675005" algn="l"/>
                        </a:tabLst>
                      </a:pPr>
                      <a:r>
                        <a:rPr sz="2000" dirty="0"/>
                        <a:t>	</a:t>
                      </a:r>
                      <a:r>
                        <a:rPr lang="en-US" sz="2000" spc="-5" dirty="0">
                          <a:highlight>
                            <a:srgbClr val="FFFF00"/>
                          </a:highlight>
                          <a:latin typeface="Times New Roman"/>
                          <a:cs typeface="Times New Roman"/>
                        </a:rPr>
                        <a:t>A</a:t>
                      </a:r>
                      <a:r>
                        <a:rPr sz="2000" spc="-5" dirty="0">
                          <a:highlight>
                            <a:srgbClr val="FFFF00"/>
                          </a:highlight>
                          <a:latin typeface="Times New Roman"/>
                          <a:cs typeface="Times New Roman"/>
                        </a:rPr>
                        <a:t>nswer </a:t>
                      </a:r>
                      <a:r>
                        <a:rPr sz="2000" dirty="0">
                          <a:highlight>
                            <a:srgbClr val="FFFF00"/>
                          </a:highlight>
                          <a:latin typeface="Times New Roman"/>
                          <a:cs typeface="Times New Roman"/>
                        </a:rPr>
                        <a:t>the</a:t>
                      </a:r>
                      <a:r>
                        <a:rPr sz="2000" spc="-5" dirty="0">
                          <a:highlight>
                            <a:srgbClr val="FFFF00"/>
                          </a:highlight>
                          <a:latin typeface="Times New Roman"/>
                          <a:cs typeface="Times New Roman"/>
                        </a:rPr>
                        <a:t> </a:t>
                      </a:r>
                      <a:r>
                        <a:rPr sz="2000" dirty="0">
                          <a:highlight>
                            <a:srgbClr val="FFFF00"/>
                          </a:highlight>
                          <a:latin typeface="Times New Roman"/>
                          <a:cs typeface="Times New Roman"/>
                        </a:rPr>
                        <a:t>question</a:t>
                      </a:r>
                      <a:r>
                        <a:rPr sz="2000" dirty="0">
                          <a:latin typeface="Times New Roman"/>
                          <a:cs typeface="Times New Roman"/>
                        </a:rPr>
                        <a:t>:</a:t>
                      </a:r>
                      <a:r>
                        <a:rPr sz="2000" spc="-20" dirty="0">
                          <a:latin typeface="Times New Roman"/>
                          <a:cs typeface="Times New Roman"/>
                        </a:rPr>
                        <a:t> </a:t>
                      </a:r>
                      <a:r>
                        <a:rPr sz="2000" dirty="0">
                          <a:latin typeface="Times New Roman"/>
                          <a:cs typeface="Times New Roman"/>
                        </a:rPr>
                        <a:t>what can</a:t>
                      </a:r>
                      <a:r>
                        <a:rPr sz="2000" spc="-30" dirty="0">
                          <a:latin typeface="Times New Roman"/>
                          <a:cs typeface="Times New Roman"/>
                        </a:rPr>
                        <a:t> </a:t>
                      </a:r>
                      <a:r>
                        <a:rPr sz="2000" dirty="0">
                          <a:latin typeface="Times New Roman"/>
                          <a:cs typeface="Times New Roman"/>
                        </a:rPr>
                        <a:t>be done</a:t>
                      </a:r>
                      <a:r>
                        <a:rPr sz="2000" spc="-5" dirty="0">
                          <a:latin typeface="Times New Roman"/>
                          <a:cs typeface="Times New Roman"/>
                        </a:rPr>
                        <a:t> </a:t>
                      </a:r>
                      <a:r>
                        <a:rPr sz="2000" dirty="0">
                          <a:latin typeface="Times New Roman"/>
                          <a:cs typeface="Times New Roman"/>
                        </a:rPr>
                        <a:t>to</a:t>
                      </a:r>
                      <a:r>
                        <a:rPr sz="2000" spc="-5" dirty="0">
                          <a:latin typeface="Times New Roman"/>
                          <a:cs typeface="Times New Roman"/>
                        </a:rPr>
                        <a:t> </a:t>
                      </a:r>
                      <a:r>
                        <a:rPr sz="2000" dirty="0">
                          <a:latin typeface="Times New Roman"/>
                          <a:cs typeface="Times New Roman"/>
                        </a:rPr>
                        <a:t>reduce</a:t>
                      </a:r>
                      <a:r>
                        <a:rPr sz="2000" spc="-25" dirty="0">
                          <a:latin typeface="Times New Roman"/>
                          <a:cs typeface="Times New Roman"/>
                        </a:rPr>
                        <a:t> </a:t>
                      </a:r>
                      <a:r>
                        <a:rPr sz="2000" dirty="0">
                          <a:latin typeface="Times New Roman"/>
                          <a:cs typeface="Times New Roman"/>
                        </a:rPr>
                        <a:t>the </a:t>
                      </a:r>
                      <a:r>
                        <a:rPr sz="2000" spc="-434" dirty="0">
                          <a:latin typeface="Times New Roman"/>
                          <a:cs typeface="Times New Roman"/>
                        </a:rPr>
                        <a:t> </a:t>
                      </a:r>
                      <a:r>
                        <a:rPr sz="2000" dirty="0">
                          <a:latin typeface="Times New Roman"/>
                          <a:cs typeface="Times New Roman"/>
                        </a:rPr>
                        <a:t>problem</a:t>
                      </a:r>
                      <a:r>
                        <a:rPr sz="2000" spc="-20" dirty="0">
                          <a:latin typeface="Times New Roman"/>
                          <a:cs typeface="Times New Roman"/>
                        </a:rPr>
                        <a:t> </a:t>
                      </a:r>
                      <a:r>
                        <a:rPr sz="2000" dirty="0">
                          <a:latin typeface="Times New Roman"/>
                          <a:cs typeface="Times New Roman"/>
                        </a:rPr>
                        <a:t>of</a:t>
                      </a:r>
                      <a:r>
                        <a:rPr sz="2000" spc="5" dirty="0">
                          <a:latin typeface="Times New Roman"/>
                          <a:cs typeface="Times New Roman"/>
                        </a:rPr>
                        <a:t> </a:t>
                      </a:r>
                      <a:r>
                        <a:rPr sz="2000" dirty="0">
                          <a:latin typeface="Times New Roman"/>
                          <a:cs typeface="Times New Roman"/>
                        </a:rPr>
                        <a:t>parallel</a:t>
                      </a:r>
                      <a:r>
                        <a:rPr sz="2000" spc="-15" dirty="0">
                          <a:latin typeface="Times New Roman"/>
                          <a:cs typeface="Times New Roman"/>
                        </a:rPr>
                        <a:t> </a:t>
                      </a:r>
                      <a:r>
                        <a:rPr sz="2000" dirty="0">
                          <a:latin typeface="Times New Roman"/>
                          <a:cs typeface="Times New Roman"/>
                        </a:rPr>
                        <a:t>trade?</a:t>
                      </a:r>
                    </a:p>
                    <a:p>
                      <a:pPr marL="617855" marR="352425" indent="-342900">
                        <a:lnSpc>
                          <a:spcPct val="100000"/>
                        </a:lnSpc>
                        <a:buFont typeface="Arial MT"/>
                        <a:buChar char="•"/>
                        <a:tabLst>
                          <a:tab pos="674370" algn="l"/>
                          <a:tab pos="675005" algn="l"/>
                        </a:tabLst>
                      </a:pPr>
                      <a:r>
                        <a:rPr sz="2000" b="1" dirty="0"/>
                        <a:t>	</a:t>
                      </a:r>
                      <a:r>
                        <a:rPr lang="en-US" sz="2000" b="1" dirty="0">
                          <a:highlight>
                            <a:srgbClr val="FFFF00"/>
                          </a:highlight>
                          <a:latin typeface="Times New Roman"/>
                          <a:cs typeface="Times New Roman"/>
                        </a:rPr>
                        <a:t>Gi</a:t>
                      </a:r>
                      <a:r>
                        <a:rPr sz="2000" b="1" dirty="0">
                          <a:highlight>
                            <a:srgbClr val="FFFF00"/>
                          </a:highlight>
                          <a:latin typeface="Times New Roman"/>
                          <a:cs typeface="Times New Roman"/>
                        </a:rPr>
                        <a:t>ve examples of actions </a:t>
                      </a:r>
                      <a:r>
                        <a:rPr sz="2000" dirty="0">
                          <a:latin typeface="Times New Roman"/>
                          <a:cs typeface="Times New Roman"/>
                        </a:rPr>
                        <a:t>that firms have taken (with </a:t>
                      </a:r>
                      <a:r>
                        <a:rPr sz="2000" spc="5" dirty="0">
                          <a:latin typeface="Times New Roman"/>
                          <a:cs typeface="Times New Roman"/>
                        </a:rPr>
                        <a:t> </a:t>
                      </a:r>
                      <a:r>
                        <a:rPr sz="2000" dirty="0">
                          <a:latin typeface="Times New Roman"/>
                          <a:cs typeface="Times New Roman"/>
                        </a:rPr>
                        <a:t>positive</a:t>
                      </a:r>
                      <a:r>
                        <a:rPr sz="2000" spc="-15" dirty="0">
                          <a:latin typeface="Times New Roman"/>
                          <a:cs typeface="Times New Roman"/>
                        </a:rPr>
                        <a:t> </a:t>
                      </a:r>
                      <a:r>
                        <a:rPr sz="2000" dirty="0">
                          <a:latin typeface="Times New Roman"/>
                          <a:cs typeface="Times New Roman"/>
                        </a:rPr>
                        <a:t>results) or give</a:t>
                      </a:r>
                      <a:r>
                        <a:rPr sz="2000" spc="-5" dirty="0">
                          <a:latin typeface="Times New Roman"/>
                          <a:cs typeface="Times New Roman"/>
                        </a:rPr>
                        <a:t> </a:t>
                      </a:r>
                      <a:r>
                        <a:rPr sz="2000" dirty="0">
                          <a:latin typeface="Times New Roman"/>
                          <a:cs typeface="Times New Roman"/>
                        </a:rPr>
                        <a:t>suggestions</a:t>
                      </a:r>
                      <a:r>
                        <a:rPr sz="2000" spc="-5" dirty="0">
                          <a:latin typeface="Times New Roman"/>
                          <a:cs typeface="Times New Roman"/>
                        </a:rPr>
                        <a:t> </a:t>
                      </a:r>
                      <a:r>
                        <a:rPr sz="2000" dirty="0">
                          <a:latin typeface="Times New Roman"/>
                          <a:cs typeface="Times New Roman"/>
                        </a:rPr>
                        <a:t>about</a:t>
                      </a:r>
                      <a:r>
                        <a:rPr sz="2000" spc="-15" dirty="0">
                          <a:latin typeface="Times New Roman"/>
                          <a:cs typeface="Times New Roman"/>
                        </a:rPr>
                        <a:t> </a:t>
                      </a:r>
                      <a:r>
                        <a:rPr sz="2000" dirty="0">
                          <a:latin typeface="Times New Roman"/>
                          <a:cs typeface="Times New Roman"/>
                        </a:rPr>
                        <a:t>what they</a:t>
                      </a:r>
                      <a:r>
                        <a:rPr sz="2000" spc="-25" dirty="0">
                          <a:latin typeface="Times New Roman"/>
                          <a:cs typeface="Times New Roman"/>
                        </a:rPr>
                        <a:t> </a:t>
                      </a:r>
                      <a:r>
                        <a:rPr sz="2000" dirty="0">
                          <a:latin typeface="Times New Roman"/>
                          <a:cs typeface="Times New Roman"/>
                        </a:rPr>
                        <a:t>could </a:t>
                      </a:r>
                      <a:r>
                        <a:rPr sz="2000" spc="-434" dirty="0">
                          <a:latin typeface="Times New Roman"/>
                          <a:cs typeface="Times New Roman"/>
                        </a:rPr>
                        <a:t> </a:t>
                      </a:r>
                      <a:r>
                        <a:rPr sz="2000" dirty="0">
                          <a:latin typeface="Times New Roman"/>
                          <a:cs typeface="Times New Roman"/>
                        </a:rPr>
                        <a:t>do</a:t>
                      </a:r>
                      <a:r>
                        <a:rPr sz="2000" spc="-5" dirty="0">
                          <a:latin typeface="Times New Roman"/>
                          <a:cs typeface="Times New Roman"/>
                        </a:rPr>
                        <a:t> </a:t>
                      </a:r>
                      <a:r>
                        <a:rPr sz="2000" dirty="0">
                          <a:latin typeface="Times New Roman"/>
                          <a:cs typeface="Times New Roman"/>
                        </a:rPr>
                        <a:t>and</a:t>
                      </a:r>
                      <a:r>
                        <a:rPr sz="2000" spc="5" dirty="0">
                          <a:latin typeface="Times New Roman"/>
                          <a:cs typeface="Times New Roman"/>
                        </a:rPr>
                        <a:t> </a:t>
                      </a:r>
                      <a:r>
                        <a:rPr sz="2000" spc="-5" dirty="0">
                          <a:latin typeface="Times New Roman"/>
                          <a:cs typeface="Times New Roman"/>
                        </a:rPr>
                        <a:t>say</a:t>
                      </a:r>
                      <a:r>
                        <a:rPr sz="2000" spc="-10" dirty="0">
                          <a:latin typeface="Times New Roman"/>
                          <a:cs typeface="Times New Roman"/>
                        </a:rPr>
                        <a:t> </a:t>
                      </a:r>
                      <a:r>
                        <a:rPr sz="2000" dirty="0">
                          <a:latin typeface="Times New Roman"/>
                          <a:cs typeface="Times New Roman"/>
                        </a:rPr>
                        <a:t>why</a:t>
                      </a:r>
                      <a:r>
                        <a:rPr sz="2000" spc="5" dirty="0">
                          <a:latin typeface="Times New Roman"/>
                          <a:cs typeface="Times New Roman"/>
                        </a:rPr>
                        <a:t> </a:t>
                      </a:r>
                      <a:r>
                        <a:rPr sz="2000" spc="-5" dirty="0">
                          <a:latin typeface="Times New Roman"/>
                          <a:cs typeface="Times New Roman"/>
                        </a:rPr>
                        <a:t>this</a:t>
                      </a:r>
                      <a:r>
                        <a:rPr sz="2000" dirty="0">
                          <a:latin typeface="Times New Roman"/>
                          <a:cs typeface="Times New Roman"/>
                        </a:rPr>
                        <a:t> </a:t>
                      </a:r>
                      <a:r>
                        <a:rPr sz="2000" spc="-5" dirty="0">
                          <a:latin typeface="Times New Roman"/>
                          <a:cs typeface="Times New Roman"/>
                        </a:rPr>
                        <a:t>would</a:t>
                      </a:r>
                      <a:r>
                        <a:rPr sz="2000" dirty="0">
                          <a:latin typeface="Times New Roman"/>
                          <a:cs typeface="Times New Roman"/>
                        </a:rPr>
                        <a:t> work</a:t>
                      </a:r>
                    </a:p>
                  </a:txBody>
                  <a:tcPr marL="0" marR="0" marT="22225" marB="0">
                    <a:lnL>
                      <a:noFill/>
                    </a:lnL>
                    <a:lnR>
                      <a:noFill/>
                    </a:lnR>
                    <a:lnT>
                      <a:noFill/>
                    </a:lnT>
                    <a:lnB>
                      <a:noFill/>
                    </a:lnB>
                    <a:lnTlToBr w="12700" cmpd="sng">
                      <a:noFill/>
                      <a:prstDash val="solid"/>
                    </a:lnTlToBr>
                    <a:lnBlToTr w="12700" cmpd="sng">
                      <a:noFill/>
                      <a:prstDash val="solid"/>
                    </a:lnBlToTr>
                    <a:solidFill>
                      <a:srgbClr val="D9E2F3"/>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5724824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598" y="-1"/>
            <a:ext cx="13004801" cy="73152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2733" y="241776"/>
            <a:ext cx="12504115" cy="6808013"/>
          </a:xfrm>
          <a:prstGeom prst="rect">
            <a:avLst/>
          </a:prstGeom>
          <a:ln w="6350" cap="flat" cmpd="sng" algn="ctr">
            <a:noFill/>
            <a:prstDash val="solid"/>
          </a:ln>
          <a:effectLst>
            <a:softEdge rad="0"/>
          </a:effectLst>
        </p:spPr>
        <p:txBody>
          <a:bodyPr/>
          <a:lstStyle/>
          <a:p>
            <a:pPr marL="0" marR="0" lvl="0" indent="0" algn="l" defTabSz="951799"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6" name="Picture 5" descr="A logo of a university&#10;&#10;Description automatically generated">
            <a:extLst>
              <a:ext uri="{FF2B5EF4-FFF2-40B4-BE49-F238E27FC236}">
                <a16:creationId xmlns:a16="http://schemas.microsoft.com/office/drawing/2014/main" id="{2BE31AD7-DBE4-F5CB-46A6-8889CF0CF4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5190" y="230413"/>
            <a:ext cx="1117601" cy="1097280"/>
          </a:xfrm>
          <a:prstGeom prst="rect">
            <a:avLst/>
          </a:prstGeom>
          <a:ln>
            <a:noFill/>
          </a:ln>
          <a:effectLst>
            <a:softEdge rad="112500"/>
          </a:effectLst>
        </p:spPr>
      </p:pic>
      <p:sp>
        <p:nvSpPr>
          <p:cNvPr id="4" name="object 5">
            <a:extLst>
              <a:ext uri="{FF2B5EF4-FFF2-40B4-BE49-F238E27FC236}">
                <a16:creationId xmlns:a16="http://schemas.microsoft.com/office/drawing/2014/main" id="{486EEA5B-BA19-BCA5-F2E1-D45B4C8EC51D}"/>
              </a:ext>
            </a:extLst>
          </p:cNvPr>
          <p:cNvSpPr txBox="1">
            <a:spLocks noGrp="1"/>
          </p:cNvSpPr>
          <p:nvPr>
            <p:ph type="title"/>
          </p:nvPr>
        </p:nvSpPr>
        <p:spPr>
          <a:xfrm>
            <a:off x="174752" y="333387"/>
            <a:ext cx="11533772" cy="750847"/>
          </a:xfrm>
          <a:prstGeom prst="rect">
            <a:avLst/>
          </a:prstGeom>
        </p:spPr>
        <p:txBody>
          <a:bodyPr vert="horz" wrap="square" lIns="0" tIns="12065" rIns="0" bIns="0" rtlCol="0">
            <a:spAutoFit/>
          </a:bodyPr>
          <a:lstStyle/>
          <a:p>
            <a:pPr marL="12700" algn="ctr">
              <a:lnSpc>
                <a:spcPct val="100000"/>
              </a:lnSpc>
              <a:spcBef>
                <a:spcPts val="95"/>
              </a:spcBef>
            </a:pPr>
            <a:r>
              <a:rPr lang="en-MY" sz="4800" b="1" spc="-5" dirty="0">
                <a:latin typeface="Times New Roman" panose="02020603050405020304" pitchFamily="18" charset="0"/>
                <a:cs typeface="Times New Roman" panose="02020603050405020304" pitchFamily="18" charset="0"/>
              </a:rPr>
              <a:t>Comparing</a:t>
            </a:r>
            <a:r>
              <a:rPr lang="en-MY" sz="4800" b="1" spc="20" dirty="0">
                <a:latin typeface="Times New Roman" panose="02020603050405020304" pitchFamily="18" charset="0"/>
                <a:cs typeface="Times New Roman" panose="02020603050405020304" pitchFamily="18" charset="0"/>
              </a:rPr>
              <a:t> </a:t>
            </a:r>
            <a:r>
              <a:rPr lang="en-MY" sz="4800" b="1" spc="-5" dirty="0">
                <a:latin typeface="Times New Roman" panose="02020603050405020304" pitchFamily="18" charset="0"/>
                <a:cs typeface="Times New Roman" panose="02020603050405020304" pitchFamily="18" charset="0"/>
              </a:rPr>
              <a:t>Phrases</a:t>
            </a:r>
            <a:r>
              <a:rPr lang="en-MY" sz="4800" b="1" spc="5" dirty="0">
                <a:latin typeface="Times New Roman" panose="02020603050405020304" pitchFamily="18" charset="0"/>
                <a:cs typeface="Times New Roman" panose="02020603050405020304" pitchFamily="18" charset="0"/>
              </a:rPr>
              <a:t> </a:t>
            </a:r>
            <a:r>
              <a:rPr lang="en-MY" sz="4800" b="1" dirty="0">
                <a:latin typeface="Times New Roman" panose="02020603050405020304" pitchFamily="18" charset="0"/>
                <a:cs typeface="Times New Roman" panose="02020603050405020304" pitchFamily="18" charset="0"/>
              </a:rPr>
              <a:t>In</a:t>
            </a:r>
            <a:r>
              <a:rPr lang="en-MY" sz="4800" b="1" spc="-5" dirty="0">
                <a:latin typeface="Times New Roman" panose="02020603050405020304" pitchFamily="18" charset="0"/>
                <a:cs typeface="Times New Roman" panose="02020603050405020304" pitchFamily="18" charset="0"/>
              </a:rPr>
              <a:t> </a:t>
            </a:r>
            <a:r>
              <a:rPr lang="en-MY" sz="4800" b="1" spc="-10" dirty="0">
                <a:latin typeface="Times New Roman" panose="02020603050405020304" pitchFamily="18" charset="0"/>
                <a:cs typeface="Times New Roman" panose="02020603050405020304" pitchFamily="18" charset="0"/>
              </a:rPr>
              <a:t>Different</a:t>
            </a:r>
            <a:r>
              <a:rPr lang="en-MY" sz="4800" b="1" spc="10" dirty="0">
                <a:latin typeface="Times New Roman" panose="02020603050405020304" pitchFamily="18" charset="0"/>
                <a:cs typeface="Times New Roman" panose="02020603050405020304" pitchFamily="18" charset="0"/>
              </a:rPr>
              <a:t> </a:t>
            </a:r>
            <a:r>
              <a:rPr lang="en-MY" sz="4800" b="1" spc="-5" dirty="0">
                <a:latin typeface="Times New Roman" panose="02020603050405020304" pitchFamily="18" charset="0"/>
                <a:cs typeface="Times New Roman" panose="02020603050405020304" pitchFamily="18" charset="0"/>
              </a:rPr>
              <a:t>Contexts</a:t>
            </a:r>
            <a:endParaRPr lang="en-MY" sz="4800" b="1" dirty="0">
              <a:latin typeface="Times New Roman" panose="02020603050405020304" pitchFamily="18" charset="0"/>
              <a:cs typeface="Times New Roman" panose="02020603050405020304" pitchFamily="18" charset="0"/>
            </a:endParaRPr>
          </a:p>
        </p:txBody>
      </p:sp>
      <p:sp>
        <p:nvSpPr>
          <p:cNvPr id="7" name="object 7">
            <a:extLst>
              <a:ext uri="{FF2B5EF4-FFF2-40B4-BE49-F238E27FC236}">
                <a16:creationId xmlns:a16="http://schemas.microsoft.com/office/drawing/2014/main" id="{BDE9D39F-0E5F-3609-E1D5-F1221300464B}"/>
              </a:ext>
            </a:extLst>
          </p:cNvPr>
          <p:cNvSpPr txBox="1"/>
          <p:nvPr/>
        </p:nvSpPr>
        <p:spPr>
          <a:xfrm>
            <a:off x="174752" y="1465339"/>
            <a:ext cx="12364089" cy="5550879"/>
          </a:xfrm>
          <a:prstGeom prst="rect">
            <a:avLst/>
          </a:prstGeom>
        </p:spPr>
        <p:txBody>
          <a:bodyPr vert="horz" wrap="square" lIns="0" tIns="48895" rIns="0" bIns="0" rtlCol="0">
            <a:spAutoFit/>
          </a:bodyPr>
          <a:lstStyle/>
          <a:p>
            <a:pPr marL="241300" marR="5080" indent="-228600">
              <a:spcBef>
                <a:spcPts val="385"/>
              </a:spcBef>
              <a:buFont typeface="Arial MT"/>
              <a:buChar char="•"/>
              <a:tabLst>
                <a:tab pos="241300" algn="l"/>
              </a:tabLst>
            </a:pPr>
            <a:r>
              <a:rPr lang="en-US" sz="3200" dirty="0">
                <a:latin typeface="Times New Roman"/>
                <a:cs typeface="Times New Roman"/>
              </a:rPr>
              <a:t>Increase your </a:t>
            </a:r>
            <a:r>
              <a:rPr lang="en-US" sz="3200" b="1" dirty="0">
                <a:latin typeface="Times New Roman"/>
                <a:cs typeface="Times New Roman"/>
              </a:rPr>
              <a:t>knowledge of language</a:t>
            </a:r>
            <a:r>
              <a:rPr lang="en-US" sz="3200" dirty="0">
                <a:latin typeface="Times New Roman"/>
                <a:cs typeface="Times New Roman"/>
              </a:rPr>
              <a:t>: get into the habit of observing the </a:t>
            </a:r>
            <a:r>
              <a:rPr lang="en-US" sz="3200" spc="-5" dirty="0">
                <a:latin typeface="Times New Roman"/>
                <a:cs typeface="Times New Roman"/>
              </a:rPr>
              <a:t>way </a:t>
            </a:r>
            <a:r>
              <a:rPr lang="en-US" sz="3200" dirty="0">
                <a:latin typeface="Times New Roman"/>
                <a:cs typeface="Times New Roman"/>
              </a:rPr>
              <a:t> </a:t>
            </a:r>
            <a:r>
              <a:rPr lang="en-US" sz="3200" spc="-5" dirty="0">
                <a:latin typeface="Times New Roman"/>
                <a:cs typeface="Times New Roman"/>
              </a:rPr>
              <a:t>academic</a:t>
            </a:r>
            <a:r>
              <a:rPr lang="en-US" sz="3200" spc="-20" dirty="0">
                <a:latin typeface="Times New Roman"/>
                <a:cs typeface="Times New Roman"/>
              </a:rPr>
              <a:t> </a:t>
            </a:r>
            <a:r>
              <a:rPr lang="en-US" sz="3200" dirty="0">
                <a:latin typeface="Times New Roman"/>
                <a:cs typeface="Times New Roman"/>
              </a:rPr>
              <a:t>language</a:t>
            </a:r>
            <a:r>
              <a:rPr lang="en-US" sz="3200" spc="-25" dirty="0">
                <a:latin typeface="Times New Roman"/>
                <a:cs typeface="Times New Roman"/>
              </a:rPr>
              <a:t> </a:t>
            </a:r>
            <a:r>
              <a:rPr lang="en-US" sz="3200" dirty="0">
                <a:latin typeface="Times New Roman"/>
                <a:cs typeface="Times New Roman"/>
              </a:rPr>
              <a:t>is </a:t>
            </a:r>
            <a:r>
              <a:rPr lang="en-US" sz="3200" spc="-5" dirty="0">
                <a:latin typeface="Times New Roman"/>
                <a:cs typeface="Times New Roman"/>
              </a:rPr>
              <a:t>used</a:t>
            </a:r>
            <a:r>
              <a:rPr lang="en-US" sz="3200" spc="5" dirty="0">
                <a:latin typeface="Times New Roman"/>
                <a:cs typeface="Times New Roman"/>
              </a:rPr>
              <a:t> </a:t>
            </a:r>
            <a:r>
              <a:rPr lang="en-US" sz="3200" dirty="0">
                <a:latin typeface="Times New Roman"/>
                <a:cs typeface="Times New Roman"/>
              </a:rPr>
              <a:t>by others,</a:t>
            </a:r>
            <a:r>
              <a:rPr lang="en-US" sz="3200" spc="5" dirty="0">
                <a:latin typeface="Times New Roman"/>
                <a:cs typeface="Times New Roman"/>
              </a:rPr>
              <a:t> </a:t>
            </a:r>
            <a:r>
              <a:rPr lang="en-US" sz="3200" dirty="0">
                <a:latin typeface="Times New Roman"/>
                <a:cs typeface="Times New Roman"/>
              </a:rPr>
              <a:t>and</a:t>
            </a:r>
            <a:r>
              <a:rPr lang="en-US" sz="3200" spc="-20" dirty="0">
                <a:latin typeface="Times New Roman"/>
                <a:cs typeface="Times New Roman"/>
              </a:rPr>
              <a:t> </a:t>
            </a:r>
            <a:r>
              <a:rPr lang="en-US" sz="3200" dirty="0">
                <a:latin typeface="Times New Roman"/>
                <a:cs typeface="Times New Roman"/>
              </a:rPr>
              <a:t>think</a:t>
            </a:r>
            <a:r>
              <a:rPr lang="en-US" sz="3200" spc="-20" dirty="0">
                <a:latin typeface="Times New Roman"/>
                <a:cs typeface="Times New Roman"/>
              </a:rPr>
              <a:t> </a:t>
            </a:r>
            <a:r>
              <a:rPr lang="en-US" sz="3200" dirty="0">
                <a:latin typeface="Times New Roman"/>
                <a:cs typeface="Times New Roman"/>
              </a:rPr>
              <a:t>about</a:t>
            </a:r>
            <a:r>
              <a:rPr lang="en-US" sz="3200" spc="-10" dirty="0">
                <a:latin typeface="Times New Roman"/>
                <a:cs typeface="Times New Roman"/>
              </a:rPr>
              <a:t> </a:t>
            </a:r>
            <a:r>
              <a:rPr lang="en-US" sz="3200" dirty="0">
                <a:latin typeface="Times New Roman"/>
                <a:cs typeface="Times New Roman"/>
              </a:rPr>
              <a:t>the</a:t>
            </a:r>
            <a:r>
              <a:rPr lang="en-US" sz="3200" spc="-5" dirty="0">
                <a:latin typeface="Times New Roman"/>
                <a:cs typeface="Times New Roman"/>
              </a:rPr>
              <a:t> meaning</a:t>
            </a:r>
            <a:r>
              <a:rPr lang="en-US" sz="3200" spc="-10" dirty="0">
                <a:latin typeface="Times New Roman"/>
                <a:cs typeface="Times New Roman"/>
              </a:rPr>
              <a:t> </a:t>
            </a:r>
            <a:r>
              <a:rPr lang="en-US" sz="3200" dirty="0">
                <a:latin typeface="Times New Roman"/>
                <a:cs typeface="Times New Roman"/>
              </a:rPr>
              <a:t>of</a:t>
            </a:r>
            <a:r>
              <a:rPr lang="en-US" sz="3200" spc="5" dirty="0">
                <a:latin typeface="Times New Roman"/>
                <a:cs typeface="Times New Roman"/>
              </a:rPr>
              <a:t> </a:t>
            </a:r>
            <a:r>
              <a:rPr lang="en-US" sz="3200" spc="-5" dirty="0">
                <a:latin typeface="Times New Roman"/>
                <a:cs typeface="Times New Roman"/>
              </a:rPr>
              <a:t>words</a:t>
            </a:r>
            <a:r>
              <a:rPr lang="en-US" sz="3200" spc="15" dirty="0">
                <a:latin typeface="Times New Roman"/>
                <a:cs typeface="Times New Roman"/>
              </a:rPr>
              <a:t> </a:t>
            </a:r>
            <a:r>
              <a:rPr lang="en-US" sz="3200" dirty="0">
                <a:latin typeface="Times New Roman"/>
                <a:cs typeface="Times New Roman"/>
              </a:rPr>
              <a:t>and </a:t>
            </a:r>
            <a:r>
              <a:rPr lang="en-US" sz="3200" spc="-585" dirty="0">
                <a:latin typeface="Times New Roman"/>
                <a:cs typeface="Times New Roman"/>
              </a:rPr>
              <a:t> </a:t>
            </a:r>
            <a:r>
              <a:rPr lang="en-US" sz="3200" spc="-5" dirty="0">
                <a:latin typeface="Times New Roman"/>
                <a:cs typeface="Times New Roman"/>
              </a:rPr>
              <a:t>phrases </a:t>
            </a:r>
            <a:r>
              <a:rPr lang="en-US" sz="3200" dirty="0">
                <a:latin typeface="Times New Roman"/>
                <a:cs typeface="Times New Roman"/>
              </a:rPr>
              <a:t>in</a:t>
            </a:r>
            <a:r>
              <a:rPr lang="en-US" sz="3200" spc="-15" dirty="0">
                <a:latin typeface="Times New Roman"/>
                <a:cs typeface="Times New Roman"/>
              </a:rPr>
              <a:t> </a:t>
            </a:r>
            <a:r>
              <a:rPr lang="en-US" sz="3200" dirty="0">
                <a:latin typeface="Times New Roman"/>
                <a:cs typeface="Times New Roman"/>
              </a:rPr>
              <a:t>their</a:t>
            </a:r>
            <a:r>
              <a:rPr lang="en-US" sz="3200" spc="-20" dirty="0">
                <a:latin typeface="Times New Roman"/>
                <a:cs typeface="Times New Roman"/>
              </a:rPr>
              <a:t> </a:t>
            </a:r>
            <a:r>
              <a:rPr lang="en-US" sz="3200" dirty="0">
                <a:latin typeface="Times New Roman"/>
                <a:cs typeface="Times New Roman"/>
              </a:rPr>
              <a:t>context</a:t>
            </a:r>
          </a:p>
          <a:p>
            <a:pPr marL="241300" marR="520700" indent="-228600">
              <a:spcBef>
                <a:spcPts val="1040"/>
              </a:spcBef>
              <a:buFont typeface="Arial MT"/>
              <a:buChar char="•"/>
              <a:tabLst>
                <a:tab pos="241300" algn="l"/>
              </a:tabLst>
            </a:pPr>
            <a:r>
              <a:rPr lang="en-US" sz="3200" b="1" spc="-35" dirty="0">
                <a:latin typeface="Times New Roman"/>
                <a:cs typeface="Times New Roman"/>
              </a:rPr>
              <a:t>Why,</a:t>
            </a:r>
            <a:r>
              <a:rPr lang="en-US" sz="3200" b="1" spc="-5" dirty="0">
                <a:latin typeface="Times New Roman"/>
                <a:cs typeface="Times New Roman"/>
              </a:rPr>
              <a:t> </a:t>
            </a:r>
            <a:r>
              <a:rPr lang="en-US" sz="3200" b="1" spc="-10" dirty="0">
                <a:solidFill>
                  <a:srgbClr val="FF0000"/>
                </a:solidFill>
                <a:latin typeface="Times New Roman"/>
                <a:cs typeface="Times New Roman"/>
              </a:rPr>
              <a:t>when</a:t>
            </a:r>
            <a:r>
              <a:rPr lang="en-US" sz="3200" b="1" spc="35" dirty="0">
                <a:solidFill>
                  <a:srgbClr val="FF0000"/>
                </a:solidFill>
                <a:latin typeface="Times New Roman"/>
                <a:cs typeface="Times New Roman"/>
              </a:rPr>
              <a:t> </a:t>
            </a:r>
            <a:r>
              <a:rPr lang="en-US" sz="3200" b="1" dirty="0">
                <a:latin typeface="Times New Roman"/>
                <a:cs typeface="Times New Roman"/>
              </a:rPr>
              <a:t>Britain</a:t>
            </a:r>
            <a:r>
              <a:rPr lang="en-US" sz="3200" b="1" spc="-25" dirty="0">
                <a:latin typeface="Times New Roman"/>
                <a:cs typeface="Times New Roman"/>
              </a:rPr>
              <a:t> </a:t>
            </a:r>
            <a:r>
              <a:rPr lang="en-US" sz="3200" b="1" spc="-5" dirty="0">
                <a:latin typeface="Times New Roman"/>
                <a:cs typeface="Times New Roman"/>
              </a:rPr>
              <a:t>has</a:t>
            </a:r>
            <a:r>
              <a:rPr lang="en-US" sz="3200" b="1" spc="5" dirty="0">
                <a:latin typeface="Times New Roman"/>
                <a:cs typeface="Times New Roman"/>
              </a:rPr>
              <a:t> </a:t>
            </a:r>
            <a:r>
              <a:rPr lang="en-US" sz="3200" b="1" spc="-5" dirty="0">
                <a:latin typeface="Times New Roman"/>
                <a:cs typeface="Times New Roman"/>
              </a:rPr>
              <a:t>one</a:t>
            </a:r>
            <a:r>
              <a:rPr lang="en-US" sz="3200" b="1" dirty="0">
                <a:latin typeface="Times New Roman"/>
                <a:cs typeface="Times New Roman"/>
              </a:rPr>
              <a:t> of</a:t>
            </a:r>
            <a:r>
              <a:rPr lang="en-US" sz="3200" b="1" spc="-5" dirty="0">
                <a:latin typeface="Times New Roman"/>
                <a:cs typeface="Times New Roman"/>
              </a:rPr>
              <a:t> the</a:t>
            </a:r>
            <a:r>
              <a:rPr lang="en-US" sz="3200" b="1" dirty="0">
                <a:latin typeface="Times New Roman"/>
                <a:cs typeface="Times New Roman"/>
              </a:rPr>
              <a:t> richest</a:t>
            </a:r>
            <a:r>
              <a:rPr lang="en-US" sz="3200" b="1" spc="-20" dirty="0">
                <a:latin typeface="Times New Roman"/>
                <a:cs typeface="Times New Roman"/>
              </a:rPr>
              <a:t> </a:t>
            </a:r>
            <a:r>
              <a:rPr lang="en-US" sz="3200" b="1" dirty="0">
                <a:latin typeface="Times New Roman"/>
                <a:cs typeface="Times New Roman"/>
              </a:rPr>
              <a:t>economies,</a:t>
            </a:r>
            <a:r>
              <a:rPr lang="en-US" sz="3200" b="1" spc="-20" dirty="0">
                <a:latin typeface="Times New Roman"/>
                <a:cs typeface="Times New Roman"/>
              </a:rPr>
              <a:t> </a:t>
            </a:r>
            <a:r>
              <a:rPr lang="en-US" sz="3200" b="1" spc="-5" dirty="0">
                <a:latin typeface="Times New Roman"/>
                <a:cs typeface="Times New Roman"/>
              </a:rPr>
              <a:t>does</a:t>
            </a:r>
            <a:r>
              <a:rPr lang="en-US" sz="3200" b="1" dirty="0">
                <a:latin typeface="Times New Roman"/>
                <a:cs typeface="Times New Roman"/>
              </a:rPr>
              <a:t> homelessness </a:t>
            </a:r>
            <a:r>
              <a:rPr lang="en-US" sz="3200" b="1" spc="-585" dirty="0">
                <a:latin typeface="Times New Roman"/>
                <a:cs typeface="Times New Roman"/>
              </a:rPr>
              <a:t> </a:t>
            </a:r>
            <a:r>
              <a:rPr lang="en-US" sz="3200" b="1" dirty="0">
                <a:latin typeface="Times New Roman"/>
                <a:cs typeface="Times New Roman"/>
              </a:rPr>
              <a:t>still</a:t>
            </a:r>
            <a:r>
              <a:rPr lang="en-US" sz="3200" b="1" spc="-40" dirty="0">
                <a:latin typeface="Times New Roman"/>
                <a:cs typeface="Times New Roman"/>
              </a:rPr>
              <a:t> </a:t>
            </a:r>
            <a:r>
              <a:rPr lang="en-US" sz="3200" b="1" dirty="0">
                <a:latin typeface="Times New Roman"/>
                <a:cs typeface="Times New Roman"/>
              </a:rPr>
              <a:t>occur?</a:t>
            </a:r>
            <a:endParaRPr lang="en-US" sz="3200" dirty="0">
              <a:latin typeface="Times New Roman"/>
              <a:cs typeface="Times New Roman"/>
            </a:endParaRPr>
          </a:p>
          <a:p>
            <a:pPr marL="241300" indent="-228600">
              <a:spcBef>
                <a:spcPts val="685"/>
              </a:spcBef>
              <a:buFont typeface="Arial MT"/>
              <a:buChar char="•"/>
              <a:tabLst>
                <a:tab pos="241300" algn="l"/>
              </a:tabLst>
            </a:pPr>
            <a:r>
              <a:rPr lang="en-US" sz="3200" dirty="0">
                <a:latin typeface="Times New Roman"/>
                <a:cs typeface="Times New Roman"/>
              </a:rPr>
              <a:t>‘when’</a:t>
            </a:r>
            <a:r>
              <a:rPr lang="en-US" sz="3200" spc="-175" dirty="0">
                <a:latin typeface="Times New Roman"/>
                <a:cs typeface="Times New Roman"/>
              </a:rPr>
              <a:t> </a:t>
            </a:r>
            <a:r>
              <a:rPr lang="en-US" sz="3200" dirty="0">
                <a:latin typeface="Times New Roman"/>
                <a:cs typeface="Times New Roman"/>
              </a:rPr>
              <a:t>here</a:t>
            </a:r>
            <a:r>
              <a:rPr lang="en-US" sz="3200" spc="-10" dirty="0">
                <a:latin typeface="Times New Roman"/>
                <a:cs typeface="Times New Roman"/>
              </a:rPr>
              <a:t> </a:t>
            </a:r>
            <a:r>
              <a:rPr lang="en-US" sz="3200" spc="-20" dirty="0">
                <a:latin typeface="Times New Roman"/>
                <a:cs typeface="Times New Roman"/>
              </a:rPr>
              <a:t>m</a:t>
            </a:r>
            <a:r>
              <a:rPr lang="en-US" sz="3200" dirty="0">
                <a:latin typeface="Times New Roman"/>
                <a:cs typeface="Times New Roman"/>
              </a:rPr>
              <a:t>eans:</a:t>
            </a:r>
          </a:p>
          <a:p>
            <a:pPr marL="527685" indent="-515620">
              <a:spcBef>
                <a:spcPts val="710"/>
              </a:spcBef>
              <a:buAutoNum type="alphaLcParenR"/>
              <a:tabLst>
                <a:tab pos="527685" algn="l"/>
                <a:tab pos="528320" algn="l"/>
              </a:tabLst>
            </a:pPr>
            <a:r>
              <a:rPr lang="en-US" sz="3200" dirty="0">
                <a:latin typeface="Times New Roman"/>
                <a:cs typeface="Times New Roman"/>
              </a:rPr>
              <a:t>at</a:t>
            </a:r>
            <a:r>
              <a:rPr lang="en-US" sz="3200" spc="-25" dirty="0">
                <a:latin typeface="Times New Roman"/>
                <a:cs typeface="Times New Roman"/>
              </a:rPr>
              <a:t> </a:t>
            </a:r>
            <a:r>
              <a:rPr lang="en-US" sz="3200" dirty="0">
                <a:latin typeface="Times New Roman"/>
                <a:cs typeface="Times New Roman"/>
              </a:rPr>
              <a:t>a</a:t>
            </a:r>
            <a:r>
              <a:rPr lang="en-US" sz="3200" spc="-30" dirty="0">
                <a:latin typeface="Times New Roman"/>
                <a:cs typeface="Times New Roman"/>
              </a:rPr>
              <a:t> </a:t>
            </a:r>
            <a:r>
              <a:rPr lang="en-US" sz="3200" dirty="0">
                <a:latin typeface="Times New Roman"/>
                <a:cs typeface="Times New Roman"/>
              </a:rPr>
              <a:t>certain</a:t>
            </a:r>
            <a:r>
              <a:rPr lang="en-US" sz="3200" spc="-60" dirty="0">
                <a:latin typeface="Times New Roman"/>
                <a:cs typeface="Times New Roman"/>
              </a:rPr>
              <a:t> </a:t>
            </a:r>
            <a:r>
              <a:rPr lang="en-US" sz="3200" spc="-5" dirty="0">
                <a:latin typeface="Times New Roman"/>
                <a:cs typeface="Times New Roman"/>
              </a:rPr>
              <a:t>time</a:t>
            </a:r>
            <a:endParaRPr lang="en-US" sz="3200" dirty="0">
              <a:latin typeface="Times New Roman"/>
              <a:cs typeface="Times New Roman"/>
            </a:endParaRPr>
          </a:p>
          <a:p>
            <a:pPr marL="527685" indent="-515620">
              <a:spcBef>
                <a:spcPts val="705"/>
              </a:spcBef>
              <a:buAutoNum type="alphaLcParenR"/>
              <a:tabLst>
                <a:tab pos="527685" algn="l"/>
                <a:tab pos="528320" algn="l"/>
              </a:tabLst>
            </a:pPr>
            <a:r>
              <a:rPr lang="en-US" sz="3200" dirty="0">
                <a:latin typeface="Times New Roman"/>
                <a:cs typeface="Times New Roman"/>
              </a:rPr>
              <a:t>at</a:t>
            </a:r>
            <a:r>
              <a:rPr lang="en-US" sz="3200" spc="-25" dirty="0">
                <a:latin typeface="Times New Roman"/>
                <a:cs typeface="Times New Roman"/>
              </a:rPr>
              <a:t> </a:t>
            </a:r>
            <a:r>
              <a:rPr lang="en-US" sz="3200" dirty="0">
                <a:latin typeface="Times New Roman"/>
                <a:cs typeface="Times New Roman"/>
              </a:rPr>
              <a:t>the</a:t>
            </a:r>
            <a:r>
              <a:rPr lang="en-US" sz="3200" spc="-45" dirty="0">
                <a:latin typeface="Times New Roman"/>
                <a:cs typeface="Times New Roman"/>
              </a:rPr>
              <a:t> </a:t>
            </a:r>
            <a:r>
              <a:rPr lang="en-US" sz="3200" spc="-5" dirty="0">
                <a:latin typeface="Times New Roman"/>
                <a:cs typeface="Times New Roman"/>
              </a:rPr>
              <a:t>same</a:t>
            </a:r>
            <a:r>
              <a:rPr lang="en-US" sz="3200" spc="-10" dirty="0">
                <a:latin typeface="Times New Roman"/>
                <a:cs typeface="Times New Roman"/>
              </a:rPr>
              <a:t> </a:t>
            </a:r>
            <a:r>
              <a:rPr lang="en-US" sz="3200" spc="-5" dirty="0">
                <a:latin typeface="Times New Roman"/>
                <a:cs typeface="Times New Roman"/>
              </a:rPr>
              <a:t>time</a:t>
            </a:r>
            <a:endParaRPr lang="en-US" sz="3200" dirty="0">
              <a:latin typeface="Times New Roman"/>
              <a:cs typeface="Times New Roman"/>
            </a:endParaRPr>
          </a:p>
          <a:p>
            <a:pPr marL="527685" indent="-515620">
              <a:spcBef>
                <a:spcPts val="725"/>
              </a:spcBef>
              <a:buAutoNum type="alphaLcParenR"/>
              <a:tabLst>
                <a:tab pos="527685" algn="l"/>
                <a:tab pos="528320" algn="l"/>
              </a:tabLst>
            </a:pPr>
            <a:r>
              <a:rPr lang="en-US" sz="3200" dirty="0">
                <a:latin typeface="Times New Roman"/>
                <a:cs typeface="Times New Roman"/>
              </a:rPr>
              <a:t>despite</a:t>
            </a:r>
            <a:r>
              <a:rPr lang="en-US" sz="3200" spc="-45" dirty="0">
                <a:latin typeface="Times New Roman"/>
                <a:cs typeface="Times New Roman"/>
              </a:rPr>
              <a:t> </a:t>
            </a:r>
            <a:r>
              <a:rPr lang="en-US" sz="3200" dirty="0">
                <a:latin typeface="Times New Roman"/>
                <a:cs typeface="Times New Roman"/>
              </a:rPr>
              <a:t>the</a:t>
            </a:r>
            <a:r>
              <a:rPr lang="en-US" sz="3200" spc="-40" dirty="0">
                <a:latin typeface="Times New Roman"/>
                <a:cs typeface="Times New Roman"/>
              </a:rPr>
              <a:t> </a:t>
            </a:r>
            <a:r>
              <a:rPr lang="en-US" sz="3200" dirty="0">
                <a:latin typeface="Times New Roman"/>
                <a:cs typeface="Times New Roman"/>
              </a:rPr>
              <a:t>fact</a:t>
            </a:r>
            <a:r>
              <a:rPr lang="en-US" sz="3200" spc="-35" dirty="0">
                <a:latin typeface="Times New Roman"/>
                <a:cs typeface="Times New Roman"/>
              </a:rPr>
              <a:t> </a:t>
            </a:r>
            <a:r>
              <a:rPr lang="en-US" sz="3200" dirty="0">
                <a:latin typeface="Times New Roman"/>
                <a:cs typeface="Times New Roman"/>
              </a:rPr>
              <a:t>that</a:t>
            </a:r>
          </a:p>
          <a:p>
            <a:pPr marL="527685" indent="-515620">
              <a:spcBef>
                <a:spcPts val="705"/>
              </a:spcBef>
              <a:buAutoNum type="alphaLcParenR"/>
              <a:tabLst>
                <a:tab pos="527685" algn="l"/>
                <a:tab pos="528320" algn="l"/>
              </a:tabLst>
            </a:pPr>
            <a:r>
              <a:rPr lang="en-US" sz="3200" dirty="0">
                <a:latin typeface="Times New Roman"/>
                <a:cs typeface="Times New Roman"/>
              </a:rPr>
              <a:t>only</a:t>
            </a:r>
            <a:r>
              <a:rPr lang="en-US" sz="3200" spc="-55" dirty="0">
                <a:latin typeface="Times New Roman"/>
                <a:cs typeface="Times New Roman"/>
              </a:rPr>
              <a:t> </a:t>
            </a:r>
            <a:r>
              <a:rPr lang="en-US" sz="3200" dirty="0">
                <a:latin typeface="Times New Roman"/>
                <a:cs typeface="Times New Roman"/>
              </a:rPr>
              <a:t>if</a:t>
            </a:r>
          </a:p>
        </p:txBody>
      </p:sp>
    </p:spTree>
    <p:extLst>
      <p:ext uri="{BB962C8B-B14F-4D97-AF65-F5344CB8AC3E}">
        <p14:creationId xmlns:p14="http://schemas.microsoft.com/office/powerpoint/2010/main" val="24457411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598" y="-1"/>
            <a:ext cx="13004801" cy="73152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2733" y="241776"/>
            <a:ext cx="12504115" cy="6808013"/>
          </a:xfrm>
          <a:prstGeom prst="rect">
            <a:avLst/>
          </a:prstGeom>
          <a:ln w="6350" cap="flat" cmpd="sng" algn="ctr">
            <a:noFill/>
            <a:prstDash val="solid"/>
          </a:ln>
          <a:effectLst>
            <a:softEdge rad="0"/>
          </a:effectLst>
        </p:spPr>
        <p:txBody>
          <a:bodyPr/>
          <a:lstStyle/>
          <a:p>
            <a:pPr marL="0" marR="0" lvl="0" indent="0" algn="l" defTabSz="951799"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6" name="Picture 5" descr="A logo of a university&#10;&#10;Description automatically generated">
            <a:extLst>
              <a:ext uri="{FF2B5EF4-FFF2-40B4-BE49-F238E27FC236}">
                <a16:creationId xmlns:a16="http://schemas.microsoft.com/office/drawing/2014/main" id="{2BE31AD7-DBE4-F5CB-46A6-8889CF0CF4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5190" y="230413"/>
            <a:ext cx="1117601" cy="1097280"/>
          </a:xfrm>
          <a:prstGeom prst="rect">
            <a:avLst/>
          </a:prstGeom>
          <a:ln>
            <a:noFill/>
          </a:ln>
          <a:effectLst>
            <a:softEdge rad="112500"/>
          </a:effectLst>
        </p:spPr>
      </p:pic>
      <p:sp>
        <p:nvSpPr>
          <p:cNvPr id="10" name="object 3">
            <a:extLst>
              <a:ext uri="{FF2B5EF4-FFF2-40B4-BE49-F238E27FC236}">
                <a16:creationId xmlns:a16="http://schemas.microsoft.com/office/drawing/2014/main" id="{077614F0-CCC9-8A95-9FE9-97E14062F36F}"/>
              </a:ext>
            </a:extLst>
          </p:cNvPr>
          <p:cNvSpPr txBox="1">
            <a:spLocks noGrp="1"/>
          </p:cNvSpPr>
          <p:nvPr>
            <p:ph type="title"/>
          </p:nvPr>
        </p:nvSpPr>
        <p:spPr>
          <a:xfrm>
            <a:off x="1103586" y="2242103"/>
            <a:ext cx="10794123" cy="1782539"/>
          </a:xfrm>
          <a:prstGeom prst="rect">
            <a:avLst/>
          </a:prstGeom>
        </p:spPr>
        <p:txBody>
          <a:bodyPr vert="horz" wrap="square" lIns="0" tIns="12700" rIns="0" bIns="0" rtlCol="0">
            <a:spAutoFit/>
          </a:bodyPr>
          <a:lstStyle/>
          <a:p>
            <a:pPr marL="12700" algn="ctr">
              <a:lnSpc>
                <a:spcPct val="100000"/>
              </a:lnSpc>
              <a:spcBef>
                <a:spcPts val="100"/>
              </a:spcBef>
            </a:pPr>
            <a:r>
              <a:rPr sz="11500" b="1" spc="-5" dirty="0">
                <a:solidFill>
                  <a:schemeClr val="tx1"/>
                </a:solidFill>
                <a:latin typeface="Times New Roman" panose="02020603050405020304" pitchFamily="18" charset="0"/>
                <a:cs typeface="Times New Roman" panose="02020603050405020304" pitchFamily="18" charset="0"/>
              </a:rPr>
              <a:t>Essay</a:t>
            </a:r>
            <a:r>
              <a:rPr sz="11500" b="1" spc="-60" dirty="0">
                <a:solidFill>
                  <a:schemeClr val="tx1"/>
                </a:solidFill>
                <a:latin typeface="Times New Roman" panose="02020603050405020304" pitchFamily="18" charset="0"/>
                <a:cs typeface="Times New Roman" panose="02020603050405020304" pitchFamily="18" charset="0"/>
              </a:rPr>
              <a:t> </a:t>
            </a:r>
            <a:r>
              <a:rPr sz="11500" b="1" spc="-10" dirty="0">
                <a:solidFill>
                  <a:schemeClr val="tx1"/>
                </a:solidFill>
                <a:latin typeface="Times New Roman" panose="02020603050405020304" pitchFamily="18" charset="0"/>
                <a:cs typeface="Times New Roman" panose="02020603050405020304" pitchFamily="18" charset="0"/>
              </a:rPr>
              <a:t>Structure</a:t>
            </a:r>
          </a:p>
        </p:txBody>
      </p:sp>
    </p:spTree>
    <p:extLst>
      <p:ext uri="{BB962C8B-B14F-4D97-AF65-F5344CB8AC3E}">
        <p14:creationId xmlns:p14="http://schemas.microsoft.com/office/powerpoint/2010/main" val="27629278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598" y="-1"/>
            <a:ext cx="13004801" cy="73152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2733" y="241776"/>
            <a:ext cx="12504115" cy="6808013"/>
          </a:xfrm>
          <a:prstGeom prst="rect">
            <a:avLst/>
          </a:prstGeom>
          <a:ln w="6350" cap="flat" cmpd="sng" algn="ctr">
            <a:noFill/>
            <a:prstDash val="solid"/>
          </a:ln>
          <a:effectLst>
            <a:softEdge rad="0"/>
          </a:effectLst>
        </p:spPr>
        <p:txBody>
          <a:bodyPr/>
          <a:lstStyle/>
          <a:p>
            <a:pPr marL="0" marR="0" lvl="0" indent="0" algn="l" defTabSz="951799"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6" name="Picture 5" descr="A logo of a university&#10;&#10;Description automatically generated">
            <a:extLst>
              <a:ext uri="{FF2B5EF4-FFF2-40B4-BE49-F238E27FC236}">
                <a16:creationId xmlns:a16="http://schemas.microsoft.com/office/drawing/2014/main" id="{2BE31AD7-DBE4-F5CB-46A6-8889CF0CF4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65190" y="230413"/>
            <a:ext cx="1117601" cy="1097280"/>
          </a:xfrm>
          <a:prstGeom prst="rect">
            <a:avLst/>
          </a:prstGeom>
          <a:ln>
            <a:noFill/>
          </a:ln>
          <a:effectLst>
            <a:softEdge rad="112500"/>
          </a:effectLst>
        </p:spPr>
      </p:pic>
      <p:sp>
        <p:nvSpPr>
          <p:cNvPr id="10" name="object 3">
            <a:extLst>
              <a:ext uri="{FF2B5EF4-FFF2-40B4-BE49-F238E27FC236}">
                <a16:creationId xmlns:a16="http://schemas.microsoft.com/office/drawing/2014/main" id="{077614F0-CCC9-8A95-9FE9-97E14062F36F}"/>
              </a:ext>
            </a:extLst>
          </p:cNvPr>
          <p:cNvSpPr txBox="1">
            <a:spLocks noGrp="1"/>
          </p:cNvSpPr>
          <p:nvPr>
            <p:ph type="title"/>
          </p:nvPr>
        </p:nvSpPr>
        <p:spPr>
          <a:xfrm>
            <a:off x="3576057" y="427931"/>
            <a:ext cx="4683125" cy="702244"/>
          </a:xfrm>
          <a:prstGeom prst="rect">
            <a:avLst/>
          </a:prstGeom>
        </p:spPr>
        <p:txBody>
          <a:bodyPr vert="horz" wrap="square" lIns="0" tIns="12700" rIns="0" bIns="0" rtlCol="0">
            <a:spAutoFit/>
          </a:bodyPr>
          <a:lstStyle/>
          <a:p>
            <a:pPr marL="12700" algn="ctr">
              <a:lnSpc>
                <a:spcPct val="100000"/>
              </a:lnSpc>
              <a:spcBef>
                <a:spcPts val="100"/>
              </a:spcBef>
            </a:pPr>
            <a:r>
              <a:rPr b="1" spc="-5" dirty="0">
                <a:solidFill>
                  <a:schemeClr val="tx1"/>
                </a:solidFill>
                <a:latin typeface="Times New Roman" panose="02020603050405020304" pitchFamily="18" charset="0"/>
                <a:cs typeface="Times New Roman" panose="02020603050405020304" pitchFamily="18" charset="0"/>
              </a:rPr>
              <a:t>Essay</a:t>
            </a:r>
            <a:r>
              <a:rPr b="1" spc="-60" dirty="0">
                <a:solidFill>
                  <a:schemeClr val="tx1"/>
                </a:solidFill>
                <a:latin typeface="Times New Roman" panose="02020603050405020304" pitchFamily="18" charset="0"/>
                <a:cs typeface="Times New Roman" panose="02020603050405020304" pitchFamily="18" charset="0"/>
              </a:rPr>
              <a:t> </a:t>
            </a:r>
            <a:r>
              <a:rPr b="1" spc="-10" dirty="0">
                <a:solidFill>
                  <a:schemeClr val="tx1"/>
                </a:solidFill>
                <a:latin typeface="Times New Roman" panose="02020603050405020304" pitchFamily="18" charset="0"/>
                <a:cs typeface="Times New Roman" panose="02020603050405020304" pitchFamily="18" charset="0"/>
              </a:rPr>
              <a:t>Structure</a:t>
            </a:r>
          </a:p>
        </p:txBody>
      </p:sp>
      <p:sp>
        <p:nvSpPr>
          <p:cNvPr id="12" name="object 4">
            <a:extLst>
              <a:ext uri="{FF2B5EF4-FFF2-40B4-BE49-F238E27FC236}">
                <a16:creationId xmlns:a16="http://schemas.microsoft.com/office/drawing/2014/main" id="{A485BAE5-AA47-4259-3337-F8D140F4A2F1}"/>
              </a:ext>
            </a:extLst>
          </p:cNvPr>
          <p:cNvSpPr txBox="1"/>
          <p:nvPr/>
        </p:nvSpPr>
        <p:spPr>
          <a:xfrm>
            <a:off x="174752" y="1316330"/>
            <a:ext cx="12301027" cy="5604098"/>
          </a:xfrm>
          <a:prstGeom prst="rect">
            <a:avLst/>
          </a:prstGeom>
        </p:spPr>
        <p:txBody>
          <a:bodyPr vert="horz" wrap="square" lIns="0" tIns="109220" rIns="0" bIns="0" rtlCol="0">
            <a:spAutoFit/>
          </a:bodyPr>
          <a:lstStyle/>
          <a:p>
            <a:pPr marL="241300" indent="-229235" algn="just">
              <a:spcBef>
                <a:spcPts val="860"/>
              </a:spcBef>
              <a:buFont typeface="Arial MT"/>
              <a:buChar char="•"/>
              <a:tabLst>
                <a:tab pos="241300" algn="l"/>
                <a:tab pos="241935" algn="l"/>
              </a:tabLst>
            </a:pPr>
            <a:r>
              <a:rPr sz="2400" spc="5" dirty="0">
                <a:latin typeface="Times New Roman" panose="02020603050405020304" pitchFamily="18" charset="0"/>
                <a:cs typeface="Times New Roman" panose="02020603050405020304" pitchFamily="18" charset="0"/>
              </a:rPr>
              <a:t>When</a:t>
            </a:r>
            <a:r>
              <a:rPr sz="2400" spc="-30" dirty="0">
                <a:latin typeface="Times New Roman" panose="02020603050405020304" pitchFamily="18" charset="0"/>
                <a:cs typeface="Times New Roman" panose="02020603050405020304" pitchFamily="18" charset="0"/>
              </a:rPr>
              <a:t> </a:t>
            </a:r>
            <a:r>
              <a:rPr sz="2400" spc="-5" dirty="0">
                <a:latin typeface="Times New Roman" panose="02020603050405020304" pitchFamily="18" charset="0"/>
                <a:cs typeface="Times New Roman" panose="02020603050405020304" pitchFamily="18" charset="0"/>
              </a:rPr>
              <a:t>you</a:t>
            </a:r>
            <a:r>
              <a:rPr sz="2400" spc="-1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wrote</a:t>
            </a:r>
            <a:r>
              <a:rPr sz="2400" spc="-2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shorter</a:t>
            </a:r>
            <a:r>
              <a:rPr sz="2400" spc="-40" dirty="0">
                <a:latin typeface="Times New Roman" panose="02020603050405020304" pitchFamily="18" charset="0"/>
                <a:cs typeface="Times New Roman" panose="02020603050405020304" pitchFamily="18" charset="0"/>
              </a:rPr>
              <a:t> </a:t>
            </a:r>
            <a:r>
              <a:rPr sz="2400" spc="-5" dirty="0">
                <a:latin typeface="Times New Roman" panose="02020603050405020304" pitchFamily="18" charset="0"/>
                <a:cs typeface="Times New Roman" panose="02020603050405020304" pitchFamily="18" charset="0"/>
              </a:rPr>
              <a:t>essays, you</a:t>
            </a:r>
            <a:r>
              <a:rPr sz="2400" spc="-1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learnt</a:t>
            </a:r>
            <a:r>
              <a:rPr sz="2400" spc="-2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that</a:t>
            </a:r>
            <a:r>
              <a:rPr sz="2400" spc="-1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the</a:t>
            </a:r>
            <a:r>
              <a:rPr sz="2400" spc="-2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basic</a:t>
            </a:r>
            <a:r>
              <a:rPr sz="2400" spc="-1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structure</a:t>
            </a:r>
            <a:r>
              <a:rPr sz="2400" spc="-35" dirty="0">
                <a:latin typeface="Times New Roman" panose="02020603050405020304" pitchFamily="18" charset="0"/>
                <a:cs typeface="Times New Roman" panose="02020603050405020304" pitchFamily="18" charset="0"/>
              </a:rPr>
              <a:t> </a:t>
            </a:r>
            <a:r>
              <a:rPr sz="2400" spc="-5" dirty="0">
                <a:latin typeface="Times New Roman" panose="02020603050405020304" pitchFamily="18" charset="0"/>
                <a:cs typeface="Times New Roman" panose="02020603050405020304" pitchFamily="18" charset="0"/>
              </a:rPr>
              <a:t>is:</a:t>
            </a:r>
            <a:endParaRPr sz="2400" dirty="0">
              <a:latin typeface="Times New Roman" panose="02020603050405020304" pitchFamily="18" charset="0"/>
              <a:cs typeface="Times New Roman" panose="02020603050405020304" pitchFamily="18" charset="0"/>
            </a:endParaRPr>
          </a:p>
          <a:p>
            <a:pPr marL="305435" indent="-293370" algn="just">
              <a:spcBef>
                <a:spcPts val="760"/>
              </a:spcBef>
              <a:buFont typeface="Arial MT"/>
              <a:buChar char="•"/>
              <a:tabLst>
                <a:tab pos="305435" algn="l"/>
                <a:tab pos="306070" algn="l"/>
              </a:tabLst>
            </a:pPr>
            <a:r>
              <a:rPr lang="en-US" sz="2400" b="1" spc="-5" dirty="0">
                <a:latin typeface="Times New Roman" panose="02020603050405020304" pitchFamily="18" charset="0"/>
                <a:cs typeface="Times New Roman" panose="02020603050405020304" pitchFamily="18" charset="0"/>
              </a:rPr>
              <a:t> I</a:t>
            </a:r>
            <a:r>
              <a:rPr sz="2400" b="1" spc="-5" dirty="0">
                <a:latin typeface="Times New Roman" panose="02020603050405020304" pitchFamily="18" charset="0"/>
                <a:cs typeface="Times New Roman" panose="02020603050405020304" pitchFamily="18" charset="0"/>
              </a:rPr>
              <a:t>ntroduction</a:t>
            </a:r>
            <a:endParaRPr sz="2400" dirty="0">
              <a:latin typeface="Times New Roman" panose="02020603050405020304" pitchFamily="18" charset="0"/>
              <a:cs typeface="Times New Roman" panose="02020603050405020304" pitchFamily="18" charset="0"/>
            </a:endParaRPr>
          </a:p>
          <a:p>
            <a:pPr marL="367665" indent="-355600" algn="just">
              <a:spcBef>
                <a:spcPts val="765"/>
              </a:spcBef>
              <a:buFont typeface="Arial MT"/>
              <a:buChar char="•"/>
              <a:tabLst>
                <a:tab pos="367665" algn="l"/>
                <a:tab pos="368300" algn="l"/>
              </a:tabLst>
            </a:pPr>
            <a:r>
              <a:rPr lang="en-US" sz="2400" b="1" dirty="0">
                <a:latin typeface="Times New Roman" panose="02020603050405020304" pitchFamily="18" charset="0"/>
                <a:cs typeface="Times New Roman" panose="02020603050405020304" pitchFamily="18" charset="0"/>
              </a:rPr>
              <a:t>M</a:t>
            </a:r>
            <a:r>
              <a:rPr sz="2400" b="1" dirty="0">
                <a:latin typeface="Times New Roman" panose="02020603050405020304" pitchFamily="18" charset="0"/>
                <a:cs typeface="Times New Roman" panose="02020603050405020304" pitchFamily="18" charset="0"/>
              </a:rPr>
              <a:t>ain</a:t>
            </a:r>
            <a:r>
              <a:rPr sz="2400" b="1" spc="-55" dirty="0">
                <a:latin typeface="Times New Roman" panose="02020603050405020304" pitchFamily="18" charset="0"/>
                <a:cs typeface="Times New Roman" panose="02020603050405020304" pitchFamily="18" charset="0"/>
              </a:rPr>
              <a:t> </a:t>
            </a:r>
            <a:r>
              <a:rPr sz="2400" b="1" dirty="0">
                <a:latin typeface="Times New Roman" panose="02020603050405020304" pitchFamily="18" charset="0"/>
                <a:cs typeface="Times New Roman" panose="02020603050405020304" pitchFamily="18" charset="0"/>
              </a:rPr>
              <a:t>body</a:t>
            </a:r>
            <a:endParaRPr sz="2400" dirty="0">
              <a:latin typeface="Times New Roman" panose="02020603050405020304" pitchFamily="18" charset="0"/>
              <a:cs typeface="Times New Roman" panose="02020603050405020304" pitchFamily="18" charset="0"/>
            </a:endParaRPr>
          </a:p>
          <a:p>
            <a:pPr marL="305435" indent="-293370" algn="just">
              <a:spcBef>
                <a:spcPts val="760"/>
              </a:spcBef>
              <a:buFont typeface="Arial MT"/>
              <a:buChar char="•"/>
              <a:tabLst>
                <a:tab pos="305435" algn="l"/>
                <a:tab pos="306070" algn="l"/>
              </a:tabLst>
            </a:pPr>
            <a:r>
              <a:rPr lang="en-US" sz="2400" b="1" dirty="0">
                <a:latin typeface="Times New Roman" panose="02020603050405020304" pitchFamily="18" charset="0"/>
                <a:cs typeface="Times New Roman" panose="02020603050405020304" pitchFamily="18" charset="0"/>
              </a:rPr>
              <a:t> C</a:t>
            </a:r>
            <a:r>
              <a:rPr sz="2400" b="1" dirty="0">
                <a:latin typeface="Times New Roman" panose="02020603050405020304" pitchFamily="18" charset="0"/>
                <a:cs typeface="Times New Roman" panose="02020603050405020304" pitchFamily="18" charset="0"/>
              </a:rPr>
              <a:t>onclusion</a:t>
            </a:r>
            <a:endParaRPr sz="2400" dirty="0">
              <a:latin typeface="Times New Roman" panose="02020603050405020304" pitchFamily="18" charset="0"/>
              <a:cs typeface="Times New Roman" panose="02020603050405020304" pitchFamily="18" charset="0"/>
            </a:endParaRPr>
          </a:p>
          <a:p>
            <a:pPr marL="241300" marR="5080" indent="-229235" algn="just">
              <a:spcBef>
                <a:spcPts val="1030"/>
              </a:spcBef>
              <a:buFont typeface="Arial MT"/>
              <a:buChar char="•"/>
              <a:tabLst>
                <a:tab pos="305435" algn="l"/>
                <a:tab pos="306070" algn="l"/>
              </a:tabLst>
            </a:pPr>
            <a:r>
              <a:rPr sz="2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E</a:t>
            </a:r>
            <a:r>
              <a:rPr sz="2400" dirty="0">
                <a:latin typeface="Times New Roman" panose="02020603050405020304" pitchFamily="18" charset="0"/>
                <a:cs typeface="Times New Roman" panose="02020603050405020304" pitchFamily="18" charset="0"/>
              </a:rPr>
              <a:t>ach</a:t>
            </a:r>
            <a:r>
              <a:rPr sz="2400" spc="-20" dirty="0">
                <a:latin typeface="Times New Roman" panose="02020603050405020304" pitchFamily="18" charset="0"/>
                <a:cs typeface="Times New Roman" panose="02020603050405020304" pitchFamily="18" charset="0"/>
              </a:rPr>
              <a:t> </a:t>
            </a:r>
            <a:r>
              <a:rPr sz="2400" dirty="0">
                <a:highlight>
                  <a:srgbClr val="FFFF00"/>
                </a:highlight>
                <a:latin typeface="Times New Roman" panose="02020603050405020304" pitchFamily="18" charset="0"/>
                <a:cs typeface="Times New Roman" panose="02020603050405020304" pitchFamily="18" charset="0"/>
              </a:rPr>
              <a:t>separate</a:t>
            </a:r>
            <a:r>
              <a:rPr sz="2400" spc="-20" dirty="0">
                <a:highlight>
                  <a:srgbClr val="FFFF00"/>
                </a:highlight>
                <a:latin typeface="Times New Roman" panose="02020603050405020304" pitchFamily="18" charset="0"/>
                <a:cs typeface="Times New Roman" panose="02020603050405020304" pitchFamily="18" charset="0"/>
              </a:rPr>
              <a:t> </a:t>
            </a:r>
            <a:r>
              <a:rPr sz="2400" dirty="0">
                <a:highlight>
                  <a:srgbClr val="FFFF00"/>
                </a:highlight>
                <a:latin typeface="Times New Roman" panose="02020603050405020304" pitchFamily="18" charset="0"/>
                <a:cs typeface="Times New Roman" panose="02020603050405020304" pitchFamily="18" charset="0"/>
              </a:rPr>
              <a:t>idea</a:t>
            </a:r>
            <a:r>
              <a:rPr sz="2400" spc="-15" dirty="0">
                <a:highlight>
                  <a:srgbClr val="FFFF00"/>
                </a:highlight>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needs</a:t>
            </a:r>
            <a:r>
              <a:rPr sz="2400" spc="-15" dirty="0">
                <a:latin typeface="Times New Roman" panose="02020603050405020304" pitchFamily="18" charset="0"/>
                <a:cs typeface="Times New Roman" panose="02020603050405020304" pitchFamily="18" charset="0"/>
              </a:rPr>
              <a:t> </a:t>
            </a:r>
            <a:r>
              <a:rPr sz="2400" dirty="0">
                <a:highlight>
                  <a:srgbClr val="FFFF00"/>
                </a:highlight>
                <a:latin typeface="Times New Roman" panose="02020603050405020304" pitchFamily="18" charset="0"/>
                <a:cs typeface="Times New Roman" panose="02020603050405020304" pitchFamily="18" charset="0"/>
              </a:rPr>
              <a:t>a</a:t>
            </a:r>
            <a:r>
              <a:rPr sz="2400" spc="-10" dirty="0">
                <a:highlight>
                  <a:srgbClr val="FFFF00"/>
                </a:highlight>
                <a:latin typeface="Times New Roman" panose="02020603050405020304" pitchFamily="18" charset="0"/>
                <a:cs typeface="Times New Roman" panose="02020603050405020304" pitchFamily="18" charset="0"/>
              </a:rPr>
              <a:t> </a:t>
            </a:r>
            <a:r>
              <a:rPr sz="2400" dirty="0">
                <a:highlight>
                  <a:srgbClr val="FFFF00"/>
                </a:highlight>
                <a:latin typeface="Times New Roman" panose="02020603050405020304" pitchFamily="18" charset="0"/>
                <a:cs typeface="Times New Roman" panose="02020603050405020304" pitchFamily="18" charset="0"/>
              </a:rPr>
              <a:t>new</a:t>
            </a:r>
            <a:r>
              <a:rPr sz="2400" spc="5" dirty="0">
                <a:highlight>
                  <a:srgbClr val="FFFF00"/>
                </a:highlight>
                <a:latin typeface="Times New Roman" panose="02020603050405020304" pitchFamily="18" charset="0"/>
                <a:cs typeface="Times New Roman" panose="02020603050405020304" pitchFamily="18" charset="0"/>
              </a:rPr>
              <a:t> </a:t>
            </a:r>
            <a:r>
              <a:rPr sz="2400" dirty="0">
                <a:highlight>
                  <a:srgbClr val="FFFF00"/>
                </a:highlight>
                <a:latin typeface="Times New Roman" panose="02020603050405020304" pitchFamily="18" charset="0"/>
                <a:cs typeface="Times New Roman" panose="02020603050405020304" pitchFamily="18" charset="0"/>
              </a:rPr>
              <a:t>paragraph</a:t>
            </a:r>
            <a:r>
              <a:rPr sz="2400" dirty="0">
                <a:latin typeface="Times New Roman" panose="02020603050405020304" pitchFamily="18" charset="0"/>
                <a:cs typeface="Times New Roman" panose="02020603050405020304" pitchFamily="18" charset="0"/>
              </a:rPr>
              <a:t>.</a:t>
            </a:r>
            <a:r>
              <a:rPr sz="2400" spc="-7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When</a:t>
            </a:r>
            <a:r>
              <a:rPr sz="2400" spc="-3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you</a:t>
            </a:r>
            <a:r>
              <a:rPr sz="2400" spc="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are</a:t>
            </a:r>
            <a:r>
              <a:rPr sz="2400" spc="-1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writing</a:t>
            </a:r>
            <a:r>
              <a:rPr sz="2400" spc="-2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a</a:t>
            </a:r>
            <a:r>
              <a:rPr sz="2400" spc="-1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longer</a:t>
            </a:r>
            <a:r>
              <a:rPr sz="2400" spc="-25" dirty="0">
                <a:latin typeface="Times New Roman" panose="02020603050405020304" pitchFamily="18" charset="0"/>
                <a:cs typeface="Times New Roman" panose="02020603050405020304" pitchFamily="18" charset="0"/>
              </a:rPr>
              <a:t> essay,</a:t>
            </a:r>
            <a:r>
              <a:rPr sz="2400" dirty="0">
                <a:latin typeface="Times New Roman" panose="02020603050405020304" pitchFamily="18" charset="0"/>
                <a:cs typeface="Times New Roman" panose="02020603050405020304" pitchFamily="18" charset="0"/>
              </a:rPr>
              <a:t> </a:t>
            </a:r>
            <a:r>
              <a:rPr sz="2400" spc="-5" dirty="0">
                <a:latin typeface="Times New Roman" panose="02020603050405020304" pitchFamily="18" charset="0"/>
                <a:cs typeface="Times New Roman" panose="02020603050405020304" pitchFamily="18" charset="0"/>
              </a:rPr>
              <a:t>the</a:t>
            </a:r>
            <a:r>
              <a:rPr sz="2400" spc="5" dirty="0">
                <a:latin typeface="Times New Roman" panose="02020603050405020304" pitchFamily="18" charset="0"/>
                <a:cs typeface="Times New Roman" panose="02020603050405020304" pitchFamily="18" charset="0"/>
              </a:rPr>
              <a:t> </a:t>
            </a:r>
            <a:r>
              <a:rPr sz="2400" spc="-10" dirty="0">
                <a:latin typeface="Times New Roman" panose="02020603050405020304" pitchFamily="18" charset="0"/>
                <a:cs typeface="Times New Roman" panose="02020603050405020304" pitchFamily="18" charset="0"/>
              </a:rPr>
              <a:t>main </a:t>
            </a:r>
            <a:r>
              <a:rPr sz="2400" spc="-484"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principles</a:t>
            </a:r>
            <a:r>
              <a:rPr sz="2400" spc="-5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are</a:t>
            </a:r>
            <a:r>
              <a:rPr sz="2400" spc="-1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the</a:t>
            </a:r>
            <a:r>
              <a:rPr sz="2400" spc="-25" dirty="0">
                <a:latin typeface="Times New Roman" panose="02020603050405020304" pitchFamily="18" charset="0"/>
                <a:cs typeface="Times New Roman" panose="02020603050405020304" pitchFamily="18" charset="0"/>
              </a:rPr>
              <a:t> </a:t>
            </a:r>
            <a:r>
              <a:rPr sz="2400" spc="-5" dirty="0">
                <a:latin typeface="Times New Roman" panose="02020603050405020304" pitchFamily="18" charset="0"/>
                <a:cs typeface="Times New Roman" panose="02020603050405020304" pitchFamily="18" charset="0"/>
              </a:rPr>
              <a:t>same,</a:t>
            </a:r>
            <a:r>
              <a:rPr sz="2400" dirty="0">
                <a:latin typeface="Times New Roman" panose="02020603050405020304" pitchFamily="18" charset="0"/>
                <a:cs typeface="Times New Roman" panose="02020603050405020304" pitchFamily="18" charset="0"/>
              </a:rPr>
              <a:t> but</a:t>
            </a:r>
            <a:r>
              <a:rPr sz="2400" spc="-1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there</a:t>
            </a:r>
            <a:r>
              <a:rPr sz="2400" spc="-2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are</a:t>
            </a:r>
            <a:r>
              <a:rPr sz="2400" spc="-20" dirty="0">
                <a:latin typeface="Times New Roman" panose="02020603050405020304" pitchFamily="18" charset="0"/>
                <a:cs typeface="Times New Roman" panose="02020603050405020304" pitchFamily="18" charset="0"/>
              </a:rPr>
              <a:t> </a:t>
            </a:r>
            <a:r>
              <a:rPr sz="2400" spc="-5" dirty="0">
                <a:latin typeface="Times New Roman" panose="02020603050405020304" pitchFamily="18" charset="0"/>
                <a:cs typeface="Times New Roman" panose="02020603050405020304" pitchFamily="18" charset="0"/>
              </a:rPr>
              <a:t>some</a:t>
            </a:r>
            <a:r>
              <a:rPr sz="2400" dirty="0">
                <a:latin typeface="Times New Roman" panose="02020603050405020304" pitchFamily="18" charset="0"/>
                <a:cs typeface="Times New Roman" panose="02020603050405020304" pitchFamily="18" charset="0"/>
              </a:rPr>
              <a:t> </a:t>
            </a:r>
            <a:r>
              <a:rPr sz="2400" spc="-5" dirty="0">
                <a:latin typeface="Times New Roman" panose="02020603050405020304" pitchFamily="18" charset="0"/>
                <a:cs typeface="Times New Roman" panose="02020603050405020304" pitchFamily="18" charset="0"/>
              </a:rPr>
              <a:t>differences.</a:t>
            </a:r>
            <a:endParaRPr lang="en-US" sz="2400" spc="-5" dirty="0">
              <a:latin typeface="Times New Roman" panose="02020603050405020304" pitchFamily="18" charset="0"/>
              <a:cs typeface="Times New Roman" panose="02020603050405020304" pitchFamily="18" charset="0"/>
            </a:endParaRPr>
          </a:p>
          <a:p>
            <a:pPr marL="241300" marR="5080" indent="-229235" algn="just">
              <a:spcBef>
                <a:spcPts val="1030"/>
              </a:spcBef>
              <a:buFont typeface="Arial MT"/>
              <a:buChar char="•"/>
              <a:tabLst>
                <a:tab pos="305435" algn="l"/>
                <a:tab pos="306070" algn="l"/>
              </a:tabLst>
            </a:pPr>
            <a:endParaRPr sz="2400" dirty="0">
              <a:latin typeface="Times New Roman" panose="02020603050405020304" pitchFamily="18" charset="0"/>
              <a:cs typeface="Times New Roman" panose="02020603050405020304" pitchFamily="18" charset="0"/>
            </a:endParaRPr>
          </a:p>
          <a:p>
            <a:pPr marL="241300" marR="208279" indent="-229235" algn="just">
              <a:spcBef>
                <a:spcPts val="975"/>
              </a:spcBef>
              <a:buFont typeface="Arial MT"/>
              <a:buChar char="•"/>
              <a:tabLst>
                <a:tab pos="241300" algn="l"/>
                <a:tab pos="241935" algn="l"/>
              </a:tabLst>
            </a:pPr>
            <a:r>
              <a:rPr sz="2400" dirty="0">
                <a:latin typeface="Times New Roman" panose="02020603050405020304" pitchFamily="18" charset="0"/>
                <a:cs typeface="Times New Roman" panose="02020603050405020304" pitchFamily="18" charset="0"/>
              </a:rPr>
              <a:t>The </a:t>
            </a:r>
            <a:r>
              <a:rPr sz="2400" spc="-10" dirty="0">
                <a:latin typeface="Times New Roman" panose="02020603050405020304" pitchFamily="18" charset="0"/>
                <a:cs typeface="Times New Roman" panose="02020603050405020304" pitchFamily="18" charset="0"/>
              </a:rPr>
              <a:t>same </a:t>
            </a:r>
            <a:r>
              <a:rPr sz="2400" dirty="0">
                <a:latin typeface="Times New Roman" panose="02020603050405020304" pitchFamily="18" charset="0"/>
                <a:cs typeface="Times New Roman" panose="02020603050405020304" pitchFamily="18" charset="0"/>
              </a:rPr>
              <a:t>three-part structure applies to any </a:t>
            </a:r>
            <a:r>
              <a:rPr sz="2400" spc="-25" dirty="0">
                <a:latin typeface="Times New Roman" panose="02020603050405020304" pitchFamily="18" charset="0"/>
                <a:cs typeface="Times New Roman" panose="02020603050405020304" pitchFamily="18" charset="0"/>
              </a:rPr>
              <a:t>essay. </a:t>
            </a:r>
            <a:r>
              <a:rPr sz="2400" dirty="0">
                <a:latin typeface="Times New Roman" panose="02020603050405020304" pitchFamily="18" charset="0"/>
                <a:cs typeface="Times New Roman" panose="02020603050405020304" pitchFamily="18" charset="0"/>
              </a:rPr>
              <a:t>In a longer </a:t>
            </a:r>
            <a:r>
              <a:rPr sz="2400" spc="-25" dirty="0">
                <a:latin typeface="Times New Roman" panose="02020603050405020304" pitchFamily="18" charset="0"/>
                <a:cs typeface="Times New Roman" panose="02020603050405020304" pitchFamily="18" charset="0"/>
              </a:rPr>
              <a:t>essay, </a:t>
            </a:r>
            <a:r>
              <a:rPr sz="2400" spc="-5" dirty="0">
                <a:latin typeface="Times New Roman" panose="02020603050405020304" pitchFamily="18" charset="0"/>
                <a:cs typeface="Times New Roman" panose="02020603050405020304" pitchFamily="18" charset="0"/>
              </a:rPr>
              <a:t>the introduction </a:t>
            </a:r>
            <a:r>
              <a:rPr sz="2400" dirty="0">
                <a:latin typeface="Times New Roman" panose="02020603050405020304" pitchFamily="18" charset="0"/>
                <a:cs typeface="Times New Roman" panose="02020603050405020304" pitchFamily="18" charset="0"/>
              </a:rPr>
              <a:t>and </a:t>
            </a:r>
            <a:r>
              <a:rPr sz="2400" spc="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conclusion</a:t>
            </a:r>
            <a:r>
              <a:rPr sz="2400" spc="-35" dirty="0">
                <a:latin typeface="Times New Roman" panose="02020603050405020304" pitchFamily="18" charset="0"/>
                <a:cs typeface="Times New Roman" panose="02020603050405020304" pitchFamily="18" charset="0"/>
              </a:rPr>
              <a:t> </a:t>
            </a:r>
            <a:r>
              <a:rPr sz="2400" spc="-5" dirty="0">
                <a:latin typeface="Times New Roman" panose="02020603050405020304" pitchFamily="18" charset="0"/>
                <a:cs typeface="Times New Roman" panose="02020603050405020304" pitchFamily="18" charset="0"/>
              </a:rPr>
              <a:t>will</a:t>
            </a:r>
            <a:r>
              <a:rPr sz="2400" spc="1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be</a:t>
            </a:r>
            <a:r>
              <a:rPr sz="2400" spc="-20" dirty="0">
                <a:latin typeface="Times New Roman" panose="02020603050405020304" pitchFamily="18" charset="0"/>
                <a:cs typeface="Times New Roman" panose="02020603050405020304" pitchFamily="18" charset="0"/>
              </a:rPr>
              <a:t> </a:t>
            </a:r>
            <a:r>
              <a:rPr sz="2400" spc="-5" dirty="0">
                <a:latin typeface="Times New Roman" panose="02020603050405020304" pitchFamily="18" charset="0"/>
                <a:cs typeface="Times New Roman" panose="02020603050405020304" pitchFamily="18" charset="0"/>
              </a:rPr>
              <a:t>more</a:t>
            </a:r>
            <a:r>
              <a:rPr sz="2400" spc="1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developed,</a:t>
            </a:r>
            <a:r>
              <a:rPr sz="2400" spc="-3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but</a:t>
            </a:r>
            <a:r>
              <a:rPr sz="2400" spc="-5" dirty="0">
                <a:latin typeface="Times New Roman" panose="02020603050405020304" pitchFamily="18" charset="0"/>
                <a:cs typeface="Times New Roman" panose="02020603050405020304" pitchFamily="18" charset="0"/>
              </a:rPr>
              <a:t> </a:t>
            </a:r>
            <a:r>
              <a:rPr sz="2400" dirty="0">
                <a:solidFill>
                  <a:srgbClr val="FF0000"/>
                </a:solidFill>
                <a:highlight>
                  <a:srgbClr val="FFFF00"/>
                </a:highlight>
                <a:latin typeface="Times New Roman" panose="02020603050405020304" pitchFamily="18" charset="0"/>
                <a:cs typeface="Times New Roman" panose="02020603050405020304" pitchFamily="18" charset="0"/>
              </a:rPr>
              <a:t>the</a:t>
            </a:r>
            <a:r>
              <a:rPr sz="2400" spc="-20" dirty="0">
                <a:solidFill>
                  <a:srgbClr val="FF0000"/>
                </a:solidFill>
                <a:highlight>
                  <a:srgbClr val="FFFF00"/>
                </a:highlight>
                <a:latin typeface="Times New Roman" panose="02020603050405020304" pitchFamily="18" charset="0"/>
                <a:cs typeface="Times New Roman" panose="02020603050405020304" pitchFamily="18" charset="0"/>
              </a:rPr>
              <a:t> </a:t>
            </a:r>
            <a:r>
              <a:rPr sz="2400" dirty="0">
                <a:solidFill>
                  <a:srgbClr val="FF0000"/>
                </a:solidFill>
                <a:highlight>
                  <a:srgbClr val="FFFF00"/>
                </a:highlight>
                <a:latin typeface="Times New Roman" panose="02020603050405020304" pitchFamily="18" charset="0"/>
                <a:cs typeface="Times New Roman" panose="02020603050405020304" pitchFamily="18" charset="0"/>
              </a:rPr>
              <a:t>biggest</a:t>
            </a:r>
            <a:r>
              <a:rPr sz="2400" spc="-35" dirty="0">
                <a:solidFill>
                  <a:srgbClr val="FF0000"/>
                </a:solidFill>
                <a:highlight>
                  <a:srgbClr val="FFFF00"/>
                </a:highlight>
                <a:latin typeface="Times New Roman" panose="02020603050405020304" pitchFamily="18" charset="0"/>
                <a:cs typeface="Times New Roman" panose="02020603050405020304" pitchFamily="18" charset="0"/>
              </a:rPr>
              <a:t> </a:t>
            </a:r>
            <a:r>
              <a:rPr sz="2400" dirty="0">
                <a:solidFill>
                  <a:srgbClr val="FF0000"/>
                </a:solidFill>
                <a:highlight>
                  <a:srgbClr val="FFFF00"/>
                </a:highlight>
                <a:latin typeface="Times New Roman" panose="02020603050405020304" pitchFamily="18" charset="0"/>
                <a:cs typeface="Times New Roman" panose="02020603050405020304" pitchFamily="18" charset="0"/>
              </a:rPr>
              <a:t>change</a:t>
            </a:r>
            <a:r>
              <a:rPr sz="2400" spc="-20" dirty="0">
                <a:solidFill>
                  <a:srgbClr val="FF0000"/>
                </a:solidFill>
                <a:highlight>
                  <a:srgbClr val="FFFF00"/>
                </a:highlight>
                <a:latin typeface="Times New Roman" panose="02020603050405020304" pitchFamily="18" charset="0"/>
                <a:cs typeface="Times New Roman" panose="02020603050405020304" pitchFamily="18" charset="0"/>
              </a:rPr>
              <a:t> </a:t>
            </a:r>
            <a:r>
              <a:rPr sz="2400" spc="-5" dirty="0">
                <a:solidFill>
                  <a:srgbClr val="FF0000"/>
                </a:solidFill>
                <a:highlight>
                  <a:srgbClr val="FFFF00"/>
                </a:highlight>
                <a:latin typeface="Times New Roman" panose="02020603050405020304" pitchFamily="18" charset="0"/>
                <a:cs typeface="Times New Roman" panose="02020603050405020304" pitchFamily="18" charset="0"/>
              </a:rPr>
              <a:t>will </a:t>
            </a:r>
            <a:r>
              <a:rPr sz="2400" dirty="0">
                <a:solidFill>
                  <a:srgbClr val="FF0000"/>
                </a:solidFill>
                <a:highlight>
                  <a:srgbClr val="FFFF00"/>
                </a:highlight>
                <a:latin typeface="Times New Roman" panose="02020603050405020304" pitchFamily="18" charset="0"/>
                <a:cs typeface="Times New Roman" panose="02020603050405020304" pitchFamily="18" charset="0"/>
              </a:rPr>
              <a:t>be</a:t>
            </a:r>
            <a:r>
              <a:rPr sz="2400" spc="-5" dirty="0">
                <a:solidFill>
                  <a:srgbClr val="FF0000"/>
                </a:solidFill>
                <a:highlight>
                  <a:srgbClr val="FFFF00"/>
                </a:highlight>
                <a:latin typeface="Times New Roman" panose="02020603050405020304" pitchFamily="18" charset="0"/>
                <a:cs typeface="Times New Roman" panose="02020603050405020304" pitchFamily="18" charset="0"/>
              </a:rPr>
              <a:t> </a:t>
            </a:r>
            <a:r>
              <a:rPr sz="2400" dirty="0">
                <a:solidFill>
                  <a:srgbClr val="FF0000"/>
                </a:solidFill>
                <a:highlight>
                  <a:srgbClr val="FFFF00"/>
                </a:highlight>
                <a:latin typeface="Times New Roman" panose="02020603050405020304" pitchFamily="18" charset="0"/>
                <a:cs typeface="Times New Roman" panose="02020603050405020304" pitchFamily="18" charset="0"/>
              </a:rPr>
              <a:t>in the</a:t>
            </a:r>
            <a:r>
              <a:rPr sz="2400" spc="-15" dirty="0">
                <a:solidFill>
                  <a:srgbClr val="FF0000"/>
                </a:solidFill>
                <a:highlight>
                  <a:srgbClr val="FFFF00"/>
                </a:highlight>
                <a:latin typeface="Times New Roman" panose="02020603050405020304" pitchFamily="18" charset="0"/>
                <a:cs typeface="Times New Roman" panose="02020603050405020304" pitchFamily="18" charset="0"/>
              </a:rPr>
              <a:t> </a:t>
            </a:r>
            <a:r>
              <a:rPr sz="2400" spc="-10" dirty="0">
                <a:solidFill>
                  <a:srgbClr val="FF0000"/>
                </a:solidFill>
                <a:highlight>
                  <a:srgbClr val="FFFF00"/>
                </a:highlight>
                <a:latin typeface="Times New Roman" panose="02020603050405020304" pitchFamily="18" charset="0"/>
                <a:cs typeface="Times New Roman" panose="02020603050405020304" pitchFamily="18" charset="0"/>
              </a:rPr>
              <a:t>main</a:t>
            </a:r>
            <a:r>
              <a:rPr sz="2400" spc="10" dirty="0">
                <a:solidFill>
                  <a:srgbClr val="FF0000"/>
                </a:solidFill>
                <a:highlight>
                  <a:srgbClr val="FFFF00"/>
                </a:highlight>
                <a:latin typeface="Times New Roman" panose="02020603050405020304" pitchFamily="18" charset="0"/>
                <a:cs typeface="Times New Roman" panose="02020603050405020304" pitchFamily="18" charset="0"/>
              </a:rPr>
              <a:t> </a:t>
            </a:r>
            <a:r>
              <a:rPr sz="2400" spc="-25" dirty="0">
                <a:solidFill>
                  <a:srgbClr val="FF0000"/>
                </a:solidFill>
                <a:highlight>
                  <a:srgbClr val="FFFF00"/>
                </a:highlight>
                <a:latin typeface="Times New Roman" panose="02020603050405020304" pitchFamily="18" charset="0"/>
                <a:cs typeface="Times New Roman" panose="02020603050405020304" pitchFamily="18" charset="0"/>
              </a:rPr>
              <a:t>body,</a:t>
            </a:r>
            <a:r>
              <a:rPr sz="2400" spc="-10" dirty="0">
                <a:solidFill>
                  <a:srgbClr val="FF0000"/>
                </a:solidFill>
                <a:highlight>
                  <a:srgbClr val="FFFF00"/>
                </a:highlight>
                <a:latin typeface="Times New Roman" panose="02020603050405020304" pitchFamily="18" charset="0"/>
                <a:cs typeface="Times New Roman" panose="02020603050405020304" pitchFamily="18" charset="0"/>
              </a:rPr>
              <a:t> </a:t>
            </a:r>
            <a:r>
              <a:rPr sz="2400" dirty="0">
                <a:solidFill>
                  <a:srgbClr val="FF0000"/>
                </a:solidFill>
                <a:highlight>
                  <a:srgbClr val="FFFF00"/>
                </a:highlight>
                <a:latin typeface="Times New Roman" panose="02020603050405020304" pitchFamily="18" charset="0"/>
                <a:cs typeface="Times New Roman" panose="02020603050405020304" pitchFamily="18" charset="0"/>
              </a:rPr>
              <a:t>where</a:t>
            </a:r>
            <a:r>
              <a:rPr sz="2400" spc="-20" dirty="0">
                <a:solidFill>
                  <a:srgbClr val="FF0000"/>
                </a:solidFill>
                <a:highlight>
                  <a:srgbClr val="FFFF00"/>
                </a:highlight>
                <a:latin typeface="Times New Roman" panose="02020603050405020304" pitchFamily="18" charset="0"/>
                <a:cs typeface="Times New Roman" panose="02020603050405020304" pitchFamily="18" charset="0"/>
              </a:rPr>
              <a:t> </a:t>
            </a:r>
            <a:r>
              <a:rPr sz="2400" dirty="0">
                <a:solidFill>
                  <a:srgbClr val="FF0000"/>
                </a:solidFill>
                <a:highlight>
                  <a:srgbClr val="FFFF00"/>
                </a:highlight>
                <a:latin typeface="Times New Roman" panose="02020603050405020304" pitchFamily="18" charset="0"/>
                <a:cs typeface="Times New Roman" panose="02020603050405020304" pitchFamily="18" charset="0"/>
              </a:rPr>
              <a:t>there </a:t>
            </a:r>
            <a:r>
              <a:rPr sz="2400" spc="-484" dirty="0">
                <a:solidFill>
                  <a:srgbClr val="FF0000"/>
                </a:solidFill>
                <a:highlight>
                  <a:srgbClr val="FFFF00"/>
                </a:highlight>
                <a:latin typeface="Times New Roman" panose="02020603050405020304" pitchFamily="18" charset="0"/>
                <a:cs typeface="Times New Roman" panose="02020603050405020304" pitchFamily="18" charset="0"/>
              </a:rPr>
              <a:t> </a:t>
            </a:r>
            <a:r>
              <a:rPr sz="2400" dirty="0">
                <a:solidFill>
                  <a:srgbClr val="FF0000"/>
                </a:solidFill>
                <a:highlight>
                  <a:srgbClr val="FFFF00"/>
                </a:highlight>
                <a:latin typeface="Times New Roman" panose="02020603050405020304" pitchFamily="18" charset="0"/>
                <a:cs typeface="Times New Roman" panose="02020603050405020304" pitchFamily="18" charset="0"/>
              </a:rPr>
              <a:t>will be </a:t>
            </a:r>
            <a:r>
              <a:rPr sz="2400" spc="-10" dirty="0">
                <a:solidFill>
                  <a:srgbClr val="FF0000"/>
                </a:solidFill>
                <a:highlight>
                  <a:srgbClr val="FFFF00"/>
                </a:highlight>
                <a:latin typeface="Times New Roman" panose="02020603050405020304" pitchFamily="18" charset="0"/>
                <a:cs typeface="Times New Roman" panose="02020603050405020304" pitchFamily="18" charset="0"/>
              </a:rPr>
              <a:t>much </a:t>
            </a:r>
            <a:r>
              <a:rPr sz="2400" spc="-5" dirty="0">
                <a:solidFill>
                  <a:srgbClr val="FF0000"/>
                </a:solidFill>
                <a:highlight>
                  <a:srgbClr val="FFFF00"/>
                </a:highlight>
                <a:latin typeface="Times New Roman" panose="02020603050405020304" pitchFamily="18" charset="0"/>
                <a:cs typeface="Times New Roman" panose="02020603050405020304" pitchFamily="18" charset="0"/>
              </a:rPr>
              <a:t>more </a:t>
            </a:r>
            <a:r>
              <a:rPr sz="2400" dirty="0">
                <a:solidFill>
                  <a:srgbClr val="FF0000"/>
                </a:solidFill>
                <a:highlight>
                  <a:srgbClr val="FFFF00"/>
                </a:highlight>
                <a:latin typeface="Times New Roman" panose="02020603050405020304" pitchFamily="18" charset="0"/>
                <a:cs typeface="Times New Roman" panose="02020603050405020304" pitchFamily="18" charset="0"/>
              </a:rPr>
              <a:t>space to develop ideas</a:t>
            </a:r>
            <a:r>
              <a:rPr sz="2400" dirty="0">
                <a:latin typeface="Times New Roman" panose="02020603050405020304" pitchFamily="18" charset="0"/>
                <a:cs typeface="Times New Roman" panose="02020603050405020304" pitchFamily="18" charset="0"/>
              </a:rPr>
              <a:t>. Although each new idea will </a:t>
            </a:r>
            <a:r>
              <a:rPr sz="2400" spc="-5" dirty="0">
                <a:latin typeface="Times New Roman" panose="02020603050405020304" pitchFamily="18" charset="0"/>
                <a:cs typeface="Times New Roman" panose="02020603050405020304" pitchFamily="18" charset="0"/>
              </a:rPr>
              <a:t>still </a:t>
            </a:r>
            <a:r>
              <a:rPr sz="2400" dirty="0">
                <a:latin typeface="Times New Roman" panose="02020603050405020304" pitchFamily="18" charset="0"/>
                <a:cs typeface="Times New Roman" panose="02020603050405020304" pitchFamily="18" charset="0"/>
              </a:rPr>
              <a:t>require a new </a:t>
            </a:r>
            <a:r>
              <a:rPr sz="2400" spc="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paragraph, these separate ideas are </a:t>
            </a:r>
            <a:r>
              <a:rPr sz="2400" spc="-5" dirty="0">
                <a:latin typeface="Times New Roman" panose="02020603050405020304" pitchFamily="18" charset="0"/>
                <a:cs typeface="Times New Roman" panose="02020603050405020304" pitchFamily="18" charset="0"/>
              </a:rPr>
              <a:t>likely </a:t>
            </a:r>
            <a:r>
              <a:rPr sz="2400" dirty="0">
                <a:latin typeface="Times New Roman" panose="02020603050405020304" pitchFamily="18" charset="0"/>
                <a:cs typeface="Times New Roman" panose="02020603050405020304" pitchFamily="18" charset="0"/>
              </a:rPr>
              <a:t>to </a:t>
            </a:r>
            <a:r>
              <a:rPr sz="2400" b="1" u="sng" dirty="0">
                <a:latin typeface="Times New Roman" panose="02020603050405020304" pitchFamily="18" charset="0"/>
                <a:cs typeface="Times New Roman" panose="02020603050405020304" pitchFamily="18" charset="0"/>
              </a:rPr>
              <a:t>need </a:t>
            </a:r>
            <a:r>
              <a:rPr sz="2400" b="1" u="sng" spc="-5" dirty="0">
                <a:latin typeface="Times New Roman" panose="02020603050405020304" pitchFamily="18" charset="0"/>
                <a:cs typeface="Times New Roman" panose="02020603050405020304" pitchFamily="18" charset="0"/>
              </a:rPr>
              <a:t>more </a:t>
            </a:r>
            <a:r>
              <a:rPr sz="2400" b="1" u="sng" dirty="0">
                <a:latin typeface="Times New Roman" panose="02020603050405020304" pitchFamily="18" charset="0"/>
                <a:cs typeface="Times New Roman" panose="02020603050405020304" pitchFamily="18" charset="0"/>
              </a:rPr>
              <a:t>than </a:t>
            </a:r>
            <a:r>
              <a:rPr sz="2400" b="1" u="sng" spc="5" dirty="0">
                <a:latin typeface="Times New Roman" panose="02020603050405020304" pitchFamily="18" charset="0"/>
                <a:cs typeface="Times New Roman" panose="02020603050405020304" pitchFamily="18" charset="0"/>
              </a:rPr>
              <a:t>one </a:t>
            </a:r>
            <a:r>
              <a:rPr sz="2400" b="1" u="sng" dirty="0">
                <a:latin typeface="Times New Roman" panose="02020603050405020304" pitchFamily="18" charset="0"/>
                <a:cs typeface="Times New Roman" panose="02020603050405020304" pitchFamily="18" charset="0"/>
              </a:rPr>
              <a:t>paragraph each to be fully </a:t>
            </a:r>
            <a:r>
              <a:rPr sz="2400" b="1" u="sng" spc="5" dirty="0">
                <a:latin typeface="Times New Roman" panose="02020603050405020304" pitchFamily="18" charset="0"/>
                <a:cs typeface="Times New Roman" panose="02020603050405020304" pitchFamily="18" charset="0"/>
              </a:rPr>
              <a:t> </a:t>
            </a:r>
            <a:r>
              <a:rPr sz="2400" b="1" u="sng" dirty="0">
                <a:latin typeface="Times New Roman" panose="02020603050405020304" pitchFamily="18" charset="0"/>
                <a:cs typeface="Times New Roman" panose="02020603050405020304" pitchFamily="18" charset="0"/>
              </a:rPr>
              <a:t>developed.</a:t>
            </a:r>
            <a:r>
              <a:rPr sz="2400" dirty="0">
                <a:latin typeface="Times New Roman" panose="02020603050405020304" pitchFamily="18" charset="0"/>
                <a:cs typeface="Times New Roman" panose="02020603050405020304" pitchFamily="18" charset="0"/>
              </a:rPr>
              <a:t> Before you do your research, you </a:t>
            </a:r>
            <a:r>
              <a:rPr sz="2400" spc="-5" dirty="0">
                <a:latin typeface="Times New Roman" panose="02020603050405020304" pitchFamily="18" charset="0"/>
                <a:cs typeface="Times New Roman" panose="02020603050405020304" pitchFamily="18" charset="0"/>
              </a:rPr>
              <a:t>won’t </a:t>
            </a:r>
            <a:r>
              <a:rPr sz="2400" dirty="0">
                <a:latin typeface="Times New Roman" panose="02020603050405020304" pitchFamily="18" charset="0"/>
                <a:cs typeface="Times New Roman" panose="02020603050405020304" pitchFamily="18" charset="0"/>
              </a:rPr>
              <a:t>know </a:t>
            </a:r>
            <a:r>
              <a:rPr sz="2400" spc="5" dirty="0">
                <a:latin typeface="Times New Roman" panose="02020603050405020304" pitchFamily="18" charset="0"/>
                <a:cs typeface="Times New Roman" panose="02020603050405020304" pitchFamily="18" charset="0"/>
              </a:rPr>
              <a:t>how </a:t>
            </a:r>
            <a:r>
              <a:rPr sz="2400" spc="-5" dirty="0">
                <a:latin typeface="Times New Roman" panose="02020603050405020304" pitchFamily="18" charset="0"/>
                <a:cs typeface="Times New Roman" panose="02020603050405020304" pitchFamily="18" charset="0"/>
              </a:rPr>
              <a:t>many </a:t>
            </a:r>
            <a:r>
              <a:rPr sz="2400" dirty="0">
                <a:latin typeface="Times New Roman" panose="02020603050405020304" pitchFamily="18" charset="0"/>
                <a:cs typeface="Times New Roman" panose="02020603050405020304" pitchFamily="18" charset="0"/>
              </a:rPr>
              <a:t>paragraphs you </a:t>
            </a:r>
            <a:r>
              <a:rPr sz="2400" spc="-5" dirty="0">
                <a:latin typeface="Times New Roman" panose="02020603050405020304" pitchFamily="18" charset="0"/>
                <a:cs typeface="Times New Roman" panose="02020603050405020304" pitchFamily="18" charset="0"/>
              </a:rPr>
              <a:t>will </a:t>
            </a:r>
            <a:r>
              <a:rPr sz="2400" dirty="0">
                <a:latin typeface="Times New Roman" panose="02020603050405020304" pitchFamily="18" charset="0"/>
                <a:cs typeface="Times New Roman" panose="02020603050405020304" pitchFamily="18" charset="0"/>
              </a:rPr>
              <a:t>be </a:t>
            </a:r>
            <a:r>
              <a:rPr sz="2400" spc="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writing,</a:t>
            </a:r>
            <a:r>
              <a:rPr sz="2400" spc="-30" dirty="0">
                <a:latin typeface="Times New Roman" panose="02020603050405020304" pitchFamily="18" charset="0"/>
                <a:cs typeface="Times New Roman" panose="02020603050405020304" pitchFamily="18" charset="0"/>
              </a:rPr>
              <a:t> </a:t>
            </a:r>
            <a:r>
              <a:rPr sz="2400" b="1" u="sng" spc="5" dirty="0">
                <a:latin typeface="Times New Roman" panose="02020603050405020304" pitchFamily="18" charset="0"/>
                <a:cs typeface="Times New Roman" panose="02020603050405020304" pitchFamily="18" charset="0"/>
              </a:rPr>
              <a:t>but</a:t>
            </a:r>
            <a:r>
              <a:rPr sz="2400" b="1" u="sng" spc="-25" dirty="0">
                <a:latin typeface="Times New Roman" panose="02020603050405020304" pitchFamily="18" charset="0"/>
                <a:cs typeface="Times New Roman" panose="02020603050405020304" pitchFamily="18" charset="0"/>
              </a:rPr>
              <a:t> </a:t>
            </a:r>
            <a:r>
              <a:rPr sz="2400" b="1" u="sng" dirty="0">
                <a:latin typeface="Times New Roman" panose="02020603050405020304" pitchFamily="18" charset="0"/>
                <a:cs typeface="Times New Roman" panose="02020603050405020304" pitchFamily="18" charset="0"/>
              </a:rPr>
              <a:t>you</a:t>
            </a:r>
            <a:r>
              <a:rPr sz="2400" b="1" u="sng" spc="-15" dirty="0">
                <a:latin typeface="Times New Roman" panose="02020603050405020304" pitchFamily="18" charset="0"/>
                <a:cs typeface="Times New Roman" panose="02020603050405020304" pitchFamily="18" charset="0"/>
              </a:rPr>
              <a:t> </a:t>
            </a:r>
            <a:r>
              <a:rPr sz="2400" b="1" u="sng" dirty="0">
                <a:latin typeface="Times New Roman" panose="02020603050405020304" pitchFamily="18" charset="0"/>
                <a:cs typeface="Times New Roman" panose="02020603050405020304" pitchFamily="18" charset="0"/>
              </a:rPr>
              <a:t>are</a:t>
            </a:r>
            <a:r>
              <a:rPr sz="2400" b="1" u="sng" spc="-5" dirty="0">
                <a:latin typeface="Times New Roman" panose="02020603050405020304" pitchFamily="18" charset="0"/>
                <a:cs typeface="Times New Roman" panose="02020603050405020304" pitchFamily="18" charset="0"/>
              </a:rPr>
              <a:t> </a:t>
            </a:r>
            <a:r>
              <a:rPr sz="2400" b="1" u="sng" dirty="0">
                <a:latin typeface="Times New Roman" panose="02020603050405020304" pitchFamily="18" charset="0"/>
                <a:cs typeface="Times New Roman" panose="02020603050405020304" pitchFamily="18" charset="0"/>
              </a:rPr>
              <a:t>able</a:t>
            </a:r>
            <a:r>
              <a:rPr sz="2400" b="1" u="sng" spc="-15" dirty="0">
                <a:latin typeface="Times New Roman" panose="02020603050405020304" pitchFamily="18" charset="0"/>
                <a:cs typeface="Times New Roman" panose="02020603050405020304" pitchFamily="18" charset="0"/>
              </a:rPr>
              <a:t> </a:t>
            </a:r>
            <a:r>
              <a:rPr sz="2400" b="1" u="sng" dirty="0">
                <a:latin typeface="Times New Roman" panose="02020603050405020304" pitchFamily="18" charset="0"/>
                <a:cs typeface="Times New Roman" panose="02020603050405020304" pitchFamily="18" charset="0"/>
              </a:rPr>
              <a:t>to</a:t>
            </a:r>
            <a:r>
              <a:rPr sz="2400" b="1" u="sng" spc="-10" dirty="0">
                <a:latin typeface="Times New Roman" panose="02020603050405020304" pitchFamily="18" charset="0"/>
                <a:cs typeface="Times New Roman" panose="02020603050405020304" pitchFamily="18" charset="0"/>
              </a:rPr>
              <a:t> </a:t>
            </a:r>
            <a:r>
              <a:rPr sz="2400" b="1" u="sng" dirty="0">
                <a:latin typeface="Times New Roman" panose="02020603050405020304" pitchFamily="18" charset="0"/>
                <a:cs typeface="Times New Roman" panose="02020603050405020304" pitchFamily="18" charset="0"/>
              </a:rPr>
              <a:t>do</a:t>
            </a:r>
            <a:r>
              <a:rPr sz="2400" b="1" u="sng" spc="-5" dirty="0">
                <a:latin typeface="Times New Roman" panose="02020603050405020304" pitchFamily="18" charset="0"/>
                <a:cs typeface="Times New Roman" panose="02020603050405020304" pitchFamily="18" charset="0"/>
              </a:rPr>
              <a:t> </a:t>
            </a:r>
            <a:r>
              <a:rPr sz="2400" b="1" u="sng" dirty="0">
                <a:highlight>
                  <a:srgbClr val="00FF00"/>
                </a:highlight>
                <a:latin typeface="Times New Roman" panose="02020603050405020304" pitchFamily="18" charset="0"/>
                <a:cs typeface="Times New Roman" panose="02020603050405020304" pitchFamily="18" charset="0"/>
              </a:rPr>
              <a:t>an outline</a:t>
            </a:r>
            <a:r>
              <a:rPr sz="2400" b="1" u="sng" spc="-35" dirty="0">
                <a:latin typeface="Times New Roman" panose="02020603050405020304" pitchFamily="18" charset="0"/>
                <a:cs typeface="Times New Roman" panose="02020603050405020304" pitchFamily="18" charset="0"/>
              </a:rPr>
              <a:t> </a:t>
            </a:r>
            <a:r>
              <a:rPr sz="2400" b="1" u="sng" dirty="0">
                <a:latin typeface="Times New Roman" panose="02020603050405020304" pitchFamily="18" charset="0"/>
                <a:cs typeface="Times New Roman" panose="02020603050405020304" pitchFamily="18" charset="0"/>
              </a:rPr>
              <a:t>of</a:t>
            </a:r>
            <a:r>
              <a:rPr sz="2400" b="1" u="sng" spc="-10" dirty="0">
                <a:latin typeface="Times New Roman" panose="02020603050405020304" pitchFamily="18" charset="0"/>
                <a:cs typeface="Times New Roman" panose="02020603050405020304" pitchFamily="18" charset="0"/>
              </a:rPr>
              <a:t> </a:t>
            </a:r>
            <a:r>
              <a:rPr sz="2400" b="1" u="sng" dirty="0">
                <a:latin typeface="Times New Roman" panose="02020603050405020304" pitchFamily="18" charset="0"/>
                <a:cs typeface="Times New Roman" panose="02020603050405020304" pitchFamily="18" charset="0"/>
              </a:rPr>
              <a:t>the</a:t>
            </a:r>
            <a:r>
              <a:rPr sz="2400" b="1" u="sng" spc="-10" dirty="0">
                <a:latin typeface="Times New Roman" panose="02020603050405020304" pitchFamily="18" charset="0"/>
                <a:cs typeface="Times New Roman" panose="02020603050405020304" pitchFamily="18" charset="0"/>
              </a:rPr>
              <a:t> </a:t>
            </a:r>
            <a:r>
              <a:rPr sz="2400" b="1" u="sng" dirty="0">
                <a:latin typeface="Times New Roman" panose="02020603050405020304" pitchFamily="18" charset="0"/>
                <a:cs typeface="Times New Roman" panose="02020603050405020304" pitchFamily="18" charset="0"/>
              </a:rPr>
              <a:t>structure</a:t>
            </a:r>
            <a:r>
              <a:rPr sz="2400" b="1" u="sng" spc="-40" dirty="0">
                <a:latin typeface="Times New Roman" panose="02020603050405020304" pitchFamily="18" charset="0"/>
                <a:cs typeface="Times New Roman" panose="02020603050405020304" pitchFamily="18" charset="0"/>
              </a:rPr>
              <a:t> </a:t>
            </a:r>
            <a:r>
              <a:rPr sz="2400" b="1" u="sng" dirty="0">
                <a:latin typeface="Times New Roman" panose="02020603050405020304" pitchFamily="18" charset="0"/>
                <a:cs typeface="Times New Roman" panose="02020603050405020304" pitchFamily="18" charset="0"/>
              </a:rPr>
              <a:t>of</a:t>
            </a:r>
            <a:r>
              <a:rPr sz="2400" b="1" u="sng" spc="-10" dirty="0">
                <a:latin typeface="Times New Roman" panose="02020603050405020304" pitchFamily="18" charset="0"/>
                <a:cs typeface="Times New Roman" panose="02020603050405020304" pitchFamily="18" charset="0"/>
              </a:rPr>
              <a:t> </a:t>
            </a:r>
            <a:r>
              <a:rPr sz="2400" b="1" u="sng" dirty="0">
                <a:latin typeface="Times New Roman" panose="02020603050405020304" pitchFamily="18" charset="0"/>
                <a:cs typeface="Times New Roman" panose="02020603050405020304" pitchFamily="18" charset="0"/>
              </a:rPr>
              <a:t>the</a:t>
            </a:r>
            <a:r>
              <a:rPr sz="2400" b="1" u="sng" spc="-10" dirty="0">
                <a:latin typeface="Times New Roman" panose="02020603050405020304" pitchFamily="18" charset="0"/>
                <a:cs typeface="Times New Roman" panose="02020603050405020304" pitchFamily="18" charset="0"/>
              </a:rPr>
              <a:t> </a:t>
            </a:r>
            <a:r>
              <a:rPr sz="2400" b="1" u="sng" dirty="0">
                <a:latin typeface="Times New Roman" panose="02020603050405020304" pitchFamily="18" charset="0"/>
                <a:cs typeface="Times New Roman" panose="02020603050405020304" pitchFamily="18" charset="0"/>
              </a:rPr>
              <a:t>whole</a:t>
            </a:r>
            <a:r>
              <a:rPr sz="2400" b="1" u="sng" spc="-25" dirty="0">
                <a:latin typeface="Times New Roman" panose="02020603050405020304" pitchFamily="18" charset="0"/>
                <a:cs typeface="Times New Roman" panose="02020603050405020304" pitchFamily="18" charset="0"/>
              </a:rPr>
              <a:t> </a:t>
            </a:r>
            <a:r>
              <a:rPr sz="2400" b="1" u="sng" dirty="0">
                <a:latin typeface="Times New Roman" panose="02020603050405020304" pitchFamily="18" charset="0"/>
                <a:cs typeface="Times New Roman" panose="02020603050405020304" pitchFamily="18" charset="0"/>
              </a:rPr>
              <a:t>essay</a:t>
            </a:r>
            <a:r>
              <a:rPr sz="2400" b="1" u="sng" spc="-10" dirty="0">
                <a:latin typeface="Times New Roman" panose="02020603050405020304" pitchFamily="18" charset="0"/>
                <a:cs typeface="Times New Roman" panose="02020603050405020304" pitchFamily="18" charset="0"/>
              </a:rPr>
              <a:t> </a:t>
            </a:r>
            <a:r>
              <a:rPr sz="2400" b="1" u="sng" dirty="0">
                <a:latin typeface="Times New Roman" panose="02020603050405020304" pitchFamily="18" charset="0"/>
                <a:cs typeface="Times New Roman" panose="02020603050405020304" pitchFamily="18" charset="0"/>
              </a:rPr>
              <a:t>from</a:t>
            </a:r>
            <a:r>
              <a:rPr sz="2400" b="1" u="sng" spc="-30" dirty="0">
                <a:latin typeface="Times New Roman" panose="02020603050405020304" pitchFamily="18" charset="0"/>
                <a:cs typeface="Times New Roman" panose="02020603050405020304" pitchFamily="18" charset="0"/>
              </a:rPr>
              <a:t> </a:t>
            </a:r>
            <a:r>
              <a:rPr sz="2400" b="1" u="sng" dirty="0">
                <a:latin typeface="Times New Roman" panose="02020603050405020304" pitchFamily="18" charset="0"/>
                <a:cs typeface="Times New Roman" panose="02020603050405020304" pitchFamily="18" charset="0"/>
              </a:rPr>
              <a:t>the</a:t>
            </a:r>
            <a:r>
              <a:rPr sz="2400" b="1" u="sng" spc="-10" dirty="0">
                <a:latin typeface="Times New Roman" panose="02020603050405020304" pitchFamily="18" charset="0"/>
                <a:cs typeface="Times New Roman" panose="02020603050405020304" pitchFamily="18" charset="0"/>
              </a:rPr>
              <a:t> </a:t>
            </a:r>
            <a:r>
              <a:rPr sz="2400" b="1" u="sng" spc="-5" dirty="0">
                <a:latin typeface="Times New Roman" panose="02020603050405020304" pitchFamily="18" charset="0"/>
                <a:cs typeface="Times New Roman" panose="02020603050405020304" pitchFamily="18" charset="0"/>
              </a:rPr>
              <a:t>start</a:t>
            </a:r>
            <a:r>
              <a:rPr sz="2400" spc="-5" dirty="0">
                <a:latin typeface="Times New Roman" panose="02020603050405020304" pitchFamily="18" charset="0"/>
                <a:cs typeface="Times New Roman" panose="02020603050405020304" pitchFamily="18" charset="0"/>
              </a:rPr>
              <a:t>.</a:t>
            </a:r>
            <a:endParaRP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69747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598" y="-1"/>
            <a:ext cx="13004801" cy="73152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920"/>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2733" y="241776"/>
            <a:ext cx="12504115" cy="6808013"/>
          </a:xfrm>
          <a:prstGeom prst="rect">
            <a:avLst/>
          </a:prstGeom>
          <a:ln w="6350" cap="flat" cmpd="sng" algn="ctr">
            <a:noFill/>
            <a:prstDash val="solid"/>
          </a:ln>
          <a:effectLst>
            <a:softEdge rad="0"/>
          </a:effectLst>
        </p:spPr>
        <p:txBody>
          <a:bodyPr/>
          <a:lstStyle/>
          <a:p>
            <a:endParaRPr lang="en-US" sz="1920"/>
          </a:p>
        </p:txBody>
      </p:sp>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2060027" y="272068"/>
            <a:ext cx="7756635" cy="1628883"/>
          </a:xfrm>
        </p:spPr>
        <p:txBody>
          <a:bodyPr>
            <a:normAutofit/>
          </a:bodyPr>
          <a:lstStyle/>
          <a:p>
            <a:pPr algn="ctr"/>
            <a:r>
              <a:rPr lang="en-US" sz="6000" dirty="0">
                <a:latin typeface="Times New Roman" panose="02020603050405020304" pitchFamily="18" charset="0"/>
                <a:cs typeface="Times New Roman" panose="02020603050405020304" pitchFamily="18" charset="0"/>
              </a:rPr>
              <a:t>Outline</a:t>
            </a:r>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174752" y="1744717"/>
            <a:ext cx="12452096" cy="5298415"/>
          </a:xfrm>
        </p:spPr>
        <p:txBody>
          <a:bodyPr>
            <a:normAutofit fontScale="92500" lnSpcReduction="10000"/>
          </a:bodyPr>
          <a:lstStyle/>
          <a:p>
            <a:r>
              <a:rPr lang="en-US" sz="3200" dirty="0">
                <a:latin typeface="Times New Roman" panose="02020603050405020304" pitchFamily="18" charset="0"/>
                <a:cs typeface="Times New Roman" panose="02020603050405020304" pitchFamily="18" charset="0"/>
              </a:rPr>
              <a:t>What Is An Essay?</a:t>
            </a:r>
          </a:p>
          <a:p>
            <a:r>
              <a:rPr lang="en-US" sz="3200" dirty="0">
                <a:latin typeface="Times New Roman" panose="02020603050405020304" pitchFamily="18" charset="0"/>
                <a:cs typeface="Times New Roman" panose="02020603050405020304" pitchFamily="18" charset="0"/>
              </a:rPr>
              <a:t>The Purpose Of Essays </a:t>
            </a:r>
          </a:p>
          <a:p>
            <a:r>
              <a:rPr lang="en-US" sz="3200" dirty="0">
                <a:latin typeface="Times New Roman" panose="02020603050405020304" pitchFamily="18" charset="0"/>
                <a:cs typeface="Times New Roman" panose="02020603050405020304" pitchFamily="18" charset="0"/>
              </a:rPr>
              <a:t>What Is An Academic Essay? </a:t>
            </a:r>
          </a:p>
          <a:p>
            <a:r>
              <a:rPr lang="en-US" sz="3200" dirty="0">
                <a:latin typeface="Times New Roman" panose="02020603050405020304" pitchFamily="18" charset="0"/>
                <a:cs typeface="Times New Roman" panose="02020603050405020304" pitchFamily="18" charset="0"/>
              </a:rPr>
              <a:t>Types Of Essays </a:t>
            </a:r>
          </a:p>
          <a:p>
            <a:r>
              <a:rPr lang="en-US" sz="3200" dirty="0">
                <a:latin typeface="Times New Roman" panose="02020603050405020304" pitchFamily="18" charset="0"/>
                <a:cs typeface="Times New Roman" panose="02020603050405020304" pitchFamily="18" charset="0"/>
              </a:rPr>
              <a:t>The Difference Between An  Ordinary Question And An Essay  Question.</a:t>
            </a:r>
          </a:p>
          <a:p>
            <a:r>
              <a:rPr lang="en-US" sz="3200" dirty="0">
                <a:latin typeface="Times New Roman" panose="02020603050405020304" pitchFamily="18" charset="0"/>
                <a:cs typeface="Times New Roman" panose="02020603050405020304" pitchFamily="18" charset="0"/>
              </a:rPr>
              <a:t>Analyzing Key Words And  Structure Of Essay Titles\</a:t>
            </a:r>
          </a:p>
          <a:p>
            <a:r>
              <a:rPr lang="en-US" sz="3200" dirty="0">
                <a:latin typeface="Times New Roman" panose="02020603050405020304" pitchFamily="18" charset="0"/>
                <a:cs typeface="Times New Roman" panose="02020603050405020304" pitchFamily="18" charset="0"/>
              </a:rPr>
              <a:t>Comparing Phrases In Different Contexts</a:t>
            </a:r>
          </a:p>
          <a:p>
            <a:r>
              <a:rPr lang="en-US" sz="3200" dirty="0">
                <a:latin typeface="Times New Roman" panose="02020603050405020304" pitchFamily="18" charset="0"/>
                <a:cs typeface="Times New Roman" panose="02020603050405020304" pitchFamily="18" charset="0"/>
              </a:rPr>
              <a:t>Essay Structure </a:t>
            </a:r>
          </a:p>
          <a:p>
            <a:r>
              <a:rPr lang="en-US" sz="3200" dirty="0">
                <a:latin typeface="Times New Roman" panose="02020603050405020304" pitchFamily="18" charset="0"/>
                <a:cs typeface="Times New Roman" panose="02020603050405020304" pitchFamily="18" charset="0"/>
              </a:rPr>
              <a:t>Summary</a:t>
            </a:r>
          </a:p>
        </p:txBody>
      </p:sp>
      <p:pic>
        <p:nvPicPr>
          <p:cNvPr id="6" name="Picture 5" descr="A logo of a university&#10;&#10;Description automatically generated">
            <a:extLst>
              <a:ext uri="{FF2B5EF4-FFF2-40B4-BE49-F238E27FC236}">
                <a16:creationId xmlns:a16="http://schemas.microsoft.com/office/drawing/2014/main" id="{2BE31AD7-DBE4-F5CB-46A6-8889CF0CF4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9247" y="272068"/>
            <a:ext cx="1117601" cy="1097280"/>
          </a:xfrm>
          <a:prstGeom prst="rect">
            <a:avLst/>
          </a:prstGeom>
        </p:spPr>
      </p:pic>
    </p:spTree>
    <p:extLst>
      <p:ext uri="{BB962C8B-B14F-4D97-AF65-F5344CB8AC3E}">
        <p14:creationId xmlns:p14="http://schemas.microsoft.com/office/powerpoint/2010/main" val="8243082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598" y="-1"/>
            <a:ext cx="13004801" cy="73152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2733" y="241776"/>
            <a:ext cx="12504115" cy="6808013"/>
          </a:xfrm>
          <a:prstGeom prst="rect">
            <a:avLst/>
          </a:prstGeom>
          <a:ln w="6350" cap="flat" cmpd="sng" algn="ctr">
            <a:noFill/>
            <a:prstDash val="solid"/>
          </a:ln>
          <a:effectLst>
            <a:softEdge rad="0"/>
          </a:effectLst>
        </p:spPr>
        <p:txBody>
          <a:bodyPr/>
          <a:lstStyle/>
          <a:p>
            <a:pPr marL="0" marR="0" lvl="0" indent="0" algn="l" defTabSz="951799"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6" name="Picture 5" descr="A logo of a university&#10;&#10;Description automatically generated">
            <a:extLst>
              <a:ext uri="{FF2B5EF4-FFF2-40B4-BE49-F238E27FC236}">
                <a16:creationId xmlns:a16="http://schemas.microsoft.com/office/drawing/2014/main" id="{2BE31AD7-DBE4-F5CB-46A6-8889CF0CF4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1266" y="241776"/>
            <a:ext cx="1117601" cy="1097280"/>
          </a:xfrm>
          <a:prstGeom prst="rect">
            <a:avLst/>
          </a:prstGeom>
          <a:ln>
            <a:noFill/>
          </a:ln>
          <a:effectLst>
            <a:softEdge rad="112500"/>
          </a:effectLst>
        </p:spPr>
      </p:pic>
      <p:sp>
        <p:nvSpPr>
          <p:cNvPr id="4" name="object 2">
            <a:extLst>
              <a:ext uri="{FF2B5EF4-FFF2-40B4-BE49-F238E27FC236}">
                <a16:creationId xmlns:a16="http://schemas.microsoft.com/office/drawing/2014/main" id="{10338B9D-AEF5-8420-6F8C-71995A9EB0AB}"/>
              </a:ext>
            </a:extLst>
          </p:cNvPr>
          <p:cNvSpPr txBox="1">
            <a:spLocks noGrp="1"/>
          </p:cNvSpPr>
          <p:nvPr>
            <p:ph type="title"/>
          </p:nvPr>
        </p:nvSpPr>
        <p:spPr>
          <a:xfrm>
            <a:off x="1949935" y="404705"/>
            <a:ext cx="8849710" cy="646331"/>
          </a:xfrm>
          <a:prstGeom prst="rect">
            <a:avLst/>
          </a:prstGeom>
        </p:spPr>
        <p:txBody>
          <a:bodyPr vert="horz" wrap="square" lIns="0" tIns="93980" rIns="0" bIns="0" rtlCol="0">
            <a:spAutoFit/>
          </a:bodyPr>
          <a:lstStyle/>
          <a:p>
            <a:pPr marL="12700" marR="5080">
              <a:lnSpc>
                <a:spcPts val="4330"/>
              </a:lnSpc>
              <a:spcBef>
                <a:spcPts val="740"/>
              </a:spcBef>
            </a:pPr>
            <a:r>
              <a:rPr sz="4400" b="1" dirty="0">
                <a:latin typeface="Times New Roman" panose="02020603050405020304" pitchFamily="18" charset="0"/>
                <a:cs typeface="Times New Roman" panose="02020603050405020304" pitchFamily="18" charset="0"/>
              </a:rPr>
              <a:t>Essay</a:t>
            </a:r>
            <a:r>
              <a:rPr sz="4400" b="1" spc="-20" dirty="0">
                <a:latin typeface="Times New Roman" panose="02020603050405020304" pitchFamily="18" charset="0"/>
                <a:cs typeface="Times New Roman" panose="02020603050405020304" pitchFamily="18" charset="0"/>
              </a:rPr>
              <a:t> </a:t>
            </a:r>
            <a:r>
              <a:rPr sz="4400" b="1" spc="-10" dirty="0">
                <a:latin typeface="Times New Roman" panose="02020603050405020304" pitchFamily="18" charset="0"/>
                <a:cs typeface="Times New Roman" panose="02020603050405020304" pitchFamily="18" charset="0"/>
              </a:rPr>
              <a:t>Structure</a:t>
            </a:r>
            <a:r>
              <a:rPr sz="4400" b="1" spc="-35" dirty="0">
                <a:latin typeface="Times New Roman" panose="02020603050405020304" pitchFamily="18" charset="0"/>
                <a:cs typeface="Times New Roman" panose="02020603050405020304" pitchFamily="18" charset="0"/>
              </a:rPr>
              <a:t> </a:t>
            </a:r>
            <a:r>
              <a:rPr sz="4400" b="1" dirty="0">
                <a:latin typeface="Times New Roman" panose="02020603050405020304" pitchFamily="18" charset="0"/>
                <a:cs typeface="Times New Roman" panose="02020603050405020304" pitchFamily="18" charset="0"/>
              </a:rPr>
              <a:t>–</a:t>
            </a:r>
            <a:r>
              <a:rPr sz="4400" b="1" spc="-95" dirty="0">
                <a:latin typeface="Times New Roman" panose="02020603050405020304" pitchFamily="18" charset="0"/>
                <a:cs typeface="Times New Roman" panose="02020603050405020304" pitchFamily="18" charset="0"/>
              </a:rPr>
              <a:t> </a:t>
            </a:r>
            <a:r>
              <a:rPr sz="4400" b="1" dirty="0">
                <a:latin typeface="Times New Roman" panose="02020603050405020304" pitchFamily="18" charset="0"/>
                <a:cs typeface="Times New Roman" panose="02020603050405020304" pitchFamily="18" charset="0"/>
              </a:rPr>
              <a:t>The </a:t>
            </a:r>
            <a:r>
              <a:rPr sz="4400" b="1" spc="-1010" dirty="0">
                <a:latin typeface="Times New Roman" panose="02020603050405020304" pitchFamily="18" charset="0"/>
                <a:cs typeface="Times New Roman" panose="02020603050405020304" pitchFamily="18" charset="0"/>
              </a:rPr>
              <a:t> </a:t>
            </a:r>
            <a:r>
              <a:rPr sz="4400" b="1" spc="-5" dirty="0">
                <a:latin typeface="Times New Roman" panose="02020603050405020304" pitchFamily="18" charset="0"/>
                <a:cs typeface="Times New Roman" panose="02020603050405020304" pitchFamily="18" charset="0"/>
              </a:rPr>
              <a:t>Introduction</a:t>
            </a:r>
            <a:endParaRPr sz="4400" b="1" dirty="0">
              <a:latin typeface="Times New Roman" panose="02020603050405020304" pitchFamily="18" charset="0"/>
              <a:cs typeface="Times New Roman" panose="02020603050405020304" pitchFamily="18" charset="0"/>
            </a:endParaRPr>
          </a:p>
        </p:txBody>
      </p:sp>
      <p:sp>
        <p:nvSpPr>
          <p:cNvPr id="5" name="object 3">
            <a:extLst>
              <a:ext uri="{FF2B5EF4-FFF2-40B4-BE49-F238E27FC236}">
                <a16:creationId xmlns:a16="http://schemas.microsoft.com/office/drawing/2014/main" id="{6FDFC04C-7A3C-8147-A72E-CA3B5DD294E9}"/>
              </a:ext>
            </a:extLst>
          </p:cNvPr>
          <p:cNvSpPr txBox="1"/>
          <p:nvPr/>
        </p:nvSpPr>
        <p:spPr>
          <a:xfrm>
            <a:off x="234521" y="1213964"/>
            <a:ext cx="12332558" cy="5843907"/>
          </a:xfrm>
          <a:prstGeom prst="rect">
            <a:avLst/>
          </a:prstGeom>
        </p:spPr>
        <p:txBody>
          <a:bodyPr vert="horz" wrap="square" lIns="0" tIns="107950" rIns="0" bIns="0" rtlCol="0">
            <a:spAutoFit/>
          </a:bodyPr>
          <a:lstStyle/>
          <a:p>
            <a:pPr marL="241300" indent="-228600">
              <a:spcBef>
                <a:spcPts val="850"/>
              </a:spcBef>
              <a:buFont typeface="Arial MT"/>
              <a:buChar char="•"/>
              <a:tabLst>
                <a:tab pos="240665" algn="l"/>
                <a:tab pos="241300" algn="l"/>
              </a:tabLst>
            </a:pPr>
            <a:r>
              <a:rPr sz="2800" dirty="0">
                <a:latin typeface="Times New Roman"/>
                <a:cs typeface="Times New Roman"/>
              </a:rPr>
              <a:t>In</a:t>
            </a:r>
            <a:r>
              <a:rPr sz="2800" spc="-15" dirty="0">
                <a:latin typeface="Times New Roman"/>
                <a:cs typeface="Times New Roman"/>
              </a:rPr>
              <a:t> </a:t>
            </a:r>
            <a:r>
              <a:rPr sz="2800" dirty="0">
                <a:latin typeface="Times New Roman"/>
                <a:cs typeface="Times New Roman"/>
              </a:rPr>
              <a:t>an </a:t>
            </a:r>
            <a:r>
              <a:rPr sz="2800" spc="-5" dirty="0">
                <a:latin typeface="Times New Roman"/>
                <a:cs typeface="Times New Roman"/>
              </a:rPr>
              <a:t>introduction</a:t>
            </a:r>
            <a:r>
              <a:rPr sz="2800" spc="-40" dirty="0">
                <a:latin typeface="Times New Roman"/>
                <a:cs typeface="Times New Roman"/>
              </a:rPr>
              <a:t> </a:t>
            </a:r>
            <a:r>
              <a:rPr sz="2800" dirty="0">
                <a:latin typeface="Times New Roman"/>
                <a:cs typeface="Times New Roman"/>
              </a:rPr>
              <a:t>you</a:t>
            </a:r>
            <a:r>
              <a:rPr sz="2800" spc="5" dirty="0">
                <a:latin typeface="Times New Roman"/>
                <a:cs typeface="Times New Roman"/>
              </a:rPr>
              <a:t> </a:t>
            </a:r>
            <a:r>
              <a:rPr sz="2800" dirty="0">
                <a:latin typeface="Times New Roman"/>
                <a:cs typeface="Times New Roman"/>
              </a:rPr>
              <a:t>would</a:t>
            </a:r>
            <a:r>
              <a:rPr sz="2800" spc="-30" dirty="0">
                <a:latin typeface="Times New Roman"/>
                <a:cs typeface="Times New Roman"/>
              </a:rPr>
              <a:t> </a:t>
            </a:r>
            <a:r>
              <a:rPr sz="2800" spc="-5" dirty="0">
                <a:latin typeface="Times New Roman"/>
                <a:cs typeface="Times New Roman"/>
              </a:rPr>
              <a:t>normally:</a:t>
            </a:r>
            <a:endParaRPr lang="en-US" sz="2800" spc="-5" dirty="0">
              <a:latin typeface="Times New Roman"/>
              <a:cs typeface="Times New Roman"/>
            </a:endParaRPr>
          </a:p>
          <a:p>
            <a:pPr marL="241300" indent="-228600">
              <a:spcBef>
                <a:spcPts val="850"/>
              </a:spcBef>
              <a:buFont typeface="Arial MT"/>
              <a:buChar char="•"/>
              <a:tabLst>
                <a:tab pos="240665" algn="l"/>
                <a:tab pos="241300" algn="l"/>
              </a:tabLst>
            </a:pPr>
            <a:endParaRPr sz="2800" dirty="0">
              <a:latin typeface="Times New Roman"/>
              <a:cs typeface="Times New Roman"/>
            </a:endParaRPr>
          </a:p>
          <a:p>
            <a:pPr marL="527685" indent="-515620">
              <a:spcBef>
                <a:spcPts val="755"/>
              </a:spcBef>
              <a:buAutoNum type="arabicPeriod"/>
              <a:tabLst>
                <a:tab pos="527685" algn="l"/>
                <a:tab pos="528320" algn="l"/>
              </a:tabLst>
            </a:pPr>
            <a:r>
              <a:rPr sz="2800" dirty="0">
                <a:highlight>
                  <a:srgbClr val="FFFF00"/>
                </a:highlight>
                <a:latin typeface="Times New Roman"/>
                <a:cs typeface="Times New Roman"/>
              </a:rPr>
              <a:t>Give</a:t>
            </a:r>
            <a:r>
              <a:rPr sz="2800" spc="-15" dirty="0">
                <a:highlight>
                  <a:srgbClr val="FFFF00"/>
                </a:highlight>
                <a:latin typeface="Times New Roman"/>
                <a:cs typeface="Times New Roman"/>
              </a:rPr>
              <a:t> </a:t>
            </a:r>
            <a:r>
              <a:rPr sz="2800" dirty="0">
                <a:highlight>
                  <a:srgbClr val="FFFF00"/>
                </a:highlight>
                <a:latin typeface="Times New Roman"/>
                <a:cs typeface="Times New Roman"/>
              </a:rPr>
              <a:t>a</a:t>
            </a:r>
            <a:r>
              <a:rPr sz="2800" spc="-15" dirty="0">
                <a:highlight>
                  <a:srgbClr val="FFFF00"/>
                </a:highlight>
                <a:latin typeface="Times New Roman"/>
                <a:cs typeface="Times New Roman"/>
              </a:rPr>
              <a:t> </a:t>
            </a:r>
            <a:r>
              <a:rPr lang="en-US" sz="2800" spc="-15" dirty="0">
                <a:highlight>
                  <a:srgbClr val="FFFF00"/>
                </a:highlight>
                <a:latin typeface="Times New Roman"/>
                <a:cs typeface="Times New Roman"/>
              </a:rPr>
              <a:t>general </a:t>
            </a:r>
            <a:r>
              <a:rPr sz="2800" dirty="0">
                <a:highlight>
                  <a:srgbClr val="FFFF00"/>
                </a:highlight>
                <a:latin typeface="Times New Roman"/>
                <a:cs typeface="Times New Roman"/>
              </a:rPr>
              <a:t>description</a:t>
            </a:r>
            <a:r>
              <a:rPr sz="2800" spc="-40" dirty="0">
                <a:highlight>
                  <a:srgbClr val="FFFF00"/>
                </a:highlight>
                <a:latin typeface="Times New Roman"/>
                <a:cs typeface="Times New Roman"/>
              </a:rPr>
              <a:t> </a:t>
            </a:r>
            <a:r>
              <a:rPr sz="2800" dirty="0">
                <a:highlight>
                  <a:srgbClr val="FFFF00"/>
                </a:highlight>
                <a:latin typeface="Times New Roman"/>
                <a:cs typeface="Times New Roman"/>
              </a:rPr>
              <a:t>or</a:t>
            </a:r>
            <a:r>
              <a:rPr sz="2800" spc="-5" dirty="0">
                <a:highlight>
                  <a:srgbClr val="FFFF00"/>
                </a:highlight>
                <a:latin typeface="Times New Roman"/>
                <a:cs typeface="Times New Roman"/>
              </a:rPr>
              <a:t> </a:t>
            </a:r>
            <a:r>
              <a:rPr sz="2800" dirty="0">
                <a:highlight>
                  <a:srgbClr val="FFFF00"/>
                </a:highlight>
                <a:latin typeface="Times New Roman"/>
                <a:cs typeface="Times New Roman"/>
              </a:rPr>
              <a:t>explanation</a:t>
            </a:r>
            <a:r>
              <a:rPr sz="2800" spc="-40" dirty="0">
                <a:highlight>
                  <a:srgbClr val="FFFF00"/>
                </a:highlight>
                <a:latin typeface="Times New Roman"/>
                <a:cs typeface="Times New Roman"/>
              </a:rPr>
              <a:t> </a:t>
            </a:r>
            <a:r>
              <a:rPr lang="en-US" sz="2800" dirty="0">
                <a:highlight>
                  <a:srgbClr val="FFFF00"/>
                </a:highlight>
                <a:latin typeface="Times New Roman"/>
                <a:cs typeface="Times New Roman"/>
              </a:rPr>
              <a:t>about the topic </a:t>
            </a:r>
            <a:r>
              <a:rPr sz="2800" spc="-5" dirty="0">
                <a:latin typeface="Times New Roman"/>
                <a:cs typeface="Times New Roman"/>
              </a:rPr>
              <a:t>(</a:t>
            </a:r>
            <a:r>
              <a:rPr lang="en-US" sz="2800" spc="-5" dirty="0">
                <a:latin typeface="Times New Roman"/>
                <a:cs typeface="Times New Roman"/>
              </a:rPr>
              <a:t>Hook to grab the attention) / </a:t>
            </a:r>
            <a:r>
              <a:rPr lang="en-US" sz="2800" spc="-5" dirty="0">
                <a:highlight>
                  <a:srgbClr val="FFFF00"/>
                </a:highlight>
                <a:latin typeface="Times New Roman"/>
                <a:cs typeface="Times New Roman"/>
              </a:rPr>
              <a:t>General information (Including facts and statistics) </a:t>
            </a:r>
            <a:endParaRPr sz="2800" dirty="0">
              <a:highlight>
                <a:srgbClr val="FFFF00"/>
              </a:highlight>
              <a:latin typeface="Times New Roman"/>
              <a:cs typeface="Times New Roman"/>
            </a:endParaRPr>
          </a:p>
          <a:p>
            <a:pPr marL="527685" marR="189865" indent="-515620">
              <a:spcBef>
                <a:spcPts val="1040"/>
              </a:spcBef>
              <a:buAutoNum type="arabicPeriod" startAt="2"/>
              <a:tabLst>
                <a:tab pos="527685" algn="l"/>
                <a:tab pos="528320" algn="l"/>
              </a:tabLst>
            </a:pPr>
            <a:r>
              <a:rPr lang="en-US" sz="2800" dirty="0">
                <a:highlight>
                  <a:srgbClr val="00FFFF"/>
                </a:highlight>
                <a:latin typeface="Times New Roman"/>
                <a:cs typeface="Times New Roman"/>
              </a:rPr>
              <a:t>State</a:t>
            </a:r>
            <a:r>
              <a:rPr sz="2800" spc="-5" dirty="0">
                <a:highlight>
                  <a:srgbClr val="00FFFF"/>
                </a:highlight>
                <a:latin typeface="Times New Roman"/>
                <a:cs typeface="Times New Roman"/>
              </a:rPr>
              <a:t> </a:t>
            </a:r>
            <a:r>
              <a:rPr lang="en-US" sz="2800" spc="-5" dirty="0">
                <a:highlight>
                  <a:srgbClr val="00FFFF"/>
                </a:highlight>
                <a:latin typeface="Times New Roman"/>
                <a:cs typeface="Times New Roman"/>
              </a:rPr>
              <a:t>the issue and </a:t>
            </a:r>
            <a:r>
              <a:rPr sz="2800" dirty="0">
                <a:highlight>
                  <a:srgbClr val="00FFFF"/>
                </a:highlight>
                <a:latin typeface="Times New Roman"/>
                <a:cs typeface="Times New Roman"/>
              </a:rPr>
              <a:t>why</a:t>
            </a:r>
            <a:r>
              <a:rPr sz="2800" spc="-15" dirty="0">
                <a:highlight>
                  <a:srgbClr val="00FFFF"/>
                </a:highlight>
                <a:latin typeface="Times New Roman"/>
                <a:cs typeface="Times New Roman"/>
              </a:rPr>
              <a:t> </a:t>
            </a:r>
            <a:r>
              <a:rPr sz="2800" dirty="0">
                <a:highlight>
                  <a:srgbClr val="00FFFF"/>
                </a:highlight>
                <a:latin typeface="Times New Roman"/>
                <a:cs typeface="Times New Roman"/>
              </a:rPr>
              <a:t>this</a:t>
            </a:r>
            <a:r>
              <a:rPr sz="2800" spc="-25" dirty="0">
                <a:highlight>
                  <a:srgbClr val="00FFFF"/>
                </a:highlight>
                <a:latin typeface="Times New Roman"/>
                <a:cs typeface="Times New Roman"/>
              </a:rPr>
              <a:t> </a:t>
            </a:r>
            <a:r>
              <a:rPr sz="2800" dirty="0">
                <a:highlight>
                  <a:srgbClr val="00FFFF"/>
                </a:highlight>
                <a:latin typeface="Times New Roman"/>
                <a:cs typeface="Times New Roman"/>
              </a:rPr>
              <a:t>situation</a:t>
            </a:r>
            <a:r>
              <a:rPr sz="2800" spc="-30" dirty="0">
                <a:highlight>
                  <a:srgbClr val="00FFFF"/>
                </a:highlight>
                <a:latin typeface="Times New Roman"/>
                <a:cs typeface="Times New Roman"/>
              </a:rPr>
              <a:t> </a:t>
            </a:r>
            <a:r>
              <a:rPr sz="2800" dirty="0">
                <a:highlight>
                  <a:srgbClr val="00FFFF"/>
                </a:highlight>
                <a:latin typeface="Times New Roman"/>
                <a:cs typeface="Times New Roman"/>
              </a:rPr>
              <a:t>or</a:t>
            </a:r>
            <a:r>
              <a:rPr sz="2800" spc="-15" dirty="0">
                <a:highlight>
                  <a:srgbClr val="00FFFF"/>
                </a:highlight>
                <a:latin typeface="Times New Roman"/>
                <a:cs typeface="Times New Roman"/>
              </a:rPr>
              <a:t> </a:t>
            </a:r>
            <a:r>
              <a:rPr sz="2800" dirty="0">
                <a:highlight>
                  <a:srgbClr val="00FFFF"/>
                </a:highlight>
                <a:latin typeface="Times New Roman"/>
                <a:cs typeface="Times New Roman"/>
              </a:rPr>
              <a:t>problem</a:t>
            </a:r>
            <a:r>
              <a:rPr sz="2800" spc="-45" dirty="0">
                <a:highlight>
                  <a:srgbClr val="00FFFF"/>
                </a:highlight>
                <a:latin typeface="Times New Roman"/>
                <a:cs typeface="Times New Roman"/>
              </a:rPr>
              <a:t> </a:t>
            </a:r>
            <a:r>
              <a:rPr sz="2800" dirty="0">
                <a:highlight>
                  <a:srgbClr val="00FFFF"/>
                </a:highlight>
                <a:latin typeface="Times New Roman"/>
                <a:cs typeface="Times New Roman"/>
              </a:rPr>
              <a:t>is</a:t>
            </a:r>
            <a:r>
              <a:rPr sz="2800" spc="-20" dirty="0">
                <a:highlight>
                  <a:srgbClr val="00FFFF"/>
                </a:highlight>
                <a:latin typeface="Times New Roman"/>
                <a:cs typeface="Times New Roman"/>
              </a:rPr>
              <a:t> </a:t>
            </a:r>
            <a:r>
              <a:rPr sz="2800" spc="-5" dirty="0">
                <a:highlight>
                  <a:srgbClr val="00FFFF"/>
                </a:highlight>
                <a:latin typeface="Times New Roman"/>
                <a:cs typeface="Times New Roman"/>
              </a:rPr>
              <a:t>important</a:t>
            </a:r>
            <a:r>
              <a:rPr lang="en-US" sz="2800" spc="-5" dirty="0">
                <a:highlight>
                  <a:srgbClr val="00FFFF"/>
                </a:highlight>
                <a:latin typeface="Times New Roman"/>
                <a:cs typeface="Times New Roman"/>
              </a:rPr>
              <a:t> (just brief / definition) </a:t>
            </a:r>
            <a:endParaRPr sz="2800" dirty="0">
              <a:highlight>
                <a:srgbClr val="00FFFF"/>
              </a:highlight>
              <a:latin typeface="Times New Roman"/>
              <a:cs typeface="Times New Roman"/>
            </a:endParaRPr>
          </a:p>
          <a:p>
            <a:pPr marL="527685" indent="-515620">
              <a:spcBef>
                <a:spcPts val="725"/>
              </a:spcBef>
              <a:buAutoNum type="arabicPeriod" startAt="2"/>
              <a:tabLst>
                <a:tab pos="527685" algn="l"/>
                <a:tab pos="528320" algn="l"/>
              </a:tabLst>
            </a:pPr>
            <a:r>
              <a:rPr sz="2800" dirty="0">
                <a:highlight>
                  <a:srgbClr val="FFFF00"/>
                </a:highlight>
                <a:latin typeface="Times New Roman"/>
                <a:cs typeface="Times New Roman"/>
              </a:rPr>
              <a:t>Say</a:t>
            </a:r>
            <a:r>
              <a:rPr sz="2800" spc="-10" dirty="0">
                <a:highlight>
                  <a:srgbClr val="FFFF00"/>
                </a:highlight>
                <a:latin typeface="Times New Roman"/>
                <a:cs typeface="Times New Roman"/>
              </a:rPr>
              <a:t> </a:t>
            </a:r>
            <a:r>
              <a:rPr sz="2800" dirty="0">
                <a:highlight>
                  <a:srgbClr val="FFFF00"/>
                </a:highlight>
                <a:latin typeface="Times New Roman"/>
                <a:cs typeface="Times New Roman"/>
              </a:rPr>
              <a:t>what</a:t>
            </a:r>
            <a:r>
              <a:rPr sz="2800" spc="-30" dirty="0">
                <a:highlight>
                  <a:srgbClr val="FFFF00"/>
                </a:highlight>
                <a:latin typeface="Times New Roman"/>
                <a:cs typeface="Times New Roman"/>
              </a:rPr>
              <a:t> </a:t>
            </a:r>
            <a:r>
              <a:rPr sz="2800" dirty="0">
                <a:highlight>
                  <a:srgbClr val="FFFF00"/>
                </a:highlight>
                <a:latin typeface="Times New Roman"/>
                <a:cs typeface="Times New Roman"/>
              </a:rPr>
              <a:t>your</a:t>
            </a:r>
            <a:r>
              <a:rPr sz="2800" spc="-20" dirty="0">
                <a:highlight>
                  <a:srgbClr val="FFFF00"/>
                </a:highlight>
                <a:latin typeface="Times New Roman"/>
                <a:cs typeface="Times New Roman"/>
              </a:rPr>
              <a:t> </a:t>
            </a:r>
            <a:r>
              <a:rPr sz="2800" spc="-5" dirty="0">
                <a:highlight>
                  <a:srgbClr val="FFFF00"/>
                </a:highlight>
                <a:latin typeface="Times New Roman"/>
                <a:cs typeface="Times New Roman"/>
              </a:rPr>
              <a:t>aim</a:t>
            </a:r>
            <a:r>
              <a:rPr sz="2800" spc="-15" dirty="0">
                <a:highlight>
                  <a:srgbClr val="FFFF00"/>
                </a:highlight>
                <a:latin typeface="Times New Roman"/>
                <a:cs typeface="Times New Roman"/>
              </a:rPr>
              <a:t> </a:t>
            </a:r>
            <a:r>
              <a:rPr sz="2800" spc="-5" dirty="0">
                <a:highlight>
                  <a:srgbClr val="FFFF00"/>
                </a:highlight>
                <a:latin typeface="Times New Roman"/>
                <a:cs typeface="Times New Roman"/>
              </a:rPr>
              <a:t>is</a:t>
            </a:r>
            <a:r>
              <a:rPr sz="2800" spc="-5" dirty="0">
                <a:latin typeface="Times New Roman"/>
                <a:cs typeface="Times New Roman"/>
              </a:rPr>
              <a:t>,</a:t>
            </a:r>
            <a:r>
              <a:rPr sz="2800" spc="-10" dirty="0">
                <a:latin typeface="Times New Roman"/>
                <a:cs typeface="Times New Roman"/>
              </a:rPr>
              <a:t> </a:t>
            </a:r>
            <a:r>
              <a:rPr sz="2800" dirty="0">
                <a:highlight>
                  <a:srgbClr val="00FF00"/>
                </a:highlight>
                <a:latin typeface="Times New Roman"/>
                <a:cs typeface="Times New Roman"/>
              </a:rPr>
              <a:t>what</a:t>
            </a:r>
            <a:r>
              <a:rPr sz="2800" spc="-30" dirty="0">
                <a:highlight>
                  <a:srgbClr val="00FF00"/>
                </a:highlight>
                <a:latin typeface="Times New Roman"/>
                <a:cs typeface="Times New Roman"/>
              </a:rPr>
              <a:t> </a:t>
            </a:r>
            <a:r>
              <a:rPr sz="2800" dirty="0">
                <a:highlight>
                  <a:srgbClr val="00FF00"/>
                </a:highlight>
                <a:latin typeface="Times New Roman"/>
                <a:cs typeface="Times New Roman"/>
              </a:rPr>
              <a:t>your</a:t>
            </a:r>
            <a:r>
              <a:rPr sz="2800" spc="-20" dirty="0">
                <a:highlight>
                  <a:srgbClr val="00FF00"/>
                </a:highlight>
                <a:latin typeface="Times New Roman"/>
                <a:cs typeface="Times New Roman"/>
              </a:rPr>
              <a:t> </a:t>
            </a:r>
            <a:r>
              <a:rPr sz="2800" dirty="0">
                <a:highlight>
                  <a:srgbClr val="00FF00"/>
                </a:highlight>
                <a:latin typeface="Times New Roman"/>
                <a:cs typeface="Times New Roman"/>
              </a:rPr>
              <a:t>position</a:t>
            </a:r>
            <a:r>
              <a:rPr sz="2800" spc="-35" dirty="0">
                <a:highlight>
                  <a:srgbClr val="00FF00"/>
                </a:highlight>
                <a:latin typeface="Times New Roman"/>
                <a:cs typeface="Times New Roman"/>
              </a:rPr>
              <a:t> </a:t>
            </a:r>
            <a:r>
              <a:rPr sz="2800" dirty="0">
                <a:highlight>
                  <a:srgbClr val="00FF00"/>
                </a:highlight>
                <a:latin typeface="Times New Roman"/>
                <a:cs typeface="Times New Roman"/>
              </a:rPr>
              <a:t>on</a:t>
            </a:r>
            <a:r>
              <a:rPr sz="2800" spc="-15" dirty="0">
                <a:highlight>
                  <a:srgbClr val="00FF00"/>
                </a:highlight>
                <a:latin typeface="Times New Roman"/>
                <a:cs typeface="Times New Roman"/>
              </a:rPr>
              <a:t> </a:t>
            </a:r>
            <a:r>
              <a:rPr sz="2800" dirty="0">
                <a:highlight>
                  <a:srgbClr val="00FF00"/>
                </a:highlight>
                <a:latin typeface="Times New Roman"/>
                <a:cs typeface="Times New Roman"/>
              </a:rPr>
              <a:t>the</a:t>
            </a:r>
            <a:r>
              <a:rPr sz="2800" spc="-15" dirty="0">
                <a:highlight>
                  <a:srgbClr val="00FF00"/>
                </a:highlight>
                <a:latin typeface="Times New Roman"/>
                <a:cs typeface="Times New Roman"/>
              </a:rPr>
              <a:t> </a:t>
            </a:r>
            <a:r>
              <a:rPr sz="2800" dirty="0">
                <a:highlight>
                  <a:srgbClr val="00FF00"/>
                </a:highlight>
                <a:latin typeface="Times New Roman"/>
                <a:cs typeface="Times New Roman"/>
              </a:rPr>
              <a:t>situation</a:t>
            </a:r>
            <a:r>
              <a:rPr sz="2800" spc="-30" dirty="0">
                <a:highlight>
                  <a:srgbClr val="00FF00"/>
                </a:highlight>
                <a:latin typeface="Times New Roman"/>
                <a:cs typeface="Times New Roman"/>
              </a:rPr>
              <a:t> </a:t>
            </a:r>
            <a:r>
              <a:rPr sz="2800" dirty="0">
                <a:highlight>
                  <a:srgbClr val="00FF00"/>
                </a:highlight>
                <a:latin typeface="Times New Roman"/>
                <a:cs typeface="Times New Roman"/>
              </a:rPr>
              <a:t>or</a:t>
            </a:r>
          </a:p>
          <a:p>
            <a:pPr marL="527685"/>
            <a:r>
              <a:rPr sz="2800" dirty="0">
                <a:highlight>
                  <a:srgbClr val="00FF00"/>
                </a:highlight>
                <a:latin typeface="Times New Roman"/>
                <a:cs typeface="Times New Roman"/>
              </a:rPr>
              <a:t>problem</a:t>
            </a:r>
            <a:r>
              <a:rPr sz="2800" spc="-50" dirty="0">
                <a:highlight>
                  <a:srgbClr val="00FF00"/>
                </a:highlight>
                <a:latin typeface="Times New Roman"/>
                <a:cs typeface="Times New Roman"/>
              </a:rPr>
              <a:t> </a:t>
            </a:r>
            <a:r>
              <a:rPr sz="2800" dirty="0">
                <a:highlight>
                  <a:srgbClr val="00FF00"/>
                </a:highlight>
                <a:latin typeface="Times New Roman"/>
                <a:cs typeface="Times New Roman"/>
              </a:rPr>
              <a:t>is</a:t>
            </a:r>
            <a:r>
              <a:rPr sz="2800" dirty="0">
                <a:latin typeface="Times New Roman"/>
                <a:cs typeface="Times New Roman"/>
              </a:rPr>
              <a:t>,</a:t>
            </a:r>
            <a:r>
              <a:rPr sz="2800" spc="-10" dirty="0">
                <a:latin typeface="Times New Roman"/>
                <a:cs typeface="Times New Roman"/>
              </a:rPr>
              <a:t> </a:t>
            </a:r>
            <a:r>
              <a:rPr sz="2800" dirty="0">
                <a:latin typeface="Times New Roman"/>
                <a:cs typeface="Times New Roman"/>
              </a:rPr>
              <a:t>and</a:t>
            </a:r>
            <a:r>
              <a:rPr sz="2800" spc="-15" dirty="0">
                <a:latin typeface="Times New Roman"/>
                <a:cs typeface="Times New Roman"/>
              </a:rPr>
              <a:t> </a:t>
            </a:r>
            <a:r>
              <a:rPr sz="2800" dirty="0">
                <a:highlight>
                  <a:srgbClr val="00FF00"/>
                </a:highlight>
                <a:latin typeface="Times New Roman"/>
                <a:cs typeface="Times New Roman"/>
              </a:rPr>
              <a:t>what</a:t>
            </a:r>
            <a:r>
              <a:rPr sz="2800" spc="-15" dirty="0">
                <a:highlight>
                  <a:srgbClr val="00FF00"/>
                </a:highlight>
                <a:latin typeface="Times New Roman"/>
                <a:cs typeface="Times New Roman"/>
              </a:rPr>
              <a:t> </a:t>
            </a:r>
            <a:r>
              <a:rPr sz="2800" dirty="0">
                <a:highlight>
                  <a:srgbClr val="00FF00"/>
                </a:highlight>
                <a:latin typeface="Times New Roman"/>
                <a:cs typeface="Times New Roman"/>
              </a:rPr>
              <a:t>the</a:t>
            </a:r>
            <a:r>
              <a:rPr sz="2800" spc="-25" dirty="0">
                <a:highlight>
                  <a:srgbClr val="00FF00"/>
                </a:highlight>
                <a:latin typeface="Times New Roman"/>
                <a:cs typeface="Times New Roman"/>
              </a:rPr>
              <a:t> </a:t>
            </a:r>
            <a:r>
              <a:rPr sz="2800" spc="-5" dirty="0">
                <a:highlight>
                  <a:srgbClr val="00FF00"/>
                </a:highlight>
                <a:latin typeface="Times New Roman"/>
                <a:cs typeface="Times New Roman"/>
              </a:rPr>
              <a:t>organization</a:t>
            </a:r>
            <a:r>
              <a:rPr sz="2800" spc="-40" dirty="0">
                <a:highlight>
                  <a:srgbClr val="00FF00"/>
                </a:highlight>
                <a:latin typeface="Times New Roman"/>
                <a:cs typeface="Times New Roman"/>
              </a:rPr>
              <a:t> </a:t>
            </a:r>
            <a:r>
              <a:rPr sz="2800" dirty="0">
                <a:highlight>
                  <a:srgbClr val="00FF00"/>
                </a:highlight>
                <a:latin typeface="Times New Roman"/>
                <a:cs typeface="Times New Roman"/>
              </a:rPr>
              <a:t>of</a:t>
            </a:r>
            <a:r>
              <a:rPr sz="2800" spc="-15" dirty="0">
                <a:highlight>
                  <a:srgbClr val="00FF00"/>
                </a:highlight>
                <a:latin typeface="Times New Roman"/>
                <a:cs typeface="Times New Roman"/>
              </a:rPr>
              <a:t> </a:t>
            </a:r>
            <a:r>
              <a:rPr sz="2800" dirty="0">
                <a:highlight>
                  <a:srgbClr val="00FF00"/>
                </a:highlight>
                <a:latin typeface="Times New Roman"/>
                <a:cs typeface="Times New Roman"/>
              </a:rPr>
              <a:t>your</a:t>
            </a:r>
            <a:r>
              <a:rPr sz="2800" spc="-15" dirty="0">
                <a:highlight>
                  <a:srgbClr val="00FF00"/>
                </a:highlight>
                <a:latin typeface="Times New Roman"/>
                <a:cs typeface="Times New Roman"/>
              </a:rPr>
              <a:t> </a:t>
            </a:r>
            <a:r>
              <a:rPr sz="2800" dirty="0">
                <a:highlight>
                  <a:srgbClr val="00FF00"/>
                </a:highlight>
                <a:latin typeface="Times New Roman"/>
                <a:cs typeface="Times New Roman"/>
              </a:rPr>
              <a:t>essay</a:t>
            </a:r>
            <a:r>
              <a:rPr sz="2800" spc="-15" dirty="0">
                <a:highlight>
                  <a:srgbClr val="00FF00"/>
                </a:highlight>
                <a:latin typeface="Times New Roman"/>
                <a:cs typeface="Times New Roman"/>
              </a:rPr>
              <a:t> </a:t>
            </a:r>
            <a:r>
              <a:rPr sz="2800" dirty="0">
                <a:highlight>
                  <a:srgbClr val="00FF00"/>
                </a:highlight>
                <a:latin typeface="Times New Roman"/>
                <a:cs typeface="Times New Roman"/>
              </a:rPr>
              <a:t>will</a:t>
            </a:r>
            <a:r>
              <a:rPr sz="2800" spc="-20" dirty="0">
                <a:highlight>
                  <a:srgbClr val="00FF00"/>
                </a:highlight>
                <a:latin typeface="Times New Roman"/>
                <a:cs typeface="Times New Roman"/>
              </a:rPr>
              <a:t> </a:t>
            </a:r>
            <a:r>
              <a:rPr sz="2800" dirty="0">
                <a:highlight>
                  <a:srgbClr val="00FF00"/>
                </a:highlight>
                <a:latin typeface="Times New Roman"/>
                <a:cs typeface="Times New Roman"/>
              </a:rPr>
              <a:t>be.</a:t>
            </a:r>
            <a:endParaRPr lang="en-US" sz="2800" dirty="0">
              <a:highlight>
                <a:srgbClr val="00FF00"/>
              </a:highlight>
              <a:latin typeface="Times New Roman"/>
              <a:cs typeface="Times New Roman"/>
            </a:endParaRPr>
          </a:p>
          <a:p>
            <a:pPr marL="527685"/>
            <a:endParaRPr sz="2800" dirty="0">
              <a:latin typeface="Times New Roman"/>
              <a:cs typeface="Times New Roman"/>
            </a:endParaRPr>
          </a:p>
          <a:p>
            <a:pPr marL="241300" marR="5080" indent="-228600">
              <a:spcBef>
                <a:spcPts val="1030"/>
              </a:spcBef>
              <a:buFont typeface="Arial MT"/>
              <a:buChar char="•"/>
              <a:tabLst>
                <a:tab pos="240665" algn="l"/>
                <a:tab pos="241300" algn="l"/>
              </a:tabLst>
            </a:pPr>
            <a:r>
              <a:rPr sz="2800" dirty="0">
                <a:latin typeface="Times New Roman"/>
                <a:cs typeface="Times New Roman"/>
              </a:rPr>
              <a:t>The </a:t>
            </a:r>
            <a:r>
              <a:rPr sz="2800" spc="-10" dirty="0">
                <a:latin typeface="Times New Roman"/>
                <a:cs typeface="Times New Roman"/>
              </a:rPr>
              <a:t>main</a:t>
            </a:r>
            <a:r>
              <a:rPr sz="2800" spc="10" dirty="0">
                <a:latin typeface="Times New Roman"/>
                <a:cs typeface="Times New Roman"/>
              </a:rPr>
              <a:t> </a:t>
            </a:r>
            <a:r>
              <a:rPr sz="2800" dirty="0">
                <a:latin typeface="Times New Roman"/>
                <a:cs typeface="Times New Roman"/>
              </a:rPr>
              <a:t>function</a:t>
            </a:r>
            <a:r>
              <a:rPr sz="2800" spc="-35" dirty="0">
                <a:latin typeface="Times New Roman"/>
                <a:cs typeface="Times New Roman"/>
              </a:rPr>
              <a:t> </a:t>
            </a:r>
            <a:r>
              <a:rPr sz="2800" dirty="0">
                <a:latin typeface="Times New Roman"/>
                <a:cs typeface="Times New Roman"/>
              </a:rPr>
              <a:t>of</a:t>
            </a:r>
            <a:r>
              <a:rPr sz="2800" spc="-10" dirty="0">
                <a:latin typeface="Times New Roman"/>
                <a:cs typeface="Times New Roman"/>
              </a:rPr>
              <a:t> </a:t>
            </a:r>
            <a:r>
              <a:rPr sz="2800" dirty="0">
                <a:latin typeface="Times New Roman"/>
                <a:cs typeface="Times New Roman"/>
              </a:rPr>
              <a:t>the</a:t>
            </a:r>
            <a:r>
              <a:rPr sz="2800" spc="-5" dirty="0">
                <a:latin typeface="Times New Roman"/>
                <a:cs typeface="Times New Roman"/>
              </a:rPr>
              <a:t> introduction</a:t>
            </a:r>
            <a:r>
              <a:rPr sz="2800" spc="-40" dirty="0">
                <a:latin typeface="Times New Roman"/>
                <a:cs typeface="Times New Roman"/>
              </a:rPr>
              <a:t> </a:t>
            </a:r>
            <a:r>
              <a:rPr sz="2800" dirty="0">
                <a:latin typeface="Times New Roman"/>
                <a:cs typeface="Times New Roman"/>
              </a:rPr>
              <a:t>is</a:t>
            </a:r>
            <a:r>
              <a:rPr sz="2800" spc="-10" dirty="0">
                <a:latin typeface="Times New Roman"/>
                <a:cs typeface="Times New Roman"/>
              </a:rPr>
              <a:t> </a:t>
            </a:r>
            <a:r>
              <a:rPr sz="2800" b="1" u="sng" dirty="0">
                <a:latin typeface="Times New Roman"/>
                <a:cs typeface="Times New Roman"/>
              </a:rPr>
              <a:t>to</a:t>
            </a:r>
            <a:r>
              <a:rPr sz="2800" b="1" u="sng" spc="-5" dirty="0">
                <a:latin typeface="Times New Roman"/>
                <a:cs typeface="Times New Roman"/>
              </a:rPr>
              <a:t> </a:t>
            </a:r>
            <a:r>
              <a:rPr sz="2800" b="1" u="sng" dirty="0">
                <a:latin typeface="Times New Roman"/>
                <a:cs typeface="Times New Roman"/>
              </a:rPr>
              <a:t>show</a:t>
            </a:r>
            <a:r>
              <a:rPr sz="2800" b="1" u="sng" spc="-5" dirty="0">
                <a:latin typeface="Times New Roman"/>
                <a:cs typeface="Times New Roman"/>
              </a:rPr>
              <a:t> </a:t>
            </a:r>
            <a:r>
              <a:rPr sz="2800" b="1" u="sng" dirty="0">
                <a:latin typeface="Times New Roman"/>
                <a:cs typeface="Times New Roman"/>
              </a:rPr>
              <a:t>your</a:t>
            </a:r>
            <a:r>
              <a:rPr sz="2800" b="1" u="sng" spc="-10" dirty="0">
                <a:latin typeface="Times New Roman"/>
                <a:cs typeface="Times New Roman"/>
              </a:rPr>
              <a:t> </a:t>
            </a:r>
            <a:r>
              <a:rPr sz="2800" b="1" u="sng" dirty="0">
                <a:latin typeface="Times New Roman"/>
                <a:cs typeface="Times New Roman"/>
              </a:rPr>
              <a:t>reader</a:t>
            </a:r>
            <a:r>
              <a:rPr sz="2800" b="1" u="sng" spc="-30" dirty="0">
                <a:latin typeface="Times New Roman"/>
                <a:cs typeface="Times New Roman"/>
              </a:rPr>
              <a:t> </a:t>
            </a:r>
            <a:r>
              <a:rPr sz="2800" b="1" u="sng" dirty="0">
                <a:latin typeface="Times New Roman"/>
                <a:cs typeface="Times New Roman"/>
              </a:rPr>
              <a:t>you</a:t>
            </a:r>
            <a:r>
              <a:rPr sz="2800" b="1" u="sng" spc="5" dirty="0">
                <a:latin typeface="Times New Roman"/>
                <a:cs typeface="Times New Roman"/>
              </a:rPr>
              <a:t> </a:t>
            </a:r>
            <a:r>
              <a:rPr sz="2800" b="1" u="sng" dirty="0">
                <a:latin typeface="Times New Roman"/>
                <a:cs typeface="Times New Roman"/>
              </a:rPr>
              <a:t>have </a:t>
            </a:r>
            <a:r>
              <a:rPr sz="2800" b="1" u="sng" spc="-484" dirty="0">
                <a:latin typeface="Times New Roman"/>
                <a:cs typeface="Times New Roman"/>
              </a:rPr>
              <a:t> </a:t>
            </a:r>
            <a:r>
              <a:rPr sz="2800" b="1" u="sng" dirty="0">
                <a:latin typeface="Times New Roman"/>
                <a:cs typeface="Times New Roman"/>
              </a:rPr>
              <a:t>understood the question and to </a:t>
            </a:r>
            <a:r>
              <a:rPr sz="2800" b="1" u="sng" spc="-5" dirty="0">
                <a:latin typeface="Times New Roman"/>
                <a:cs typeface="Times New Roman"/>
              </a:rPr>
              <a:t>indicate </a:t>
            </a:r>
            <a:r>
              <a:rPr sz="2800" b="1" u="sng" dirty="0">
                <a:latin typeface="Times New Roman"/>
                <a:cs typeface="Times New Roman"/>
              </a:rPr>
              <a:t>that you will be discussing it </a:t>
            </a:r>
            <a:r>
              <a:rPr sz="2800" b="1" u="sng" spc="5" dirty="0">
                <a:latin typeface="Times New Roman"/>
                <a:cs typeface="Times New Roman"/>
              </a:rPr>
              <a:t> </a:t>
            </a:r>
            <a:r>
              <a:rPr sz="2800" b="1" u="sng" spc="-25" dirty="0">
                <a:latin typeface="Times New Roman"/>
                <a:cs typeface="Times New Roman"/>
              </a:rPr>
              <a:t>fully</a:t>
            </a:r>
            <a:r>
              <a:rPr sz="2800" spc="-25" dirty="0">
                <a:latin typeface="Times New Roman"/>
                <a:cs typeface="Times New Roman"/>
              </a:rPr>
              <a:t>.</a:t>
            </a:r>
            <a:r>
              <a:rPr sz="2800" spc="-95" dirty="0">
                <a:latin typeface="Times New Roman"/>
                <a:cs typeface="Times New Roman"/>
              </a:rPr>
              <a:t> </a:t>
            </a:r>
            <a:r>
              <a:rPr sz="2800" spc="-65" dirty="0">
                <a:latin typeface="Times New Roman"/>
                <a:cs typeface="Times New Roman"/>
              </a:rPr>
              <a:t>You</a:t>
            </a:r>
            <a:r>
              <a:rPr sz="2800" spc="-10" dirty="0">
                <a:latin typeface="Times New Roman"/>
                <a:cs typeface="Times New Roman"/>
              </a:rPr>
              <a:t> </a:t>
            </a:r>
            <a:r>
              <a:rPr sz="2800" dirty="0">
                <a:latin typeface="Times New Roman"/>
                <a:cs typeface="Times New Roman"/>
              </a:rPr>
              <a:t>do </a:t>
            </a:r>
            <a:r>
              <a:rPr sz="2800" spc="5" dirty="0">
                <a:latin typeface="Times New Roman"/>
                <a:cs typeface="Times New Roman"/>
              </a:rPr>
              <a:t>not</a:t>
            </a:r>
            <a:r>
              <a:rPr sz="2800" spc="-25" dirty="0">
                <a:latin typeface="Times New Roman"/>
                <a:cs typeface="Times New Roman"/>
              </a:rPr>
              <a:t> </a:t>
            </a:r>
            <a:r>
              <a:rPr sz="2800" dirty="0">
                <a:latin typeface="Times New Roman"/>
                <a:cs typeface="Times New Roman"/>
              </a:rPr>
              <a:t>have</a:t>
            </a:r>
            <a:r>
              <a:rPr sz="2800" spc="-25" dirty="0">
                <a:latin typeface="Times New Roman"/>
                <a:cs typeface="Times New Roman"/>
              </a:rPr>
              <a:t> </a:t>
            </a:r>
            <a:r>
              <a:rPr sz="2800" dirty="0">
                <a:latin typeface="Times New Roman"/>
                <a:cs typeface="Times New Roman"/>
              </a:rPr>
              <a:t>to</a:t>
            </a:r>
            <a:r>
              <a:rPr sz="2800" spc="-10" dirty="0">
                <a:latin typeface="Times New Roman"/>
                <a:cs typeface="Times New Roman"/>
              </a:rPr>
              <a:t> </a:t>
            </a:r>
            <a:r>
              <a:rPr sz="2800" dirty="0">
                <a:latin typeface="Times New Roman"/>
                <a:cs typeface="Times New Roman"/>
              </a:rPr>
              <a:t>go</a:t>
            </a:r>
            <a:r>
              <a:rPr sz="2800" spc="-10" dirty="0">
                <a:latin typeface="Times New Roman"/>
                <a:cs typeface="Times New Roman"/>
              </a:rPr>
              <a:t> </a:t>
            </a:r>
            <a:r>
              <a:rPr sz="2800" dirty="0">
                <a:latin typeface="Times New Roman"/>
                <a:cs typeface="Times New Roman"/>
              </a:rPr>
              <a:t>into</a:t>
            </a:r>
            <a:r>
              <a:rPr sz="2800" spc="-20" dirty="0">
                <a:latin typeface="Times New Roman"/>
                <a:cs typeface="Times New Roman"/>
              </a:rPr>
              <a:t> </a:t>
            </a:r>
            <a:r>
              <a:rPr sz="2800" spc="-5" dirty="0">
                <a:latin typeface="Times New Roman"/>
                <a:cs typeface="Times New Roman"/>
              </a:rPr>
              <a:t>detail</a:t>
            </a:r>
            <a:r>
              <a:rPr sz="2800" spc="-15" dirty="0">
                <a:latin typeface="Times New Roman"/>
                <a:cs typeface="Times New Roman"/>
              </a:rPr>
              <a:t> </a:t>
            </a:r>
            <a:r>
              <a:rPr sz="2800" spc="-5" dirty="0">
                <a:latin typeface="Times New Roman"/>
                <a:cs typeface="Times New Roman"/>
              </a:rPr>
              <a:t>yet.</a:t>
            </a:r>
            <a:endParaRPr sz="2800" dirty="0">
              <a:latin typeface="Times New Roman"/>
              <a:cs typeface="Times New Roman"/>
            </a:endParaRPr>
          </a:p>
        </p:txBody>
      </p:sp>
    </p:spTree>
    <p:extLst>
      <p:ext uri="{BB962C8B-B14F-4D97-AF65-F5344CB8AC3E}">
        <p14:creationId xmlns:p14="http://schemas.microsoft.com/office/powerpoint/2010/main" val="6986368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52E582-56CF-4625-B9A4-3D01CEC7E1F5}"/>
              </a:ext>
            </a:extLst>
          </p:cNvPr>
          <p:cNvSpPr txBox="1"/>
          <p:nvPr/>
        </p:nvSpPr>
        <p:spPr>
          <a:xfrm>
            <a:off x="177108" y="145043"/>
            <a:ext cx="8035179" cy="867930"/>
          </a:xfrm>
          <a:prstGeom prst="rect">
            <a:avLst/>
          </a:prstGeom>
          <a:noFill/>
        </p:spPr>
        <p:txBody>
          <a:bodyPr wrap="square" rtlCol="0">
            <a:spAutoFit/>
          </a:bodyPr>
          <a:lstStyle/>
          <a:p>
            <a:pPr defTabSz="960120"/>
            <a:endParaRPr lang="en-US" sz="1680" dirty="0">
              <a:solidFill>
                <a:prstClr val="black"/>
              </a:solidFill>
              <a:latin typeface="Calibri" panose="020F0502020204030204"/>
            </a:endParaRPr>
          </a:p>
          <a:p>
            <a:pPr defTabSz="960120"/>
            <a:r>
              <a:rPr lang="en-US" sz="3360" dirty="0">
                <a:solidFill>
                  <a:prstClr val="black"/>
                </a:solidFill>
                <a:latin typeface="Calibri" panose="020F0502020204030204"/>
              </a:rPr>
              <a:t>Introductions</a:t>
            </a:r>
            <a:endParaRPr lang="en-GB" sz="3360" dirty="0">
              <a:solidFill>
                <a:prstClr val="black"/>
              </a:solidFill>
              <a:latin typeface="Calibri" panose="020F0502020204030204"/>
            </a:endParaRPr>
          </a:p>
        </p:txBody>
      </p:sp>
      <p:sp>
        <p:nvSpPr>
          <p:cNvPr id="4" name="TextBox 3">
            <a:extLst>
              <a:ext uri="{FF2B5EF4-FFF2-40B4-BE49-F238E27FC236}">
                <a16:creationId xmlns:a16="http://schemas.microsoft.com/office/drawing/2014/main" id="{F27EEC03-EF6D-40EC-A662-5DCE185EAACA}"/>
              </a:ext>
            </a:extLst>
          </p:cNvPr>
          <p:cNvSpPr txBox="1"/>
          <p:nvPr/>
        </p:nvSpPr>
        <p:spPr>
          <a:xfrm>
            <a:off x="2979873" y="78398"/>
            <a:ext cx="8567492" cy="1569660"/>
          </a:xfrm>
          <a:prstGeom prst="rect">
            <a:avLst/>
          </a:prstGeom>
          <a:noFill/>
        </p:spPr>
        <p:txBody>
          <a:bodyPr wrap="square" rtlCol="0">
            <a:spAutoFit/>
          </a:bodyPr>
          <a:lstStyle/>
          <a:p>
            <a:pPr defTabSz="960120"/>
            <a:r>
              <a:rPr lang="en-US" sz="2400" b="1" dirty="0">
                <a:solidFill>
                  <a:prstClr val="black"/>
                </a:solidFill>
                <a:latin typeface="Times New Roman" panose="02020603050405020304" pitchFamily="18" charset="0"/>
                <a:cs typeface="Times New Roman" panose="02020603050405020304" pitchFamily="18" charset="0"/>
              </a:rPr>
              <a:t>Keep the introduction short and to the point – between 5 and 10 per cent of the word count is a rough guide. Some people find it easier to write the main body of the essay first and then write the introduction at the same time as the conclusion. </a:t>
            </a:r>
            <a:endParaRPr lang="en-GB" sz="2400" b="1" dirty="0">
              <a:solidFill>
                <a:prstClr val="black"/>
              </a:solidFill>
              <a:latin typeface="Times New Roman" panose="02020603050405020304" pitchFamily="18" charset="0"/>
              <a:cs typeface="Times New Roman" panose="02020603050405020304" pitchFamily="18" charset="0"/>
            </a:endParaRPr>
          </a:p>
        </p:txBody>
      </p:sp>
      <p:sp>
        <p:nvSpPr>
          <p:cNvPr id="3" name="Trapezoid 2">
            <a:extLst>
              <a:ext uri="{FF2B5EF4-FFF2-40B4-BE49-F238E27FC236}">
                <a16:creationId xmlns:a16="http://schemas.microsoft.com/office/drawing/2014/main" id="{FA4A18E5-F102-4A61-B015-D86FE2C8BD9D}"/>
              </a:ext>
              <a:ext uri="{C183D7F6-B498-43B3-948B-1728B52AA6E4}">
                <adec:decorative xmlns:adec="http://schemas.microsoft.com/office/drawing/2017/decorative" val="1"/>
              </a:ext>
            </a:extLst>
          </p:cNvPr>
          <p:cNvSpPr/>
          <p:nvPr/>
        </p:nvSpPr>
        <p:spPr>
          <a:xfrm rot="10800000">
            <a:off x="2099319" y="1815240"/>
            <a:ext cx="7815932" cy="5142607"/>
          </a:xfrm>
          <a:prstGeom prst="trapezoid">
            <a:avLst>
              <a:gd name="adj" fmla="val 48441"/>
            </a:avLst>
          </a:prstGeom>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defTabSz="960120"/>
            <a:endParaRPr lang="en-GB" sz="2000" dirty="0">
              <a:solidFill>
                <a:prstClr val="black"/>
              </a:solidFill>
              <a:latin typeface="Calibri" panose="020F0502020204030204"/>
            </a:endParaRPr>
          </a:p>
        </p:txBody>
      </p:sp>
      <p:sp>
        <p:nvSpPr>
          <p:cNvPr id="9" name="Rectangle: Rounded Corners 8">
            <a:extLst>
              <a:ext uri="{FF2B5EF4-FFF2-40B4-BE49-F238E27FC236}">
                <a16:creationId xmlns:a16="http://schemas.microsoft.com/office/drawing/2014/main" id="{17B8C86A-5F71-442B-A87D-E0B67C946FC2}"/>
              </a:ext>
            </a:extLst>
          </p:cNvPr>
          <p:cNvSpPr/>
          <p:nvPr/>
        </p:nvSpPr>
        <p:spPr>
          <a:xfrm>
            <a:off x="1137230" y="1815243"/>
            <a:ext cx="1044012" cy="538809"/>
          </a:xfrm>
          <a:prstGeom prst="round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defTabSz="960120"/>
            <a:r>
              <a:rPr lang="en-US" sz="1890" dirty="0">
                <a:solidFill>
                  <a:prstClr val="black"/>
                </a:solidFill>
                <a:latin typeface="Calibri" panose="020F0502020204030204"/>
              </a:rPr>
              <a:t>General</a:t>
            </a:r>
            <a:endParaRPr lang="en-GB" sz="1890" dirty="0">
              <a:solidFill>
                <a:prstClr val="black"/>
              </a:solidFill>
              <a:latin typeface="Calibri" panose="020F0502020204030204"/>
            </a:endParaRPr>
          </a:p>
        </p:txBody>
      </p:sp>
      <p:sp>
        <p:nvSpPr>
          <p:cNvPr id="8" name="Arrow: Down 7" descr="Arrow pointing down">
            <a:extLst>
              <a:ext uri="{FF2B5EF4-FFF2-40B4-BE49-F238E27FC236}">
                <a16:creationId xmlns:a16="http://schemas.microsoft.com/office/drawing/2014/main" id="{F8EAA9E9-EAC7-4C03-95D0-11DA54CCA389}"/>
              </a:ext>
            </a:extLst>
          </p:cNvPr>
          <p:cNvSpPr/>
          <p:nvPr/>
        </p:nvSpPr>
        <p:spPr>
          <a:xfrm>
            <a:off x="1370267" y="2354052"/>
            <a:ext cx="577938" cy="3044349"/>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60120"/>
            <a:endParaRPr lang="en-GB" sz="1890">
              <a:solidFill>
                <a:prstClr val="white"/>
              </a:solidFill>
              <a:latin typeface="Calibri" panose="020F0502020204030204"/>
            </a:endParaRPr>
          </a:p>
        </p:txBody>
      </p:sp>
      <p:sp>
        <p:nvSpPr>
          <p:cNvPr id="10" name="Rectangle: Rounded Corners 9">
            <a:extLst>
              <a:ext uri="{FF2B5EF4-FFF2-40B4-BE49-F238E27FC236}">
                <a16:creationId xmlns:a16="http://schemas.microsoft.com/office/drawing/2014/main" id="{114EEABE-FADF-4F51-B090-E1CCABCB2F86}"/>
              </a:ext>
            </a:extLst>
          </p:cNvPr>
          <p:cNvSpPr/>
          <p:nvPr/>
        </p:nvSpPr>
        <p:spPr>
          <a:xfrm>
            <a:off x="1137230" y="5398402"/>
            <a:ext cx="1044012" cy="538809"/>
          </a:xfrm>
          <a:prstGeom prst="round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defTabSz="960120"/>
            <a:r>
              <a:rPr lang="en-US" sz="1890" dirty="0">
                <a:solidFill>
                  <a:prstClr val="black"/>
                </a:solidFill>
                <a:latin typeface="Calibri" panose="020F0502020204030204"/>
              </a:rPr>
              <a:t>Specific</a:t>
            </a:r>
            <a:endParaRPr lang="en-GB" sz="1890" dirty="0">
              <a:solidFill>
                <a:prstClr val="black"/>
              </a:solidFill>
              <a:latin typeface="Calibri" panose="020F0502020204030204"/>
            </a:endParaRPr>
          </a:p>
        </p:txBody>
      </p:sp>
      <p:sp>
        <p:nvSpPr>
          <p:cNvPr id="7" name="TextBox 6">
            <a:extLst>
              <a:ext uri="{FF2B5EF4-FFF2-40B4-BE49-F238E27FC236}">
                <a16:creationId xmlns:a16="http://schemas.microsoft.com/office/drawing/2014/main" id="{D7C8C54D-7B79-462F-9469-DCE5A7DD57E2}"/>
              </a:ext>
            </a:extLst>
          </p:cNvPr>
          <p:cNvSpPr txBox="1"/>
          <p:nvPr/>
        </p:nvSpPr>
        <p:spPr>
          <a:xfrm>
            <a:off x="2886349" y="1840208"/>
            <a:ext cx="6453848" cy="1323439"/>
          </a:xfrm>
          <a:prstGeom prst="rect">
            <a:avLst/>
          </a:prstGeom>
          <a:noFill/>
        </p:spPr>
        <p:txBody>
          <a:bodyPr wrap="square" rtlCol="0">
            <a:spAutoFit/>
          </a:bodyPr>
          <a:lstStyle/>
          <a:p>
            <a:pPr defTabSz="960120"/>
            <a:r>
              <a:rPr lang="en-US" sz="2000" b="1" dirty="0">
                <a:solidFill>
                  <a:srgbClr val="4472C4">
                    <a:lumMod val="75000"/>
                  </a:srgbClr>
                </a:solidFill>
                <a:highlight>
                  <a:srgbClr val="FFFF00"/>
                </a:highlight>
                <a:latin typeface="Calibri" panose="020F0502020204030204"/>
              </a:rPr>
              <a:t>Introduce the essay</a:t>
            </a:r>
            <a:r>
              <a:rPr lang="en-US" sz="2000" b="1" dirty="0">
                <a:solidFill>
                  <a:srgbClr val="4472C4">
                    <a:lumMod val="75000"/>
                  </a:srgbClr>
                </a:solidFill>
                <a:latin typeface="Calibri" panose="020F0502020204030204"/>
              </a:rPr>
              <a:t>: </a:t>
            </a:r>
            <a:r>
              <a:rPr lang="en-US" sz="2000" dirty="0">
                <a:solidFill>
                  <a:srgbClr val="4472C4">
                    <a:lumMod val="75000"/>
                  </a:srgbClr>
                </a:solidFill>
                <a:latin typeface="Calibri" panose="020F0502020204030204"/>
              </a:rPr>
              <a:t>briefly</a:t>
            </a:r>
            <a:r>
              <a:rPr lang="en-US" sz="2000" b="1" dirty="0">
                <a:solidFill>
                  <a:srgbClr val="4472C4">
                    <a:lumMod val="75000"/>
                  </a:srgbClr>
                </a:solidFill>
                <a:latin typeface="Calibri" panose="020F0502020204030204"/>
              </a:rPr>
              <a:t> </a:t>
            </a:r>
            <a:r>
              <a:rPr lang="en-US" sz="2000" dirty="0">
                <a:solidFill>
                  <a:srgbClr val="4472C4">
                    <a:lumMod val="75000"/>
                  </a:srgbClr>
                </a:solidFill>
                <a:latin typeface="Calibri" panose="020F0502020204030204"/>
              </a:rPr>
              <a:t>set your essay in its wider context or subject area </a:t>
            </a:r>
            <a:r>
              <a:rPr lang="en-US" sz="2000" b="1" u="sng" dirty="0">
                <a:solidFill>
                  <a:srgbClr val="4472C4">
                    <a:lumMod val="75000"/>
                  </a:srgbClr>
                </a:solidFill>
                <a:latin typeface="Calibri" panose="020F0502020204030204"/>
              </a:rPr>
              <a:t>with a general statement. You could provide a ‘hook’ for the reader such as a data, facts or a quote.</a:t>
            </a:r>
            <a:endParaRPr lang="en-GB" sz="2000" b="1" u="sng" dirty="0">
              <a:solidFill>
                <a:srgbClr val="4472C4">
                  <a:lumMod val="75000"/>
                </a:srgbClr>
              </a:solidFill>
              <a:latin typeface="Calibri" panose="020F0502020204030204"/>
            </a:endParaRPr>
          </a:p>
        </p:txBody>
      </p:sp>
      <p:sp>
        <p:nvSpPr>
          <p:cNvPr id="11" name="TextBox 10">
            <a:extLst>
              <a:ext uri="{FF2B5EF4-FFF2-40B4-BE49-F238E27FC236}">
                <a16:creationId xmlns:a16="http://schemas.microsoft.com/office/drawing/2014/main" id="{2810EE18-E740-47B3-B0D4-47A15F2D71EF}"/>
              </a:ext>
            </a:extLst>
          </p:cNvPr>
          <p:cNvSpPr txBox="1"/>
          <p:nvPr/>
        </p:nvSpPr>
        <p:spPr>
          <a:xfrm>
            <a:off x="3478924" y="3160564"/>
            <a:ext cx="5454869" cy="1323439"/>
          </a:xfrm>
          <a:prstGeom prst="rect">
            <a:avLst/>
          </a:prstGeom>
          <a:noFill/>
        </p:spPr>
        <p:txBody>
          <a:bodyPr wrap="square" rtlCol="0">
            <a:spAutoFit/>
          </a:bodyPr>
          <a:lstStyle/>
          <a:p>
            <a:pPr defTabSz="960120"/>
            <a:r>
              <a:rPr lang="en-US" sz="2000" b="1" dirty="0">
                <a:solidFill>
                  <a:srgbClr val="70AD47">
                    <a:lumMod val="75000"/>
                  </a:srgbClr>
                </a:solidFill>
                <a:highlight>
                  <a:srgbClr val="FFFF00"/>
                </a:highlight>
                <a:latin typeface="Calibri" panose="020F0502020204030204"/>
              </a:rPr>
              <a:t>Focus the essay</a:t>
            </a:r>
            <a:r>
              <a:rPr lang="en-US" sz="2000" b="1" dirty="0">
                <a:solidFill>
                  <a:srgbClr val="70AD47">
                    <a:lumMod val="75000"/>
                  </a:srgbClr>
                </a:solidFill>
                <a:latin typeface="Calibri" panose="020F0502020204030204"/>
              </a:rPr>
              <a:t>: </a:t>
            </a:r>
            <a:r>
              <a:rPr lang="en-US" sz="2000" b="1" u="sng" dirty="0">
                <a:solidFill>
                  <a:srgbClr val="70AD47">
                    <a:lumMod val="75000"/>
                  </a:srgbClr>
                </a:solidFill>
                <a:latin typeface="Calibri" panose="020F0502020204030204"/>
              </a:rPr>
              <a:t>identify the central issue or the specific problem that the essay is addressing. </a:t>
            </a:r>
            <a:r>
              <a:rPr lang="en-US" sz="2000" dirty="0">
                <a:solidFill>
                  <a:srgbClr val="70AD47">
                    <a:lumMod val="75000"/>
                  </a:srgbClr>
                </a:solidFill>
                <a:latin typeface="Calibri" panose="020F0502020204030204"/>
              </a:rPr>
              <a:t>You could briefly define any key terms you will be using.</a:t>
            </a:r>
            <a:endParaRPr lang="en-GB" sz="2000" dirty="0">
              <a:solidFill>
                <a:srgbClr val="70AD47">
                  <a:lumMod val="75000"/>
                </a:srgbClr>
              </a:solidFill>
              <a:latin typeface="Calibri" panose="020F0502020204030204"/>
            </a:endParaRPr>
          </a:p>
        </p:txBody>
      </p:sp>
      <p:sp>
        <p:nvSpPr>
          <p:cNvPr id="12" name="TextBox 11">
            <a:extLst>
              <a:ext uri="{FF2B5EF4-FFF2-40B4-BE49-F238E27FC236}">
                <a16:creationId xmlns:a16="http://schemas.microsoft.com/office/drawing/2014/main" id="{AF7D7FDE-25D5-44A5-A4ED-68C8ECE4D2BB}"/>
              </a:ext>
            </a:extLst>
          </p:cNvPr>
          <p:cNvSpPr txBox="1"/>
          <p:nvPr/>
        </p:nvSpPr>
        <p:spPr>
          <a:xfrm>
            <a:off x="4208404" y="4530464"/>
            <a:ext cx="4153696" cy="1938992"/>
          </a:xfrm>
          <a:prstGeom prst="rect">
            <a:avLst/>
          </a:prstGeom>
          <a:noFill/>
        </p:spPr>
        <p:txBody>
          <a:bodyPr wrap="square" rtlCol="0">
            <a:spAutoFit/>
          </a:bodyPr>
          <a:lstStyle/>
          <a:p>
            <a:pPr defTabSz="960120"/>
            <a:r>
              <a:rPr lang="en-US" sz="2000" b="1" dirty="0">
                <a:solidFill>
                  <a:srgbClr val="ED7D31">
                    <a:lumMod val="75000"/>
                  </a:srgbClr>
                </a:solidFill>
                <a:highlight>
                  <a:srgbClr val="FFFF00"/>
                </a:highlight>
                <a:latin typeface="Calibri" panose="020F0502020204030204"/>
              </a:rPr>
              <a:t>Orient the reader</a:t>
            </a:r>
            <a:r>
              <a:rPr lang="en-US" sz="2000" b="1" dirty="0">
                <a:solidFill>
                  <a:srgbClr val="ED7D31">
                    <a:lumMod val="75000"/>
                  </a:srgbClr>
                </a:solidFill>
                <a:latin typeface="Calibri" panose="020F0502020204030204"/>
              </a:rPr>
              <a:t>: </a:t>
            </a:r>
            <a:r>
              <a:rPr lang="en-US" sz="2000" b="1" u="sng" dirty="0">
                <a:solidFill>
                  <a:srgbClr val="ED7D31">
                    <a:lumMod val="75000"/>
                  </a:srgbClr>
                </a:solidFill>
                <a:latin typeface="Calibri" panose="020F0502020204030204"/>
              </a:rPr>
              <a:t>provide your reader with a road map by outlining the structure of your argument</a:t>
            </a:r>
            <a:r>
              <a:rPr lang="en-US" sz="2000" dirty="0">
                <a:solidFill>
                  <a:srgbClr val="ED7D31">
                    <a:lumMod val="75000"/>
                  </a:srgbClr>
                </a:solidFill>
                <a:latin typeface="Calibri" panose="020F0502020204030204"/>
              </a:rPr>
              <a:t>. It should not be a mystery tour. The reader needs to know where the essay is going. </a:t>
            </a:r>
            <a:endParaRPr lang="en-GB" sz="2000" dirty="0">
              <a:solidFill>
                <a:srgbClr val="ED7D31">
                  <a:lumMod val="75000"/>
                </a:srgbClr>
              </a:solidFill>
              <a:latin typeface="Calibri" panose="020F0502020204030204"/>
            </a:endParaRPr>
          </a:p>
        </p:txBody>
      </p:sp>
      <p:sp>
        <p:nvSpPr>
          <p:cNvPr id="5" name="TextBox 4">
            <a:extLst>
              <a:ext uri="{FF2B5EF4-FFF2-40B4-BE49-F238E27FC236}">
                <a16:creationId xmlns:a16="http://schemas.microsoft.com/office/drawing/2014/main" id="{9050CE24-B590-4A33-B842-B53121EA0EDB}"/>
              </a:ext>
            </a:extLst>
          </p:cNvPr>
          <p:cNvSpPr txBox="1"/>
          <p:nvPr/>
        </p:nvSpPr>
        <p:spPr>
          <a:xfrm>
            <a:off x="8100430" y="6851608"/>
            <a:ext cx="4504835" cy="318549"/>
          </a:xfrm>
          <a:prstGeom prst="rect">
            <a:avLst/>
          </a:prstGeom>
          <a:noFill/>
        </p:spPr>
        <p:txBody>
          <a:bodyPr wrap="square" rtlCol="0">
            <a:spAutoFit/>
          </a:bodyPr>
          <a:lstStyle/>
          <a:p>
            <a:pPr defTabSz="960120"/>
            <a:r>
              <a:rPr lang="en-US" sz="1470" i="1" dirty="0">
                <a:solidFill>
                  <a:prstClr val="black"/>
                </a:solidFill>
                <a:latin typeface="Calibri" panose="020F0502020204030204"/>
              </a:rPr>
              <a:t>Source: </a:t>
            </a:r>
            <a:r>
              <a:rPr lang="en-US" sz="1470" dirty="0">
                <a:solidFill>
                  <a:prstClr val="black"/>
                </a:solidFill>
                <a:latin typeface="Calibri" panose="020F0502020204030204"/>
              </a:rPr>
              <a:t>adapted from Kain (1999) and </a:t>
            </a:r>
            <a:r>
              <a:rPr lang="en-US" sz="1470" dirty="0" err="1">
                <a:solidFill>
                  <a:prstClr val="black"/>
                </a:solidFill>
                <a:latin typeface="Calibri" panose="020F0502020204030204"/>
              </a:rPr>
              <a:t>Wallbank</a:t>
            </a:r>
            <a:r>
              <a:rPr lang="en-US" sz="1470" dirty="0">
                <a:solidFill>
                  <a:prstClr val="black"/>
                </a:solidFill>
                <a:latin typeface="Calibri" panose="020F0502020204030204"/>
              </a:rPr>
              <a:t> (2018)</a:t>
            </a:r>
            <a:endParaRPr lang="en-GB" sz="1890" dirty="0">
              <a:solidFill>
                <a:prstClr val="black"/>
              </a:solidFill>
              <a:latin typeface="Calibri" panose="020F0502020204030204"/>
            </a:endParaRPr>
          </a:p>
        </p:txBody>
      </p:sp>
      <p:sp>
        <p:nvSpPr>
          <p:cNvPr id="13" name="TextBox 12">
            <a:extLst>
              <a:ext uri="{FF2B5EF4-FFF2-40B4-BE49-F238E27FC236}">
                <a16:creationId xmlns:a16="http://schemas.microsoft.com/office/drawing/2014/main" id="{0C321031-13E9-4D24-A88D-FD612A7DDE93}"/>
              </a:ext>
            </a:extLst>
          </p:cNvPr>
          <p:cNvSpPr txBox="1"/>
          <p:nvPr/>
        </p:nvSpPr>
        <p:spPr>
          <a:xfrm>
            <a:off x="9202899" y="3719270"/>
            <a:ext cx="3402366" cy="2419124"/>
          </a:xfrm>
          <a:prstGeom prst="rect">
            <a:avLst/>
          </a:prstGeom>
          <a:ln w="28575"/>
        </p:spPr>
        <p:style>
          <a:lnRef idx="2">
            <a:schemeClr val="dk1"/>
          </a:lnRef>
          <a:fillRef idx="1">
            <a:schemeClr val="lt1"/>
          </a:fillRef>
          <a:effectRef idx="0">
            <a:schemeClr val="dk1"/>
          </a:effectRef>
          <a:fontRef idx="minor">
            <a:schemeClr val="dk1"/>
          </a:fontRef>
        </p:style>
        <p:txBody>
          <a:bodyPr wrap="square" rtlCol="0">
            <a:spAutoFit/>
          </a:bodyPr>
          <a:lstStyle/>
          <a:p>
            <a:pPr algn="ctr" defTabSz="960120"/>
            <a:r>
              <a:rPr lang="en-US" sz="1890" b="1" dirty="0">
                <a:solidFill>
                  <a:prstClr val="black"/>
                </a:solidFill>
                <a:latin typeface="Calibri" panose="020F0502020204030204"/>
              </a:rPr>
              <a:t>Thesis Statements</a:t>
            </a:r>
          </a:p>
          <a:p>
            <a:pPr defTabSz="960120"/>
            <a:r>
              <a:rPr lang="en-US" sz="1890" dirty="0">
                <a:solidFill>
                  <a:prstClr val="black"/>
                </a:solidFill>
                <a:latin typeface="Calibri" panose="020F0502020204030204"/>
              </a:rPr>
              <a:t>A thesis (position) statement says what the essay argues and basically answers the question. It is not essential but including one here may help to keep your writing focused and on track throughout the essay.</a:t>
            </a:r>
            <a:endParaRPr lang="en-GB" sz="1890" dirty="0">
              <a:solidFill>
                <a:prstClr val="black"/>
              </a:solidFill>
              <a:latin typeface="Calibri" panose="020F0502020204030204"/>
            </a:endParaRPr>
          </a:p>
        </p:txBody>
      </p:sp>
      <p:cxnSp>
        <p:nvCxnSpPr>
          <p:cNvPr id="15" name="Straight Arrow Connector 14" descr="Arrow pointing left">
            <a:extLst>
              <a:ext uri="{FF2B5EF4-FFF2-40B4-BE49-F238E27FC236}">
                <a16:creationId xmlns:a16="http://schemas.microsoft.com/office/drawing/2014/main" id="{24DA23CE-8EEF-4765-B7FF-C71E89ABAA5D}"/>
              </a:ext>
            </a:extLst>
          </p:cNvPr>
          <p:cNvCxnSpPr>
            <a:cxnSpLocks/>
          </p:cNvCxnSpPr>
          <p:nvPr/>
        </p:nvCxnSpPr>
        <p:spPr>
          <a:xfrm flipH="1">
            <a:off x="8016537" y="5667805"/>
            <a:ext cx="1186362" cy="0"/>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pic>
        <p:nvPicPr>
          <p:cNvPr id="6" name="Picture 5" descr="A logo of a university&#10;&#10;Description automatically generated">
            <a:extLst>
              <a:ext uri="{FF2B5EF4-FFF2-40B4-BE49-F238E27FC236}">
                <a16:creationId xmlns:a16="http://schemas.microsoft.com/office/drawing/2014/main" id="{D3DB0CC0-02B3-474A-81A0-DFB91DD4DE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83999" y="0"/>
            <a:ext cx="1117601" cy="1097280"/>
          </a:xfrm>
          <a:prstGeom prst="rect">
            <a:avLst/>
          </a:prstGeom>
          <a:ln>
            <a:noFill/>
          </a:ln>
          <a:effectLst>
            <a:softEdge rad="112500"/>
          </a:effectLst>
        </p:spPr>
      </p:pic>
      <p:sp>
        <p:nvSpPr>
          <p:cNvPr id="14" name="Rectangle: Rounded Corners 13">
            <a:extLst>
              <a:ext uri="{FF2B5EF4-FFF2-40B4-BE49-F238E27FC236}">
                <a16:creationId xmlns:a16="http://schemas.microsoft.com/office/drawing/2014/main" id="{F0B1828F-135E-C617-AE95-7B4E7FC60B6D}"/>
              </a:ext>
            </a:extLst>
          </p:cNvPr>
          <p:cNvSpPr/>
          <p:nvPr/>
        </p:nvSpPr>
        <p:spPr>
          <a:xfrm>
            <a:off x="1137230" y="1815242"/>
            <a:ext cx="1044012" cy="538809"/>
          </a:xfrm>
          <a:prstGeom prst="round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defTabSz="960120"/>
            <a:r>
              <a:rPr lang="en-US" sz="1890" dirty="0">
                <a:solidFill>
                  <a:prstClr val="black"/>
                </a:solidFill>
                <a:latin typeface="Calibri" panose="020F0502020204030204"/>
              </a:rPr>
              <a:t>General</a:t>
            </a:r>
            <a:endParaRPr lang="en-GB" sz="1890" dirty="0">
              <a:solidFill>
                <a:prstClr val="black"/>
              </a:solidFill>
              <a:latin typeface="Calibri" panose="020F0502020204030204"/>
            </a:endParaRPr>
          </a:p>
        </p:txBody>
      </p:sp>
      <p:sp>
        <p:nvSpPr>
          <p:cNvPr id="16" name="Arrow: Down 15" descr="Arrow pointing down">
            <a:extLst>
              <a:ext uri="{FF2B5EF4-FFF2-40B4-BE49-F238E27FC236}">
                <a16:creationId xmlns:a16="http://schemas.microsoft.com/office/drawing/2014/main" id="{0516F5E1-1860-B300-0984-D5EB1C5631DE}"/>
              </a:ext>
            </a:extLst>
          </p:cNvPr>
          <p:cNvSpPr/>
          <p:nvPr/>
        </p:nvSpPr>
        <p:spPr>
          <a:xfrm>
            <a:off x="1370267" y="2354051"/>
            <a:ext cx="577938" cy="3044349"/>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60120"/>
            <a:endParaRPr lang="en-GB" sz="1890">
              <a:solidFill>
                <a:prstClr val="white"/>
              </a:solidFill>
              <a:latin typeface="Calibri" panose="020F0502020204030204"/>
            </a:endParaRPr>
          </a:p>
        </p:txBody>
      </p:sp>
      <p:sp>
        <p:nvSpPr>
          <p:cNvPr id="17" name="Rectangle: Rounded Corners 16">
            <a:extLst>
              <a:ext uri="{FF2B5EF4-FFF2-40B4-BE49-F238E27FC236}">
                <a16:creationId xmlns:a16="http://schemas.microsoft.com/office/drawing/2014/main" id="{E9760C10-56A4-E45D-12B3-116D51B8E09C}"/>
              </a:ext>
            </a:extLst>
          </p:cNvPr>
          <p:cNvSpPr/>
          <p:nvPr/>
        </p:nvSpPr>
        <p:spPr>
          <a:xfrm>
            <a:off x="1137230" y="5398401"/>
            <a:ext cx="1044012" cy="538809"/>
          </a:xfrm>
          <a:prstGeom prst="round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defTabSz="960120"/>
            <a:r>
              <a:rPr lang="en-US" sz="1890" dirty="0">
                <a:solidFill>
                  <a:prstClr val="black"/>
                </a:solidFill>
                <a:latin typeface="Calibri" panose="020F0502020204030204"/>
              </a:rPr>
              <a:t>Specific</a:t>
            </a:r>
            <a:endParaRPr lang="en-GB" sz="1890" dirty="0">
              <a:solidFill>
                <a:prstClr val="black"/>
              </a:solidFill>
              <a:latin typeface="Calibri" panose="020F0502020204030204"/>
            </a:endParaRPr>
          </a:p>
        </p:txBody>
      </p:sp>
      <p:sp>
        <p:nvSpPr>
          <p:cNvPr id="18" name="Rectangle: Rounded Corners 17">
            <a:extLst>
              <a:ext uri="{FF2B5EF4-FFF2-40B4-BE49-F238E27FC236}">
                <a16:creationId xmlns:a16="http://schemas.microsoft.com/office/drawing/2014/main" id="{E970AB69-8AE6-6540-5CD6-77F46358BAB3}"/>
              </a:ext>
            </a:extLst>
          </p:cNvPr>
          <p:cNvSpPr/>
          <p:nvPr/>
        </p:nvSpPr>
        <p:spPr>
          <a:xfrm>
            <a:off x="1137230" y="1815241"/>
            <a:ext cx="1044012" cy="538809"/>
          </a:xfrm>
          <a:prstGeom prst="round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defTabSz="960120"/>
            <a:r>
              <a:rPr lang="en-US" sz="1890" dirty="0">
                <a:solidFill>
                  <a:prstClr val="black"/>
                </a:solidFill>
                <a:latin typeface="Calibri" panose="020F0502020204030204"/>
              </a:rPr>
              <a:t>General</a:t>
            </a:r>
            <a:endParaRPr lang="en-GB" sz="1890" dirty="0">
              <a:solidFill>
                <a:prstClr val="black"/>
              </a:solidFill>
              <a:latin typeface="Calibri" panose="020F0502020204030204"/>
            </a:endParaRPr>
          </a:p>
        </p:txBody>
      </p:sp>
      <p:sp>
        <p:nvSpPr>
          <p:cNvPr id="19" name="Arrow: Down 18" descr="Arrow pointing down">
            <a:extLst>
              <a:ext uri="{FF2B5EF4-FFF2-40B4-BE49-F238E27FC236}">
                <a16:creationId xmlns:a16="http://schemas.microsoft.com/office/drawing/2014/main" id="{B5862959-328D-5193-1803-9D22A22C2663}"/>
              </a:ext>
            </a:extLst>
          </p:cNvPr>
          <p:cNvSpPr/>
          <p:nvPr/>
        </p:nvSpPr>
        <p:spPr>
          <a:xfrm>
            <a:off x="1370267" y="2354050"/>
            <a:ext cx="577938" cy="3044349"/>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60120"/>
            <a:endParaRPr lang="en-GB" sz="1890">
              <a:solidFill>
                <a:prstClr val="white"/>
              </a:solidFill>
              <a:latin typeface="Calibri" panose="020F0502020204030204"/>
            </a:endParaRPr>
          </a:p>
        </p:txBody>
      </p:sp>
    </p:spTree>
    <p:extLst>
      <p:ext uri="{BB962C8B-B14F-4D97-AF65-F5344CB8AC3E}">
        <p14:creationId xmlns:p14="http://schemas.microsoft.com/office/powerpoint/2010/main" val="27815382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52E582-56CF-4625-B9A4-3D01CEC7E1F5}"/>
              </a:ext>
            </a:extLst>
          </p:cNvPr>
          <p:cNvSpPr txBox="1"/>
          <p:nvPr/>
        </p:nvSpPr>
        <p:spPr>
          <a:xfrm>
            <a:off x="1966848" y="155864"/>
            <a:ext cx="8035179" cy="1138773"/>
          </a:xfrm>
          <a:prstGeom prst="rect">
            <a:avLst/>
          </a:prstGeom>
          <a:noFill/>
        </p:spPr>
        <p:txBody>
          <a:bodyPr wrap="square" rtlCol="0">
            <a:spAutoFit/>
          </a:bodyPr>
          <a:lstStyle/>
          <a:p>
            <a:pPr algn="ctr" defTabSz="960120"/>
            <a:endParaRPr lang="en-US" sz="2400" dirty="0">
              <a:solidFill>
                <a:prstClr val="black"/>
              </a:solidFill>
              <a:latin typeface="Times New Roman" panose="02020603050405020304" pitchFamily="18" charset="0"/>
              <a:cs typeface="Times New Roman" panose="02020603050405020304" pitchFamily="18" charset="0"/>
            </a:endParaRPr>
          </a:p>
          <a:p>
            <a:pPr algn="ctr" defTabSz="960120"/>
            <a:r>
              <a:rPr lang="en-US" sz="4400" dirty="0">
                <a:solidFill>
                  <a:prstClr val="black"/>
                </a:solidFill>
                <a:latin typeface="Times New Roman" panose="02020603050405020304" pitchFamily="18" charset="0"/>
                <a:cs typeface="Times New Roman" panose="02020603050405020304" pitchFamily="18" charset="0"/>
              </a:rPr>
              <a:t>Introduction (Example)</a:t>
            </a:r>
            <a:endParaRPr lang="en-GB" sz="4400" dirty="0">
              <a:solidFill>
                <a:prstClr val="black"/>
              </a:solidFill>
              <a:latin typeface="Times New Roman" panose="02020603050405020304" pitchFamily="18" charset="0"/>
              <a:cs typeface="Times New Roman" panose="02020603050405020304" pitchFamily="18" charset="0"/>
            </a:endParaRPr>
          </a:p>
        </p:txBody>
      </p:sp>
      <p:sp>
        <p:nvSpPr>
          <p:cNvPr id="12" name="Trapezoid 11">
            <a:extLst>
              <a:ext uri="{FF2B5EF4-FFF2-40B4-BE49-F238E27FC236}">
                <a16:creationId xmlns:a16="http://schemas.microsoft.com/office/drawing/2014/main" id="{E6DB5B87-3F8E-4488-B65A-1709BB32D73E}"/>
              </a:ext>
              <a:ext uri="{C183D7F6-B498-43B3-948B-1728B52AA6E4}">
                <adec:decorative xmlns:adec="http://schemas.microsoft.com/office/drawing/2017/decorative" val="1"/>
              </a:ext>
            </a:extLst>
          </p:cNvPr>
          <p:cNvSpPr/>
          <p:nvPr/>
        </p:nvSpPr>
        <p:spPr>
          <a:xfrm rot="10800000">
            <a:off x="177109" y="1517870"/>
            <a:ext cx="11232471" cy="5450488"/>
          </a:xfrm>
          <a:prstGeom prst="trapezoid">
            <a:avLst>
              <a:gd name="adj" fmla="val 35592"/>
            </a:avLst>
          </a:prstGeom>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defTabSz="960120"/>
            <a:endParaRPr lang="en-GB" sz="1890" dirty="0">
              <a:solidFill>
                <a:prstClr val="black"/>
              </a:solidFill>
              <a:latin typeface="Calibri" panose="020F0502020204030204"/>
            </a:endParaRPr>
          </a:p>
        </p:txBody>
      </p:sp>
      <p:sp>
        <p:nvSpPr>
          <p:cNvPr id="5" name="TextBox 4">
            <a:extLst>
              <a:ext uri="{FF2B5EF4-FFF2-40B4-BE49-F238E27FC236}">
                <a16:creationId xmlns:a16="http://schemas.microsoft.com/office/drawing/2014/main" id="{9050CE24-B590-4A33-B842-B53121EA0EDB}"/>
              </a:ext>
            </a:extLst>
          </p:cNvPr>
          <p:cNvSpPr txBox="1"/>
          <p:nvPr/>
        </p:nvSpPr>
        <p:spPr>
          <a:xfrm>
            <a:off x="7278581" y="6767097"/>
            <a:ext cx="5596039" cy="318549"/>
          </a:xfrm>
          <a:prstGeom prst="rect">
            <a:avLst/>
          </a:prstGeom>
          <a:noFill/>
        </p:spPr>
        <p:txBody>
          <a:bodyPr wrap="square" rtlCol="0">
            <a:spAutoFit/>
          </a:bodyPr>
          <a:lstStyle/>
          <a:p>
            <a:pPr defTabSz="960120"/>
            <a:r>
              <a:rPr lang="en-US" sz="1470" i="1" dirty="0">
                <a:solidFill>
                  <a:prstClr val="black"/>
                </a:solidFill>
                <a:latin typeface="Calibri" panose="020F0502020204030204"/>
              </a:rPr>
              <a:t>Source: </a:t>
            </a:r>
            <a:r>
              <a:rPr lang="en-US" sz="1470" dirty="0">
                <a:solidFill>
                  <a:prstClr val="black"/>
                </a:solidFill>
                <a:latin typeface="Calibri" panose="020F0502020204030204"/>
              </a:rPr>
              <a:t>text adapted from Auckland University of Technology (2018b)</a:t>
            </a:r>
            <a:endParaRPr lang="en-GB" sz="1890" dirty="0">
              <a:solidFill>
                <a:prstClr val="black"/>
              </a:solidFill>
              <a:latin typeface="Calibri" panose="020F0502020204030204"/>
            </a:endParaRPr>
          </a:p>
        </p:txBody>
      </p:sp>
      <p:sp>
        <p:nvSpPr>
          <p:cNvPr id="13" name="Rectangle: Rounded Corners 12">
            <a:extLst>
              <a:ext uri="{FF2B5EF4-FFF2-40B4-BE49-F238E27FC236}">
                <a16:creationId xmlns:a16="http://schemas.microsoft.com/office/drawing/2014/main" id="{47C4903D-8B26-465D-B2AC-EA3B3D1E9CF3}"/>
              </a:ext>
            </a:extLst>
          </p:cNvPr>
          <p:cNvSpPr/>
          <p:nvPr/>
        </p:nvSpPr>
        <p:spPr>
          <a:xfrm>
            <a:off x="326254" y="1733103"/>
            <a:ext cx="1640594" cy="628224"/>
          </a:xfrm>
          <a:prstGeom prst="round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defTabSz="960120"/>
            <a:r>
              <a:rPr lang="en-US" sz="1890" b="1" dirty="0">
                <a:solidFill>
                  <a:srgbClr val="4472C4">
                    <a:lumMod val="75000"/>
                  </a:srgbClr>
                </a:solidFill>
                <a:latin typeface="Calibri" panose="020F0502020204030204"/>
              </a:rPr>
              <a:t>Introduce the essay</a:t>
            </a:r>
            <a:endParaRPr lang="en-GB" sz="1890" dirty="0">
              <a:solidFill>
                <a:prstClr val="black"/>
              </a:solidFill>
              <a:latin typeface="Calibri" panose="020F0502020204030204"/>
            </a:endParaRPr>
          </a:p>
        </p:txBody>
      </p:sp>
      <p:sp>
        <p:nvSpPr>
          <p:cNvPr id="14" name="Rectangle: Rounded Corners 13">
            <a:extLst>
              <a:ext uri="{FF2B5EF4-FFF2-40B4-BE49-F238E27FC236}">
                <a16:creationId xmlns:a16="http://schemas.microsoft.com/office/drawing/2014/main" id="{BE8D1A39-11C7-4A21-9BE9-417BE740A31B}"/>
              </a:ext>
            </a:extLst>
          </p:cNvPr>
          <p:cNvSpPr/>
          <p:nvPr/>
        </p:nvSpPr>
        <p:spPr>
          <a:xfrm>
            <a:off x="326254" y="2975420"/>
            <a:ext cx="1640594" cy="628224"/>
          </a:xfrm>
          <a:prstGeom prst="round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defTabSz="960120"/>
            <a:r>
              <a:rPr lang="en-US" sz="1890" b="1" dirty="0">
                <a:solidFill>
                  <a:srgbClr val="70AD47">
                    <a:lumMod val="75000"/>
                  </a:srgbClr>
                </a:solidFill>
                <a:latin typeface="Calibri" panose="020F0502020204030204"/>
              </a:rPr>
              <a:t>Focus the essay</a:t>
            </a:r>
            <a:endParaRPr lang="en-GB" sz="1890" dirty="0">
              <a:solidFill>
                <a:prstClr val="black"/>
              </a:solidFill>
              <a:latin typeface="Calibri" panose="020F0502020204030204"/>
            </a:endParaRPr>
          </a:p>
        </p:txBody>
      </p:sp>
      <p:sp>
        <p:nvSpPr>
          <p:cNvPr id="15" name="Rectangle: Rounded Corners 14">
            <a:extLst>
              <a:ext uri="{FF2B5EF4-FFF2-40B4-BE49-F238E27FC236}">
                <a16:creationId xmlns:a16="http://schemas.microsoft.com/office/drawing/2014/main" id="{E47F7451-2B28-4980-B02D-68C96F21FFC5}"/>
              </a:ext>
            </a:extLst>
          </p:cNvPr>
          <p:cNvSpPr/>
          <p:nvPr/>
        </p:nvSpPr>
        <p:spPr>
          <a:xfrm>
            <a:off x="326254" y="4217737"/>
            <a:ext cx="1640594" cy="628224"/>
          </a:xfrm>
          <a:prstGeom prst="round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defTabSz="960120"/>
            <a:r>
              <a:rPr lang="en-US" sz="1890" b="1" dirty="0">
                <a:solidFill>
                  <a:srgbClr val="ED7D31">
                    <a:lumMod val="75000"/>
                  </a:srgbClr>
                </a:solidFill>
                <a:latin typeface="Calibri" panose="020F0502020204030204"/>
              </a:rPr>
              <a:t>Orient the reader</a:t>
            </a:r>
            <a:endParaRPr lang="en-GB" sz="1890" dirty="0">
              <a:solidFill>
                <a:prstClr val="black"/>
              </a:solidFill>
              <a:latin typeface="Calibri" panose="020F0502020204030204"/>
            </a:endParaRPr>
          </a:p>
        </p:txBody>
      </p:sp>
      <p:sp>
        <p:nvSpPr>
          <p:cNvPr id="6" name="TextBox 5">
            <a:extLst>
              <a:ext uri="{FF2B5EF4-FFF2-40B4-BE49-F238E27FC236}">
                <a16:creationId xmlns:a16="http://schemas.microsoft.com/office/drawing/2014/main" id="{4F3A8AAC-9D19-47D6-82BC-EB3F96D29CB3}"/>
              </a:ext>
            </a:extLst>
          </p:cNvPr>
          <p:cNvSpPr txBox="1"/>
          <p:nvPr/>
        </p:nvSpPr>
        <p:spPr>
          <a:xfrm>
            <a:off x="2181242" y="1573191"/>
            <a:ext cx="8011874" cy="5016758"/>
          </a:xfrm>
          <a:prstGeom prst="rect">
            <a:avLst/>
          </a:prstGeom>
          <a:noFill/>
        </p:spPr>
        <p:txBody>
          <a:bodyPr wrap="square" rtlCol="0">
            <a:spAutoFit/>
          </a:bodyPr>
          <a:lstStyle/>
          <a:p>
            <a:pPr defTabSz="960120"/>
            <a:r>
              <a:rPr lang="en-US" sz="2000" dirty="0">
                <a:solidFill>
                  <a:srgbClr val="4472C4">
                    <a:lumMod val="75000"/>
                  </a:srgbClr>
                </a:solidFill>
                <a:latin typeface="Calibri" panose="020F0502020204030204"/>
              </a:rPr>
              <a:t>The social networking site Facebook has become increasingly popular since its inception in 2004, with over 1.8 billion people using the sire on a monthly basis (Facebook, 2017). </a:t>
            </a:r>
            <a:r>
              <a:rPr lang="en-US" sz="2000" dirty="0">
                <a:solidFill>
                  <a:srgbClr val="70AD47">
                    <a:lumMod val="75000"/>
                  </a:srgbClr>
                </a:solidFill>
                <a:latin typeface="Calibri" panose="020F0502020204030204"/>
              </a:rPr>
              <a:t>As a result, a discussion has arisen within the education sector about the ways in which websites like Facebook can be used in learning and teaching. The use of such social networking sites within universities is not uncontroversial and has the potential for both positive and negative impact. Therefore, learners and teachers should critically evaluate the educational value of such sites before endorsing their use. </a:t>
            </a:r>
            <a:r>
              <a:rPr lang="en-US" sz="2000" dirty="0">
                <a:solidFill>
                  <a:srgbClr val="ED7D31">
                    <a:lumMod val="75000"/>
                  </a:srgbClr>
                </a:solidFill>
                <a:latin typeface="Calibri" panose="020F0502020204030204"/>
              </a:rPr>
              <a:t>This essay discusses both the positive and negative effects of using Facebook in Higher Education (HE). First, it identifies benefits related to </a:t>
            </a:r>
            <a:r>
              <a:rPr lang="en-US" sz="2000" dirty="0" err="1">
                <a:solidFill>
                  <a:srgbClr val="ED7D31">
                    <a:lumMod val="75000"/>
                  </a:srgbClr>
                </a:solidFill>
                <a:latin typeface="Calibri" panose="020F0502020204030204"/>
              </a:rPr>
              <a:t>onaline</a:t>
            </a:r>
            <a:r>
              <a:rPr lang="en-US" sz="2000" dirty="0">
                <a:solidFill>
                  <a:srgbClr val="ED7D31">
                    <a:lumMod val="75000"/>
                  </a:srgbClr>
                </a:solidFill>
                <a:latin typeface="Calibri" panose="020F0502020204030204"/>
              </a:rPr>
              <a:t> community building, engagement and collaboration, before identifying concerns about its potential for distraction and issues related to safety and privacy. </a:t>
            </a:r>
            <a:r>
              <a:rPr lang="en-US" sz="2000" dirty="0">
                <a:solidFill>
                  <a:prstClr val="black"/>
                </a:solidFill>
                <a:latin typeface="Calibri" panose="020F0502020204030204"/>
              </a:rPr>
              <a:t>It will argue that despite the teaching and learning opportunities it presents, the use of Facebook in HE remains too fraught with threats to safety to be unequivocally  endorsed for educational use, without specific guidance for teachers and students.     </a:t>
            </a:r>
            <a:endParaRPr lang="en-GB" sz="2000" dirty="0">
              <a:solidFill>
                <a:prstClr val="black"/>
              </a:solidFill>
              <a:latin typeface="Calibri" panose="020F0502020204030204"/>
            </a:endParaRPr>
          </a:p>
        </p:txBody>
      </p:sp>
      <p:sp>
        <p:nvSpPr>
          <p:cNvPr id="9" name="TextBox 8">
            <a:extLst>
              <a:ext uri="{FF2B5EF4-FFF2-40B4-BE49-F238E27FC236}">
                <a16:creationId xmlns:a16="http://schemas.microsoft.com/office/drawing/2014/main" id="{D7C30DC2-BC5B-472A-B5B1-FABE33DC623E}"/>
              </a:ext>
            </a:extLst>
          </p:cNvPr>
          <p:cNvSpPr txBox="1"/>
          <p:nvPr/>
        </p:nvSpPr>
        <p:spPr>
          <a:xfrm>
            <a:off x="10407510" y="5675393"/>
            <a:ext cx="2296215" cy="383182"/>
          </a:xfrm>
          <a:prstGeom prst="rect">
            <a:avLst/>
          </a:prstGeom>
          <a:ln w="28575"/>
        </p:spPr>
        <p:style>
          <a:lnRef idx="2">
            <a:schemeClr val="dk1"/>
          </a:lnRef>
          <a:fillRef idx="1">
            <a:schemeClr val="lt1"/>
          </a:fillRef>
          <a:effectRef idx="0">
            <a:schemeClr val="dk1"/>
          </a:effectRef>
          <a:fontRef idx="minor">
            <a:schemeClr val="dk1"/>
          </a:fontRef>
        </p:style>
        <p:txBody>
          <a:bodyPr wrap="square" rtlCol="0">
            <a:spAutoFit/>
          </a:bodyPr>
          <a:lstStyle/>
          <a:p>
            <a:pPr algn="ctr" defTabSz="960120"/>
            <a:r>
              <a:rPr lang="en-US" sz="1890" b="1" dirty="0">
                <a:solidFill>
                  <a:prstClr val="black"/>
                </a:solidFill>
                <a:latin typeface="Calibri" panose="020F0502020204030204"/>
              </a:rPr>
              <a:t>Thesis Statement</a:t>
            </a:r>
          </a:p>
        </p:txBody>
      </p:sp>
      <p:cxnSp>
        <p:nvCxnSpPr>
          <p:cNvPr id="10" name="Straight Arrow Connector 9" descr="Arrow pointing left">
            <a:extLst>
              <a:ext uri="{FF2B5EF4-FFF2-40B4-BE49-F238E27FC236}">
                <a16:creationId xmlns:a16="http://schemas.microsoft.com/office/drawing/2014/main" id="{B18F4608-1879-4CA4-AAD0-2480C0B53474}"/>
              </a:ext>
            </a:extLst>
          </p:cNvPr>
          <p:cNvCxnSpPr>
            <a:cxnSpLocks/>
          </p:cNvCxnSpPr>
          <p:nvPr/>
        </p:nvCxnSpPr>
        <p:spPr>
          <a:xfrm flipH="1">
            <a:off x="9831696" y="5866984"/>
            <a:ext cx="523557" cy="0"/>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pic>
        <p:nvPicPr>
          <p:cNvPr id="3" name="Picture 2" descr="A logo of a university&#10;&#10;Description automatically generated">
            <a:extLst>
              <a:ext uri="{FF2B5EF4-FFF2-40B4-BE49-F238E27FC236}">
                <a16:creationId xmlns:a16="http://schemas.microsoft.com/office/drawing/2014/main" id="{6072C158-8F6F-D7A6-F5BE-0E966026B9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83999" y="0"/>
            <a:ext cx="1117601" cy="1097280"/>
          </a:xfrm>
          <a:prstGeom prst="rect">
            <a:avLst/>
          </a:prstGeom>
          <a:ln>
            <a:noFill/>
          </a:ln>
          <a:effectLst>
            <a:softEdge rad="112500"/>
          </a:effectLst>
        </p:spPr>
      </p:pic>
    </p:spTree>
    <p:extLst>
      <p:ext uri="{BB962C8B-B14F-4D97-AF65-F5344CB8AC3E}">
        <p14:creationId xmlns:p14="http://schemas.microsoft.com/office/powerpoint/2010/main" val="31161040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598" y="-1"/>
            <a:ext cx="13004801" cy="73152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2733" y="241776"/>
            <a:ext cx="12504115" cy="6808013"/>
          </a:xfrm>
          <a:prstGeom prst="rect">
            <a:avLst/>
          </a:prstGeom>
          <a:ln w="6350" cap="flat" cmpd="sng" algn="ctr">
            <a:noFill/>
            <a:prstDash val="solid"/>
          </a:ln>
          <a:effectLst>
            <a:softEdge rad="0"/>
          </a:effectLst>
        </p:spPr>
        <p:txBody>
          <a:bodyPr/>
          <a:lstStyle/>
          <a:p>
            <a:pPr marL="0" marR="0" lvl="0" indent="0" algn="l" defTabSz="951799"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6" name="Picture 5" descr="A logo of a university&#10;&#10;Description automatically generated">
            <a:extLst>
              <a:ext uri="{FF2B5EF4-FFF2-40B4-BE49-F238E27FC236}">
                <a16:creationId xmlns:a16="http://schemas.microsoft.com/office/drawing/2014/main" id="{2BE31AD7-DBE4-F5CB-46A6-8889CF0CF4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5190" y="230413"/>
            <a:ext cx="1117601" cy="1097280"/>
          </a:xfrm>
          <a:prstGeom prst="rect">
            <a:avLst/>
          </a:prstGeom>
          <a:ln>
            <a:noFill/>
          </a:ln>
          <a:effectLst>
            <a:softEdge rad="112500"/>
          </a:effectLst>
        </p:spPr>
      </p:pic>
      <p:sp>
        <p:nvSpPr>
          <p:cNvPr id="8" name="object 2">
            <a:extLst>
              <a:ext uri="{FF2B5EF4-FFF2-40B4-BE49-F238E27FC236}">
                <a16:creationId xmlns:a16="http://schemas.microsoft.com/office/drawing/2014/main" id="{171B205F-DF0B-0A54-F5E3-2C5F4CE2DDAA}"/>
              </a:ext>
            </a:extLst>
          </p:cNvPr>
          <p:cNvSpPr txBox="1">
            <a:spLocks/>
          </p:cNvSpPr>
          <p:nvPr/>
        </p:nvSpPr>
        <p:spPr>
          <a:xfrm>
            <a:off x="1018469" y="241776"/>
            <a:ext cx="10326309" cy="689932"/>
          </a:xfrm>
          <a:prstGeom prst="rect">
            <a:avLst/>
          </a:prstGeom>
        </p:spPr>
        <p:txBody>
          <a:bodyPr vert="horz" wrap="square" lIns="0" tIns="12700" rIns="0" bIns="0" rtlCol="0" anchor="ctr">
            <a:spAutoFit/>
          </a:bodyPr>
          <a:lstStyle>
            <a:lvl1pPr algn="l" defTabSz="975321" rtl="0" eaLnBrk="1" latinLnBrk="0" hangingPunct="1">
              <a:lnSpc>
                <a:spcPct val="90000"/>
              </a:lnSpc>
              <a:spcBef>
                <a:spcPct val="0"/>
              </a:spcBef>
              <a:buNone/>
              <a:defRPr lang="en-US" sz="4480" i="0" kern="1200" cap="none" spc="0" baseline="0" dirty="0">
                <a:solidFill>
                  <a:schemeClr val="tx1">
                    <a:lumMod val="85000"/>
                    <a:lumOff val="15000"/>
                  </a:schemeClr>
                </a:solidFill>
                <a:effectLst/>
                <a:latin typeface="+mj-lt"/>
                <a:ea typeface="+mn-ea"/>
                <a:cs typeface="+mn-cs"/>
              </a:defRPr>
            </a:lvl1pPr>
          </a:lstStyle>
          <a:p>
            <a:pPr marL="12700" algn="ctr">
              <a:lnSpc>
                <a:spcPct val="100000"/>
              </a:lnSpc>
              <a:spcBef>
                <a:spcPts val="100"/>
              </a:spcBef>
            </a:pPr>
            <a:r>
              <a:rPr lang="en-US" sz="4400" b="1" spc="-5" dirty="0">
                <a:latin typeface="Times New Roman" panose="02020603050405020304" pitchFamily="18" charset="0"/>
                <a:cs typeface="Times New Roman" panose="02020603050405020304" pitchFamily="18" charset="0"/>
              </a:rPr>
              <a:t>Essay</a:t>
            </a:r>
            <a:r>
              <a:rPr lang="en-US" sz="4400" b="1" spc="-10" dirty="0">
                <a:latin typeface="Times New Roman" panose="02020603050405020304" pitchFamily="18" charset="0"/>
                <a:cs typeface="Times New Roman" panose="02020603050405020304" pitchFamily="18" charset="0"/>
              </a:rPr>
              <a:t> Structure</a:t>
            </a:r>
            <a:r>
              <a:rPr lang="en-US" sz="4400" b="1" dirty="0">
                <a:latin typeface="Times New Roman" panose="02020603050405020304" pitchFamily="18" charset="0"/>
                <a:cs typeface="Times New Roman" panose="02020603050405020304" pitchFamily="18" charset="0"/>
              </a:rPr>
              <a:t> -</a:t>
            </a:r>
            <a:r>
              <a:rPr lang="en-US" sz="4400" b="1" spc="-65" dirty="0">
                <a:latin typeface="Times New Roman" panose="02020603050405020304" pitchFamily="18" charset="0"/>
                <a:cs typeface="Times New Roman" panose="02020603050405020304" pitchFamily="18" charset="0"/>
              </a:rPr>
              <a:t> </a:t>
            </a:r>
            <a:r>
              <a:rPr lang="en-US" sz="4400" b="1" dirty="0">
                <a:latin typeface="Times New Roman" panose="02020603050405020304" pitchFamily="18" charset="0"/>
                <a:cs typeface="Times New Roman" panose="02020603050405020304" pitchFamily="18" charset="0"/>
              </a:rPr>
              <a:t>The</a:t>
            </a:r>
            <a:r>
              <a:rPr lang="en-US" sz="4400" b="1" spc="-10" dirty="0">
                <a:latin typeface="Times New Roman" panose="02020603050405020304" pitchFamily="18" charset="0"/>
                <a:cs typeface="Times New Roman" panose="02020603050405020304" pitchFamily="18" charset="0"/>
              </a:rPr>
              <a:t> </a:t>
            </a:r>
            <a:r>
              <a:rPr lang="en-US" sz="4400" b="1" dirty="0">
                <a:latin typeface="Times New Roman" panose="02020603050405020304" pitchFamily="18" charset="0"/>
                <a:cs typeface="Times New Roman" panose="02020603050405020304" pitchFamily="18" charset="0"/>
              </a:rPr>
              <a:t>main</a:t>
            </a:r>
            <a:r>
              <a:rPr lang="en-US" sz="4400" b="1" spc="-5" dirty="0">
                <a:latin typeface="Times New Roman" panose="02020603050405020304" pitchFamily="18" charset="0"/>
                <a:cs typeface="Times New Roman" panose="02020603050405020304" pitchFamily="18" charset="0"/>
              </a:rPr>
              <a:t> body</a:t>
            </a:r>
            <a:endParaRPr lang="en-US" sz="4400" b="1" dirty="0">
              <a:latin typeface="Times New Roman" panose="02020603050405020304" pitchFamily="18" charset="0"/>
              <a:cs typeface="Times New Roman" panose="02020603050405020304" pitchFamily="18" charset="0"/>
            </a:endParaRPr>
          </a:p>
        </p:txBody>
      </p:sp>
      <p:sp>
        <p:nvSpPr>
          <p:cNvPr id="10" name="object 5">
            <a:extLst>
              <a:ext uri="{FF2B5EF4-FFF2-40B4-BE49-F238E27FC236}">
                <a16:creationId xmlns:a16="http://schemas.microsoft.com/office/drawing/2014/main" id="{028BCBDF-D78E-D83C-67EF-9D7632EEA15C}"/>
              </a:ext>
            </a:extLst>
          </p:cNvPr>
          <p:cNvSpPr txBox="1"/>
          <p:nvPr/>
        </p:nvSpPr>
        <p:spPr>
          <a:xfrm>
            <a:off x="292327" y="1014613"/>
            <a:ext cx="12216945" cy="5952270"/>
          </a:xfrm>
          <a:prstGeom prst="rect">
            <a:avLst/>
          </a:prstGeom>
        </p:spPr>
        <p:txBody>
          <a:bodyPr vert="horz" wrap="square" lIns="0" tIns="47625" rIns="0" bIns="0" rtlCol="0">
            <a:spAutoFit/>
          </a:bodyPr>
          <a:lstStyle/>
          <a:p>
            <a:pPr marL="241300" marR="157480" indent="-228600">
              <a:spcBef>
                <a:spcPts val="375"/>
              </a:spcBef>
              <a:buFont typeface="Arial MT"/>
              <a:buChar char="•"/>
              <a:tabLst>
                <a:tab pos="240665" algn="l"/>
                <a:tab pos="241300" algn="l"/>
              </a:tabLst>
            </a:pPr>
            <a:r>
              <a:rPr sz="3200" dirty="0">
                <a:latin typeface="Times New Roman" panose="02020603050405020304" pitchFamily="18" charset="0"/>
                <a:cs typeface="Times New Roman" panose="02020603050405020304" pitchFamily="18" charset="0"/>
              </a:rPr>
              <a:t>The </a:t>
            </a:r>
            <a:r>
              <a:rPr sz="3200" spc="-10" dirty="0">
                <a:latin typeface="Times New Roman" panose="02020603050405020304" pitchFamily="18" charset="0"/>
                <a:cs typeface="Times New Roman" panose="02020603050405020304" pitchFamily="18" charset="0"/>
              </a:rPr>
              <a:t>main</a:t>
            </a:r>
            <a:r>
              <a:rPr sz="3200" spc="10" dirty="0">
                <a:latin typeface="Times New Roman" panose="02020603050405020304" pitchFamily="18" charset="0"/>
                <a:cs typeface="Times New Roman" panose="02020603050405020304" pitchFamily="18" charset="0"/>
              </a:rPr>
              <a:t> </a:t>
            </a:r>
            <a:r>
              <a:rPr sz="3200" dirty="0">
                <a:latin typeface="Times New Roman" panose="02020603050405020304" pitchFamily="18" charset="0"/>
                <a:cs typeface="Times New Roman" panose="02020603050405020304" pitchFamily="18" charset="0"/>
              </a:rPr>
              <a:t>body</a:t>
            </a:r>
            <a:r>
              <a:rPr sz="3200" spc="-20" dirty="0">
                <a:latin typeface="Times New Roman" panose="02020603050405020304" pitchFamily="18" charset="0"/>
                <a:cs typeface="Times New Roman" panose="02020603050405020304" pitchFamily="18" charset="0"/>
              </a:rPr>
              <a:t> </a:t>
            </a:r>
            <a:r>
              <a:rPr sz="3200" dirty="0">
                <a:latin typeface="Times New Roman" panose="02020603050405020304" pitchFamily="18" charset="0"/>
                <a:cs typeface="Times New Roman" panose="02020603050405020304" pitchFamily="18" charset="0"/>
              </a:rPr>
              <a:t>of</a:t>
            </a:r>
            <a:r>
              <a:rPr sz="3200" spc="-15" dirty="0">
                <a:latin typeface="Times New Roman" panose="02020603050405020304" pitchFamily="18" charset="0"/>
                <a:cs typeface="Times New Roman" panose="02020603050405020304" pitchFamily="18" charset="0"/>
              </a:rPr>
              <a:t> </a:t>
            </a:r>
            <a:r>
              <a:rPr sz="3200" dirty="0">
                <a:latin typeface="Times New Roman" panose="02020603050405020304" pitchFamily="18" charset="0"/>
                <a:cs typeface="Times New Roman" panose="02020603050405020304" pitchFamily="18" charset="0"/>
              </a:rPr>
              <a:t>the</a:t>
            </a:r>
            <a:r>
              <a:rPr sz="3200" spc="-5" dirty="0">
                <a:latin typeface="Times New Roman" panose="02020603050405020304" pitchFamily="18" charset="0"/>
                <a:cs typeface="Times New Roman" panose="02020603050405020304" pitchFamily="18" charset="0"/>
              </a:rPr>
              <a:t> text</a:t>
            </a:r>
            <a:r>
              <a:rPr sz="3200" spc="-10" dirty="0">
                <a:latin typeface="Times New Roman" panose="02020603050405020304" pitchFamily="18" charset="0"/>
                <a:cs typeface="Times New Roman" panose="02020603050405020304" pitchFamily="18" charset="0"/>
              </a:rPr>
              <a:t> </a:t>
            </a:r>
            <a:r>
              <a:rPr sz="3200" dirty="0">
                <a:latin typeface="Times New Roman" panose="02020603050405020304" pitchFamily="18" charset="0"/>
                <a:cs typeface="Times New Roman" panose="02020603050405020304" pitchFamily="18" charset="0"/>
              </a:rPr>
              <a:t>consists</a:t>
            </a:r>
            <a:r>
              <a:rPr sz="3200" spc="-40" dirty="0">
                <a:latin typeface="Times New Roman" panose="02020603050405020304" pitchFamily="18" charset="0"/>
                <a:cs typeface="Times New Roman" panose="02020603050405020304" pitchFamily="18" charset="0"/>
              </a:rPr>
              <a:t> </a:t>
            </a:r>
            <a:r>
              <a:rPr sz="3200" dirty="0">
                <a:latin typeface="Times New Roman" panose="02020603050405020304" pitchFamily="18" charset="0"/>
                <a:cs typeface="Times New Roman" panose="02020603050405020304" pitchFamily="18" charset="0"/>
              </a:rPr>
              <a:t>of a</a:t>
            </a:r>
            <a:r>
              <a:rPr sz="3200" spc="-5" dirty="0">
                <a:latin typeface="Times New Roman" panose="02020603050405020304" pitchFamily="18" charset="0"/>
                <a:cs typeface="Times New Roman" panose="02020603050405020304" pitchFamily="18" charset="0"/>
              </a:rPr>
              <a:t> number</a:t>
            </a:r>
            <a:r>
              <a:rPr sz="3200" spc="-15" dirty="0">
                <a:latin typeface="Times New Roman" panose="02020603050405020304" pitchFamily="18" charset="0"/>
                <a:cs typeface="Times New Roman" panose="02020603050405020304" pitchFamily="18" charset="0"/>
              </a:rPr>
              <a:t> </a:t>
            </a:r>
            <a:r>
              <a:rPr sz="3200" dirty="0">
                <a:latin typeface="Times New Roman" panose="02020603050405020304" pitchFamily="18" charset="0"/>
                <a:cs typeface="Times New Roman" panose="02020603050405020304" pitchFamily="18" charset="0"/>
              </a:rPr>
              <a:t>of</a:t>
            </a:r>
            <a:r>
              <a:rPr sz="3200" spc="-10" dirty="0">
                <a:latin typeface="Times New Roman" panose="02020603050405020304" pitchFamily="18" charset="0"/>
                <a:cs typeface="Times New Roman" panose="02020603050405020304" pitchFamily="18" charset="0"/>
              </a:rPr>
              <a:t> </a:t>
            </a:r>
            <a:r>
              <a:rPr sz="3200" dirty="0">
                <a:latin typeface="Times New Roman" panose="02020603050405020304" pitchFamily="18" charset="0"/>
                <a:cs typeface="Times New Roman" panose="02020603050405020304" pitchFamily="18" charset="0"/>
              </a:rPr>
              <a:t>paragraphs, </a:t>
            </a:r>
            <a:r>
              <a:rPr sz="3200" spc="-484" dirty="0">
                <a:latin typeface="Times New Roman" panose="02020603050405020304" pitchFamily="18" charset="0"/>
                <a:cs typeface="Times New Roman" panose="02020603050405020304" pitchFamily="18" charset="0"/>
              </a:rPr>
              <a:t> </a:t>
            </a:r>
            <a:r>
              <a:rPr sz="3200" dirty="0">
                <a:latin typeface="Times New Roman" panose="02020603050405020304" pitchFamily="18" charset="0"/>
                <a:cs typeface="Times New Roman" panose="02020603050405020304" pitchFamily="18" charset="0"/>
              </a:rPr>
              <a:t>blocks</a:t>
            </a:r>
            <a:r>
              <a:rPr sz="3200" spc="-35" dirty="0">
                <a:latin typeface="Times New Roman" panose="02020603050405020304" pitchFamily="18" charset="0"/>
                <a:cs typeface="Times New Roman" panose="02020603050405020304" pitchFamily="18" charset="0"/>
              </a:rPr>
              <a:t> </a:t>
            </a:r>
            <a:r>
              <a:rPr sz="3200" dirty="0">
                <a:latin typeface="Times New Roman" panose="02020603050405020304" pitchFamily="18" charset="0"/>
                <a:cs typeface="Times New Roman" panose="02020603050405020304" pitchFamily="18" charset="0"/>
              </a:rPr>
              <a:t>of</a:t>
            </a:r>
            <a:r>
              <a:rPr sz="3200" spc="-15" dirty="0">
                <a:latin typeface="Times New Roman" panose="02020603050405020304" pitchFamily="18" charset="0"/>
                <a:cs typeface="Times New Roman" panose="02020603050405020304" pitchFamily="18" charset="0"/>
              </a:rPr>
              <a:t> </a:t>
            </a:r>
            <a:r>
              <a:rPr sz="3200" spc="-5" dirty="0">
                <a:latin typeface="Times New Roman" panose="02020603050405020304" pitchFamily="18" charset="0"/>
                <a:cs typeface="Times New Roman" panose="02020603050405020304" pitchFamily="18" charset="0"/>
              </a:rPr>
              <a:t>text</a:t>
            </a:r>
            <a:r>
              <a:rPr sz="3200" spc="-10" dirty="0">
                <a:latin typeface="Times New Roman" panose="02020603050405020304" pitchFamily="18" charset="0"/>
                <a:cs typeface="Times New Roman" panose="02020603050405020304" pitchFamily="18" charset="0"/>
              </a:rPr>
              <a:t> </a:t>
            </a:r>
            <a:r>
              <a:rPr sz="3200" dirty="0">
                <a:latin typeface="Times New Roman" panose="02020603050405020304" pitchFamily="18" charset="0"/>
                <a:cs typeface="Times New Roman" panose="02020603050405020304" pitchFamily="18" charset="0"/>
              </a:rPr>
              <a:t>that</a:t>
            </a:r>
            <a:r>
              <a:rPr sz="3200" spc="-15" dirty="0">
                <a:latin typeface="Times New Roman" panose="02020603050405020304" pitchFamily="18" charset="0"/>
                <a:cs typeface="Times New Roman" panose="02020603050405020304" pitchFamily="18" charset="0"/>
              </a:rPr>
              <a:t> </a:t>
            </a:r>
            <a:r>
              <a:rPr sz="3200" dirty="0">
                <a:latin typeface="Times New Roman" panose="02020603050405020304" pitchFamily="18" charset="0"/>
                <a:cs typeface="Times New Roman" panose="02020603050405020304" pitchFamily="18" charset="0"/>
              </a:rPr>
              <a:t>develop</a:t>
            </a:r>
            <a:r>
              <a:rPr sz="3200" spc="-35" dirty="0">
                <a:latin typeface="Times New Roman" panose="02020603050405020304" pitchFamily="18" charset="0"/>
                <a:cs typeface="Times New Roman" panose="02020603050405020304" pitchFamily="18" charset="0"/>
              </a:rPr>
              <a:t> </a:t>
            </a:r>
            <a:r>
              <a:rPr sz="3200" dirty="0">
                <a:latin typeface="Times New Roman" panose="02020603050405020304" pitchFamily="18" charset="0"/>
                <a:cs typeface="Times New Roman" panose="02020603050405020304" pitchFamily="18" charset="0"/>
              </a:rPr>
              <a:t>ideas.</a:t>
            </a:r>
            <a:endParaRPr lang="en-US" sz="3200" dirty="0">
              <a:latin typeface="Times New Roman" panose="02020603050405020304" pitchFamily="18" charset="0"/>
              <a:cs typeface="Times New Roman" panose="02020603050405020304" pitchFamily="18" charset="0"/>
            </a:endParaRPr>
          </a:p>
          <a:p>
            <a:pPr marL="241300" marR="157480" indent="-228600">
              <a:spcBef>
                <a:spcPts val="375"/>
              </a:spcBef>
              <a:buFont typeface="Arial MT"/>
              <a:buChar char="•"/>
              <a:tabLst>
                <a:tab pos="240665" algn="l"/>
                <a:tab pos="241300" algn="l"/>
              </a:tabLst>
            </a:pPr>
            <a:endParaRPr lang="en-US" sz="3200" dirty="0">
              <a:latin typeface="Times New Roman" panose="02020603050405020304" pitchFamily="18" charset="0"/>
              <a:cs typeface="Times New Roman" panose="02020603050405020304" pitchFamily="18" charset="0"/>
            </a:endParaRPr>
          </a:p>
          <a:p>
            <a:pPr marL="241300" marR="157480" indent="-228600">
              <a:spcBef>
                <a:spcPts val="375"/>
              </a:spcBef>
              <a:buFont typeface="Arial MT"/>
              <a:buChar char="•"/>
              <a:tabLst>
                <a:tab pos="240665" algn="l"/>
                <a:tab pos="241300" algn="l"/>
              </a:tabLst>
            </a:pPr>
            <a:endParaRPr sz="3200" dirty="0">
              <a:latin typeface="Times New Roman" panose="02020603050405020304" pitchFamily="18" charset="0"/>
              <a:cs typeface="Times New Roman" panose="02020603050405020304" pitchFamily="18" charset="0"/>
            </a:endParaRPr>
          </a:p>
          <a:p>
            <a:pPr marL="241300" marR="5080" indent="-228600">
              <a:spcBef>
                <a:spcPts val="965"/>
              </a:spcBef>
              <a:buFont typeface="Arial MT"/>
              <a:buChar char="•"/>
              <a:tabLst>
                <a:tab pos="240665" algn="l"/>
                <a:tab pos="241300" algn="l"/>
              </a:tabLst>
            </a:pPr>
            <a:r>
              <a:rPr sz="3200" u="sng" dirty="0">
                <a:latin typeface="Times New Roman" panose="02020603050405020304" pitchFamily="18" charset="0"/>
                <a:cs typeface="Times New Roman" panose="02020603050405020304" pitchFamily="18" charset="0"/>
              </a:rPr>
              <a:t>The</a:t>
            </a:r>
            <a:r>
              <a:rPr sz="3200" u="sng" spc="35" dirty="0">
                <a:latin typeface="Times New Roman" panose="02020603050405020304" pitchFamily="18" charset="0"/>
                <a:cs typeface="Times New Roman" panose="02020603050405020304" pitchFamily="18" charset="0"/>
              </a:rPr>
              <a:t> </a:t>
            </a:r>
            <a:r>
              <a:rPr sz="3200" u="sng" dirty="0">
                <a:latin typeface="Times New Roman" panose="02020603050405020304" pitchFamily="18" charset="0"/>
                <a:cs typeface="Times New Roman" panose="02020603050405020304" pitchFamily="18" charset="0"/>
              </a:rPr>
              <a:t>longer</a:t>
            </a:r>
            <a:r>
              <a:rPr sz="3200" u="sng" spc="5" dirty="0">
                <a:latin typeface="Times New Roman" panose="02020603050405020304" pitchFamily="18" charset="0"/>
                <a:cs typeface="Times New Roman" panose="02020603050405020304" pitchFamily="18" charset="0"/>
              </a:rPr>
              <a:t> </a:t>
            </a:r>
            <a:r>
              <a:rPr sz="3200" u="sng" dirty="0">
                <a:latin typeface="Times New Roman" panose="02020603050405020304" pitchFamily="18" charset="0"/>
                <a:cs typeface="Times New Roman" panose="02020603050405020304" pitchFamily="18" charset="0"/>
              </a:rPr>
              <a:t>your</a:t>
            </a:r>
            <a:r>
              <a:rPr sz="3200" u="sng" spc="25" dirty="0">
                <a:latin typeface="Times New Roman" panose="02020603050405020304" pitchFamily="18" charset="0"/>
                <a:cs typeface="Times New Roman" panose="02020603050405020304" pitchFamily="18" charset="0"/>
              </a:rPr>
              <a:t> </a:t>
            </a:r>
            <a:r>
              <a:rPr sz="3200" u="sng" dirty="0">
                <a:latin typeface="Times New Roman" panose="02020603050405020304" pitchFamily="18" charset="0"/>
                <a:cs typeface="Times New Roman" panose="02020603050405020304" pitchFamily="18" charset="0"/>
              </a:rPr>
              <a:t>piece</a:t>
            </a:r>
            <a:r>
              <a:rPr sz="3200" u="sng" spc="5" dirty="0">
                <a:latin typeface="Times New Roman" panose="02020603050405020304" pitchFamily="18" charset="0"/>
                <a:cs typeface="Times New Roman" panose="02020603050405020304" pitchFamily="18" charset="0"/>
              </a:rPr>
              <a:t> </a:t>
            </a:r>
            <a:r>
              <a:rPr sz="3200" u="sng" dirty="0">
                <a:latin typeface="Times New Roman" panose="02020603050405020304" pitchFamily="18" charset="0"/>
                <a:cs typeface="Times New Roman" panose="02020603050405020304" pitchFamily="18" charset="0"/>
              </a:rPr>
              <a:t>of</a:t>
            </a:r>
            <a:r>
              <a:rPr sz="3200" u="sng" spc="35" dirty="0">
                <a:latin typeface="Times New Roman" panose="02020603050405020304" pitchFamily="18" charset="0"/>
                <a:cs typeface="Times New Roman" panose="02020603050405020304" pitchFamily="18" charset="0"/>
              </a:rPr>
              <a:t> </a:t>
            </a:r>
            <a:r>
              <a:rPr sz="3200" u="sng" dirty="0">
                <a:latin typeface="Times New Roman" panose="02020603050405020304" pitchFamily="18" charset="0"/>
                <a:cs typeface="Times New Roman" panose="02020603050405020304" pitchFamily="18" charset="0"/>
              </a:rPr>
              <a:t>writing is,</a:t>
            </a:r>
            <a:r>
              <a:rPr sz="3200" u="sng" spc="25" dirty="0">
                <a:latin typeface="Times New Roman" panose="02020603050405020304" pitchFamily="18" charset="0"/>
                <a:cs typeface="Times New Roman" panose="02020603050405020304" pitchFamily="18" charset="0"/>
              </a:rPr>
              <a:t> </a:t>
            </a:r>
            <a:r>
              <a:rPr sz="3200" u="sng" dirty="0">
                <a:latin typeface="Times New Roman" panose="02020603050405020304" pitchFamily="18" charset="0"/>
                <a:cs typeface="Times New Roman" panose="02020603050405020304" pitchFamily="18" charset="0"/>
              </a:rPr>
              <a:t>the</a:t>
            </a:r>
            <a:r>
              <a:rPr sz="3200" u="sng" spc="30" dirty="0">
                <a:latin typeface="Times New Roman" panose="02020603050405020304" pitchFamily="18" charset="0"/>
                <a:cs typeface="Times New Roman" panose="02020603050405020304" pitchFamily="18" charset="0"/>
              </a:rPr>
              <a:t> </a:t>
            </a:r>
            <a:r>
              <a:rPr sz="3200" u="sng" spc="-5" dirty="0">
                <a:latin typeface="Times New Roman" panose="02020603050405020304" pitchFamily="18" charset="0"/>
                <a:cs typeface="Times New Roman" panose="02020603050405020304" pitchFamily="18" charset="0"/>
              </a:rPr>
              <a:t>more</a:t>
            </a:r>
            <a:r>
              <a:rPr sz="3200" u="sng" spc="25" dirty="0">
                <a:latin typeface="Times New Roman" panose="02020603050405020304" pitchFamily="18" charset="0"/>
                <a:cs typeface="Times New Roman" panose="02020603050405020304" pitchFamily="18" charset="0"/>
              </a:rPr>
              <a:t> </a:t>
            </a:r>
            <a:r>
              <a:rPr sz="3200" u="sng" spc="-5" dirty="0">
                <a:latin typeface="Times New Roman" panose="02020603050405020304" pitchFamily="18" charset="0"/>
                <a:cs typeface="Times New Roman" panose="02020603050405020304" pitchFamily="18" charset="0"/>
              </a:rPr>
              <a:t>important</a:t>
            </a:r>
            <a:r>
              <a:rPr sz="3200" u="sng" spc="10" dirty="0">
                <a:latin typeface="Times New Roman" panose="02020603050405020304" pitchFamily="18" charset="0"/>
                <a:cs typeface="Times New Roman" panose="02020603050405020304" pitchFamily="18" charset="0"/>
              </a:rPr>
              <a:t> </a:t>
            </a:r>
            <a:r>
              <a:rPr lang="en-US" sz="3200" u="sng" spc="10" dirty="0">
                <a:latin typeface="Times New Roman" panose="02020603050405020304" pitchFamily="18" charset="0"/>
                <a:cs typeface="Times New Roman" panose="02020603050405020304" pitchFamily="18" charset="0"/>
              </a:rPr>
              <a:t>it is to </a:t>
            </a:r>
            <a:r>
              <a:rPr sz="3200" u="sng" dirty="0">
                <a:latin typeface="Times New Roman" panose="02020603050405020304" pitchFamily="18" charset="0"/>
                <a:cs typeface="Times New Roman" panose="02020603050405020304" pitchFamily="18" charset="0"/>
              </a:rPr>
              <a:t>guide</a:t>
            </a:r>
            <a:r>
              <a:rPr sz="3200" u="sng" spc="-20" dirty="0">
                <a:latin typeface="Times New Roman" panose="02020603050405020304" pitchFamily="18" charset="0"/>
                <a:cs typeface="Times New Roman" panose="02020603050405020304" pitchFamily="18" charset="0"/>
              </a:rPr>
              <a:t> </a:t>
            </a:r>
            <a:r>
              <a:rPr sz="3200" u="sng" dirty="0">
                <a:latin typeface="Times New Roman" panose="02020603050405020304" pitchFamily="18" charset="0"/>
                <a:cs typeface="Times New Roman" panose="02020603050405020304" pitchFamily="18" charset="0"/>
              </a:rPr>
              <a:t>your</a:t>
            </a:r>
            <a:r>
              <a:rPr sz="3200" u="sng" spc="-15" dirty="0">
                <a:latin typeface="Times New Roman" panose="02020603050405020304" pitchFamily="18" charset="0"/>
                <a:cs typeface="Times New Roman" panose="02020603050405020304" pitchFamily="18" charset="0"/>
              </a:rPr>
              <a:t> </a:t>
            </a:r>
            <a:r>
              <a:rPr sz="3200" u="sng" dirty="0">
                <a:latin typeface="Times New Roman" panose="02020603050405020304" pitchFamily="18" charset="0"/>
                <a:cs typeface="Times New Roman" panose="02020603050405020304" pitchFamily="18" charset="0"/>
              </a:rPr>
              <a:t>reader</a:t>
            </a:r>
            <a:r>
              <a:rPr sz="3200" u="sng" spc="-25" dirty="0">
                <a:latin typeface="Times New Roman" panose="02020603050405020304" pitchFamily="18" charset="0"/>
                <a:cs typeface="Times New Roman" panose="02020603050405020304" pitchFamily="18" charset="0"/>
              </a:rPr>
              <a:t> </a:t>
            </a:r>
            <a:r>
              <a:rPr sz="3200" u="sng" dirty="0">
                <a:latin typeface="Times New Roman" panose="02020603050405020304" pitchFamily="18" charset="0"/>
                <a:cs typeface="Times New Roman" panose="02020603050405020304" pitchFamily="18" charset="0"/>
              </a:rPr>
              <a:t>through</a:t>
            </a:r>
            <a:r>
              <a:rPr sz="3200" u="sng" spc="-40" dirty="0">
                <a:latin typeface="Times New Roman" panose="02020603050405020304" pitchFamily="18" charset="0"/>
                <a:cs typeface="Times New Roman" panose="02020603050405020304" pitchFamily="18" charset="0"/>
              </a:rPr>
              <a:t> </a:t>
            </a:r>
            <a:r>
              <a:rPr sz="3200" u="sng" spc="-5" dirty="0">
                <a:latin typeface="Times New Roman" panose="02020603050405020304" pitchFamily="18" charset="0"/>
                <a:cs typeface="Times New Roman" panose="02020603050405020304" pitchFamily="18" charset="0"/>
              </a:rPr>
              <a:t>it.</a:t>
            </a:r>
            <a:r>
              <a:rPr sz="3200" u="sng" spc="-75" dirty="0">
                <a:latin typeface="Times New Roman" panose="02020603050405020304" pitchFamily="18" charset="0"/>
                <a:cs typeface="Times New Roman" panose="02020603050405020304" pitchFamily="18" charset="0"/>
              </a:rPr>
              <a:t> </a:t>
            </a:r>
            <a:endParaRPr lang="en-US" sz="3200" u="sng" spc="-75" dirty="0">
              <a:latin typeface="Times New Roman" panose="02020603050405020304" pitchFamily="18" charset="0"/>
              <a:cs typeface="Times New Roman" panose="02020603050405020304" pitchFamily="18" charset="0"/>
            </a:endParaRPr>
          </a:p>
          <a:p>
            <a:pPr marL="241300" marR="5080" indent="-228600">
              <a:spcBef>
                <a:spcPts val="965"/>
              </a:spcBef>
              <a:buFont typeface="Arial MT"/>
              <a:buChar char="•"/>
              <a:tabLst>
                <a:tab pos="240665" algn="l"/>
                <a:tab pos="241300" algn="l"/>
              </a:tabLst>
            </a:pPr>
            <a:endParaRPr lang="en-US" sz="3200" spc="-75" dirty="0">
              <a:latin typeface="Times New Roman" panose="02020603050405020304" pitchFamily="18" charset="0"/>
              <a:cs typeface="Times New Roman" panose="02020603050405020304" pitchFamily="18" charset="0"/>
            </a:endParaRPr>
          </a:p>
          <a:p>
            <a:pPr marL="241300" marR="5080" indent="-228600">
              <a:spcBef>
                <a:spcPts val="965"/>
              </a:spcBef>
              <a:buFont typeface="Arial MT"/>
              <a:buChar char="•"/>
              <a:tabLst>
                <a:tab pos="240665" algn="l"/>
                <a:tab pos="241300" algn="l"/>
              </a:tabLst>
            </a:pPr>
            <a:r>
              <a:rPr sz="3200" spc="-65" dirty="0">
                <a:latin typeface="Times New Roman" panose="02020603050405020304" pitchFamily="18" charset="0"/>
                <a:cs typeface="Times New Roman" panose="02020603050405020304" pitchFamily="18" charset="0"/>
              </a:rPr>
              <a:t>You</a:t>
            </a:r>
            <a:r>
              <a:rPr sz="3200" dirty="0">
                <a:latin typeface="Times New Roman" panose="02020603050405020304" pitchFamily="18" charset="0"/>
                <a:cs typeface="Times New Roman" panose="02020603050405020304" pitchFamily="18" charset="0"/>
              </a:rPr>
              <a:t> can</a:t>
            </a:r>
            <a:r>
              <a:rPr sz="3200" spc="-5" dirty="0">
                <a:latin typeface="Times New Roman" panose="02020603050405020304" pitchFamily="18" charset="0"/>
                <a:cs typeface="Times New Roman" panose="02020603050405020304" pitchFamily="18" charset="0"/>
              </a:rPr>
              <a:t> </a:t>
            </a:r>
            <a:r>
              <a:rPr sz="3200" dirty="0">
                <a:latin typeface="Times New Roman" panose="02020603050405020304" pitchFamily="18" charset="0"/>
                <a:cs typeface="Times New Roman" panose="02020603050405020304" pitchFamily="18" charset="0"/>
              </a:rPr>
              <a:t>do</a:t>
            </a:r>
            <a:r>
              <a:rPr sz="3200" spc="-10" dirty="0">
                <a:latin typeface="Times New Roman" panose="02020603050405020304" pitchFamily="18" charset="0"/>
                <a:cs typeface="Times New Roman" panose="02020603050405020304" pitchFamily="18" charset="0"/>
              </a:rPr>
              <a:t> </a:t>
            </a:r>
            <a:r>
              <a:rPr sz="3200" spc="-5" dirty="0">
                <a:latin typeface="Times New Roman" panose="02020603050405020304" pitchFamily="18" charset="0"/>
                <a:cs typeface="Times New Roman" panose="02020603050405020304" pitchFamily="18" charset="0"/>
              </a:rPr>
              <a:t>this</a:t>
            </a:r>
            <a:r>
              <a:rPr sz="3200" spc="-20" dirty="0">
                <a:latin typeface="Times New Roman" panose="02020603050405020304" pitchFamily="18" charset="0"/>
                <a:cs typeface="Times New Roman" panose="02020603050405020304" pitchFamily="18" charset="0"/>
              </a:rPr>
              <a:t> </a:t>
            </a:r>
            <a:r>
              <a:rPr sz="3200" dirty="0">
                <a:latin typeface="Times New Roman" panose="02020603050405020304" pitchFamily="18" charset="0"/>
                <a:cs typeface="Times New Roman" panose="02020603050405020304" pitchFamily="18" charset="0"/>
              </a:rPr>
              <a:t>by</a:t>
            </a:r>
            <a:r>
              <a:rPr sz="3200" spc="-10" dirty="0">
                <a:latin typeface="Times New Roman" panose="02020603050405020304" pitchFamily="18" charset="0"/>
                <a:cs typeface="Times New Roman" panose="02020603050405020304" pitchFamily="18" charset="0"/>
              </a:rPr>
              <a:t> </a:t>
            </a:r>
            <a:r>
              <a:rPr sz="3200" spc="-5" dirty="0">
                <a:latin typeface="Times New Roman" panose="02020603050405020304" pitchFamily="18" charset="0"/>
                <a:cs typeface="Times New Roman" panose="02020603050405020304" pitchFamily="18" charset="0"/>
              </a:rPr>
              <a:t>telling </a:t>
            </a:r>
            <a:r>
              <a:rPr sz="3200" spc="-484" dirty="0">
                <a:latin typeface="Times New Roman" panose="02020603050405020304" pitchFamily="18" charset="0"/>
                <a:cs typeface="Times New Roman" panose="02020603050405020304" pitchFamily="18" charset="0"/>
              </a:rPr>
              <a:t> </a:t>
            </a:r>
            <a:r>
              <a:rPr sz="3200" dirty="0">
                <a:latin typeface="Times New Roman" panose="02020603050405020304" pitchFamily="18" charset="0"/>
                <a:cs typeface="Times New Roman" panose="02020603050405020304" pitchFamily="18" charset="0"/>
              </a:rPr>
              <a:t>them about the structure </a:t>
            </a:r>
            <a:r>
              <a:rPr sz="3200" b="1" spc="-5" dirty="0">
                <a:solidFill>
                  <a:srgbClr val="FF0000"/>
                </a:solidFill>
                <a:latin typeface="Times New Roman" panose="02020603050405020304" pitchFamily="18" charset="0"/>
                <a:cs typeface="Times New Roman" panose="02020603050405020304" pitchFamily="18" charset="0"/>
              </a:rPr>
              <a:t>(signposting), </a:t>
            </a:r>
            <a:r>
              <a:rPr sz="3200" dirty="0">
                <a:latin typeface="Times New Roman" panose="02020603050405020304" pitchFamily="18" charset="0"/>
                <a:cs typeface="Times New Roman" panose="02020603050405020304" pitchFamily="18" charset="0"/>
              </a:rPr>
              <a:t>by using language that </a:t>
            </a:r>
            <a:r>
              <a:rPr sz="3200" spc="5" dirty="0">
                <a:latin typeface="Times New Roman" panose="02020603050405020304" pitchFamily="18" charset="0"/>
                <a:cs typeface="Times New Roman" panose="02020603050405020304" pitchFamily="18" charset="0"/>
              </a:rPr>
              <a:t> </a:t>
            </a:r>
            <a:r>
              <a:rPr sz="3200" dirty="0">
                <a:latin typeface="Times New Roman" panose="02020603050405020304" pitchFamily="18" charset="0"/>
                <a:cs typeface="Times New Roman" panose="02020603050405020304" pitchFamily="18" charset="0"/>
              </a:rPr>
              <a:t>shows that the </a:t>
            </a:r>
            <a:r>
              <a:rPr sz="3200" spc="-5" dirty="0">
                <a:latin typeface="Times New Roman" panose="02020603050405020304" pitchFamily="18" charset="0"/>
                <a:cs typeface="Times New Roman" panose="02020603050405020304" pitchFamily="18" charset="0"/>
              </a:rPr>
              <a:t>different </a:t>
            </a:r>
            <a:r>
              <a:rPr sz="3200" dirty="0">
                <a:latin typeface="Times New Roman" panose="02020603050405020304" pitchFamily="18" charset="0"/>
                <a:cs typeface="Times New Roman" panose="02020603050405020304" pitchFamily="18" charset="0"/>
              </a:rPr>
              <a:t>aspects of your writing </a:t>
            </a:r>
            <a:r>
              <a:rPr sz="3200" spc="-5" dirty="0">
                <a:latin typeface="Times New Roman" panose="02020603050405020304" pitchFamily="18" charset="0"/>
                <a:cs typeface="Times New Roman" panose="02020603050405020304" pitchFamily="18" charset="0"/>
              </a:rPr>
              <a:t>relate </a:t>
            </a:r>
            <a:r>
              <a:rPr sz="3200" dirty="0">
                <a:latin typeface="Times New Roman" panose="02020603050405020304" pitchFamily="18" charset="0"/>
                <a:cs typeface="Times New Roman" panose="02020603050405020304" pitchFamily="18" charset="0"/>
              </a:rPr>
              <a:t>to each </a:t>
            </a:r>
            <a:r>
              <a:rPr sz="3200" spc="5" dirty="0">
                <a:latin typeface="Times New Roman" panose="02020603050405020304" pitchFamily="18" charset="0"/>
                <a:cs typeface="Times New Roman" panose="02020603050405020304" pitchFamily="18" charset="0"/>
              </a:rPr>
              <a:t> </a:t>
            </a:r>
            <a:r>
              <a:rPr sz="3200" dirty="0">
                <a:latin typeface="Times New Roman" panose="02020603050405020304" pitchFamily="18" charset="0"/>
                <a:cs typeface="Times New Roman" panose="02020603050405020304" pitchFamily="18" charset="0"/>
              </a:rPr>
              <a:t>other </a:t>
            </a:r>
            <a:r>
              <a:rPr sz="3200" b="1" dirty="0">
                <a:solidFill>
                  <a:srgbClr val="FF0000"/>
                </a:solidFill>
                <a:latin typeface="Times New Roman" panose="02020603050405020304" pitchFamily="18" charset="0"/>
                <a:cs typeface="Times New Roman" panose="02020603050405020304" pitchFamily="18" charset="0"/>
              </a:rPr>
              <a:t>(cohesion) </a:t>
            </a:r>
            <a:r>
              <a:rPr sz="3200" dirty="0">
                <a:latin typeface="Times New Roman" panose="02020603050405020304" pitchFamily="18" charset="0"/>
                <a:cs typeface="Times New Roman" panose="02020603050405020304" pitchFamily="18" charset="0"/>
              </a:rPr>
              <a:t>and by </a:t>
            </a:r>
            <a:r>
              <a:rPr sz="3200" spc="-5" dirty="0">
                <a:latin typeface="Times New Roman" panose="02020603050405020304" pitchFamily="18" charset="0"/>
                <a:cs typeface="Times New Roman" panose="02020603050405020304" pitchFamily="18" charset="0"/>
              </a:rPr>
              <a:t>distinguishing </a:t>
            </a:r>
            <a:r>
              <a:rPr sz="3200" dirty="0">
                <a:latin typeface="Times New Roman" panose="02020603050405020304" pitchFamily="18" charset="0"/>
                <a:cs typeface="Times New Roman" panose="02020603050405020304" pitchFamily="18" charset="0"/>
              </a:rPr>
              <a:t>clearly between </a:t>
            </a:r>
            <a:r>
              <a:rPr sz="3200" spc="5" dirty="0">
                <a:latin typeface="Times New Roman" panose="02020603050405020304" pitchFamily="18" charset="0"/>
                <a:cs typeface="Times New Roman" panose="02020603050405020304" pitchFamily="18" charset="0"/>
              </a:rPr>
              <a:t> </a:t>
            </a:r>
            <a:r>
              <a:rPr sz="3200" dirty="0">
                <a:latin typeface="Times New Roman" panose="02020603050405020304" pitchFamily="18" charset="0"/>
                <a:cs typeface="Times New Roman" panose="02020603050405020304" pitchFamily="18" charset="0"/>
              </a:rPr>
              <a:t>paragraphs</a:t>
            </a:r>
            <a:r>
              <a:rPr sz="3200" spc="-35" dirty="0">
                <a:latin typeface="Times New Roman" panose="02020603050405020304" pitchFamily="18" charset="0"/>
                <a:cs typeface="Times New Roman" panose="02020603050405020304" pitchFamily="18" charset="0"/>
              </a:rPr>
              <a:t> </a:t>
            </a:r>
            <a:r>
              <a:rPr sz="3200" b="1" dirty="0">
                <a:solidFill>
                  <a:srgbClr val="FF0000"/>
                </a:solidFill>
                <a:latin typeface="Times New Roman" panose="02020603050405020304" pitchFamily="18" charset="0"/>
                <a:cs typeface="Times New Roman" panose="02020603050405020304" pitchFamily="18" charset="0"/>
              </a:rPr>
              <a:t>(paragraphing).</a:t>
            </a:r>
            <a:endParaRPr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64423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bstract blurred public library with bookshelves">
            <a:extLst>
              <a:ext uri="{FF2B5EF4-FFF2-40B4-BE49-F238E27FC236}">
                <a16:creationId xmlns:a16="http://schemas.microsoft.com/office/drawing/2014/main" id="{2CAA6B03-1564-D9AD-6BB4-93AAFB1F22C6}"/>
              </a:ext>
            </a:extLst>
          </p:cNvPr>
          <p:cNvPicPr>
            <a:picLocks noChangeAspect="1"/>
          </p:cNvPicPr>
          <p:nvPr/>
        </p:nvPicPr>
        <p:blipFill rotWithShape="1">
          <a:blip r:embed="rId2">
            <a:duotone>
              <a:schemeClr val="bg2">
                <a:shade val="45000"/>
                <a:satMod val="135000"/>
              </a:schemeClr>
              <a:prstClr val="white"/>
            </a:duotone>
            <a:alphaModFix amt="35000"/>
          </a:blip>
          <a:srcRect t="641" b="13752"/>
          <a:stretch/>
        </p:blipFill>
        <p:spPr>
          <a:xfrm>
            <a:off x="20" y="10"/>
            <a:ext cx="12801580" cy="7315190"/>
          </a:xfrm>
          <a:prstGeom prst="rect">
            <a:avLst/>
          </a:prstGeom>
        </p:spPr>
      </p:pic>
      <p:sp>
        <p:nvSpPr>
          <p:cNvPr id="2" name="Title 1">
            <a:extLst>
              <a:ext uri="{FF2B5EF4-FFF2-40B4-BE49-F238E27FC236}">
                <a16:creationId xmlns:a16="http://schemas.microsoft.com/office/drawing/2014/main" id="{2FAE3F9C-9EDD-EDA4-81A6-DF428DC3C470}"/>
              </a:ext>
            </a:extLst>
          </p:cNvPr>
          <p:cNvSpPr>
            <a:spLocks noGrp="1"/>
          </p:cNvSpPr>
          <p:nvPr>
            <p:ph type="title"/>
          </p:nvPr>
        </p:nvSpPr>
        <p:spPr>
          <a:xfrm>
            <a:off x="1120140" y="685433"/>
            <a:ext cx="10561320" cy="680912"/>
          </a:xfrm>
        </p:spPr>
        <p:txBody>
          <a:bodyPr>
            <a:normAutofit fontScale="90000"/>
          </a:bodyPr>
          <a:lstStyle/>
          <a:p>
            <a:pPr algn="ctr"/>
            <a:r>
              <a:rPr lang="en-US" b="1" dirty="0"/>
              <a:t>Signposting</a:t>
            </a:r>
            <a:br>
              <a:rPr lang="en-US" b="1" dirty="0"/>
            </a:br>
            <a:endParaRPr lang="en-MY" b="1" dirty="0"/>
          </a:p>
        </p:txBody>
      </p:sp>
      <p:sp>
        <p:nvSpPr>
          <p:cNvPr id="3" name="Content Placeholder 2">
            <a:extLst>
              <a:ext uri="{FF2B5EF4-FFF2-40B4-BE49-F238E27FC236}">
                <a16:creationId xmlns:a16="http://schemas.microsoft.com/office/drawing/2014/main" id="{7CD0E47B-94E4-9D50-AC05-D97B294CCD50}"/>
              </a:ext>
            </a:extLst>
          </p:cNvPr>
          <p:cNvSpPr>
            <a:spLocks noGrp="1"/>
          </p:cNvSpPr>
          <p:nvPr>
            <p:ph idx="1"/>
          </p:nvPr>
        </p:nvSpPr>
        <p:spPr>
          <a:xfrm>
            <a:off x="493986" y="1318376"/>
            <a:ext cx="11813628" cy="4678448"/>
          </a:xfrm>
        </p:spPr>
        <p:txBody>
          <a:bodyPr>
            <a:noAutofit/>
          </a:bodyPr>
          <a:lstStyle/>
          <a:p>
            <a:r>
              <a:rPr lang="en-US" sz="2600" dirty="0">
                <a:highlight>
                  <a:srgbClr val="FFFF00"/>
                </a:highlight>
                <a:latin typeface="Times New Roman" panose="02020603050405020304" pitchFamily="18" charset="0"/>
                <a:cs typeface="Times New Roman" panose="02020603050405020304" pitchFamily="18" charset="0"/>
              </a:rPr>
              <a:t>This involves explicitly stating what the main points or arguments will be, how they relate to each other, and in what order they will be presented.</a:t>
            </a:r>
          </a:p>
          <a:p>
            <a:endParaRPr lang="en-US" sz="2600" dirty="0">
              <a:latin typeface="Times New Roman" panose="02020603050405020304" pitchFamily="18" charset="0"/>
              <a:cs typeface="Times New Roman" panose="02020603050405020304" pitchFamily="18" charset="0"/>
            </a:endParaRPr>
          </a:p>
          <a:p>
            <a:r>
              <a:rPr lang="en-US" sz="2600" b="1" dirty="0">
                <a:latin typeface="Times New Roman" panose="02020603050405020304" pitchFamily="18" charset="0"/>
                <a:cs typeface="Times New Roman" panose="02020603050405020304" pitchFamily="18" charset="0"/>
              </a:rPr>
              <a:t>Introducing a topic: </a:t>
            </a:r>
            <a:r>
              <a:rPr lang="en-US" sz="2600" dirty="0">
                <a:latin typeface="Times New Roman" panose="02020603050405020304" pitchFamily="18" charset="0"/>
                <a:cs typeface="Times New Roman" panose="02020603050405020304" pitchFamily="18" charset="0"/>
              </a:rPr>
              <a:t>"</a:t>
            </a:r>
            <a:r>
              <a:rPr lang="en-US" sz="2600" dirty="0">
                <a:highlight>
                  <a:srgbClr val="00FF00"/>
                </a:highlight>
                <a:latin typeface="Times New Roman" panose="02020603050405020304" pitchFamily="18" charset="0"/>
                <a:cs typeface="Times New Roman" panose="02020603050405020304" pitchFamily="18" charset="0"/>
              </a:rPr>
              <a:t>Let's first delve into</a:t>
            </a:r>
            <a:r>
              <a:rPr lang="en-US" sz="2600" dirty="0">
                <a:latin typeface="Times New Roman" panose="02020603050405020304" pitchFamily="18" charset="0"/>
                <a:cs typeface="Times New Roman" panose="02020603050405020304" pitchFamily="18" charset="0"/>
              </a:rPr>
              <a:t> the pressures of adjusting to university life..."</a:t>
            </a:r>
          </a:p>
          <a:p>
            <a:r>
              <a:rPr lang="en-US" sz="2600" b="1" dirty="0">
                <a:latin typeface="Times New Roman" panose="02020603050405020304" pitchFamily="18" charset="0"/>
                <a:cs typeface="Times New Roman" panose="02020603050405020304" pitchFamily="18" charset="0"/>
              </a:rPr>
              <a:t>Discussing another perspective: </a:t>
            </a:r>
            <a:r>
              <a:rPr lang="en-US" sz="2600" dirty="0">
                <a:latin typeface="Times New Roman" panose="02020603050405020304" pitchFamily="18" charset="0"/>
                <a:cs typeface="Times New Roman" panose="02020603050405020304" pitchFamily="18" charset="0"/>
              </a:rPr>
              <a:t>"</a:t>
            </a:r>
            <a:r>
              <a:rPr lang="en-US" sz="2600" dirty="0">
                <a:highlight>
                  <a:srgbClr val="00FF00"/>
                </a:highlight>
                <a:latin typeface="Times New Roman" panose="02020603050405020304" pitchFamily="18" charset="0"/>
                <a:cs typeface="Times New Roman" panose="02020603050405020304" pitchFamily="18" charset="0"/>
              </a:rPr>
              <a:t>On the flip side</a:t>
            </a:r>
            <a:r>
              <a:rPr lang="en-US" sz="2600" dirty="0">
                <a:latin typeface="Times New Roman" panose="02020603050405020304" pitchFamily="18" charset="0"/>
                <a:cs typeface="Times New Roman" panose="02020603050405020304" pitchFamily="18" charset="0"/>
              </a:rPr>
              <a:t>, some students find the transition smooth due to their preparation in high school..."</a:t>
            </a:r>
          </a:p>
          <a:p>
            <a:r>
              <a:rPr lang="en-US" sz="2600" b="1" dirty="0">
                <a:latin typeface="Times New Roman" panose="02020603050405020304" pitchFamily="18" charset="0"/>
                <a:cs typeface="Times New Roman" panose="02020603050405020304" pitchFamily="18" charset="0"/>
              </a:rPr>
              <a:t>Introducing an example: </a:t>
            </a:r>
            <a:r>
              <a:rPr lang="en-US" sz="2600" dirty="0">
                <a:latin typeface="Times New Roman" panose="02020603050405020304" pitchFamily="18" charset="0"/>
                <a:cs typeface="Times New Roman" panose="02020603050405020304" pitchFamily="18" charset="0"/>
              </a:rPr>
              <a:t>"</a:t>
            </a:r>
            <a:r>
              <a:rPr lang="en-US" sz="2600" dirty="0">
                <a:highlight>
                  <a:srgbClr val="00FF00"/>
                </a:highlight>
                <a:latin typeface="Times New Roman" panose="02020603050405020304" pitchFamily="18" charset="0"/>
                <a:cs typeface="Times New Roman" panose="02020603050405020304" pitchFamily="18" charset="0"/>
              </a:rPr>
              <a:t>For instance</a:t>
            </a:r>
            <a:r>
              <a:rPr lang="en-US" sz="2600" dirty="0">
                <a:latin typeface="Times New Roman" panose="02020603050405020304" pitchFamily="18" charset="0"/>
                <a:cs typeface="Times New Roman" panose="02020603050405020304" pitchFamily="18" charset="0"/>
              </a:rPr>
              <a:t>, during orientation week at XYZ University..."</a:t>
            </a:r>
          </a:p>
          <a:p>
            <a:r>
              <a:rPr lang="en-US" sz="2600" b="1" dirty="0">
                <a:latin typeface="Times New Roman" panose="02020603050405020304" pitchFamily="18" charset="0"/>
                <a:cs typeface="Times New Roman" panose="02020603050405020304" pitchFamily="18" charset="0"/>
              </a:rPr>
              <a:t>Concluding thoughts: </a:t>
            </a:r>
            <a:r>
              <a:rPr lang="en-US" sz="2600" dirty="0">
                <a:latin typeface="Times New Roman" panose="02020603050405020304" pitchFamily="18" charset="0"/>
                <a:cs typeface="Times New Roman" panose="02020603050405020304" pitchFamily="18" charset="0"/>
              </a:rPr>
              <a:t>"</a:t>
            </a:r>
            <a:r>
              <a:rPr lang="en-US" sz="2600" dirty="0">
                <a:highlight>
                  <a:srgbClr val="00FF00"/>
                </a:highlight>
                <a:latin typeface="Times New Roman" panose="02020603050405020304" pitchFamily="18" charset="0"/>
                <a:cs typeface="Times New Roman" panose="02020603050405020304" pitchFamily="18" charset="0"/>
              </a:rPr>
              <a:t>In summary</a:t>
            </a:r>
            <a:r>
              <a:rPr lang="en-US" sz="2600" dirty="0">
                <a:latin typeface="Times New Roman" panose="02020603050405020304" pitchFamily="18" charset="0"/>
                <a:cs typeface="Times New Roman" panose="02020603050405020304" pitchFamily="18" charset="0"/>
              </a:rPr>
              <a:t>, while the start of university can be daunting for many, there are ample resources and experiences to make it memorable."</a:t>
            </a:r>
            <a:endParaRPr lang="en-MY"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6213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bstract blurred public library with bookshelves">
            <a:extLst>
              <a:ext uri="{FF2B5EF4-FFF2-40B4-BE49-F238E27FC236}">
                <a16:creationId xmlns:a16="http://schemas.microsoft.com/office/drawing/2014/main" id="{CEDAA859-0FC7-5DF4-47C6-4DDA1D059F99}"/>
              </a:ext>
            </a:extLst>
          </p:cNvPr>
          <p:cNvPicPr>
            <a:picLocks noChangeAspect="1"/>
          </p:cNvPicPr>
          <p:nvPr/>
        </p:nvPicPr>
        <p:blipFill rotWithShape="1">
          <a:blip r:embed="rId2">
            <a:duotone>
              <a:schemeClr val="bg2">
                <a:shade val="45000"/>
                <a:satMod val="135000"/>
              </a:schemeClr>
              <a:prstClr val="white"/>
            </a:duotone>
            <a:alphaModFix amt="35000"/>
          </a:blip>
          <a:srcRect t="641" b="13752"/>
          <a:stretch/>
        </p:blipFill>
        <p:spPr>
          <a:xfrm>
            <a:off x="20" y="10"/>
            <a:ext cx="12801580" cy="7315190"/>
          </a:xfrm>
          <a:prstGeom prst="rect">
            <a:avLst/>
          </a:prstGeom>
        </p:spPr>
      </p:pic>
      <p:sp>
        <p:nvSpPr>
          <p:cNvPr id="2" name="Title 1">
            <a:extLst>
              <a:ext uri="{FF2B5EF4-FFF2-40B4-BE49-F238E27FC236}">
                <a16:creationId xmlns:a16="http://schemas.microsoft.com/office/drawing/2014/main" id="{D996A93C-5D23-D229-C3D4-E3D0CEFDBBD5}"/>
              </a:ext>
            </a:extLst>
          </p:cNvPr>
          <p:cNvSpPr>
            <a:spLocks noGrp="1"/>
          </p:cNvSpPr>
          <p:nvPr>
            <p:ph type="title"/>
          </p:nvPr>
        </p:nvSpPr>
        <p:spPr>
          <a:xfrm>
            <a:off x="1120140" y="355071"/>
            <a:ext cx="10561320" cy="922650"/>
          </a:xfrm>
        </p:spPr>
        <p:txBody>
          <a:bodyPr>
            <a:normAutofit/>
          </a:bodyPr>
          <a:lstStyle/>
          <a:p>
            <a:pPr algn="ctr"/>
            <a:r>
              <a:rPr lang="en-US" dirty="0"/>
              <a:t>Cohesion</a:t>
            </a:r>
            <a:endParaRPr lang="en-MY" dirty="0"/>
          </a:p>
        </p:txBody>
      </p:sp>
      <p:sp>
        <p:nvSpPr>
          <p:cNvPr id="3" name="Content Placeholder 2">
            <a:extLst>
              <a:ext uri="{FF2B5EF4-FFF2-40B4-BE49-F238E27FC236}">
                <a16:creationId xmlns:a16="http://schemas.microsoft.com/office/drawing/2014/main" id="{5DC1C227-C809-9F18-5B29-DEE75BAB0024}"/>
              </a:ext>
            </a:extLst>
          </p:cNvPr>
          <p:cNvSpPr>
            <a:spLocks noGrp="1"/>
          </p:cNvSpPr>
          <p:nvPr>
            <p:ph idx="1"/>
          </p:nvPr>
        </p:nvSpPr>
        <p:spPr>
          <a:xfrm>
            <a:off x="525517" y="1277722"/>
            <a:ext cx="11855669" cy="5543492"/>
          </a:xfrm>
        </p:spPr>
        <p:txBody>
          <a:bodyPr>
            <a:normAutofit fontScale="92500" lnSpcReduction="10000"/>
          </a:bodyPr>
          <a:lstStyle/>
          <a:p>
            <a:r>
              <a:rPr lang="en-US" sz="2800" dirty="0">
                <a:highlight>
                  <a:srgbClr val="FFFF00"/>
                </a:highlight>
                <a:latin typeface="Times New Roman" panose="02020603050405020304" pitchFamily="18" charset="0"/>
                <a:cs typeface="Times New Roman" panose="02020603050405020304" pitchFamily="18" charset="0"/>
              </a:rPr>
              <a:t>This ensures that your writing flows smoothly. Cohesion can be achieved through the use of : </a:t>
            </a:r>
          </a:p>
          <a:p>
            <a:endParaRPr lang="en-US" sz="2800"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Using transitional words: </a:t>
            </a:r>
            <a:r>
              <a:rPr lang="en-US" sz="2800" dirty="0">
                <a:latin typeface="Times New Roman" panose="02020603050405020304" pitchFamily="18" charset="0"/>
                <a:cs typeface="Times New Roman" panose="02020603050405020304" pitchFamily="18" charset="0"/>
              </a:rPr>
              <a:t>"</a:t>
            </a:r>
            <a:r>
              <a:rPr lang="en-US" sz="2800" b="1" dirty="0">
                <a:highlight>
                  <a:srgbClr val="00FF00"/>
                </a:highlight>
                <a:latin typeface="Times New Roman" panose="02020603050405020304" pitchFamily="18" charset="0"/>
                <a:cs typeface="Times New Roman" panose="02020603050405020304" pitchFamily="18" charset="0"/>
              </a:rPr>
              <a:t>Moreover</a:t>
            </a:r>
            <a:r>
              <a:rPr lang="en-US" sz="2800" dirty="0">
                <a:latin typeface="Times New Roman" panose="02020603050405020304" pitchFamily="18" charset="0"/>
                <a:cs typeface="Times New Roman" panose="02020603050405020304" pitchFamily="18" charset="0"/>
              </a:rPr>
              <a:t>, joining clubs can be a great way to meet people...", “</a:t>
            </a:r>
            <a:r>
              <a:rPr lang="en-US" sz="2800" b="1" dirty="0">
                <a:highlight>
                  <a:srgbClr val="00FF00"/>
                </a:highlight>
                <a:latin typeface="Times New Roman" panose="02020603050405020304" pitchFamily="18" charset="0"/>
                <a:cs typeface="Times New Roman" panose="02020603050405020304" pitchFamily="18" charset="0"/>
              </a:rPr>
              <a:t>In</a:t>
            </a:r>
            <a:r>
              <a:rPr lang="en-US" sz="2800" dirty="0">
                <a:highlight>
                  <a:srgbClr val="00FF00"/>
                </a:highlight>
                <a:latin typeface="Times New Roman" panose="02020603050405020304" pitchFamily="18" charset="0"/>
                <a:cs typeface="Times New Roman" panose="02020603050405020304" pitchFamily="18" charset="0"/>
              </a:rPr>
              <a:t> </a:t>
            </a:r>
            <a:r>
              <a:rPr lang="en-US" sz="2800" b="1" dirty="0">
                <a:highlight>
                  <a:srgbClr val="00FF00"/>
                </a:highlight>
                <a:latin typeface="Times New Roman" panose="02020603050405020304" pitchFamily="18" charset="0"/>
                <a:cs typeface="Times New Roman" panose="02020603050405020304" pitchFamily="18" charset="0"/>
              </a:rPr>
              <a:t>contrast</a:t>
            </a:r>
            <a:r>
              <a:rPr lang="en-US" sz="2800" dirty="0">
                <a:latin typeface="Times New Roman" panose="02020603050405020304" pitchFamily="18" charset="0"/>
                <a:cs typeface="Times New Roman" panose="02020603050405020304" pitchFamily="18" charset="0"/>
              </a:rPr>
              <a:t>, some students prefer to focus solely on their academics in the first year..."</a:t>
            </a:r>
          </a:p>
          <a:p>
            <a:r>
              <a:rPr lang="en-US" sz="2800" b="1" dirty="0">
                <a:latin typeface="Times New Roman" panose="02020603050405020304" pitchFamily="18" charset="0"/>
                <a:cs typeface="Times New Roman" panose="02020603050405020304" pitchFamily="18" charset="0"/>
              </a:rPr>
              <a:t>Repeating key terms for emphasis: </a:t>
            </a:r>
            <a:r>
              <a:rPr lang="en-US" sz="2800" dirty="0">
                <a:latin typeface="Times New Roman" panose="02020603050405020304" pitchFamily="18" charset="0"/>
                <a:cs typeface="Times New Roman" panose="02020603050405020304" pitchFamily="18" charset="0"/>
              </a:rPr>
              <a:t>"The stress of exams is real. </a:t>
            </a:r>
            <a:r>
              <a:rPr lang="en-US" sz="2800" dirty="0">
                <a:highlight>
                  <a:srgbClr val="FFFF00"/>
                </a:highlight>
                <a:latin typeface="Times New Roman" panose="02020603050405020304" pitchFamily="18" charset="0"/>
                <a:cs typeface="Times New Roman" panose="02020603050405020304" pitchFamily="18" charset="0"/>
              </a:rPr>
              <a:t>Managing this stress</a:t>
            </a:r>
            <a:r>
              <a:rPr lang="en-US" sz="2800" dirty="0">
                <a:latin typeface="Times New Roman" panose="02020603050405020304" pitchFamily="18" charset="0"/>
                <a:cs typeface="Times New Roman" panose="02020603050405020304" pitchFamily="18" charset="0"/>
              </a:rPr>
              <a:t> is crucial for both mental and academic well-being."</a:t>
            </a:r>
          </a:p>
          <a:p>
            <a:r>
              <a:rPr lang="en-US" sz="2800" b="1" dirty="0">
                <a:latin typeface="Times New Roman" panose="02020603050405020304" pitchFamily="18" charset="0"/>
                <a:cs typeface="Times New Roman" panose="02020603050405020304" pitchFamily="18" charset="0"/>
              </a:rPr>
              <a:t>Pronoun references: </a:t>
            </a:r>
            <a:r>
              <a:rPr lang="en-US" sz="2800" dirty="0">
                <a:latin typeface="Times New Roman" panose="02020603050405020304" pitchFamily="18" charset="0"/>
                <a:cs typeface="Times New Roman" panose="02020603050405020304" pitchFamily="18" charset="0"/>
              </a:rPr>
              <a:t>"The university library offers a vast array of resources. </a:t>
            </a:r>
            <a:r>
              <a:rPr lang="en-US" sz="2800" dirty="0">
                <a:highlight>
                  <a:srgbClr val="00FFFF"/>
                </a:highlight>
                <a:latin typeface="Times New Roman" panose="02020603050405020304" pitchFamily="18" charset="0"/>
                <a:cs typeface="Times New Roman" panose="02020603050405020304" pitchFamily="18" charset="0"/>
              </a:rPr>
              <a:t>It</a:t>
            </a:r>
            <a:r>
              <a:rPr lang="en-US" sz="2800" dirty="0">
                <a:latin typeface="Times New Roman" panose="02020603050405020304" pitchFamily="18" charset="0"/>
                <a:cs typeface="Times New Roman" panose="02020603050405020304" pitchFamily="18" charset="0"/>
              </a:rPr>
              <a:t> has become a haven for many during the exam period."</a:t>
            </a:r>
          </a:p>
          <a:p>
            <a:r>
              <a:rPr lang="en-US" sz="2800" b="1" dirty="0">
                <a:latin typeface="Times New Roman" panose="02020603050405020304" pitchFamily="18" charset="0"/>
                <a:cs typeface="Times New Roman" panose="02020603050405020304" pitchFamily="18" charset="0"/>
              </a:rPr>
              <a:t>Synonyms for variety: </a:t>
            </a:r>
            <a:r>
              <a:rPr lang="en-US" sz="2800" dirty="0">
                <a:latin typeface="Times New Roman" panose="02020603050405020304" pitchFamily="18" charset="0"/>
                <a:cs typeface="Times New Roman" panose="02020603050405020304" pitchFamily="18" charset="0"/>
              </a:rPr>
              <a:t>Instead of overusing "study", you might switch between </a:t>
            </a:r>
            <a:r>
              <a:rPr lang="en-US" sz="2800" dirty="0">
                <a:highlight>
                  <a:srgbClr val="FF00FF"/>
                </a:highlight>
                <a:latin typeface="Times New Roman" panose="02020603050405020304" pitchFamily="18" charset="0"/>
                <a:cs typeface="Times New Roman" panose="02020603050405020304" pitchFamily="18" charset="0"/>
              </a:rPr>
              <a:t>"revise", "review", and "learn".</a:t>
            </a:r>
          </a:p>
          <a:p>
            <a:pPr marL="0" indent="0">
              <a:buNone/>
            </a:pPr>
            <a:endParaRPr lang="en-MY"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35651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801601" cy="73152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7" name="Rectangle 16">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827" y="241776"/>
            <a:ext cx="12308739" cy="6808012"/>
          </a:xfrm>
          <a:prstGeom prst="rect">
            <a:avLst/>
          </a:prstGeom>
          <a:ln w="6350" cap="flat" cmpd="sng" algn="ctr">
            <a:noFill/>
            <a:prstDash val="solid"/>
          </a:ln>
          <a:effectLst>
            <a:softEdge rad="0"/>
          </a:effectLst>
        </p:spPr>
        <p:txBody>
          <a:bodyPr/>
          <a:lstStyle/>
          <a:p>
            <a:endParaRPr lang="en-MY"/>
          </a:p>
        </p:txBody>
      </p:sp>
      <p:sp>
        <p:nvSpPr>
          <p:cNvPr id="2" name="Title 1">
            <a:extLst>
              <a:ext uri="{FF2B5EF4-FFF2-40B4-BE49-F238E27FC236}">
                <a16:creationId xmlns:a16="http://schemas.microsoft.com/office/drawing/2014/main" id="{75A4B008-A2BB-12F8-5CD8-E76C43091B78}"/>
              </a:ext>
            </a:extLst>
          </p:cNvPr>
          <p:cNvSpPr>
            <a:spLocks noGrp="1"/>
          </p:cNvSpPr>
          <p:nvPr>
            <p:ph type="title"/>
          </p:nvPr>
        </p:nvSpPr>
        <p:spPr>
          <a:xfrm>
            <a:off x="435501" y="413125"/>
            <a:ext cx="11893133" cy="942709"/>
          </a:xfrm>
        </p:spPr>
        <p:txBody>
          <a:bodyPr>
            <a:normAutofit/>
          </a:bodyPr>
          <a:lstStyle/>
          <a:p>
            <a:pPr algn="ctr"/>
            <a:r>
              <a:rPr lang="en-US" b="1" i="0" dirty="0">
                <a:effectLst/>
                <a:latin typeface="Times New Roman" panose="02020603050405020304" pitchFamily="18" charset="0"/>
                <a:cs typeface="Times New Roman" panose="02020603050405020304" pitchFamily="18" charset="0"/>
              </a:rPr>
              <a:t>Paragraphing</a:t>
            </a:r>
            <a:endParaRPr lang="en-MY" dirty="0"/>
          </a:p>
        </p:txBody>
      </p:sp>
      <p:sp>
        <p:nvSpPr>
          <p:cNvPr id="3" name="Content Placeholder 2">
            <a:extLst>
              <a:ext uri="{FF2B5EF4-FFF2-40B4-BE49-F238E27FC236}">
                <a16:creationId xmlns:a16="http://schemas.microsoft.com/office/drawing/2014/main" id="{EF09A287-6C2E-D8E4-02AF-7C7157004AD9}"/>
              </a:ext>
            </a:extLst>
          </p:cNvPr>
          <p:cNvSpPr>
            <a:spLocks noGrp="1"/>
          </p:cNvSpPr>
          <p:nvPr>
            <p:ph idx="1"/>
          </p:nvPr>
        </p:nvSpPr>
        <p:spPr>
          <a:xfrm>
            <a:off x="435501" y="1527183"/>
            <a:ext cx="11987727" cy="5374891"/>
          </a:xfrm>
        </p:spPr>
        <p:txBody>
          <a:bodyPr>
            <a:normAutofit fontScale="92500" lnSpcReduction="10000"/>
          </a:bodyPr>
          <a:lstStyle/>
          <a:p>
            <a:pPr>
              <a:lnSpc>
                <a:spcPct val="100000"/>
              </a:lnSpc>
            </a:pPr>
            <a:r>
              <a:rPr lang="en-US" sz="2400" i="0" dirty="0">
                <a:effectLst/>
                <a:highlight>
                  <a:srgbClr val="FFFF00"/>
                </a:highlight>
                <a:latin typeface="Times New Roman" panose="02020603050405020304" pitchFamily="18" charset="0"/>
                <a:cs typeface="Times New Roman" panose="02020603050405020304" pitchFamily="18" charset="0"/>
              </a:rPr>
              <a:t>Each paragraph should have a clear main idea and all the sentences in that paragraph should support or elaborate on that idea. </a:t>
            </a:r>
          </a:p>
          <a:p>
            <a:pPr>
              <a:lnSpc>
                <a:spcPct val="100000"/>
              </a:lnSpc>
            </a:pPr>
            <a:endParaRPr lang="en-US" sz="2400" b="1" dirty="0">
              <a:latin typeface="Times New Roman" panose="02020603050405020304" pitchFamily="18" charset="0"/>
              <a:cs typeface="Times New Roman" panose="02020603050405020304" pitchFamily="18" charset="0"/>
            </a:endParaRPr>
          </a:p>
          <a:p>
            <a:pPr>
              <a:lnSpc>
                <a:spcPct val="100000"/>
              </a:lnSpc>
            </a:pPr>
            <a:r>
              <a:rPr lang="en-US" sz="2400" b="1" dirty="0">
                <a:latin typeface="Times New Roman" panose="02020603050405020304" pitchFamily="18" charset="0"/>
                <a:cs typeface="Times New Roman" panose="02020603050405020304" pitchFamily="18" charset="0"/>
              </a:rPr>
              <a:t>Introducing a new idea:</a:t>
            </a:r>
          </a:p>
          <a:p>
            <a:pPr>
              <a:lnSpc>
                <a:spcPct val="100000"/>
              </a:lnSpc>
            </a:pPr>
            <a:r>
              <a:rPr lang="en-US" sz="2400" dirty="0">
                <a:latin typeface="Times New Roman" panose="02020603050405020304" pitchFamily="18" charset="0"/>
                <a:cs typeface="Times New Roman" panose="02020603050405020304" pitchFamily="18" charset="0"/>
              </a:rPr>
              <a:t>Paragraph 1: "Urban gardens have become increasingly popular in recent years."</a:t>
            </a:r>
          </a:p>
          <a:p>
            <a:pPr>
              <a:lnSpc>
                <a:spcPct val="100000"/>
              </a:lnSpc>
            </a:pPr>
            <a:r>
              <a:rPr lang="en-US" sz="2400" dirty="0">
                <a:latin typeface="Times New Roman" panose="02020603050405020304" pitchFamily="18" charset="0"/>
                <a:cs typeface="Times New Roman" panose="02020603050405020304" pitchFamily="18" charset="0"/>
              </a:rPr>
              <a:t>Paragraph 2: "Another trend in sustainable living is the reduction of single-use plastics."</a:t>
            </a:r>
          </a:p>
          <a:p>
            <a:pPr>
              <a:lnSpc>
                <a:spcPct val="100000"/>
              </a:lnSpc>
            </a:pPr>
            <a:r>
              <a:rPr lang="en-US" sz="2400" b="1" dirty="0">
                <a:latin typeface="Times New Roman" panose="02020603050405020304" pitchFamily="18" charset="0"/>
                <a:cs typeface="Times New Roman" panose="02020603050405020304" pitchFamily="18" charset="0"/>
              </a:rPr>
              <a:t>Providing support for an idea:</a:t>
            </a:r>
          </a:p>
          <a:p>
            <a:pPr>
              <a:lnSpc>
                <a:spcPct val="100000"/>
              </a:lnSpc>
            </a:pPr>
            <a:r>
              <a:rPr lang="en-US" sz="2400" dirty="0">
                <a:latin typeface="Times New Roman" panose="02020603050405020304" pitchFamily="18" charset="0"/>
                <a:cs typeface="Times New Roman" panose="02020603050405020304" pitchFamily="18" charset="0"/>
              </a:rPr>
              <a:t>Paragraph 1: "Solar energy has numerous advantages."</a:t>
            </a:r>
          </a:p>
          <a:p>
            <a:pPr>
              <a:lnSpc>
                <a:spcPct val="100000"/>
              </a:lnSpc>
            </a:pPr>
            <a:r>
              <a:rPr lang="en-US" sz="2400" dirty="0">
                <a:latin typeface="Times New Roman" panose="02020603050405020304" pitchFamily="18" charset="0"/>
                <a:cs typeface="Times New Roman" panose="02020603050405020304" pitchFamily="18" charset="0"/>
              </a:rPr>
              <a:t>The subsequent sentences might discuss its renewable nature, cost savings in the long run, and environmental benefits.</a:t>
            </a:r>
          </a:p>
          <a:p>
            <a:pPr>
              <a:lnSpc>
                <a:spcPct val="100000"/>
              </a:lnSpc>
            </a:pPr>
            <a:r>
              <a:rPr lang="en-US" sz="2400" b="1" dirty="0">
                <a:latin typeface="Times New Roman" panose="02020603050405020304" pitchFamily="18" charset="0"/>
                <a:cs typeface="Times New Roman" panose="02020603050405020304" pitchFamily="18" charset="0"/>
              </a:rPr>
              <a:t>Contrasting ideas:</a:t>
            </a:r>
          </a:p>
          <a:p>
            <a:pPr>
              <a:lnSpc>
                <a:spcPct val="100000"/>
              </a:lnSpc>
            </a:pPr>
            <a:r>
              <a:rPr lang="en-US" sz="2400" dirty="0">
                <a:latin typeface="Times New Roman" panose="02020603050405020304" pitchFamily="18" charset="0"/>
                <a:cs typeface="Times New Roman" panose="02020603050405020304" pitchFamily="18" charset="0"/>
              </a:rPr>
              <a:t>Paragraph 1: "Many people believe that online learning is the future of education."</a:t>
            </a:r>
          </a:p>
          <a:p>
            <a:pPr>
              <a:lnSpc>
                <a:spcPct val="100000"/>
              </a:lnSpc>
            </a:pPr>
            <a:r>
              <a:rPr lang="en-US" sz="2400" dirty="0">
                <a:latin typeface="Times New Roman" panose="02020603050405020304" pitchFamily="18" charset="0"/>
                <a:cs typeface="Times New Roman" panose="02020603050405020304" pitchFamily="18" charset="0"/>
              </a:rPr>
              <a:t>Paragraph 2: "Yet, there are undeniable advantages to traditional classroom learning."</a:t>
            </a:r>
            <a:endParaRPr lang="en-MY"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37097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598" y="-1"/>
            <a:ext cx="13004801" cy="73152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2733" y="241776"/>
            <a:ext cx="12504115" cy="6808013"/>
          </a:xfrm>
          <a:prstGeom prst="rect">
            <a:avLst/>
          </a:prstGeom>
          <a:ln w="6350" cap="flat" cmpd="sng" algn="ctr">
            <a:noFill/>
            <a:prstDash val="solid"/>
          </a:ln>
          <a:effectLst>
            <a:softEdge rad="0"/>
          </a:effectLst>
        </p:spPr>
        <p:txBody>
          <a:bodyPr/>
          <a:lstStyle/>
          <a:p>
            <a:pPr marL="0" marR="0" lvl="0" indent="0" algn="l" defTabSz="951799"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6" name="Picture 5" descr="A logo of a university&#10;&#10;Description automatically generated">
            <a:extLst>
              <a:ext uri="{FF2B5EF4-FFF2-40B4-BE49-F238E27FC236}">
                <a16:creationId xmlns:a16="http://schemas.microsoft.com/office/drawing/2014/main" id="{2BE31AD7-DBE4-F5CB-46A6-8889CF0CF4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5190" y="230413"/>
            <a:ext cx="1117601" cy="1097280"/>
          </a:xfrm>
          <a:prstGeom prst="rect">
            <a:avLst/>
          </a:prstGeom>
          <a:ln>
            <a:noFill/>
          </a:ln>
          <a:effectLst>
            <a:softEdge rad="112500"/>
          </a:effectLst>
        </p:spPr>
      </p:pic>
      <p:sp>
        <p:nvSpPr>
          <p:cNvPr id="8" name="object 2">
            <a:extLst>
              <a:ext uri="{FF2B5EF4-FFF2-40B4-BE49-F238E27FC236}">
                <a16:creationId xmlns:a16="http://schemas.microsoft.com/office/drawing/2014/main" id="{171B205F-DF0B-0A54-F5E3-2C5F4CE2DDAA}"/>
              </a:ext>
            </a:extLst>
          </p:cNvPr>
          <p:cNvSpPr txBox="1">
            <a:spLocks/>
          </p:cNvSpPr>
          <p:nvPr/>
        </p:nvSpPr>
        <p:spPr>
          <a:xfrm>
            <a:off x="962526" y="644163"/>
            <a:ext cx="10326309" cy="843821"/>
          </a:xfrm>
          <a:prstGeom prst="rect">
            <a:avLst/>
          </a:prstGeom>
        </p:spPr>
        <p:txBody>
          <a:bodyPr vert="horz" wrap="square" lIns="0" tIns="12700" rIns="0" bIns="0" rtlCol="0" anchor="ctr">
            <a:spAutoFit/>
          </a:bodyPr>
          <a:lstStyle>
            <a:lvl1pPr algn="l" defTabSz="975321" rtl="0" eaLnBrk="1" latinLnBrk="0" hangingPunct="1">
              <a:lnSpc>
                <a:spcPct val="90000"/>
              </a:lnSpc>
              <a:spcBef>
                <a:spcPct val="0"/>
              </a:spcBef>
              <a:buNone/>
              <a:defRPr lang="en-US" sz="4480" i="0" kern="1200" cap="none" spc="0" baseline="0" dirty="0">
                <a:solidFill>
                  <a:schemeClr val="tx1">
                    <a:lumMod val="85000"/>
                    <a:lumOff val="15000"/>
                  </a:schemeClr>
                </a:solidFill>
                <a:effectLst/>
                <a:latin typeface="+mj-lt"/>
                <a:ea typeface="+mn-ea"/>
                <a:cs typeface="+mn-cs"/>
              </a:defRPr>
            </a:lvl1pPr>
          </a:lstStyle>
          <a:p>
            <a:pPr marL="12700" marR="0" lvl="0" indent="0" algn="ctr" defTabSz="975321" rtl="0" eaLnBrk="1" fontAlgn="auto" latinLnBrk="0" hangingPunct="1">
              <a:lnSpc>
                <a:spcPct val="100000"/>
              </a:lnSpc>
              <a:spcBef>
                <a:spcPts val="100"/>
              </a:spcBef>
              <a:spcAft>
                <a:spcPts val="0"/>
              </a:spcAft>
              <a:buClrTx/>
              <a:buSzTx/>
              <a:buFontTx/>
              <a:buNone/>
              <a:tabLst/>
              <a:defRPr/>
            </a:pPr>
            <a:r>
              <a:rPr lang="en-US" sz="5400" b="1" dirty="0">
                <a:latin typeface="Times New Roman" panose="02020603050405020304" pitchFamily="18" charset="0"/>
                <a:cs typeface="Times New Roman" panose="02020603050405020304" pitchFamily="18" charset="0"/>
              </a:rPr>
              <a:t>The</a:t>
            </a:r>
            <a:r>
              <a:rPr lang="en-US" sz="5400" b="1" spc="-15" dirty="0">
                <a:latin typeface="Times New Roman" panose="02020603050405020304" pitchFamily="18" charset="0"/>
                <a:cs typeface="Times New Roman" panose="02020603050405020304" pitchFamily="18" charset="0"/>
              </a:rPr>
              <a:t> </a:t>
            </a:r>
            <a:r>
              <a:rPr lang="en-US" sz="5400" b="1" spc="-10" dirty="0">
                <a:latin typeface="Times New Roman" panose="02020603050405020304" pitchFamily="18" charset="0"/>
                <a:cs typeface="Times New Roman" panose="02020603050405020304" pitchFamily="18" charset="0"/>
              </a:rPr>
              <a:t>structure</a:t>
            </a:r>
            <a:r>
              <a:rPr lang="en-US" sz="5400" b="1" spc="-55" dirty="0">
                <a:latin typeface="Times New Roman" panose="02020603050405020304" pitchFamily="18" charset="0"/>
                <a:cs typeface="Times New Roman" panose="02020603050405020304" pitchFamily="18" charset="0"/>
              </a:rPr>
              <a:t> </a:t>
            </a:r>
            <a:r>
              <a:rPr lang="en-US" sz="5400" b="1" dirty="0">
                <a:latin typeface="Times New Roman" panose="02020603050405020304" pitchFamily="18" charset="0"/>
                <a:cs typeface="Times New Roman" panose="02020603050405020304" pitchFamily="18" charset="0"/>
              </a:rPr>
              <a:t>of</a:t>
            </a:r>
            <a:r>
              <a:rPr lang="en-US" sz="5400" b="1" spc="-15" dirty="0">
                <a:latin typeface="Times New Roman" panose="02020603050405020304" pitchFamily="18" charset="0"/>
                <a:cs typeface="Times New Roman" panose="02020603050405020304" pitchFamily="18" charset="0"/>
              </a:rPr>
              <a:t> </a:t>
            </a:r>
            <a:r>
              <a:rPr lang="en-US" sz="5400" b="1" dirty="0">
                <a:latin typeface="Times New Roman" panose="02020603050405020304" pitchFamily="18" charset="0"/>
                <a:cs typeface="Times New Roman" panose="02020603050405020304" pitchFamily="18" charset="0"/>
              </a:rPr>
              <a:t>paragraphs</a:t>
            </a:r>
            <a:endParaRPr kumimoji="0" lang="en-US" sz="5400" b="1"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cs typeface="Times New Roman" panose="02020603050405020304" pitchFamily="18" charset="0"/>
            </a:endParaRPr>
          </a:p>
        </p:txBody>
      </p:sp>
      <p:sp>
        <p:nvSpPr>
          <p:cNvPr id="10" name="object 5">
            <a:extLst>
              <a:ext uri="{FF2B5EF4-FFF2-40B4-BE49-F238E27FC236}">
                <a16:creationId xmlns:a16="http://schemas.microsoft.com/office/drawing/2014/main" id="{028BCBDF-D78E-D83C-67EF-9D7632EEA15C}"/>
              </a:ext>
            </a:extLst>
          </p:cNvPr>
          <p:cNvSpPr txBox="1"/>
          <p:nvPr/>
        </p:nvSpPr>
        <p:spPr>
          <a:xfrm>
            <a:off x="547420" y="1890371"/>
            <a:ext cx="11706760" cy="4941737"/>
          </a:xfrm>
          <a:prstGeom prst="rect">
            <a:avLst/>
          </a:prstGeom>
        </p:spPr>
        <p:txBody>
          <a:bodyPr vert="horz" wrap="square" lIns="0" tIns="47625" rIns="0" bIns="0" rtlCol="0">
            <a:spAutoFit/>
          </a:bodyPr>
          <a:lstStyle/>
          <a:p>
            <a:pPr marL="12700">
              <a:spcBef>
                <a:spcPts val="860"/>
              </a:spcBef>
            </a:pPr>
            <a:r>
              <a:rPr lang="en-US" sz="3200" dirty="0">
                <a:latin typeface="Times New Roman" panose="02020603050405020304" pitchFamily="18" charset="0"/>
                <a:cs typeface="Times New Roman" panose="02020603050405020304" pitchFamily="18" charset="0"/>
              </a:rPr>
              <a:t>A</a:t>
            </a:r>
            <a:r>
              <a:rPr lang="en-US" sz="3200" spc="-114"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paragraph</a:t>
            </a:r>
            <a:r>
              <a:rPr lang="en-US" sz="3200" spc="-35" dirty="0">
                <a:latin typeface="Times New Roman" panose="02020603050405020304" pitchFamily="18" charset="0"/>
                <a:cs typeface="Times New Roman" panose="02020603050405020304" pitchFamily="18" charset="0"/>
              </a:rPr>
              <a:t> </a:t>
            </a:r>
            <a:r>
              <a:rPr lang="en-US" sz="3200" spc="-5" dirty="0">
                <a:latin typeface="Times New Roman" panose="02020603050405020304" pitchFamily="18" charset="0"/>
                <a:cs typeface="Times New Roman" panose="02020603050405020304" pitchFamily="18" charset="0"/>
              </a:rPr>
              <a:t>normally</a:t>
            </a:r>
            <a:r>
              <a:rPr lang="en-US" sz="3200" spc="-35"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has</a:t>
            </a:r>
            <a:r>
              <a:rPr lang="en-US" sz="3200" spc="-1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three</a:t>
            </a:r>
            <a:r>
              <a:rPr lang="en-US" sz="3200" spc="-25"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parts:</a:t>
            </a:r>
          </a:p>
          <a:p>
            <a:pPr marL="12700">
              <a:spcBef>
                <a:spcPts val="860"/>
              </a:spcBef>
            </a:pPr>
            <a:endParaRPr lang="en-US" sz="3200" dirty="0">
              <a:latin typeface="Times New Roman" panose="02020603050405020304" pitchFamily="18" charset="0"/>
              <a:cs typeface="Times New Roman" panose="02020603050405020304" pitchFamily="18" charset="0"/>
            </a:endParaRPr>
          </a:p>
          <a:p>
            <a:pPr marL="469900" marR="295910" indent="-457200">
              <a:spcBef>
                <a:spcPts val="1030"/>
              </a:spcBef>
              <a:buFont typeface="Times New Roman"/>
              <a:buAutoNum type="arabicPeriod"/>
              <a:tabLst>
                <a:tab pos="528955" algn="l"/>
                <a:tab pos="529590" algn="l"/>
              </a:tabLst>
            </a:pPr>
            <a:r>
              <a:rPr lang="en-US" sz="3200" dirty="0">
                <a:latin typeface="Times New Roman" panose="02020603050405020304" pitchFamily="18" charset="0"/>
                <a:cs typeface="Times New Roman" panose="02020603050405020304" pitchFamily="18" charset="0"/>
              </a:rPr>
              <a:t>	</a:t>
            </a:r>
            <a:r>
              <a:rPr lang="en-US" sz="3200" spc="-30" dirty="0">
                <a:highlight>
                  <a:srgbClr val="FFFF00"/>
                </a:highlight>
                <a:latin typeface="Times New Roman" panose="02020603050405020304" pitchFamily="18" charset="0"/>
                <a:cs typeface="Times New Roman" panose="02020603050405020304" pitchFamily="18" charset="0"/>
              </a:rPr>
              <a:t>Topic</a:t>
            </a:r>
            <a:r>
              <a:rPr lang="en-US" sz="3200" spc="-25" dirty="0">
                <a:highlight>
                  <a:srgbClr val="FFFF00"/>
                </a:highlight>
                <a:latin typeface="Times New Roman" panose="02020603050405020304" pitchFamily="18" charset="0"/>
                <a:cs typeface="Times New Roman" panose="02020603050405020304" pitchFamily="18" charset="0"/>
              </a:rPr>
              <a:t> </a:t>
            </a:r>
            <a:r>
              <a:rPr lang="en-US" sz="3200" dirty="0">
                <a:highlight>
                  <a:srgbClr val="FFFF00"/>
                </a:highlight>
                <a:latin typeface="Times New Roman" panose="02020603050405020304" pitchFamily="18" charset="0"/>
                <a:cs typeface="Times New Roman" panose="02020603050405020304" pitchFamily="18" charset="0"/>
              </a:rPr>
              <a:t>sentence</a:t>
            </a:r>
            <a:r>
              <a:rPr lang="en-US" sz="3200" spc="-10" dirty="0">
                <a:highlight>
                  <a:srgbClr val="FFFF00"/>
                </a:highlight>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 what</a:t>
            </a:r>
            <a:r>
              <a:rPr lang="en-US" sz="3200" spc="-2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is</a:t>
            </a:r>
            <a:r>
              <a:rPr lang="en-US" sz="3200" spc="5" dirty="0">
                <a:latin typeface="Times New Roman" panose="02020603050405020304" pitchFamily="18" charset="0"/>
                <a:cs typeface="Times New Roman" panose="02020603050405020304" pitchFamily="18" charset="0"/>
              </a:rPr>
              <a:t> </a:t>
            </a:r>
            <a:r>
              <a:rPr lang="en-US" sz="3200" spc="-5" dirty="0">
                <a:latin typeface="Times New Roman" panose="02020603050405020304" pitchFamily="18" charset="0"/>
                <a:cs typeface="Times New Roman" panose="02020603050405020304" pitchFamily="18" charset="0"/>
              </a:rPr>
              <a:t>the</a:t>
            </a:r>
            <a:r>
              <a:rPr lang="en-US" sz="3200" spc="-1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overall</a:t>
            </a:r>
            <a:r>
              <a:rPr lang="en-US" sz="3200" spc="-4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point</a:t>
            </a:r>
            <a:r>
              <a:rPr lang="en-US" sz="3200" spc="-25"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that</a:t>
            </a:r>
            <a:r>
              <a:rPr lang="en-US" sz="3200" spc="-2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the</a:t>
            </a:r>
            <a:r>
              <a:rPr lang="en-US" sz="3200" spc="-5"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paragraph</a:t>
            </a:r>
            <a:r>
              <a:rPr lang="en-US" sz="3200" spc="-3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is </a:t>
            </a:r>
            <a:r>
              <a:rPr lang="en-US" sz="3200" spc="-484" dirty="0">
                <a:latin typeface="Times New Roman" panose="02020603050405020304" pitchFamily="18" charset="0"/>
                <a:cs typeface="Times New Roman" panose="02020603050405020304" pitchFamily="18" charset="0"/>
              </a:rPr>
              <a:t> </a:t>
            </a:r>
            <a:r>
              <a:rPr lang="en-US" sz="3200" spc="-5" dirty="0">
                <a:latin typeface="Times New Roman" panose="02020603050405020304" pitchFamily="18" charset="0"/>
                <a:cs typeface="Times New Roman" panose="02020603050405020304" pitchFamily="18" charset="0"/>
              </a:rPr>
              <a:t>making?</a:t>
            </a:r>
            <a:endParaRPr lang="en-US" sz="3200" dirty="0">
              <a:latin typeface="Times New Roman" panose="02020603050405020304" pitchFamily="18" charset="0"/>
              <a:cs typeface="Times New Roman" panose="02020603050405020304" pitchFamily="18" charset="0"/>
            </a:endParaRPr>
          </a:p>
          <a:p>
            <a:pPr marL="527685" indent="-515620">
              <a:spcBef>
                <a:spcPts val="735"/>
              </a:spcBef>
              <a:buAutoNum type="arabicPeriod"/>
              <a:tabLst>
                <a:tab pos="527685" algn="l"/>
                <a:tab pos="528320" algn="l"/>
              </a:tabLst>
            </a:pPr>
            <a:r>
              <a:rPr lang="en-US" sz="3200" dirty="0">
                <a:highlight>
                  <a:srgbClr val="FFFF00"/>
                </a:highlight>
                <a:latin typeface="Times New Roman" panose="02020603050405020304" pitchFamily="18" charset="0"/>
                <a:cs typeface="Times New Roman" panose="02020603050405020304" pitchFamily="18" charset="0"/>
              </a:rPr>
              <a:t>Evidence</a:t>
            </a:r>
            <a:r>
              <a:rPr lang="en-US" sz="3200" spc="-35" dirty="0">
                <a:highlight>
                  <a:srgbClr val="FFFF00"/>
                </a:highlight>
                <a:latin typeface="Times New Roman" panose="02020603050405020304" pitchFamily="18" charset="0"/>
                <a:cs typeface="Times New Roman" panose="02020603050405020304" pitchFamily="18" charset="0"/>
              </a:rPr>
              <a:t> </a:t>
            </a:r>
            <a:r>
              <a:rPr lang="en-US" sz="3200" dirty="0">
                <a:highlight>
                  <a:srgbClr val="FFFF00"/>
                </a:highlight>
                <a:latin typeface="Times New Roman" panose="02020603050405020304" pitchFamily="18" charset="0"/>
                <a:cs typeface="Times New Roman" panose="02020603050405020304" pitchFamily="18" charset="0"/>
              </a:rPr>
              <a:t>that</a:t>
            </a:r>
            <a:r>
              <a:rPr lang="en-US" sz="3200" spc="-15" dirty="0">
                <a:highlight>
                  <a:srgbClr val="FFFF00"/>
                </a:highlight>
                <a:latin typeface="Times New Roman" panose="02020603050405020304" pitchFamily="18" charset="0"/>
                <a:cs typeface="Times New Roman" panose="02020603050405020304" pitchFamily="18" charset="0"/>
              </a:rPr>
              <a:t> </a:t>
            </a:r>
            <a:r>
              <a:rPr lang="en-US" sz="3200" dirty="0">
                <a:highlight>
                  <a:srgbClr val="FFFF00"/>
                </a:highlight>
                <a:latin typeface="Times New Roman" panose="02020603050405020304" pitchFamily="18" charset="0"/>
                <a:cs typeface="Times New Roman" panose="02020603050405020304" pitchFamily="18" charset="0"/>
              </a:rPr>
              <a:t>supports</a:t>
            </a:r>
            <a:r>
              <a:rPr lang="en-US" sz="3200" spc="-45" dirty="0">
                <a:highlight>
                  <a:srgbClr val="FFFF00"/>
                </a:highlight>
                <a:latin typeface="Times New Roman" panose="02020603050405020304" pitchFamily="18" charset="0"/>
                <a:cs typeface="Times New Roman" panose="02020603050405020304" pitchFamily="18" charset="0"/>
              </a:rPr>
              <a:t> </a:t>
            </a:r>
            <a:r>
              <a:rPr lang="en-US" sz="3200" dirty="0">
                <a:highlight>
                  <a:srgbClr val="FFFF00"/>
                </a:highlight>
                <a:latin typeface="Times New Roman" panose="02020603050405020304" pitchFamily="18" charset="0"/>
                <a:cs typeface="Times New Roman" panose="02020603050405020304" pitchFamily="18" charset="0"/>
              </a:rPr>
              <a:t>your</a:t>
            </a:r>
            <a:r>
              <a:rPr lang="en-US" sz="3200" spc="-15" dirty="0">
                <a:highlight>
                  <a:srgbClr val="FFFF00"/>
                </a:highlight>
                <a:latin typeface="Times New Roman" panose="02020603050405020304" pitchFamily="18" charset="0"/>
                <a:cs typeface="Times New Roman" panose="02020603050405020304" pitchFamily="18" charset="0"/>
              </a:rPr>
              <a:t> </a:t>
            </a:r>
            <a:r>
              <a:rPr lang="en-US" sz="3200" dirty="0">
                <a:highlight>
                  <a:srgbClr val="FFFF00"/>
                </a:highlight>
                <a:latin typeface="Times New Roman" panose="02020603050405020304" pitchFamily="18" charset="0"/>
                <a:cs typeface="Times New Roman" panose="02020603050405020304" pitchFamily="18" charset="0"/>
              </a:rPr>
              <a:t>point</a:t>
            </a:r>
            <a:r>
              <a:rPr lang="en-US" sz="3200" spc="-15" dirty="0">
                <a:highlight>
                  <a:srgbClr val="FFFF00"/>
                </a:highlight>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a:t>
            </a:r>
            <a:r>
              <a:rPr lang="en-US" sz="3200" spc="-5"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this</a:t>
            </a:r>
            <a:r>
              <a:rPr lang="en-US" sz="3200" spc="-25"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is</a:t>
            </a:r>
            <a:r>
              <a:rPr lang="en-US" sz="3200" spc="-15"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usually</a:t>
            </a:r>
            <a:r>
              <a:rPr lang="en-US" sz="3200" spc="-35"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your</a:t>
            </a:r>
            <a:r>
              <a:rPr lang="en-US" sz="3200" spc="-15" dirty="0">
                <a:latin typeface="Times New Roman" panose="02020603050405020304" pitchFamily="18" charset="0"/>
                <a:cs typeface="Times New Roman" panose="02020603050405020304" pitchFamily="18" charset="0"/>
              </a:rPr>
              <a:t> </a:t>
            </a:r>
            <a:r>
              <a:rPr lang="en-US" sz="3200" spc="-5" dirty="0">
                <a:latin typeface="Times New Roman" panose="02020603050405020304" pitchFamily="18" charset="0"/>
                <a:cs typeface="Times New Roman" panose="02020603050405020304" pitchFamily="18" charset="0"/>
              </a:rPr>
              <a:t>cited</a:t>
            </a:r>
            <a:endParaRPr lang="en-US" sz="3200" dirty="0">
              <a:latin typeface="Times New Roman" panose="02020603050405020304" pitchFamily="18" charset="0"/>
              <a:cs typeface="Times New Roman" panose="02020603050405020304" pitchFamily="18" charset="0"/>
            </a:endParaRPr>
          </a:p>
          <a:p>
            <a:pPr marL="527685"/>
            <a:r>
              <a:rPr lang="en-US" sz="3200" spc="-5" dirty="0">
                <a:latin typeface="Times New Roman" panose="02020603050405020304" pitchFamily="18" charset="0"/>
                <a:cs typeface="Times New Roman" panose="02020603050405020304" pitchFamily="18" charset="0"/>
              </a:rPr>
              <a:t>material.</a:t>
            </a:r>
            <a:endParaRPr lang="en-US" sz="3200" dirty="0">
              <a:latin typeface="Times New Roman" panose="02020603050405020304" pitchFamily="18" charset="0"/>
              <a:cs typeface="Times New Roman" panose="02020603050405020304" pitchFamily="18" charset="0"/>
            </a:endParaRPr>
          </a:p>
          <a:p>
            <a:pPr marL="527685" marR="5080" indent="-515620">
              <a:spcBef>
                <a:spcPts val="1030"/>
              </a:spcBef>
              <a:buAutoNum type="arabicPeriod" startAt="3"/>
              <a:tabLst>
                <a:tab pos="527685" algn="l"/>
                <a:tab pos="528320" algn="l"/>
              </a:tabLst>
            </a:pPr>
            <a:r>
              <a:rPr lang="en-US" sz="3200" dirty="0">
                <a:highlight>
                  <a:srgbClr val="FFFF00"/>
                </a:highlight>
                <a:latin typeface="Times New Roman" panose="02020603050405020304" pitchFamily="18" charset="0"/>
                <a:cs typeface="Times New Roman" panose="02020603050405020304" pitchFamily="18" charset="0"/>
              </a:rPr>
              <a:t>A</a:t>
            </a:r>
            <a:r>
              <a:rPr lang="en-US" sz="3200" spc="-110" dirty="0">
                <a:highlight>
                  <a:srgbClr val="FFFF00"/>
                </a:highlight>
                <a:latin typeface="Times New Roman" panose="02020603050405020304" pitchFamily="18" charset="0"/>
                <a:cs typeface="Times New Roman" panose="02020603050405020304" pitchFamily="18" charset="0"/>
              </a:rPr>
              <a:t> </a:t>
            </a:r>
            <a:r>
              <a:rPr lang="en-US" sz="3200" spc="-5" dirty="0">
                <a:highlight>
                  <a:srgbClr val="FFFF00"/>
                </a:highlight>
                <a:latin typeface="Times New Roman" panose="02020603050405020304" pitchFamily="18" charset="0"/>
                <a:cs typeface="Times New Roman" panose="02020603050405020304" pitchFamily="18" charset="0"/>
              </a:rPr>
              <a:t>link</a:t>
            </a:r>
            <a:r>
              <a:rPr lang="en-US" sz="3200" spc="-10" dirty="0">
                <a:highlight>
                  <a:srgbClr val="FFFF00"/>
                </a:highlight>
                <a:latin typeface="Times New Roman" panose="02020603050405020304" pitchFamily="18" charset="0"/>
                <a:cs typeface="Times New Roman" panose="02020603050405020304" pitchFamily="18" charset="0"/>
              </a:rPr>
              <a:t> </a:t>
            </a:r>
            <a:r>
              <a:rPr lang="en-US" sz="3200" dirty="0">
                <a:highlight>
                  <a:srgbClr val="FFFF00"/>
                </a:highlight>
                <a:latin typeface="Times New Roman" panose="02020603050405020304" pitchFamily="18" charset="0"/>
                <a:cs typeface="Times New Roman" panose="02020603050405020304" pitchFamily="18" charset="0"/>
              </a:rPr>
              <a:t>(if</a:t>
            </a:r>
            <a:r>
              <a:rPr lang="en-US" sz="3200" spc="-15" dirty="0">
                <a:highlight>
                  <a:srgbClr val="FFFF00"/>
                </a:highlight>
                <a:latin typeface="Times New Roman" panose="02020603050405020304" pitchFamily="18" charset="0"/>
                <a:cs typeface="Times New Roman" panose="02020603050405020304" pitchFamily="18" charset="0"/>
              </a:rPr>
              <a:t> </a:t>
            </a:r>
            <a:r>
              <a:rPr lang="en-US" sz="3200" dirty="0">
                <a:highlight>
                  <a:srgbClr val="FFFF00"/>
                </a:highlight>
                <a:latin typeface="Times New Roman" panose="02020603050405020304" pitchFamily="18" charset="0"/>
                <a:cs typeface="Times New Roman" panose="02020603050405020304" pitchFamily="18" charset="0"/>
              </a:rPr>
              <a:t>necessary)</a:t>
            </a:r>
            <a:r>
              <a:rPr lang="en-US" sz="3200" spc="-30" dirty="0">
                <a:highlight>
                  <a:srgbClr val="FFFF00"/>
                </a:highlight>
                <a:latin typeface="Times New Roman" panose="02020603050405020304" pitchFamily="18" charset="0"/>
                <a:cs typeface="Times New Roman" panose="02020603050405020304" pitchFamily="18" charset="0"/>
              </a:rPr>
              <a:t> </a:t>
            </a:r>
            <a:r>
              <a:rPr lang="en-US" sz="3200" dirty="0">
                <a:highlight>
                  <a:srgbClr val="FFFF00"/>
                </a:highlight>
                <a:latin typeface="Times New Roman" panose="02020603050405020304" pitchFamily="18" charset="0"/>
                <a:cs typeface="Times New Roman" panose="02020603050405020304" pitchFamily="18" charset="0"/>
              </a:rPr>
              <a:t>to</a:t>
            </a:r>
            <a:r>
              <a:rPr lang="en-US" sz="3200" spc="-10" dirty="0">
                <a:highlight>
                  <a:srgbClr val="FFFF00"/>
                </a:highlight>
                <a:latin typeface="Times New Roman" panose="02020603050405020304" pitchFamily="18" charset="0"/>
                <a:cs typeface="Times New Roman" panose="02020603050405020304" pitchFamily="18" charset="0"/>
              </a:rPr>
              <a:t> </a:t>
            </a:r>
            <a:r>
              <a:rPr lang="en-US" sz="3200" dirty="0">
                <a:highlight>
                  <a:srgbClr val="FFFF00"/>
                </a:highlight>
                <a:latin typeface="Times New Roman" panose="02020603050405020304" pitchFamily="18" charset="0"/>
                <a:cs typeface="Times New Roman" panose="02020603050405020304" pitchFamily="18" charset="0"/>
              </a:rPr>
              <a:t>the</a:t>
            </a:r>
            <a:r>
              <a:rPr lang="en-US" sz="3200" spc="-5" dirty="0">
                <a:highlight>
                  <a:srgbClr val="FFFF00"/>
                </a:highlight>
                <a:latin typeface="Times New Roman" panose="02020603050405020304" pitchFamily="18" charset="0"/>
                <a:cs typeface="Times New Roman" panose="02020603050405020304" pitchFamily="18" charset="0"/>
              </a:rPr>
              <a:t> </a:t>
            </a:r>
            <a:r>
              <a:rPr lang="en-US" sz="3200" dirty="0">
                <a:highlight>
                  <a:srgbClr val="FFFF00"/>
                </a:highlight>
                <a:latin typeface="Times New Roman" panose="02020603050405020304" pitchFamily="18" charset="0"/>
                <a:cs typeface="Times New Roman" panose="02020603050405020304" pitchFamily="18" charset="0"/>
              </a:rPr>
              <a:t>next</a:t>
            </a:r>
            <a:r>
              <a:rPr lang="en-US" sz="3200" spc="-25" dirty="0">
                <a:highlight>
                  <a:srgbClr val="FFFF00"/>
                </a:highlight>
                <a:latin typeface="Times New Roman" panose="02020603050405020304" pitchFamily="18" charset="0"/>
                <a:cs typeface="Times New Roman" panose="02020603050405020304" pitchFamily="18" charset="0"/>
              </a:rPr>
              <a:t> </a:t>
            </a:r>
            <a:r>
              <a:rPr lang="en-US" sz="3200" dirty="0">
                <a:highlight>
                  <a:srgbClr val="FFFF00"/>
                </a:highlight>
                <a:latin typeface="Times New Roman" panose="02020603050405020304" pitchFamily="18" charset="0"/>
                <a:cs typeface="Times New Roman" panose="02020603050405020304" pitchFamily="18" charset="0"/>
              </a:rPr>
              <a:t>paragraph</a:t>
            </a:r>
            <a:r>
              <a:rPr lang="en-US" sz="3200" spc="-40" dirty="0">
                <a:highlight>
                  <a:srgbClr val="FFFF00"/>
                </a:highlight>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(or</a:t>
            </a:r>
            <a:r>
              <a:rPr lang="en-US" sz="3200" spc="-3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to</a:t>
            </a:r>
            <a:r>
              <a:rPr lang="en-US" sz="3200" spc="-1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the</a:t>
            </a:r>
            <a:r>
              <a:rPr lang="en-US" sz="3200" spc="-5"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previous</a:t>
            </a:r>
            <a:r>
              <a:rPr lang="en-US" sz="3200" spc="-35" dirty="0">
                <a:latin typeface="Times New Roman" panose="02020603050405020304" pitchFamily="18" charset="0"/>
                <a:cs typeface="Times New Roman" panose="02020603050405020304" pitchFamily="18" charset="0"/>
              </a:rPr>
              <a:t> </a:t>
            </a:r>
            <a:r>
              <a:rPr lang="en-US" sz="3200" spc="5" dirty="0">
                <a:latin typeface="Times New Roman" panose="02020603050405020304" pitchFamily="18" charset="0"/>
                <a:cs typeface="Times New Roman" panose="02020603050405020304" pitchFamily="18" charset="0"/>
              </a:rPr>
              <a:t>one </a:t>
            </a:r>
            <a:r>
              <a:rPr lang="en-US" sz="3200" spc="-484"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if </a:t>
            </a:r>
            <a:r>
              <a:rPr lang="en-US" sz="3200" spc="-5" dirty="0">
                <a:latin typeface="Times New Roman" panose="02020603050405020304" pitchFamily="18" charset="0"/>
                <a:cs typeface="Times New Roman" panose="02020603050405020304" pitchFamily="18" charset="0"/>
              </a:rPr>
              <a:t>coming </a:t>
            </a:r>
            <a:r>
              <a:rPr lang="en-US" sz="3200" dirty="0">
                <a:latin typeface="Times New Roman" panose="02020603050405020304" pitchFamily="18" charset="0"/>
                <a:cs typeface="Times New Roman" panose="02020603050405020304" pitchFamily="18" charset="0"/>
              </a:rPr>
              <a:t>at the beginning of the paragraph) or back to the essay </a:t>
            </a:r>
            <a:r>
              <a:rPr lang="en-US" sz="3200" spc="5"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question.</a:t>
            </a:r>
          </a:p>
        </p:txBody>
      </p:sp>
    </p:spTree>
    <p:extLst>
      <p:ext uri="{BB962C8B-B14F-4D97-AF65-F5344CB8AC3E}">
        <p14:creationId xmlns:p14="http://schemas.microsoft.com/office/powerpoint/2010/main" val="28523897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598" y="-1"/>
            <a:ext cx="13004801" cy="73152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2733" y="241776"/>
            <a:ext cx="12504115" cy="6808013"/>
          </a:xfrm>
          <a:prstGeom prst="rect">
            <a:avLst/>
          </a:prstGeom>
          <a:ln w="6350" cap="flat" cmpd="sng" algn="ctr">
            <a:noFill/>
            <a:prstDash val="solid"/>
          </a:ln>
          <a:effectLst>
            <a:softEdge rad="0"/>
          </a:effectLst>
        </p:spPr>
        <p:txBody>
          <a:bodyPr/>
          <a:lstStyle/>
          <a:p>
            <a:pPr marL="0" marR="0" lvl="0" indent="0" algn="l" defTabSz="951799"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6" name="Picture 5" descr="A logo of a university&#10;&#10;Description automatically generated">
            <a:extLst>
              <a:ext uri="{FF2B5EF4-FFF2-40B4-BE49-F238E27FC236}">
                <a16:creationId xmlns:a16="http://schemas.microsoft.com/office/drawing/2014/main" id="{2BE31AD7-DBE4-F5CB-46A6-8889CF0CF4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5190" y="230413"/>
            <a:ext cx="1117601" cy="1097280"/>
          </a:xfrm>
          <a:prstGeom prst="rect">
            <a:avLst/>
          </a:prstGeom>
          <a:ln>
            <a:noFill/>
          </a:ln>
          <a:effectLst>
            <a:softEdge rad="112500"/>
          </a:effectLst>
        </p:spPr>
      </p:pic>
      <p:sp>
        <p:nvSpPr>
          <p:cNvPr id="8" name="object 2">
            <a:extLst>
              <a:ext uri="{FF2B5EF4-FFF2-40B4-BE49-F238E27FC236}">
                <a16:creationId xmlns:a16="http://schemas.microsoft.com/office/drawing/2014/main" id="{171B205F-DF0B-0A54-F5E3-2C5F4CE2DDAA}"/>
              </a:ext>
            </a:extLst>
          </p:cNvPr>
          <p:cNvSpPr txBox="1">
            <a:spLocks/>
          </p:cNvSpPr>
          <p:nvPr/>
        </p:nvSpPr>
        <p:spPr>
          <a:xfrm>
            <a:off x="1180411" y="464213"/>
            <a:ext cx="9327102" cy="1243930"/>
          </a:xfrm>
          <a:prstGeom prst="rect">
            <a:avLst/>
          </a:prstGeom>
        </p:spPr>
        <p:txBody>
          <a:bodyPr vert="horz" wrap="square" lIns="0" tIns="12700" rIns="0" bIns="0" rtlCol="0" anchor="ctr">
            <a:spAutoFit/>
          </a:bodyPr>
          <a:lstStyle>
            <a:lvl1pPr algn="l" defTabSz="975321" rtl="0" eaLnBrk="1" latinLnBrk="0" hangingPunct="1">
              <a:lnSpc>
                <a:spcPct val="90000"/>
              </a:lnSpc>
              <a:spcBef>
                <a:spcPct val="0"/>
              </a:spcBef>
              <a:buNone/>
              <a:defRPr lang="en-US" sz="4480" i="0" kern="1200" cap="none" spc="0" baseline="0" dirty="0">
                <a:solidFill>
                  <a:schemeClr val="tx1">
                    <a:lumMod val="85000"/>
                    <a:lumOff val="15000"/>
                  </a:schemeClr>
                </a:solidFill>
                <a:effectLst/>
                <a:latin typeface="+mj-lt"/>
                <a:ea typeface="+mn-ea"/>
                <a:cs typeface="+mn-cs"/>
              </a:defRPr>
            </a:lvl1pPr>
          </a:lstStyle>
          <a:p>
            <a:pPr marL="12700" marR="0" lvl="0" indent="0" algn="ctr" defTabSz="975321" rtl="0" eaLnBrk="1" fontAlgn="auto" latinLnBrk="0" hangingPunct="1">
              <a:lnSpc>
                <a:spcPct val="100000"/>
              </a:lnSpc>
              <a:spcBef>
                <a:spcPts val="100"/>
              </a:spcBef>
              <a:spcAft>
                <a:spcPts val="0"/>
              </a:spcAft>
              <a:buClrTx/>
              <a:buSzTx/>
              <a:buFontTx/>
              <a:buNone/>
              <a:tabLst/>
              <a:defRPr/>
            </a:pPr>
            <a:r>
              <a:rPr lang="en-US" sz="4000" b="1" spc="-5" dirty="0">
                <a:latin typeface="Times New Roman" panose="02020603050405020304" pitchFamily="18" charset="0"/>
                <a:cs typeface="Times New Roman" panose="02020603050405020304" pitchFamily="18" charset="0"/>
              </a:rPr>
              <a:t>Paragraph</a:t>
            </a:r>
            <a:r>
              <a:rPr lang="en-US" sz="4000" b="1" spc="-20" dirty="0">
                <a:latin typeface="Times New Roman" panose="02020603050405020304" pitchFamily="18" charset="0"/>
                <a:cs typeface="Times New Roman" panose="02020603050405020304" pitchFamily="18" charset="0"/>
              </a:rPr>
              <a:t> </a:t>
            </a:r>
            <a:r>
              <a:rPr lang="en-US" sz="4000" b="1" spc="-10" dirty="0">
                <a:latin typeface="Times New Roman" panose="02020603050405020304" pitchFamily="18" charset="0"/>
                <a:cs typeface="Times New Roman" panose="02020603050405020304" pitchFamily="18" charset="0"/>
              </a:rPr>
              <a:t>Structure</a:t>
            </a:r>
            <a:r>
              <a:rPr lang="en-US" sz="4000" b="1" dirty="0">
                <a:latin typeface="Times New Roman" panose="02020603050405020304" pitchFamily="18" charset="0"/>
                <a:cs typeface="Times New Roman" panose="02020603050405020304" pitchFamily="18" charset="0"/>
              </a:rPr>
              <a:t> </a:t>
            </a:r>
            <a:r>
              <a:rPr lang="en-US" sz="4000" b="1" spc="-5" dirty="0">
                <a:latin typeface="Times New Roman" panose="02020603050405020304" pitchFamily="18" charset="0"/>
                <a:cs typeface="Times New Roman" panose="02020603050405020304" pitchFamily="18" charset="0"/>
              </a:rPr>
              <a:t>Example</a:t>
            </a:r>
            <a:r>
              <a:rPr lang="en-US" sz="4000" b="1" dirty="0">
                <a:latin typeface="Times New Roman" panose="02020603050405020304" pitchFamily="18" charset="0"/>
                <a:cs typeface="Times New Roman" panose="02020603050405020304" pitchFamily="18" charset="0"/>
              </a:rPr>
              <a:t> (</a:t>
            </a:r>
            <a:r>
              <a:rPr lang="en-US" sz="4000" b="1" dirty="0">
                <a:solidFill>
                  <a:srgbClr val="FF0000"/>
                </a:solidFill>
                <a:latin typeface="Times New Roman" panose="02020603050405020304" pitchFamily="18" charset="0"/>
                <a:cs typeface="Times New Roman" panose="02020603050405020304" pitchFamily="18" charset="0"/>
              </a:rPr>
              <a:t>Corruption</a:t>
            </a:r>
            <a:r>
              <a:rPr lang="en-US" sz="4000" b="1" dirty="0">
                <a:latin typeface="Times New Roman" panose="02020603050405020304" pitchFamily="18" charset="0"/>
                <a:cs typeface="Times New Roman" panose="02020603050405020304" pitchFamily="18" charset="0"/>
              </a:rPr>
              <a:t>)</a:t>
            </a:r>
            <a:endParaRPr kumimoji="0" lang="en-US" sz="4000" b="1"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cs typeface="Times New Roman" panose="02020603050405020304" pitchFamily="18" charset="0"/>
            </a:endParaRPr>
          </a:p>
        </p:txBody>
      </p:sp>
      <p:sp>
        <p:nvSpPr>
          <p:cNvPr id="10" name="object 5">
            <a:extLst>
              <a:ext uri="{FF2B5EF4-FFF2-40B4-BE49-F238E27FC236}">
                <a16:creationId xmlns:a16="http://schemas.microsoft.com/office/drawing/2014/main" id="{028BCBDF-D78E-D83C-67EF-9D7632EEA15C}"/>
              </a:ext>
            </a:extLst>
          </p:cNvPr>
          <p:cNvSpPr txBox="1"/>
          <p:nvPr/>
        </p:nvSpPr>
        <p:spPr>
          <a:xfrm>
            <a:off x="174752" y="2330008"/>
            <a:ext cx="12301027" cy="4274888"/>
          </a:xfrm>
          <a:prstGeom prst="rect">
            <a:avLst/>
          </a:prstGeom>
        </p:spPr>
        <p:txBody>
          <a:bodyPr vert="horz" wrap="square" lIns="0" tIns="47625" rIns="0" bIns="0" rtlCol="0">
            <a:spAutoFit/>
          </a:bodyPr>
          <a:lstStyle/>
          <a:p>
            <a:pPr marL="240665" marR="5080" indent="-228600">
              <a:spcBef>
                <a:spcPts val="359"/>
              </a:spcBef>
              <a:buFont typeface="Arial MT"/>
              <a:buChar char="•"/>
              <a:tabLst>
                <a:tab pos="240665" algn="l"/>
                <a:tab pos="241300" algn="l"/>
              </a:tabLst>
            </a:pPr>
            <a:r>
              <a:rPr lang="en-US" sz="2800" b="1" spc="-5" dirty="0">
                <a:solidFill>
                  <a:srgbClr val="FF0000"/>
                </a:solidFill>
                <a:latin typeface="Times New Roman"/>
                <a:cs typeface="Times New Roman"/>
              </a:rPr>
              <a:t>(1)</a:t>
            </a:r>
            <a:r>
              <a:rPr lang="en-US" sz="2800" b="1" spc="10" dirty="0">
                <a:solidFill>
                  <a:srgbClr val="FF0000"/>
                </a:solidFill>
                <a:latin typeface="Times New Roman"/>
                <a:cs typeface="Times New Roman"/>
              </a:rPr>
              <a:t> </a:t>
            </a:r>
            <a:r>
              <a:rPr lang="en-US" sz="2800" spc="-5" dirty="0">
                <a:latin typeface="Times New Roman"/>
                <a:cs typeface="Times New Roman"/>
              </a:rPr>
              <a:t>Corruption</a:t>
            </a:r>
            <a:r>
              <a:rPr lang="en-US" sz="2800" spc="5" dirty="0">
                <a:latin typeface="Times New Roman"/>
                <a:cs typeface="Times New Roman"/>
              </a:rPr>
              <a:t> </a:t>
            </a:r>
            <a:r>
              <a:rPr lang="en-US" sz="2800" spc="-5" dirty="0">
                <a:latin typeface="Times New Roman"/>
                <a:cs typeface="Times New Roman"/>
              </a:rPr>
              <a:t>is</a:t>
            </a:r>
            <a:r>
              <a:rPr lang="en-US" sz="2800" dirty="0">
                <a:latin typeface="Times New Roman"/>
                <a:cs typeface="Times New Roman"/>
              </a:rPr>
              <a:t> </a:t>
            </a:r>
            <a:r>
              <a:rPr lang="en-US" sz="2800" spc="-5" dirty="0">
                <a:latin typeface="Times New Roman"/>
                <a:cs typeface="Times New Roman"/>
              </a:rPr>
              <a:t>the</a:t>
            </a:r>
            <a:r>
              <a:rPr lang="en-US" sz="2800" spc="5" dirty="0">
                <a:latin typeface="Times New Roman"/>
                <a:cs typeface="Times New Roman"/>
              </a:rPr>
              <a:t> </a:t>
            </a:r>
            <a:r>
              <a:rPr lang="en-US" sz="2800" spc="-10" dirty="0">
                <a:latin typeface="Times New Roman"/>
                <a:cs typeface="Times New Roman"/>
              </a:rPr>
              <a:t>most</a:t>
            </a:r>
            <a:r>
              <a:rPr lang="en-US" sz="2800" spc="25" dirty="0">
                <a:latin typeface="Times New Roman"/>
                <a:cs typeface="Times New Roman"/>
              </a:rPr>
              <a:t> </a:t>
            </a:r>
            <a:r>
              <a:rPr lang="en-US" sz="2800" spc="-5" dirty="0">
                <a:latin typeface="Times New Roman"/>
                <a:cs typeface="Times New Roman"/>
              </a:rPr>
              <a:t>important</a:t>
            </a:r>
            <a:r>
              <a:rPr lang="en-US" sz="2800" spc="20" dirty="0">
                <a:latin typeface="Times New Roman"/>
                <a:cs typeface="Times New Roman"/>
              </a:rPr>
              <a:t> </a:t>
            </a:r>
            <a:r>
              <a:rPr lang="en-US" sz="2800" spc="-5" dirty="0">
                <a:latin typeface="Times New Roman"/>
                <a:cs typeface="Times New Roman"/>
              </a:rPr>
              <a:t>point</a:t>
            </a:r>
            <a:r>
              <a:rPr lang="en-US" sz="2800" dirty="0">
                <a:latin typeface="Times New Roman"/>
                <a:cs typeface="Times New Roman"/>
              </a:rPr>
              <a:t> </a:t>
            </a:r>
            <a:r>
              <a:rPr lang="en-US" sz="2800" spc="-5" dirty="0">
                <a:latin typeface="Times New Roman"/>
                <a:cs typeface="Times New Roman"/>
              </a:rPr>
              <a:t>to</a:t>
            </a:r>
            <a:r>
              <a:rPr lang="en-US" sz="2800" spc="10" dirty="0">
                <a:latin typeface="Times New Roman"/>
                <a:cs typeface="Times New Roman"/>
              </a:rPr>
              <a:t> </a:t>
            </a:r>
            <a:r>
              <a:rPr lang="en-US" sz="2800" spc="-5" dirty="0">
                <a:latin typeface="Times New Roman"/>
                <a:cs typeface="Times New Roman"/>
              </a:rPr>
              <a:t>focus</a:t>
            </a:r>
            <a:r>
              <a:rPr lang="en-US" sz="2800" dirty="0">
                <a:latin typeface="Times New Roman"/>
                <a:cs typeface="Times New Roman"/>
              </a:rPr>
              <a:t> on,</a:t>
            </a:r>
            <a:r>
              <a:rPr lang="en-US" sz="2800" spc="5" dirty="0">
                <a:latin typeface="Times New Roman"/>
                <a:cs typeface="Times New Roman"/>
              </a:rPr>
              <a:t> </a:t>
            </a:r>
            <a:r>
              <a:rPr lang="en-US" sz="2800" spc="-5" dirty="0">
                <a:latin typeface="Times New Roman"/>
                <a:cs typeface="Times New Roman"/>
              </a:rPr>
              <a:t>because</a:t>
            </a:r>
            <a:r>
              <a:rPr lang="en-US" sz="2800" dirty="0">
                <a:latin typeface="Times New Roman"/>
                <a:cs typeface="Times New Roman"/>
              </a:rPr>
              <a:t> </a:t>
            </a:r>
            <a:r>
              <a:rPr lang="en-US" sz="2800" spc="-5" dirty="0">
                <a:latin typeface="Times New Roman"/>
                <a:cs typeface="Times New Roman"/>
              </a:rPr>
              <a:t>this</a:t>
            </a:r>
            <a:r>
              <a:rPr lang="en-US" sz="2800" dirty="0">
                <a:latin typeface="Times New Roman"/>
                <a:cs typeface="Times New Roman"/>
              </a:rPr>
              <a:t> </a:t>
            </a:r>
            <a:r>
              <a:rPr lang="en-US" sz="2800" spc="-5" dirty="0">
                <a:latin typeface="Times New Roman"/>
                <a:cs typeface="Times New Roman"/>
              </a:rPr>
              <a:t>originates</a:t>
            </a:r>
            <a:r>
              <a:rPr lang="en-US" sz="2800" dirty="0">
                <a:latin typeface="Times New Roman"/>
                <a:cs typeface="Times New Roman"/>
              </a:rPr>
              <a:t> </a:t>
            </a:r>
            <a:r>
              <a:rPr lang="en-US" sz="2800" spc="-5" dirty="0">
                <a:latin typeface="Times New Roman"/>
                <a:cs typeface="Times New Roman"/>
              </a:rPr>
              <a:t>where </a:t>
            </a:r>
            <a:r>
              <a:rPr lang="en-US" sz="2800" dirty="0">
                <a:latin typeface="Times New Roman"/>
                <a:cs typeface="Times New Roman"/>
              </a:rPr>
              <a:t> </a:t>
            </a:r>
            <a:r>
              <a:rPr lang="en-US" sz="2800" spc="-5" dirty="0">
                <a:latin typeface="Times New Roman"/>
                <a:cs typeface="Times New Roman"/>
              </a:rPr>
              <a:t>the</a:t>
            </a:r>
            <a:r>
              <a:rPr lang="en-US" sz="2800" spc="5" dirty="0">
                <a:latin typeface="Times New Roman"/>
                <a:cs typeface="Times New Roman"/>
              </a:rPr>
              <a:t> </a:t>
            </a:r>
            <a:r>
              <a:rPr lang="en-US" sz="2800" spc="-5" dirty="0">
                <a:latin typeface="Times New Roman"/>
                <a:cs typeface="Times New Roman"/>
              </a:rPr>
              <a:t>power</a:t>
            </a:r>
            <a:r>
              <a:rPr lang="en-US" sz="2800" spc="10" dirty="0">
                <a:latin typeface="Times New Roman"/>
                <a:cs typeface="Times New Roman"/>
              </a:rPr>
              <a:t> </a:t>
            </a:r>
            <a:r>
              <a:rPr lang="en-US" sz="2800" spc="-5" dirty="0">
                <a:latin typeface="Times New Roman"/>
                <a:cs typeface="Times New Roman"/>
              </a:rPr>
              <a:t>is.</a:t>
            </a:r>
            <a:r>
              <a:rPr lang="en-US" sz="2800" spc="10" dirty="0">
                <a:latin typeface="Times New Roman"/>
                <a:cs typeface="Times New Roman"/>
              </a:rPr>
              <a:t> </a:t>
            </a:r>
            <a:r>
              <a:rPr lang="en-US" sz="2800" b="1" spc="-5" dirty="0">
                <a:solidFill>
                  <a:srgbClr val="FF0000"/>
                </a:solidFill>
                <a:latin typeface="Times New Roman"/>
                <a:cs typeface="Times New Roman"/>
              </a:rPr>
              <a:t>(2)</a:t>
            </a:r>
            <a:r>
              <a:rPr lang="en-US" sz="2800" b="1" spc="35" dirty="0">
                <a:solidFill>
                  <a:srgbClr val="FF0000"/>
                </a:solidFill>
                <a:latin typeface="Times New Roman"/>
                <a:cs typeface="Times New Roman"/>
              </a:rPr>
              <a:t> </a:t>
            </a:r>
            <a:r>
              <a:rPr lang="en-US" sz="2800" spc="-5" dirty="0">
                <a:latin typeface="Times New Roman"/>
                <a:cs typeface="Times New Roman"/>
              </a:rPr>
              <a:t>Corruption</a:t>
            </a:r>
            <a:r>
              <a:rPr lang="en-US" sz="2800" spc="10" dirty="0">
                <a:latin typeface="Times New Roman"/>
                <a:cs typeface="Times New Roman"/>
              </a:rPr>
              <a:t> </a:t>
            </a:r>
            <a:r>
              <a:rPr lang="en-US" sz="2800" spc="-10" dirty="0">
                <a:latin typeface="Times New Roman"/>
                <a:cs typeface="Times New Roman"/>
              </a:rPr>
              <a:t>can</a:t>
            </a:r>
            <a:r>
              <a:rPr lang="en-US" sz="2800" spc="15" dirty="0">
                <a:latin typeface="Times New Roman"/>
                <a:cs typeface="Times New Roman"/>
              </a:rPr>
              <a:t> </a:t>
            </a:r>
            <a:r>
              <a:rPr lang="en-US" sz="2800" spc="-5" dirty="0">
                <a:latin typeface="Times New Roman"/>
                <a:cs typeface="Times New Roman"/>
              </a:rPr>
              <a:t>take</a:t>
            </a:r>
            <a:r>
              <a:rPr lang="en-US" sz="2800" spc="10" dirty="0">
                <a:latin typeface="Times New Roman"/>
                <a:cs typeface="Times New Roman"/>
              </a:rPr>
              <a:t> </a:t>
            </a:r>
            <a:r>
              <a:rPr lang="en-US" sz="2800" spc="-10" dirty="0">
                <a:latin typeface="Times New Roman"/>
                <a:cs typeface="Times New Roman"/>
              </a:rPr>
              <a:t>many</a:t>
            </a:r>
            <a:r>
              <a:rPr lang="en-US" sz="2800" spc="30" dirty="0">
                <a:latin typeface="Times New Roman"/>
                <a:cs typeface="Times New Roman"/>
              </a:rPr>
              <a:t> </a:t>
            </a:r>
            <a:r>
              <a:rPr lang="en-US" sz="2800" spc="-5" dirty="0">
                <a:latin typeface="Times New Roman"/>
                <a:cs typeface="Times New Roman"/>
              </a:rPr>
              <a:t>forms:</a:t>
            </a:r>
            <a:r>
              <a:rPr lang="en-US" sz="2800" spc="35" dirty="0">
                <a:latin typeface="Times New Roman"/>
                <a:cs typeface="Times New Roman"/>
              </a:rPr>
              <a:t> </a:t>
            </a:r>
            <a:r>
              <a:rPr lang="en-US" sz="2800" spc="-5" dirty="0">
                <a:latin typeface="Times New Roman"/>
                <a:cs typeface="Times New Roman"/>
              </a:rPr>
              <a:t>political,</a:t>
            </a:r>
            <a:r>
              <a:rPr lang="en-US" sz="2800" spc="15" dirty="0">
                <a:latin typeface="Times New Roman"/>
                <a:cs typeface="Times New Roman"/>
              </a:rPr>
              <a:t> </a:t>
            </a:r>
            <a:r>
              <a:rPr lang="en-US" sz="2800" spc="-5" dirty="0">
                <a:latin typeface="Times New Roman"/>
                <a:cs typeface="Times New Roman"/>
              </a:rPr>
              <a:t>which</a:t>
            </a:r>
            <a:r>
              <a:rPr lang="en-US" sz="2800" spc="20" dirty="0">
                <a:latin typeface="Times New Roman"/>
                <a:cs typeface="Times New Roman"/>
              </a:rPr>
              <a:t> </a:t>
            </a:r>
            <a:r>
              <a:rPr lang="en-US" sz="2800" spc="-5" dirty="0">
                <a:latin typeface="Times New Roman"/>
                <a:cs typeface="Times New Roman"/>
              </a:rPr>
              <a:t>involves</a:t>
            </a:r>
            <a:r>
              <a:rPr lang="en-US" sz="2800" spc="-20" dirty="0">
                <a:latin typeface="Times New Roman"/>
                <a:cs typeface="Times New Roman"/>
              </a:rPr>
              <a:t> </a:t>
            </a:r>
            <a:r>
              <a:rPr lang="en-US" sz="2800" spc="-5" dirty="0">
                <a:latin typeface="Times New Roman"/>
                <a:cs typeface="Times New Roman"/>
              </a:rPr>
              <a:t>corruption </a:t>
            </a:r>
            <a:r>
              <a:rPr lang="en-US" sz="2800" spc="-535" dirty="0">
                <a:latin typeface="Times New Roman"/>
                <a:cs typeface="Times New Roman"/>
              </a:rPr>
              <a:t> </a:t>
            </a:r>
            <a:r>
              <a:rPr lang="en-US" sz="2800" spc="-5" dirty="0">
                <a:latin typeface="Times New Roman"/>
                <a:cs typeface="Times New Roman"/>
              </a:rPr>
              <a:t>in</a:t>
            </a:r>
            <a:r>
              <a:rPr lang="en-US" sz="2800" spc="10" dirty="0">
                <a:latin typeface="Times New Roman"/>
                <a:cs typeface="Times New Roman"/>
              </a:rPr>
              <a:t> </a:t>
            </a:r>
            <a:r>
              <a:rPr lang="en-US" sz="2800" spc="-5" dirty="0">
                <a:latin typeface="Times New Roman"/>
                <a:cs typeface="Times New Roman"/>
              </a:rPr>
              <a:t>a</a:t>
            </a:r>
            <a:r>
              <a:rPr lang="en-US" sz="2800" spc="5" dirty="0">
                <a:latin typeface="Times New Roman"/>
                <a:cs typeface="Times New Roman"/>
              </a:rPr>
              <a:t> </a:t>
            </a:r>
            <a:r>
              <a:rPr lang="en-US" sz="2800" spc="-15" dirty="0">
                <a:latin typeface="Times New Roman"/>
                <a:cs typeface="Times New Roman"/>
              </a:rPr>
              <a:t>country’s</a:t>
            </a:r>
            <a:r>
              <a:rPr lang="en-US" sz="2800" spc="-35" dirty="0">
                <a:latin typeface="Times New Roman"/>
                <a:cs typeface="Times New Roman"/>
              </a:rPr>
              <a:t> </a:t>
            </a:r>
            <a:r>
              <a:rPr lang="en-US" sz="2800" spc="-5" dirty="0">
                <a:latin typeface="Times New Roman"/>
                <a:cs typeface="Times New Roman"/>
              </a:rPr>
              <a:t>legal</a:t>
            </a:r>
            <a:r>
              <a:rPr lang="en-US" sz="2800" spc="5" dirty="0">
                <a:latin typeface="Times New Roman"/>
                <a:cs typeface="Times New Roman"/>
              </a:rPr>
              <a:t> </a:t>
            </a:r>
            <a:r>
              <a:rPr lang="en-US" sz="2800" spc="-5" dirty="0">
                <a:latin typeface="Times New Roman"/>
                <a:cs typeface="Times New Roman"/>
              </a:rPr>
              <a:t>system</a:t>
            </a:r>
            <a:r>
              <a:rPr lang="en-US" sz="2800" spc="-20" dirty="0">
                <a:latin typeface="Times New Roman"/>
                <a:cs typeface="Times New Roman"/>
              </a:rPr>
              <a:t> </a:t>
            </a:r>
            <a:r>
              <a:rPr lang="en-US" sz="2800" spc="-5" dirty="0">
                <a:latin typeface="Times New Roman"/>
                <a:cs typeface="Times New Roman"/>
              </a:rPr>
              <a:t>and</a:t>
            </a:r>
            <a:r>
              <a:rPr lang="en-US" sz="2800" spc="10" dirty="0">
                <a:latin typeface="Times New Roman"/>
                <a:cs typeface="Times New Roman"/>
              </a:rPr>
              <a:t> </a:t>
            </a:r>
            <a:r>
              <a:rPr lang="en-US" sz="2800" spc="-5" dirty="0">
                <a:latin typeface="Times New Roman"/>
                <a:cs typeface="Times New Roman"/>
              </a:rPr>
              <a:t>police force,</a:t>
            </a:r>
            <a:r>
              <a:rPr lang="en-US" sz="2800" spc="15" dirty="0">
                <a:latin typeface="Times New Roman"/>
                <a:cs typeface="Times New Roman"/>
              </a:rPr>
              <a:t> </a:t>
            </a:r>
            <a:r>
              <a:rPr lang="en-US" sz="2800" spc="-5" dirty="0">
                <a:latin typeface="Times New Roman"/>
                <a:cs typeface="Times New Roman"/>
              </a:rPr>
              <a:t>and</a:t>
            </a:r>
            <a:r>
              <a:rPr lang="en-US" sz="2800" spc="10" dirty="0">
                <a:latin typeface="Times New Roman"/>
                <a:cs typeface="Times New Roman"/>
              </a:rPr>
              <a:t> </a:t>
            </a:r>
            <a:r>
              <a:rPr lang="en-US" sz="2800" spc="-5" dirty="0">
                <a:latin typeface="Times New Roman"/>
                <a:cs typeface="Times New Roman"/>
              </a:rPr>
              <a:t>economic,</a:t>
            </a:r>
            <a:r>
              <a:rPr lang="en-US" sz="2800" spc="15" dirty="0">
                <a:latin typeface="Times New Roman"/>
                <a:cs typeface="Times New Roman"/>
              </a:rPr>
              <a:t> </a:t>
            </a:r>
            <a:r>
              <a:rPr lang="en-US" sz="2800" spc="-5" dirty="0">
                <a:latin typeface="Times New Roman"/>
                <a:cs typeface="Times New Roman"/>
              </a:rPr>
              <a:t>for</a:t>
            </a:r>
            <a:r>
              <a:rPr lang="en-US" sz="2800" spc="5" dirty="0">
                <a:latin typeface="Times New Roman"/>
                <a:cs typeface="Times New Roman"/>
              </a:rPr>
              <a:t> </a:t>
            </a:r>
            <a:r>
              <a:rPr lang="en-US" sz="2800" spc="-5" dirty="0">
                <a:latin typeface="Times New Roman"/>
                <a:cs typeface="Times New Roman"/>
              </a:rPr>
              <a:t>example</a:t>
            </a:r>
            <a:r>
              <a:rPr lang="en-US" sz="2800" spc="30" dirty="0">
                <a:latin typeface="Times New Roman"/>
                <a:cs typeface="Times New Roman"/>
              </a:rPr>
              <a:t> </a:t>
            </a:r>
            <a:r>
              <a:rPr lang="en-US" sz="2800" spc="-5" dirty="0">
                <a:latin typeface="Times New Roman"/>
                <a:cs typeface="Times New Roman"/>
              </a:rPr>
              <a:t>misuse</a:t>
            </a:r>
            <a:r>
              <a:rPr lang="en-US" sz="2800" spc="15" dirty="0">
                <a:latin typeface="Times New Roman"/>
                <a:cs typeface="Times New Roman"/>
              </a:rPr>
              <a:t> </a:t>
            </a:r>
            <a:r>
              <a:rPr lang="en-US" sz="2800" spc="-5" dirty="0">
                <a:latin typeface="Times New Roman"/>
                <a:cs typeface="Times New Roman"/>
              </a:rPr>
              <a:t>of </a:t>
            </a:r>
            <a:r>
              <a:rPr lang="en-US" sz="2800" dirty="0">
                <a:latin typeface="Times New Roman"/>
                <a:cs typeface="Times New Roman"/>
              </a:rPr>
              <a:t> </a:t>
            </a:r>
            <a:r>
              <a:rPr lang="en-US" sz="2800" spc="-5" dirty="0">
                <a:latin typeface="Times New Roman"/>
                <a:cs typeface="Times New Roman"/>
              </a:rPr>
              <a:t>taxes</a:t>
            </a:r>
            <a:r>
              <a:rPr lang="en-US" sz="2800" dirty="0">
                <a:latin typeface="Times New Roman"/>
                <a:cs typeface="Times New Roman"/>
              </a:rPr>
              <a:t> </a:t>
            </a:r>
            <a:r>
              <a:rPr lang="en-US" sz="2800" spc="-5" dirty="0">
                <a:latin typeface="Times New Roman"/>
                <a:cs typeface="Times New Roman"/>
              </a:rPr>
              <a:t>and</a:t>
            </a:r>
            <a:r>
              <a:rPr lang="en-US" sz="2800" dirty="0">
                <a:latin typeface="Times New Roman"/>
                <a:cs typeface="Times New Roman"/>
              </a:rPr>
              <a:t> </a:t>
            </a:r>
            <a:r>
              <a:rPr lang="en-US" sz="2800" spc="-5" dirty="0">
                <a:latin typeface="Times New Roman"/>
                <a:cs typeface="Times New Roman"/>
              </a:rPr>
              <a:t>foreign</a:t>
            </a:r>
            <a:r>
              <a:rPr lang="en-US" sz="2800" spc="10" dirty="0">
                <a:latin typeface="Times New Roman"/>
                <a:cs typeface="Times New Roman"/>
              </a:rPr>
              <a:t> </a:t>
            </a:r>
            <a:r>
              <a:rPr lang="en-US" sz="2800" spc="-5" dirty="0">
                <a:latin typeface="Times New Roman"/>
                <a:cs typeface="Times New Roman"/>
              </a:rPr>
              <a:t>aid</a:t>
            </a:r>
            <a:r>
              <a:rPr lang="en-US" sz="2800" spc="5" dirty="0">
                <a:latin typeface="Times New Roman"/>
                <a:cs typeface="Times New Roman"/>
              </a:rPr>
              <a:t> </a:t>
            </a:r>
            <a:r>
              <a:rPr lang="en-US" sz="2800" spc="-30" dirty="0">
                <a:latin typeface="Times New Roman"/>
                <a:cs typeface="Times New Roman"/>
              </a:rPr>
              <a:t>money.</a:t>
            </a:r>
            <a:r>
              <a:rPr lang="en-US" sz="2800" spc="30" dirty="0">
                <a:latin typeface="Times New Roman"/>
                <a:cs typeface="Times New Roman"/>
              </a:rPr>
              <a:t> </a:t>
            </a:r>
            <a:r>
              <a:rPr lang="en-US" sz="2800" b="1" spc="-5" dirty="0">
                <a:solidFill>
                  <a:srgbClr val="FF0000"/>
                </a:solidFill>
                <a:latin typeface="Times New Roman"/>
                <a:cs typeface="Times New Roman"/>
              </a:rPr>
              <a:t>(3)</a:t>
            </a:r>
            <a:r>
              <a:rPr lang="en-US" sz="2800" b="1" spc="10" dirty="0">
                <a:solidFill>
                  <a:srgbClr val="FF0000"/>
                </a:solidFill>
                <a:latin typeface="Times New Roman"/>
                <a:cs typeface="Times New Roman"/>
              </a:rPr>
              <a:t> </a:t>
            </a:r>
            <a:r>
              <a:rPr lang="en-US" sz="2800" spc="-5" dirty="0">
                <a:latin typeface="Times New Roman"/>
                <a:cs typeface="Times New Roman"/>
              </a:rPr>
              <a:t>A</a:t>
            </a:r>
            <a:r>
              <a:rPr lang="en-US" sz="2800" spc="-120" dirty="0">
                <a:latin typeface="Times New Roman"/>
                <a:cs typeface="Times New Roman"/>
              </a:rPr>
              <a:t> </a:t>
            </a:r>
            <a:r>
              <a:rPr lang="en-US" sz="2800" spc="-5" dirty="0">
                <a:latin typeface="Times New Roman"/>
                <a:cs typeface="Times New Roman"/>
              </a:rPr>
              <a:t>country</a:t>
            </a:r>
            <a:r>
              <a:rPr lang="en-US" sz="2800" spc="10" dirty="0">
                <a:latin typeface="Times New Roman"/>
                <a:cs typeface="Times New Roman"/>
              </a:rPr>
              <a:t> </a:t>
            </a:r>
            <a:r>
              <a:rPr lang="en-US" sz="2800" spc="-5" dirty="0">
                <a:latin typeface="Times New Roman"/>
                <a:cs typeface="Times New Roman"/>
              </a:rPr>
              <a:t>with a</a:t>
            </a:r>
            <a:r>
              <a:rPr lang="en-US" sz="2800" dirty="0">
                <a:latin typeface="Times New Roman"/>
                <a:cs typeface="Times New Roman"/>
              </a:rPr>
              <a:t> </a:t>
            </a:r>
            <a:r>
              <a:rPr lang="en-US" sz="2800" spc="-5" dirty="0">
                <a:latin typeface="Times New Roman"/>
                <a:cs typeface="Times New Roman"/>
              </a:rPr>
              <a:t>corrupt</a:t>
            </a:r>
            <a:r>
              <a:rPr lang="en-US" sz="2800" spc="25" dirty="0">
                <a:latin typeface="Times New Roman"/>
                <a:cs typeface="Times New Roman"/>
              </a:rPr>
              <a:t> </a:t>
            </a:r>
            <a:r>
              <a:rPr lang="en-US" sz="2800" spc="-5" dirty="0">
                <a:latin typeface="Times New Roman"/>
                <a:cs typeface="Times New Roman"/>
              </a:rPr>
              <a:t>government</a:t>
            </a:r>
            <a:r>
              <a:rPr lang="en-US" sz="2800" spc="5" dirty="0">
                <a:latin typeface="Times New Roman"/>
                <a:cs typeface="Times New Roman"/>
              </a:rPr>
              <a:t> </a:t>
            </a:r>
            <a:r>
              <a:rPr lang="en-US" sz="2800" spc="-5" dirty="0">
                <a:latin typeface="Times New Roman"/>
                <a:cs typeface="Times New Roman"/>
              </a:rPr>
              <a:t>is</a:t>
            </a:r>
            <a:r>
              <a:rPr lang="en-US" sz="2800" dirty="0">
                <a:latin typeface="Times New Roman"/>
                <a:cs typeface="Times New Roman"/>
              </a:rPr>
              <a:t> not</a:t>
            </a:r>
            <a:r>
              <a:rPr lang="en-US" sz="2800" spc="-5" dirty="0">
                <a:latin typeface="Times New Roman"/>
                <a:cs typeface="Times New Roman"/>
              </a:rPr>
              <a:t> able</a:t>
            </a:r>
            <a:r>
              <a:rPr lang="en-US" sz="2800" dirty="0">
                <a:latin typeface="Times New Roman"/>
                <a:cs typeface="Times New Roman"/>
              </a:rPr>
              <a:t> </a:t>
            </a:r>
            <a:r>
              <a:rPr lang="en-US" sz="2800" spc="-5" dirty="0">
                <a:latin typeface="Times New Roman"/>
                <a:cs typeface="Times New Roman"/>
              </a:rPr>
              <a:t>to </a:t>
            </a:r>
            <a:r>
              <a:rPr lang="en-US" sz="2800" dirty="0">
                <a:latin typeface="Times New Roman"/>
                <a:cs typeface="Times New Roman"/>
              </a:rPr>
              <a:t> </a:t>
            </a:r>
            <a:r>
              <a:rPr lang="en-US" sz="2800" spc="-5" dirty="0">
                <a:latin typeface="Times New Roman"/>
                <a:cs typeface="Times New Roman"/>
              </a:rPr>
              <a:t>develop.</a:t>
            </a:r>
            <a:endParaRPr lang="en-US" sz="2800" dirty="0">
              <a:latin typeface="Times New Roman"/>
              <a:cs typeface="Times New Roman"/>
            </a:endParaRPr>
          </a:p>
          <a:p>
            <a:endParaRPr lang="en-US" sz="2800" dirty="0">
              <a:latin typeface="Times New Roman"/>
              <a:cs typeface="Times New Roman"/>
            </a:endParaRPr>
          </a:p>
          <a:p>
            <a:pPr marL="469265" indent="-457200">
              <a:spcBef>
                <a:spcPts val="1420"/>
              </a:spcBef>
              <a:buAutoNum type="arabicPeriod"/>
              <a:tabLst>
                <a:tab pos="469265" algn="l"/>
                <a:tab pos="469900" algn="l"/>
              </a:tabLst>
            </a:pPr>
            <a:r>
              <a:rPr lang="en-US" sz="2000" spc="-25" dirty="0">
                <a:latin typeface="Times New Roman"/>
                <a:cs typeface="Times New Roman"/>
              </a:rPr>
              <a:t>Topic</a:t>
            </a:r>
            <a:r>
              <a:rPr lang="en-US" sz="2000" spc="-15" dirty="0">
                <a:latin typeface="Times New Roman"/>
                <a:cs typeface="Times New Roman"/>
              </a:rPr>
              <a:t> </a:t>
            </a:r>
            <a:r>
              <a:rPr lang="en-US" sz="2000" dirty="0">
                <a:latin typeface="Times New Roman"/>
                <a:cs typeface="Times New Roman"/>
              </a:rPr>
              <a:t>sentence</a:t>
            </a:r>
            <a:r>
              <a:rPr lang="en-US" sz="2000" spc="-15" dirty="0">
                <a:latin typeface="Times New Roman"/>
                <a:cs typeface="Times New Roman"/>
              </a:rPr>
              <a:t> </a:t>
            </a:r>
            <a:r>
              <a:rPr lang="en-US" sz="2000" dirty="0">
                <a:latin typeface="Times New Roman"/>
                <a:cs typeface="Times New Roman"/>
              </a:rPr>
              <a:t>– what</a:t>
            </a:r>
            <a:r>
              <a:rPr lang="en-US" sz="2000" spc="-5" dirty="0">
                <a:latin typeface="Times New Roman"/>
                <a:cs typeface="Times New Roman"/>
              </a:rPr>
              <a:t> </a:t>
            </a:r>
            <a:r>
              <a:rPr lang="en-US" sz="2000" dirty="0">
                <a:latin typeface="Times New Roman"/>
                <a:cs typeface="Times New Roman"/>
              </a:rPr>
              <a:t>is</a:t>
            </a:r>
            <a:r>
              <a:rPr lang="en-US" sz="2000" spc="-10" dirty="0">
                <a:latin typeface="Times New Roman"/>
                <a:cs typeface="Times New Roman"/>
              </a:rPr>
              <a:t> </a:t>
            </a:r>
            <a:r>
              <a:rPr lang="en-US" sz="2000" dirty="0">
                <a:latin typeface="Times New Roman"/>
                <a:cs typeface="Times New Roman"/>
              </a:rPr>
              <a:t>the overall</a:t>
            </a:r>
            <a:r>
              <a:rPr lang="en-US" sz="2000" spc="-15" dirty="0">
                <a:latin typeface="Times New Roman"/>
                <a:cs typeface="Times New Roman"/>
              </a:rPr>
              <a:t> </a:t>
            </a:r>
            <a:r>
              <a:rPr lang="en-US" sz="2000" dirty="0">
                <a:latin typeface="Times New Roman"/>
                <a:cs typeface="Times New Roman"/>
              </a:rPr>
              <a:t>point that the</a:t>
            </a:r>
            <a:r>
              <a:rPr lang="en-US" sz="2000" spc="-5" dirty="0">
                <a:latin typeface="Times New Roman"/>
                <a:cs typeface="Times New Roman"/>
              </a:rPr>
              <a:t> </a:t>
            </a:r>
            <a:r>
              <a:rPr lang="en-US" sz="2000" dirty="0">
                <a:latin typeface="Times New Roman"/>
                <a:cs typeface="Times New Roman"/>
              </a:rPr>
              <a:t>paragraph</a:t>
            </a:r>
            <a:r>
              <a:rPr lang="en-US" sz="2000" spc="-20" dirty="0">
                <a:latin typeface="Times New Roman"/>
                <a:cs typeface="Times New Roman"/>
              </a:rPr>
              <a:t> </a:t>
            </a:r>
            <a:r>
              <a:rPr lang="en-US" sz="2000" dirty="0">
                <a:latin typeface="Times New Roman"/>
                <a:cs typeface="Times New Roman"/>
              </a:rPr>
              <a:t>is making?</a:t>
            </a:r>
          </a:p>
          <a:p>
            <a:pPr marL="527685" indent="-515620">
              <a:spcBef>
                <a:spcPts val="780"/>
              </a:spcBef>
              <a:buAutoNum type="arabicPeriod"/>
              <a:tabLst>
                <a:tab pos="527685" algn="l"/>
                <a:tab pos="528320" algn="l"/>
              </a:tabLst>
            </a:pPr>
            <a:r>
              <a:rPr lang="en-US" sz="2000" dirty="0">
                <a:latin typeface="Times New Roman"/>
                <a:cs typeface="Times New Roman"/>
              </a:rPr>
              <a:t>Evidence</a:t>
            </a:r>
            <a:r>
              <a:rPr lang="en-US" sz="2000" spc="-20" dirty="0">
                <a:latin typeface="Times New Roman"/>
                <a:cs typeface="Times New Roman"/>
              </a:rPr>
              <a:t> </a:t>
            </a:r>
            <a:r>
              <a:rPr lang="en-US" sz="2000" dirty="0">
                <a:latin typeface="Times New Roman"/>
                <a:cs typeface="Times New Roman"/>
              </a:rPr>
              <a:t>that</a:t>
            </a:r>
            <a:r>
              <a:rPr lang="en-US" sz="2000" spc="-20" dirty="0">
                <a:latin typeface="Times New Roman"/>
                <a:cs typeface="Times New Roman"/>
              </a:rPr>
              <a:t> </a:t>
            </a:r>
            <a:r>
              <a:rPr lang="en-US" sz="2000" dirty="0">
                <a:latin typeface="Times New Roman"/>
                <a:cs typeface="Times New Roman"/>
              </a:rPr>
              <a:t>supports</a:t>
            </a:r>
            <a:r>
              <a:rPr lang="en-US" sz="2000" spc="-5" dirty="0">
                <a:latin typeface="Times New Roman"/>
                <a:cs typeface="Times New Roman"/>
              </a:rPr>
              <a:t> </a:t>
            </a:r>
            <a:r>
              <a:rPr lang="en-US" sz="2000" spc="5" dirty="0">
                <a:latin typeface="Times New Roman"/>
                <a:cs typeface="Times New Roman"/>
              </a:rPr>
              <a:t>your</a:t>
            </a:r>
            <a:r>
              <a:rPr lang="en-US" sz="2000" spc="-25" dirty="0">
                <a:latin typeface="Times New Roman"/>
                <a:cs typeface="Times New Roman"/>
              </a:rPr>
              <a:t> </a:t>
            </a:r>
            <a:r>
              <a:rPr lang="en-US" sz="2000" dirty="0">
                <a:latin typeface="Times New Roman"/>
                <a:cs typeface="Times New Roman"/>
              </a:rPr>
              <a:t>point</a:t>
            </a:r>
            <a:r>
              <a:rPr lang="en-US" sz="2000" spc="5" dirty="0">
                <a:latin typeface="Times New Roman"/>
                <a:cs typeface="Times New Roman"/>
              </a:rPr>
              <a:t> </a:t>
            </a:r>
            <a:r>
              <a:rPr lang="en-US" sz="2000" dirty="0">
                <a:latin typeface="Times New Roman"/>
                <a:cs typeface="Times New Roman"/>
              </a:rPr>
              <a:t>–</a:t>
            </a:r>
            <a:r>
              <a:rPr lang="en-US" sz="2000" spc="-10" dirty="0">
                <a:latin typeface="Times New Roman"/>
                <a:cs typeface="Times New Roman"/>
              </a:rPr>
              <a:t> </a:t>
            </a:r>
            <a:r>
              <a:rPr lang="en-US" sz="2000" dirty="0">
                <a:latin typeface="Times New Roman"/>
                <a:cs typeface="Times New Roman"/>
              </a:rPr>
              <a:t>this</a:t>
            </a:r>
            <a:r>
              <a:rPr lang="en-US" sz="2000" spc="-20" dirty="0">
                <a:latin typeface="Times New Roman"/>
                <a:cs typeface="Times New Roman"/>
              </a:rPr>
              <a:t> </a:t>
            </a:r>
            <a:r>
              <a:rPr lang="en-US" sz="2000" spc="-5" dirty="0">
                <a:latin typeface="Times New Roman"/>
                <a:cs typeface="Times New Roman"/>
              </a:rPr>
              <a:t>is </a:t>
            </a:r>
            <a:r>
              <a:rPr lang="en-US" sz="2000" dirty="0">
                <a:latin typeface="Times New Roman"/>
                <a:cs typeface="Times New Roman"/>
              </a:rPr>
              <a:t>usually</a:t>
            </a:r>
            <a:r>
              <a:rPr lang="en-US" sz="2000" spc="-15" dirty="0">
                <a:latin typeface="Times New Roman"/>
                <a:cs typeface="Times New Roman"/>
              </a:rPr>
              <a:t> </a:t>
            </a:r>
            <a:r>
              <a:rPr lang="en-US" sz="2000" spc="5" dirty="0">
                <a:latin typeface="Times New Roman"/>
                <a:cs typeface="Times New Roman"/>
              </a:rPr>
              <a:t>your</a:t>
            </a:r>
            <a:r>
              <a:rPr lang="en-US" sz="2000" spc="-35" dirty="0">
                <a:latin typeface="Times New Roman"/>
                <a:cs typeface="Times New Roman"/>
              </a:rPr>
              <a:t> </a:t>
            </a:r>
            <a:r>
              <a:rPr lang="en-US" sz="2000" dirty="0">
                <a:latin typeface="Times New Roman"/>
                <a:cs typeface="Times New Roman"/>
              </a:rPr>
              <a:t>cited</a:t>
            </a:r>
            <a:r>
              <a:rPr lang="en-US" sz="2000" spc="-20" dirty="0">
                <a:latin typeface="Times New Roman"/>
                <a:cs typeface="Times New Roman"/>
              </a:rPr>
              <a:t> </a:t>
            </a:r>
            <a:r>
              <a:rPr lang="en-US" sz="2000" dirty="0">
                <a:latin typeface="Times New Roman"/>
                <a:cs typeface="Times New Roman"/>
              </a:rPr>
              <a:t>material.</a:t>
            </a:r>
          </a:p>
          <a:p>
            <a:pPr marL="527685" marR="351790" indent="-515620">
              <a:spcBef>
                <a:spcPts val="1030"/>
              </a:spcBef>
              <a:buAutoNum type="arabicPeriod"/>
              <a:tabLst>
                <a:tab pos="527685" algn="l"/>
                <a:tab pos="528320" algn="l"/>
              </a:tabLst>
            </a:pPr>
            <a:r>
              <a:rPr lang="en-US" sz="2000" spc="-5" dirty="0">
                <a:latin typeface="Times New Roman"/>
                <a:cs typeface="Times New Roman"/>
              </a:rPr>
              <a:t>A</a:t>
            </a:r>
            <a:r>
              <a:rPr lang="en-US" sz="2000" spc="-105" dirty="0">
                <a:latin typeface="Times New Roman"/>
                <a:cs typeface="Times New Roman"/>
              </a:rPr>
              <a:t> </a:t>
            </a:r>
            <a:r>
              <a:rPr lang="en-US" sz="2000" dirty="0">
                <a:latin typeface="Times New Roman"/>
                <a:cs typeface="Times New Roman"/>
              </a:rPr>
              <a:t>link</a:t>
            </a:r>
            <a:r>
              <a:rPr lang="en-US" sz="2000" spc="-20" dirty="0">
                <a:latin typeface="Times New Roman"/>
                <a:cs typeface="Times New Roman"/>
              </a:rPr>
              <a:t> </a:t>
            </a:r>
            <a:r>
              <a:rPr lang="en-US" sz="2000" dirty="0">
                <a:latin typeface="Times New Roman"/>
                <a:cs typeface="Times New Roman"/>
              </a:rPr>
              <a:t>(if necessary)</a:t>
            </a:r>
            <a:r>
              <a:rPr lang="en-US" sz="2000" spc="-45" dirty="0">
                <a:latin typeface="Times New Roman"/>
                <a:cs typeface="Times New Roman"/>
              </a:rPr>
              <a:t> </a:t>
            </a:r>
            <a:r>
              <a:rPr lang="en-US" sz="2000" dirty="0">
                <a:latin typeface="Times New Roman"/>
                <a:cs typeface="Times New Roman"/>
              </a:rPr>
              <a:t>to the</a:t>
            </a:r>
            <a:r>
              <a:rPr lang="en-US" sz="2000" spc="-15" dirty="0">
                <a:latin typeface="Times New Roman"/>
                <a:cs typeface="Times New Roman"/>
              </a:rPr>
              <a:t> </a:t>
            </a:r>
            <a:r>
              <a:rPr lang="en-US" sz="2000" dirty="0">
                <a:latin typeface="Times New Roman"/>
                <a:cs typeface="Times New Roman"/>
              </a:rPr>
              <a:t>next paragraph</a:t>
            </a:r>
            <a:r>
              <a:rPr lang="en-US" sz="2000" spc="-5" dirty="0">
                <a:latin typeface="Times New Roman"/>
                <a:cs typeface="Times New Roman"/>
              </a:rPr>
              <a:t> </a:t>
            </a:r>
            <a:r>
              <a:rPr lang="en-US" sz="2000" dirty="0">
                <a:latin typeface="Times New Roman"/>
                <a:cs typeface="Times New Roman"/>
              </a:rPr>
              <a:t>(or</a:t>
            </a:r>
            <a:r>
              <a:rPr lang="en-US" sz="2000" spc="-10" dirty="0">
                <a:latin typeface="Times New Roman"/>
                <a:cs typeface="Times New Roman"/>
              </a:rPr>
              <a:t> </a:t>
            </a:r>
            <a:r>
              <a:rPr lang="en-US" sz="2000" dirty="0">
                <a:latin typeface="Times New Roman"/>
                <a:cs typeface="Times New Roman"/>
              </a:rPr>
              <a:t>to</a:t>
            </a:r>
            <a:r>
              <a:rPr lang="en-US" sz="2000" spc="-5" dirty="0">
                <a:latin typeface="Times New Roman"/>
                <a:cs typeface="Times New Roman"/>
              </a:rPr>
              <a:t> </a:t>
            </a:r>
            <a:r>
              <a:rPr lang="en-US" sz="2000" dirty="0">
                <a:latin typeface="Times New Roman"/>
                <a:cs typeface="Times New Roman"/>
              </a:rPr>
              <a:t>the</a:t>
            </a:r>
            <a:r>
              <a:rPr lang="en-US" sz="2000" spc="-5" dirty="0">
                <a:latin typeface="Times New Roman"/>
                <a:cs typeface="Times New Roman"/>
              </a:rPr>
              <a:t> </a:t>
            </a:r>
            <a:r>
              <a:rPr lang="en-US" sz="2000" dirty="0">
                <a:latin typeface="Times New Roman"/>
                <a:cs typeface="Times New Roman"/>
              </a:rPr>
              <a:t>previous</a:t>
            </a:r>
            <a:r>
              <a:rPr lang="en-US" sz="2000" spc="-15" dirty="0">
                <a:latin typeface="Times New Roman"/>
                <a:cs typeface="Times New Roman"/>
              </a:rPr>
              <a:t> </a:t>
            </a:r>
            <a:r>
              <a:rPr lang="en-US" sz="2000" dirty="0">
                <a:latin typeface="Times New Roman"/>
                <a:cs typeface="Times New Roman"/>
              </a:rPr>
              <a:t>one</a:t>
            </a:r>
            <a:r>
              <a:rPr lang="en-US" sz="2000" spc="5" dirty="0">
                <a:latin typeface="Times New Roman"/>
                <a:cs typeface="Times New Roman"/>
              </a:rPr>
              <a:t> </a:t>
            </a:r>
            <a:r>
              <a:rPr lang="en-US" sz="2000" dirty="0">
                <a:latin typeface="Times New Roman"/>
                <a:cs typeface="Times New Roman"/>
              </a:rPr>
              <a:t>if</a:t>
            </a:r>
            <a:r>
              <a:rPr lang="en-US" sz="2000" spc="-5" dirty="0">
                <a:latin typeface="Times New Roman"/>
                <a:cs typeface="Times New Roman"/>
              </a:rPr>
              <a:t> coming</a:t>
            </a:r>
            <a:r>
              <a:rPr lang="en-US" sz="2000" dirty="0">
                <a:latin typeface="Times New Roman"/>
                <a:cs typeface="Times New Roman"/>
              </a:rPr>
              <a:t> at</a:t>
            </a:r>
            <a:r>
              <a:rPr lang="en-US" sz="2000" spc="-5" dirty="0">
                <a:latin typeface="Times New Roman"/>
                <a:cs typeface="Times New Roman"/>
              </a:rPr>
              <a:t> </a:t>
            </a:r>
            <a:r>
              <a:rPr lang="en-US" sz="2000" dirty="0">
                <a:latin typeface="Times New Roman"/>
                <a:cs typeface="Times New Roman"/>
              </a:rPr>
              <a:t>the</a:t>
            </a:r>
            <a:r>
              <a:rPr lang="en-US" sz="2000" spc="-5" dirty="0">
                <a:latin typeface="Times New Roman"/>
                <a:cs typeface="Times New Roman"/>
              </a:rPr>
              <a:t> </a:t>
            </a:r>
            <a:r>
              <a:rPr lang="en-US" sz="2000" dirty="0">
                <a:latin typeface="Times New Roman"/>
                <a:cs typeface="Times New Roman"/>
              </a:rPr>
              <a:t>beginning</a:t>
            </a:r>
            <a:r>
              <a:rPr lang="en-US" sz="2000" spc="-15" dirty="0">
                <a:latin typeface="Times New Roman"/>
                <a:cs typeface="Times New Roman"/>
              </a:rPr>
              <a:t> </a:t>
            </a:r>
            <a:r>
              <a:rPr lang="en-US" sz="2000" dirty="0">
                <a:latin typeface="Times New Roman"/>
                <a:cs typeface="Times New Roman"/>
              </a:rPr>
              <a:t>of the </a:t>
            </a:r>
            <a:r>
              <a:rPr lang="en-US" sz="2000" spc="-434" dirty="0">
                <a:latin typeface="Times New Roman"/>
                <a:cs typeface="Times New Roman"/>
              </a:rPr>
              <a:t> </a:t>
            </a:r>
            <a:r>
              <a:rPr lang="en-US" sz="2000" dirty="0">
                <a:latin typeface="Times New Roman"/>
                <a:cs typeface="Times New Roman"/>
              </a:rPr>
              <a:t>paragraph)</a:t>
            </a:r>
            <a:r>
              <a:rPr lang="en-US" sz="2000" spc="-20" dirty="0">
                <a:latin typeface="Times New Roman"/>
                <a:cs typeface="Times New Roman"/>
              </a:rPr>
              <a:t> </a:t>
            </a:r>
            <a:r>
              <a:rPr lang="en-US" sz="2000" dirty="0">
                <a:latin typeface="Times New Roman"/>
                <a:cs typeface="Times New Roman"/>
              </a:rPr>
              <a:t>or</a:t>
            </a:r>
            <a:r>
              <a:rPr lang="en-US" sz="2000" spc="5" dirty="0">
                <a:latin typeface="Times New Roman"/>
                <a:cs typeface="Times New Roman"/>
              </a:rPr>
              <a:t> </a:t>
            </a:r>
            <a:r>
              <a:rPr lang="en-US" sz="2000" dirty="0">
                <a:latin typeface="Times New Roman"/>
                <a:cs typeface="Times New Roman"/>
              </a:rPr>
              <a:t>back</a:t>
            </a:r>
            <a:r>
              <a:rPr lang="en-US" sz="2000" spc="-10" dirty="0">
                <a:latin typeface="Times New Roman"/>
                <a:cs typeface="Times New Roman"/>
              </a:rPr>
              <a:t> </a:t>
            </a:r>
            <a:r>
              <a:rPr lang="en-US" sz="2000" dirty="0">
                <a:latin typeface="Times New Roman"/>
                <a:cs typeface="Times New Roman"/>
              </a:rPr>
              <a:t>to the</a:t>
            </a:r>
            <a:r>
              <a:rPr lang="en-US" sz="2000" spc="-5" dirty="0">
                <a:latin typeface="Times New Roman"/>
                <a:cs typeface="Times New Roman"/>
              </a:rPr>
              <a:t> essay</a:t>
            </a:r>
            <a:r>
              <a:rPr lang="en-US" sz="2000" spc="-10" dirty="0">
                <a:latin typeface="Times New Roman"/>
                <a:cs typeface="Times New Roman"/>
              </a:rPr>
              <a:t> </a:t>
            </a:r>
            <a:r>
              <a:rPr lang="en-US" sz="2000" dirty="0">
                <a:latin typeface="Times New Roman"/>
                <a:cs typeface="Times New Roman"/>
              </a:rPr>
              <a:t>question.</a:t>
            </a:r>
          </a:p>
        </p:txBody>
      </p:sp>
    </p:spTree>
    <p:extLst>
      <p:ext uri="{BB962C8B-B14F-4D97-AF65-F5344CB8AC3E}">
        <p14:creationId xmlns:p14="http://schemas.microsoft.com/office/powerpoint/2010/main" val="5273198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598" y="-1"/>
            <a:ext cx="13004801" cy="73152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2733" y="241776"/>
            <a:ext cx="12504115" cy="6808013"/>
          </a:xfrm>
          <a:prstGeom prst="rect">
            <a:avLst/>
          </a:prstGeom>
          <a:ln w="6350" cap="flat" cmpd="sng" algn="ctr">
            <a:noFill/>
            <a:prstDash val="solid"/>
          </a:ln>
          <a:effectLst>
            <a:softEdge rad="0"/>
          </a:effectLst>
        </p:spPr>
        <p:txBody>
          <a:bodyPr/>
          <a:lstStyle/>
          <a:p>
            <a:pPr marL="0" marR="0" lvl="0" indent="0" algn="l" defTabSz="951799"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6" name="Picture 5" descr="A logo of a university&#10;&#10;Description automatically generated">
            <a:extLst>
              <a:ext uri="{FF2B5EF4-FFF2-40B4-BE49-F238E27FC236}">
                <a16:creationId xmlns:a16="http://schemas.microsoft.com/office/drawing/2014/main" id="{2BE31AD7-DBE4-F5CB-46A6-8889CF0CF4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5190" y="230413"/>
            <a:ext cx="1117601" cy="1097280"/>
          </a:xfrm>
          <a:prstGeom prst="rect">
            <a:avLst/>
          </a:prstGeom>
          <a:ln>
            <a:noFill/>
          </a:ln>
          <a:effectLst>
            <a:softEdge rad="112500"/>
          </a:effectLst>
        </p:spPr>
      </p:pic>
      <p:sp>
        <p:nvSpPr>
          <p:cNvPr id="8" name="object 2">
            <a:extLst>
              <a:ext uri="{FF2B5EF4-FFF2-40B4-BE49-F238E27FC236}">
                <a16:creationId xmlns:a16="http://schemas.microsoft.com/office/drawing/2014/main" id="{171B205F-DF0B-0A54-F5E3-2C5F4CE2DDAA}"/>
              </a:ext>
            </a:extLst>
          </p:cNvPr>
          <p:cNvSpPr txBox="1">
            <a:spLocks/>
          </p:cNvSpPr>
          <p:nvPr/>
        </p:nvSpPr>
        <p:spPr>
          <a:xfrm>
            <a:off x="1971520" y="458432"/>
            <a:ext cx="8318108" cy="1243930"/>
          </a:xfrm>
          <a:prstGeom prst="rect">
            <a:avLst/>
          </a:prstGeom>
        </p:spPr>
        <p:txBody>
          <a:bodyPr vert="horz" wrap="square" lIns="0" tIns="12700" rIns="0" bIns="0" rtlCol="0" anchor="ctr">
            <a:spAutoFit/>
          </a:bodyPr>
          <a:lstStyle>
            <a:lvl1pPr algn="l" defTabSz="975321" rtl="0" eaLnBrk="1" latinLnBrk="0" hangingPunct="1">
              <a:lnSpc>
                <a:spcPct val="90000"/>
              </a:lnSpc>
              <a:spcBef>
                <a:spcPct val="0"/>
              </a:spcBef>
              <a:buNone/>
              <a:defRPr lang="en-US" sz="4480" i="0" kern="1200" cap="none" spc="0" baseline="0" dirty="0">
                <a:solidFill>
                  <a:schemeClr val="tx1">
                    <a:lumMod val="85000"/>
                    <a:lumOff val="15000"/>
                  </a:schemeClr>
                </a:solidFill>
                <a:effectLst/>
                <a:latin typeface="+mj-lt"/>
                <a:ea typeface="+mn-ea"/>
                <a:cs typeface="+mn-cs"/>
              </a:defRPr>
            </a:lvl1pPr>
          </a:lstStyle>
          <a:p>
            <a:pPr marL="12700" marR="0" lvl="0" indent="0" algn="ctr" defTabSz="975321" rtl="0" eaLnBrk="1" fontAlgn="auto" latinLnBrk="0" hangingPunct="1">
              <a:lnSpc>
                <a:spcPct val="100000"/>
              </a:lnSpc>
              <a:spcBef>
                <a:spcPts val="100"/>
              </a:spcBef>
              <a:spcAft>
                <a:spcPts val="0"/>
              </a:spcAft>
              <a:buClrTx/>
              <a:buSzTx/>
              <a:buFontTx/>
              <a:buNone/>
              <a:tabLst/>
              <a:defRPr/>
            </a:pPr>
            <a:r>
              <a:rPr lang="en-US" sz="4000" b="1" spc="-5" dirty="0">
                <a:latin typeface="Times New Roman" panose="02020603050405020304" pitchFamily="18" charset="0"/>
                <a:cs typeface="Times New Roman" panose="02020603050405020304" pitchFamily="18" charset="0"/>
              </a:rPr>
              <a:t>Paragraph</a:t>
            </a:r>
            <a:r>
              <a:rPr lang="en-US" sz="4000" b="1" spc="-15" dirty="0">
                <a:latin typeface="Times New Roman" panose="02020603050405020304" pitchFamily="18" charset="0"/>
                <a:cs typeface="Times New Roman" panose="02020603050405020304" pitchFamily="18" charset="0"/>
              </a:rPr>
              <a:t> </a:t>
            </a:r>
            <a:r>
              <a:rPr lang="en-US" sz="4000" b="1" spc="-10" dirty="0">
                <a:latin typeface="Times New Roman" panose="02020603050405020304" pitchFamily="18" charset="0"/>
                <a:cs typeface="Times New Roman" panose="02020603050405020304" pitchFamily="18" charset="0"/>
              </a:rPr>
              <a:t>Structure</a:t>
            </a:r>
            <a:r>
              <a:rPr lang="en-US" sz="4000" b="1" spc="10" dirty="0">
                <a:latin typeface="Times New Roman" panose="02020603050405020304" pitchFamily="18" charset="0"/>
                <a:cs typeface="Times New Roman" panose="02020603050405020304" pitchFamily="18" charset="0"/>
              </a:rPr>
              <a:t> </a:t>
            </a:r>
            <a:r>
              <a:rPr lang="en-US" sz="4000" b="1" spc="-5" dirty="0">
                <a:latin typeface="Times New Roman" panose="02020603050405020304" pitchFamily="18" charset="0"/>
                <a:cs typeface="Times New Roman" panose="02020603050405020304" pitchFamily="18" charset="0"/>
              </a:rPr>
              <a:t>Example</a:t>
            </a:r>
            <a:r>
              <a:rPr lang="en-US" sz="4000" b="1" spc="10" dirty="0">
                <a:latin typeface="Times New Roman" panose="02020603050405020304" pitchFamily="18" charset="0"/>
                <a:cs typeface="Times New Roman" panose="02020603050405020304" pitchFamily="18" charset="0"/>
              </a:rPr>
              <a:t> </a:t>
            </a:r>
            <a:r>
              <a:rPr lang="en-US" sz="4000" b="1" dirty="0">
                <a:latin typeface="Times New Roman" panose="02020603050405020304" pitchFamily="18" charset="0"/>
                <a:cs typeface="Times New Roman" panose="02020603050405020304" pitchFamily="18" charset="0"/>
              </a:rPr>
              <a:t>(</a:t>
            </a:r>
            <a:r>
              <a:rPr lang="en-US" sz="4000" b="1" dirty="0">
                <a:solidFill>
                  <a:srgbClr val="FF0000"/>
                </a:solidFill>
                <a:latin typeface="Times New Roman" panose="02020603050405020304" pitchFamily="18" charset="0"/>
                <a:cs typeface="Times New Roman" panose="02020603050405020304" pitchFamily="18" charset="0"/>
              </a:rPr>
              <a:t>capital</a:t>
            </a:r>
            <a:r>
              <a:rPr lang="en-US" sz="4000" b="1" spc="-15" dirty="0">
                <a:solidFill>
                  <a:srgbClr val="FF0000"/>
                </a:solidFill>
                <a:latin typeface="Times New Roman" panose="02020603050405020304" pitchFamily="18" charset="0"/>
                <a:cs typeface="Times New Roman" panose="02020603050405020304" pitchFamily="18" charset="0"/>
              </a:rPr>
              <a:t> </a:t>
            </a:r>
            <a:r>
              <a:rPr lang="en-US" sz="4000" b="1" dirty="0">
                <a:solidFill>
                  <a:srgbClr val="FF0000"/>
                </a:solidFill>
                <a:latin typeface="Times New Roman" panose="02020603050405020304" pitchFamily="18" charset="0"/>
                <a:cs typeface="Times New Roman" panose="02020603050405020304" pitchFamily="18" charset="0"/>
              </a:rPr>
              <a:t>flight</a:t>
            </a:r>
            <a:r>
              <a:rPr lang="en-US" sz="4000" b="1" spc="20" dirty="0">
                <a:solidFill>
                  <a:srgbClr val="FF0000"/>
                </a:solidFill>
                <a:latin typeface="Times New Roman" panose="02020603050405020304" pitchFamily="18" charset="0"/>
                <a:cs typeface="Times New Roman" panose="02020603050405020304" pitchFamily="18" charset="0"/>
              </a:rPr>
              <a:t> </a:t>
            </a:r>
            <a:r>
              <a:rPr lang="en-US" sz="4000" b="1" spc="-5" dirty="0">
                <a:latin typeface="Times New Roman" panose="02020603050405020304" pitchFamily="18" charset="0"/>
                <a:cs typeface="Times New Roman" panose="02020603050405020304" pitchFamily="18" charset="0"/>
              </a:rPr>
              <a:t>)</a:t>
            </a:r>
            <a:endParaRPr kumimoji="0" lang="en-US" sz="4000" b="1"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cs typeface="Times New Roman" panose="02020603050405020304" pitchFamily="18" charset="0"/>
            </a:endParaRPr>
          </a:p>
        </p:txBody>
      </p:sp>
      <p:sp>
        <p:nvSpPr>
          <p:cNvPr id="10" name="object 5">
            <a:extLst>
              <a:ext uri="{FF2B5EF4-FFF2-40B4-BE49-F238E27FC236}">
                <a16:creationId xmlns:a16="http://schemas.microsoft.com/office/drawing/2014/main" id="{028BCBDF-D78E-D83C-67EF-9D7632EEA15C}"/>
              </a:ext>
            </a:extLst>
          </p:cNvPr>
          <p:cNvSpPr txBox="1"/>
          <p:nvPr/>
        </p:nvSpPr>
        <p:spPr>
          <a:xfrm>
            <a:off x="294290" y="2330008"/>
            <a:ext cx="12170979" cy="4439036"/>
          </a:xfrm>
          <a:prstGeom prst="rect">
            <a:avLst/>
          </a:prstGeom>
        </p:spPr>
        <p:txBody>
          <a:bodyPr vert="horz" wrap="square" lIns="0" tIns="47625" rIns="0" bIns="0" rtlCol="0">
            <a:spAutoFit/>
          </a:bodyPr>
          <a:lstStyle/>
          <a:p>
            <a:pPr marL="246379" marR="5080" indent="-228600">
              <a:spcBef>
                <a:spcPts val="620"/>
              </a:spcBef>
              <a:buFont typeface="Arial MT"/>
              <a:buChar char="•"/>
              <a:tabLst>
                <a:tab pos="247015" algn="l"/>
                <a:tab pos="247650" algn="l"/>
              </a:tabLst>
            </a:pPr>
            <a:r>
              <a:rPr lang="en-US" sz="2800" spc="-5" dirty="0">
                <a:solidFill>
                  <a:srgbClr val="FF0000"/>
                </a:solidFill>
                <a:latin typeface="Times New Roman" panose="02020603050405020304" pitchFamily="18" charset="0"/>
                <a:cs typeface="Times New Roman" panose="02020603050405020304" pitchFamily="18" charset="0"/>
              </a:rPr>
              <a:t>(I)</a:t>
            </a:r>
            <a:r>
              <a:rPr lang="en-US" sz="2800" spc="-114" dirty="0">
                <a:solidFill>
                  <a:srgbClr val="FF0000"/>
                </a:solidFill>
                <a:latin typeface="Times New Roman" panose="02020603050405020304" pitchFamily="18" charset="0"/>
                <a:cs typeface="Times New Roman" panose="02020603050405020304" pitchFamily="18" charset="0"/>
              </a:rPr>
              <a:t> </a:t>
            </a:r>
            <a:r>
              <a:rPr lang="en-US" sz="2800" spc="-5" dirty="0">
                <a:latin typeface="Times New Roman" panose="02020603050405020304" pitchFamily="18" charset="0"/>
                <a:cs typeface="Times New Roman" panose="02020603050405020304" pitchFamily="18" charset="0"/>
              </a:rPr>
              <a:t>Another</a:t>
            </a:r>
            <a:r>
              <a:rPr lang="en-US" sz="2800" spc="-20" dirty="0">
                <a:latin typeface="Times New Roman" panose="02020603050405020304" pitchFamily="18" charset="0"/>
                <a:cs typeface="Times New Roman" panose="02020603050405020304" pitchFamily="18" charset="0"/>
              </a:rPr>
              <a:t> </a:t>
            </a:r>
            <a:r>
              <a:rPr lang="en-US" sz="2800" spc="-5" dirty="0">
                <a:latin typeface="Times New Roman" panose="02020603050405020304" pitchFamily="18" charset="0"/>
                <a:cs typeface="Times New Roman" panose="02020603050405020304" pitchFamily="18" charset="0"/>
              </a:rPr>
              <a:t>obstacle</a:t>
            </a:r>
            <a:r>
              <a:rPr lang="en-US" sz="2800" spc="5" dirty="0">
                <a:latin typeface="Times New Roman" panose="02020603050405020304" pitchFamily="18" charset="0"/>
                <a:cs typeface="Times New Roman" panose="02020603050405020304" pitchFamily="18" charset="0"/>
              </a:rPr>
              <a:t> </a:t>
            </a:r>
            <a:r>
              <a:rPr lang="en-US" sz="2800" spc="-5" dirty="0">
                <a:latin typeface="Times New Roman" panose="02020603050405020304" pitchFamily="18" charset="0"/>
                <a:cs typeface="Times New Roman" panose="02020603050405020304" pitchFamily="18" charset="0"/>
              </a:rPr>
              <a:t>facing</a:t>
            </a:r>
            <a:r>
              <a:rPr lang="en-US" sz="2800" spc="10" dirty="0">
                <a:latin typeface="Times New Roman" panose="02020603050405020304" pitchFamily="18" charset="0"/>
                <a:cs typeface="Times New Roman" panose="02020603050405020304" pitchFamily="18" charset="0"/>
              </a:rPr>
              <a:t> </a:t>
            </a:r>
            <a:r>
              <a:rPr lang="en-US" sz="2800" spc="-5" dirty="0">
                <a:latin typeface="Times New Roman" panose="02020603050405020304" pitchFamily="18" charset="0"/>
                <a:cs typeface="Times New Roman" panose="02020603050405020304" pitchFamily="18" charset="0"/>
              </a:rPr>
              <a:t>the</a:t>
            </a:r>
            <a:r>
              <a:rPr lang="en-US" sz="2800" spc="20" dirty="0">
                <a:latin typeface="Times New Roman" panose="02020603050405020304" pitchFamily="18" charset="0"/>
                <a:cs typeface="Times New Roman" panose="02020603050405020304" pitchFamily="18" charset="0"/>
              </a:rPr>
              <a:t> </a:t>
            </a:r>
            <a:r>
              <a:rPr lang="en-US" sz="2800" spc="-5" dirty="0">
                <a:latin typeface="Times New Roman" panose="02020603050405020304" pitchFamily="18" charset="0"/>
                <a:cs typeface="Times New Roman" panose="02020603050405020304" pitchFamily="18" charset="0"/>
              </a:rPr>
              <a:t>developing</a:t>
            </a:r>
            <a:r>
              <a:rPr lang="en-US" sz="2800" spc="5" dirty="0">
                <a:latin typeface="Times New Roman" panose="02020603050405020304" pitchFamily="18" charset="0"/>
                <a:cs typeface="Times New Roman" panose="02020603050405020304" pitchFamily="18" charset="0"/>
              </a:rPr>
              <a:t> </a:t>
            </a:r>
            <a:r>
              <a:rPr lang="en-US" sz="2800" spc="-5" dirty="0">
                <a:latin typeface="Times New Roman" panose="02020603050405020304" pitchFamily="18" charset="0"/>
                <a:cs typeface="Times New Roman" panose="02020603050405020304" pitchFamily="18" charset="0"/>
              </a:rPr>
              <a:t>nations</a:t>
            </a:r>
            <a:r>
              <a:rPr lang="en-US" sz="2800" spc="5"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today</a:t>
            </a:r>
            <a:r>
              <a:rPr lang="en-US" sz="2800" spc="15" dirty="0">
                <a:latin typeface="Times New Roman" panose="02020603050405020304" pitchFamily="18" charset="0"/>
                <a:cs typeface="Times New Roman" panose="02020603050405020304" pitchFamily="18" charset="0"/>
              </a:rPr>
              <a:t> </a:t>
            </a:r>
            <a:r>
              <a:rPr lang="en-US" sz="2800" spc="-5" dirty="0">
                <a:latin typeface="Times New Roman" panose="02020603050405020304" pitchFamily="18" charset="0"/>
                <a:cs typeface="Times New Roman" panose="02020603050405020304" pitchFamily="18" charset="0"/>
              </a:rPr>
              <a:t>is</a:t>
            </a:r>
            <a:r>
              <a:rPr lang="en-US" sz="2800" dirty="0">
                <a:latin typeface="Times New Roman" panose="02020603050405020304" pitchFamily="18" charset="0"/>
                <a:cs typeface="Times New Roman" panose="02020603050405020304" pitchFamily="18" charset="0"/>
              </a:rPr>
              <a:t> </a:t>
            </a:r>
            <a:r>
              <a:rPr lang="en-US" sz="2800" spc="-5" dirty="0">
                <a:latin typeface="Times New Roman" panose="02020603050405020304" pitchFamily="18" charset="0"/>
                <a:cs typeface="Times New Roman" panose="02020603050405020304" pitchFamily="18" charset="0"/>
              </a:rPr>
              <a:t>capital</a:t>
            </a:r>
            <a:r>
              <a:rPr lang="en-US" sz="2800" spc="5" dirty="0">
                <a:latin typeface="Times New Roman" panose="02020603050405020304" pitchFamily="18" charset="0"/>
                <a:cs typeface="Times New Roman" panose="02020603050405020304" pitchFamily="18" charset="0"/>
              </a:rPr>
              <a:t> </a:t>
            </a:r>
            <a:r>
              <a:rPr lang="en-US" sz="2800" spc="-5" dirty="0">
                <a:latin typeface="Times New Roman" panose="02020603050405020304" pitchFamily="18" charset="0"/>
                <a:cs typeface="Times New Roman" panose="02020603050405020304" pitchFamily="18" charset="0"/>
              </a:rPr>
              <a:t>flight.</a:t>
            </a:r>
            <a:r>
              <a:rPr lang="en-US" sz="2800" spc="85" dirty="0">
                <a:latin typeface="Times New Roman" panose="02020603050405020304" pitchFamily="18" charset="0"/>
                <a:cs typeface="Times New Roman" panose="02020603050405020304" pitchFamily="18" charset="0"/>
              </a:rPr>
              <a:t> </a:t>
            </a:r>
            <a:r>
              <a:rPr lang="en-US" sz="2800" spc="-5" dirty="0">
                <a:solidFill>
                  <a:srgbClr val="FF0000"/>
                </a:solidFill>
                <a:latin typeface="Times New Roman" panose="02020603050405020304" pitchFamily="18" charset="0"/>
                <a:cs typeface="Times New Roman" panose="02020603050405020304" pitchFamily="18" charset="0"/>
              </a:rPr>
              <a:t>(2)</a:t>
            </a:r>
            <a:r>
              <a:rPr lang="en-US" sz="2800" spc="-25" dirty="0">
                <a:solidFill>
                  <a:srgbClr val="FF0000"/>
                </a:solidFill>
                <a:latin typeface="Times New Roman" panose="02020603050405020304" pitchFamily="18" charset="0"/>
                <a:cs typeface="Times New Roman" panose="02020603050405020304" pitchFamily="18" charset="0"/>
              </a:rPr>
              <a:t> </a:t>
            </a:r>
            <a:r>
              <a:rPr lang="en-US" sz="2800" spc="-5" dirty="0">
                <a:latin typeface="Times New Roman" panose="02020603050405020304" pitchFamily="18" charset="0"/>
                <a:cs typeface="Times New Roman" panose="02020603050405020304" pitchFamily="18" charset="0"/>
              </a:rPr>
              <a:t>This </a:t>
            </a:r>
            <a:r>
              <a:rPr lang="en-US" sz="2800" spc="-535" dirty="0">
                <a:latin typeface="Times New Roman" panose="02020603050405020304" pitchFamily="18" charset="0"/>
                <a:cs typeface="Times New Roman" panose="02020603050405020304" pitchFamily="18" charset="0"/>
              </a:rPr>
              <a:t> </a:t>
            </a:r>
            <a:r>
              <a:rPr lang="en-US" sz="2800" spc="-5" dirty="0">
                <a:latin typeface="Times New Roman" panose="02020603050405020304" pitchFamily="18" charset="0"/>
                <a:cs typeface="Times New Roman" panose="02020603050405020304" pitchFamily="18" charset="0"/>
              </a:rPr>
              <a:t>is</a:t>
            </a:r>
            <a:r>
              <a:rPr lang="en-US" sz="2800" dirty="0">
                <a:latin typeface="Times New Roman" panose="02020603050405020304" pitchFamily="18" charset="0"/>
                <a:cs typeface="Times New Roman" panose="02020603050405020304" pitchFamily="18" charset="0"/>
              </a:rPr>
              <a:t> </a:t>
            </a:r>
            <a:r>
              <a:rPr lang="en-US" sz="2800" spc="-5" dirty="0">
                <a:latin typeface="Times New Roman" panose="02020603050405020304" pitchFamily="18" charset="0"/>
                <a:cs typeface="Times New Roman" panose="02020603050405020304" pitchFamily="18" charset="0"/>
              </a:rPr>
              <a:t>the</a:t>
            </a:r>
            <a:r>
              <a:rPr lang="en-US" sz="2800" dirty="0">
                <a:latin typeface="Times New Roman" panose="02020603050405020304" pitchFamily="18" charset="0"/>
                <a:cs typeface="Times New Roman" panose="02020603050405020304" pitchFamily="18" charset="0"/>
              </a:rPr>
              <a:t> </a:t>
            </a:r>
            <a:r>
              <a:rPr lang="en-US" sz="2800" spc="-5" dirty="0">
                <a:latin typeface="Times New Roman" panose="02020603050405020304" pitchFamily="18" charset="0"/>
                <a:cs typeface="Times New Roman" panose="02020603050405020304" pitchFamily="18" charset="0"/>
              </a:rPr>
              <a:t>rapid</a:t>
            </a:r>
            <a:r>
              <a:rPr lang="en-US" sz="2800" spc="5" dirty="0">
                <a:latin typeface="Times New Roman" panose="02020603050405020304" pitchFamily="18" charset="0"/>
                <a:cs typeface="Times New Roman" panose="02020603050405020304" pitchFamily="18" charset="0"/>
              </a:rPr>
              <a:t> </a:t>
            </a:r>
            <a:r>
              <a:rPr lang="en-US" sz="2800" spc="-5" dirty="0">
                <a:latin typeface="Times New Roman" panose="02020603050405020304" pitchFamily="18" charset="0"/>
                <a:cs typeface="Times New Roman" panose="02020603050405020304" pitchFamily="18" charset="0"/>
              </a:rPr>
              <a:t>movement</a:t>
            </a:r>
            <a:r>
              <a:rPr lang="en-US" sz="2800" spc="45" dirty="0">
                <a:latin typeface="Times New Roman" panose="02020603050405020304" pitchFamily="18" charset="0"/>
                <a:cs typeface="Times New Roman" panose="02020603050405020304" pitchFamily="18" charset="0"/>
              </a:rPr>
              <a:t> </a:t>
            </a:r>
            <a:r>
              <a:rPr lang="en-US" sz="2800" spc="-5" dirty="0">
                <a:latin typeface="Times New Roman" panose="02020603050405020304" pitchFamily="18" charset="0"/>
                <a:cs typeface="Times New Roman" panose="02020603050405020304" pitchFamily="18" charset="0"/>
              </a:rPr>
              <a:t>of</a:t>
            </a:r>
            <a:r>
              <a:rPr lang="en-US" sz="2800" spc="5" dirty="0">
                <a:latin typeface="Times New Roman" panose="02020603050405020304" pitchFamily="18" charset="0"/>
                <a:cs typeface="Times New Roman" panose="02020603050405020304" pitchFamily="18" charset="0"/>
              </a:rPr>
              <a:t> </a:t>
            </a:r>
            <a:r>
              <a:rPr lang="en-US" sz="2800" spc="-5" dirty="0">
                <a:latin typeface="Times New Roman" panose="02020603050405020304" pitchFamily="18" charset="0"/>
                <a:cs typeface="Times New Roman" panose="02020603050405020304" pitchFamily="18" charset="0"/>
              </a:rPr>
              <a:t>investments</a:t>
            </a:r>
            <a:r>
              <a:rPr lang="en-US" sz="2800" spc="30" dirty="0">
                <a:latin typeface="Times New Roman" panose="02020603050405020304" pitchFamily="18" charset="0"/>
                <a:cs typeface="Times New Roman" panose="02020603050405020304" pitchFamily="18" charset="0"/>
              </a:rPr>
              <a:t> </a:t>
            </a:r>
            <a:r>
              <a:rPr lang="en-US" sz="2800" spc="-5" dirty="0">
                <a:latin typeface="Times New Roman" panose="02020603050405020304" pitchFamily="18" charset="0"/>
                <a:cs typeface="Times New Roman" panose="02020603050405020304" pitchFamily="18" charset="0"/>
              </a:rPr>
              <a:t>out</a:t>
            </a:r>
            <a:r>
              <a:rPr lang="en-US" sz="2800" spc="5"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of </a:t>
            </a:r>
            <a:r>
              <a:rPr lang="en-US" sz="2800" spc="-5" dirty="0">
                <a:latin typeface="Times New Roman" panose="02020603050405020304" pitchFamily="18" charset="0"/>
                <a:cs typeface="Times New Roman" panose="02020603050405020304" pitchFamily="18" charset="0"/>
              </a:rPr>
              <a:t>a</a:t>
            </a:r>
            <a:r>
              <a:rPr lang="en-US" sz="2800" dirty="0">
                <a:latin typeface="Times New Roman" panose="02020603050405020304" pitchFamily="18" charset="0"/>
                <a:cs typeface="Times New Roman" panose="02020603050405020304" pitchFamily="18" charset="0"/>
              </a:rPr>
              <a:t> </a:t>
            </a:r>
            <a:r>
              <a:rPr lang="en-US" sz="2800" spc="-20" dirty="0">
                <a:latin typeface="Times New Roman" panose="02020603050405020304" pitchFamily="18" charset="0"/>
                <a:cs typeface="Times New Roman" panose="02020603050405020304" pitchFamily="18" charset="0"/>
              </a:rPr>
              <a:t>country.</a:t>
            </a:r>
            <a:r>
              <a:rPr lang="en-US" sz="2800" spc="-25" dirty="0">
                <a:latin typeface="Times New Roman" panose="02020603050405020304" pitchFamily="18" charset="0"/>
                <a:cs typeface="Times New Roman" panose="02020603050405020304" pitchFamily="18" charset="0"/>
              </a:rPr>
              <a:t> </a:t>
            </a:r>
            <a:r>
              <a:rPr lang="en-US" sz="2800" spc="-5" dirty="0">
                <a:latin typeface="Times New Roman" panose="02020603050405020304" pitchFamily="18" charset="0"/>
                <a:cs typeface="Times New Roman" panose="02020603050405020304" pitchFamily="18" charset="0"/>
              </a:rPr>
              <a:t>This</a:t>
            </a:r>
            <a:r>
              <a:rPr lang="en-US" sz="2800" dirty="0">
                <a:latin typeface="Times New Roman" panose="02020603050405020304" pitchFamily="18" charset="0"/>
                <a:cs typeface="Times New Roman" panose="02020603050405020304" pitchFamily="18" charset="0"/>
              </a:rPr>
              <a:t> </a:t>
            </a:r>
            <a:r>
              <a:rPr lang="en-US" sz="2800" spc="-5" dirty="0">
                <a:latin typeface="Times New Roman" panose="02020603050405020304" pitchFamily="18" charset="0"/>
                <a:cs typeface="Times New Roman" panose="02020603050405020304" pitchFamily="18" charset="0"/>
              </a:rPr>
              <a:t>can</a:t>
            </a:r>
            <a:r>
              <a:rPr lang="en-US" sz="2800" dirty="0">
                <a:latin typeface="Times New Roman" panose="02020603050405020304" pitchFamily="18" charset="0"/>
                <a:cs typeface="Times New Roman" panose="02020603050405020304" pitchFamily="18" charset="0"/>
              </a:rPr>
              <a:t> </a:t>
            </a:r>
            <a:r>
              <a:rPr lang="en-US" sz="2800" spc="-5" dirty="0">
                <a:latin typeface="Times New Roman" panose="02020603050405020304" pitchFamily="18" charset="0"/>
                <a:cs typeface="Times New Roman" panose="02020603050405020304" pitchFamily="18" charset="0"/>
              </a:rPr>
              <a:t>be</a:t>
            </a:r>
            <a:r>
              <a:rPr lang="en-US" sz="2800" spc="15" dirty="0">
                <a:latin typeface="Times New Roman" panose="02020603050405020304" pitchFamily="18" charset="0"/>
                <a:cs typeface="Times New Roman" panose="02020603050405020304" pitchFamily="18" charset="0"/>
              </a:rPr>
              <a:t> </a:t>
            </a:r>
            <a:r>
              <a:rPr lang="en-US" sz="2800" spc="-5" dirty="0">
                <a:latin typeface="Times New Roman" panose="02020603050405020304" pitchFamily="18" charset="0"/>
                <a:cs typeface="Times New Roman" panose="02020603050405020304" pitchFamily="18" charset="0"/>
              </a:rPr>
              <a:t>for</a:t>
            </a:r>
            <a:r>
              <a:rPr lang="en-US" sz="2800" spc="-45" dirty="0">
                <a:latin typeface="Times New Roman" panose="02020603050405020304" pitchFamily="18" charset="0"/>
                <a:cs typeface="Times New Roman" panose="02020603050405020304" pitchFamily="18" charset="0"/>
              </a:rPr>
              <a:t> </a:t>
            </a:r>
            <a:r>
              <a:rPr lang="en-US" sz="2800" spc="-5" dirty="0">
                <a:latin typeface="Times New Roman" panose="02020603050405020304" pitchFamily="18" charset="0"/>
                <a:cs typeface="Times New Roman" panose="02020603050405020304" pitchFamily="18" charset="0"/>
              </a:rPr>
              <a:t>economic </a:t>
            </a:r>
            <a:r>
              <a:rPr lang="en-US" sz="2800" spc="-535" dirty="0">
                <a:latin typeface="Times New Roman" panose="02020603050405020304" pitchFamily="18" charset="0"/>
                <a:cs typeface="Times New Roman" panose="02020603050405020304" pitchFamily="18" charset="0"/>
              </a:rPr>
              <a:t> </a:t>
            </a:r>
            <a:r>
              <a:rPr lang="en-US" sz="2800" spc="-10" dirty="0">
                <a:latin typeface="Times New Roman" panose="02020603050405020304" pitchFamily="18" charset="0"/>
                <a:cs typeface="Times New Roman" panose="02020603050405020304" pitchFamily="18" charset="0"/>
              </a:rPr>
              <a:t>reasons,</a:t>
            </a:r>
            <a:r>
              <a:rPr lang="en-US" sz="2800" dirty="0">
                <a:latin typeface="Times New Roman" panose="02020603050405020304" pitchFamily="18" charset="0"/>
                <a:cs typeface="Times New Roman" panose="02020603050405020304" pitchFamily="18" charset="0"/>
              </a:rPr>
              <a:t> </a:t>
            </a:r>
            <a:r>
              <a:rPr lang="en-US" sz="2800" spc="-5" dirty="0">
                <a:latin typeface="Times New Roman" panose="02020603050405020304" pitchFamily="18" charset="0"/>
                <a:cs typeface="Times New Roman" panose="02020603050405020304" pitchFamily="18" charset="0"/>
              </a:rPr>
              <a:t>such</a:t>
            </a:r>
            <a:r>
              <a:rPr lang="en-US" sz="2800" dirty="0">
                <a:latin typeface="Times New Roman" panose="02020603050405020304" pitchFamily="18" charset="0"/>
                <a:cs typeface="Times New Roman" panose="02020603050405020304" pitchFamily="18" charset="0"/>
              </a:rPr>
              <a:t> as</a:t>
            </a:r>
            <a:r>
              <a:rPr lang="en-US" sz="2800" spc="-10" dirty="0">
                <a:latin typeface="Times New Roman" panose="02020603050405020304" pitchFamily="18" charset="0"/>
                <a:cs typeface="Times New Roman" panose="02020603050405020304" pitchFamily="18" charset="0"/>
              </a:rPr>
              <a:t> </a:t>
            </a:r>
            <a:r>
              <a:rPr lang="en-US" sz="2800" spc="-5" dirty="0">
                <a:latin typeface="Times New Roman" panose="02020603050405020304" pitchFamily="18" charset="0"/>
                <a:cs typeface="Times New Roman" panose="02020603050405020304" pitchFamily="18" charset="0"/>
              </a:rPr>
              <a:t>an</a:t>
            </a:r>
            <a:r>
              <a:rPr lang="en-US" sz="2800" spc="10" dirty="0">
                <a:latin typeface="Times New Roman" panose="02020603050405020304" pitchFamily="18" charset="0"/>
                <a:cs typeface="Times New Roman" panose="02020603050405020304" pitchFamily="18" charset="0"/>
              </a:rPr>
              <a:t> </a:t>
            </a:r>
            <a:r>
              <a:rPr lang="en-US" sz="2800" spc="-10" dirty="0">
                <a:latin typeface="Times New Roman" panose="02020603050405020304" pitchFamily="18" charset="0"/>
                <a:cs typeface="Times New Roman" panose="02020603050405020304" pitchFamily="18" charset="0"/>
              </a:rPr>
              <a:t>increase</a:t>
            </a:r>
            <a:r>
              <a:rPr lang="en-US" sz="2800" spc="5" dirty="0">
                <a:latin typeface="Times New Roman" panose="02020603050405020304" pitchFamily="18" charset="0"/>
                <a:cs typeface="Times New Roman" panose="02020603050405020304" pitchFamily="18" charset="0"/>
              </a:rPr>
              <a:t> </a:t>
            </a:r>
            <a:r>
              <a:rPr lang="en-US" sz="2800" spc="-5" dirty="0">
                <a:latin typeface="Times New Roman" panose="02020603050405020304" pitchFamily="18" charset="0"/>
                <a:cs typeface="Times New Roman" panose="02020603050405020304" pitchFamily="18" charset="0"/>
              </a:rPr>
              <a:t>in</a:t>
            </a:r>
            <a:r>
              <a:rPr lang="en-US" sz="2800" spc="10" dirty="0">
                <a:latin typeface="Times New Roman" panose="02020603050405020304" pitchFamily="18" charset="0"/>
                <a:cs typeface="Times New Roman" panose="02020603050405020304" pitchFamily="18" charset="0"/>
              </a:rPr>
              <a:t> </a:t>
            </a:r>
            <a:r>
              <a:rPr lang="en-US" sz="2800" spc="-5" dirty="0">
                <a:latin typeface="Times New Roman" panose="02020603050405020304" pitchFamily="18" charset="0"/>
                <a:cs typeface="Times New Roman" panose="02020603050405020304" pitchFamily="18" charset="0"/>
              </a:rPr>
              <a:t>taxes.</a:t>
            </a:r>
            <a:r>
              <a:rPr lang="en-US" sz="2800" spc="5" dirty="0">
                <a:latin typeface="Times New Roman" panose="02020603050405020304" pitchFamily="18" charset="0"/>
                <a:cs typeface="Times New Roman" panose="02020603050405020304" pitchFamily="18" charset="0"/>
              </a:rPr>
              <a:t> </a:t>
            </a:r>
            <a:r>
              <a:rPr lang="en-US" sz="2800" spc="-5" dirty="0">
                <a:latin typeface="Times New Roman" panose="02020603050405020304" pitchFamily="18" charset="0"/>
                <a:cs typeface="Times New Roman" panose="02020603050405020304" pitchFamily="18" charset="0"/>
              </a:rPr>
              <a:t>It</a:t>
            </a:r>
            <a:r>
              <a:rPr lang="en-US" sz="2800" dirty="0">
                <a:latin typeface="Times New Roman" panose="02020603050405020304" pitchFamily="18" charset="0"/>
                <a:cs typeface="Times New Roman" panose="02020603050405020304" pitchFamily="18" charset="0"/>
              </a:rPr>
              <a:t> </a:t>
            </a:r>
            <a:r>
              <a:rPr lang="en-US" sz="2800" spc="-5" dirty="0">
                <a:latin typeface="Times New Roman" panose="02020603050405020304" pitchFamily="18" charset="0"/>
                <a:cs typeface="Times New Roman" panose="02020603050405020304" pitchFamily="18" charset="0"/>
              </a:rPr>
              <a:t>often</a:t>
            </a:r>
            <a:r>
              <a:rPr lang="en-US" sz="2800" spc="15" dirty="0">
                <a:latin typeface="Times New Roman" panose="02020603050405020304" pitchFamily="18" charset="0"/>
                <a:cs typeface="Times New Roman" panose="02020603050405020304" pitchFamily="18" charset="0"/>
              </a:rPr>
              <a:t> </a:t>
            </a:r>
            <a:r>
              <a:rPr lang="en-US" sz="2800" spc="-5" dirty="0">
                <a:latin typeface="Times New Roman" panose="02020603050405020304" pitchFamily="18" charset="0"/>
                <a:cs typeface="Times New Roman" panose="02020603050405020304" pitchFamily="18" charset="0"/>
              </a:rPr>
              <a:t>also</a:t>
            </a:r>
            <a:r>
              <a:rPr lang="en-US" sz="2800" spc="5" dirty="0">
                <a:latin typeface="Times New Roman" panose="02020603050405020304" pitchFamily="18" charset="0"/>
                <a:cs typeface="Times New Roman" panose="02020603050405020304" pitchFamily="18" charset="0"/>
              </a:rPr>
              <a:t> </a:t>
            </a:r>
            <a:r>
              <a:rPr lang="en-US" sz="2800" spc="-5" dirty="0">
                <a:latin typeface="Times New Roman" panose="02020603050405020304" pitchFamily="18" charset="0"/>
                <a:cs typeface="Times New Roman" panose="02020603050405020304" pitchFamily="18" charset="0"/>
              </a:rPr>
              <a:t>happens as</a:t>
            </a:r>
            <a:r>
              <a:rPr lang="en-US" sz="2800" spc="5" dirty="0">
                <a:latin typeface="Times New Roman" panose="02020603050405020304" pitchFamily="18" charset="0"/>
                <a:cs typeface="Times New Roman" panose="02020603050405020304" pitchFamily="18" charset="0"/>
              </a:rPr>
              <a:t> </a:t>
            </a:r>
            <a:r>
              <a:rPr lang="en-US" sz="2800" spc="-5" dirty="0">
                <a:latin typeface="Times New Roman" panose="02020603050405020304" pitchFamily="18" charset="0"/>
                <a:cs typeface="Times New Roman" panose="02020603050405020304" pitchFamily="18" charset="0"/>
              </a:rPr>
              <a:t>a</a:t>
            </a:r>
            <a:r>
              <a:rPr lang="en-US" sz="2800" dirty="0">
                <a:latin typeface="Times New Roman" panose="02020603050405020304" pitchFamily="18" charset="0"/>
                <a:cs typeface="Times New Roman" panose="02020603050405020304" pitchFamily="18" charset="0"/>
              </a:rPr>
              <a:t> </a:t>
            </a:r>
            <a:r>
              <a:rPr lang="en-US" sz="2800" spc="-10" dirty="0">
                <a:latin typeface="Times New Roman" panose="02020603050405020304" pitchFamily="18" charset="0"/>
                <a:cs typeface="Times New Roman" panose="02020603050405020304" pitchFamily="18" charset="0"/>
              </a:rPr>
              <a:t>result</a:t>
            </a:r>
            <a:r>
              <a:rPr lang="en-US" sz="2800" spc="15" dirty="0">
                <a:latin typeface="Times New Roman" panose="02020603050405020304" pitchFamily="18" charset="0"/>
                <a:cs typeface="Times New Roman" panose="02020603050405020304" pitchFamily="18" charset="0"/>
              </a:rPr>
              <a:t> </a:t>
            </a:r>
            <a:r>
              <a:rPr lang="en-US" sz="2800" spc="-5" dirty="0">
                <a:latin typeface="Times New Roman" panose="02020603050405020304" pitchFamily="18" charset="0"/>
                <a:cs typeface="Times New Roman" panose="02020603050405020304" pitchFamily="18" charset="0"/>
              </a:rPr>
              <a:t>of</a:t>
            </a:r>
            <a:r>
              <a:rPr lang="en-US" sz="2800" spc="10" dirty="0">
                <a:latin typeface="Times New Roman" panose="02020603050405020304" pitchFamily="18" charset="0"/>
                <a:cs typeface="Times New Roman" panose="02020603050405020304" pitchFamily="18" charset="0"/>
              </a:rPr>
              <a:t> </a:t>
            </a:r>
            <a:r>
              <a:rPr lang="en-US" sz="2800" spc="-5" dirty="0">
                <a:latin typeface="Times New Roman" panose="02020603050405020304" pitchFamily="18" charset="0"/>
                <a:cs typeface="Times New Roman" panose="02020603050405020304" pitchFamily="18" charset="0"/>
              </a:rPr>
              <a:t>political </a:t>
            </a:r>
            <a:r>
              <a:rPr lang="en-US" sz="2800" dirty="0">
                <a:latin typeface="Times New Roman" panose="02020603050405020304" pitchFamily="18" charset="0"/>
                <a:cs typeface="Times New Roman" panose="02020603050405020304" pitchFamily="18" charset="0"/>
              </a:rPr>
              <a:t> </a:t>
            </a:r>
            <a:r>
              <a:rPr lang="en-US" sz="2800" spc="-10" dirty="0">
                <a:latin typeface="Times New Roman" panose="02020603050405020304" pitchFamily="18" charset="0"/>
                <a:cs typeface="Times New Roman" panose="02020603050405020304" pitchFamily="18" charset="0"/>
              </a:rPr>
              <a:t>problems</a:t>
            </a:r>
            <a:r>
              <a:rPr lang="en-US" sz="2800" spc="15" dirty="0">
                <a:latin typeface="Times New Roman" panose="02020603050405020304" pitchFamily="18" charset="0"/>
                <a:cs typeface="Times New Roman" panose="02020603050405020304" pitchFamily="18" charset="0"/>
              </a:rPr>
              <a:t> </a:t>
            </a:r>
            <a:r>
              <a:rPr lang="en-US" sz="2800" spc="-5" dirty="0">
                <a:latin typeface="Times New Roman" panose="02020603050405020304" pitchFamily="18" charset="0"/>
                <a:cs typeface="Times New Roman" panose="02020603050405020304" pitchFamily="18" charset="0"/>
              </a:rPr>
              <a:t>such</a:t>
            </a:r>
            <a:r>
              <a:rPr lang="en-US" sz="2800" dirty="0">
                <a:latin typeface="Times New Roman" panose="02020603050405020304" pitchFamily="18" charset="0"/>
                <a:cs typeface="Times New Roman" panose="02020603050405020304" pitchFamily="18" charset="0"/>
              </a:rPr>
              <a:t> as</a:t>
            </a:r>
            <a:r>
              <a:rPr lang="en-US" sz="2800" spc="-10" dirty="0">
                <a:latin typeface="Times New Roman" panose="02020603050405020304" pitchFamily="18" charset="0"/>
                <a:cs typeface="Times New Roman" panose="02020603050405020304" pitchFamily="18" charset="0"/>
              </a:rPr>
              <a:t> </a:t>
            </a:r>
            <a:r>
              <a:rPr lang="en-US" sz="2800" spc="-5" dirty="0">
                <a:latin typeface="Times New Roman" panose="02020603050405020304" pitchFamily="18" charset="0"/>
                <a:cs typeface="Times New Roman" panose="02020603050405020304" pitchFamily="18" charset="0"/>
              </a:rPr>
              <a:t>internal</a:t>
            </a:r>
            <a:r>
              <a:rPr lang="en-US" sz="2800" spc="15" dirty="0">
                <a:latin typeface="Times New Roman" panose="02020603050405020304" pitchFamily="18" charset="0"/>
                <a:cs typeface="Times New Roman" panose="02020603050405020304" pitchFamily="18" charset="0"/>
              </a:rPr>
              <a:t> </a:t>
            </a:r>
            <a:r>
              <a:rPr lang="en-US" sz="2800" spc="-5" dirty="0">
                <a:latin typeface="Times New Roman" panose="02020603050405020304" pitchFamily="18" charset="0"/>
                <a:cs typeface="Times New Roman" panose="02020603050405020304" pitchFamily="18" charset="0"/>
              </a:rPr>
              <a:t>or</a:t>
            </a:r>
            <a:r>
              <a:rPr lang="en-US" sz="2800" spc="-40" dirty="0">
                <a:latin typeface="Times New Roman" panose="02020603050405020304" pitchFamily="18" charset="0"/>
                <a:cs typeface="Times New Roman" panose="02020603050405020304" pitchFamily="18" charset="0"/>
              </a:rPr>
              <a:t> </a:t>
            </a:r>
            <a:r>
              <a:rPr lang="en-US" sz="2800" spc="-5" dirty="0">
                <a:latin typeface="Times New Roman" panose="02020603050405020304" pitchFamily="18" charset="0"/>
                <a:cs typeface="Times New Roman" panose="02020603050405020304" pitchFamily="18" charset="0"/>
              </a:rPr>
              <a:t>external</a:t>
            </a:r>
            <a:r>
              <a:rPr lang="en-US" sz="2800" spc="20" dirty="0">
                <a:latin typeface="Times New Roman" panose="02020603050405020304" pitchFamily="18" charset="0"/>
                <a:cs typeface="Times New Roman" panose="02020603050405020304" pitchFamily="18" charset="0"/>
              </a:rPr>
              <a:t> </a:t>
            </a:r>
            <a:r>
              <a:rPr lang="en-US" sz="2800" spc="-5" dirty="0">
                <a:latin typeface="Times New Roman" panose="02020603050405020304" pitchFamily="18" charset="0"/>
                <a:cs typeface="Times New Roman" panose="02020603050405020304" pitchFamily="18" charset="0"/>
              </a:rPr>
              <a:t>wars.</a:t>
            </a:r>
            <a:r>
              <a:rPr lang="en-US" sz="2800" spc="25" dirty="0">
                <a:latin typeface="Times New Roman" panose="02020603050405020304" pitchFamily="18" charset="0"/>
                <a:cs typeface="Times New Roman" panose="02020603050405020304" pitchFamily="18" charset="0"/>
              </a:rPr>
              <a:t> </a:t>
            </a:r>
            <a:r>
              <a:rPr lang="en-US" sz="2800" spc="-5" dirty="0">
                <a:solidFill>
                  <a:srgbClr val="FF0000"/>
                </a:solidFill>
                <a:latin typeface="Times New Roman" panose="02020603050405020304" pitchFamily="18" charset="0"/>
                <a:cs typeface="Times New Roman" panose="02020603050405020304" pitchFamily="18" charset="0"/>
              </a:rPr>
              <a:t>(3)</a:t>
            </a:r>
            <a:r>
              <a:rPr lang="en-US" sz="2800" spc="10" dirty="0">
                <a:solidFill>
                  <a:srgbClr val="FF0000"/>
                </a:solidFill>
                <a:latin typeface="Times New Roman" panose="02020603050405020304" pitchFamily="18" charset="0"/>
                <a:cs typeface="Times New Roman" panose="02020603050405020304" pitchFamily="18" charset="0"/>
              </a:rPr>
              <a:t> </a:t>
            </a:r>
            <a:r>
              <a:rPr lang="en-US" sz="2800" spc="-5" dirty="0">
                <a:latin typeface="Times New Roman" panose="02020603050405020304" pitchFamily="18" charset="0"/>
                <a:cs typeface="Times New Roman" panose="02020603050405020304" pitchFamily="18" charset="0"/>
              </a:rPr>
              <a:t>It</a:t>
            </a:r>
            <a:r>
              <a:rPr lang="en-US" sz="2800" dirty="0">
                <a:latin typeface="Times New Roman" panose="02020603050405020304" pitchFamily="18" charset="0"/>
                <a:cs typeface="Times New Roman" panose="02020603050405020304" pitchFamily="18" charset="0"/>
              </a:rPr>
              <a:t> </a:t>
            </a:r>
            <a:r>
              <a:rPr lang="en-US" sz="2800" spc="-5" dirty="0">
                <a:latin typeface="Times New Roman" panose="02020603050405020304" pitchFamily="18" charset="0"/>
                <a:cs typeface="Times New Roman" panose="02020603050405020304" pitchFamily="18" charset="0"/>
              </a:rPr>
              <a:t>has</a:t>
            </a:r>
            <a:r>
              <a:rPr lang="en-US" sz="2800" dirty="0">
                <a:latin typeface="Times New Roman" panose="02020603050405020304" pitchFamily="18" charset="0"/>
                <a:cs typeface="Times New Roman" panose="02020603050405020304" pitchFamily="18" charset="0"/>
              </a:rPr>
              <a:t> </a:t>
            </a:r>
            <a:r>
              <a:rPr lang="en-US" sz="2800" spc="-5" dirty="0">
                <a:latin typeface="Times New Roman" panose="02020603050405020304" pitchFamily="18" charset="0"/>
                <a:cs typeface="Times New Roman" panose="02020603050405020304" pitchFamily="18" charset="0"/>
              </a:rPr>
              <a:t>a</a:t>
            </a:r>
            <a:r>
              <a:rPr lang="en-US" sz="2800" dirty="0">
                <a:latin typeface="Times New Roman" panose="02020603050405020304" pitchFamily="18" charset="0"/>
                <a:cs typeface="Times New Roman" panose="02020603050405020304" pitchFamily="18" charset="0"/>
              </a:rPr>
              <a:t> </a:t>
            </a:r>
            <a:r>
              <a:rPr lang="en-US" sz="2800" spc="-5" dirty="0">
                <a:latin typeface="Times New Roman" panose="02020603050405020304" pitchFamily="18" charset="0"/>
                <a:cs typeface="Times New Roman" panose="02020603050405020304" pitchFamily="18" charset="0"/>
              </a:rPr>
              <a:t>negative</a:t>
            </a:r>
            <a:r>
              <a:rPr lang="en-US" sz="2800" dirty="0">
                <a:latin typeface="Times New Roman" panose="02020603050405020304" pitchFamily="18" charset="0"/>
                <a:cs typeface="Times New Roman" panose="02020603050405020304" pitchFamily="18" charset="0"/>
              </a:rPr>
              <a:t> </a:t>
            </a:r>
            <a:r>
              <a:rPr lang="en-US" sz="2800" spc="-5" dirty="0">
                <a:latin typeface="Times New Roman" panose="02020603050405020304" pitchFamily="18" charset="0"/>
                <a:cs typeface="Times New Roman" panose="02020603050405020304" pitchFamily="18" charset="0"/>
              </a:rPr>
              <a:t>impact</a:t>
            </a:r>
            <a:r>
              <a:rPr lang="en-US" sz="2800" spc="30" dirty="0">
                <a:latin typeface="Times New Roman" panose="02020603050405020304" pitchFamily="18" charset="0"/>
                <a:cs typeface="Times New Roman" panose="02020603050405020304" pitchFamily="18" charset="0"/>
              </a:rPr>
              <a:t> </a:t>
            </a:r>
            <a:r>
              <a:rPr lang="en-US" sz="2800" spc="-5" dirty="0">
                <a:latin typeface="Times New Roman" panose="02020603050405020304" pitchFamily="18" charset="0"/>
                <a:cs typeface="Times New Roman" panose="02020603050405020304" pitchFamily="18" charset="0"/>
              </a:rPr>
              <a:t>on</a:t>
            </a:r>
            <a:r>
              <a:rPr lang="en-US" sz="2800" dirty="0">
                <a:latin typeface="Times New Roman" panose="02020603050405020304" pitchFamily="18" charset="0"/>
                <a:cs typeface="Times New Roman" panose="02020603050405020304" pitchFamily="18" charset="0"/>
              </a:rPr>
              <a:t> </a:t>
            </a:r>
            <a:r>
              <a:rPr lang="en-US" sz="2800" spc="-5" dirty="0">
                <a:latin typeface="Times New Roman" panose="02020603050405020304" pitchFamily="18" charset="0"/>
                <a:cs typeface="Times New Roman" panose="02020603050405020304" pitchFamily="18" charset="0"/>
              </a:rPr>
              <a:t>the </a:t>
            </a:r>
            <a:r>
              <a:rPr lang="en-US" sz="2800" dirty="0">
                <a:latin typeface="Times New Roman" panose="02020603050405020304" pitchFamily="18" charset="0"/>
                <a:cs typeface="Times New Roman" panose="02020603050405020304" pitchFamily="18" charset="0"/>
              </a:rPr>
              <a:t> </a:t>
            </a:r>
            <a:r>
              <a:rPr lang="en-US" sz="2800" spc="-5" dirty="0">
                <a:latin typeface="Times New Roman" panose="02020603050405020304" pitchFamily="18" charset="0"/>
                <a:cs typeface="Times New Roman" panose="02020603050405020304" pitchFamily="18" charset="0"/>
              </a:rPr>
              <a:t>trust</a:t>
            </a:r>
            <a:r>
              <a:rPr lang="en-US" sz="2800" spc="20" dirty="0">
                <a:latin typeface="Times New Roman" panose="02020603050405020304" pitchFamily="18" charset="0"/>
                <a:cs typeface="Times New Roman" panose="02020603050405020304" pitchFamily="18" charset="0"/>
              </a:rPr>
              <a:t> </a:t>
            </a:r>
            <a:r>
              <a:rPr lang="en-US" sz="2800" spc="-5" dirty="0">
                <a:latin typeface="Times New Roman" panose="02020603050405020304" pitchFamily="18" charset="0"/>
                <a:cs typeface="Times New Roman" panose="02020603050405020304" pitchFamily="18" charset="0"/>
              </a:rPr>
              <a:t>that</a:t>
            </a:r>
            <a:r>
              <a:rPr lang="en-US" sz="2800" spc="5" dirty="0">
                <a:latin typeface="Times New Roman" panose="02020603050405020304" pitchFamily="18" charset="0"/>
                <a:cs typeface="Times New Roman" panose="02020603050405020304" pitchFamily="18" charset="0"/>
              </a:rPr>
              <a:t> </a:t>
            </a:r>
            <a:r>
              <a:rPr lang="en-US" sz="2800" spc="-5" dirty="0">
                <a:latin typeface="Times New Roman" panose="02020603050405020304" pitchFamily="18" charset="0"/>
                <a:cs typeface="Times New Roman" panose="02020603050405020304" pitchFamily="18" charset="0"/>
              </a:rPr>
              <a:t>people</a:t>
            </a:r>
            <a:r>
              <a:rPr lang="en-US" sz="2800" spc="15" dirty="0">
                <a:latin typeface="Times New Roman" panose="02020603050405020304" pitchFamily="18" charset="0"/>
                <a:cs typeface="Times New Roman" panose="02020603050405020304" pitchFamily="18" charset="0"/>
              </a:rPr>
              <a:t> </a:t>
            </a:r>
            <a:r>
              <a:rPr lang="en-US" sz="2800" spc="-5" dirty="0">
                <a:latin typeface="Times New Roman" panose="02020603050405020304" pitchFamily="18" charset="0"/>
                <a:cs typeface="Times New Roman" panose="02020603050405020304" pitchFamily="18" charset="0"/>
              </a:rPr>
              <a:t>have</a:t>
            </a:r>
            <a:r>
              <a:rPr lang="en-US" sz="2800" spc="5" dirty="0">
                <a:latin typeface="Times New Roman" panose="02020603050405020304" pitchFamily="18" charset="0"/>
                <a:cs typeface="Times New Roman" panose="02020603050405020304" pitchFamily="18" charset="0"/>
              </a:rPr>
              <a:t> </a:t>
            </a:r>
            <a:r>
              <a:rPr lang="en-US" sz="2800" spc="-5" dirty="0">
                <a:latin typeface="Times New Roman" panose="02020603050405020304" pitchFamily="18" charset="0"/>
                <a:cs typeface="Times New Roman" panose="02020603050405020304" pitchFamily="18" charset="0"/>
              </a:rPr>
              <a:t>in</a:t>
            </a:r>
            <a:r>
              <a:rPr lang="en-US" sz="2800" spc="5" dirty="0">
                <a:latin typeface="Times New Roman" panose="02020603050405020304" pitchFamily="18" charset="0"/>
                <a:cs typeface="Times New Roman" panose="02020603050405020304" pitchFamily="18" charset="0"/>
              </a:rPr>
              <a:t> </a:t>
            </a:r>
            <a:r>
              <a:rPr lang="en-US" sz="2800" spc="-5" dirty="0">
                <a:latin typeface="Times New Roman" panose="02020603050405020304" pitchFamily="18" charset="0"/>
                <a:cs typeface="Times New Roman" panose="02020603050405020304" pitchFamily="18" charset="0"/>
              </a:rPr>
              <a:t>their</a:t>
            </a:r>
            <a:r>
              <a:rPr lang="en-US" sz="2800" spc="-15" dirty="0">
                <a:latin typeface="Times New Roman" panose="02020603050405020304" pitchFamily="18" charset="0"/>
                <a:cs typeface="Times New Roman" panose="02020603050405020304" pitchFamily="18" charset="0"/>
              </a:rPr>
              <a:t> </a:t>
            </a:r>
            <a:r>
              <a:rPr lang="en-US" sz="2800" spc="-5" dirty="0">
                <a:latin typeface="Times New Roman" panose="02020603050405020304" pitchFamily="18" charset="0"/>
                <a:cs typeface="Times New Roman" panose="02020603050405020304" pitchFamily="18" charset="0"/>
              </a:rPr>
              <a:t>governments,</a:t>
            </a:r>
            <a:r>
              <a:rPr lang="en-US" sz="2800" spc="20" dirty="0">
                <a:latin typeface="Times New Roman" panose="02020603050405020304" pitchFamily="18" charset="0"/>
                <a:cs typeface="Times New Roman" panose="02020603050405020304" pitchFamily="18" charset="0"/>
              </a:rPr>
              <a:t> </a:t>
            </a:r>
            <a:r>
              <a:rPr lang="en-US" sz="2800" spc="-5" dirty="0">
                <a:latin typeface="Times New Roman" panose="02020603050405020304" pitchFamily="18" charset="0"/>
                <a:cs typeface="Times New Roman" panose="02020603050405020304" pitchFamily="18" charset="0"/>
              </a:rPr>
              <a:t>and</a:t>
            </a:r>
            <a:r>
              <a:rPr lang="en-US" sz="2800" spc="5" dirty="0">
                <a:latin typeface="Times New Roman" panose="02020603050405020304" pitchFamily="18" charset="0"/>
                <a:cs typeface="Times New Roman" panose="02020603050405020304" pitchFamily="18" charset="0"/>
              </a:rPr>
              <a:t> </a:t>
            </a:r>
            <a:r>
              <a:rPr lang="en-US" sz="2800" spc="-5" dirty="0">
                <a:latin typeface="Times New Roman" panose="02020603050405020304" pitchFamily="18" charset="0"/>
                <a:cs typeface="Times New Roman" panose="02020603050405020304" pitchFamily="18" charset="0"/>
              </a:rPr>
              <a:t>investors</a:t>
            </a:r>
            <a:r>
              <a:rPr lang="en-US" sz="2800" spc="10" dirty="0">
                <a:latin typeface="Times New Roman" panose="02020603050405020304" pitchFamily="18" charset="0"/>
                <a:cs typeface="Times New Roman" panose="02020603050405020304" pitchFamily="18" charset="0"/>
              </a:rPr>
              <a:t> </a:t>
            </a:r>
            <a:r>
              <a:rPr lang="en-US" sz="2800" spc="-5" dirty="0">
                <a:latin typeface="Times New Roman" panose="02020603050405020304" pitchFamily="18" charset="0"/>
                <a:cs typeface="Times New Roman" panose="02020603050405020304" pitchFamily="18" charset="0"/>
              </a:rPr>
              <a:t>tend</a:t>
            </a:r>
            <a:r>
              <a:rPr lang="en-US" sz="2800" spc="25" dirty="0">
                <a:latin typeface="Times New Roman" panose="02020603050405020304" pitchFamily="18" charset="0"/>
                <a:cs typeface="Times New Roman" panose="02020603050405020304" pitchFamily="18" charset="0"/>
              </a:rPr>
              <a:t> </a:t>
            </a:r>
            <a:r>
              <a:rPr lang="en-US" sz="2800" spc="-5" dirty="0">
                <a:latin typeface="Times New Roman" panose="02020603050405020304" pitchFamily="18" charset="0"/>
                <a:cs typeface="Times New Roman" panose="02020603050405020304" pitchFamily="18" charset="0"/>
              </a:rPr>
              <a:t>to</a:t>
            </a:r>
            <a:r>
              <a:rPr lang="en-US" sz="2800" spc="10" dirty="0">
                <a:latin typeface="Times New Roman" panose="02020603050405020304" pitchFamily="18" charset="0"/>
                <a:cs typeface="Times New Roman" panose="02020603050405020304" pitchFamily="18" charset="0"/>
              </a:rPr>
              <a:t> </a:t>
            </a:r>
            <a:r>
              <a:rPr lang="en-US" sz="2800" spc="-5" dirty="0">
                <a:latin typeface="Times New Roman" panose="02020603050405020304" pitchFamily="18" charset="0"/>
                <a:cs typeface="Times New Roman" panose="02020603050405020304" pitchFamily="18" charset="0"/>
              </a:rPr>
              <a:t>invest</a:t>
            </a:r>
            <a:r>
              <a:rPr lang="en-US" sz="2800" spc="5" dirty="0">
                <a:latin typeface="Times New Roman" panose="02020603050405020304" pitchFamily="18" charset="0"/>
                <a:cs typeface="Times New Roman" panose="02020603050405020304" pitchFamily="18" charset="0"/>
              </a:rPr>
              <a:t> </a:t>
            </a:r>
            <a:r>
              <a:rPr lang="en-US" sz="2800" spc="-5" dirty="0">
                <a:latin typeface="Times New Roman" panose="02020603050405020304" pitchFamily="18" charset="0"/>
                <a:cs typeface="Times New Roman" panose="02020603050405020304" pitchFamily="18" charset="0"/>
              </a:rPr>
              <a:t>in</a:t>
            </a:r>
            <a:r>
              <a:rPr lang="en-US" sz="2800" spc="15" dirty="0">
                <a:latin typeface="Times New Roman" panose="02020603050405020304" pitchFamily="18" charset="0"/>
                <a:cs typeface="Times New Roman" panose="02020603050405020304" pitchFamily="18" charset="0"/>
              </a:rPr>
              <a:t> </a:t>
            </a:r>
            <a:r>
              <a:rPr lang="en-US" sz="2800" spc="-5" dirty="0">
                <a:latin typeface="Times New Roman" panose="02020603050405020304" pitchFamily="18" charset="0"/>
                <a:cs typeface="Times New Roman" panose="02020603050405020304" pitchFamily="18" charset="0"/>
              </a:rPr>
              <a:t>other </a:t>
            </a:r>
            <a:r>
              <a:rPr lang="en-US" sz="2800" spc="-535" dirty="0">
                <a:latin typeface="Times New Roman" panose="02020603050405020304" pitchFamily="18" charset="0"/>
                <a:cs typeface="Times New Roman" panose="02020603050405020304" pitchFamily="18" charset="0"/>
              </a:rPr>
              <a:t> </a:t>
            </a:r>
            <a:r>
              <a:rPr lang="en-US" sz="2800" spc="-5" dirty="0">
                <a:latin typeface="Times New Roman" panose="02020603050405020304" pitchFamily="18" charset="0"/>
                <a:cs typeface="Times New Roman" panose="02020603050405020304" pitchFamily="18" charset="0"/>
              </a:rPr>
              <a:t>countries.</a:t>
            </a:r>
          </a:p>
          <a:p>
            <a:pPr marL="5715">
              <a:spcBef>
                <a:spcPts val="20"/>
              </a:spcBef>
            </a:pPr>
            <a:endParaRPr lang="en-US" sz="3200" dirty="0">
              <a:latin typeface="Times New Roman" panose="02020603050405020304" pitchFamily="18" charset="0"/>
              <a:cs typeface="Times New Roman" panose="02020603050405020304" pitchFamily="18" charset="0"/>
            </a:endParaRPr>
          </a:p>
          <a:p>
            <a:pPr marL="474980" indent="-457200">
              <a:spcBef>
                <a:spcPts val="5"/>
              </a:spcBef>
              <a:buAutoNum type="arabicPeriod"/>
              <a:tabLst>
                <a:tab pos="475615" algn="l"/>
                <a:tab pos="476250" algn="l"/>
              </a:tabLst>
            </a:pPr>
            <a:r>
              <a:rPr lang="en-US" sz="1800" b="0" spc="-25" dirty="0">
                <a:latin typeface="Times New Roman" panose="02020603050405020304" pitchFamily="18" charset="0"/>
                <a:cs typeface="Times New Roman" panose="02020603050405020304" pitchFamily="18" charset="0"/>
              </a:rPr>
              <a:t>Topic</a:t>
            </a:r>
            <a:r>
              <a:rPr lang="en-US" sz="1800" b="0" spc="-15" dirty="0">
                <a:latin typeface="Times New Roman" panose="02020603050405020304" pitchFamily="18" charset="0"/>
                <a:cs typeface="Times New Roman" panose="02020603050405020304" pitchFamily="18" charset="0"/>
              </a:rPr>
              <a:t> </a:t>
            </a:r>
            <a:r>
              <a:rPr lang="en-US" sz="1800" b="0" dirty="0">
                <a:latin typeface="Times New Roman" panose="02020603050405020304" pitchFamily="18" charset="0"/>
                <a:cs typeface="Times New Roman" panose="02020603050405020304" pitchFamily="18" charset="0"/>
              </a:rPr>
              <a:t>sentence</a:t>
            </a:r>
            <a:r>
              <a:rPr lang="en-US" sz="1800" b="0" spc="-15" dirty="0">
                <a:latin typeface="Times New Roman" panose="02020603050405020304" pitchFamily="18" charset="0"/>
                <a:cs typeface="Times New Roman" panose="02020603050405020304" pitchFamily="18" charset="0"/>
              </a:rPr>
              <a:t> </a:t>
            </a:r>
            <a:r>
              <a:rPr lang="en-US" sz="1800" b="0" dirty="0">
                <a:latin typeface="Times New Roman" panose="02020603050405020304" pitchFamily="18" charset="0"/>
                <a:cs typeface="Times New Roman" panose="02020603050405020304" pitchFamily="18" charset="0"/>
              </a:rPr>
              <a:t>– what</a:t>
            </a:r>
            <a:r>
              <a:rPr lang="en-US" sz="1800" b="0" spc="-5" dirty="0">
                <a:latin typeface="Times New Roman" panose="02020603050405020304" pitchFamily="18" charset="0"/>
                <a:cs typeface="Times New Roman" panose="02020603050405020304" pitchFamily="18" charset="0"/>
              </a:rPr>
              <a:t> </a:t>
            </a:r>
            <a:r>
              <a:rPr lang="en-US" sz="1800" b="0" dirty="0">
                <a:latin typeface="Times New Roman" panose="02020603050405020304" pitchFamily="18" charset="0"/>
                <a:cs typeface="Times New Roman" panose="02020603050405020304" pitchFamily="18" charset="0"/>
              </a:rPr>
              <a:t>is</a:t>
            </a:r>
            <a:r>
              <a:rPr lang="en-US" sz="1800" b="0" spc="-10" dirty="0">
                <a:latin typeface="Times New Roman" panose="02020603050405020304" pitchFamily="18" charset="0"/>
                <a:cs typeface="Times New Roman" panose="02020603050405020304" pitchFamily="18" charset="0"/>
              </a:rPr>
              <a:t> </a:t>
            </a:r>
            <a:r>
              <a:rPr lang="en-US" sz="1800" b="0" dirty="0">
                <a:latin typeface="Times New Roman" panose="02020603050405020304" pitchFamily="18" charset="0"/>
                <a:cs typeface="Times New Roman" panose="02020603050405020304" pitchFamily="18" charset="0"/>
              </a:rPr>
              <a:t>the overall</a:t>
            </a:r>
            <a:r>
              <a:rPr lang="en-US" sz="1800" b="0" spc="-15" dirty="0">
                <a:latin typeface="Times New Roman" panose="02020603050405020304" pitchFamily="18" charset="0"/>
                <a:cs typeface="Times New Roman" panose="02020603050405020304" pitchFamily="18" charset="0"/>
              </a:rPr>
              <a:t> </a:t>
            </a:r>
            <a:r>
              <a:rPr lang="en-US" sz="1800" b="0" dirty="0">
                <a:latin typeface="Times New Roman" panose="02020603050405020304" pitchFamily="18" charset="0"/>
                <a:cs typeface="Times New Roman" panose="02020603050405020304" pitchFamily="18" charset="0"/>
              </a:rPr>
              <a:t>point that the</a:t>
            </a:r>
            <a:r>
              <a:rPr lang="en-US" sz="1800" b="0" spc="-5" dirty="0">
                <a:latin typeface="Times New Roman" panose="02020603050405020304" pitchFamily="18" charset="0"/>
                <a:cs typeface="Times New Roman" panose="02020603050405020304" pitchFamily="18" charset="0"/>
              </a:rPr>
              <a:t> </a:t>
            </a:r>
            <a:r>
              <a:rPr lang="en-US" sz="1800" b="0" dirty="0">
                <a:latin typeface="Times New Roman" panose="02020603050405020304" pitchFamily="18" charset="0"/>
                <a:cs typeface="Times New Roman" panose="02020603050405020304" pitchFamily="18" charset="0"/>
              </a:rPr>
              <a:t>paragraph</a:t>
            </a:r>
            <a:r>
              <a:rPr lang="en-US" sz="1800" b="0" spc="-20" dirty="0">
                <a:latin typeface="Times New Roman" panose="02020603050405020304" pitchFamily="18" charset="0"/>
                <a:cs typeface="Times New Roman" panose="02020603050405020304" pitchFamily="18" charset="0"/>
              </a:rPr>
              <a:t> </a:t>
            </a:r>
            <a:r>
              <a:rPr lang="en-US" sz="1800" b="0" dirty="0">
                <a:latin typeface="Times New Roman" panose="02020603050405020304" pitchFamily="18" charset="0"/>
                <a:cs typeface="Times New Roman" panose="02020603050405020304" pitchFamily="18" charset="0"/>
              </a:rPr>
              <a:t>is making?</a:t>
            </a:r>
            <a:endParaRPr lang="en-US" sz="1800" dirty="0">
              <a:latin typeface="Times New Roman" panose="02020603050405020304" pitchFamily="18" charset="0"/>
              <a:cs typeface="Times New Roman" panose="02020603050405020304" pitchFamily="18" charset="0"/>
            </a:endParaRPr>
          </a:p>
          <a:p>
            <a:pPr marL="533400" indent="-515620">
              <a:spcBef>
                <a:spcPts val="565"/>
              </a:spcBef>
              <a:buAutoNum type="arabicPeriod"/>
              <a:tabLst>
                <a:tab pos="534035" algn="l"/>
                <a:tab pos="534670" algn="l"/>
              </a:tabLst>
            </a:pPr>
            <a:r>
              <a:rPr lang="en-US" sz="1800" b="0" dirty="0">
                <a:latin typeface="Times New Roman" panose="02020603050405020304" pitchFamily="18" charset="0"/>
                <a:cs typeface="Times New Roman" panose="02020603050405020304" pitchFamily="18" charset="0"/>
              </a:rPr>
              <a:t>Evidence</a:t>
            </a:r>
            <a:r>
              <a:rPr lang="en-US" sz="1800" b="0" spc="-20" dirty="0">
                <a:latin typeface="Times New Roman" panose="02020603050405020304" pitchFamily="18" charset="0"/>
                <a:cs typeface="Times New Roman" panose="02020603050405020304" pitchFamily="18" charset="0"/>
              </a:rPr>
              <a:t> </a:t>
            </a:r>
            <a:r>
              <a:rPr lang="en-US" sz="1800" b="0" dirty="0">
                <a:latin typeface="Times New Roman" panose="02020603050405020304" pitchFamily="18" charset="0"/>
                <a:cs typeface="Times New Roman" panose="02020603050405020304" pitchFamily="18" charset="0"/>
              </a:rPr>
              <a:t>that</a:t>
            </a:r>
            <a:r>
              <a:rPr lang="en-US" sz="1800" b="0" spc="-20" dirty="0">
                <a:latin typeface="Times New Roman" panose="02020603050405020304" pitchFamily="18" charset="0"/>
                <a:cs typeface="Times New Roman" panose="02020603050405020304" pitchFamily="18" charset="0"/>
              </a:rPr>
              <a:t> </a:t>
            </a:r>
            <a:r>
              <a:rPr lang="en-US" sz="1800" b="0" dirty="0">
                <a:latin typeface="Times New Roman" panose="02020603050405020304" pitchFamily="18" charset="0"/>
                <a:cs typeface="Times New Roman" panose="02020603050405020304" pitchFamily="18" charset="0"/>
              </a:rPr>
              <a:t>supports</a:t>
            </a:r>
            <a:r>
              <a:rPr lang="en-US" sz="1800" b="0" spc="-5" dirty="0">
                <a:latin typeface="Times New Roman" panose="02020603050405020304" pitchFamily="18" charset="0"/>
                <a:cs typeface="Times New Roman" panose="02020603050405020304" pitchFamily="18" charset="0"/>
              </a:rPr>
              <a:t> </a:t>
            </a:r>
            <a:r>
              <a:rPr lang="en-US" sz="1800" b="0" spc="5" dirty="0">
                <a:latin typeface="Times New Roman" panose="02020603050405020304" pitchFamily="18" charset="0"/>
                <a:cs typeface="Times New Roman" panose="02020603050405020304" pitchFamily="18" charset="0"/>
              </a:rPr>
              <a:t>your</a:t>
            </a:r>
            <a:r>
              <a:rPr lang="en-US" sz="1800" b="0" spc="-25" dirty="0">
                <a:latin typeface="Times New Roman" panose="02020603050405020304" pitchFamily="18" charset="0"/>
                <a:cs typeface="Times New Roman" panose="02020603050405020304" pitchFamily="18" charset="0"/>
              </a:rPr>
              <a:t> </a:t>
            </a:r>
            <a:r>
              <a:rPr lang="en-US" sz="1800" b="0" dirty="0">
                <a:latin typeface="Times New Roman" panose="02020603050405020304" pitchFamily="18" charset="0"/>
                <a:cs typeface="Times New Roman" panose="02020603050405020304" pitchFamily="18" charset="0"/>
              </a:rPr>
              <a:t>point</a:t>
            </a:r>
            <a:r>
              <a:rPr lang="en-US" sz="1800" b="0" spc="5" dirty="0">
                <a:latin typeface="Times New Roman" panose="02020603050405020304" pitchFamily="18" charset="0"/>
                <a:cs typeface="Times New Roman" panose="02020603050405020304" pitchFamily="18" charset="0"/>
              </a:rPr>
              <a:t> </a:t>
            </a:r>
            <a:r>
              <a:rPr lang="en-US" sz="1800" b="0" dirty="0">
                <a:latin typeface="Times New Roman" panose="02020603050405020304" pitchFamily="18" charset="0"/>
                <a:cs typeface="Times New Roman" panose="02020603050405020304" pitchFamily="18" charset="0"/>
              </a:rPr>
              <a:t>–</a:t>
            </a:r>
            <a:r>
              <a:rPr lang="en-US" sz="1800" b="0" spc="-10" dirty="0">
                <a:latin typeface="Times New Roman" panose="02020603050405020304" pitchFamily="18" charset="0"/>
                <a:cs typeface="Times New Roman" panose="02020603050405020304" pitchFamily="18" charset="0"/>
              </a:rPr>
              <a:t> </a:t>
            </a:r>
            <a:r>
              <a:rPr lang="en-US" sz="1800" b="0" dirty="0">
                <a:latin typeface="Times New Roman" panose="02020603050405020304" pitchFamily="18" charset="0"/>
                <a:cs typeface="Times New Roman" panose="02020603050405020304" pitchFamily="18" charset="0"/>
              </a:rPr>
              <a:t>this</a:t>
            </a:r>
            <a:r>
              <a:rPr lang="en-US" sz="1800" b="0" spc="-20" dirty="0">
                <a:latin typeface="Times New Roman" panose="02020603050405020304" pitchFamily="18" charset="0"/>
                <a:cs typeface="Times New Roman" panose="02020603050405020304" pitchFamily="18" charset="0"/>
              </a:rPr>
              <a:t> </a:t>
            </a:r>
            <a:r>
              <a:rPr lang="en-US" sz="1800" b="0" spc="-5" dirty="0">
                <a:latin typeface="Times New Roman" panose="02020603050405020304" pitchFamily="18" charset="0"/>
                <a:cs typeface="Times New Roman" panose="02020603050405020304" pitchFamily="18" charset="0"/>
              </a:rPr>
              <a:t>is </a:t>
            </a:r>
            <a:r>
              <a:rPr lang="en-US" sz="1800" b="0" dirty="0">
                <a:latin typeface="Times New Roman" panose="02020603050405020304" pitchFamily="18" charset="0"/>
                <a:cs typeface="Times New Roman" panose="02020603050405020304" pitchFamily="18" charset="0"/>
              </a:rPr>
              <a:t>usually</a:t>
            </a:r>
            <a:r>
              <a:rPr lang="en-US" sz="1800" b="0" spc="-15" dirty="0">
                <a:latin typeface="Times New Roman" panose="02020603050405020304" pitchFamily="18" charset="0"/>
                <a:cs typeface="Times New Roman" panose="02020603050405020304" pitchFamily="18" charset="0"/>
              </a:rPr>
              <a:t> </a:t>
            </a:r>
            <a:r>
              <a:rPr lang="en-US" sz="1800" b="0" spc="5" dirty="0">
                <a:latin typeface="Times New Roman" panose="02020603050405020304" pitchFamily="18" charset="0"/>
                <a:cs typeface="Times New Roman" panose="02020603050405020304" pitchFamily="18" charset="0"/>
              </a:rPr>
              <a:t>your</a:t>
            </a:r>
            <a:r>
              <a:rPr lang="en-US" sz="1800" b="0" spc="-35" dirty="0">
                <a:latin typeface="Times New Roman" panose="02020603050405020304" pitchFamily="18" charset="0"/>
                <a:cs typeface="Times New Roman" panose="02020603050405020304" pitchFamily="18" charset="0"/>
              </a:rPr>
              <a:t> </a:t>
            </a:r>
            <a:r>
              <a:rPr lang="en-US" sz="1800" b="0" dirty="0">
                <a:latin typeface="Times New Roman" panose="02020603050405020304" pitchFamily="18" charset="0"/>
                <a:cs typeface="Times New Roman" panose="02020603050405020304" pitchFamily="18" charset="0"/>
              </a:rPr>
              <a:t>cited</a:t>
            </a:r>
            <a:r>
              <a:rPr lang="en-US" sz="1800" b="0" spc="-20" dirty="0">
                <a:latin typeface="Times New Roman" panose="02020603050405020304" pitchFamily="18" charset="0"/>
                <a:cs typeface="Times New Roman" panose="02020603050405020304" pitchFamily="18" charset="0"/>
              </a:rPr>
              <a:t> </a:t>
            </a:r>
            <a:r>
              <a:rPr lang="en-US" sz="1800" b="0" dirty="0">
                <a:latin typeface="Times New Roman" panose="02020603050405020304" pitchFamily="18" charset="0"/>
                <a:cs typeface="Times New Roman" panose="02020603050405020304" pitchFamily="18" charset="0"/>
              </a:rPr>
              <a:t>material.</a:t>
            </a:r>
            <a:endParaRPr lang="en-US" sz="1800" dirty="0">
              <a:latin typeface="Times New Roman" panose="02020603050405020304" pitchFamily="18" charset="0"/>
              <a:cs typeface="Times New Roman" panose="02020603050405020304" pitchFamily="18" charset="0"/>
            </a:endParaRPr>
          </a:p>
          <a:p>
            <a:pPr marL="533400" marR="240665" indent="-515620">
              <a:spcBef>
                <a:spcPts val="994"/>
              </a:spcBef>
              <a:buAutoNum type="arabicPeriod"/>
              <a:tabLst>
                <a:tab pos="534035" algn="l"/>
                <a:tab pos="534670" algn="l"/>
              </a:tabLst>
            </a:pPr>
            <a:r>
              <a:rPr lang="en-US" sz="1800" b="0" spc="-5" dirty="0">
                <a:latin typeface="Times New Roman" panose="02020603050405020304" pitchFamily="18" charset="0"/>
                <a:cs typeface="Times New Roman" panose="02020603050405020304" pitchFamily="18" charset="0"/>
              </a:rPr>
              <a:t>A</a:t>
            </a:r>
            <a:r>
              <a:rPr lang="en-US" sz="1800" b="0" spc="-105" dirty="0">
                <a:latin typeface="Times New Roman" panose="02020603050405020304" pitchFamily="18" charset="0"/>
                <a:cs typeface="Times New Roman" panose="02020603050405020304" pitchFamily="18" charset="0"/>
              </a:rPr>
              <a:t> </a:t>
            </a:r>
            <a:r>
              <a:rPr lang="en-US" sz="1800" b="0" dirty="0">
                <a:latin typeface="Times New Roman" panose="02020603050405020304" pitchFamily="18" charset="0"/>
                <a:cs typeface="Times New Roman" panose="02020603050405020304" pitchFamily="18" charset="0"/>
              </a:rPr>
              <a:t>link</a:t>
            </a:r>
            <a:r>
              <a:rPr lang="en-US" sz="1800" b="0" spc="-20" dirty="0">
                <a:latin typeface="Times New Roman" panose="02020603050405020304" pitchFamily="18" charset="0"/>
                <a:cs typeface="Times New Roman" panose="02020603050405020304" pitchFamily="18" charset="0"/>
              </a:rPr>
              <a:t> </a:t>
            </a:r>
            <a:r>
              <a:rPr lang="en-US" sz="1800" b="0" dirty="0">
                <a:latin typeface="Times New Roman" panose="02020603050405020304" pitchFamily="18" charset="0"/>
                <a:cs typeface="Times New Roman" panose="02020603050405020304" pitchFamily="18" charset="0"/>
              </a:rPr>
              <a:t>(if necessary)</a:t>
            </a:r>
            <a:r>
              <a:rPr lang="en-US" sz="1800" b="0" spc="-45" dirty="0">
                <a:latin typeface="Times New Roman" panose="02020603050405020304" pitchFamily="18" charset="0"/>
                <a:cs typeface="Times New Roman" panose="02020603050405020304" pitchFamily="18" charset="0"/>
              </a:rPr>
              <a:t> </a:t>
            </a:r>
            <a:r>
              <a:rPr lang="en-US" sz="1800" b="0" dirty="0">
                <a:latin typeface="Times New Roman" panose="02020603050405020304" pitchFamily="18" charset="0"/>
                <a:cs typeface="Times New Roman" panose="02020603050405020304" pitchFamily="18" charset="0"/>
              </a:rPr>
              <a:t>to the</a:t>
            </a:r>
            <a:r>
              <a:rPr lang="en-US" sz="1800" b="0" spc="-15" dirty="0">
                <a:latin typeface="Times New Roman" panose="02020603050405020304" pitchFamily="18" charset="0"/>
                <a:cs typeface="Times New Roman" panose="02020603050405020304" pitchFamily="18" charset="0"/>
              </a:rPr>
              <a:t> </a:t>
            </a:r>
            <a:r>
              <a:rPr lang="en-US" sz="1800" b="0" dirty="0">
                <a:latin typeface="Times New Roman" panose="02020603050405020304" pitchFamily="18" charset="0"/>
                <a:cs typeface="Times New Roman" panose="02020603050405020304" pitchFamily="18" charset="0"/>
              </a:rPr>
              <a:t>next paragraph</a:t>
            </a:r>
            <a:r>
              <a:rPr lang="en-US" sz="1800" b="0" spc="-5" dirty="0">
                <a:latin typeface="Times New Roman" panose="02020603050405020304" pitchFamily="18" charset="0"/>
                <a:cs typeface="Times New Roman" panose="02020603050405020304" pitchFamily="18" charset="0"/>
              </a:rPr>
              <a:t> </a:t>
            </a:r>
            <a:r>
              <a:rPr lang="en-US" sz="1800" b="0" dirty="0">
                <a:latin typeface="Times New Roman" panose="02020603050405020304" pitchFamily="18" charset="0"/>
                <a:cs typeface="Times New Roman" panose="02020603050405020304" pitchFamily="18" charset="0"/>
              </a:rPr>
              <a:t>(or</a:t>
            </a:r>
            <a:r>
              <a:rPr lang="en-US" sz="1800" b="0" spc="-10" dirty="0">
                <a:latin typeface="Times New Roman" panose="02020603050405020304" pitchFamily="18" charset="0"/>
                <a:cs typeface="Times New Roman" panose="02020603050405020304" pitchFamily="18" charset="0"/>
              </a:rPr>
              <a:t> </a:t>
            </a:r>
            <a:r>
              <a:rPr lang="en-US" sz="1800" b="0" dirty="0">
                <a:latin typeface="Times New Roman" panose="02020603050405020304" pitchFamily="18" charset="0"/>
                <a:cs typeface="Times New Roman" panose="02020603050405020304" pitchFamily="18" charset="0"/>
              </a:rPr>
              <a:t>to</a:t>
            </a:r>
            <a:r>
              <a:rPr lang="en-US" sz="1800" b="0" spc="-5" dirty="0">
                <a:latin typeface="Times New Roman" panose="02020603050405020304" pitchFamily="18" charset="0"/>
                <a:cs typeface="Times New Roman" panose="02020603050405020304" pitchFamily="18" charset="0"/>
              </a:rPr>
              <a:t> </a:t>
            </a:r>
            <a:r>
              <a:rPr lang="en-US" sz="1800" b="0" dirty="0">
                <a:latin typeface="Times New Roman" panose="02020603050405020304" pitchFamily="18" charset="0"/>
                <a:cs typeface="Times New Roman" panose="02020603050405020304" pitchFamily="18" charset="0"/>
              </a:rPr>
              <a:t>the</a:t>
            </a:r>
            <a:r>
              <a:rPr lang="en-US" sz="1800" b="0" spc="-5" dirty="0">
                <a:latin typeface="Times New Roman" panose="02020603050405020304" pitchFamily="18" charset="0"/>
                <a:cs typeface="Times New Roman" panose="02020603050405020304" pitchFamily="18" charset="0"/>
              </a:rPr>
              <a:t> </a:t>
            </a:r>
            <a:r>
              <a:rPr lang="en-US" sz="1800" b="0" dirty="0">
                <a:latin typeface="Times New Roman" panose="02020603050405020304" pitchFamily="18" charset="0"/>
                <a:cs typeface="Times New Roman" panose="02020603050405020304" pitchFamily="18" charset="0"/>
              </a:rPr>
              <a:t>previous</a:t>
            </a:r>
            <a:r>
              <a:rPr lang="en-US" sz="1800" b="0" spc="-15" dirty="0">
                <a:latin typeface="Times New Roman" panose="02020603050405020304" pitchFamily="18" charset="0"/>
                <a:cs typeface="Times New Roman" panose="02020603050405020304" pitchFamily="18" charset="0"/>
              </a:rPr>
              <a:t> </a:t>
            </a:r>
            <a:r>
              <a:rPr lang="en-US" sz="1800" b="0" dirty="0">
                <a:latin typeface="Times New Roman" panose="02020603050405020304" pitchFamily="18" charset="0"/>
                <a:cs typeface="Times New Roman" panose="02020603050405020304" pitchFamily="18" charset="0"/>
              </a:rPr>
              <a:t>one</a:t>
            </a:r>
            <a:r>
              <a:rPr lang="en-US" sz="1800" b="0" spc="5" dirty="0">
                <a:latin typeface="Times New Roman" panose="02020603050405020304" pitchFamily="18" charset="0"/>
                <a:cs typeface="Times New Roman" panose="02020603050405020304" pitchFamily="18" charset="0"/>
              </a:rPr>
              <a:t> </a:t>
            </a:r>
            <a:r>
              <a:rPr lang="en-US" sz="1800" b="0" dirty="0">
                <a:latin typeface="Times New Roman" panose="02020603050405020304" pitchFamily="18" charset="0"/>
                <a:cs typeface="Times New Roman" panose="02020603050405020304" pitchFamily="18" charset="0"/>
              </a:rPr>
              <a:t>if</a:t>
            </a:r>
            <a:r>
              <a:rPr lang="en-US" sz="1800" b="0" spc="-5" dirty="0">
                <a:latin typeface="Times New Roman" panose="02020603050405020304" pitchFamily="18" charset="0"/>
                <a:cs typeface="Times New Roman" panose="02020603050405020304" pitchFamily="18" charset="0"/>
              </a:rPr>
              <a:t> coming</a:t>
            </a:r>
            <a:r>
              <a:rPr lang="en-US" sz="1800" b="0" dirty="0">
                <a:latin typeface="Times New Roman" panose="02020603050405020304" pitchFamily="18" charset="0"/>
                <a:cs typeface="Times New Roman" panose="02020603050405020304" pitchFamily="18" charset="0"/>
              </a:rPr>
              <a:t> at</a:t>
            </a:r>
            <a:r>
              <a:rPr lang="en-US" sz="1800" b="0" spc="-5" dirty="0">
                <a:latin typeface="Times New Roman" panose="02020603050405020304" pitchFamily="18" charset="0"/>
                <a:cs typeface="Times New Roman" panose="02020603050405020304" pitchFamily="18" charset="0"/>
              </a:rPr>
              <a:t> </a:t>
            </a:r>
            <a:r>
              <a:rPr lang="en-US" sz="1800" b="0" dirty="0">
                <a:latin typeface="Times New Roman" panose="02020603050405020304" pitchFamily="18" charset="0"/>
                <a:cs typeface="Times New Roman" panose="02020603050405020304" pitchFamily="18" charset="0"/>
              </a:rPr>
              <a:t>the</a:t>
            </a:r>
            <a:r>
              <a:rPr lang="en-US" sz="1800" b="0" spc="-5" dirty="0">
                <a:latin typeface="Times New Roman" panose="02020603050405020304" pitchFamily="18" charset="0"/>
                <a:cs typeface="Times New Roman" panose="02020603050405020304" pitchFamily="18" charset="0"/>
              </a:rPr>
              <a:t> </a:t>
            </a:r>
            <a:r>
              <a:rPr lang="en-US" sz="1800" b="0" dirty="0">
                <a:latin typeface="Times New Roman" panose="02020603050405020304" pitchFamily="18" charset="0"/>
                <a:cs typeface="Times New Roman" panose="02020603050405020304" pitchFamily="18" charset="0"/>
              </a:rPr>
              <a:t>beginning</a:t>
            </a:r>
            <a:r>
              <a:rPr lang="en-US" sz="1800" b="0" spc="-15" dirty="0">
                <a:latin typeface="Times New Roman" panose="02020603050405020304" pitchFamily="18" charset="0"/>
                <a:cs typeface="Times New Roman" panose="02020603050405020304" pitchFamily="18" charset="0"/>
              </a:rPr>
              <a:t> </a:t>
            </a:r>
            <a:r>
              <a:rPr lang="en-US" sz="1800" b="0" dirty="0">
                <a:latin typeface="Times New Roman" panose="02020603050405020304" pitchFamily="18" charset="0"/>
                <a:cs typeface="Times New Roman" panose="02020603050405020304" pitchFamily="18" charset="0"/>
              </a:rPr>
              <a:t>of the </a:t>
            </a:r>
            <a:r>
              <a:rPr lang="en-US" sz="1800" b="0" spc="-434" dirty="0">
                <a:latin typeface="Times New Roman" panose="02020603050405020304" pitchFamily="18" charset="0"/>
                <a:cs typeface="Times New Roman" panose="02020603050405020304" pitchFamily="18" charset="0"/>
              </a:rPr>
              <a:t> </a:t>
            </a:r>
            <a:r>
              <a:rPr lang="en-US" sz="1800" b="0" dirty="0">
                <a:latin typeface="Times New Roman" panose="02020603050405020304" pitchFamily="18" charset="0"/>
                <a:cs typeface="Times New Roman" panose="02020603050405020304" pitchFamily="18" charset="0"/>
              </a:rPr>
              <a:t>paragraph)</a:t>
            </a:r>
            <a:r>
              <a:rPr lang="en-US" sz="1800" b="0" spc="-20" dirty="0">
                <a:latin typeface="Times New Roman" panose="02020603050405020304" pitchFamily="18" charset="0"/>
                <a:cs typeface="Times New Roman" panose="02020603050405020304" pitchFamily="18" charset="0"/>
              </a:rPr>
              <a:t> </a:t>
            </a:r>
            <a:r>
              <a:rPr lang="en-US" sz="1800" b="0" dirty="0">
                <a:latin typeface="Times New Roman" panose="02020603050405020304" pitchFamily="18" charset="0"/>
                <a:cs typeface="Times New Roman" panose="02020603050405020304" pitchFamily="18" charset="0"/>
              </a:rPr>
              <a:t>or</a:t>
            </a:r>
            <a:r>
              <a:rPr lang="en-US" sz="1800" b="0" spc="5" dirty="0">
                <a:latin typeface="Times New Roman" panose="02020603050405020304" pitchFamily="18" charset="0"/>
                <a:cs typeface="Times New Roman" panose="02020603050405020304" pitchFamily="18" charset="0"/>
              </a:rPr>
              <a:t> </a:t>
            </a:r>
            <a:r>
              <a:rPr lang="en-US" sz="1800" b="0" dirty="0">
                <a:latin typeface="Times New Roman" panose="02020603050405020304" pitchFamily="18" charset="0"/>
                <a:cs typeface="Times New Roman" panose="02020603050405020304" pitchFamily="18" charset="0"/>
              </a:rPr>
              <a:t>back</a:t>
            </a:r>
            <a:r>
              <a:rPr lang="en-US" sz="1800" b="0" spc="-10" dirty="0">
                <a:latin typeface="Times New Roman" panose="02020603050405020304" pitchFamily="18" charset="0"/>
                <a:cs typeface="Times New Roman" panose="02020603050405020304" pitchFamily="18" charset="0"/>
              </a:rPr>
              <a:t> </a:t>
            </a:r>
            <a:r>
              <a:rPr lang="en-US" sz="1800" b="0" dirty="0">
                <a:latin typeface="Times New Roman" panose="02020603050405020304" pitchFamily="18" charset="0"/>
                <a:cs typeface="Times New Roman" panose="02020603050405020304" pitchFamily="18" charset="0"/>
              </a:rPr>
              <a:t>to the</a:t>
            </a:r>
            <a:r>
              <a:rPr lang="en-US" sz="1800" b="0" spc="-5" dirty="0">
                <a:latin typeface="Times New Roman" panose="02020603050405020304" pitchFamily="18" charset="0"/>
                <a:cs typeface="Times New Roman" panose="02020603050405020304" pitchFamily="18" charset="0"/>
              </a:rPr>
              <a:t> essay</a:t>
            </a:r>
            <a:r>
              <a:rPr lang="en-US" sz="1800" b="0" spc="-10" dirty="0">
                <a:latin typeface="Times New Roman" panose="02020603050405020304" pitchFamily="18" charset="0"/>
                <a:cs typeface="Times New Roman" panose="02020603050405020304" pitchFamily="18" charset="0"/>
              </a:rPr>
              <a:t> </a:t>
            </a:r>
            <a:r>
              <a:rPr lang="en-US" sz="1800" b="0" dirty="0">
                <a:latin typeface="Times New Roman" panose="02020603050405020304" pitchFamily="18" charset="0"/>
                <a:cs typeface="Times New Roman" panose="02020603050405020304" pitchFamily="18" charset="0"/>
              </a:rPr>
              <a:t>question.</a:t>
            </a: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39547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598" y="-1"/>
            <a:ext cx="13004801" cy="73152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920"/>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2733" y="241776"/>
            <a:ext cx="12504115" cy="6808013"/>
          </a:xfrm>
          <a:prstGeom prst="rect">
            <a:avLst/>
          </a:prstGeom>
          <a:ln w="6350" cap="flat" cmpd="sng" algn="ctr">
            <a:noFill/>
            <a:prstDash val="solid"/>
          </a:ln>
          <a:effectLst>
            <a:softEdge rad="0"/>
          </a:effectLst>
        </p:spPr>
        <p:txBody>
          <a:bodyPr/>
          <a:lstStyle/>
          <a:p>
            <a:endParaRPr lang="en-US" sz="1920"/>
          </a:p>
        </p:txBody>
      </p:sp>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571467" y="470569"/>
            <a:ext cx="10445022" cy="1097280"/>
          </a:xfrm>
        </p:spPr>
        <p:txBody>
          <a:bodyPr>
            <a:normAutofit/>
          </a:bodyPr>
          <a:lstStyle/>
          <a:p>
            <a:pPr algn="ctr"/>
            <a:r>
              <a:rPr lang="en-US" sz="6400" dirty="0">
                <a:latin typeface="Times New Roman" panose="02020603050405020304" pitchFamily="18" charset="0"/>
                <a:cs typeface="Times New Roman" panose="02020603050405020304" pitchFamily="18" charset="0"/>
              </a:rPr>
              <a:t>Objectives </a:t>
            </a:r>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360413" y="2019167"/>
            <a:ext cx="12146897" cy="4917661"/>
          </a:xfrm>
        </p:spPr>
        <p:txBody>
          <a:bodyPr>
            <a:normAutofit/>
          </a:bodyPr>
          <a:lstStyle/>
          <a:p>
            <a:pPr marL="365745" indent="-365745">
              <a:lnSpc>
                <a:spcPts val="3359"/>
              </a:lnSpc>
              <a:buSzPct val="100000"/>
              <a:buChar char="•"/>
            </a:pPr>
            <a:r>
              <a:rPr lang="en-US" sz="2400" kern="0" spc="-37" dirty="0">
                <a:solidFill>
                  <a:srgbClr val="272525"/>
                </a:solidFill>
                <a:latin typeface="Times New Roman" panose="02020603050405020304" pitchFamily="18" charset="0"/>
                <a:ea typeface="Inter" pitchFamily="34" charset="-122"/>
                <a:cs typeface="Times New Roman" panose="02020603050405020304" pitchFamily="18" charset="0"/>
              </a:rPr>
              <a:t>By the end of this course, you will be able to:</a:t>
            </a:r>
          </a:p>
          <a:p>
            <a:pPr marL="514350" indent="-514350">
              <a:lnSpc>
                <a:spcPct val="170000"/>
              </a:lnSpc>
              <a:buSzPct val="100000"/>
              <a:buFont typeface="+mj-lt"/>
              <a:buAutoNum type="arabicPeriod"/>
            </a:pPr>
            <a:r>
              <a:rPr lang="en-US" sz="2400" kern="0" spc="-37" dirty="0">
                <a:solidFill>
                  <a:srgbClr val="272525"/>
                </a:solidFill>
                <a:highlight>
                  <a:srgbClr val="FFFF00"/>
                </a:highlight>
                <a:latin typeface="Times New Roman" panose="02020603050405020304" pitchFamily="18" charset="0"/>
                <a:ea typeface="Inter" pitchFamily="34" charset="-122"/>
                <a:cs typeface="Times New Roman" panose="02020603050405020304" pitchFamily="18" charset="0"/>
              </a:rPr>
              <a:t>Define</a:t>
            </a:r>
            <a:r>
              <a:rPr lang="en-US" sz="2400" kern="0" spc="-37" dirty="0">
                <a:solidFill>
                  <a:srgbClr val="272525"/>
                </a:solidFill>
                <a:latin typeface="Times New Roman" panose="02020603050405020304" pitchFamily="18" charset="0"/>
                <a:ea typeface="Inter" pitchFamily="34" charset="-122"/>
                <a:cs typeface="Times New Roman" panose="02020603050405020304" pitchFamily="18" charset="0"/>
              </a:rPr>
              <a:t> academic thinking and writing and understand their importance in various fields.</a:t>
            </a:r>
          </a:p>
          <a:p>
            <a:pPr marL="514350" indent="-514350">
              <a:lnSpc>
                <a:spcPct val="170000"/>
              </a:lnSpc>
              <a:buSzPct val="100000"/>
              <a:buFont typeface="+mj-lt"/>
              <a:buAutoNum type="arabicPeriod"/>
            </a:pPr>
            <a:r>
              <a:rPr lang="en-US" sz="2400" kern="0" spc="-37" dirty="0">
                <a:solidFill>
                  <a:srgbClr val="272525"/>
                </a:solidFill>
                <a:latin typeface="Times New Roman" panose="02020603050405020304" pitchFamily="18" charset="0"/>
                <a:ea typeface="Inter" pitchFamily="34" charset="-122"/>
                <a:cs typeface="Times New Roman" panose="02020603050405020304" pitchFamily="18" charset="0"/>
              </a:rPr>
              <a:t>Cultivate intellectual </a:t>
            </a:r>
            <a:r>
              <a:rPr lang="en-US" sz="2400" kern="0" spc="-37" dirty="0">
                <a:solidFill>
                  <a:srgbClr val="272525"/>
                </a:solidFill>
                <a:highlight>
                  <a:srgbClr val="FFFF00"/>
                </a:highlight>
                <a:latin typeface="Times New Roman" panose="02020603050405020304" pitchFamily="18" charset="0"/>
                <a:ea typeface="Inter" pitchFamily="34" charset="-122"/>
                <a:cs typeface="Times New Roman" panose="02020603050405020304" pitchFamily="18" charset="0"/>
              </a:rPr>
              <a:t>curiosity</a:t>
            </a:r>
            <a:r>
              <a:rPr lang="en-US" sz="2400" kern="0" spc="-37" dirty="0">
                <a:solidFill>
                  <a:srgbClr val="272525"/>
                </a:solidFill>
                <a:latin typeface="Times New Roman" panose="02020603050405020304" pitchFamily="18" charset="0"/>
                <a:ea typeface="Inter" pitchFamily="34" charset="-122"/>
                <a:cs typeface="Times New Roman" panose="02020603050405020304" pitchFamily="18" charset="0"/>
              </a:rPr>
              <a:t> and the ability to ask critical questions.</a:t>
            </a:r>
            <a:endParaRPr lang="en-US" sz="2400" dirty="0">
              <a:latin typeface="Times New Roman" panose="02020603050405020304" pitchFamily="18" charset="0"/>
              <a:cs typeface="Times New Roman" panose="02020603050405020304" pitchFamily="18" charset="0"/>
            </a:endParaRPr>
          </a:p>
          <a:p>
            <a:pPr marL="514350" indent="-514350">
              <a:lnSpc>
                <a:spcPct val="170000"/>
              </a:lnSpc>
              <a:buSzPct val="100000"/>
              <a:buFont typeface="+mj-lt"/>
              <a:buAutoNum type="arabicPeriod"/>
            </a:pPr>
            <a:r>
              <a:rPr lang="en-US" sz="2400" kern="0" spc="-37" dirty="0">
                <a:solidFill>
                  <a:srgbClr val="272525"/>
                </a:solidFill>
                <a:latin typeface="Times New Roman" panose="02020603050405020304" pitchFamily="18" charset="0"/>
                <a:ea typeface="Inter" pitchFamily="34" charset="-122"/>
                <a:cs typeface="Times New Roman" panose="02020603050405020304" pitchFamily="18" charset="0"/>
              </a:rPr>
              <a:t>Explore </a:t>
            </a:r>
            <a:r>
              <a:rPr lang="en-US" sz="2400" kern="0" spc="-37" dirty="0">
                <a:solidFill>
                  <a:srgbClr val="272525"/>
                </a:solidFill>
                <a:highlight>
                  <a:srgbClr val="FFFF00"/>
                </a:highlight>
                <a:latin typeface="Times New Roman" panose="02020603050405020304" pitchFamily="18" charset="0"/>
                <a:ea typeface="Inter" pitchFamily="34" charset="-122"/>
                <a:cs typeface="Times New Roman" panose="02020603050405020304" pitchFamily="18" charset="0"/>
              </a:rPr>
              <a:t>similarities and differences </a:t>
            </a:r>
            <a:r>
              <a:rPr lang="en-US" sz="2400" kern="0" spc="-37" dirty="0">
                <a:solidFill>
                  <a:srgbClr val="272525"/>
                </a:solidFill>
                <a:latin typeface="Times New Roman" panose="02020603050405020304" pitchFamily="18" charset="0"/>
                <a:ea typeface="Inter" pitchFamily="34" charset="-122"/>
                <a:cs typeface="Times New Roman" panose="02020603050405020304" pitchFamily="18" charset="0"/>
              </a:rPr>
              <a:t>between different </a:t>
            </a:r>
            <a:r>
              <a:rPr lang="en-US" sz="2400" kern="0" spc="-37" dirty="0">
                <a:solidFill>
                  <a:srgbClr val="272525"/>
                </a:solidFill>
                <a:highlight>
                  <a:srgbClr val="FFFF00"/>
                </a:highlight>
                <a:latin typeface="Times New Roman" panose="02020603050405020304" pitchFamily="18" charset="0"/>
                <a:ea typeface="Inter" pitchFamily="34" charset="-122"/>
                <a:cs typeface="Times New Roman" panose="02020603050405020304" pitchFamily="18" charset="0"/>
              </a:rPr>
              <a:t>fields of study </a:t>
            </a:r>
            <a:r>
              <a:rPr lang="en-US" sz="2400" kern="0" spc="-37" dirty="0">
                <a:solidFill>
                  <a:srgbClr val="272525"/>
                </a:solidFill>
                <a:latin typeface="Times New Roman" panose="02020603050405020304" pitchFamily="18" charset="0"/>
                <a:ea typeface="Inter" pitchFamily="34" charset="-122"/>
                <a:cs typeface="Times New Roman" panose="02020603050405020304" pitchFamily="18" charset="0"/>
              </a:rPr>
              <a:t>and perspectives.</a:t>
            </a:r>
            <a:endParaRPr lang="en-US" sz="2400" dirty="0">
              <a:latin typeface="Times New Roman" panose="02020603050405020304" pitchFamily="18" charset="0"/>
              <a:cs typeface="Times New Roman" panose="02020603050405020304" pitchFamily="18" charset="0"/>
            </a:endParaRPr>
          </a:p>
          <a:p>
            <a:pPr marL="514350" indent="-514350">
              <a:lnSpc>
                <a:spcPct val="170000"/>
              </a:lnSpc>
              <a:buSzPct val="100000"/>
              <a:buFont typeface="+mj-lt"/>
              <a:buAutoNum type="arabicPeriod"/>
            </a:pPr>
            <a:r>
              <a:rPr lang="en-US" sz="2400" kern="0" spc="-37" dirty="0">
                <a:solidFill>
                  <a:srgbClr val="272525"/>
                </a:solidFill>
                <a:latin typeface="Times New Roman" panose="02020603050405020304" pitchFamily="18" charset="0"/>
                <a:ea typeface="Inter" pitchFamily="34" charset="-122"/>
                <a:cs typeface="Times New Roman" panose="02020603050405020304" pitchFamily="18" charset="0"/>
              </a:rPr>
              <a:t>Understand the importance of </a:t>
            </a:r>
            <a:r>
              <a:rPr lang="en-US" sz="2400" kern="0" spc="-37" dirty="0">
                <a:solidFill>
                  <a:srgbClr val="272525"/>
                </a:solidFill>
                <a:highlight>
                  <a:srgbClr val="FFFF00"/>
                </a:highlight>
                <a:latin typeface="Times New Roman" panose="02020603050405020304" pitchFamily="18" charset="0"/>
                <a:ea typeface="Inter" pitchFamily="34" charset="-122"/>
                <a:cs typeface="Times New Roman" panose="02020603050405020304" pitchFamily="18" charset="0"/>
              </a:rPr>
              <a:t>constructing arguments </a:t>
            </a:r>
            <a:r>
              <a:rPr lang="en-US" sz="2400" kern="0" spc="-37" dirty="0">
                <a:solidFill>
                  <a:srgbClr val="272525"/>
                </a:solidFill>
                <a:latin typeface="Times New Roman" panose="02020603050405020304" pitchFamily="18" charset="0"/>
                <a:ea typeface="Inter" pitchFamily="34" charset="-122"/>
                <a:cs typeface="Times New Roman" panose="02020603050405020304" pitchFamily="18" charset="0"/>
              </a:rPr>
              <a:t>that are based </a:t>
            </a:r>
            <a:r>
              <a:rPr lang="en-US" sz="2400" kern="0" spc="-37" dirty="0">
                <a:solidFill>
                  <a:srgbClr val="272525"/>
                </a:solidFill>
                <a:highlight>
                  <a:srgbClr val="FFFF00"/>
                </a:highlight>
                <a:latin typeface="Times New Roman" panose="02020603050405020304" pitchFamily="18" charset="0"/>
                <a:ea typeface="Inter" pitchFamily="34" charset="-122"/>
                <a:cs typeface="Times New Roman" panose="02020603050405020304" pitchFamily="18" charset="0"/>
              </a:rPr>
              <a:t>on logic and evidence.</a:t>
            </a:r>
          </a:p>
          <a:p>
            <a:pPr marL="514350" indent="-514350">
              <a:lnSpc>
                <a:spcPct val="170000"/>
              </a:lnSpc>
              <a:buSzPct val="100000"/>
              <a:buFont typeface="+mj-lt"/>
              <a:buAutoNum type="arabicPeriod"/>
            </a:pPr>
            <a:r>
              <a:rPr lang="en-US" sz="2400" kern="0" spc="-37" dirty="0">
                <a:solidFill>
                  <a:srgbClr val="272525"/>
                </a:solidFill>
                <a:latin typeface="Times New Roman" panose="02020603050405020304" pitchFamily="18" charset="0"/>
                <a:ea typeface="Inter" pitchFamily="34" charset="-122"/>
                <a:cs typeface="Times New Roman" panose="02020603050405020304" pitchFamily="18" charset="0"/>
              </a:rPr>
              <a:t>Recognize the value of challenging your own arguments and the arguments of others.</a:t>
            </a:r>
            <a:endParaRPr lang="en-US" sz="2400" dirty="0">
              <a:latin typeface="Times New Roman" panose="02020603050405020304" pitchFamily="18" charset="0"/>
              <a:cs typeface="Times New Roman" panose="02020603050405020304" pitchFamily="18" charset="0"/>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65221" y="241776"/>
            <a:ext cx="1117601" cy="1097280"/>
          </a:xfrm>
          <a:prstGeom prst="rect">
            <a:avLst/>
          </a:prstGeom>
        </p:spPr>
      </p:pic>
    </p:spTree>
    <p:extLst>
      <p:ext uri="{BB962C8B-B14F-4D97-AF65-F5344CB8AC3E}">
        <p14:creationId xmlns:p14="http://schemas.microsoft.com/office/powerpoint/2010/main" val="14293645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598" y="-1"/>
            <a:ext cx="13004801" cy="73152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2733" y="241776"/>
            <a:ext cx="12504115" cy="6808013"/>
          </a:xfrm>
          <a:prstGeom prst="rect">
            <a:avLst/>
          </a:prstGeom>
          <a:ln w="6350" cap="flat" cmpd="sng" algn="ctr">
            <a:noFill/>
            <a:prstDash val="solid"/>
          </a:ln>
          <a:effectLst>
            <a:softEdge rad="0"/>
          </a:effectLst>
        </p:spPr>
        <p:txBody>
          <a:bodyPr/>
          <a:lstStyle/>
          <a:p>
            <a:pPr marL="0" marR="0" lvl="0" indent="0" algn="l" defTabSz="951799"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6" name="Picture 5" descr="A logo of a university&#10;&#10;Description automatically generated">
            <a:extLst>
              <a:ext uri="{FF2B5EF4-FFF2-40B4-BE49-F238E27FC236}">
                <a16:creationId xmlns:a16="http://schemas.microsoft.com/office/drawing/2014/main" id="{2BE31AD7-DBE4-F5CB-46A6-8889CF0CF4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5190" y="177861"/>
            <a:ext cx="1117601" cy="1097280"/>
          </a:xfrm>
          <a:prstGeom prst="rect">
            <a:avLst/>
          </a:prstGeom>
          <a:ln>
            <a:noFill/>
          </a:ln>
          <a:effectLst>
            <a:softEdge rad="112500"/>
          </a:effectLst>
        </p:spPr>
      </p:pic>
      <p:sp>
        <p:nvSpPr>
          <p:cNvPr id="8" name="object 2">
            <a:extLst>
              <a:ext uri="{FF2B5EF4-FFF2-40B4-BE49-F238E27FC236}">
                <a16:creationId xmlns:a16="http://schemas.microsoft.com/office/drawing/2014/main" id="{171B205F-DF0B-0A54-F5E3-2C5F4CE2DDAA}"/>
              </a:ext>
            </a:extLst>
          </p:cNvPr>
          <p:cNvSpPr txBox="1">
            <a:spLocks/>
          </p:cNvSpPr>
          <p:nvPr/>
        </p:nvSpPr>
        <p:spPr>
          <a:xfrm>
            <a:off x="2532994" y="305469"/>
            <a:ext cx="7241626" cy="628377"/>
          </a:xfrm>
          <a:prstGeom prst="rect">
            <a:avLst/>
          </a:prstGeom>
        </p:spPr>
        <p:txBody>
          <a:bodyPr vert="horz" wrap="square" lIns="0" tIns="12700" rIns="0" bIns="0" rtlCol="0" anchor="ctr">
            <a:spAutoFit/>
          </a:bodyPr>
          <a:lstStyle>
            <a:lvl1pPr algn="l" defTabSz="975321" rtl="0" eaLnBrk="1" latinLnBrk="0" hangingPunct="1">
              <a:lnSpc>
                <a:spcPct val="90000"/>
              </a:lnSpc>
              <a:spcBef>
                <a:spcPct val="0"/>
              </a:spcBef>
              <a:buNone/>
              <a:defRPr lang="en-US" sz="4480" i="0" kern="1200" cap="none" spc="0" baseline="0" dirty="0">
                <a:solidFill>
                  <a:schemeClr val="tx1">
                    <a:lumMod val="85000"/>
                    <a:lumOff val="15000"/>
                  </a:schemeClr>
                </a:solidFill>
                <a:effectLst/>
                <a:latin typeface="+mj-lt"/>
                <a:ea typeface="+mn-ea"/>
                <a:cs typeface="+mn-cs"/>
              </a:defRPr>
            </a:lvl1pPr>
          </a:lstStyle>
          <a:p>
            <a:pPr marL="12700" marR="0" lvl="0" indent="0" algn="ctr" defTabSz="975321" rtl="0" eaLnBrk="1" fontAlgn="auto" latinLnBrk="0" hangingPunct="1">
              <a:lnSpc>
                <a:spcPct val="100000"/>
              </a:lnSpc>
              <a:spcBef>
                <a:spcPts val="100"/>
              </a:spcBef>
              <a:spcAft>
                <a:spcPts val="0"/>
              </a:spcAft>
              <a:buClrTx/>
              <a:buSzTx/>
              <a:buFontTx/>
              <a:buNone/>
              <a:tabLst/>
              <a:defRPr/>
            </a:pPr>
            <a:r>
              <a:rPr lang="en-US" sz="4000" b="1" dirty="0">
                <a:latin typeface="Times New Roman" panose="02020603050405020304" pitchFamily="18" charset="0"/>
                <a:cs typeface="Times New Roman" panose="02020603050405020304" pitchFamily="18" charset="0"/>
              </a:rPr>
              <a:t>Essay</a:t>
            </a:r>
            <a:r>
              <a:rPr lang="en-US" sz="4000" b="1" spc="-20" dirty="0">
                <a:latin typeface="Times New Roman" panose="02020603050405020304" pitchFamily="18" charset="0"/>
                <a:cs typeface="Times New Roman" panose="02020603050405020304" pitchFamily="18" charset="0"/>
              </a:rPr>
              <a:t> </a:t>
            </a:r>
            <a:r>
              <a:rPr lang="en-US" sz="4000" b="1" spc="-10" dirty="0">
                <a:latin typeface="Times New Roman" panose="02020603050405020304" pitchFamily="18" charset="0"/>
                <a:cs typeface="Times New Roman" panose="02020603050405020304" pitchFamily="18" charset="0"/>
              </a:rPr>
              <a:t>Structure</a:t>
            </a:r>
            <a:r>
              <a:rPr lang="en-US" sz="4000" b="1" spc="-5" dirty="0">
                <a:latin typeface="Times New Roman" panose="02020603050405020304" pitchFamily="18" charset="0"/>
                <a:cs typeface="Times New Roman" panose="02020603050405020304" pitchFamily="18" charset="0"/>
              </a:rPr>
              <a:t> </a:t>
            </a:r>
            <a:r>
              <a:rPr lang="en-US" sz="4000" b="1" dirty="0">
                <a:latin typeface="Times New Roman" panose="02020603050405020304" pitchFamily="18" charset="0"/>
                <a:cs typeface="Times New Roman" panose="02020603050405020304" pitchFamily="18" charset="0"/>
              </a:rPr>
              <a:t>-</a:t>
            </a:r>
            <a:r>
              <a:rPr lang="en-US" sz="4000" b="1" spc="-65" dirty="0">
                <a:latin typeface="Times New Roman" panose="02020603050405020304" pitchFamily="18" charset="0"/>
                <a:cs typeface="Times New Roman" panose="02020603050405020304" pitchFamily="18" charset="0"/>
              </a:rPr>
              <a:t> </a:t>
            </a:r>
            <a:r>
              <a:rPr lang="en-US" sz="4000" b="1" dirty="0">
                <a:latin typeface="Times New Roman" panose="02020603050405020304" pitchFamily="18" charset="0"/>
                <a:cs typeface="Times New Roman" panose="02020603050405020304" pitchFamily="18" charset="0"/>
              </a:rPr>
              <a:t>The </a:t>
            </a:r>
            <a:r>
              <a:rPr lang="en-US" sz="4000" b="1" spc="-5" dirty="0">
                <a:latin typeface="Times New Roman" panose="02020603050405020304" pitchFamily="18" charset="0"/>
                <a:cs typeface="Times New Roman" panose="02020603050405020304" pitchFamily="18" charset="0"/>
              </a:rPr>
              <a:t>conclusion</a:t>
            </a:r>
            <a:endParaRPr kumimoji="0" lang="en-US" sz="4000" b="1"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cs typeface="Times New Roman" panose="02020603050405020304" pitchFamily="18" charset="0"/>
            </a:endParaRPr>
          </a:p>
        </p:txBody>
      </p:sp>
      <p:sp>
        <p:nvSpPr>
          <p:cNvPr id="10" name="object 5">
            <a:extLst>
              <a:ext uri="{FF2B5EF4-FFF2-40B4-BE49-F238E27FC236}">
                <a16:creationId xmlns:a16="http://schemas.microsoft.com/office/drawing/2014/main" id="{028BCBDF-D78E-D83C-67EF-9D7632EEA15C}"/>
              </a:ext>
            </a:extLst>
          </p:cNvPr>
          <p:cNvSpPr txBox="1"/>
          <p:nvPr/>
        </p:nvSpPr>
        <p:spPr>
          <a:xfrm>
            <a:off x="314903" y="1188390"/>
            <a:ext cx="12171794" cy="5872762"/>
          </a:xfrm>
          <a:prstGeom prst="rect">
            <a:avLst/>
          </a:prstGeom>
        </p:spPr>
        <p:txBody>
          <a:bodyPr vert="horz" wrap="square" lIns="0" tIns="47625" rIns="0" bIns="0" rtlCol="0">
            <a:spAutoFit/>
          </a:bodyPr>
          <a:lstStyle/>
          <a:p>
            <a:pPr marL="241300" indent="-228600">
              <a:spcBef>
                <a:spcPts val="855"/>
              </a:spcBef>
              <a:buFont typeface="Arial MT"/>
              <a:buChar char="•"/>
              <a:tabLst>
                <a:tab pos="240665" algn="l"/>
                <a:tab pos="241300" algn="l"/>
              </a:tabLst>
            </a:pPr>
            <a:r>
              <a:rPr lang="en-US" sz="2800" spc="-50" dirty="0">
                <a:latin typeface="Times New Roman" panose="02020603050405020304" pitchFamily="18" charset="0"/>
                <a:cs typeface="Times New Roman" panose="02020603050405020304" pitchFamily="18" charset="0"/>
              </a:rPr>
              <a:t>Your</a:t>
            </a:r>
            <a:r>
              <a:rPr lang="en-US" sz="2800" spc="-15" dirty="0">
                <a:latin typeface="Times New Roman" panose="02020603050405020304" pitchFamily="18" charset="0"/>
                <a:cs typeface="Times New Roman" panose="02020603050405020304" pitchFamily="18" charset="0"/>
              </a:rPr>
              <a:t> </a:t>
            </a:r>
            <a:r>
              <a:rPr lang="en-US" sz="2800" spc="-5" dirty="0">
                <a:latin typeface="Times New Roman" panose="02020603050405020304" pitchFamily="18" charset="0"/>
                <a:cs typeface="Times New Roman" panose="02020603050405020304" pitchFamily="18" charset="0"/>
              </a:rPr>
              <a:t>conclusion</a:t>
            </a:r>
            <a:r>
              <a:rPr lang="en-US" sz="2800" spc="-35"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will</a:t>
            </a:r>
            <a:r>
              <a:rPr lang="en-US" sz="2800" spc="-15" dirty="0">
                <a:latin typeface="Times New Roman" panose="02020603050405020304" pitchFamily="18" charset="0"/>
                <a:cs typeface="Times New Roman" panose="02020603050405020304" pitchFamily="18" charset="0"/>
              </a:rPr>
              <a:t> </a:t>
            </a:r>
            <a:r>
              <a:rPr lang="en-US" sz="2800" spc="-5" dirty="0">
                <a:latin typeface="Times New Roman" panose="02020603050405020304" pitchFamily="18" charset="0"/>
                <a:cs typeface="Times New Roman" panose="02020603050405020304" pitchFamily="18" charset="0"/>
              </a:rPr>
              <a:t>normally</a:t>
            </a:r>
            <a:r>
              <a:rPr lang="en-US" sz="2800" spc="-15"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consist</a:t>
            </a:r>
            <a:r>
              <a:rPr lang="en-US" sz="2800" spc="-4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of:</a:t>
            </a:r>
          </a:p>
          <a:p>
            <a:pPr marL="241300" indent="-228600">
              <a:spcBef>
                <a:spcPts val="855"/>
              </a:spcBef>
              <a:buFont typeface="Arial MT"/>
              <a:buChar char="•"/>
              <a:tabLst>
                <a:tab pos="240665" algn="l"/>
                <a:tab pos="241300" algn="l"/>
              </a:tabLst>
            </a:pPr>
            <a:endParaRPr lang="en-US" sz="2800" dirty="0">
              <a:latin typeface="Times New Roman" panose="02020603050405020304" pitchFamily="18" charset="0"/>
              <a:cs typeface="Times New Roman" panose="02020603050405020304" pitchFamily="18" charset="0"/>
            </a:endParaRPr>
          </a:p>
          <a:p>
            <a:pPr marL="527685" indent="-515620">
              <a:spcBef>
                <a:spcPts val="755"/>
              </a:spcBef>
              <a:buAutoNum type="arabicPeriod"/>
              <a:tabLst>
                <a:tab pos="527685" algn="l"/>
                <a:tab pos="528320" algn="l"/>
              </a:tabLst>
            </a:pPr>
            <a:r>
              <a:rPr lang="en-US" sz="2800" dirty="0">
                <a:highlight>
                  <a:srgbClr val="FFFF00"/>
                </a:highlight>
                <a:latin typeface="Times New Roman" panose="02020603050405020304" pitchFamily="18" charset="0"/>
                <a:cs typeface="Times New Roman" panose="02020603050405020304" pitchFamily="18" charset="0"/>
              </a:rPr>
              <a:t>A </a:t>
            </a:r>
            <a:r>
              <a:rPr lang="en-US" sz="2800" spc="-5" dirty="0">
                <a:highlight>
                  <a:srgbClr val="FFFF00"/>
                </a:highlight>
                <a:latin typeface="Times New Roman" panose="02020603050405020304" pitchFamily="18" charset="0"/>
                <a:cs typeface="Times New Roman" panose="02020603050405020304" pitchFamily="18" charset="0"/>
              </a:rPr>
              <a:t>summary</a:t>
            </a:r>
            <a:r>
              <a:rPr lang="en-US" sz="2800" spc="5" dirty="0">
                <a:highlight>
                  <a:srgbClr val="FFFF00"/>
                </a:highlight>
                <a:latin typeface="Times New Roman" panose="02020603050405020304" pitchFamily="18" charset="0"/>
                <a:cs typeface="Times New Roman" panose="02020603050405020304" pitchFamily="18" charset="0"/>
              </a:rPr>
              <a:t> </a:t>
            </a:r>
            <a:r>
              <a:rPr lang="en-US" sz="2800" dirty="0">
                <a:highlight>
                  <a:srgbClr val="FFFF00"/>
                </a:highlight>
                <a:latin typeface="Times New Roman" panose="02020603050405020304" pitchFamily="18" charset="0"/>
                <a:cs typeface="Times New Roman" panose="02020603050405020304" pitchFamily="18" charset="0"/>
              </a:rPr>
              <a:t>of</a:t>
            </a:r>
            <a:r>
              <a:rPr lang="en-US" sz="2800" spc="-15" dirty="0">
                <a:highlight>
                  <a:srgbClr val="FFFF00"/>
                </a:highlight>
                <a:latin typeface="Times New Roman" panose="02020603050405020304" pitchFamily="18" charset="0"/>
                <a:cs typeface="Times New Roman" panose="02020603050405020304" pitchFamily="18" charset="0"/>
              </a:rPr>
              <a:t> </a:t>
            </a:r>
            <a:r>
              <a:rPr lang="en-US" sz="2800" dirty="0">
                <a:highlight>
                  <a:srgbClr val="FFFF00"/>
                </a:highlight>
                <a:latin typeface="Times New Roman" panose="02020603050405020304" pitchFamily="18" charset="0"/>
                <a:cs typeface="Times New Roman" panose="02020603050405020304" pitchFamily="18" charset="0"/>
              </a:rPr>
              <a:t>the</a:t>
            </a:r>
            <a:r>
              <a:rPr lang="en-US" sz="2800" spc="-5" dirty="0">
                <a:highlight>
                  <a:srgbClr val="FFFF00"/>
                </a:highlight>
                <a:latin typeface="Times New Roman" panose="02020603050405020304" pitchFamily="18" charset="0"/>
                <a:cs typeface="Times New Roman" panose="02020603050405020304" pitchFamily="18" charset="0"/>
              </a:rPr>
              <a:t> </a:t>
            </a:r>
            <a:r>
              <a:rPr lang="en-US" sz="2800" spc="-10" dirty="0">
                <a:highlight>
                  <a:srgbClr val="FFFF00"/>
                </a:highlight>
                <a:latin typeface="Times New Roman" panose="02020603050405020304" pitchFamily="18" charset="0"/>
                <a:cs typeface="Times New Roman" panose="02020603050405020304" pitchFamily="18" charset="0"/>
              </a:rPr>
              <a:t>main</a:t>
            </a:r>
            <a:r>
              <a:rPr lang="en-US" sz="2800" spc="10" dirty="0">
                <a:highlight>
                  <a:srgbClr val="FFFF00"/>
                </a:highlight>
                <a:latin typeface="Times New Roman" panose="02020603050405020304" pitchFamily="18" charset="0"/>
                <a:cs typeface="Times New Roman" panose="02020603050405020304" pitchFamily="18" charset="0"/>
              </a:rPr>
              <a:t> </a:t>
            </a:r>
            <a:r>
              <a:rPr lang="en-US" sz="2800" dirty="0">
                <a:highlight>
                  <a:srgbClr val="FFFF00"/>
                </a:highlight>
                <a:latin typeface="Times New Roman" panose="02020603050405020304" pitchFamily="18" charset="0"/>
                <a:cs typeface="Times New Roman" panose="02020603050405020304" pitchFamily="18" charset="0"/>
              </a:rPr>
              <a:t>ideas</a:t>
            </a:r>
            <a:r>
              <a:rPr lang="en-US" sz="2800" spc="-25" dirty="0">
                <a:highlight>
                  <a:srgbClr val="FFFF00"/>
                </a:highlight>
                <a:latin typeface="Times New Roman" panose="02020603050405020304" pitchFamily="18" charset="0"/>
                <a:cs typeface="Times New Roman" panose="02020603050405020304" pitchFamily="18" charset="0"/>
              </a:rPr>
              <a:t> </a:t>
            </a:r>
            <a:r>
              <a:rPr lang="en-US" sz="2800" spc="-5" dirty="0">
                <a:latin typeface="Times New Roman" panose="02020603050405020304" pitchFamily="18" charset="0"/>
                <a:cs typeface="Times New Roman" panose="02020603050405020304" pitchFamily="18" charset="0"/>
              </a:rPr>
              <a:t>(related</a:t>
            </a:r>
            <a:r>
              <a:rPr lang="en-US" sz="2800" spc="-25"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to</a:t>
            </a:r>
            <a:r>
              <a:rPr lang="en-US" sz="2800" spc="-1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the</a:t>
            </a:r>
            <a:r>
              <a:rPr lang="en-US" sz="2800" spc="-5" dirty="0">
                <a:latin typeface="Times New Roman" panose="02020603050405020304" pitchFamily="18" charset="0"/>
                <a:cs typeface="Times New Roman" panose="02020603050405020304" pitchFamily="18" charset="0"/>
              </a:rPr>
              <a:t> importance</a:t>
            </a:r>
            <a:r>
              <a:rPr lang="en-US" sz="2800" spc="-2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to</a:t>
            </a:r>
            <a:r>
              <a:rPr lang="en-US" sz="2800" spc="-15"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the</a:t>
            </a:r>
          </a:p>
          <a:p>
            <a:pPr marL="527685"/>
            <a:r>
              <a:rPr lang="en-US" sz="2800" dirty="0">
                <a:latin typeface="Times New Roman" panose="02020603050405020304" pitchFamily="18" charset="0"/>
                <a:cs typeface="Times New Roman" panose="02020603050405020304" pitchFamily="18" charset="0"/>
              </a:rPr>
              <a:t>topic)</a:t>
            </a:r>
          </a:p>
          <a:p>
            <a:pPr marL="527685" indent="-515620">
              <a:spcBef>
                <a:spcPts val="770"/>
              </a:spcBef>
              <a:buAutoNum type="arabicPeriod" startAt="2"/>
              <a:tabLst>
                <a:tab pos="527685" algn="l"/>
                <a:tab pos="528320" algn="l"/>
              </a:tabLst>
            </a:pPr>
            <a:r>
              <a:rPr lang="en-US" sz="2800" spc="-5" dirty="0">
                <a:highlight>
                  <a:srgbClr val="FFFF00"/>
                </a:highlight>
                <a:latin typeface="Times New Roman" panose="02020603050405020304" pitchFamily="18" charset="0"/>
                <a:cs typeface="Times New Roman" panose="02020603050405020304" pitchFamily="18" charset="0"/>
              </a:rPr>
              <a:t>A summary </a:t>
            </a:r>
            <a:r>
              <a:rPr lang="en-US" sz="2800" dirty="0">
                <a:highlight>
                  <a:srgbClr val="FFFF00"/>
                </a:highlight>
                <a:latin typeface="Times New Roman" panose="02020603050405020304" pitchFamily="18" charset="0"/>
                <a:cs typeface="Times New Roman" panose="02020603050405020304" pitchFamily="18" charset="0"/>
              </a:rPr>
              <a:t>of</a:t>
            </a:r>
            <a:r>
              <a:rPr lang="en-US" sz="2800" spc="-20" dirty="0">
                <a:highlight>
                  <a:srgbClr val="FFFF00"/>
                </a:highlight>
                <a:latin typeface="Times New Roman" panose="02020603050405020304" pitchFamily="18" charset="0"/>
                <a:cs typeface="Times New Roman" panose="02020603050405020304" pitchFamily="18" charset="0"/>
              </a:rPr>
              <a:t> </a:t>
            </a:r>
            <a:r>
              <a:rPr lang="en-US" sz="2800" dirty="0">
                <a:highlight>
                  <a:srgbClr val="FFFF00"/>
                </a:highlight>
                <a:latin typeface="Times New Roman" panose="02020603050405020304" pitchFamily="18" charset="0"/>
                <a:cs typeface="Times New Roman" panose="02020603050405020304" pitchFamily="18" charset="0"/>
              </a:rPr>
              <a:t>your</a:t>
            </a:r>
            <a:r>
              <a:rPr lang="en-US" sz="2800" spc="-15" dirty="0">
                <a:highlight>
                  <a:srgbClr val="FFFF00"/>
                </a:highlight>
                <a:latin typeface="Times New Roman" panose="02020603050405020304" pitchFamily="18" charset="0"/>
                <a:cs typeface="Times New Roman" panose="02020603050405020304" pitchFamily="18" charset="0"/>
              </a:rPr>
              <a:t> </a:t>
            </a:r>
            <a:r>
              <a:rPr lang="en-US" sz="2800" dirty="0">
                <a:highlight>
                  <a:srgbClr val="FFFF00"/>
                </a:highlight>
                <a:latin typeface="Times New Roman" panose="02020603050405020304" pitchFamily="18" charset="0"/>
                <a:cs typeface="Times New Roman" panose="02020603050405020304" pitchFamily="18" charset="0"/>
              </a:rPr>
              <a:t>evidence</a:t>
            </a:r>
            <a:r>
              <a:rPr lang="en-US" sz="2800" spc="-40" dirty="0">
                <a:highlight>
                  <a:srgbClr val="FFFF00"/>
                </a:highlight>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(with</a:t>
            </a:r>
            <a:r>
              <a:rPr lang="en-US" sz="2800" spc="-2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your</a:t>
            </a:r>
            <a:r>
              <a:rPr lang="en-US" sz="2800" spc="-15"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evaluation</a:t>
            </a:r>
            <a:r>
              <a:rPr lang="en-US" sz="2800" spc="-4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of</a:t>
            </a:r>
            <a:r>
              <a:rPr lang="en-US" sz="2800" spc="-5" dirty="0">
                <a:latin typeface="Times New Roman" panose="02020603050405020304" pitchFamily="18" charset="0"/>
                <a:cs typeface="Times New Roman" panose="02020603050405020304" pitchFamily="18" charset="0"/>
              </a:rPr>
              <a:t> it)</a:t>
            </a:r>
            <a:endParaRPr lang="en-US" sz="2800" dirty="0">
              <a:latin typeface="Times New Roman" panose="02020603050405020304" pitchFamily="18" charset="0"/>
              <a:cs typeface="Times New Roman" panose="02020603050405020304" pitchFamily="18" charset="0"/>
            </a:endParaRPr>
          </a:p>
          <a:p>
            <a:pPr marL="527685" indent="-515620">
              <a:spcBef>
                <a:spcPts val="755"/>
              </a:spcBef>
              <a:buAutoNum type="arabicPeriod" startAt="2"/>
              <a:tabLst>
                <a:tab pos="527685" algn="l"/>
                <a:tab pos="528320" algn="l"/>
              </a:tabLst>
            </a:pPr>
            <a:r>
              <a:rPr lang="en-US" sz="2800" dirty="0">
                <a:highlight>
                  <a:srgbClr val="FFFF00"/>
                </a:highlight>
                <a:latin typeface="Times New Roman" panose="02020603050405020304" pitchFamily="18" charset="0"/>
                <a:cs typeface="Times New Roman" panose="02020603050405020304" pitchFamily="18" charset="0"/>
              </a:rPr>
              <a:t>Your</a:t>
            </a:r>
            <a:r>
              <a:rPr lang="en-US" sz="2800" spc="-20" dirty="0">
                <a:highlight>
                  <a:srgbClr val="FFFF00"/>
                </a:highlight>
                <a:latin typeface="Times New Roman" panose="02020603050405020304" pitchFamily="18" charset="0"/>
                <a:cs typeface="Times New Roman" panose="02020603050405020304" pitchFamily="18" charset="0"/>
              </a:rPr>
              <a:t> </a:t>
            </a:r>
            <a:r>
              <a:rPr lang="en-US" sz="2800" dirty="0">
                <a:highlight>
                  <a:srgbClr val="FFFF00"/>
                </a:highlight>
                <a:latin typeface="Times New Roman" panose="02020603050405020304" pitchFamily="18" charset="0"/>
                <a:cs typeface="Times New Roman" panose="02020603050405020304" pitchFamily="18" charset="0"/>
              </a:rPr>
              <a:t>overall</a:t>
            </a:r>
            <a:r>
              <a:rPr lang="en-US" sz="2800" spc="-45" dirty="0">
                <a:highlight>
                  <a:srgbClr val="FFFF00"/>
                </a:highlight>
                <a:latin typeface="Times New Roman" panose="02020603050405020304" pitchFamily="18" charset="0"/>
                <a:cs typeface="Times New Roman" panose="02020603050405020304" pitchFamily="18" charset="0"/>
              </a:rPr>
              <a:t> </a:t>
            </a:r>
            <a:r>
              <a:rPr lang="en-US" sz="2800" dirty="0">
                <a:highlight>
                  <a:srgbClr val="FFFF00"/>
                </a:highlight>
                <a:latin typeface="Times New Roman" panose="02020603050405020304" pitchFamily="18" charset="0"/>
                <a:cs typeface="Times New Roman" panose="02020603050405020304" pitchFamily="18" charset="0"/>
              </a:rPr>
              <a:t>conclusion</a:t>
            </a:r>
            <a:r>
              <a:rPr lang="en-US" sz="2800" spc="-40" dirty="0">
                <a:highlight>
                  <a:srgbClr val="FFFF00"/>
                </a:highlight>
                <a:latin typeface="Times New Roman" panose="02020603050405020304" pitchFamily="18" charset="0"/>
                <a:cs typeface="Times New Roman" panose="02020603050405020304" pitchFamily="18" charset="0"/>
              </a:rPr>
              <a:t> </a:t>
            </a:r>
            <a:r>
              <a:rPr lang="en-US" sz="2800" dirty="0">
                <a:highlight>
                  <a:srgbClr val="FFFF00"/>
                </a:highlight>
                <a:latin typeface="Times New Roman" panose="02020603050405020304" pitchFamily="18" charset="0"/>
                <a:cs typeface="Times New Roman" panose="02020603050405020304" pitchFamily="18" charset="0"/>
              </a:rPr>
              <a:t>/</a:t>
            </a:r>
            <a:r>
              <a:rPr lang="en-US" sz="2800" spc="-20" dirty="0">
                <a:highlight>
                  <a:srgbClr val="FFFF00"/>
                </a:highlight>
                <a:latin typeface="Times New Roman" panose="02020603050405020304" pitchFamily="18" charset="0"/>
                <a:cs typeface="Times New Roman" panose="02020603050405020304" pitchFamily="18" charset="0"/>
              </a:rPr>
              <a:t> </a:t>
            </a:r>
            <a:r>
              <a:rPr lang="en-US" sz="2800" dirty="0">
                <a:highlight>
                  <a:srgbClr val="FFFF00"/>
                </a:highlight>
                <a:latin typeface="Times New Roman" panose="02020603050405020304" pitchFamily="18" charset="0"/>
                <a:cs typeface="Times New Roman" panose="02020603050405020304" pitchFamily="18" charset="0"/>
              </a:rPr>
              <a:t>your</a:t>
            </a:r>
            <a:r>
              <a:rPr lang="en-US" sz="2800" spc="-15" dirty="0">
                <a:highlight>
                  <a:srgbClr val="FFFF00"/>
                </a:highlight>
                <a:latin typeface="Times New Roman" panose="02020603050405020304" pitchFamily="18" charset="0"/>
                <a:cs typeface="Times New Roman" panose="02020603050405020304" pitchFamily="18" charset="0"/>
              </a:rPr>
              <a:t> </a:t>
            </a:r>
            <a:r>
              <a:rPr lang="en-US" sz="2800" dirty="0">
                <a:highlight>
                  <a:srgbClr val="FFFF00"/>
                </a:highlight>
                <a:latin typeface="Times New Roman" panose="02020603050405020304" pitchFamily="18" charset="0"/>
                <a:cs typeface="Times New Roman" panose="02020603050405020304" pitchFamily="18" charset="0"/>
              </a:rPr>
              <a:t>answer</a:t>
            </a:r>
            <a:r>
              <a:rPr lang="en-US" sz="2800" spc="-30" dirty="0">
                <a:highlight>
                  <a:srgbClr val="FFFF00"/>
                </a:highlight>
                <a:latin typeface="Times New Roman" panose="02020603050405020304" pitchFamily="18" charset="0"/>
                <a:cs typeface="Times New Roman" panose="02020603050405020304" pitchFamily="18" charset="0"/>
              </a:rPr>
              <a:t> </a:t>
            </a:r>
            <a:r>
              <a:rPr lang="en-US" sz="2800" dirty="0">
                <a:highlight>
                  <a:srgbClr val="FFFF00"/>
                </a:highlight>
                <a:latin typeface="Times New Roman" panose="02020603050405020304" pitchFamily="18" charset="0"/>
                <a:cs typeface="Times New Roman" panose="02020603050405020304" pitchFamily="18" charset="0"/>
              </a:rPr>
              <a:t>to</a:t>
            </a:r>
            <a:r>
              <a:rPr lang="en-US" sz="2800" spc="-10" dirty="0">
                <a:highlight>
                  <a:srgbClr val="FFFF00"/>
                </a:highlight>
                <a:latin typeface="Times New Roman" panose="02020603050405020304" pitchFamily="18" charset="0"/>
                <a:cs typeface="Times New Roman" panose="02020603050405020304" pitchFamily="18" charset="0"/>
              </a:rPr>
              <a:t> </a:t>
            </a:r>
            <a:r>
              <a:rPr lang="en-US" sz="2800" dirty="0">
                <a:highlight>
                  <a:srgbClr val="FFFF00"/>
                </a:highlight>
                <a:latin typeface="Times New Roman" panose="02020603050405020304" pitchFamily="18" charset="0"/>
                <a:cs typeface="Times New Roman" panose="02020603050405020304" pitchFamily="18" charset="0"/>
              </a:rPr>
              <a:t>the</a:t>
            </a:r>
            <a:r>
              <a:rPr lang="en-US" sz="2800" spc="-15" dirty="0">
                <a:highlight>
                  <a:srgbClr val="FFFF00"/>
                </a:highlight>
                <a:latin typeface="Times New Roman" panose="02020603050405020304" pitchFamily="18" charset="0"/>
                <a:cs typeface="Times New Roman" panose="02020603050405020304" pitchFamily="18" charset="0"/>
              </a:rPr>
              <a:t> </a:t>
            </a:r>
            <a:r>
              <a:rPr lang="en-US" sz="2800" dirty="0">
                <a:highlight>
                  <a:srgbClr val="FFFF00"/>
                </a:highlight>
                <a:latin typeface="Times New Roman" panose="02020603050405020304" pitchFamily="18" charset="0"/>
                <a:cs typeface="Times New Roman" panose="02020603050405020304" pitchFamily="18" charset="0"/>
              </a:rPr>
              <a:t>question.</a:t>
            </a:r>
          </a:p>
          <a:p>
            <a:pPr marL="527685" indent="-515620">
              <a:spcBef>
                <a:spcPts val="755"/>
              </a:spcBef>
              <a:buAutoNum type="arabicPeriod" startAt="2"/>
              <a:tabLst>
                <a:tab pos="527685" algn="l"/>
                <a:tab pos="528320" algn="l"/>
              </a:tabLst>
            </a:pPr>
            <a:endParaRPr lang="en-US" sz="2800" dirty="0">
              <a:highlight>
                <a:srgbClr val="FFFF00"/>
              </a:highlight>
              <a:latin typeface="Times New Roman" panose="02020603050405020304" pitchFamily="18" charset="0"/>
              <a:cs typeface="Times New Roman" panose="02020603050405020304" pitchFamily="18" charset="0"/>
            </a:endParaRPr>
          </a:p>
          <a:p>
            <a:pPr marL="12700" marR="5080">
              <a:spcBef>
                <a:spcPts val="994"/>
              </a:spcBef>
            </a:pPr>
            <a:r>
              <a:rPr lang="en-US" sz="2800" dirty="0">
                <a:latin typeface="Times New Roman" panose="02020603050405020304" pitchFamily="18" charset="0"/>
                <a:cs typeface="Times New Roman" panose="02020603050405020304" pitchFamily="18" charset="0"/>
              </a:rPr>
              <a:t>The conclusion</a:t>
            </a:r>
            <a:r>
              <a:rPr lang="en-US" sz="2800" spc="-4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will</a:t>
            </a:r>
            <a:r>
              <a:rPr lang="en-US" sz="2800" spc="-15"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be </a:t>
            </a:r>
            <a:r>
              <a:rPr lang="en-US" sz="2800" spc="-5" dirty="0">
                <a:highlight>
                  <a:srgbClr val="FFFF00"/>
                </a:highlight>
                <a:latin typeface="Times New Roman" panose="02020603050405020304" pitchFamily="18" charset="0"/>
                <a:cs typeface="Times New Roman" panose="02020603050405020304" pitchFamily="18" charset="0"/>
              </a:rPr>
              <a:t>more </a:t>
            </a:r>
            <a:r>
              <a:rPr lang="en-US" sz="2800" dirty="0">
                <a:highlight>
                  <a:srgbClr val="FFFF00"/>
                </a:highlight>
                <a:latin typeface="Times New Roman" panose="02020603050405020304" pitchFamily="18" charset="0"/>
                <a:cs typeface="Times New Roman" panose="02020603050405020304" pitchFamily="18" charset="0"/>
              </a:rPr>
              <a:t>specific</a:t>
            </a:r>
            <a:r>
              <a:rPr lang="en-US" sz="2800" spc="-40" dirty="0">
                <a:highlight>
                  <a:srgbClr val="FFFF00"/>
                </a:highlight>
                <a:latin typeface="Times New Roman" panose="02020603050405020304" pitchFamily="18" charset="0"/>
                <a:cs typeface="Times New Roman" panose="02020603050405020304" pitchFamily="18" charset="0"/>
              </a:rPr>
              <a:t> </a:t>
            </a:r>
            <a:r>
              <a:rPr lang="en-US" sz="2800" dirty="0">
                <a:highlight>
                  <a:srgbClr val="FFFF00"/>
                </a:highlight>
                <a:latin typeface="Times New Roman" panose="02020603050405020304" pitchFamily="18" charset="0"/>
                <a:cs typeface="Times New Roman" panose="02020603050405020304" pitchFamily="18" charset="0"/>
              </a:rPr>
              <a:t>than</a:t>
            </a:r>
            <a:r>
              <a:rPr lang="en-US" sz="2800" spc="-10" dirty="0">
                <a:highlight>
                  <a:srgbClr val="FFFF00"/>
                </a:highlight>
                <a:latin typeface="Times New Roman" panose="02020603050405020304" pitchFamily="18" charset="0"/>
                <a:cs typeface="Times New Roman" panose="02020603050405020304" pitchFamily="18" charset="0"/>
              </a:rPr>
              <a:t> </a:t>
            </a:r>
            <a:r>
              <a:rPr lang="en-US" sz="2800" dirty="0">
                <a:highlight>
                  <a:srgbClr val="FFFF00"/>
                </a:highlight>
                <a:latin typeface="Times New Roman" panose="02020603050405020304" pitchFamily="18" charset="0"/>
                <a:cs typeface="Times New Roman" panose="02020603050405020304" pitchFamily="18" charset="0"/>
              </a:rPr>
              <a:t>the</a:t>
            </a:r>
            <a:r>
              <a:rPr lang="en-US" sz="2800" spc="-10" dirty="0">
                <a:highlight>
                  <a:srgbClr val="FFFF00"/>
                </a:highlight>
                <a:latin typeface="Times New Roman" panose="02020603050405020304" pitchFamily="18" charset="0"/>
                <a:cs typeface="Times New Roman" panose="02020603050405020304" pitchFamily="18" charset="0"/>
              </a:rPr>
              <a:t> </a:t>
            </a:r>
            <a:r>
              <a:rPr lang="en-US" sz="2800" spc="-5" dirty="0">
                <a:highlight>
                  <a:srgbClr val="FFFF00"/>
                </a:highlight>
                <a:latin typeface="Times New Roman" panose="02020603050405020304" pitchFamily="18" charset="0"/>
                <a:cs typeface="Times New Roman" panose="02020603050405020304" pitchFamily="18" charset="0"/>
              </a:rPr>
              <a:t>introduction</a:t>
            </a:r>
            <a:r>
              <a:rPr lang="en-US" sz="2800" spc="-5" dirty="0">
                <a:latin typeface="Times New Roman" panose="02020603050405020304" pitchFamily="18" charset="0"/>
                <a:cs typeface="Times New Roman" panose="02020603050405020304" pitchFamily="18" charset="0"/>
              </a:rPr>
              <a:t>,</a:t>
            </a:r>
            <a:r>
              <a:rPr lang="en-US" sz="2800" spc="-35"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as</a:t>
            </a:r>
            <a:r>
              <a:rPr lang="en-US" sz="2800" spc="-1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you</a:t>
            </a:r>
            <a:r>
              <a:rPr lang="en-US" sz="2800" spc="5" dirty="0">
                <a:latin typeface="Times New Roman" panose="02020603050405020304" pitchFamily="18" charset="0"/>
                <a:cs typeface="Times New Roman" panose="02020603050405020304" pitchFamily="18" charset="0"/>
              </a:rPr>
              <a:t> </a:t>
            </a:r>
            <a:r>
              <a:rPr lang="en-US" sz="2800" spc="-5" dirty="0">
                <a:latin typeface="Times New Roman" panose="02020603050405020304" pitchFamily="18" charset="0"/>
                <a:cs typeface="Times New Roman" panose="02020603050405020304" pitchFamily="18" charset="0"/>
              </a:rPr>
              <a:t>will </a:t>
            </a:r>
            <a:r>
              <a:rPr lang="en-US" sz="2800" spc="-484"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already have </a:t>
            </a:r>
            <a:r>
              <a:rPr lang="en-US" sz="2800" spc="-5" dirty="0">
                <a:latin typeface="Times New Roman" panose="02020603050405020304" pitchFamily="18" charset="0"/>
                <a:cs typeface="Times New Roman" panose="02020603050405020304" pitchFamily="18" charset="0"/>
              </a:rPr>
              <a:t>mentioned </a:t>
            </a:r>
            <a:r>
              <a:rPr lang="en-US" sz="2800" dirty="0">
                <a:latin typeface="Times New Roman" panose="02020603050405020304" pitchFamily="18" charset="0"/>
                <a:cs typeface="Times New Roman" panose="02020603050405020304" pitchFamily="18" charset="0"/>
              </a:rPr>
              <a:t>the ideas you are </a:t>
            </a:r>
            <a:r>
              <a:rPr lang="en-US" sz="2800" spc="-5" dirty="0">
                <a:latin typeface="Times New Roman" panose="02020603050405020304" pitchFamily="18" charset="0"/>
                <a:cs typeface="Times New Roman" panose="02020603050405020304" pitchFamily="18" charset="0"/>
              </a:rPr>
              <a:t>commenting </a:t>
            </a:r>
            <a:r>
              <a:rPr lang="en-US" sz="2800" dirty="0">
                <a:latin typeface="Times New Roman" panose="02020603050405020304" pitchFamily="18" charset="0"/>
                <a:cs typeface="Times New Roman" panose="02020603050405020304" pitchFamily="18" charset="0"/>
              </a:rPr>
              <a:t>on. </a:t>
            </a:r>
            <a:r>
              <a:rPr lang="en-US" sz="2800" dirty="0">
                <a:highlight>
                  <a:srgbClr val="FFFF00"/>
                </a:highlight>
                <a:latin typeface="Times New Roman" panose="02020603050405020304" pitchFamily="18" charset="0"/>
                <a:cs typeface="Times New Roman" panose="02020603050405020304" pitchFamily="18" charset="0"/>
              </a:rPr>
              <a:t>Do </a:t>
            </a:r>
            <a:r>
              <a:rPr lang="en-US" sz="2800" spc="5" dirty="0">
                <a:highlight>
                  <a:srgbClr val="FFFF00"/>
                </a:highlight>
                <a:latin typeface="Times New Roman" panose="02020603050405020304" pitchFamily="18" charset="0"/>
                <a:cs typeface="Times New Roman" panose="02020603050405020304" pitchFamily="18" charset="0"/>
              </a:rPr>
              <a:t>not </a:t>
            </a:r>
            <a:r>
              <a:rPr lang="en-US" sz="2800" dirty="0">
                <a:highlight>
                  <a:srgbClr val="FFFF00"/>
                </a:highlight>
                <a:latin typeface="Times New Roman" panose="02020603050405020304" pitchFamily="18" charset="0"/>
                <a:cs typeface="Times New Roman" panose="02020603050405020304" pitchFamily="18" charset="0"/>
              </a:rPr>
              <a:t>add </a:t>
            </a:r>
            <a:r>
              <a:rPr lang="en-US" sz="2800" spc="-484" dirty="0">
                <a:highlight>
                  <a:srgbClr val="FFFF00"/>
                </a:highlight>
                <a:latin typeface="Times New Roman" panose="02020603050405020304" pitchFamily="18" charset="0"/>
                <a:cs typeface="Times New Roman" panose="02020603050405020304" pitchFamily="18" charset="0"/>
              </a:rPr>
              <a:t> </a:t>
            </a:r>
            <a:r>
              <a:rPr lang="en-US" sz="2800" dirty="0">
                <a:highlight>
                  <a:srgbClr val="FFFF00"/>
                </a:highlight>
                <a:latin typeface="Times New Roman" panose="02020603050405020304" pitchFamily="18" charset="0"/>
                <a:cs typeface="Times New Roman" panose="02020603050405020304" pitchFamily="18" charset="0"/>
              </a:rPr>
              <a:t>any</a:t>
            </a:r>
            <a:r>
              <a:rPr lang="en-US" sz="2800" spc="10" dirty="0">
                <a:highlight>
                  <a:srgbClr val="FFFF00"/>
                </a:highlight>
                <a:latin typeface="Times New Roman" panose="02020603050405020304" pitchFamily="18" charset="0"/>
                <a:cs typeface="Times New Roman" panose="02020603050405020304" pitchFamily="18" charset="0"/>
              </a:rPr>
              <a:t> </a:t>
            </a:r>
            <a:r>
              <a:rPr lang="en-US" sz="2800" dirty="0">
                <a:highlight>
                  <a:srgbClr val="FFFF00"/>
                </a:highlight>
                <a:latin typeface="Times New Roman" panose="02020603050405020304" pitchFamily="18" charset="0"/>
                <a:cs typeface="Times New Roman" panose="02020603050405020304" pitchFamily="18" charset="0"/>
              </a:rPr>
              <a:t>new</a:t>
            </a:r>
            <a:r>
              <a:rPr lang="en-US" sz="2800" spc="20" dirty="0">
                <a:highlight>
                  <a:srgbClr val="FFFF00"/>
                </a:highlight>
                <a:latin typeface="Times New Roman" panose="02020603050405020304" pitchFamily="18" charset="0"/>
                <a:cs typeface="Times New Roman" panose="02020603050405020304" pitchFamily="18" charset="0"/>
              </a:rPr>
              <a:t> </a:t>
            </a:r>
            <a:r>
              <a:rPr lang="en-US" sz="2800" dirty="0">
                <a:highlight>
                  <a:srgbClr val="FFFF00"/>
                </a:highlight>
                <a:latin typeface="Times New Roman" panose="02020603050405020304" pitchFamily="18" charset="0"/>
                <a:cs typeface="Times New Roman" panose="02020603050405020304" pitchFamily="18" charset="0"/>
              </a:rPr>
              <a:t>evidence</a:t>
            </a:r>
            <a:r>
              <a:rPr lang="en-US" sz="2800" spc="-15" dirty="0">
                <a:highlight>
                  <a:srgbClr val="FFFF00"/>
                </a:highlight>
                <a:latin typeface="Times New Roman" panose="02020603050405020304" pitchFamily="18" charset="0"/>
                <a:cs typeface="Times New Roman" panose="02020603050405020304" pitchFamily="18" charset="0"/>
              </a:rPr>
              <a:t> </a:t>
            </a:r>
            <a:r>
              <a:rPr lang="en-US" sz="2800" dirty="0">
                <a:highlight>
                  <a:srgbClr val="FFFF00"/>
                </a:highlight>
                <a:latin typeface="Times New Roman" panose="02020603050405020304" pitchFamily="18" charset="0"/>
                <a:cs typeface="Times New Roman" panose="02020603050405020304" pitchFamily="18" charset="0"/>
              </a:rPr>
              <a:t>or</a:t>
            </a:r>
            <a:r>
              <a:rPr lang="en-US" sz="2800" spc="20" dirty="0">
                <a:highlight>
                  <a:srgbClr val="FFFF00"/>
                </a:highlight>
                <a:latin typeface="Times New Roman" panose="02020603050405020304" pitchFamily="18" charset="0"/>
                <a:cs typeface="Times New Roman" panose="02020603050405020304" pitchFamily="18" charset="0"/>
              </a:rPr>
              <a:t> </a:t>
            </a:r>
            <a:r>
              <a:rPr lang="en-US" sz="2800" dirty="0">
                <a:highlight>
                  <a:srgbClr val="FFFF00"/>
                </a:highlight>
                <a:latin typeface="Times New Roman" panose="02020603050405020304" pitchFamily="18" charset="0"/>
                <a:cs typeface="Times New Roman" panose="02020603050405020304" pitchFamily="18" charset="0"/>
              </a:rPr>
              <a:t>ideas</a:t>
            </a:r>
            <a:r>
              <a:rPr lang="en-US" sz="2800" dirty="0">
                <a:latin typeface="Times New Roman" panose="02020603050405020304" pitchFamily="18" charset="0"/>
                <a:cs typeface="Times New Roman" panose="02020603050405020304" pitchFamily="18" charset="0"/>
              </a:rPr>
              <a:t>:</a:t>
            </a:r>
            <a:r>
              <a:rPr lang="en-US" sz="2800" spc="-1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if</a:t>
            </a:r>
            <a:r>
              <a:rPr lang="en-US" sz="2800" spc="1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you</a:t>
            </a:r>
            <a:r>
              <a:rPr lang="en-US" sz="2800" spc="5"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have</a:t>
            </a:r>
            <a:r>
              <a:rPr lang="en-US" sz="2800" spc="-5" dirty="0">
                <a:latin typeface="Times New Roman" panose="02020603050405020304" pitchFamily="18" charset="0"/>
                <a:cs typeface="Times New Roman" panose="02020603050405020304" pitchFamily="18" charset="0"/>
              </a:rPr>
              <a:t> more</a:t>
            </a:r>
            <a:r>
              <a:rPr lang="en-US" sz="2800" spc="2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to</a:t>
            </a:r>
            <a:r>
              <a:rPr lang="en-US" sz="2800" spc="15" dirty="0">
                <a:latin typeface="Times New Roman" panose="02020603050405020304" pitchFamily="18" charset="0"/>
                <a:cs typeface="Times New Roman" panose="02020603050405020304" pitchFamily="18" charset="0"/>
              </a:rPr>
              <a:t> </a:t>
            </a:r>
            <a:r>
              <a:rPr lang="en-US" sz="2800" spc="-35" dirty="0">
                <a:latin typeface="Times New Roman" panose="02020603050405020304" pitchFamily="18" charset="0"/>
                <a:cs typeface="Times New Roman" panose="02020603050405020304" pitchFamily="18" charset="0"/>
              </a:rPr>
              <a:t>say,</a:t>
            </a:r>
            <a:r>
              <a:rPr lang="en-US" sz="2800" spc="20" dirty="0">
                <a:latin typeface="Times New Roman" panose="02020603050405020304" pitchFamily="18" charset="0"/>
                <a:cs typeface="Times New Roman" panose="02020603050405020304" pitchFamily="18" charset="0"/>
              </a:rPr>
              <a:t> </a:t>
            </a:r>
            <a:r>
              <a:rPr lang="en-US" sz="2800" spc="-5" dirty="0">
                <a:latin typeface="Times New Roman" panose="02020603050405020304" pitchFamily="18" charset="0"/>
                <a:cs typeface="Times New Roman" panose="02020603050405020304" pitchFamily="18" charset="0"/>
              </a:rPr>
              <a:t>then</a:t>
            </a:r>
            <a:r>
              <a:rPr lang="en-US" sz="2800" spc="5"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this</a:t>
            </a:r>
            <a:r>
              <a:rPr lang="en-US" sz="2800" spc="-5"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should </a:t>
            </a:r>
            <a:r>
              <a:rPr lang="en-US" sz="2800" spc="5"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be done in the body of the </a:t>
            </a:r>
            <a:r>
              <a:rPr lang="en-US" sz="2800" spc="-5" dirty="0">
                <a:latin typeface="Times New Roman" panose="02020603050405020304" pitchFamily="18" charset="0"/>
                <a:cs typeface="Times New Roman" panose="02020603050405020304" pitchFamily="18" charset="0"/>
              </a:rPr>
              <a:t>text. Like </a:t>
            </a:r>
            <a:r>
              <a:rPr lang="en-US" sz="2800" dirty="0">
                <a:latin typeface="Times New Roman" panose="02020603050405020304" pitchFamily="18" charset="0"/>
                <a:cs typeface="Times New Roman" panose="02020603050405020304" pitchFamily="18" charset="0"/>
              </a:rPr>
              <a:t>your </a:t>
            </a:r>
            <a:r>
              <a:rPr lang="en-US" sz="2800" spc="-5" dirty="0">
                <a:latin typeface="Times New Roman" panose="02020603050405020304" pitchFamily="18" charset="0"/>
                <a:cs typeface="Times New Roman" panose="02020603050405020304" pitchFamily="18" charset="0"/>
              </a:rPr>
              <a:t>introduction, </a:t>
            </a:r>
            <a:r>
              <a:rPr lang="en-US" sz="2800" dirty="0">
                <a:highlight>
                  <a:srgbClr val="FFFF00"/>
                </a:highlight>
                <a:latin typeface="Times New Roman" panose="02020603050405020304" pitchFamily="18" charset="0"/>
                <a:cs typeface="Times New Roman" panose="02020603050405020304" pitchFamily="18" charset="0"/>
              </a:rPr>
              <a:t>your </a:t>
            </a:r>
            <a:r>
              <a:rPr lang="en-US" sz="2800" spc="5" dirty="0">
                <a:highlight>
                  <a:srgbClr val="FFFF00"/>
                </a:highlight>
                <a:latin typeface="Times New Roman" panose="02020603050405020304" pitchFamily="18" charset="0"/>
                <a:cs typeface="Times New Roman" panose="02020603050405020304" pitchFamily="18" charset="0"/>
              </a:rPr>
              <a:t> </a:t>
            </a:r>
            <a:r>
              <a:rPr lang="en-US" sz="2800" spc="-5" dirty="0">
                <a:highlight>
                  <a:srgbClr val="FFFF00"/>
                </a:highlight>
                <a:latin typeface="Times New Roman" panose="02020603050405020304" pitchFamily="18" charset="0"/>
                <a:cs typeface="Times New Roman" panose="02020603050405020304" pitchFamily="18" charset="0"/>
              </a:rPr>
              <a:t>conclusion </a:t>
            </a:r>
            <a:r>
              <a:rPr lang="en-US" sz="2800" dirty="0">
                <a:highlight>
                  <a:srgbClr val="FFFF00"/>
                </a:highlight>
                <a:latin typeface="Times New Roman" panose="02020603050405020304" pitchFamily="18" charset="0"/>
                <a:cs typeface="Times New Roman" panose="02020603050405020304" pitchFamily="18" charset="0"/>
              </a:rPr>
              <a:t>is </a:t>
            </a:r>
            <a:r>
              <a:rPr lang="en-US" sz="2800" spc="-5" dirty="0">
                <a:highlight>
                  <a:srgbClr val="FFFF00"/>
                </a:highlight>
                <a:latin typeface="Times New Roman" panose="02020603050405020304" pitchFamily="18" charset="0"/>
                <a:cs typeface="Times New Roman" panose="02020603050405020304" pitchFamily="18" charset="0"/>
              </a:rPr>
              <a:t>likely </a:t>
            </a:r>
            <a:r>
              <a:rPr lang="en-US" sz="2800" dirty="0">
                <a:highlight>
                  <a:srgbClr val="FFFF00"/>
                </a:highlight>
                <a:latin typeface="Times New Roman" panose="02020603050405020304" pitchFamily="18" charset="0"/>
                <a:cs typeface="Times New Roman" panose="02020603050405020304" pitchFamily="18" charset="0"/>
              </a:rPr>
              <a:t>to contain no </a:t>
            </a:r>
            <a:r>
              <a:rPr lang="en-US" sz="2800" spc="-5" dirty="0">
                <a:highlight>
                  <a:srgbClr val="FFFF00"/>
                </a:highlight>
                <a:latin typeface="Times New Roman" panose="02020603050405020304" pitchFamily="18" charset="0"/>
                <a:cs typeface="Times New Roman" panose="02020603050405020304" pitchFamily="18" charset="0"/>
              </a:rPr>
              <a:t>more </a:t>
            </a:r>
            <a:r>
              <a:rPr lang="en-US" sz="2800" dirty="0">
                <a:highlight>
                  <a:srgbClr val="FFFF00"/>
                </a:highlight>
                <a:latin typeface="Times New Roman" panose="02020603050405020304" pitchFamily="18" charset="0"/>
                <a:cs typeface="Times New Roman" panose="02020603050405020304" pitchFamily="18" charset="0"/>
              </a:rPr>
              <a:t>than 10 per cent of the word </a:t>
            </a:r>
            <a:r>
              <a:rPr lang="en-US" sz="2800" spc="5" dirty="0">
                <a:highlight>
                  <a:srgbClr val="FFFF00"/>
                </a:highlight>
                <a:latin typeface="Times New Roman" panose="02020603050405020304" pitchFamily="18" charset="0"/>
                <a:cs typeface="Times New Roman" panose="02020603050405020304" pitchFamily="18" charset="0"/>
              </a:rPr>
              <a:t> </a:t>
            </a:r>
            <a:r>
              <a:rPr lang="en-US" sz="2800" dirty="0">
                <a:highlight>
                  <a:srgbClr val="FFFF00"/>
                </a:highlight>
                <a:latin typeface="Times New Roman" panose="02020603050405020304" pitchFamily="18" charset="0"/>
                <a:cs typeface="Times New Roman" panose="02020603050405020304" pitchFamily="18" charset="0"/>
              </a:rPr>
              <a:t>count.</a:t>
            </a:r>
          </a:p>
        </p:txBody>
      </p:sp>
    </p:spTree>
    <p:extLst>
      <p:ext uri="{BB962C8B-B14F-4D97-AF65-F5344CB8AC3E}">
        <p14:creationId xmlns:p14="http://schemas.microsoft.com/office/powerpoint/2010/main" val="299860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52E582-56CF-4625-B9A4-3D01CEC7E1F5}"/>
              </a:ext>
            </a:extLst>
          </p:cNvPr>
          <p:cNvSpPr txBox="1"/>
          <p:nvPr/>
        </p:nvSpPr>
        <p:spPr>
          <a:xfrm>
            <a:off x="177109" y="224938"/>
            <a:ext cx="8035179" cy="867930"/>
          </a:xfrm>
          <a:prstGeom prst="rect">
            <a:avLst/>
          </a:prstGeom>
          <a:noFill/>
        </p:spPr>
        <p:txBody>
          <a:bodyPr wrap="square" rtlCol="0">
            <a:spAutoFit/>
          </a:bodyPr>
          <a:lstStyle/>
          <a:p>
            <a:pPr defTabSz="960120"/>
            <a:endParaRPr lang="en-US" sz="1680" dirty="0">
              <a:solidFill>
                <a:prstClr val="black"/>
              </a:solidFill>
              <a:latin typeface="Calibri" panose="020F0502020204030204"/>
            </a:endParaRPr>
          </a:p>
          <a:p>
            <a:pPr defTabSz="960120"/>
            <a:r>
              <a:rPr lang="en-US" sz="3360" dirty="0">
                <a:solidFill>
                  <a:prstClr val="black"/>
                </a:solidFill>
                <a:latin typeface="Calibri" panose="020F0502020204030204"/>
              </a:rPr>
              <a:t>Conclusions</a:t>
            </a:r>
            <a:endParaRPr lang="en-GB" sz="3360" dirty="0">
              <a:solidFill>
                <a:prstClr val="black"/>
              </a:solidFill>
              <a:latin typeface="Calibri" panose="020F0502020204030204"/>
            </a:endParaRPr>
          </a:p>
        </p:txBody>
      </p:sp>
      <p:sp>
        <p:nvSpPr>
          <p:cNvPr id="4" name="TextBox 3">
            <a:extLst>
              <a:ext uri="{FF2B5EF4-FFF2-40B4-BE49-F238E27FC236}">
                <a16:creationId xmlns:a16="http://schemas.microsoft.com/office/drawing/2014/main" id="{F27EEC03-EF6D-40EC-A662-5DCE185EAACA}"/>
              </a:ext>
            </a:extLst>
          </p:cNvPr>
          <p:cNvSpPr txBox="1"/>
          <p:nvPr/>
        </p:nvSpPr>
        <p:spPr>
          <a:xfrm>
            <a:off x="3309152" y="485942"/>
            <a:ext cx="8389398" cy="674031"/>
          </a:xfrm>
          <a:prstGeom prst="rect">
            <a:avLst/>
          </a:prstGeom>
          <a:noFill/>
        </p:spPr>
        <p:txBody>
          <a:bodyPr wrap="square" rtlCol="0">
            <a:spAutoFit/>
          </a:bodyPr>
          <a:lstStyle/>
          <a:p>
            <a:pPr defTabSz="960120"/>
            <a:r>
              <a:rPr lang="en-US" sz="1890" dirty="0">
                <a:solidFill>
                  <a:prstClr val="black"/>
                </a:solidFill>
                <a:latin typeface="Calibri" panose="020F0502020204030204"/>
              </a:rPr>
              <a:t>The conclusion should not introduce new ideas or references. It should state or restate your final position on the question. </a:t>
            </a:r>
            <a:endParaRPr lang="en-GB" sz="1890" dirty="0">
              <a:solidFill>
                <a:prstClr val="black"/>
              </a:solidFill>
              <a:latin typeface="Calibri" panose="020F0502020204030204"/>
            </a:endParaRPr>
          </a:p>
        </p:txBody>
      </p:sp>
      <p:sp>
        <p:nvSpPr>
          <p:cNvPr id="3" name="Trapezoid 2">
            <a:extLst>
              <a:ext uri="{FF2B5EF4-FFF2-40B4-BE49-F238E27FC236}">
                <a16:creationId xmlns:a16="http://schemas.microsoft.com/office/drawing/2014/main" id="{FA4A18E5-F102-4A61-B015-D86FE2C8BD9D}"/>
              </a:ext>
              <a:ext uri="{C183D7F6-B498-43B3-948B-1728B52AA6E4}">
                <adec:decorative xmlns:adec="http://schemas.microsoft.com/office/drawing/2017/decorative" val="1"/>
              </a:ext>
            </a:extLst>
          </p:cNvPr>
          <p:cNvSpPr/>
          <p:nvPr/>
        </p:nvSpPr>
        <p:spPr>
          <a:xfrm>
            <a:off x="2293103" y="1815243"/>
            <a:ext cx="7569099" cy="4121967"/>
          </a:xfrm>
          <a:prstGeom prst="trapezoid">
            <a:avLst>
              <a:gd name="adj" fmla="val 48441"/>
            </a:avLst>
          </a:prstGeom>
          <a:ln w="28575">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defTabSz="960120"/>
            <a:endParaRPr lang="en-GB" sz="1890" dirty="0">
              <a:solidFill>
                <a:prstClr val="black"/>
              </a:solidFill>
              <a:latin typeface="Calibri" panose="020F0502020204030204"/>
            </a:endParaRPr>
          </a:p>
        </p:txBody>
      </p:sp>
      <p:sp>
        <p:nvSpPr>
          <p:cNvPr id="9" name="Rectangle: Rounded Corners 8">
            <a:extLst>
              <a:ext uri="{FF2B5EF4-FFF2-40B4-BE49-F238E27FC236}">
                <a16:creationId xmlns:a16="http://schemas.microsoft.com/office/drawing/2014/main" id="{17B8C86A-5F71-442B-A87D-E0B67C946FC2}"/>
              </a:ext>
            </a:extLst>
          </p:cNvPr>
          <p:cNvSpPr/>
          <p:nvPr/>
        </p:nvSpPr>
        <p:spPr>
          <a:xfrm>
            <a:off x="1137230" y="1815243"/>
            <a:ext cx="1044012" cy="538809"/>
          </a:xfrm>
          <a:prstGeom prst="round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defTabSz="960120"/>
            <a:r>
              <a:rPr lang="en-US" sz="1890" dirty="0">
                <a:solidFill>
                  <a:prstClr val="black"/>
                </a:solidFill>
                <a:latin typeface="Calibri" panose="020F0502020204030204"/>
              </a:rPr>
              <a:t>Specific</a:t>
            </a:r>
            <a:endParaRPr lang="en-GB" sz="1890" dirty="0">
              <a:solidFill>
                <a:prstClr val="black"/>
              </a:solidFill>
              <a:latin typeface="Calibri" panose="020F0502020204030204"/>
            </a:endParaRPr>
          </a:p>
        </p:txBody>
      </p:sp>
      <p:sp>
        <p:nvSpPr>
          <p:cNvPr id="8" name="Arrow: Down 7" descr="Arrow pointing down">
            <a:extLst>
              <a:ext uri="{FF2B5EF4-FFF2-40B4-BE49-F238E27FC236}">
                <a16:creationId xmlns:a16="http://schemas.microsoft.com/office/drawing/2014/main" id="{F8EAA9E9-EAC7-4C03-95D0-11DA54CCA389}"/>
              </a:ext>
            </a:extLst>
          </p:cNvPr>
          <p:cNvSpPr/>
          <p:nvPr/>
        </p:nvSpPr>
        <p:spPr>
          <a:xfrm>
            <a:off x="1370267" y="2354052"/>
            <a:ext cx="577938" cy="3044349"/>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60120"/>
            <a:endParaRPr lang="en-GB" sz="1890">
              <a:solidFill>
                <a:prstClr val="white"/>
              </a:solidFill>
              <a:latin typeface="Calibri" panose="020F0502020204030204"/>
            </a:endParaRPr>
          </a:p>
        </p:txBody>
      </p:sp>
      <p:sp>
        <p:nvSpPr>
          <p:cNvPr id="10" name="Rectangle: Rounded Corners 9">
            <a:extLst>
              <a:ext uri="{FF2B5EF4-FFF2-40B4-BE49-F238E27FC236}">
                <a16:creationId xmlns:a16="http://schemas.microsoft.com/office/drawing/2014/main" id="{114EEABE-FADF-4F51-B090-E1CCABCB2F86}"/>
              </a:ext>
            </a:extLst>
          </p:cNvPr>
          <p:cNvSpPr/>
          <p:nvPr/>
        </p:nvSpPr>
        <p:spPr>
          <a:xfrm>
            <a:off x="1137230" y="5398402"/>
            <a:ext cx="1044012" cy="538809"/>
          </a:xfrm>
          <a:prstGeom prst="round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defTabSz="960120"/>
            <a:r>
              <a:rPr lang="en-US" sz="1890" dirty="0">
                <a:solidFill>
                  <a:prstClr val="black"/>
                </a:solidFill>
                <a:latin typeface="Calibri" panose="020F0502020204030204"/>
              </a:rPr>
              <a:t>General</a:t>
            </a:r>
            <a:endParaRPr lang="en-GB" sz="1890" dirty="0">
              <a:solidFill>
                <a:prstClr val="black"/>
              </a:solidFill>
              <a:latin typeface="Calibri" panose="020F0502020204030204"/>
            </a:endParaRPr>
          </a:p>
        </p:txBody>
      </p:sp>
      <p:sp>
        <p:nvSpPr>
          <p:cNvPr id="12" name="TextBox 11">
            <a:extLst>
              <a:ext uri="{FF2B5EF4-FFF2-40B4-BE49-F238E27FC236}">
                <a16:creationId xmlns:a16="http://schemas.microsoft.com/office/drawing/2014/main" id="{AF7D7FDE-25D5-44A5-A4ED-68C8ECE4D2BB}"/>
              </a:ext>
            </a:extLst>
          </p:cNvPr>
          <p:cNvSpPr txBox="1"/>
          <p:nvPr/>
        </p:nvSpPr>
        <p:spPr>
          <a:xfrm>
            <a:off x="4194698" y="1918379"/>
            <a:ext cx="3890487" cy="1255728"/>
          </a:xfrm>
          <a:prstGeom prst="rect">
            <a:avLst/>
          </a:prstGeom>
          <a:noFill/>
        </p:spPr>
        <p:txBody>
          <a:bodyPr wrap="square" rtlCol="0">
            <a:spAutoFit/>
          </a:bodyPr>
          <a:lstStyle/>
          <a:p>
            <a:pPr defTabSz="960120"/>
            <a:r>
              <a:rPr lang="en-US" sz="1890" b="1" dirty="0">
                <a:solidFill>
                  <a:srgbClr val="ED7D31">
                    <a:lumMod val="75000"/>
                  </a:srgbClr>
                </a:solidFill>
                <a:latin typeface="Calibri" panose="020F0502020204030204"/>
              </a:rPr>
              <a:t>Restate position: </a:t>
            </a:r>
            <a:r>
              <a:rPr lang="en-US" sz="1890" dirty="0">
                <a:solidFill>
                  <a:srgbClr val="ED7D31">
                    <a:lumMod val="75000"/>
                  </a:srgbClr>
                </a:solidFill>
                <a:latin typeface="Calibri" panose="020F0502020204030204"/>
              </a:rPr>
              <a:t>link back to the question and make sure you have reached a conclusion, e.g. answer the question!</a:t>
            </a:r>
            <a:endParaRPr lang="en-GB" sz="1890" dirty="0">
              <a:solidFill>
                <a:srgbClr val="ED7D31">
                  <a:lumMod val="75000"/>
                </a:srgbClr>
              </a:solidFill>
              <a:latin typeface="Calibri" panose="020F0502020204030204"/>
            </a:endParaRPr>
          </a:p>
        </p:txBody>
      </p:sp>
      <p:sp>
        <p:nvSpPr>
          <p:cNvPr id="13" name="TextBox 12">
            <a:extLst>
              <a:ext uri="{FF2B5EF4-FFF2-40B4-BE49-F238E27FC236}">
                <a16:creationId xmlns:a16="http://schemas.microsoft.com/office/drawing/2014/main" id="{60F23CBF-E856-4F67-8AE1-D9420CE7A684}"/>
              </a:ext>
            </a:extLst>
          </p:cNvPr>
          <p:cNvSpPr txBox="1"/>
          <p:nvPr/>
        </p:nvSpPr>
        <p:spPr>
          <a:xfrm>
            <a:off x="8976656" y="1815243"/>
            <a:ext cx="3575251" cy="1837426"/>
          </a:xfrm>
          <a:prstGeom prst="rect">
            <a:avLst/>
          </a:prstGeom>
          <a:ln w="28575"/>
        </p:spPr>
        <p:style>
          <a:lnRef idx="2">
            <a:schemeClr val="dk1"/>
          </a:lnRef>
          <a:fillRef idx="1">
            <a:schemeClr val="lt1"/>
          </a:fillRef>
          <a:effectRef idx="0">
            <a:schemeClr val="dk1"/>
          </a:effectRef>
          <a:fontRef idx="minor">
            <a:schemeClr val="dk1"/>
          </a:fontRef>
        </p:style>
        <p:txBody>
          <a:bodyPr wrap="square" rtlCol="0">
            <a:spAutoFit/>
          </a:bodyPr>
          <a:lstStyle/>
          <a:p>
            <a:pPr algn="ctr" defTabSz="960120"/>
            <a:r>
              <a:rPr lang="en-US" sz="1890" b="1" dirty="0">
                <a:solidFill>
                  <a:prstClr val="black"/>
                </a:solidFill>
                <a:latin typeface="Calibri" panose="020F0502020204030204"/>
              </a:rPr>
              <a:t>Thesis Statements</a:t>
            </a:r>
          </a:p>
          <a:p>
            <a:pPr defTabSz="960120"/>
            <a:r>
              <a:rPr lang="en-US" sz="1890" dirty="0">
                <a:solidFill>
                  <a:prstClr val="black"/>
                </a:solidFill>
                <a:latin typeface="Calibri" panose="020F0502020204030204"/>
              </a:rPr>
              <a:t>If you used a thesis statement, reword it here to reflect the argument you have just laid out in your essay. Don’t simply copy and paste it from the introduction.</a:t>
            </a:r>
            <a:endParaRPr lang="en-GB" sz="1890" dirty="0">
              <a:solidFill>
                <a:prstClr val="black"/>
              </a:solidFill>
              <a:latin typeface="Calibri" panose="020F0502020204030204"/>
            </a:endParaRPr>
          </a:p>
        </p:txBody>
      </p:sp>
      <p:cxnSp>
        <p:nvCxnSpPr>
          <p:cNvPr id="14" name="Straight Arrow Connector 13" descr="Arrow pointing left">
            <a:extLst>
              <a:ext uri="{FF2B5EF4-FFF2-40B4-BE49-F238E27FC236}">
                <a16:creationId xmlns:a16="http://schemas.microsoft.com/office/drawing/2014/main" id="{C0C7DFA4-5DF3-4319-ADBB-A68405B38987}"/>
              </a:ext>
            </a:extLst>
          </p:cNvPr>
          <p:cNvCxnSpPr>
            <a:cxnSpLocks/>
          </p:cNvCxnSpPr>
          <p:nvPr/>
        </p:nvCxnSpPr>
        <p:spPr>
          <a:xfrm flipH="1">
            <a:off x="7790294" y="2093967"/>
            <a:ext cx="1186362" cy="0"/>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2810EE18-E740-47B3-B0D4-47A15F2D71EF}"/>
              </a:ext>
            </a:extLst>
          </p:cNvPr>
          <p:cNvSpPr txBox="1"/>
          <p:nvPr/>
        </p:nvSpPr>
        <p:spPr>
          <a:xfrm>
            <a:off x="3605886" y="3294328"/>
            <a:ext cx="5277554" cy="1255728"/>
          </a:xfrm>
          <a:prstGeom prst="rect">
            <a:avLst/>
          </a:prstGeom>
          <a:noFill/>
        </p:spPr>
        <p:txBody>
          <a:bodyPr wrap="square" rtlCol="0">
            <a:spAutoFit/>
          </a:bodyPr>
          <a:lstStyle/>
          <a:p>
            <a:pPr defTabSz="960120"/>
            <a:r>
              <a:rPr lang="en-US" sz="1890" b="1" dirty="0">
                <a:solidFill>
                  <a:srgbClr val="70AD47">
                    <a:lumMod val="75000"/>
                  </a:srgbClr>
                </a:solidFill>
                <a:latin typeface="Calibri" panose="020F0502020204030204"/>
              </a:rPr>
              <a:t>Summarise the argument: </a:t>
            </a:r>
            <a:r>
              <a:rPr lang="en-US" sz="1890" dirty="0">
                <a:solidFill>
                  <a:srgbClr val="70AD47">
                    <a:lumMod val="75000"/>
                  </a:srgbClr>
                </a:solidFill>
                <a:latin typeface="Calibri" panose="020F0502020204030204"/>
              </a:rPr>
              <a:t>remember that the reader has just read your essay so no need to overdo this. Simply reiterate your main points in the order you presented them in the body of the essay.</a:t>
            </a:r>
            <a:endParaRPr lang="en-GB" sz="1890" dirty="0">
              <a:solidFill>
                <a:srgbClr val="70AD47">
                  <a:lumMod val="75000"/>
                </a:srgbClr>
              </a:solidFill>
              <a:latin typeface="Calibri" panose="020F0502020204030204"/>
            </a:endParaRPr>
          </a:p>
        </p:txBody>
      </p:sp>
      <p:sp>
        <p:nvSpPr>
          <p:cNvPr id="7" name="TextBox 6">
            <a:extLst>
              <a:ext uri="{FF2B5EF4-FFF2-40B4-BE49-F238E27FC236}">
                <a16:creationId xmlns:a16="http://schemas.microsoft.com/office/drawing/2014/main" id="{D7C8C54D-7B79-462F-9469-DCE5A7DD57E2}"/>
              </a:ext>
            </a:extLst>
          </p:cNvPr>
          <p:cNvSpPr txBox="1"/>
          <p:nvPr/>
        </p:nvSpPr>
        <p:spPr>
          <a:xfrm>
            <a:off x="2997851" y="4708112"/>
            <a:ext cx="6223690" cy="1255728"/>
          </a:xfrm>
          <a:prstGeom prst="rect">
            <a:avLst/>
          </a:prstGeom>
          <a:noFill/>
        </p:spPr>
        <p:txBody>
          <a:bodyPr wrap="square" rtlCol="0">
            <a:spAutoFit/>
          </a:bodyPr>
          <a:lstStyle/>
          <a:p>
            <a:pPr defTabSz="960120"/>
            <a:r>
              <a:rPr lang="en-US" sz="1890" b="1" dirty="0">
                <a:solidFill>
                  <a:srgbClr val="4472C4">
                    <a:lumMod val="75000"/>
                  </a:srgbClr>
                </a:solidFill>
                <a:latin typeface="Calibri" panose="020F0502020204030204"/>
              </a:rPr>
              <a:t>Discuss implications: </a:t>
            </a:r>
            <a:r>
              <a:rPr lang="en-US" sz="1890" dirty="0">
                <a:solidFill>
                  <a:srgbClr val="4472C4">
                    <a:lumMod val="75000"/>
                  </a:srgbClr>
                </a:solidFill>
                <a:latin typeface="Calibri" panose="020F0502020204030204"/>
              </a:rPr>
              <a:t>State why this is important for the subject area of </a:t>
            </a:r>
            <a:r>
              <a:rPr lang="en-US" sz="1890">
                <a:solidFill>
                  <a:srgbClr val="4472C4">
                    <a:lumMod val="75000"/>
                  </a:srgbClr>
                </a:solidFill>
                <a:latin typeface="Calibri" panose="020F0502020204030204"/>
              </a:rPr>
              <a:t>the essay. </a:t>
            </a:r>
            <a:r>
              <a:rPr lang="en-US" sz="1890" dirty="0">
                <a:solidFill>
                  <a:srgbClr val="4472C4">
                    <a:lumMod val="75000"/>
                  </a:srgbClr>
                </a:solidFill>
                <a:latin typeface="Calibri" panose="020F0502020204030204"/>
              </a:rPr>
              <a:t>You could also </a:t>
            </a:r>
            <a:r>
              <a:rPr lang="en-US" sz="1890" b="1" dirty="0">
                <a:solidFill>
                  <a:srgbClr val="4472C4">
                    <a:lumMod val="75000"/>
                  </a:srgbClr>
                </a:solidFill>
                <a:latin typeface="Calibri" panose="020F0502020204030204"/>
              </a:rPr>
              <a:t>signal the future </a:t>
            </a:r>
            <a:r>
              <a:rPr lang="en-US" sz="1890" dirty="0">
                <a:solidFill>
                  <a:srgbClr val="4472C4">
                    <a:lumMod val="75000"/>
                  </a:srgbClr>
                </a:solidFill>
                <a:latin typeface="Calibri" panose="020F0502020204030204"/>
              </a:rPr>
              <a:t>by suggesting where things might go next in terms of policy or more research for example. </a:t>
            </a:r>
            <a:endParaRPr lang="en-GB" sz="1890" dirty="0">
              <a:solidFill>
                <a:srgbClr val="4472C4">
                  <a:lumMod val="75000"/>
                </a:srgbClr>
              </a:solidFill>
              <a:latin typeface="Calibri" panose="020F0502020204030204"/>
            </a:endParaRPr>
          </a:p>
        </p:txBody>
      </p:sp>
      <p:sp>
        <p:nvSpPr>
          <p:cNvPr id="5" name="TextBox 4">
            <a:extLst>
              <a:ext uri="{FF2B5EF4-FFF2-40B4-BE49-F238E27FC236}">
                <a16:creationId xmlns:a16="http://schemas.microsoft.com/office/drawing/2014/main" id="{9050CE24-B590-4A33-B842-B53121EA0EDB}"/>
              </a:ext>
            </a:extLst>
          </p:cNvPr>
          <p:cNvSpPr txBox="1"/>
          <p:nvPr/>
        </p:nvSpPr>
        <p:spPr>
          <a:xfrm>
            <a:off x="8100430" y="6851608"/>
            <a:ext cx="4504835" cy="318549"/>
          </a:xfrm>
          <a:prstGeom prst="rect">
            <a:avLst/>
          </a:prstGeom>
          <a:noFill/>
        </p:spPr>
        <p:txBody>
          <a:bodyPr wrap="square" rtlCol="0">
            <a:spAutoFit/>
          </a:bodyPr>
          <a:lstStyle/>
          <a:p>
            <a:pPr defTabSz="960120"/>
            <a:r>
              <a:rPr lang="en-US" sz="1470" i="1" dirty="0">
                <a:solidFill>
                  <a:prstClr val="black"/>
                </a:solidFill>
                <a:latin typeface="Calibri" panose="020F0502020204030204"/>
              </a:rPr>
              <a:t>Source: adapted from </a:t>
            </a:r>
            <a:r>
              <a:rPr lang="en-US" sz="1470" dirty="0">
                <a:solidFill>
                  <a:prstClr val="black"/>
                </a:solidFill>
                <a:latin typeface="Calibri" panose="020F0502020204030204"/>
              </a:rPr>
              <a:t>Hull (2020 and </a:t>
            </a:r>
            <a:r>
              <a:rPr lang="en-US" sz="1470" dirty="0" err="1">
                <a:solidFill>
                  <a:prstClr val="black"/>
                </a:solidFill>
                <a:latin typeface="Calibri" panose="020F0502020204030204"/>
              </a:rPr>
              <a:t>Wallbank</a:t>
            </a:r>
            <a:r>
              <a:rPr lang="en-US" sz="1470" dirty="0">
                <a:solidFill>
                  <a:prstClr val="black"/>
                </a:solidFill>
                <a:latin typeface="Calibri" panose="020F0502020204030204"/>
              </a:rPr>
              <a:t> (2018</a:t>
            </a:r>
            <a:r>
              <a:rPr lang="en-US" sz="1470" i="1" dirty="0">
                <a:solidFill>
                  <a:prstClr val="black"/>
                </a:solidFill>
                <a:latin typeface="Calibri" panose="020F0502020204030204"/>
              </a:rPr>
              <a:t>)</a:t>
            </a:r>
            <a:endParaRPr lang="en-GB" sz="1890" dirty="0">
              <a:solidFill>
                <a:prstClr val="black"/>
              </a:solidFill>
              <a:latin typeface="Calibri" panose="020F0502020204030204"/>
            </a:endParaRPr>
          </a:p>
        </p:txBody>
      </p:sp>
      <p:pic>
        <p:nvPicPr>
          <p:cNvPr id="6" name="Picture 5" descr="A logo of a university&#10;&#10;Description automatically generated">
            <a:extLst>
              <a:ext uri="{FF2B5EF4-FFF2-40B4-BE49-F238E27FC236}">
                <a16:creationId xmlns:a16="http://schemas.microsoft.com/office/drawing/2014/main" id="{0C371EAA-F710-FC42-756B-1475C7B024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98550" y="107"/>
            <a:ext cx="1117601" cy="1097280"/>
          </a:xfrm>
          <a:prstGeom prst="rect">
            <a:avLst/>
          </a:prstGeom>
          <a:ln>
            <a:noFill/>
          </a:ln>
          <a:effectLst>
            <a:softEdge rad="112500"/>
          </a:effectLst>
        </p:spPr>
      </p:pic>
    </p:spTree>
    <p:extLst>
      <p:ext uri="{BB962C8B-B14F-4D97-AF65-F5344CB8AC3E}">
        <p14:creationId xmlns:p14="http://schemas.microsoft.com/office/powerpoint/2010/main" val="21577126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52E582-56CF-4625-B9A4-3D01CEC7E1F5}"/>
              </a:ext>
            </a:extLst>
          </p:cNvPr>
          <p:cNvSpPr txBox="1"/>
          <p:nvPr/>
        </p:nvSpPr>
        <p:spPr>
          <a:xfrm>
            <a:off x="177109" y="224938"/>
            <a:ext cx="8035179" cy="867930"/>
          </a:xfrm>
          <a:prstGeom prst="rect">
            <a:avLst/>
          </a:prstGeom>
          <a:noFill/>
        </p:spPr>
        <p:txBody>
          <a:bodyPr wrap="square" rtlCol="0">
            <a:spAutoFit/>
          </a:bodyPr>
          <a:lstStyle/>
          <a:p>
            <a:pPr defTabSz="960120">
              <a:defRPr/>
            </a:pPr>
            <a:endParaRPr lang="en-US" sz="1680" dirty="0">
              <a:solidFill>
                <a:prstClr val="black"/>
              </a:solidFill>
              <a:latin typeface="Calibri" panose="020F0502020204030204"/>
            </a:endParaRPr>
          </a:p>
          <a:p>
            <a:pPr defTabSz="960120">
              <a:defRPr/>
            </a:pPr>
            <a:r>
              <a:rPr lang="en-US" sz="3360" dirty="0">
                <a:solidFill>
                  <a:prstClr val="black"/>
                </a:solidFill>
                <a:latin typeface="Calibri" panose="020F0502020204030204"/>
              </a:rPr>
              <a:t>Conclusion Example</a:t>
            </a:r>
            <a:endParaRPr lang="en-GB" sz="3360" dirty="0">
              <a:solidFill>
                <a:prstClr val="black"/>
              </a:solidFill>
              <a:latin typeface="Calibri" panose="020F0502020204030204"/>
            </a:endParaRPr>
          </a:p>
        </p:txBody>
      </p:sp>
      <p:sp>
        <p:nvSpPr>
          <p:cNvPr id="12" name="Trapezoid 11">
            <a:extLst>
              <a:ext uri="{FF2B5EF4-FFF2-40B4-BE49-F238E27FC236}">
                <a16:creationId xmlns:a16="http://schemas.microsoft.com/office/drawing/2014/main" id="{E6DB5B87-3F8E-4488-B65A-1709BB32D73E}"/>
              </a:ext>
              <a:ext uri="{C183D7F6-B498-43B3-948B-1728B52AA6E4}">
                <adec:decorative xmlns:adec="http://schemas.microsoft.com/office/drawing/2017/decorative" val="1"/>
              </a:ext>
            </a:extLst>
          </p:cNvPr>
          <p:cNvSpPr/>
          <p:nvPr/>
        </p:nvSpPr>
        <p:spPr>
          <a:xfrm>
            <a:off x="540649" y="1517871"/>
            <a:ext cx="10868931" cy="4570323"/>
          </a:xfrm>
          <a:prstGeom prst="trapezoid">
            <a:avLst>
              <a:gd name="adj" fmla="val 35592"/>
            </a:avLst>
          </a:prstGeom>
          <a:ln w="28575">
            <a:solidFill>
              <a:srgbClr val="0070C0"/>
            </a:solidFill>
          </a:ln>
        </p:spPr>
        <p:style>
          <a:lnRef idx="2">
            <a:schemeClr val="dk1"/>
          </a:lnRef>
          <a:fillRef idx="1">
            <a:schemeClr val="lt1"/>
          </a:fillRef>
          <a:effectRef idx="0">
            <a:schemeClr val="dk1"/>
          </a:effectRef>
          <a:fontRef idx="minor">
            <a:schemeClr val="dk1"/>
          </a:fontRef>
        </p:style>
        <p:txBody>
          <a:bodyPr rtlCol="0" anchor="ctr"/>
          <a:lstStyle/>
          <a:p>
            <a:pPr algn="ctr" defTabSz="960120">
              <a:defRPr/>
            </a:pPr>
            <a:endParaRPr lang="en-GB" sz="1890" dirty="0">
              <a:solidFill>
                <a:prstClr val="black"/>
              </a:solidFill>
              <a:latin typeface="Calibri" panose="020F0502020204030204"/>
            </a:endParaRPr>
          </a:p>
        </p:txBody>
      </p:sp>
      <p:sp>
        <p:nvSpPr>
          <p:cNvPr id="13" name="Rectangle: Rounded Corners 12">
            <a:extLst>
              <a:ext uri="{FF2B5EF4-FFF2-40B4-BE49-F238E27FC236}">
                <a16:creationId xmlns:a16="http://schemas.microsoft.com/office/drawing/2014/main" id="{47C4903D-8B26-465D-B2AC-EA3B3D1E9CF3}"/>
              </a:ext>
            </a:extLst>
          </p:cNvPr>
          <p:cNvSpPr/>
          <p:nvPr/>
        </p:nvSpPr>
        <p:spPr>
          <a:xfrm>
            <a:off x="326254" y="1815243"/>
            <a:ext cx="1640594" cy="628224"/>
          </a:xfrm>
          <a:prstGeom prst="round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defTabSz="960120">
              <a:defRPr/>
            </a:pPr>
            <a:r>
              <a:rPr lang="en-US" sz="1890" b="1" dirty="0">
                <a:solidFill>
                  <a:srgbClr val="ED7D31">
                    <a:lumMod val="75000"/>
                  </a:srgbClr>
                </a:solidFill>
                <a:latin typeface="Calibri" panose="020F0502020204030204"/>
              </a:rPr>
              <a:t>Restate position</a:t>
            </a:r>
            <a:endParaRPr lang="en-GB" sz="1890" dirty="0">
              <a:solidFill>
                <a:srgbClr val="ED7D31">
                  <a:lumMod val="75000"/>
                </a:srgbClr>
              </a:solidFill>
              <a:latin typeface="Calibri" panose="020F0502020204030204"/>
            </a:endParaRPr>
          </a:p>
        </p:txBody>
      </p:sp>
      <p:sp>
        <p:nvSpPr>
          <p:cNvPr id="14" name="Rectangle: Rounded Corners 13">
            <a:extLst>
              <a:ext uri="{FF2B5EF4-FFF2-40B4-BE49-F238E27FC236}">
                <a16:creationId xmlns:a16="http://schemas.microsoft.com/office/drawing/2014/main" id="{BE8D1A39-11C7-4A21-9BE9-417BE740A31B}"/>
              </a:ext>
            </a:extLst>
          </p:cNvPr>
          <p:cNvSpPr/>
          <p:nvPr/>
        </p:nvSpPr>
        <p:spPr>
          <a:xfrm>
            <a:off x="326254" y="3343488"/>
            <a:ext cx="1640594" cy="628224"/>
          </a:xfrm>
          <a:prstGeom prst="round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defTabSz="960120">
              <a:defRPr/>
            </a:pPr>
            <a:r>
              <a:rPr lang="en-US" sz="1890" b="1" dirty="0">
                <a:solidFill>
                  <a:srgbClr val="70AD47">
                    <a:lumMod val="75000"/>
                  </a:srgbClr>
                </a:solidFill>
                <a:latin typeface="Calibri" panose="020F0502020204030204"/>
              </a:rPr>
              <a:t>Summarise discussion</a:t>
            </a:r>
            <a:endParaRPr lang="en-GB" sz="1890" dirty="0">
              <a:solidFill>
                <a:prstClr val="black"/>
              </a:solidFill>
              <a:latin typeface="Calibri" panose="020F0502020204030204"/>
            </a:endParaRPr>
          </a:p>
        </p:txBody>
      </p:sp>
      <p:sp>
        <p:nvSpPr>
          <p:cNvPr id="15" name="Rectangle: Rounded Corners 14">
            <a:extLst>
              <a:ext uri="{FF2B5EF4-FFF2-40B4-BE49-F238E27FC236}">
                <a16:creationId xmlns:a16="http://schemas.microsoft.com/office/drawing/2014/main" id="{E47F7451-2B28-4980-B02D-68C96F21FFC5}"/>
              </a:ext>
            </a:extLst>
          </p:cNvPr>
          <p:cNvSpPr/>
          <p:nvPr/>
        </p:nvSpPr>
        <p:spPr>
          <a:xfrm>
            <a:off x="326254" y="4871734"/>
            <a:ext cx="1640594" cy="628224"/>
          </a:xfrm>
          <a:prstGeom prst="round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defTabSz="960120">
              <a:defRPr/>
            </a:pPr>
            <a:r>
              <a:rPr lang="en-US" sz="1890" b="1" dirty="0">
                <a:solidFill>
                  <a:srgbClr val="4472C4">
                    <a:lumMod val="75000"/>
                  </a:srgbClr>
                </a:solidFill>
                <a:latin typeface="Calibri" panose="020F0502020204030204"/>
              </a:rPr>
              <a:t>Discuss implications</a:t>
            </a:r>
            <a:endParaRPr lang="en-GB" sz="1890" dirty="0">
              <a:solidFill>
                <a:srgbClr val="4472C4">
                  <a:lumMod val="75000"/>
                </a:srgbClr>
              </a:solidFill>
              <a:latin typeface="Calibri" panose="020F0502020204030204"/>
            </a:endParaRPr>
          </a:p>
        </p:txBody>
      </p:sp>
      <p:sp>
        <p:nvSpPr>
          <p:cNvPr id="8" name="TextBox 7">
            <a:extLst>
              <a:ext uri="{FF2B5EF4-FFF2-40B4-BE49-F238E27FC236}">
                <a16:creationId xmlns:a16="http://schemas.microsoft.com/office/drawing/2014/main" id="{A2BC3099-763A-4A01-A9F0-ACB09F49CFCD}"/>
              </a:ext>
            </a:extLst>
          </p:cNvPr>
          <p:cNvSpPr txBox="1"/>
          <p:nvPr/>
        </p:nvSpPr>
        <p:spPr>
          <a:xfrm>
            <a:off x="1977724" y="1670685"/>
            <a:ext cx="8025857" cy="4455066"/>
          </a:xfrm>
          <a:prstGeom prst="rect">
            <a:avLst/>
          </a:prstGeom>
          <a:noFill/>
        </p:spPr>
        <p:txBody>
          <a:bodyPr wrap="square" rtlCol="0">
            <a:spAutoFit/>
          </a:bodyPr>
          <a:lstStyle/>
          <a:p>
            <a:pPr defTabSz="960120"/>
            <a:r>
              <a:rPr lang="en-US" sz="1890" dirty="0">
                <a:solidFill>
                  <a:srgbClr val="ED7D31">
                    <a:lumMod val="75000"/>
                  </a:srgbClr>
                </a:solidFill>
                <a:latin typeface="Calibri" panose="020F0502020204030204"/>
              </a:rPr>
              <a:t>In summary, this essay has considered both the positive and negative aspects of using Facebook in the HE classroom. </a:t>
            </a:r>
            <a:r>
              <a:rPr lang="en-US" sz="1890" dirty="0">
                <a:solidFill>
                  <a:prstClr val="black"/>
                </a:solidFill>
                <a:latin typeface="Calibri" panose="020F0502020204030204"/>
              </a:rPr>
              <a:t>It has argued that an unequivocal endorsement of the social media site is not possible given the very real threats to student safety its use presents. </a:t>
            </a:r>
            <a:r>
              <a:rPr lang="en-US" sz="1890" dirty="0">
                <a:solidFill>
                  <a:srgbClr val="70AD47">
                    <a:lumMod val="75000"/>
                  </a:srgbClr>
                </a:solidFill>
                <a:latin typeface="Calibri" panose="020F0502020204030204"/>
              </a:rPr>
              <a:t>Research has identified that Facebook can facilitate social interaction and rich collaboration between peers. Therefore, it has the potential to complement face-to-face modes of delivery. However, if Facebook is going to be effectively and safely used in teaching and learning, then students and teachers need careful guidance. Concerns about its use centre on the tendency for Facebook to distract students as well as the need to support students to better control privacy settings. </a:t>
            </a:r>
            <a:r>
              <a:rPr lang="en-US" sz="1890" dirty="0">
                <a:solidFill>
                  <a:srgbClr val="5B9BD5">
                    <a:lumMod val="75000"/>
                  </a:srgbClr>
                </a:solidFill>
                <a:latin typeface="Calibri" panose="020F0502020204030204"/>
              </a:rPr>
              <a:t>Although the use of any online tool comes with inherent challenges that needs careful consideration, the benefits exemplify how the integration of technology offers new approaches to teaching in learning. Higher education institutions will need to adapt rapidly to this changing landscape and learn to harness these possibilities safely if they are to succeed in the current remote-learning environment.</a:t>
            </a:r>
            <a:endParaRPr lang="en-GB" sz="1890" dirty="0">
              <a:solidFill>
                <a:srgbClr val="70AD47">
                  <a:lumMod val="75000"/>
                </a:srgbClr>
              </a:solidFill>
              <a:latin typeface="Calibri" panose="020F0502020204030204"/>
            </a:endParaRPr>
          </a:p>
        </p:txBody>
      </p:sp>
      <p:sp>
        <p:nvSpPr>
          <p:cNvPr id="9" name="TextBox 8">
            <a:extLst>
              <a:ext uri="{FF2B5EF4-FFF2-40B4-BE49-F238E27FC236}">
                <a16:creationId xmlns:a16="http://schemas.microsoft.com/office/drawing/2014/main" id="{C6CB0A91-09C5-4285-A9A5-37DEF46EF57A}"/>
              </a:ext>
            </a:extLst>
          </p:cNvPr>
          <p:cNvSpPr txBox="1"/>
          <p:nvPr/>
        </p:nvSpPr>
        <p:spPr>
          <a:xfrm>
            <a:off x="10146511" y="2055669"/>
            <a:ext cx="2588289" cy="383182"/>
          </a:xfrm>
          <a:prstGeom prst="rect">
            <a:avLst/>
          </a:prstGeom>
          <a:ln w="28575"/>
        </p:spPr>
        <p:style>
          <a:lnRef idx="2">
            <a:schemeClr val="dk1"/>
          </a:lnRef>
          <a:fillRef idx="1">
            <a:schemeClr val="lt1"/>
          </a:fillRef>
          <a:effectRef idx="0">
            <a:schemeClr val="dk1"/>
          </a:effectRef>
          <a:fontRef idx="minor">
            <a:schemeClr val="dk1"/>
          </a:fontRef>
        </p:style>
        <p:txBody>
          <a:bodyPr wrap="square" rtlCol="0">
            <a:spAutoFit/>
          </a:bodyPr>
          <a:lstStyle/>
          <a:p>
            <a:pPr algn="ctr" defTabSz="960120"/>
            <a:r>
              <a:rPr lang="en-US" sz="1890" b="1" dirty="0">
                <a:solidFill>
                  <a:prstClr val="black"/>
                </a:solidFill>
                <a:latin typeface="Calibri" panose="020F0502020204030204"/>
              </a:rPr>
              <a:t>Thesis Statement</a:t>
            </a:r>
          </a:p>
        </p:txBody>
      </p:sp>
      <p:cxnSp>
        <p:nvCxnSpPr>
          <p:cNvPr id="10" name="Straight Arrow Connector 9" descr="Arrow pointing left">
            <a:extLst>
              <a:ext uri="{FF2B5EF4-FFF2-40B4-BE49-F238E27FC236}">
                <a16:creationId xmlns:a16="http://schemas.microsoft.com/office/drawing/2014/main" id="{2479A4B5-D983-46DF-ADCC-7497B955B679}"/>
              </a:ext>
            </a:extLst>
          </p:cNvPr>
          <p:cNvCxnSpPr>
            <a:cxnSpLocks/>
          </p:cNvCxnSpPr>
          <p:nvPr/>
        </p:nvCxnSpPr>
        <p:spPr>
          <a:xfrm flipH="1">
            <a:off x="9622953" y="2261658"/>
            <a:ext cx="523557" cy="0"/>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sp>
        <p:nvSpPr>
          <p:cNvPr id="5" name="TextBox 4">
            <a:extLst>
              <a:ext uri="{FF2B5EF4-FFF2-40B4-BE49-F238E27FC236}">
                <a16:creationId xmlns:a16="http://schemas.microsoft.com/office/drawing/2014/main" id="{9050CE24-B590-4A33-B842-B53121EA0EDB}"/>
              </a:ext>
            </a:extLst>
          </p:cNvPr>
          <p:cNvSpPr txBox="1"/>
          <p:nvPr/>
        </p:nvSpPr>
        <p:spPr>
          <a:xfrm>
            <a:off x="7205562" y="6767097"/>
            <a:ext cx="5596039" cy="318549"/>
          </a:xfrm>
          <a:prstGeom prst="rect">
            <a:avLst/>
          </a:prstGeom>
          <a:noFill/>
        </p:spPr>
        <p:txBody>
          <a:bodyPr wrap="square" rtlCol="0">
            <a:spAutoFit/>
          </a:bodyPr>
          <a:lstStyle/>
          <a:p>
            <a:pPr defTabSz="960120">
              <a:defRPr/>
            </a:pPr>
            <a:r>
              <a:rPr lang="en-US" sz="1470" i="1" dirty="0">
                <a:solidFill>
                  <a:prstClr val="black"/>
                </a:solidFill>
                <a:latin typeface="Calibri" panose="020F0502020204030204"/>
              </a:rPr>
              <a:t>Source: text adapted from </a:t>
            </a:r>
            <a:r>
              <a:rPr lang="en-US" sz="1470" dirty="0">
                <a:solidFill>
                  <a:prstClr val="black"/>
                </a:solidFill>
                <a:latin typeface="Calibri" panose="020F0502020204030204"/>
              </a:rPr>
              <a:t>Auckland University of Technology (2018a)</a:t>
            </a:r>
            <a:endParaRPr lang="en-GB" sz="1890" dirty="0">
              <a:solidFill>
                <a:prstClr val="black"/>
              </a:solidFill>
              <a:latin typeface="Calibri" panose="020F0502020204030204"/>
            </a:endParaRPr>
          </a:p>
        </p:txBody>
      </p:sp>
      <p:pic>
        <p:nvPicPr>
          <p:cNvPr id="3" name="Picture 2" descr="A logo of a university&#10;&#10;Description automatically generated">
            <a:extLst>
              <a:ext uri="{FF2B5EF4-FFF2-40B4-BE49-F238E27FC236}">
                <a16:creationId xmlns:a16="http://schemas.microsoft.com/office/drawing/2014/main" id="{1CE2BD1D-DF8E-6FF7-091F-5E89D4CBE3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17199" y="0"/>
            <a:ext cx="1117601" cy="1097280"/>
          </a:xfrm>
          <a:prstGeom prst="rect">
            <a:avLst/>
          </a:prstGeom>
          <a:ln>
            <a:noFill/>
          </a:ln>
          <a:effectLst>
            <a:softEdge rad="112500"/>
          </a:effectLst>
        </p:spPr>
      </p:pic>
    </p:spTree>
    <p:extLst>
      <p:ext uri="{BB962C8B-B14F-4D97-AF65-F5344CB8AC3E}">
        <p14:creationId xmlns:p14="http://schemas.microsoft.com/office/powerpoint/2010/main" val="37437379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598" y="-1"/>
            <a:ext cx="13004801" cy="73152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2733" y="241776"/>
            <a:ext cx="12504115" cy="6808013"/>
          </a:xfrm>
          <a:prstGeom prst="rect">
            <a:avLst/>
          </a:prstGeom>
          <a:ln w="6350" cap="flat" cmpd="sng" algn="ctr">
            <a:noFill/>
            <a:prstDash val="solid"/>
          </a:ln>
          <a:effectLst>
            <a:softEdge rad="0"/>
          </a:effectLst>
        </p:spPr>
        <p:txBody>
          <a:bodyPr/>
          <a:lstStyle/>
          <a:p>
            <a:pPr marL="0" marR="0" lvl="0" indent="0" algn="l" defTabSz="951799"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6" name="Picture 5" descr="A logo of a university&#10;&#10;Description automatically generated">
            <a:extLst>
              <a:ext uri="{FF2B5EF4-FFF2-40B4-BE49-F238E27FC236}">
                <a16:creationId xmlns:a16="http://schemas.microsoft.com/office/drawing/2014/main" id="{2BE31AD7-DBE4-F5CB-46A6-8889CF0CF4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5190" y="230413"/>
            <a:ext cx="1117601" cy="1097280"/>
          </a:xfrm>
          <a:prstGeom prst="rect">
            <a:avLst/>
          </a:prstGeom>
          <a:ln>
            <a:noFill/>
          </a:ln>
          <a:effectLst>
            <a:softEdge rad="112500"/>
          </a:effectLst>
        </p:spPr>
      </p:pic>
      <p:sp>
        <p:nvSpPr>
          <p:cNvPr id="8" name="object 2">
            <a:extLst>
              <a:ext uri="{FF2B5EF4-FFF2-40B4-BE49-F238E27FC236}">
                <a16:creationId xmlns:a16="http://schemas.microsoft.com/office/drawing/2014/main" id="{171B205F-DF0B-0A54-F5E3-2C5F4CE2DDAA}"/>
              </a:ext>
            </a:extLst>
          </p:cNvPr>
          <p:cNvSpPr txBox="1">
            <a:spLocks/>
          </p:cNvSpPr>
          <p:nvPr/>
        </p:nvSpPr>
        <p:spPr>
          <a:xfrm>
            <a:off x="2506949" y="428237"/>
            <a:ext cx="6449695" cy="628377"/>
          </a:xfrm>
          <a:prstGeom prst="rect">
            <a:avLst/>
          </a:prstGeom>
        </p:spPr>
        <p:txBody>
          <a:bodyPr vert="horz" wrap="square" lIns="0" tIns="12700" rIns="0" bIns="0" rtlCol="0" anchor="ctr">
            <a:spAutoFit/>
          </a:bodyPr>
          <a:lstStyle>
            <a:lvl1pPr algn="l" defTabSz="975321" rtl="0" eaLnBrk="1" latinLnBrk="0" hangingPunct="1">
              <a:lnSpc>
                <a:spcPct val="90000"/>
              </a:lnSpc>
              <a:spcBef>
                <a:spcPct val="0"/>
              </a:spcBef>
              <a:buNone/>
              <a:defRPr lang="en-US" sz="4480" i="0" kern="1200" cap="none" spc="0" baseline="0" dirty="0">
                <a:solidFill>
                  <a:schemeClr val="tx1">
                    <a:lumMod val="85000"/>
                    <a:lumOff val="15000"/>
                  </a:schemeClr>
                </a:solidFill>
                <a:effectLst/>
                <a:latin typeface="+mj-lt"/>
                <a:ea typeface="+mn-ea"/>
                <a:cs typeface="+mn-cs"/>
              </a:defRPr>
            </a:lvl1pPr>
          </a:lstStyle>
          <a:p>
            <a:pPr marL="12700" marR="0" lvl="0" indent="0" algn="ctr" defTabSz="975321" rtl="0" eaLnBrk="1" fontAlgn="auto" latinLnBrk="0" hangingPunct="1">
              <a:lnSpc>
                <a:spcPct val="100000"/>
              </a:lnSpc>
              <a:spcBef>
                <a:spcPts val="100"/>
              </a:spcBef>
              <a:spcAft>
                <a:spcPts val="0"/>
              </a:spcAft>
              <a:buClrTx/>
              <a:buSzTx/>
              <a:buFontTx/>
              <a:buNone/>
              <a:tabLst/>
              <a:defRPr/>
            </a:pPr>
            <a:r>
              <a:rPr lang="en-US" sz="4000" b="1" spc="-10" dirty="0"/>
              <a:t>Summary</a:t>
            </a:r>
            <a:endParaRPr kumimoji="0" lang="en-US" sz="4000" b="1" i="0" u="none" strike="noStrike" kern="1200" cap="none" spc="0" normalizeH="0" baseline="0" noProof="0" dirty="0">
              <a:ln>
                <a:noFill/>
              </a:ln>
              <a:solidFill>
                <a:prstClr val="black">
                  <a:lumMod val="85000"/>
                  <a:lumOff val="15000"/>
                </a:prstClr>
              </a:solidFill>
              <a:effectLst/>
              <a:uLnTx/>
              <a:uFillTx/>
              <a:latin typeface="Century Schoolbook" panose="02020404030301010803"/>
              <a:ea typeface="+mn-ea"/>
              <a:cs typeface="+mn-cs"/>
            </a:endParaRPr>
          </a:p>
        </p:txBody>
      </p:sp>
      <p:sp>
        <p:nvSpPr>
          <p:cNvPr id="10" name="object 5">
            <a:extLst>
              <a:ext uri="{FF2B5EF4-FFF2-40B4-BE49-F238E27FC236}">
                <a16:creationId xmlns:a16="http://schemas.microsoft.com/office/drawing/2014/main" id="{028BCBDF-D78E-D83C-67EF-9D7632EEA15C}"/>
              </a:ext>
            </a:extLst>
          </p:cNvPr>
          <p:cNvSpPr txBox="1"/>
          <p:nvPr/>
        </p:nvSpPr>
        <p:spPr>
          <a:xfrm>
            <a:off x="229265" y="1591261"/>
            <a:ext cx="12343069" cy="5408532"/>
          </a:xfrm>
          <a:prstGeom prst="rect">
            <a:avLst/>
          </a:prstGeom>
        </p:spPr>
        <p:txBody>
          <a:bodyPr vert="horz" wrap="square" lIns="0" tIns="47625" rIns="0" bIns="0" rtlCol="0">
            <a:spAutoFit/>
          </a:bodyPr>
          <a:lstStyle/>
          <a:p>
            <a:pPr marL="241300" marR="5080" indent="-229235">
              <a:spcBef>
                <a:spcPts val="430"/>
              </a:spcBef>
              <a:buFont typeface="Arial MT"/>
              <a:buChar char="•"/>
              <a:tabLst>
                <a:tab pos="241935" algn="l"/>
              </a:tabLst>
            </a:pPr>
            <a:r>
              <a:rPr lang="en-US" sz="3200" dirty="0">
                <a:highlight>
                  <a:srgbClr val="FFFF00"/>
                </a:highlight>
                <a:latin typeface="Times New Roman"/>
                <a:cs typeface="Times New Roman"/>
              </a:rPr>
              <a:t>Essay </a:t>
            </a:r>
            <a:r>
              <a:rPr lang="en-US" sz="3200" spc="-5" dirty="0">
                <a:highlight>
                  <a:srgbClr val="FFFF00"/>
                </a:highlight>
                <a:latin typeface="Times New Roman"/>
                <a:cs typeface="Times New Roman"/>
              </a:rPr>
              <a:t>structure</a:t>
            </a:r>
            <a:r>
              <a:rPr lang="en-US" sz="3200" spc="-25" dirty="0">
                <a:highlight>
                  <a:srgbClr val="FFFF00"/>
                </a:highlight>
                <a:latin typeface="Times New Roman"/>
                <a:cs typeface="Times New Roman"/>
              </a:rPr>
              <a:t> </a:t>
            </a:r>
            <a:r>
              <a:rPr lang="en-US" sz="3200" dirty="0">
                <a:latin typeface="Times New Roman"/>
                <a:cs typeface="Times New Roman"/>
              </a:rPr>
              <a:t>-</a:t>
            </a:r>
            <a:r>
              <a:rPr lang="en-US" sz="3200" spc="-10" dirty="0">
                <a:latin typeface="Times New Roman"/>
                <a:cs typeface="Times New Roman"/>
              </a:rPr>
              <a:t> </a:t>
            </a:r>
            <a:r>
              <a:rPr lang="en-US" sz="3200" dirty="0">
                <a:latin typeface="Times New Roman"/>
                <a:cs typeface="Times New Roman"/>
              </a:rPr>
              <a:t>introduction</a:t>
            </a:r>
            <a:r>
              <a:rPr lang="en-US" sz="3200" spc="-40" dirty="0">
                <a:latin typeface="Times New Roman"/>
                <a:cs typeface="Times New Roman"/>
              </a:rPr>
              <a:t> </a:t>
            </a:r>
            <a:r>
              <a:rPr lang="en-US" sz="3200" dirty="0">
                <a:latin typeface="Times New Roman"/>
                <a:cs typeface="Times New Roman"/>
              </a:rPr>
              <a:t>/ body /</a:t>
            </a:r>
            <a:r>
              <a:rPr lang="en-US" sz="3200" spc="-5" dirty="0">
                <a:latin typeface="Times New Roman"/>
                <a:cs typeface="Times New Roman"/>
              </a:rPr>
              <a:t> </a:t>
            </a:r>
            <a:r>
              <a:rPr lang="en-US" sz="3200" dirty="0">
                <a:latin typeface="Times New Roman"/>
                <a:cs typeface="Times New Roman"/>
              </a:rPr>
              <a:t>conclusion.</a:t>
            </a:r>
            <a:r>
              <a:rPr lang="en-US" sz="3200" spc="-75" dirty="0">
                <a:latin typeface="Times New Roman"/>
                <a:cs typeface="Times New Roman"/>
              </a:rPr>
              <a:t> </a:t>
            </a:r>
            <a:r>
              <a:rPr lang="en-US" sz="3200" dirty="0">
                <a:latin typeface="Times New Roman"/>
                <a:cs typeface="Times New Roman"/>
              </a:rPr>
              <a:t>The</a:t>
            </a:r>
            <a:r>
              <a:rPr lang="en-US" sz="3200" spc="-20" dirty="0">
                <a:latin typeface="Times New Roman"/>
                <a:cs typeface="Times New Roman"/>
              </a:rPr>
              <a:t> </a:t>
            </a:r>
            <a:r>
              <a:rPr lang="en-US" sz="3200" dirty="0">
                <a:latin typeface="Times New Roman"/>
                <a:cs typeface="Times New Roman"/>
              </a:rPr>
              <a:t>body</a:t>
            </a:r>
            <a:r>
              <a:rPr lang="en-US" sz="3200" spc="5" dirty="0">
                <a:latin typeface="Times New Roman"/>
                <a:cs typeface="Times New Roman"/>
              </a:rPr>
              <a:t> </a:t>
            </a:r>
            <a:r>
              <a:rPr lang="en-US" sz="3200" dirty="0">
                <a:latin typeface="Times New Roman"/>
                <a:cs typeface="Times New Roman"/>
              </a:rPr>
              <a:t>is likely</a:t>
            </a:r>
            <a:r>
              <a:rPr lang="en-US" sz="3200" spc="-35" dirty="0">
                <a:latin typeface="Times New Roman"/>
                <a:cs typeface="Times New Roman"/>
              </a:rPr>
              <a:t> </a:t>
            </a:r>
            <a:r>
              <a:rPr lang="en-US" sz="3200" dirty="0">
                <a:latin typeface="Times New Roman"/>
                <a:cs typeface="Times New Roman"/>
              </a:rPr>
              <a:t>to</a:t>
            </a:r>
            <a:r>
              <a:rPr lang="en-US" sz="3200" spc="-5" dirty="0">
                <a:latin typeface="Times New Roman"/>
                <a:cs typeface="Times New Roman"/>
              </a:rPr>
              <a:t> </a:t>
            </a:r>
            <a:r>
              <a:rPr lang="en-US" sz="3200" dirty="0">
                <a:latin typeface="Times New Roman"/>
                <a:cs typeface="Times New Roman"/>
              </a:rPr>
              <a:t>have </a:t>
            </a:r>
            <a:r>
              <a:rPr lang="en-US" sz="3200" spc="-585" dirty="0">
                <a:latin typeface="Times New Roman"/>
                <a:cs typeface="Times New Roman"/>
              </a:rPr>
              <a:t> </a:t>
            </a:r>
            <a:r>
              <a:rPr lang="en-US" sz="3200" spc="-5" dirty="0">
                <a:latin typeface="Times New Roman"/>
                <a:cs typeface="Times New Roman"/>
              </a:rPr>
              <a:t>many</a:t>
            </a:r>
            <a:r>
              <a:rPr lang="en-US" sz="3200" dirty="0">
                <a:latin typeface="Times New Roman"/>
                <a:cs typeface="Times New Roman"/>
              </a:rPr>
              <a:t> </a:t>
            </a:r>
            <a:r>
              <a:rPr lang="en-US" sz="3200" spc="-5" dirty="0">
                <a:latin typeface="Times New Roman"/>
                <a:cs typeface="Times New Roman"/>
              </a:rPr>
              <a:t>well-developed</a:t>
            </a:r>
            <a:r>
              <a:rPr lang="en-US" sz="3200" spc="-40" dirty="0">
                <a:latin typeface="Times New Roman"/>
                <a:cs typeface="Times New Roman"/>
              </a:rPr>
              <a:t> </a:t>
            </a:r>
            <a:r>
              <a:rPr lang="en-US" sz="3200" dirty="0">
                <a:latin typeface="Times New Roman"/>
                <a:cs typeface="Times New Roman"/>
              </a:rPr>
              <a:t>and linked</a:t>
            </a:r>
            <a:r>
              <a:rPr lang="en-US" sz="3200" spc="-20" dirty="0">
                <a:latin typeface="Times New Roman"/>
                <a:cs typeface="Times New Roman"/>
              </a:rPr>
              <a:t> </a:t>
            </a:r>
            <a:r>
              <a:rPr lang="en-US" sz="3200" dirty="0">
                <a:latin typeface="Times New Roman"/>
                <a:cs typeface="Times New Roman"/>
              </a:rPr>
              <a:t>paragraphs.</a:t>
            </a:r>
          </a:p>
          <a:p>
            <a:pPr marL="241300" marR="121920" indent="-229235">
              <a:spcBef>
                <a:spcPts val="1000"/>
              </a:spcBef>
              <a:buFont typeface="Arial MT"/>
              <a:buChar char="•"/>
              <a:tabLst>
                <a:tab pos="241935" algn="l"/>
              </a:tabLst>
            </a:pPr>
            <a:r>
              <a:rPr lang="en-US" sz="3200" spc="-5" dirty="0">
                <a:highlight>
                  <a:srgbClr val="FFFF00"/>
                </a:highlight>
                <a:latin typeface="Times New Roman"/>
                <a:cs typeface="Times New Roman"/>
              </a:rPr>
              <a:t>Planning</a:t>
            </a:r>
            <a:r>
              <a:rPr lang="en-US" sz="3200" spc="-25" dirty="0">
                <a:latin typeface="Times New Roman"/>
                <a:cs typeface="Times New Roman"/>
              </a:rPr>
              <a:t> </a:t>
            </a:r>
            <a:r>
              <a:rPr lang="en-US" sz="3200" dirty="0">
                <a:latin typeface="Times New Roman"/>
                <a:cs typeface="Times New Roman"/>
              </a:rPr>
              <a:t>-</a:t>
            </a:r>
            <a:r>
              <a:rPr lang="en-US" sz="3200" spc="-5" dirty="0">
                <a:latin typeface="Times New Roman"/>
                <a:cs typeface="Times New Roman"/>
              </a:rPr>
              <a:t> </a:t>
            </a:r>
            <a:r>
              <a:rPr lang="en-US" sz="3200" dirty="0">
                <a:latin typeface="Times New Roman"/>
                <a:cs typeface="Times New Roman"/>
              </a:rPr>
              <a:t>do an</a:t>
            </a:r>
            <a:r>
              <a:rPr lang="en-US" sz="3200" spc="-5" dirty="0">
                <a:latin typeface="Times New Roman"/>
                <a:cs typeface="Times New Roman"/>
              </a:rPr>
              <a:t> </a:t>
            </a:r>
            <a:r>
              <a:rPr lang="en-US" sz="3200" dirty="0">
                <a:latin typeface="Times New Roman"/>
                <a:cs typeface="Times New Roman"/>
              </a:rPr>
              <a:t>initial</a:t>
            </a:r>
            <a:r>
              <a:rPr lang="en-US" sz="3200" spc="-45" dirty="0">
                <a:latin typeface="Times New Roman"/>
                <a:cs typeface="Times New Roman"/>
              </a:rPr>
              <a:t> </a:t>
            </a:r>
            <a:r>
              <a:rPr lang="en-US" sz="3200" dirty="0">
                <a:latin typeface="Times New Roman"/>
                <a:cs typeface="Times New Roman"/>
              </a:rPr>
              <a:t>outline</a:t>
            </a:r>
            <a:r>
              <a:rPr lang="en-US" sz="3200" spc="-35" dirty="0">
                <a:latin typeface="Times New Roman"/>
                <a:cs typeface="Times New Roman"/>
              </a:rPr>
              <a:t> </a:t>
            </a:r>
            <a:r>
              <a:rPr lang="en-US" sz="3200" dirty="0">
                <a:latin typeface="Times New Roman"/>
                <a:cs typeface="Times New Roman"/>
              </a:rPr>
              <a:t>based on</a:t>
            </a:r>
            <a:r>
              <a:rPr lang="en-US" sz="3200" spc="-5" dirty="0">
                <a:latin typeface="Times New Roman"/>
                <a:cs typeface="Times New Roman"/>
              </a:rPr>
              <a:t> </a:t>
            </a:r>
            <a:r>
              <a:rPr lang="en-US" sz="3200" dirty="0">
                <a:latin typeface="Times New Roman"/>
                <a:cs typeface="Times New Roman"/>
              </a:rPr>
              <a:t>an</a:t>
            </a:r>
            <a:r>
              <a:rPr lang="en-US" sz="3200" spc="-20" dirty="0">
                <a:latin typeface="Times New Roman"/>
                <a:cs typeface="Times New Roman"/>
              </a:rPr>
              <a:t> </a:t>
            </a:r>
            <a:r>
              <a:rPr lang="en-US" sz="3200" dirty="0">
                <a:latin typeface="Times New Roman"/>
                <a:cs typeface="Times New Roman"/>
              </a:rPr>
              <a:t>analysis</a:t>
            </a:r>
            <a:r>
              <a:rPr lang="en-US" sz="3200" spc="-20" dirty="0">
                <a:latin typeface="Times New Roman"/>
                <a:cs typeface="Times New Roman"/>
              </a:rPr>
              <a:t> </a:t>
            </a:r>
            <a:r>
              <a:rPr lang="en-US" sz="3200" dirty="0">
                <a:latin typeface="Times New Roman"/>
                <a:cs typeface="Times New Roman"/>
              </a:rPr>
              <a:t>of</a:t>
            </a:r>
            <a:r>
              <a:rPr lang="en-US" sz="3200" spc="-5" dirty="0">
                <a:latin typeface="Times New Roman"/>
                <a:cs typeface="Times New Roman"/>
              </a:rPr>
              <a:t> </a:t>
            </a:r>
            <a:r>
              <a:rPr lang="en-US" sz="3200" dirty="0">
                <a:latin typeface="Times New Roman"/>
                <a:cs typeface="Times New Roman"/>
              </a:rPr>
              <a:t>the</a:t>
            </a:r>
            <a:r>
              <a:rPr lang="en-US" sz="3200" spc="-25" dirty="0">
                <a:latin typeface="Times New Roman"/>
                <a:cs typeface="Times New Roman"/>
              </a:rPr>
              <a:t> </a:t>
            </a:r>
            <a:r>
              <a:rPr lang="en-US" sz="3200" dirty="0">
                <a:latin typeface="Times New Roman"/>
                <a:cs typeface="Times New Roman"/>
              </a:rPr>
              <a:t>essay</a:t>
            </a:r>
            <a:r>
              <a:rPr lang="en-US" sz="3200" spc="-5" dirty="0">
                <a:latin typeface="Times New Roman"/>
                <a:cs typeface="Times New Roman"/>
              </a:rPr>
              <a:t> </a:t>
            </a:r>
            <a:r>
              <a:rPr lang="en-US" sz="3200" dirty="0">
                <a:latin typeface="Times New Roman"/>
                <a:cs typeface="Times New Roman"/>
              </a:rPr>
              <a:t>question;</a:t>
            </a:r>
            <a:r>
              <a:rPr lang="en-US" sz="3200" spc="-30" dirty="0">
                <a:latin typeface="Times New Roman"/>
                <a:cs typeface="Times New Roman"/>
              </a:rPr>
              <a:t> </a:t>
            </a:r>
            <a:r>
              <a:rPr lang="en-US" sz="3200" dirty="0">
                <a:latin typeface="Times New Roman"/>
                <a:cs typeface="Times New Roman"/>
              </a:rPr>
              <a:t>a </a:t>
            </a:r>
            <a:r>
              <a:rPr lang="en-US" sz="3200" spc="-585" dirty="0">
                <a:latin typeface="Times New Roman"/>
                <a:cs typeface="Times New Roman"/>
              </a:rPr>
              <a:t> </a:t>
            </a:r>
            <a:r>
              <a:rPr lang="en-US" sz="3200" spc="-5" dirty="0">
                <a:latin typeface="Times New Roman"/>
                <a:cs typeface="Times New Roman"/>
              </a:rPr>
              <a:t>more </a:t>
            </a:r>
            <a:r>
              <a:rPr lang="en-US" sz="3200" dirty="0">
                <a:latin typeface="Times New Roman"/>
                <a:cs typeface="Times New Roman"/>
              </a:rPr>
              <a:t>detailed</a:t>
            </a:r>
            <a:r>
              <a:rPr lang="en-US" sz="3200" spc="-35" dirty="0">
                <a:latin typeface="Times New Roman"/>
                <a:cs typeface="Times New Roman"/>
              </a:rPr>
              <a:t> </a:t>
            </a:r>
            <a:r>
              <a:rPr lang="en-US" sz="3200" dirty="0">
                <a:latin typeface="Times New Roman"/>
                <a:cs typeface="Times New Roman"/>
              </a:rPr>
              <a:t>one</a:t>
            </a:r>
            <a:r>
              <a:rPr lang="en-US" sz="3200" spc="-10" dirty="0">
                <a:latin typeface="Times New Roman"/>
                <a:cs typeface="Times New Roman"/>
              </a:rPr>
              <a:t> </a:t>
            </a:r>
            <a:r>
              <a:rPr lang="en-US" sz="3200" dirty="0">
                <a:latin typeface="Times New Roman"/>
                <a:cs typeface="Times New Roman"/>
              </a:rPr>
              <a:t>can</a:t>
            </a:r>
            <a:r>
              <a:rPr lang="en-US" sz="3200" spc="-15" dirty="0">
                <a:latin typeface="Times New Roman"/>
                <a:cs typeface="Times New Roman"/>
              </a:rPr>
              <a:t> </a:t>
            </a:r>
            <a:r>
              <a:rPr lang="en-US" sz="3200" dirty="0">
                <a:latin typeface="Times New Roman"/>
                <a:cs typeface="Times New Roman"/>
              </a:rPr>
              <a:t>be done</a:t>
            </a:r>
            <a:r>
              <a:rPr lang="en-US" sz="3200" spc="-10" dirty="0">
                <a:latin typeface="Times New Roman"/>
                <a:cs typeface="Times New Roman"/>
              </a:rPr>
              <a:t> </a:t>
            </a:r>
            <a:r>
              <a:rPr lang="en-US" sz="3200" dirty="0">
                <a:latin typeface="Times New Roman"/>
                <a:cs typeface="Times New Roman"/>
              </a:rPr>
              <a:t>after</a:t>
            </a:r>
            <a:r>
              <a:rPr lang="en-US" sz="3200" spc="-5" dirty="0">
                <a:latin typeface="Times New Roman"/>
                <a:cs typeface="Times New Roman"/>
              </a:rPr>
              <a:t> </a:t>
            </a:r>
            <a:r>
              <a:rPr lang="en-US" sz="3200" dirty="0">
                <a:latin typeface="Times New Roman"/>
                <a:cs typeface="Times New Roman"/>
              </a:rPr>
              <a:t>the</a:t>
            </a:r>
            <a:r>
              <a:rPr lang="en-US" sz="3200" spc="-10" dirty="0">
                <a:latin typeface="Times New Roman"/>
                <a:cs typeface="Times New Roman"/>
              </a:rPr>
              <a:t> </a:t>
            </a:r>
            <a:r>
              <a:rPr lang="en-US" sz="3200" dirty="0">
                <a:latin typeface="Times New Roman"/>
                <a:cs typeface="Times New Roman"/>
              </a:rPr>
              <a:t>research.</a:t>
            </a:r>
          </a:p>
          <a:p>
            <a:pPr marL="241300" indent="-229235">
              <a:spcBef>
                <a:spcPts val="685"/>
              </a:spcBef>
              <a:buFont typeface="Arial MT"/>
              <a:buChar char="•"/>
              <a:tabLst>
                <a:tab pos="241935" algn="l"/>
              </a:tabLst>
            </a:pPr>
            <a:r>
              <a:rPr lang="en-US" sz="3200" dirty="0">
                <a:highlight>
                  <a:srgbClr val="FFFF00"/>
                </a:highlight>
                <a:latin typeface="Times New Roman"/>
                <a:cs typeface="Times New Roman"/>
              </a:rPr>
              <a:t>Introduction</a:t>
            </a:r>
            <a:r>
              <a:rPr lang="en-US" sz="3200" spc="-30" dirty="0">
                <a:latin typeface="Times New Roman"/>
                <a:cs typeface="Times New Roman"/>
              </a:rPr>
              <a:t> </a:t>
            </a:r>
            <a:r>
              <a:rPr lang="en-US" sz="3200" dirty="0">
                <a:latin typeface="Times New Roman"/>
                <a:cs typeface="Times New Roman"/>
              </a:rPr>
              <a:t>-</a:t>
            </a:r>
            <a:r>
              <a:rPr lang="en-US" sz="3200" spc="-10" dirty="0">
                <a:latin typeface="Times New Roman"/>
                <a:cs typeface="Times New Roman"/>
              </a:rPr>
              <a:t> </a:t>
            </a:r>
            <a:r>
              <a:rPr lang="en-US" sz="3200" dirty="0">
                <a:latin typeface="Times New Roman"/>
                <a:cs typeface="Times New Roman"/>
              </a:rPr>
              <a:t>includes</a:t>
            </a:r>
            <a:r>
              <a:rPr lang="en-US" sz="3200" spc="-20" dirty="0">
                <a:latin typeface="Times New Roman"/>
                <a:cs typeface="Times New Roman"/>
              </a:rPr>
              <a:t> </a:t>
            </a:r>
            <a:r>
              <a:rPr lang="en-US" sz="3200" dirty="0">
                <a:latin typeface="Times New Roman"/>
                <a:cs typeface="Times New Roman"/>
              </a:rPr>
              <a:t>an</a:t>
            </a:r>
            <a:r>
              <a:rPr lang="en-US" sz="3200" spc="-15" dirty="0">
                <a:latin typeface="Times New Roman"/>
                <a:cs typeface="Times New Roman"/>
              </a:rPr>
              <a:t> </a:t>
            </a:r>
            <a:r>
              <a:rPr lang="en-US" sz="3200" dirty="0">
                <a:latin typeface="Times New Roman"/>
                <a:cs typeface="Times New Roman"/>
              </a:rPr>
              <a:t>explanation</a:t>
            </a:r>
            <a:r>
              <a:rPr lang="en-US" sz="3200" spc="-35" dirty="0">
                <a:latin typeface="Times New Roman"/>
                <a:cs typeface="Times New Roman"/>
              </a:rPr>
              <a:t> </a:t>
            </a:r>
            <a:r>
              <a:rPr lang="en-US" sz="3200" dirty="0">
                <a:latin typeface="Times New Roman"/>
                <a:cs typeface="Times New Roman"/>
              </a:rPr>
              <a:t>of</a:t>
            </a:r>
            <a:r>
              <a:rPr lang="en-US" sz="3200" spc="-5" dirty="0">
                <a:latin typeface="Times New Roman"/>
                <a:cs typeface="Times New Roman"/>
              </a:rPr>
              <a:t> </a:t>
            </a:r>
            <a:r>
              <a:rPr lang="en-US" sz="3200" dirty="0">
                <a:latin typeface="Times New Roman"/>
                <a:cs typeface="Times New Roman"/>
              </a:rPr>
              <a:t>the</a:t>
            </a:r>
            <a:r>
              <a:rPr lang="en-US" sz="3200" spc="-10" dirty="0">
                <a:latin typeface="Times New Roman"/>
                <a:cs typeface="Times New Roman"/>
              </a:rPr>
              <a:t> </a:t>
            </a:r>
            <a:r>
              <a:rPr lang="en-US" sz="3200" dirty="0">
                <a:latin typeface="Times New Roman"/>
                <a:cs typeface="Times New Roman"/>
              </a:rPr>
              <a:t>situation</a:t>
            </a:r>
            <a:r>
              <a:rPr lang="en-US" sz="3200" spc="-40" dirty="0">
                <a:latin typeface="Times New Roman"/>
                <a:cs typeface="Times New Roman"/>
              </a:rPr>
              <a:t> </a:t>
            </a:r>
            <a:r>
              <a:rPr lang="en-US" sz="3200" dirty="0">
                <a:latin typeface="Times New Roman"/>
                <a:cs typeface="Times New Roman"/>
              </a:rPr>
              <a:t>and</a:t>
            </a:r>
            <a:r>
              <a:rPr lang="en-US" sz="3200" spc="-10" dirty="0">
                <a:latin typeface="Times New Roman"/>
                <a:cs typeface="Times New Roman"/>
              </a:rPr>
              <a:t> </a:t>
            </a:r>
            <a:r>
              <a:rPr lang="en-US" sz="3200" dirty="0">
                <a:latin typeface="Times New Roman"/>
                <a:cs typeface="Times New Roman"/>
              </a:rPr>
              <a:t>its</a:t>
            </a:r>
            <a:r>
              <a:rPr lang="en-US" sz="3200" spc="-15" dirty="0">
                <a:latin typeface="Times New Roman"/>
                <a:cs typeface="Times New Roman"/>
              </a:rPr>
              <a:t> </a:t>
            </a:r>
            <a:r>
              <a:rPr lang="en-US" sz="3200" spc="-5" dirty="0">
                <a:latin typeface="Times New Roman"/>
                <a:cs typeface="Times New Roman"/>
              </a:rPr>
              <a:t>importance,</a:t>
            </a:r>
            <a:r>
              <a:rPr lang="en-US" sz="3200" spc="-25" dirty="0">
                <a:latin typeface="Times New Roman"/>
                <a:cs typeface="Times New Roman"/>
              </a:rPr>
              <a:t> </a:t>
            </a:r>
            <a:r>
              <a:rPr lang="en-US" sz="3200" dirty="0">
                <a:latin typeface="Times New Roman"/>
                <a:cs typeface="Times New Roman"/>
              </a:rPr>
              <a:t>as well</a:t>
            </a:r>
            <a:r>
              <a:rPr lang="en-US" sz="3200" spc="-10" dirty="0">
                <a:latin typeface="Times New Roman"/>
                <a:cs typeface="Times New Roman"/>
              </a:rPr>
              <a:t> </a:t>
            </a:r>
            <a:r>
              <a:rPr lang="en-US" sz="3200" dirty="0">
                <a:latin typeface="Times New Roman"/>
                <a:cs typeface="Times New Roman"/>
              </a:rPr>
              <a:t>as</a:t>
            </a:r>
            <a:r>
              <a:rPr lang="en-US" sz="3200" spc="-20" dirty="0">
                <a:latin typeface="Times New Roman"/>
                <a:cs typeface="Times New Roman"/>
              </a:rPr>
              <a:t> </a:t>
            </a:r>
            <a:r>
              <a:rPr lang="en-US" sz="3200" dirty="0">
                <a:latin typeface="Times New Roman"/>
                <a:cs typeface="Times New Roman"/>
              </a:rPr>
              <a:t>a </a:t>
            </a:r>
            <a:r>
              <a:rPr lang="en-US" sz="3200" spc="-5" dirty="0">
                <a:latin typeface="Times New Roman"/>
                <a:cs typeface="Times New Roman"/>
              </a:rPr>
              <a:t>statement</a:t>
            </a:r>
            <a:r>
              <a:rPr lang="en-US" sz="3200" spc="-25" dirty="0">
                <a:latin typeface="Times New Roman"/>
                <a:cs typeface="Times New Roman"/>
              </a:rPr>
              <a:t> </a:t>
            </a:r>
            <a:r>
              <a:rPr lang="en-US" sz="3200" dirty="0">
                <a:latin typeface="Times New Roman"/>
                <a:cs typeface="Times New Roman"/>
              </a:rPr>
              <a:t>of the</a:t>
            </a:r>
            <a:r>
              <a:rPr lang="en-US" sz="3200" spc="-20" dirty="0">
                <a:latin typeface="Times New Roman"/>
                <a:cs typeface="Times New Roman"/>
              </a:rPr>
              <a:t> </a:t>
            </a:r>
            <a:r>
              <a:rPr lang="en-US" sz="3200" dirty="0">
                <a:latin typeface="Times New Roman"/>
                <a:cs typeface="Times New Roman"/>
              </a:rPr>
              <a:t>aim</a:t>
            </a:r>
            <a:r>
              <a:rPr lang="en-US" sz="3200" spc="-15" dirty="0">
                <a:latin typeface="Times New Roman"/>
                <a:cs typeface="Times New Roman"/>
              </a:rPr>
              <a:t> </a:t>
            </a:r>
            <a:r>
              <a:rPr lang="en-US" sz="3200" dirty="0">
                <a:latin typeface="Times New Roman"/>
                <a:cs typeface="Times New Roman"/>
              </a:rPr>
              <a:t>of</a:t>
            </a:r>
            <a:r>
              <a:rPr lang="en-US" sz="3200" spc="-5" dirty="0">
                <a:latin typeface="Times New Roman"/>
                <a:cs typeface="Times New Roman"/>
              </a:rPr>
              <a:t> </a:t>
            </a:r>
            <a:r>
              <a:rPr lang="en-US" sz="3200" dirty="0">
                <a:latin typeface="Times New Roman"/>
                <a:cs typeface="Times New Roman"/>
              </a:rPr>
              <a:t>the</a:t>
            </a:r>
            <a:r>
              <a:rPr lang="en-US" sz="3200" spc="-25" dirty="0">
                <a:latin typeface="Times New Roman"/>
                <a:cs typeface="Times New Roman"/>
              </a:rPr>
              <a:t> </a:t>
            </a:r>
            <a:r>
              <a:rPr lang="en-US" sz="3200" dirty="0">
                <a:latin typeface="Times New Roman"/>
                <a:cs typeface="Times New Roman"/>
              </a:rPr>
              <a:t>essay</a:t>
            </a:r>
            <a:r>
              <a:rPr lang="en-US" sz="3200" spc="-5" dirty="0">
                <a:latin typeface="Times New Roman"/>
                <a:cs typeface="Times New Roman"/>
              </a:rPr>
              <a:t> </a:t>
            </a:r>
            <a:r>
              <a:rPr lang="en-US" sz="3200" dirty="0">
                <a:latin typeface="Times New Roman"/>
                <a:cs typeface="Times New Roman"/>
              </a:rPr>
              <a:t>and</a:t>
            </a:r>
            <a:r>
              <a:rPr lang="en-US" sz="3200" spc="-15" dirty="0">
                <a:latin typeface="Times New Roman"/>
                <a:cs typeface="Times New Roman"/>
              </a:rPr>
              <a:t> </a:t>
            </a:r>
            <a:r>
              <a:rPr lang="en-US" sz="3200" dirty="0">
                <a:latin typeface="Times New Roman"/>
                <a:cs typeface="Times New Roman"/>
              </a:rPr>
              <a:t>an indication</a:t>
            </a:r>
            <a:r>
              <a:rPr lang="en-US" sz="3200" spc="-40" dirty="0">
                <a:latin typeface="Times New Roman"/>
                <a:cs typeface="Times New Roman"/>
              </a:rPr>
              <a:t> </a:t>
            </a:r>
            <a:r>
              <a:rPr lang="en-US" sz="3200" dirty="0">
                <a:latin typeface="Times New Roman"/>
                <a:cs typeface="Times New Roman"/>
              </a:rPr>
              <a:t>of its</a:t>
            </a:r>
            <a:r>
              <a:rPr lang="en-US" sz="3200" spc="-15" dirty="0">
                <a:latin typeface="Times New Roman"/>
                <a:cs typeface="Times New Roman"/>
              </a:rPr>
              <a:t> </a:t>
            </a:r>
            <a:r>
              <a:rPr lang="en-US" sz="3200" dirty="0">
                <a:latin typeface="Times New Roman"/>
                <a:cs typeface="Times New Roman"/>
              </a:rPr>
              <a:t>structure.</a:t>
            </a:r>
          </a:p>
          <a:p>
            <a:pPr marL="241300" indent="-229235">
              <a:spcBef>
                <a:spcPts val="685"/>
              </a:spcBef>
              <a:buFont typeface="Arial MT"/>
              <a:buChar char="•"/>
              <a:tabLst>
                <a:tab pos="241935" algn="l"/>
              </a:tabLst>
            </a:pPr>
            <a:r>
              <a:rPr lang="en-US" sz="3200" dirty="0">
                <a:latin typeface="Times New Roman"/>
                <a:cs typeface="Times New Roman"/>
              </a:rPr>
              <a:t>Body – discussing the ideas and the evidence.</a:t>
            </a:r>
          </a:p>
          <a:p>
            <a:pPr marL="241300" marR="24765" indent="-229235">
              <a:spcBef>
                <a:spcPts val="1035"/>
              </a:spcBef>
              <a:buFont typeface="Arial MT"/>
              <a:buChar char="•"/>
              <a:tabLst>
                <a:tab pos="241935" algn="l"/>
              </a:tabLst>
            </a:pPr>
            <a:r>
              <a:rPr lang="en-US" sz="3200" dirty="0">
                <a:highlight>
                  <a:srgbClr val="FFFF00"/>
                </a:highlight>
                <a:latin typeface="Times New Roman"/>
                <a:cs typeface="Times New Roman"/>
              </a:rPr>
              <a:t>Conclusion</a:t>
            </a:r>
            <a:r>
              <a:rPr lang="en-US" sz="3200" spc="-25" dirty="0">
                <a:highlight>
                  <a:srgbClr val="FFFF00"/>
                </a:highlight>
                <a:latin typeface="Times New Roman"/>
                <a:cs typeface="Times New Roman"/>
              </a:rPr>
              <a:t> </a:t>
            </a:r>
            <a:r>
              <a:rPr lang="en-US" sz="3200" dirty="0">
                <a:latin typeface="Times New Roman"/>
                <a:cs typeface="Times New Roman"/>
              </a:rPr>
              <a:t>-</a:t>
            </a:r>
            <a:r>
              <a:rPr lang="en-US" sz="3200" spc="-5" dirty="0">
                <a:latin typeface="Times New Roman"/>
                <a:cs typeface="Times New Roman"/>
              </a:rPr>
              <a:t> </a:t>
            </a:r>
            <a:r>
              <a:rPr lang="en-US" sz="3200" dirty="0">
                <a:latin typeface="Times New Roman"/>
                <a:cs typeface="Times New Roman"/>
              </a:rPr>
              <a:t>includes</a:t>
            </a:r>
            <a:r>
              <a:rPr lang="en-US" sz="3200" spc="-20" dirty="0">
                <a:latin typeface="Times New Roman"/>
                <a:cs typeface="Times New Roman"/>
              </a:rPr>
              <a:t> </a:t>
            </a:r>
            <a:r>
              <a:rPr lang="en-US" sz="3200" dirty="0">
                <a:latin typeface="Times New Roman"/>
                <a:cs typeface="Times New Roman"/>
              </a:rPr>
              <a:t>a</a:t>
            </a:r>
            <a:r>
              <a:rPr lang="en-US" sz="3200" spc="-15" dirty="0">
                <a:latin typeface="Times New Roman"/>
                <a:cs typeface="Times New Roman"/>
              </a:rPr>
              <a:t> </a:t>
            </a:r>
            <a:r>
              <a:rPr lang="en-US" sz="3200" spc="-10" dirty="0">
                <a:latin typeface="Times New Roman"/>
                <a:cs typeface="Times New Roman"/>
              </a:rPr>
              <a:t>summary</a:t>
            </a:r>
            <a:r>
              <a:rPr lang="en-US" sz="3200" spc="20" dirty="0">
                <a:latin typeface="Times New Roman"/>
                <a:cs typeface="Times New Roman"/>
              </a:rPr>
              <a:t> </a:t>
            </a:r>
            <a:r>
              <a:rPr lang="en-US" sz="3200" dirty="0">
                <a:latin typeface="Times New Roman"/>
                <a:cs typeface="Times New Roman"/>
              </a:rPr>
              <a:t>of the</a:t>
            </a:r>
            <a:r>
              <a:rPr lang="en-US" sz="3200" spc="-30" dirty="0">
                <a:latin typeface="Times New Roman"/>
                <a:cs typeface="Times New Roman"/>
              </a:rPr>
              <a:t> </a:t>
            </a:r>
            <a:r>
              <a:rPr lang="en-US" sz="3200" spc="-5" dirty="0">
                <a:latin typeface="Times New Roman"/>
                <a:cs typeface="Times New Roman"/>
              </a:rPr>
              <a:t>main </a:t>
            </a:r>
            <a:r>
              <a:rPr lang="en-US" sz="3200" dirty="0">
                <a:latin typeface="Times New Roman"/>
                <a:cs typeface="Times New Roman"/>
              </a:rPr>
              <a:t>ideas, a</a:t>
            </a:r>
            <a:r>
              <a:rPr lang="en-US" sz="3200" spc="-20" dirty="0">
                <a:latin typeface="Times New Roman"/>
                <a:cs typeface="Times New Roman"/>
              </a:rPr>
              <a:t> </a:t>
            </a:r>
            <a:r>
              <a:rPr lang="en-US" sz="3200" dirty="0">
                <a:latin typeface="Times New Roman"/>
                <a:cs typeface="Times New Roman"/>
              </a:rPr>
              <a:t>review</a:t>
            </a:r>
            <a:r>
              <a:rPr lang="en-US" sz="3200" spc="-15" dirty="0">
                <a:latin typeface="Times New Roman"/>
                <a:cs typeface="Times New Roman"/>
              </a:rPr>
              <a:t> </a:t>
            </a:r>
            <a:r>
              <a:rPr lang="en-US" sz="3200" dirty="0">
                <a:latin typeface="Times New Roman"/>
                <a:cs typeface="Times New Roman"/>
              </a:rPr>
              <a:t>and evaluation </a:t>
            </a:r>
            <a:r>
              <a:rPr lang="en-US" sz="3200" spc="-585" dirty="0">
                <a:latin typeface="Times New Roman"/>
                <a:cs typeface="Times New Roman"/>
              </a:rPr>
              <a:t> </a:t>
            </a:r>
            <a:r>
              <a:rPr lang="en-US" sz="3200" dirty="0">
                <a:latin typeface="Times New Roman"/>
                <a:cs typeface="Times New Roman"/>
              </a:rPr>
              <a:t>of</a:t>
            </a:r>
            <a:r>
              <a:rPr lang="en-US" sz="3200" spc="-5" dirty="0">
                <a:latin typeface="Times New Roman"/>
                <a:cs typeface="Times New Roman"/>
              </a:rPr>
              <a:t> </a:t>
            </a:r>
            <a:r>
              <a:rPr lang="en-US" sz="3200" dirty="0">
                <a:latin typeface="Times New Roman"/>
                <a:cs typeface="Times New Roman"/>
              </a:rPr>
              <a:t>the</a:t>
            </a:r>
            <a:r>
              <a:rPr lang="en-US" sz="3200" spc="-25" dirty="0">
                <a:latin typeface="Times New Roman"/>
                <a:cs typeface="Times New Roman"/>
              </a:rPr>
              <a:t> </a:t>
            </a:r>
            <a:r>
              <a:rPr lang="en-US" sz="3200" dirty="0">
                <a:latin typeface="Times New Roman"/>
                <a:cs typeface="Times New Roman"/>
              </a:rPr>
              <a:t>evidence,</a:t>
            </a:r>
            <a:r>
              <a:rPr lang="en-US" sz="3200" spc="-20" dirty="0">
                <a:latin typeface="Times New Roman"/>
                <a:cs typeface="Times New Roman"/>
              </a:rPr>
              <a:t> </a:t>
            </a:r>
            <a:r>
              <a:rPr lang="en-US" sz="3200" dirty="0">
                <a:latin typeface="Times New Roman"/>
                <a:cs typeface="Times New Roman"/>
              </a:rPr>
              <a:t>and</a:t>
            </a:r>
            <a:r>
              <a:rPr lang="en-US" sz="3200" spc="-15" dirty="0">
                <a:latin typeface="Times New Roman"/>
                <a:cs typeface="Times New Roman"/>
              </a:rPr>
              <a:t> </a:t>
            </a:r>
            <a:r>
              <a:rPr lang="en-US" sz="3200" dirty="0">
                <a:latin typeface="Times New Roman"/>
                <a:cs typeface="Times New Roman"/>
              </a:rPr>
              <a:t>an answer</a:t>
            </a:r>
            <a:r>
              <a:rPr lang="en-US" sz="3200" spc="5" dirty="0">
                <a:latin typeface="Times New Roman"/>
                <a:cs typeface="Times New Roman"/>
              </a:rPr>
              <a:t> </a:t>
            </a:r>
            <a:r>
              <a:rPr lang="en-US" sz="3200" dirty="0">
                <a:latin typeface="Times New Roman"/>
                <a:cs typeface="Times New Roman"/>
              </a:rPr>
              <a:t>to</a:t>
            </a:r>
            <a:r>
              <a:rPr lang="en-US" sz="3200" spc="-15" dirty="0">
                <a:latin typeface="Times New Roman"/>
                <a:cs typeface="Times New Roman"/>
              </a:rPr>
              <a:t> </a:t>
            </a:r>
            <a:r>
              <a:rPr lang="en-US" sz="3200" dirty="0">
                <a:latin typeface="Times New Roman"/>
                <a:cs typeface="Times New Roman"/>
              </a:rPr>
              <a:t>the question.</a:t>
            </a:r>
          </a:p>
        </p:txBody>
      </p:sp>
    </p:spTree>
    <p:extLst>
      <p:ext uri="{BB962C8B-B14F-4D97-AF65-F5344CB8AC3E}">
        <p14:creationId xmlns:p14="http://schemas.microsoft.com/office/powerpoint/2010/main" val="37342886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598" y="-1"/>
            <a:ext cx="13004801" cy="73152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2733" y="241776"/>
            <a:ext cx="12504115" cy="6808013"/>
          </a:xfrm>
          <a:prstGeom prst="rect">
            <a:avLst/>
          </a:prstGeom>
          <a:ln w="6350" cap="flat" cmpd="sng" algn="ctr">
            <a:noFill/>
            <a:prstDash val="solid"/>
          </a:ln>
          <a:effectLst>
            <a:softEdge rad="0"/>
          </a:effectLst>
        </p:spPr>
        <p:txBody>
          <a:bodyPr/>
          <a:lstStyle/>
          <a:p>
            <a:pPr marL="0" marR="0" lvl="0" indent="0" algn="l" defTabSz="951799"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6" name="Picture 5" descr="A logo of a university&#10;&#10;Description automatically generated">
            <a:extLst>
              <a:ext uri="{FF2B5EF4-FFF2-40B4-BE49-F238E27FC236}">
                <a16:creationId xmlns:a16="http://schemas.microsoft.com/office/drawing/2014/main" id="{2BE31AD7-DBE4-F5CB-46A6-8889CF0CF4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5190" y="230413"/>
            <a:ext cx="1117601" cy="1097280"/>
          </a:xfrm>
          <a:prstGeom prst="rect">
            <a:avLst/>
          </a:prstGeom>
          <a:ln>
            <a:noFill/>
          </a:ln>
          <a:effectLst>
            <a:softEdge rad="112500"/>
          </a:effectLst>
        </p:spPr>
      </p:pic>
      <p:sp>
        <p:nvSpPr>
          <p:cNvPr id="8" name="object 2">
            <a:extLst>
              <a:ext uri="{FF2B5EF4-FFF2-40B4-BE49-F238E27FC236}">
                <a16:creationId xmlns:a16="http://schemas.microsoft.com/office/drawing/2014/main" id="{171B205F-DF0B-0A54-F5E3-2C5F4CE2DDAA}"/>
              </a:ext>
            </a:extLst>
          </p:cNvPr>
          <p:cNvSpPr txBox="1">
            <a:spLocks/>
          </p:cNvSpPr>
          <p:nvPr/>
        </p:nvSpPr>
        <p:spPr>
          <a:xfrm>
            <a:off x="809297" y="2960873"/>
            <a:ext cx="11088413" cy="1028487"/>
          </a:xfrm>
          <a:prstGeom prst="rect">
            <a:avLst/>
          </a:prstGeom>
        </p:spPr>
        <p:txBody>
          <a:bodyPr vert="horz" wrap="square" lIns="0" tIns="12700" rIns="0" bIns="0" rtlCol="0" anchor="ctr">
            <a:spAutoFit/>
          </a:bodyPr>
          <a:lstStyle>
            <a:lvl1pPr algn="l" defTabSz="975321" rtl="0" eaLnBrk="1" latinLnBrk="0" hangingPunct="1">
              <a:lnSpc>
                <a:spcPct val="90000"/>
              </a:lnSpc>
              <a:spcBef>
                <a:spcPct val="0"/>
              </a:spcBef>
              <a:buNone/>
              <a:defRPr lang="en-US" sz="4480" i="0" kern="1200" cap="none" spc="0" baseline="0" dirty="0">
                <a:solidFill>
                  <a:schemeClr val="tx1">
                    <a:lumMod val="85000"/>
                    <a:lumOff val="15000"/>
                  </a:schemeClr>
                </a:solidFill>
                <a:effectLst/>
                <a:latin typeface="+mj-lt"/>
                <a:ea typeface="+mn-ea"/>
                <a:cs typeface="+mn-cs"/>
              </a:defRPr>
            </a:lvl1pPr>
          </a:lstStyle>
          <a:p>
            <a:pPr marL="12700" marR="0" lvl="0" indent="0" algn="ctr" defTabSz="975321" rtl="0" eaLnBrk="1" fontAlgn="auto" latinLnBrk="0" hangingPunct="1">
              <a:lnSpc>
                <a:spcPct val="100000"/>
              </a:lnSpc>
              <a:spcBef>
                <a:spcPts val="100"/>
              </a:spcBef>
              <a:spcAft>
                <a:spcPts val="0"/>
              </a:spcAft>
              <a:buClrTx/>
              <a:buSzTx/>
              <a:buFontTx/>
              <a:buNone/>
              <a:tabLst/>
              <a:defRPr/>
            </a:pPr>
            <a:r>
              <a:rPr kumimoji="0" lang="en-US" sz="6600" b="1" i="0" u="none" strike="noStrike" kern="1200" cap="none" spc="-10" normalizeH="0" baseline="0" noProof="0" dirty="0">
                <a:ln>
                  <a:noFill/>
                </a:ln>
                <a:solidFill>
                  <a:prstClr val="black">
                    <a:lumMod val="85000"/>
                    <a:lumOff val="15000"/>
                  </a:prstClr>
                </a:solidFill>
                <a:effectLst/>
                <a:uLnTx/>
                <a:uFillTx/>
                <a:latin typeface="Century Schoolbook" panose="02020404030301010803"/>
                <a:ea typeface="+mn-ea"/>
                <a:cs typeface="+mn-cs"/>
              </a:rPr>
              <a:t>Steps To Write An Essay </a:t>
            </a:r>
            <a:endParaRPr kumimoji="0" lang="en-US" sz="6600" b="1" i="0" u="none" strike="noStrike" kern="1200" cap="none" spc="0" normalizeH="0" baseline="0" noProof="0" dirty="0">
              <a:ln>
                <a:noFill/>
              </a:ln>
              <a:solidFill>
                <a:prstClr val="black">
                  <a:lumMod val="85000"/>
                  <a:lumOff val="15000"/>
                </a:prstClr>
              </a:solidFill>
              <a:effectLst/>
              <a:uLnTx/>
              <a:uFillTx/>
              <a:latin typeface="Century Schoolbook" panose="02020404030301010803"/>
              <a:ea typeface="+mn-ea"/>
              <a:cs typeface="+mn-cs"/>
            </a:endParaRPr>
          </a:p>
        </p:txBody>
      </p:sp>
    </p:spTree>
    <p:extLst>
      <p:ext uri="{BB962C8B-B14F-4D97-AF65-F5344CB8AC3E}">
        <p14:creationId xmlns:p14="http://schemas.microsoft.com/office/powerpoint/2010/main" val="39303538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598" y="-1"/>
            <a:ext cx="13004801" cy="73152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2733" y="241776"/>
            <a:ext cx="12504115" cy="6808013"/>
          </a:xfrm>
          <a:prstGeom prst="rect">
            <a:avLst/>
          </a:prstGeom>
          <a:ln w="6350" cap="flat" cmpd="sng" algn="ctr">
            <a:noFill/>
            <a:prstDash val="solid"/>
          </a:ln>
          <a:effectLst>
            <a:softEdge rad="0"/>
          </a:effectLst>
        </p:spPr>
        <p:txBody>
          <a:bodyPr/>
          <a:lstStyle/>
          <a:p>
            <a:pPr marL="0" marR="0" lvl="0" indent="0" algn="l" defTabSz="951799"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6" name="Picture 5" descr="A logo of a university&#10;&#10;Description automatically generated">
            <a:extLst>
              <a:ext uri="{FF2B5EF4-FFF2-40B4-BE49-F238E27FC236}">
                <a16:creationId xmlns:a16="http://schemas.microsoft.com/office/drawing/2014/main" id="{2BE31AD7-DBE4-F5CB-46A6-8889CF0CF4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5190" y="230413"/>
            <a:ext cx="1117601" cy="1097280"/>
          </a:xfrm>
          <a:prstGeom prst="rect">
            <a:avLst/>
          </a:prstGeom>
          <a:ln>
            <a:noFill/>
          </a:ln>
          <a:effectLst>
            <a:softEdge rad="112500"/>
          </a:effectLst>
        </p:spPr>
      </p:pic>
      <p:sp>
        <p:nvSpPr>
          <p:cNvPr id="8" name="object 2">
            <a:extLst>
              <a:ext uri="{FF2B5EF4-FFF2-40B4-BE49-F238E27FC236}">
                <a16:creationId xmlns:a16="http://schemas.microsoft.com/office/drawing/2014/main" id="{171B205F-DF0B-0A54-F5E3-2C5F4CE2DDAA}"/>
              </a:ext>
            </a:extLst>
          </p:cNvPr>
          <p:cNvSpPr txBox="1">
            <a:spLocks/>
          </p:cNvSpPr>
          <p:nvPr/>
        </p:nvSpPr>
        <p:spPr>
          <a:xfrm>
            <a:off x="2506949" y="428237"/>
            <a:ext cx="6449695" cy="628377"/>
          </a:xfrm>
          <a:prstGeom prst="rect">
            <a:avLst/>
          </a:prstGeom>
        </p:spPr>
        <p:txBody>
          <a:bodyPr vert="horz" wrap="square" lIns="0" tIns="12700" rIns="0" bIns="0" rtlCol="0" anchor="ctr">
            <a:spAutoFit/>
          </a:bodyPr>
          <a:lstStyle>
            <a:lvl1pPr algn="l" defTabSz="975321" rtl="0" eaLnBrk="1" latinLnBrk="0" hangingPunct="1">
              <a:lnSpc>
                <a:spcPct val="90000"/>
              </a:lnSpc>
              <a:spcBef>
                <a:spcPct val="0"/>
              </a:spcBef>
              <a:buNone/>
              <a:defRPr lang="en-US" sz="4480" i="0" kern="1200" cap="none" spc="0" baseline="0" dirty="0">
                <a:solidFill>
                  <a:schemeClr val="tx1">
                    <a:lumMod val="85000"/>
                    <a:lumOff val="15000"/>
                  </a:schemeClr>
                </a:solidFill>
                <a:effectLst/>
                <a:latin typeface="+mj-lt"/>
                <a:ea typeface="+mn-ea"/>
                <a:cs typeface="+mn-cs"/>
              </a:defRPr>
            </a:lvl1pPr>
          </a:lstStyle>
          <a:p>
            <a:pPr marL="12700" marR="0" lvl="0" indent="0" algn="ctr" defTabSz="975321" rtl="0" eaLnBrk="1" fontAlgn="auto" latinLnBrk="0" hangingPunct="1">
              <a:lnSpc>
                <a:spcPct val="100000"/>
              </a:lnSpc>
              <a:spcBef>
                <a:spcPts val="100"/>
              </a:spcBef>
              <a:spcAft>
                <a:spcPts val="0"/>
              </a:spcAft>
              <a:buClrTx/>
              <a:buSzTx/>
              <a:buFontTx/>
              <a:buNone/>
              <a:tabLst/>
              <a:defRPr/>
            </a:pPr>
            <a:r>
              <a:rPr kumimoji="0" lang="en-US" sz="4000" b="1" i="0" u="none" strike="noStrike" kern="1200" cap="none" spc="-10" normalizeH="0" baseline="0" noProof="0" dirty="0">
                <a:ln>
                  <a:noFill/>
                </a:ln>
                <a:solidFill>
                  <a:prstClr val="black">
                    <a:lumMod val="85000"/>
                    <a:lumOff val="15000"/>
                  </a:prstClr>
                </a:solidFill>
                <a:effectLst/>
                <a:uLnTx/>
                <a:uFillTx/>
                <a:latin typeface="Century Schoolbook" panose="02020404030301010803"/>
                <a:ea typeface="+mn-ea"/>
                <a:cs typeface="+mn-cs"/>
              </a:rPr>
              <a:t>Steps To Write An Essay </a:t>
            </a:r>
            <a:endParaRPr kumimoji="0" lang="en-US" sz="4000" b="1" i="0" u="none" strike="noStrike" kern="1200" cap="none" spc="0" normalizeH="0" baseline="0" noProof="0" dirty="0">
              <a:ln>
                <a:noFill/>
              </a:ln>
              <a:solidFill>
                <a:prstClr val="black">
                  <a:lumMod val="85000"/>
                  <a:lumOff val="15000"/>
                </a:prstClr>
              </a:solidFill>
              <a:effectLst/>
              <a:uLnTx/>
              <a:uFillTx/>
              <a:latin typeface="Century Schoolbook" panose="02020404030301010803"/>
              <a:ea typeface="+mn-ea"/>
              <a:cs typeface="+mn-cs"/>
            </a:endParaRPr>
          </a:p>
        </p:txBody>
      </p:sp>
      <p:sp>
        <p:nvSpPr>
          <p:cNvPr id="10" name="object 5">
            <a:extLst>
              <a:ext uri="{FF2B5EF4-FFF2-40B4-BE49-F238E27FC236}">
                <a16:creationId xmlns:a16="http://schemas.microsoft.com/office/drawing/2014/main" id="{028BCBDF-D78E-D83C-67EF-9D7632EEA15C}"/>
              </a:ext>
            </a:extLst>
          </p:cNvPr>
          <p:cNvSpPr txBox="1"/>
          <p:nvPr/>
        </p:nvSpPr>
        <p:spPr>
          <a:xfrm>
            <a:off x="260910" y="1507033"/>
            <a:ext cx="12504115" cy="4987327"/>
          </a:xfrm>
          <a:prstGeom prst="rect">
            <a:avLst/>
          </a:prstGeom>
        </p:spPr>
        <p:txBody>
          <a:bodyPr vert="horz" wrap="square" lIns="0" tIns="47625" rIns="0" bIns="0" rtlCol="0">
            <a:spAutoFit/>
          </a:bodyPr>
          <a:lstStyle/>
          <a:p>
            <a:pPr marL="526415" marR="5080" lvl="0" indent="-514350" algn="l" defTabSz="951799" rtl="0" eaLnBrk="1" fontAlgn="auto" latinLnBrk="0" hangingPunct="1">
              <a:lnSpc>
                <a:spcPct val="150000"/>
              </a:lnSpc>
              <a:spcBef>
                <a:spcPts val="430"/>
              </a:spcBef>
              <a:spcAft>
                <a:spcPts val="0"/>
              </a:spcAft>
              <a:buClrTx/>
              <a:buSzTx/>
              <a:buFont typeface="+mj-lt"/>
              <a:buAutoNum type="arabicPeriod"/>
              <a:tabLst>
                <a:tab pos="241935" algn="l"/>
              </a:tabLst>
              <a:defRPr/>
            </a:pPr>
            <a:r>
              <a:rPr kumimoji="0" lang="en-US" sz="5400" b="0" i="0" u="none" strike="noStrike" kern="1200" cap="none" spc="0" normalizeH="0" baseline="0" noProof="0" dirty="0">
                <a:ln>
                  <a:noFill/>
                </a:ln>
                <a:solidFill>
                  <a:prstClr val="black"/>
                </a:solidFill>
                <a:effectLst/>
                <a:uLnTx/>
                <a:uFillTx/>
                <a:latin typeface="Times New Roman"/>
                <a:ea typeface="+mn-ea"/>
                <a:cs typeface="Times New Roman"/>
              </a:rPr>
              <a:t>Preparation (understand the assignment and choose a topic) </a:t>
            </a:r>
          </a:p>
          <a:p>
            <a:pPr marL="526415" marR="5080" lvl="0" indent="-514350" algn="l" defTabSz="951799" rtl="0" eaLnBrk="1" fontAlgn="auto" latinLnBrk="0" hangingPunct="1">
              <a:lnSpc>
                <a:spcPct val="150000"/>
              </a:lnSpc>
              <a:spcBef>
                <a:spcPts val="430"/>
              </a:spcBef>
              <a:spcAft>
                <a:spcPts val="0"/>
              </a:spcAft>
              <a:buClrTx/>
              <a:buSzTx/>
              <a:buFont typeface="+mj-lt"/>
              <a:buAutoNum type="arabicPeriod"/>
              <a:tabLst>
                <a:tab pos="241935" algn="l"/>
              </a:tabLst>
              <a:defRPr/>
            </a:pPr>
            <a:r>
              <a:rPr kumimoji="0" lang="en-US" sz="5400" b="0" i="0" u="none" strike="noStrike" kern="1200" cap="none" spc="0" normalizeH="0" baseline="0" noProof="0" dirty="0">
                <a:ln>
                  <a:noFill/>
                </a:ln>
                <a:solidFill>
                  <a:prstClr val="black"/>
                </a:solidFill>
                <a:effectLst/>
                <a:uLnTx/>
                <a:uFillTx/>
                <a:latin typeface="Times New Roman"/>
                <a:ea typeface="+mn-ea"/>
                <a:cs typeface="Times New Roman"/>
              </a:rPr>
              <a:t>Writing </a:t>
            </a:r>
          </a:p>
          <a:p>
            <a:pPr marL="526415" marR="5080" lvl="0" indent="-514350" algn="l" defTabSz="951799" rtl="0" eaLnBrk="1" fontAlgn="auto" latinLnBrk="0" hangingPunct="1">
              <a:lnSpc>
                <a:spcPct val="150000"/>
              </a:lnSpc>
              <a:spcBef>
                <a:spcPts val="430"/>
              </a:spcBef>
              <a:spcAft>
                <a:spcPts val="0"/>
              </a:spcAft>
              <a:buClrTx/>
              <a:buSzTx/>
              <a:buFont typeface="+mj-lt"/>
              <a:buAutoNum type="arabicPeriod"/>
              <a:tabLst>
                <a:tab pos="241935" algn="l"/>
              </a:tabLst>
              <a:defRPr/>
            </a:pPr>
            <a:r>
              <a:rPr kumimoji="0" lang="en-US" sz="5400" b="0" i="0" u="none" strike="noStrike" kern="1200" cap="none" spc="0" normalizeH="0" baseline="0" noProof="0" dirty="0">
                <a:ln>
                  <a:noFill/>
                </a:ln>
                <a:solidFill>
                  <a:prstClr val="black"/>
                </a:solidFill>
                <a:effectLst/>
                <a:uLnTx/>
                <a:uFillTx/>
                <a:latin typeface="Times New Roman"/>
                <a:ea typeface="+mn-ea"/>
                <a:cs typeface="Times New Roman"/>
              </a:rPr>
              <a:t>Revision </a:t>
            </a:r>
          </a:p>
        </p:txBody>
      </p:sp>
    </p:spTree>
    <p:extLst>
      <p:ext uri="{BB962C8B-B14F-4D97-AF65-F5344CB8AC3E}">
        <p14:creationId xmlns:p14="http://schemas.microsoft.com/office/powerpoint/2010/main" val="32022598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598" y="-1"/>
            <a:ext cx="13004801" cy="73152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2733" y="241776"/>
            <a:ext cx="12504115" cy="6808013"/>
          </a:xfrm>
          <a:prstGeom prst="rect">
            <a:avLst/>
          </a:prstGeom>
          <a:ln w="6350" cap="flat" cmpd="sng" algn="ctr">
            <a:noFill/>
            <a:prstDash val="solid"/>
          </a:ln>
          <a:effectLst>
            <a:softEdge rad="0"/>
          </a:effectLst>
        </p:spPr>
        <p:txBody>
          <a:bodyPr/>
          <a:lstStyle/>
          <a:p>
            <a:pPr marL="0" marR="0" lvl="0" indent="0" algn="l" defTabSz="951799"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6" name="Picture 5" descr="A logo of a university&#10;&#10;Description automatically generated">
            <a:extLst>
              <a:ext uri="{FF2B5EF4-FFF2-40B4-BE49-F238E27FC236}">
                <a16:creationId xmlns:a16="http://schemas.microsoft.com/office/drawing/2014/main" id="{2BE31AD7-DBE4-F5CB-46A6-8889CF0CF4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5190" y="230413"/>
            <a:ext cx="1117601" cy="1097280"/>
          </a:xfrm>
          <a:prstGeom prst="rect">
            <a:avLst/>
          </a:prstGeom>
          <a:ln>
            <a:noFill/>
          </a:ln>
          <a:effectLst>
            <a:softEdge rad="112500"/>
          </a:effectLst>
        </p:spPr>
      </p:pic>
      <p:sp>
        <p:nvSpPr>
          <p:cNvPr id="8" name="object 2">
            <a:extLst>
              <a:ext uri="{FF2B5EF4-FFF2-40B4-BE49-F238E27FC236}">
                <a16:creationId xmlns:a16="http://schemas.microsoft.com/office/drawing/2014/main" id="{171B205F-DF0B-0A54-F5E3-2C5F4CE2DDAA}"/>
              </a:ext>
            </a:extLst>
          </p:cNvPr>
          <p:cNvSpPr txBox="1">
            <a:spLocks/>
          </p:cNvSpPr>
          <p:nvPr/>
        </p:nvSpPr>
        <p:spPr>
          <a:xfrm>
            <a:off x="2506949" y="248380"/>
            <a:ext cx="6449695" cy="988091"/>
          </a:xfrm>
          <a:prstGeom prst="rect">
            <a:avLst/>
          </a:prstGeom>
        </p:spPr>
        <p:txBody>
          <a:bodyPr vert="horz" wrap="square" lIns="0" tIns="12700" rIns="0" bIns="0" rtlCol="0" anchor="ctr">
            <a:spAutoFit/>
          </a:bodyPr>
          <a:lstStyle>
            <a:lvl1pPr algn="l" defTabSz="975321" rtl="0" eaLnBrk="1" latinLnBrk="0" hangingPunct="1">
              <a:lnSpc>
                <a:spcPct val="90000"/>
              </a:lnSpc>
              <a:spcBef>
                <a:spcPct val="0"/>
              </a:spcBef>
              <a:buNone/>
              <a:defRPr lang="en-US" sz="4480" i="0" kern="1200" cap="none" spc="0" baseline="0" dirty="0">
                <a:solidFill>
                  <a:schemeClr val="tx1">
                    <a:lumMod val="85000"/>
                    <a:lumOff val="15000"/>
                  </a:schemeClr>
                </a:solidFill>
                <a:effectLst/>
                <a:latin typeface="+mj-lt"/>
                <a:ea typeface="+mn-ea"/>
                <a:cs typeface="+mn-cs"/>
              </a:defRPr>
            </a:lvl1pPr>
          </a:lstStyle>
          <a:p>
            <a:pPr marL="12065" marR="5080" lvl="0" algn="ctr" defTabSz="951799" rtl="0" eaLnBrk="1" fontAlgn="auto" latinLnBrk="0" hangingPunct="1">
              <a:lnSpc>
                <a:spcPct val="150000"/>
              </a:lnSpc>
              <a:spcBef>
                <a:spcPts val="430"/>
              </a:spcBef>
              <a:spcAft>
                <a:spcPts val="0"/>
              </a:spcAft>
              <a:buClrTx/>
              <a:buSzTx/>
              <a:tabLst>
                <a:tab pos="241935" algn="l"/>
              </a:tabLst>
              <a:defRPr/>
            </a:pPr>
            <a:r>
              <a:rPr kumimoji="0" lang="en-US" sz="4800" b="1" i="0" u="none" strike="noStrike" kern="1200" cap="none" spc="0" normalizeH="0" baseline="0" noProof="0" dirty="0">
                <a:ln>
                  <a:noFill/>
                </a:ln>
                <a:solidFill>
                  <a:prstClr val="black"/>
                </a:solidFill>
                <a:effectLst/>
                <a:uLnTx/>
                <a:uFillTx/>
                <a:latin typeface="Times New Roman"/>
                <a:ea typeface="+mn-ea"/>
                <a:cs typeface="Times New Roman"/>
              </a:rPr>
              <a:t>Preparation</a:t>
            </a:r>
          </a:p>
        </p:txBody>
      </p:sp>
      <p:sp>
        <p:nvSpPr>
          <p:cNvPr id="3" name="TextBox 2">
            <a:extLst>
              <a:ext uri="{FF2B5EF4-FFF2-40B4-BE49-F238E27FC236}">
                <a16:creationId xmlns:a16="http://schemas.microsoft.com/office/drawing/2014/main" id="{940D2727-B3DB-2110-E49C-113CA2DFA859}"/>
              </a:ext>
            </a:extLst>
          </p:cNvPr>
          <p:cNvSpPr txBox="1"/>
          <p:nvPr/>
        </p:nvSpPr>
        <p:spPr>
          <a:xfrm>
            <a:off x="294290" y="1880972"/>
            <a:ext cx="12332558" cy="4524315"/>
          </a:xfrm>
          <a:prstGeom prst="rect">
            <a:avLst/>
          </a:prstGeom>
          <a:noFill/>
        </p:spPr>
        <p:txBody>
          <a:bodyPr wrap="square">
            <a:spAutoFit/>
          </a:bodyPr>
          <a:lstStyle/>
          <a:p>
            <a:r>
              <a:rPr kumimoji="0" lang="en-US" sz="3600" b="0" i="0" u="none" strike="noStrike" kern="1200" cap="none" spc="0" normalizeH="0" baseline="0" noProof="0" dirty="0">
                <a:ln>
                  <a:noFill/>
                </a:ln>
                <a:solidFill>
                  <a:prstClr val="black"/>
                </a:solidFill>
                <a:effectLst/>
                <a:uLnTx/>
                <a:uFillTx/>
                <a:latin typeface="Times New Roman"/>
                <a:ea typeface="+mn-ea"/>
                <a:cs typeface="Times New Roman"/>
              </a:rPr>
              <a:t>(understand the assignment and choose a topic) </a:t>
            </a:r>
          </a:p>
          <a:p>
            <a:endParaRPr lang="en-US" sz="3600" dirty="0">
              <a:solidFill>
                <a:prstClr val="black"/>
              </a:solidFill>
              <a:latin typeface="Times New Roman"/>
              <a:cs typeface="Times New Roman"/>
            </a:endParaRPr>
          </a:p>
          <a:p>
            <a:r>
              <a:rPr lang="en-US" sz="3600" dirty="0">
                <a:solidFill>
                  <a:prstClr val="black"/>
                </a:solidFill>
                <a:latin typeface="Times New Roman"/>
                <a:cs typeface="Times New Roman"/>
              </a:rPr>
              <a:t>Once you choose a topic, you should come with initial thesis </a:t>
            </a:r>
          </a:p>
          <a:p>
            <a:endParaRPr lang="en-US" sz="3600" dirty="0">
              <a:solidFill>
                <a:prstClr val="black"/>
              </a:solidFill>
              <a:latin typeface="Times New Roman"/>
              <a:cs typeface="Times New Roman"/>
            </a:endParaRPr>
          </a:p>
          <a:p>
            <a:r>
              <a:rPr lang="en-US" sz="3600" dirty="0">
                <a:solidFill>
                  <a:prstClr val="black"/>
                </a:solidFill>
                <a:latin typeface="Times New Roman"/>
                <a:cs typeface="Times New Roman"/>
              </a:rPr>
              <a:t>Initial thesis , this is the main point you want to make in the essay or the position you going to argue for. </a:t>
            </a:r>
          </a:p>
          <a:p>
            <a:endParaRPr lang="en-US" sz="3600" dirty="0">
              <a:solidFill>
                <a:prstClr val="black"/>
              </a:solidFill>
              <a:latin typeface="Times New Roman"/>
              <a:cs typeface="Times New Roman"/>
            </a:endParaRPr>
          </a:p>
          <a:p>
            <a:r>
              <a:rPr lang="en-US" sz="3600" dirty="0">
                <a:solidFill>
                  <a:prstClr val="black"/>
                </a:solidFill>
                <a:latin typeface="Times New Roman"/>
                <a:cs typeface="Times New Roman"/>
              </a:rPr>
              <a:t>You need to start with a clear idea of what you want to say. </a:t>
            </a:r>
            <a:endParaRPr lang="en-MY" sz="3200" dirty="0"/>
          </a:p>
        </p:txBody>
      </p:sp>
    </p:spTree>
    <p:extLst>
      <p:ext uri="{BB962C8B-B14F-4D97-AF65-F5344CB8AC3E}">
        <p14:creationId xmlns:p14="http://schemas.microsoft.com/office/powerpoint/2010/main" val="17501530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598" y="-1"/>
            <a:ext cx="13004801" cy="73152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2733" y="241776"/>
            <a:ext cx="12504115" cy="6808013"/>
          </a:xfrm>
          <a:prstGeom prst="rect">
            <a:avLst/>
          </a:prstGeom>
          <a:ln w="6350" cap="flat" cmpd="sng" algn="ctr">
            <a:noFill/>
            <a:prstDash val="solid"/>
          </a:ln>
          <a:effectLst>
            <a:softEdge rad="0"/>
          </a:effectLst>
        </p:spPr>
        <p:txBody>
          <a:bodyPr/>
          <a:lstStyle/>
          <a:p>
            <a:pPr marL="0" marR="0" lvl="0" indent="0" algn="l" defTabSz="951799"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6" name="Picture 5" descr="A logo of a university&#10;&#10;Description automatically generated">
            <a:extLst>
              <a:ext uri="{FF2B5EF4-FFF2-40B4-BE49-F238E27FC236}">
                <a16:creationId xmlns:a16="http://schemas.microsoft.com/office/drawing/2014/main" id="{2BE31AD7-DBE4-F5CB-46A6-8889CF0CF4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5190" y="230413"/>
            <a:ext cx="1117601" cy="1097280"/>
          </a:xfrm>
          <a:prstGeom prst="rect">
            <a:avLst/>
          </a:prstGeom>
          <a:ln>
            <a:noFill/>
          </a:ln>
          <a:effectLst>
            <a:softEdge rad="112500"/>
          </a:effectLst>
        </p:spPr>
      </p:pic>
      <p:sp>
        <p:nvSpPr>
          <p:cNvPr id="8" name="object 2">
            <a:extLst>
              <a:ext uri="{FF2B5EF4-FFF2-40B4-BE49-F238E27FC236}">
                <a16:creationId xmlns:a16="http://schemas.microsoft.com/office/drawing/2014/main" id="{171B205F-DF0B-0A54-F5E3-2C5F4CE2DDAA}"/>
              </a:ext>
            </a:extLst>
          </p:cNvPr>
          <p:cNvSpPr txBox="1">
            <a:spLocks/>
          </p:cNvSpPr>
          <p:nvPr/>
        </p:nvSpPr>
        <p:spPr>
          <a:xfrm>
            <a:off x="2506949" y="248380"/>
            <a:ext cx="6449695" cy="988091"/>
          </a:xfrm>
          <a:prstGeom prst="rect">
            <a:avLst/>
          </a:prstGeom>
        </p:spPr>
        <p:txBody>
          <a:bodyPr vert="horz" wrap="square" lIns="0" tIns="12700" rIns="0" bIns="0" rtlCol="0" anchor="ctr">
            <a:spAutoFit/>
          </a:bodyPr>
          <a:lstStyle>
            <a:lvl1pPr algn="l" defTabSz="975321" rtl="0" eaLnBrk="1" latinLnBrk="0" hangingPunct="1">
              <a:lnSpc>
                <a:spcPct val="90000"/>
              </a:lnSpc>
              <a:spcBef>
                <a:spcPct val="0"/>
              </a:spcBef>
              <a:buNone/>
              <a:defRPr lang="en-US" sz="4480" i="0" kern="1200" cap="none" spc="0" baseline="0" dirty="0">
                <a:solidFill>
                  <a:schemeClr val="tx1">
                    <a:lumMod val="85000"/>
                    <a:lumOff val="15000"/>
                  </a:schemeClr>
                </a:solidFill>
                <a:effectLst/>
                <a:latin typeface="+mj-lt"/>
                <a:ea typeface="+mn-ea"/>
                <a:cs typeface="+mn-cs"/>
              </a:defRPr>
            </a:lvl1pPr>
          </a:lstStyle>
          <a:p>
            <a:pPr marL="12065" marR="5080" lvl="0" indent="0" algn="ctr" defTabSz="951799" rtl="0" eaLnBrk="1" fontAlgn="auto" latinLnBrk="0" hangingPunct="1">
              <a:lnSpc>
                <a:spcPct val="150000"/>
              </a:lnSpc>
              <a:spcBef>
                <a:spcPts val="430"/>
              </a:spcBef>
              <a:spcAft>
                <a:spcPts val="0"/>
              </a:spcAft>
              <a:buClrTx/>
              <a:buSzTx/>
              <a:buFontTx/>
              <a:buNone/>
              <a:tabLst>
                <a:tab pos="241935" algn="l"/>
              </a:tabLst>
              <a:defRPr/>
            </a:pPr>
            <a:r>
              <a:rPr kumimoji="0" lang="en-US" sz="4800" b="1" i="0" u="none" strike="noStrike" kern="1200" cap="none" spc="0" normalizeH="0" baseline="0" noProof="0" dirty="0">
                <a:ln>
                  <a:noFill/>
                </a:ln>
                <a:solidFill>
                  <a:prstClr val="black"/>
                </a:solidFill>
                <a:effectLst/>
                <a:uLnTx/>
                <a:uFillTx/>
                <a:latin typeface="Times New Roman"/>
                <a:ea typeface="+mn-ea"/>
                <a:cs typeface="Times New Roman"/>
              </a:rPr>
              <a:t>Then </a:t>
            </a:r>
          </a:p>
        </p:txBody>
      </p:sp>
      <p:sp>
        <p:nvSpPr>
          <p:cNvPr id="3" name="TextBox 2">
            <a:extLst>
              <a:ext uri="{FF2B5EF4-FFF2-40B4-BE49-F238E27FC236}">
                <a16:creationId xmlns:a16="http://schemas.microsoft.com/office/drawing/2014/main" id="{940D2727-B3DB-2110-E49C-113CA2DFA859}"/>
              </a:ext>
            </a:extLst>
          </p:cNvPr>
          <p:cNvSpPr txBox="1"/>
          <p:nvPr/>
        </p:nvSpPr>
        <p:spPr>
          <a:xfrm>
            <a:off x="294290" y="1880972"/>
            <a:ext cx="12332558" cy="3323987"/>
          </a:xfrm>
          <a:prstGeom prst="rect">
            <a:avLst/>
          </a:prstGeom>
          <a:noFill/>
        </p:spPr>
        <p:txBody>
          <a:bodyPr wrap="square">
            <a:spAutoFit/>
          </a:bodyPr>
          <a:lstStyle/>
          <a:p>
            <a:pPr marL="0" marR="0" lvl="0" indent="0" algn="l" defTabSz="951799"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Times New Roman"/>
                <a:ea typeface="+mn-ea"/>
                <a:cs typeface="Times New Roman"/>
              </a:rPr>
              <a:t>Create outline and plan you essay structure to say on track. </a:t>
            </a:r>
          </a:p>
          <a:p>
            <a:pPr marL="0" marR="0" lvl="0" indent="0" algn="l" defTabSz="951799" rtl="0" eaLnBrk="1" fontAlgn="auto" latinLnBrk="0" hangingPunct="1">
              <a:lnSpc>
                <a:spcPct val="100000"/>
              </a:lnSpc>
              <a:spcBef>
                <a:spcPts val="0"/>
              </a:spcBef>
              <a:spcAft>
                <a:spcPts val="0"/>
              </a:spcAft>
              <a:buClrTx/>
              <a:buSzTx/>
              <a:buFontTx/>
              <a:buNone/>
              <a:tabLst/>
              <a:defRPr/>
            </a:pPr>
            <a:endParaRPr lang="en-US" sz="5400" dirty="0">
              <a:solidFill>
                <a:prstClr val="black"/>
              </a:solidFill>
              <a:latin typeface="Times New Roman"/>
              <a:cs typeface="Times New Roman"/>
            </a:endParaRPr>
          </a:p>
          <a:p>
            <a:pPr marL="0" marR="0" lvl="0" indent="0" algn="l" defTabSz="951799" rtl="0" eaLnBrk="1" fontAlgn="auto" latinLnBrk="0" hangingPunct="1">
              <a:lnSpc>
                <a:spcPct val="100000"/>
              </a:lnSpc>
              <a:spcBef>
                <a:spcPts val="0"/>
              </a:spcBef>
              <a:spcAft>
                <a:spcPts val="0"/>
              </a:spcAft>
              <a:buClrTx/>
              <a:buSzTx/>
              <a:buFontTx/>
              <a:buNone/>
              <a:tabLst/>
              <a:defRPr/>
            </a:pPr>
            <a:endParaRPr kumimoji="0" lang="en-MY" sz="4800" b="0" i="0" u="none" strike="noStrike" kern="1200" cap="none" spc="0" normalizeH="0" baseline="0" noProof="0" dirty="0">
              <a:ln>
                <a:noFill/>
              </a:ln>
              <a:solidFill>
                <a:prstClr val="black"/>
              </a:solidFill>
              <a:effectLst/>
              <a:uLnTx/>
              <a:uFillTx/>
              <a:latin typeface="Franklin Gothic Book" panose="02020404030301010803"/>
              <a:ea typeface="+mn-ea"/>
              <a:cs typeface="+mn-cs"/>
            </a:endParaRPr>
          </a:p>
        </p:txBody>
      </p:sp>
    </p:spTree>
    <p:extLst>
      <p:ext uri="{BB962C8B-B14F-4D97-AF65-F5344CB8AC3E}">
        <p14:creationId xmlns:p14="http://schemas.microsoft.com/office/powerpoint/2010/main" val="28669275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598" y="-1"/>
            <a:ext cx="13004801" cy="73152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2733" y="241776"/>
            <a:ext cx="12504115" cy="6808013"/>
          </a:xfrm>
          <a:prstGeom prst="rect">
            <a:avLst/>
          </a:prstGeom>
          <a:ln w="6350" cap="flat" cmpd="sng" algn="ctr">
            <a:noFill/>
            <a:prstDash val="solid"/>
          </a:ln>
          <a:effectLst>
            <a:softEdge rad="0"/>
          </a:effectLst>
        </p:spPr>
        <p:txBody>
          <a:bodyPr/>
          <a:lstStyle/>
          <a:p>
            <a:pPr marL="0" marR="0" lvl="0" indent="0" algn="l" defTabSz="951799"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6" name="Picture 5" descr="A logo of a university&#10;&#10;Description automatically generated">
            <a:extLst>
              <a:ext uri="{FF2B5EF4-FFF2-40B4-BE49-F238E27FC236}">
                <a16:creationId xmlns:a16="http://schemas.microsoft.com/office/drawing/2014/main" id="{2BE31AD7-DBE4-F5CB-46A6-8889CF0CF4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5190" y="230413"/>
            <a:ext cx="1117601" cy="1097280"/>
          </a:xfrm>
          <a:prstGeom prst="rect">
            <a:avLst/>
          </a:prstGeom>
          <a:ln>
            <a:noFill/>
          </a:ln>
          <a:effectLst>
            <a:softEdge rad="112500"/>
          </a:effectLst>
        </p:spPr>
      </p:pic>
      <p:sp>
        <p:nvSpPr>
          <p:cNvPr id="8" name="object 2">
            <a:extLst>
              <a:ext uri="{FF2B5EF4-FFF2-40B4-BE49-F238E27FC236}">
                <a16:creationId xmlns:a16="http://schemas.microsoft.com/office/drawing/2014/main" id="{171B205F-DF0B-0A54-F5E3-2C5F4CE2DDAA}"/>
              </a:ext>
            </a:extLst>
          </p:cNvPr>
          <p:cNvSpPr txBox="1">
            <a:spLocks/>
          </p:cNvSpPr>
          <p:nvPr/>
        </p:nvSpPr>
        <p:spPr>
          <a:xfrm>
            <a:off x="2506949" y="248380"/>
            <a:ext cx="6449695" cy="988091"/>
          </a:xfrm>
          <a:prstGeom prst="rect">
            <a:avLst/>
          </a:prstGeom>
        </p:spPr>
        <p:txBody>
          <a:bodyPr vert="horz" wrap="square" lIns="0" tIns="12700" rIns="0" bIns="0" rtlCol="0" anchor="ctr">
            <a:spAutoFit/>
          </a:bodyPr>
          <a:lstStyle>
            <a:lvl1pPr algn="l" defTabSz="975321" rtl="0" eaLnBrk="1" latinLnBrk="0" hangingPunct="1">
              <a:lnSpc>
                <a:spcPct val="90000"/>
              </a:lnSpc>
              <a:spcBef>
                <a:spcPct val="0"/>
              </a:spcBef>
              <a:buNone/>
              <a:defRPr lang="en-US" sz="4480" i="0" kern="1200" cap="none" spc="0" baseline="0" dirty="0">
                <a:solidFill>
                  <a:schemeClr val="tx1">
                    <a:lumMod val="85000"/>
                    <a:lumOff val="15000"/>
                  </a:schemeClr>
                </a:solidFill>
                <a:effectLst/>
                <a:latin typeface="+mj-lt"/>
                <a:ea typeface="+mn-ea"/>
                <a:cs typeface="+mn-cs"/>
              </a:defRPr>
            </a:lvl1pPr>
          </a:lstStyle>
          <a:p>
            <a:pPr marL="12065" marR="5080" lvl="0" indent="0" algn="ctr" defTabSz="951799" rtl="0" eaLnBrk="1" fontAlgn="auto" latinLnBrk="0" hangingPunct="1">
              <a:lnSpc>
                <a:spcPct val="150000"/>
              </a:lnSpc>
              <a:spcBef>
                <a:spcPts val="430"/>
              </a:spcBef>
              <a:spcAft>
                <a:spcPts val="0"/>
              </a:spcAft>
              <a:buClrTx/>
              <a:buSzTx/>
              <a:buFontTx/>
              <a:buNone/>
              <a:tabLst>
                <a:tab pos="241935" algn="l"/>
              </a:tabLst>
              <a:defRPr/>
            </a:pPr>
            <a:r>
              <a:rPr lang="en-US" sz="4800" dirty="0"/>
              <a:t>Writing (Introduction)</a:t>
            </a:r>
            <a:endParaRPr kumimoji="0" lang="en-US" sz="4800" b="1" i="0" u="none" strike="noStrike" kern="1200" cap="none" spc="0" normalizeH="0" baseline="0" noProof="0" dirty="0">
              <a:ln>
                <a:noFill/>
              </a:ln>
              <a:solidFill>
                <a:prstClr val="black"/>
              </a:solidFill>
              <a:effectLst/>
              <a:uLnTx/>
              <a:uFillTx/>
              <a:latin typeface="Times New Roman"/>
              <a:ea typeface="+mn-ea"/>
              <a:cs typeface="Times New Roman"/>
            </a:endParaRPr>
          </a:p>
        </p:txBody>
      </p:sp>
      <p:sp>
        <p:nvSpPr>
          <p:cNvPr id="3" name="TextBox 2">
            <a:extLst>
              <a:ext uri="{FF2B5EF4-FFF2-40B4-BE49-F238E27FC236}">
                <a16:creationId xmlns:a16="http://schemas.microsoft.com/office/drawing/2014/main" id="{940D2727-B3DB-2110-E49C-113CA2DFA859}"/>
              </a:ext>
            </a:extLst>
          </p:cNvPr>
          <p:cNvSpPr txBox="1"/>
          <p:nvPr/>
        </p:nvSpPr>
        <p:spPr>
          <a:xfrm>
            <a:off x="294290" y="1880972"/>
            <a:ext cx="12332558" cy="4893647"/>
          </a:xfrm>
          <a:prstGeom prst="rect">
            <a:avLst/>
          </a:prstGeom>
          <a:noFill/>
        </p:spPr>
        <p:txBody>
          <a:bodyPr wrap="square">
            <a:spAutoFit/>
          </a:bodyPr>
          <a:lstStyle/>
          <a:p>
            <a:pPr>
              <a:buFont typeface="Wingdings" panose="05000000000000000000" pitchFamily="2" charset="2"/>
              <a:buChar char="q"/>
            </a:pPr>
            <a:r>
              <a:rPr lang="en-US" sz="2400" dirty="0">
                <a:latin typeface="Times New Roman" panose="02020603050405020304" pitchFamily="18" charset="0"/>
                <a:cs typeface="Times New Roman" panose="02020603050405020304" pitchFamily="18" charset="0"/>
              </a:rPr>
              <a:t>Now we're moving on to writing. </a:t>
            </a:r>
          </a:p>
          <a:p>
            <a:pPr>
              <a:buFont typeface="Wingdings" panose="05000000000000000000" pitchFamily="2" charset="2"/>
              <a:buChar char="q"/>
            </a:pPr>
            <a:r>
              <a:rPr lang="en-US" sz="2400" dirty="0">
                <a:latin typeface="Times New Roman" panose="02020603050405020304" pitchFamily="18" charset="0"/>
                <a:cs typeface="Times New Roman" panose="02020603050405020304" pitchFamily="18" charset="0"/>
              </a:rPr>
              <a:t>Every essay starts off with an introduction. It's important to grab the readers interest right off and inform them what will be covered in the essay. </a:t>
            </a:r>
          </a:p>
          <a:p>
            <a:pPr>
              <a:buFont typeface="Wingdings" panose="05000000000000000000" pitchFamily="2" charset="2"/>
              <a:buChar char="q"/>
            </a:pPr>
            <a:r>
              <a:rPr lang="en-US" sz="2400" dirty="0">
                <a:latin typeface="Times New Roman" panose="02020603050405020304" pitchFamily="18" charset="0"/>
                <a:cs typeface="Times New Roman" panose="02020603050405020304" pitchFamily="18" charset="0"/>
              </a:rPr>
              <a:t>Hook the reader in the </a:t>
            </a:r>
            <a:r>
              <a:rPr lang="en-US" sz="2400" b="1" dirty="0">
                <a:latin typeface="Times New Roman" panose="02020603050405020304" pitchFamily="18" charset="0"/>
                <a:cs typeface="Times New Roman" panose="02020603050405020304" pitchFamily="18" charset="0"/>
              </a:rPr>
              <a:t>first sentence </a:t>
            </a:r>
          </a:p>
          <a:p>
            <a:pPr>
              <a:buFont typeface="Wingdings" panose="05000000000000000000" pitchFamily="2" charset="2"/>
              <a:buChar char="q"/>
            </a:pPr>
            <a:r>
              <a:rPr lang="en-US" sz="2400" dirty="0">
                <a:highlight>
                  <a:srgbClr val="FFFF00"/>
                </a:highlight>
                <a:latin typeface="Times New Roman" panose="02020603050405020304" pitchFamily="18" charset="0"/>
                <a:cs typeface="Times New Roman" panose="02020603050405020304" pitchFamily="18" charset="0"/>
              </a:rPr>
              <a:t>Then give context. </a:t>
            </a:r>
            <a:r>
              <a:rPr lang="en-US" sz="2400" dirty="0">
                <a:latin typeface="Times New Roman" panose="02020603050405020304" pitchFamily="18" charset="0"/>
                <a:cs typeface="Times New Roman" panose="02020603050405020304" pitchFamily="18" charset="0"/>
              </a:rPr>
              <a:t>They'll help your reader understand your argument. This might involve </a:t>
            </a:r>
            <a:r>
              <a:rPr lang="en-US" sz="2400" b="1" dirty="0">
                <a:latin typeface="Times New Roman" panose="02020603050405020304" pitchFamily="18" charset="0"/>
                <a:cs typeface="Times New Roman" panose="02020603050405020304" pitchFamily="18" charset="0"/>
              </a:rPr>
              <a:t>providing brief background information, giving an overview of important academic work or debates on the topic, and explaining difficult terms.</a:t>
            </a:r>
            <a:r>
              <a:rPr lang="en-US" sz="2400" dirty="0">
                <a:latin typeface="Times New Roman" panose="02020603050405020304" pitchFamily="18" charset="0"/>
                <a:cs typeface="Times New Roman" panose="02020603050405020304" pitchFamily="18" charset="0"/>
              </a:rPr>
              <a:t> But don't overdo it just enough to give the reader a taste you know. </a:t>
            </a:r>
          </a:p>
          <a:p>
            <a:pPr>
              <a:buFont typeface="Wingdings" panose="05000000000000000000" pitchFamily="2" charset="2"/>
              <a:buChar char="q"/>
            </a:pPr>
            <a:r>
              <a:rPr lang="en-US" sz="2400" dirty="0">
                <a:latin typeface="Times New Roman" panose="02020603050405020304" pitchFamily="18" charset="0"/>
                <a:cs typeface="Times New Roman" panose="02020603050405020304" pitchFamily="18" charset="0"/>
              </a:rPr>
              <a:t>Next, remember the </a:t>
            </a:r>
            <a:r>
              <a:rPr lang="en-US" sz="2400" dirty="0">
                <a:highlight>
                  <a:srgbClr val="FFFF00"/>
                </a:highlight>
                <a:latin typeface="Times New Roman" panose="02020603050405020304" pitchFamily="18" charset="0"/>
                <a:cs typeface="Times New Roman" panose="02020603050405020304" pitchFamily="18" charset="0"/>
              </a:rPr>
              <a:t>thesis statement </a:t>
            </a:r>
            <a:r>
              <a:rPr lang="en-US" sz="2400" dirty="0">
                <a:latin typeface="Times New Roman" panose="02020603050405020304" pitchFamily="18" charset="0"/>
                <a:cs typeface="Times New Roman" panose="02020603050405020304" pitchFamily="18" charset="0"/>
              </a:rPr>
              <a:t>from before. Tell the reader </a:t>
            </a:r>
            <a:r>
              <a:rPr lang="en-US" sz="2400" dirty="0">
                <a:highlight>
                  <a:srgbClr val="FFFF00"/>
                </a:highlight>
                <a:latin typeface="Times New Roman" panose="02020603050405020304" pitchFamily="18" charset="0"/>
                <a:cs typeface="Times New Roman" panose="02020603050405020304" pitchFamily="18" charset="0"/>
              </a:rPr>
              <a:t>the central argument you're going to make</a:t>
            </a:r>
            <a:r>
              <a:rPr lang="en-US" sz="2400" dirty="0">
                <a:latin typeface="Times New Roman" panose="02020603050405020304" pitchFamily="18" charset="0"/>
                <a:cs typeface="Times New Roman" panose="02020603050405020304" pitchFamily="18" charset="0"/>
              </a:rPr>
              <a:t>. The thesis statement is usually one or two sentences long, and it drives the whole essay, so make sure to spend some time on this part. </a:t>
            </a:r>
          </a:p>
          <a:p>
            <a:pPr>
              <a:buFont typeface="Wingdings" panose="05000000000000000000" pitchFamily="2" charset="2"/>
              <a:buChar char="q"/>
            </a:pPr>
            <a:r>
              <a:rPr lang="en-US" sz="2400" dirty="0">
                <a:latin typeface="Times New Roman" panose="02020603050405020304" pitchFamily="18" charset="0"/>
                <a:cs typeface="Times New Roman" panose="02020603050405020304" pitchFamily="18" charset="0"/>
              </a:rPr>
              <a:t>You can end your introduction section </a:t>
            </a:r>
            <a:r>
              <a:rPr lang="en-US" sz="2400" dirty="0">
                <a:highlight>
                  <a:srgbClr val="FFFF00"/>
                </a:highlight>
                <a:latin typeface="Times New Roman" panose="02020603050405020304" pitchFamily="18" charset="0"/>
                <a:cs typeface="Times New Roman" panose="02020603050405020304" pitchFamily="18" charset="0"/>
              </a:rPr>
              <a:t>with an overview of the essay so basically signposting your essay structure.</a:t>
            </a:r>
            <a:endParaRPr lang="en-MY" sz="2400" dirty="0">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56208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598" y="-1"/>
            <a:ext cx="13004801" cy="73152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2733" y="241776"/>
            <a:ext cx="12504115" cy="6808013"/>
          </a:xfrm>
          <a:prstGeom prst="rect">
            <a:avLst/>
          </a:prstGeom>
          <a:ln w="6350" cap="flat" cmpd="sng" algn="ctr">
            <a:noFill/>
            <a:prstDash val="solid"/>
          </a:ln>
          <a:effectLst>
            <a:softEdge rad="0"/>
          </a:effectLst>
        </p:spPr>
        <p:txBody>
          <a:bodyPr/>
          <a:lstStyle/>
          <a:p>
            <a:pPr marL="0" marR="0" lvl="0" indent="0" algn="l" defTabSz="951799"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6" name="Picture 5" descr="A logo of a university&#10;&#10;Description automatically generated">
            <a:extLst>
              <a:ext uri="{FF2B5EF4-FFF2-40B4-BE49-F238E27FC236}">
                <a16:creationId xmlns:a16="http://schemas.microsoft.com/office/drawing/2014/main" id="{2BE31AD7-DBE4-F5CB-46A6-8889CF0CF4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5190" y="230413"/>
            <a:ext cx="1117601" cy="1097280"/>
          </a:xfrm>
          <a:prstGeom prst="rect">
            <a:avLst/>
          </a:prstGeom>
          <a:ln>
            <a:noFill/>
          </a:ln>
          <a:effectLst>
            <a:softEdge rad="112500"/>
          </a:effectLst>
        </p:spPr>
      </p:pic>
      <p:sp>
        <p:nvSpPr>
          <p:cNvPr id="8" name="object 2">
            <a:extLst>
              <a:ext uri="{FF2B5EF4-FFF2-40B4-BE49-F238E27FC236}">
                <a16:creationId xmlns:a16="http://schemas.microsoft.com/office/drawing/2014/main" id="{171B205F-DF0B-0A54-F5E3-2C5F4CE2DDAA}"/>
              </a:ext>
            </a:extLst>
          </p:cNvPr>
          <p:cNvSpPr txBox="1">
            <a:spLocks/>
          </p:cNvSpPr>
          <p:nvPr/>
        </p:nvSpPr>
        <p:spPr>
          <a:xfrm>
            <a:off x="2506949" y="248380"/>
            <a:ext cx="6449695" cy="988091"/>
          </a:xfrm>
          <a:prstGeom prst="rect">
            <a:avLst/>
          </a:prstGeom>
        </p:spPr>
        <p:txBody>
          <a:bodyPr vert="horz" wrap="square" lIns="0" tIns="12700" rIns="0" bIns="0" rtlCol="0" anchor="ctr">
            <a:spAutoFit/>
          </a:bodyPr>
          <a:lstStyle>
            <a:lvl1pPr algn="l" defTabSz="975321" rtl="0" eaLnBrk="1" latinLnBrk="0" hangingPunct="1">
              <a:lnSpc>
                <a:spcPct val="90000"/>
              </a:lnSpc>
              <a:spcBef>
                <a:spcPct val="0"/>
              </a:spcBef>
              <a:buNone/>
              <a:defRPr lang="en-US" sz="4480" i="0" kern="1200" cap="none" spc="0" baseline="0" dirty="0">
                <a:solidFill>
                  <a:schemeClr val="tx1">
                    <a:lumMod val="85000"/>
                    <a:lumOff val="15000"/>
                  </a:schemeClr>
                </a:solidFill>
                <a:effectLst/>
                <a:latin typeface="+mj-lt"/>
                <a:ea typeface="+mn-ea"/>
                <a:cs typeface="+mn-cs"/>
              </a:defRPr>
            </a:lvl1pPr>
          </a:lstStyle>
          <a:p>
            <a:pPr marL="12065" marR="5080" lvl="0" indent="0" algn="ctr" defTabSz="951799" rtl="0" eaLnBrk="1" fontAlgn="auto" latinLnBrk="0" hangingPunct="1">
              <a:lnSpc>
                <a:spcPct val="150000"/>
              </a:lnSpc>
              <a:spcBef>
                <a:spcPts val="430"/>
              </a:spcBef>
              <a:spcAft>
                <a:spcPts val="0"/>
              </a:spcAft>
              <a:buClrTx/>
              <a:buSzTx/>
              <a:buFontTx/>
              <a:buNone/>
              <a:tabLst>
                <a:tab pos="241935" algn="l"/>
              </a:tabLst>
              <a:defRPr/>
            </a:pPr>
            <a:r>
              <a:rPr lang="en-US" sz="4800" dirty="0"/>
              <a:t>Writing (Body)</a:t>
            </a:r>
            <a:endParaRPr kumimoji="0" lang="en-US" sz="4800" b="1" i="0" u="none" strike="noStrike" kern="1200" cap="none" spc="0" normalizeH="0" baseline="0" noProof="0" dirty="0">
              <a:ln>
                <a:noFill/>
              </a:ln>
              <a:solidFill>
                <a:prstClr val="black"/>
              </a:solidFill>
              <a:effectLst/>
              <a:uLnTx/>
              <a:uFillTx/>
              <a:latin typeface="Times New Roman"/>
              <a:ea typeface="+mn-ea"/>
              <a:cs typeface="Times New Roman"/>
            </a:endParaRPr>
          </a:p>
        </p:txBody>
      </p:sp>
      <p:sp>
        <p:nvSpPr>
          <p:cNvPr id="3" name="TextBox 2">
            <a:extLst>
              <a:ext uri="{FF2B5EF4-FFF2-40B4-BE49-F238E27FC236}">
                <a16:creationId xmlns:a16="http://schemas.microsoft.com/office/drawing/2014/main" id="{940D2727-B3DB-2110-E49C-113CA2DFA859}"/>
              </a:ext>
            </a:extLst>
          </p:cNvPr>
          <p:cNvSpPr txBox="1"/>
          <p:nvPr/>
        </p:nvSpPr>
        <p:spPr>
          <a:xfrm>
            <a:off x="174752" y="1327693"/>
            <a:ext cx="12392327" cy="5632311"/>
          </a:xfrm>
          <a:prstGeom prst="rect">
            <a:avLst/>
          </a:prstGeom>
          <a:noFill/>
        </p:spPr>
        <p:txBody>
          <a:bodyPr wrap="square">
            <a:spAutoFit/>
          </a:bodyPr>
          <a:lstStyle/>
          <a:p>
            <a:pPr>
              <a:buFont typeface="Wingdings" panose="05000000000000000000" pitchFamily="2" charset="2"/>
              <a:buChar char="q"/>
            </a:pPr>
            <a:r>
              <a:rPr lang="en-US" sz="2400" dirty="0">
                <a:latin typeface="Times New Roman" panose="02020603050405020304" pitchFamily="18" charset="0"/>
                <a:cs typeface="Times New Roman" panose="02020603050405020304" pitchFamily="18" charset="0"/>
              </a:rPr>
              <a:t> Moving on to the body section. This is the longest part of your essay, usually around 60 to 80%.</a:t>
            </a:r>
          </a:p>
          <a:p>
            <a:pPr marL="457200" indent="-4572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Here is where you make arguments supporting your thesis, provide evidence, and develop your ideas. </a:t>
            </a:r>
          </a:p>
          <a:p>
            <a:pPr marL="457200" indent="-4572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To give your essay a clear structure, it is important to make use of paragraphs. Each paragraph should be centered around just one argument or idea.</a:t>
            </a:r>
          </a:p>
          <a:p>
            <a:pPr marL="457200" indent="-4572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Introduce the purpose of each paragraph using topic sentences. A good topic sentence makes the transition from the previous paragraph and introduces the argument to be made in this paragraph.</a:t>
            </a:r>
          </a:p>
          <a:p>
            <a:pPr marL="457200" indent="-4572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 After the topic sentence, present evidence by providing the reader with data, examples or quotes. Be sure to interpret and explain the evidence and show how it helps develop your overall argument. </a:t>
            </a:r>
            <a:endParaRPr lang="en-MY"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6575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screenshot of a paper&#10;&#10;Description automatically generated">
            <a:extLst>
              <a:ext uri="{FF2B5EF4-FFF2-40B4-BE49-F238E27FC236}">
                <a16:creationId xmlns:a16="http://schemas.microsoft.com/office/drawing/2014/main" id="{237BCC80-20D0-DF32-F5F4-7336E1F3708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9349" b="7040"/>
          <a:stretch/>
        </p:blipFill>
        <p:spPr>
          <a:xfrm>
            <a:off x="0" y="0"/>
            <a:ext cx="12801600" cy="7315200"/>
          </a:xfrm>
        </p:spPr>
      </p:pic>
    </p:spTree>
    <p:extLst>
      <p:ext uri="{BB962C8B-B14F-4D97-AF65-F5344CB8AC3E}">
        <p14:creationId xmlns:p14="http://schemas.microsoft.com/office/powerpoint/2010/main" val="993772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598" y="-1"/>
            <a:ext cx="13004801" cy="73152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2733" y="241776"/>
            <a:ext cx="12504115" cy="6808013"/>
          </a:xfrm>
          <a:prstGeom prst="rect">
            <a:avLst/>
          </a:prstGeom>
          <a:ln w="6350" cap="flat" cmpd="sng" algn="ctr">
            <a:noFill/>
            <a:prstDash val="solid"/>
          </a:ln>
          <a:effectLst>
            <a:softEdge rad="0"/>
          </a:effectLst>
        </p:spPr>
        <p:txBody>
          <a:bodyPr/>
          <a:lstStyle/>
          <a:p>
            <a:pPr marL="0" marR="0" lvl="0" indent="0" algn="l" defTabSz="951799"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6" name="Picture 5" descr="A logo of a university&#10;&#10;Description automatically generated">
            <a:extLst>
              <a:ext uri="{FF2B5EF4-FFF2-40B4-BE49-F238E27FC236}">
                <a16:creationId xmlns:a16="http://schemas.microsoft.com/office/drawing/2014/main" id="{2BE31AD7-DBE4-F5CB-46A6-8889CF0CF4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5190" y="230413"/>
            <a:ext cx="1117601" cy="1097280"/>
          </a:xfrm>
          <a:prstGeom prst="rect">
            <a:avLst/>
          </a:prstGeom>
          <a:ln>
            <a:noFill/>
          </a:ln>
          <a:effectLst>
            <a:softEdge rad="112500"/>
          </a:effectLst>
        </p:spPr>
      </p:pic>
      <p:sp>
        <p:nvSpPr>
          <p:cNvPr id="8" name="object 2">
            <a:extLst>
              <a:ext uri="{FF2B5EF4-FFF2-40B4-BE49-F238E27FC236}">
                <a16:creationId xmlns:a16="http://schemas.microsoft.com/office/drawing/2014/main" id="{171B205F-DF0B-0A54-F5E3-2C5F4CE2DDAA}"/>
              </a:ext>
            </a:extLst>
          </p:cNvPr>
          <p:cNvSpPr txBox="1">
            <a:spLocks/>
          </p:cNvSpPr>
          <p:nvPr/>
        </p:nvSpPr>
        <p:spPr>
          <a:xfrm>
            <a:off x="2506949" y="248380"/>
            <a:ext cx="6449695" cy="988091"/>
          </a:xfrm>
          <a:prstGeom prst="rect">
            <a:avLst/>
          </a:prstGeom>
        </p:spPr>
        <p:txBody>
          <a:bodyPr vert="horz" wrap="square" lIns="0" tIns="12700" rIns="0" bIns="0" rtlCol="0" anchor="ctr">
            <a:spAutoFit/>
          </a:bodyPr>
          <a:lstStyle>
            <a:lvl1pPr algn="l" defTabSz="975321" rtl="0" eaLnBrk="1" latinLnBrk="0" hangingPunct="1">
              <a:lnSpc>
                <a:spcPct val="90000"/>
              </a:lnSpc>
              <a:spcBef>
                <a:spcPct val="0"/>
              </a:spcBef>
              <a:buNone/>
              <a:defRPr lang="en-US" sz="4480" i="0" kern="1200" cap="none" spc="0" baseline="0" dirty="0">
                <a:solidFill>
                  <a:schemeClr val="tx1">
                    <a:lumMod val="85000"/>
                    <a:lumOff val="15000"/>
                  </a:schemeClr>
                </a:solidFill>
                <a:effectLst/>
                <a:latin typeface="+mj-lt"/>
                <a:ea typeface="+mn-ea"/>
                <a:cs typeface="+mn-cs"/>
              </a:defRPr>
            </a:lvl1pPr>
          </a:lstStyle>
          <a:p>
            <a:pPr marL="12065" marR="5080" lvl="0" indent="0" algn="ctr" defTabSz="951799" rtl="0" eaLnBrk="1" fontAlgn="auto" latinLnBrk="0" hangingPunct="1">
              <a:lnSpc>
                <a:spcPct val="150000"/>
              </a:lnSpc>
              <a:spcBef>
                <a:spcPts val="430"/>
              </a:spcBef>
              <a:spcAft>
                <a:spcPts val="0"/>
              </a:spcAft>
              <a:buClrTx/>
              <a:buSzTx/>
              <a:buFontTx/>
              <a:buNone/>
              <a:tabLst>
                <a:tab pos="241935" algn="l"/>
              </a:tabLst>
              <a:defRPr/>
            </a:pPr>
            <a:r>
              <a:rPr lang="en-US" sz="4800" dirty="0"/>
              <a:t>Writing (Conclusion)</a:t>
            </a:r>
            <a:endParaRPr kumimoji="0" lang="en-US" sz="4800" b="1" i="0" u="none" strike="noStrike" kern="1200" cap="none" spc="0" normalizeH="0" baseline="0" noProof="0" dirty="0">
              <a:ln>
                <a:noFill/>
              </a:ln>
              <a:solidFill>
                <a:prstClr val="black"/>
              </a:solidFill>
              <a:effectLst/>
              <a:uLnTx/>
              <a:uFillTx/>
              <a:latin typeface="Times New Roman"/>
              <a:ea typeface="+mn-ea"/>
              <a:cs typeface="Times New Roman"/>
            </a:endParaRPr>
          </a:p>
        </p:txBody>
      </p:sp>
      <p:sp>
        <p:nvSpPr>
          <p:cNvPr id="3" name="TextBox 2">
            <a:extLst>
              <a:ext uri="{FF2B5EF4-FFF2-40B4-BE49-F238E27FC236}">
                <a16:creationId xmlns:a16="http://schemas.microsoft.com/office/drawing/2014/main" id="{940D2727-B3DB-2110-E49C-113CA2DFA859}"/>
              </a:ext>
            </a:extLst>
          </p:cNvPr>
          <p:cNvSpPr txBox="1"/>
          <p:nvPr/>
        </p:nvSpPr>
        <p:spPr>
          <a:xfrm>
            <a:off x="294290" y="1880972"/>
            <a:ext cx="12332558" cy="5139869"/>
          </a:xfrm>
          <a:prstGeom prst="rect">
            <a:avLst/>
          </a:prstGeom>
          <a:noFill/>
        </p:spPr>
        <p:txBody>
          <a:bodyPr wrap="square">
            <a:spAutoFit/>
          </a:bodyPr>
          <a:lstStyle/>
          <a:p>
            <a:pPr marL="0" marR="0" lvl="0" indent="0" algn="l" defTabSz="951799"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a:ea typeface="+mn-ea"/>
                <a:cs typeface="Times New Roman"/>
              </a:rPr>
              <a:t>The hard work is done, and you've arrived at the last paragraph of your essay. </a:t>
            </a:r>
          </a:p>
          <a:p>
            <a:pPr marL="0" marR="0" lvl="0" indent="0" algn="l" defTabSz="951799" rtl="0" eaLnBrk="1" fontAlgn="auto" latinLnBrk="0" hangingPunct="1">
              <a:lnSpc>
                <a:spcPct val="100000"/>
              </a:lnSpc>
              <a:spcBef>
                <a:spcPts val="0"/>
              </a:spcBef>
              <a:spcAft>
                <a:spcPts val="0"/>
              </a:spcAft>
              <a:buClrTx/>
              <a:buSzTx/>
              <a:buFontTx/>
              <a:buNone/>
              <a:tabLst/>
              <a:defRPr/>
            </a:pPr>
            <a:endParaRPr lang="en-US" sz="2800" dirty="0">
              <a:solidFill>
                <a:prstClr val="black"/>
              </a:solidFill>
              <a:latin typeface="Times New Roman"/>
              <a:cs typeface="Times New Roman"/>
            </a:endParaRPr>
          </a:p>
          <a:p>
            <a:pPr marL="0" marR="0" lvl="0" indent="0" algn="l" defTabSz="951799"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a:ea typeface="+mn-ea"/>
                <a:cs typeface="Times New Roman"/>
              </a:rPr>
              <a:t>Here are three things you should do:</a:t>
            </a:r>
          </a:p>
          <a:p>
            <a:pPr marL="514350" marR="0" lvl="0" indent="-514350" algn="l" defTabSz="951799" rtl="0" eaLnBrk="1" fontAlgn="auto" latinLnBrk="0" hangingPunct="1">
              <a:lnSpc>
                <a:spcPct val="100000"/>
              </a:lnSpc>
              <a:spcBef>
                <a:spcPts val="0"/>
              </a:spcBef>
              <a:spcAft>
                <a:spcPts val="0"/>
              </a:spcAft>
              <a:buClrTx/>
              <a:buSzTx/>
              <a:buFont typeface="+mj-lt"/>
              <a:buAutoNum type="arabicPeriod"/>
              <a:tabLst/>
              <a:defRPr/>
            </a:pPr>
            <a:endParaRPr lang="en-US" sz="3600" dirty="0">
              <a:solidFill>
                <a:prstClr val="black"/>
              </a:solidFill>
              <a:latin typeface="Times New Roman"/>
              <a:cs typeface="Times New Roman"/>
            </a:endParaRPr>
          </a:p>
          <a:p>
            <a:pPr marL="514350" marR="0" lvl="0" indent="-514350" algn="l" defTabSz="951799" rtl="0" eaLnBrk="1" fontAlgn="auto" latinLnBrk="0" hangingPunct="1">
              <a:lnSpc>
                <a:spcPct val="100000"/>
              </a:lnSpc>
              <a:spcBef>
                <a:spcPts val="0"/>
              </a:spcBef>
              <a:spcAft>
                <a:spcPts val="0"/>
              </a:spcAft>
              <a:buClrTx/>
              <a:buSzTx/>
              <a:buFont typeface="+mj-lt"/>
              <a:buAutoNum type="arabicPeriod"/>
              <a:tabLst/>
              <a:defRPr/>
            </a:pPr>
            <a:r>
              <a:rPr kumimoji="0" lang="en-US" sz="3600" b="0" i="0" u="none" strike="noStrike" kern="1200" cap="none" spc="0" normalizeH="0" baseline="0" noProof="0" dirty="0">
                <a:ln>
                  <a:noFill/>
                </a:ln>
                <a:solidFill>
                  <a:prstClr val="black"/>
                </a:solidFill>
                <a:effectLst/>
                <a:uLnTx/>
                <a:uFillTx/>
                <a:latin typeface="Times New Roman"/>
                <a:ea typeface="+mn-ea"/>
                <a:cs typeface="Times New Roman"/>
              </a:rPr>
              <a:t>Summarize and tie together the points you made in the essays body. </a:t>
            </a:r>
          </a:p>
          <a:p>
            <a:pPr marL="514350" marR="0" lvl="0" indent="-514350" algn="l" defTabSz="951799" rtl="0" eaLnBrk="1" fontAlgn="auto" latinLnBrk="0" hangingPunct="1">
              <a:lnSpc>
                <a:spcPct val="100000"/>
              </a:lnSpc>
              <a:spcBef>
                <a:spcPts val="0"/>
              </a:spcBef>
              <a:spcAft>
                <a:spcPts val="0"/>
              </a:spcAft>
              <a:buClrTx/>
              <a:buSzTx/>
              <a:buFont typeface="+mj-lt"/>
              <a:buAutoNum type="arabicPeriod"/>
              <a:tabLst/>
              <a:defRPr/>
            </a:pPr>
            <a:r>
              <a:rPr kumimoji="0" lang="en-US" sz="3600" b="0" i="0" u="none" strike="noStrike" kern="1200" cap="none" spc="0" normalizeH="0" baseline="0" noProof="0" dirty="0">
                <a:ln>
                  <a:noFill/>
                </a:ln>
                <a:solidFill>
                  <a:prstClr val="black"/>
                </a:solidFill>
                <a:effectLst/>
                <a:uLnTx/>
                <a:uFillTx/>
                <a:latin typeface="Times New Roman"/>
                <a:ea typeface="+mn-ea"/>
                <a:cs typeface="Times New Roman"/>
              </a:rPr>
              <a:t>Show the outcome of your arguments. What new insights have you provided?</a:t>
            </a:r>
          </a:p>
          <a:p>
            <a:pPr marL="514350" marR="0" lvl="0" indent="-514350" algn="l" defTabSz="951799" rtl="0" eaLnBrk="1" fontAlgn="auto" latinLnBrk="0" hangingPunct="1">
              <a:lnSpc>
                <a:spcPct val="100000"/>
              </a:lnSpc>
              <a:spcBef>
                <a:spcPts val="0"/>
              </a:spcBef>
              <a:spcAft>
                <a:spcPts val="0"/>
              </a:spcAft>
              <a:buClrTx/>
              <a:buSzTx/>
              <a:buFont typeface="+mj-lt"/>
              <a:buAutoNum type="arabicPeriod"/>
              <a:tabLst/>
              <a:defRPr/>
            </a:pPr>
            <a:r>
              <a:rPr kumimoji="0" lang="en-US" sz="3600" b="0" i="0" u="none" strike="noStrike" kern="1200" cap="none" spc="0" normalizeH="0" baseline="0" noProof="0" dirty="0">
                <a:ln>
                  <a:noFill/>
                </a:ln>
                <a:solidFill>
                  <a:prstClr val="black"/>
                </a:solidFill>
                <a:effectLst/>
                <a:uLnTx/>
                <a:uFillTx/>
                <a:latin typeface="Times New Roman"/>
                <a:ea typeface="+mn-ea"/>
                <a:cs typeface="Times New Roman"/>
              </a:rPr>
              <a:t>Emphasize why your argument matters. </a:t>
            </a:r>
          </a:p>
          <a:p>
            <a:pPr marL="0" marR="0" lvl="0" indent="0" algn="l" defTabSz="951799" rtl="0" eaLnBrk="1" fontAlgn="auto" latinLnBrk="0" hangingPunct="1">
              <a:lnSpc>
                <a:spcPct val="100000"/>
              </a:lnSpc>
              <a:spcBef>
                <a:spcPts val="0"/>
              </a:spcBef>
              <a:spcAft>
                <a:spcPts val="0"/>
              </a:spcAft>
              <a:buClrTx/>
              <a:buSzTx/>
              <a:buFontTx/>
              <a:buNone/>
              <a:tabLst/>
              <a:defRPr/>
            </a:pPr>
            <a:endParaRPr lang="en-US" sz="2800" dirty="0">
              <a:solidFill>
                <a:prstClr val="black"/>
              </a:solidFill>
              <a:latin typeface="Times New Roman"/>
              <a:cs typeface="Times New Roman"/>
            </a:endParaRPr>
          </a:p>
        </p:txBody>
      </p:sp>
    </p:spTree>
    <p:extLst>
      <p:ext uri="{BB962C8B-B14F-4D97-AF65-F5344CB8AC3E}">
        <p14:creationId xmlns:p14="http://schemas.microsoft.com/office/powerpoint/2010/main" val="12789223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598" y="-1"/>
            <a:ext cx="13004801" cy="73152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2733" y="241776"/>
            <a:ext cx="12504115" cy="6808013"/>
          </a:xfrm>
          <a:prstGeom prst="rect">
            <a:avLst/>
          </a:prstGeom>
          <a:ln w="6350" cap="flat" cmpd="sng" algn="ctr">
            <a:noFill/>
            <a:prstDash val="solid"/>
          </a:ln>
          <a:effectLst>
            <a:softEdge rad="0"/>
          </a:effectLst>
        </p:spPr>
        <p:txBody>
          <a:bodyPr/>
          <a:lstStyle/>
          <a:p>
            <a:pPr marL="0" marR="0" lvl="0" indent="0" algn="l" defTabSz="951799"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6" name="Picture 5" descr="A logo of a university&#10;&#10;Description automatically generated">
            <a:extLst>
              <a:ext uri="{FF2B5EF4-FFF2-40B4-BE49-F238E27FC236}">
                <a16:creationId xmlns:a16="http://schemas.microsoft.com/office/drawing/2014/main" id="{2BE31AD7-DBE4-F5CB-46A6-8889CF0CF4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5190" y="230413"/>
            <a:ext cx="1117601" cy="1097280"/>
          </a:xfrm>
          <a:prstGeom prst="rect">
            <a:avLst/>
          </a:prstGeom>
          <a:ln>
            <a:noFill/>
          </a:ln>
          <a:effectLst>
            <a:softEdge rad="112500"/>
          </a:effectLst>
        </p:spPr>
      </p:pic>
      <p:sp>
        <p:nvSpPr>
          <p:cNvPr id="8" name="object 2">
            <a:extLst>
              <a:ext uri="{FF2B5EF4-FFF2-40B4-BE49-F238E27FC236}">
                <a16:creationId xmlns:a16="http://schemas.microsoft.com/office/drawing/2014/main" id="{171B205F-DF0B-0A54-F5E3-2C5F4CE2DDAA}"/>
              </a:ext>
            </a:extLst>
          </p:cNvPr>
          <p:cNvSpPr txBox="1">
            <a:spLocks/>
          </p:cNvSpPr>
          <p:nvPr/>
        </p:nvSpPr>
        <p:spPr>
          <a:xfrm>
            <a:off x="2506949" y="248380"/>
            <a:ext cx="6449695" cy="988091"/>
          </a:xfrm>
          <a:prstGeom prst="rect">
            <a:avLst/>
          </a:prstGeom>
        </p:spPr>
        <p:txBody>
          <a:bodyPr vert="horz" wrap="square" lIns="0" tIns="12700" rIns="0" bIns="0" rtlCol="0" anchor="ctr">
            <a:spAutoFit/>
          </a:bodyPr>
          <a:lstStyle>
            <a:lvl1pPr algn="l" defTabSz="975321" rtl="0" eaLnBrk="1" latinLnBrk="0" hangingPunct="1">
              <a:lnSpc>
                <a:spcPct val="90000"/>
              </a:lnSpc>
              <a:spcBef>
                <a:spcPct val="0"/>
              </a:spcBef>
              <a:buNone/>
              <a:defRPr lang="en-US" sz="4480" i="0" kern="1200" cap="none" spc="0" baseline="0" dirty="0">
                <a:solidFill>
                  <a:schemeClr val="tx1">
                    <a:lumMod val="85000"/>
                    <a:lumOff val="15000"/>
                  </a:schemeClr>
                </a:solidFill>
                <a:effectLst/>
                <a:latin typeface="+mj-lt"/>
                <a:ea typeface="+mn-ea"/>
                <a:cs typeface="+mn-cs"/>
              </a:defRPr>
            </a:lvl1pPr>
          </a:lstStyle>
          <a:p>
            <a:pPr marL="12065" marR="5080" lvl="0" indent="0" algn="ctr" defTabSz="951799" rtl="0" eaLnBrk="1" fontAlgn="auto" latinLnBrk="0" hangingPunct="1">
              <a:lnSpc>
                <a:spcPct val="150000"/>
              </a:lnSpc>
              <a:spcBef>
                <a:spcPts val="430"/>
              </a:spcBef>
              <a:spcAft>
                <a:spcPts val="0"/>
              </a:spcAft>
              <a:buClrTx/>
              <a:buSzTx/>
              <a:buFontTx/>
              <a:buNone/>
              <a:tabLst>
                <a:tab pos="241935" algn="l"/>
              </a:tabLst>
              <a:defRPr/>
            </a:pPr>
            <a:r>
              <a:rPr kumimoji="0" lang="en-US" sz="4800" b="0" i="0" u="none" strike="noStrike" kern="1200" cap="none" spc="0" normalizeH="0" baseline="0" noProof="0" dirty="0">
                <a:ln>
                  <a:noFill/>
                </a:ln>
                <a:solidFill>
                  <a:prstClr val="black">
                    <a:lumMod val="85000"/>
                    <a:lumOff val="15000"/>
                  </a:prstClr>
                </a:solidFill>
                <a:effectLst/>
                <a:uLnTx/>
                <a:uFillTx/>
                <a:latin typeface="Century Schoolbook" panose="02020404030301010803"/>
                <a:ea typeface="+mn-ea"/>
                <a:cs typeface="+mn-cs"/>
              </a:rPr>
              <a:t>Writing (Conclusion)</a:t>
            </a:r>
            <a:endParaRPr kumimoji="0" lang="en-US" sz="4800" b="1" i="0" u="none" strike="noStrike" kern="1200" cap="none" spc="0" normalizeH="0" baseline="0" noProof="0" dirty="0">
              <a:ln>
                <a:noFill/>
              </a:ln>
              <a:solidFill>
                <a:prstClr val="black"/>
              </a:solidFill>
              <a:effectLst/>
              <a:uLnTx/>
              <a:uFillTx/>
              <a:latin typeface="Times New Roman"/>
              <a:ea typeface="+mn-ea"/>
              <a:cs typeface="Times New Roman"/>
            </a:endParaRPr>
          </a:p>
        </p:txBody>
      </p:sp>
      <p:sp>
        <p:nvSpPr>
          <p:cNvPr id="3" name="TextBox 2">
            <a:extLst>
              <a:ext uri="{FF2B5EF4-FFF2-40B4-BE49-F238E27FC236}">
                <a16:creationId xmlns:a16="http://schemas.microsoft.com/office/drawing/2014/main" id="{940D2727-B3DB-2110-E49C-113CA2DFA859}"/>
              </a:ext>
            </a:extLst>
          </p:cNvPr>
          <p:cNvSpPr txBox="1"/>
          <p:nvPr/>
        </p:nvSpPr>
        <p:spPr>
          <a:xfrm>
            <a:off x="294290" y="1880972"/>
            <a:ext cx="12332558" cy="4401205"/>
          </a:xfrm>
          <a:prstGeom prst="rect">
            <a:avLst/>
          </a:prstGeom>
          <a:noFill/>
        </p:spPr>
        <p:txBody>
          <a:bodyPr wrap="square">
            <a:spAutoFit/>
          </a:bodyPr>
          <a:lstStyle/>
          <a:p>
            <a:pPr>
              <a:defRPr/>
            </a:pPr>
            <a:r>
              <a:rPr kumimoji="0" lang="en-US" sz="2800" b="0" i="0" u="none" strike="noStrike" kern="1200" cap="none" spc="0" normalizeH="0" baseline="0" noProof="0" dirty="0">
                <a:ln>
                  <a:noFill/>
                </a:ln>
                <a:solidFill>
                  <a:prstClr val="black"/>
                </a:solidFill>
                <a:effectLst/>
                <a:uLnTx/>
                <a:uFillTx/>
                <a:latin typeface="Times New Roman"/>
                <a:ea typeface="+mn-ea"/>
                <a:cs typeface="Times New Roman"/>
              </a:rPr>
              <a:t>After you're done writing, but before you submit your hard work, it's important to revise and Polish your writing. </a:t>
            </a:r>
          </a:p>
          <a:p>
            <a:pPr>
              <a:defRPr/>
            </a:pPr>
            <a:endParaRPr lang="en-US" sz="2800" dirty="0">
              <a:solidFill>
                <a:prstClr val="black"/>
              </a:solidFill>
              <a:latin typeface="Times New Roman"/>
              <a:cs typeface="Times New Roman"/>
            </a:endParaRPr>
          </a:p>
          <a:p>
            <a:pPr>
              <a:defRPr/>
            </a:pPr>
            <a:r>
              <a:rPr kumimoji="0" lang="en-US" sz="2800" b="0" i="0" u="none" strike="noStrike" kern="1200" cap="none" spc="0" normalizeH="0" baseline="0" noProof="0" dirty="0">
                <a:ln>
                  <a:noFill/>
                </a:ln>
                <a:solidFill>
                  <a:prstClr val="black"/>
                </a:solidFill>
                <a:effectLst/>
                <a:uLnTx/>
                <a:uFillTx/>
                <a:latin typeface="Times New Roman"/>
                <a:ea typeface="+mn-ea"/>
                <a:cs typeface="Times New Roman"/>
              </a:rPr>
              <a:t>Double check your arguments. Have you said everything you're meant to say? Or do some points?</a:t>
            </a:r>
          </a:p>
          <a:p>
            <a:pPr>
              <a:defRPr/>
            </a:pPr>
            <a:endParaRPr lang="en-US" sz="2800" dirty="0">
              <a:solidFill>
                <a:prstClr val="black"/>
              </a:solidFill>
              <a:latin typeface="Times New Roman"/>
              <a:cs typeface="Times New Roman"/>
            </a:endParaRPr>
          </a:p>
          <a:p>
            <a:pPr>
              <a:defRPr/>
            </a:pPr>
            <a:r>
              <a:rPr kumimoji="0" lang="en-US" sz="2800" b="0" i="0" u="none" strike="noStrike" kern="1200" cap="none" spc="0" normalizeH="0" baseline="0" noProof="0" dirty="0">
                <a:ln>
                  <a:noFill/>
                </a:ln>
                <a:solidFill>
                  <a:prstClr val="black"/>
                </a:solidFill>
                <a:effectLst/>
                <a:uLnTx/>
                <a:uFillTx/>
                <a:latin typeface="Times New Roman"/>
                <a:ea typeface="+mn-ea"/>
                <a:cs typeface="Times New Roman"/>
              </a:rPr>
              <a:t>Finally, make sure to check your </a:t>
            </a:r>
            <a:r>
              <a:rPr kumimoji="0" lang="en-US" sz="2800" b="1" i="0" u="none" strike="noStrike" kern="1200" cap="none" spc="0" normalizeH="0" baseline="0" noProof="0" dirty="0">
                <a:ln>
                  <a:noFill/>
                </a:ln>
                <a:solidFill>
                  <a:prstClr val="black"/>
                </a:solidFill>
                <a:effectLst/>
                <a:uLnTx/>
                <a:uFillTx/>
                <a:latin typeface="Times New Roman"/>
                <a:ea typeface="+mn-ea"/>
                <a:cs typeface="Times New Roman"/>
              </a:rPr>
              <a:t>grammar, spelling, and formatting </a:t>
            </a:r>
            <a:r>
              <a:rPr kumimoji="0" lang="en-US" sz="2800" b="0" i="0" u="none" strike="noStrike" kern="1200" cap="none" spc="0" normalizeH="0" baseline="0" noProof="0" dirty="0">
                <a:ln>
                  <a:noFill/>
                </a:ln>
                <a:solidFill>
                  <a:prstClr val="black"/>
                </a:solidFill>
                <a:effectLst/>
                <a:uLnTx/>
                <a:uFillTx/>
                <a:latin typeface="Times New Roman"/>
                <a:ea typeface="+mn-ea"/>
                <a:cs typeface="Times New Roman"/>
              </a:rPr>
              <a:t>and if you </a:t>
            </a:r>
            <a:r>
              <a:rPr kumimoji="0" lang="en-US" sz="2800" b="1" i="0" u="none" strike="noStrike" kern="1200" cap="none" spc="0" normalizeH="0" baseline="0" noProof="0" dirty="0">
                <a:ln>
                  <a:noFill/>
                </a:ln>
                <a:solidFill>
                  <a:prstClr val="black"/>
                </a:solidFill>
                <a:effectLst/>
                <a:uLnTx/>
                <a:uFillTx/>
                <a:latin typeface="Times New Roman"/>
                <a:ea typeface="+mn-ea"/>
                <a:cs typeface="Times New Roman"/>
              </a:rPr>
              <a:t>cite  sources. </a:t>
            </a:r>
          </a:p>
          <a:p>
            <a:pPr>
              <a:defRPr/>
            </a:pPr>
            <a:endParaRPr lang="en-US" sz="2800" b="1" dirty="0">
              <a:solidFill>
                <a:prstClr val="black"/>
              </a:solidFill>
              <a:latin typeface="Times New Roman"/>
              <a:cs typeface="Times New Roman"/>
            </a:endParaRPr>
          </a:p>
          <a:p>
            <a:pPr>
              <a:defRPr/>
            </a:pPr>
            <a:r>
              <a:rPr kumimoji="0" lang="en-US" sz="2800" b="0" i="0" u="none" strike="noStrike" kern="1200" cap="none" spc="0" normalizeH="0" baseline="0" noProof="0" dirty="0">
                <a:ln>
                  <a:noFill/>
                </a:ln>
                <a:solidFill>
                  <a:prstClr val="black"/>
                </a:solidFill>
                <a:effectLst/>
                <a:uLnTx/>
                <a:uFillTx/>
                <a:latin typeface="Times New Roman"/>
                <a:ea typeface="+mn-ea"/>
                <a:cs typeface="Times New Roman"/>
              </a:rPr>
              <a:t>Also use a plagiarism checker to make sure everything is good to go. </a:t>
            </a:r>
          </a:p>
        </p:txBody>
      </p:sp>
    </p:spTree>
    <p:extLst>
      <p:ext uri="{BB962C8B-B14F-4D97-AF65-F5344CB8AC3E}">
        <p14:creationId xmlns:p14="http://schemas.microsoft.com/office/powerpoint/2010/main" val="30448739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598" y="-1"/>
            <a:ext cx="13004801" cy="73152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23" name="Rectangle 22">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2733" y="241776"/>
            <a:ext cx="12504115" cy="6808013"/>
          </a:xfrm>
          <a:prstGeom prst="rect">
            <a:avLst/>
          </a:prstGeom>
          <a:ln w="6350" cap="flat" cmpd="sng" algn="ctr">
            <a:noFill/>
            <a:prstDash val="solid"/>
          </a:ln>
          <a:effectLst>
            <a:softEdge rad="0"/>
          </a:effectLst>
        </p:spPr>
        <p:txBody>
          <a:bodyPr/>
          <a:lstStyle/>
          <a:p>
            <a:pPr marL="0" marR="0" lvl="0" indent="0" algn="l" defTabSz="951799"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6" name="Picture 5" descr="A logo of a university&#10;&#10;Description automatically generated">
            <a:extLst>
              <a:ext uri="{FF2B5EF4-FFF2-40B4-BE49-F238E27FC236}">
                <a16:creationId xmlns:a16="http://schemas.microsoft.com/office/drawing/2014/main" id="{2BE31AD7-DBE4-F5CB-46A6-8889CF0CF4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3515" y="241775"/>
            <a:ext cx="1081165" cy="1061507"/>
          </a:xfrm>
          <a:prstGeom prst="rect">
            <a:avLst/>
          </a:prstGeom>
          <a:ln>
            <a:noFill/>
          </a:ln>
          <a:effectLst>
            <a:softEdge rad="112500"/>
          </a:effectLst>
        </p:spPr>
      </p:pic>
      <p:sp>
        <p:nvSpPr>
          <p:cNvPr id="4" name="object 7">
            <a:extLst>
              <a:ext uri="{FF2B5EF4-FFF2-40B4-BE49-F238E27FC236}">
                <a16:creationId xmlns:a16="http://schemas.microsoft.com/office/drawing/2014/main" id="{1FA8902A-8C8D-67B0-D7CF-8FAE237D769A}"/>
              </a:ext>
            </a:extLst>
          </p:cNvPr>
          <p:cNvSpPr txBox="1">
            <a:spLocks noGrp="1"/>
          </p:cNvSpPr>
          <p:nvPr>
            <p:ph type="title"/>
          </p:nvPr>
        </p:nvSpPr>
        <p:spPr>
          <a:xfrm>
            <a:off x="612458" y="200448"/>
            <a:ext cx="10907395" cy="1477969"/>
          </a:xfrm>
          <a:prstGeom prst="rect">
            <a:avLst/>
          </a:prstGeom>
          <a:solidFill>
            <a:srgbClr val="FFFFFF"/>
          </a:solidFill>
        </p:spPr>
        <p:txBody>
          <a:bodyPr vert="horz" wrap="square" lIns="0" tIns="549275" rIns="0" bIns="0" rtlCol="0">
            <a:spAutoFit/>
          </a:bodyPr>
          <a:lstStyle/>
          <a:p>
            <a:pPr marL="495300" algn="ctr">
              <a:lnSpc>
                <a:spcPct val="100000"/>
              </a:lnSpc>
              <a:spcBef>
                <a:spcPts val="4325"/>
              </a:spcBef>
            </a:pPr>
            <a:r>
              <a:rPr lang="en-MY" sz="6000" b="1" dirty="0">
                <a:latin typeface="Times New Roman" panose="02020603050405020304" pitchFamily="18" charset="0"/>
                <a:cs typeface="Times New Roman" panose="02020603050405020304" pitchFamily="18" charset="0"/>
              </a:rPr>
              <a:t>What</a:t>
            </a:r>
            <a:r>
              <a:rPr lang="en-MY" sz="6000" b="1" spc="-20" dirty="0">
                <a:latin typeface="Times New Roman" panose="02020603050405020304" pitchFamily="18" charset="0"/>
                <a:cs typeface="Times New Roman" panose="02020603050405020304" pitchFamily="18" charset="0"/>
              </a:rPr>
              <a:t> </a:t>
            </a:r>
            <a:r>
              <a:rPr lang="en-MY" sz="6000" b="1" dirty="0">
                <a:latin typeface="Times New Roman" panose="02020603050405020304" pitchFamily="18" charset="0"/>
                <a:cs typeface="Times New Roman" panose="02020603050405020304" pitchFamily="18" charset="0"/>
              </a:rPr>
              <a:t>is</a:t>
            </a:r>
            <a:r>
              <a:rPr lang="en-MY" sz="6000" b="1" spc="-280" dirty="0">
                <a:latin typeface="Times New Roman" panose="02020603050405020304" pitchFamily="18" charset="0"/>
                <a:cs typeface="Times New Roman" panose="02020603050405020304" pitchFamily="18" charset="0"/>
              </a:rPr>
              <a:t> </a:t>
            </a:r>
            <a:r>
              <a:rPr lang="en-MY" sz="6000" b="1" dirty="0">
                <a:latin typeface="Times New Roman" panose="02020603050405020304" pitchFamily="18" charset="0"/>
                <a:cs typeface="Times New Roman" panose="02020603050405020304" pitchFamily="18" charset="0"/>
              </a:rPr>
              <a:t>An</a:t>
            </a:r>
            <a:r>
              <a:rPr lang="en-MY" sz="6000" b="1" spc="-15" dirty="0">
                <a:latin typeface="Times New Roman" panose="02020603050405020304" pitchFamily="18" charset="0"/>
                <a:cs typeface="Times New Roman" panose="02020603050405020304" pitchFamily="18" charset="0"/>
              </a:rPr>
              <a:t> </a:t>
            </a:r>
            <a:r>
              <a:rPr lang="en-MY" sz="6000" b="1" dirty="0">
                <a:latin typeface="Times New Roman" panose="02020603050405020304" pitchFamily="18" charset="0"/>
                <a:cs typeface="Times New Roman" panose="02020603050405020304" pitchFamily="18" charset="0"/>
              </a:rPr>
              <a:t>Essay</a:t>
            </a:r>
            <a:r>
              <a:rPr lang="en-MY" sz="6000" b="1" spc="-40" dirty="0">
                <a:latin typeface="Times New Roman" panose="02020603050405020304" pitchFamily="18" charset="0"/>
                <a:cs typeface="Times New Roman" panose="02020603050405020304" pitchFamily="18" charset="0"/>
              </a:rPr>
              <a:t> </a:t>
            </a:r>
            <a:r>
              <a:rPr lang="en-MY" sz="6000" b="1" dirty="0">
                <a:latin typeface="Times New Roman" panose="02020603050405020304" pitchFamily="18" charset="0"/>
                <a:cs typeface="Times New Roman" panose="02020603050405020304" pitchFamily="18" charset="0"/>
              </a:rPr>
              <a:t>?</a:t>
            </a:r>
          </a:p>
        </p:txBody>
      </p:sp>
      <p:graphicFrame>
        <p:nvGraphicFramePr>
          <p:cNvPr id="13" name="TextBox 2">
            <a:extLst>
              <a:ext uri="{FF2B5EF4-FFF2-40B4-BE49-F238E27FC236}">
                <a16:creationId xmlns:a16="http://schemas.microsoft.com/office/drawing/2014/main" id="{7456C44C-D25E-CDFF-FB17-A8B0F3E89D77}"/>
              </a:ext>
            </a:extLst>
          </p:cNvPr>
          <p:cNvGraphicFramePr/>
          <p:nvPr>
            <p:extLst>
              <p:ext uri="{D42A27DB-BD31-4B8C-83A1-F6EECF244321}">
                <p14:modId xmlns:p14="http://schemas.microsoft.com/office/powerpoint/2010/main" val="3909198979"/>
              </p:ext>
            </p:extLst>
          </p:nvPr>
        </p:nvGraphicFramePr>
        <p:xfrm>
          <a:off x="484418" y="2168483"/>
          <a:ext cx="11832764" cy="433997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858576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598" y="-1"/>
            <a:ext cx="13004801" cy="73152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26" name="Rectangle 25">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2733" y="241776"/>
            <a:ext cx="12504115" cy="6808013"/>
          </a:xfrm>
          <a:prstGeom prst="rect">
            <a:avLst/>
          </a:prstGeom>
          <a:ln w="6350" cap="flat" cmpd="sng" algn="ctr">
            <a:noFill/>
            <a:prstDash val="solid"/>
          </a:ln>
          <a:effectLst>
            <a:softEdge rad="0"/>
          </a:effectLst>
        </p:spPr>
        <p:txBody>
          <a:bodyPr/>
          <a:lstStyle/>
          <a:p>
            <a:pPr marL="0" marR="0" lvl="0" indent="0" algn="l" defTabSz="951799"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6" name="Picture 5" descr="A logo of a university&#10;&#10;Description automatically generated">
            <a:extLst>
              <a:ext uri="{FF2B5EF4-FFF2-40B4-BE49-F238E27FC236}">
                <a16:creationId xmlns:a16="http://schemas.microsoft.com/office/drawing/2014/main" id="{2BE31AD7-DBE4-F5CB-46A6-8889CF0CF4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86000" y="265411"/>
            <a:ext cx="1117601" cy="1097280"/>
          </a:xfrm>
          <a:prstGeom prst="rect">
            <a:avLst/>
          </a:prstGeom>
          <a:ln>
            <a:noFill/>
          </a:ln>
          <a:effectLst>
            <a:softEdge rad="112500"/>
          </a:effectLst>
        </p:spPr>
      </p:pic>
      <p:sp>
        <p:nvSpPr>
          <p:cNvPr id="3" name="object 7">
            <a:extLst>
              <a:ext uri="{FF2B5EF4-FFF2-40B4-BE49-F238E27FC236}">
                <a16:creationId xmlns:a16="http://schemas.microsoft.com/office/drawing/2014/main" id="{E218A491-2611-3290-15F5-8B74A7D8CAEE}"/>
              </a:ext>
            </a:extLst>
          </p:cNvPr>
          <p:cNvSpPr txBox="1">
            <a:spLocks noGrp="1"/>
          </p:cNvSpPr>
          <p:nvPr>
            <p:ph type="title"/>
          </p:nvPr>
        </p:nvSpPr>
        <p:spPr>
          <a:xfrm>
            <a:off x="1618594" y="349337"/>
            <a:ext cx="8718330" cy="1477969"/>
          </a:xfrm>
          <a:prstGeom prst="rect">
            <a:avLst/>
          </a:prstGeom>
          <a:solidFill>
            <a:srgbClr val="FFFFFF"/>
          </a:solidFill>
        </p:spPr>
        <p:txBody>
          <a:bodyPr vert="horz" wrap="square" lIns="0" tIns="549275" rIns="0" bIns="0" rtlCol="0">
            <a:spAutoFit/>
          </a:bodyPr>
          <a:lstStyle/>
          <a:p>
            <a:pPr marL="495300">
              <a:lnSpc>
                <a:spcPct val="100000"/>
              </a:lnSpc>
              <a:spcBef>
                <a:spcPts val="4325"/>
              </a:spcBef>
            </a:pPr>
            <a:r>
              <a:rPr lang="en-MY" sz="6000" b="1" dirty="0">
                <a:latin typeface="Times New Roman" panose="02020603050405020304" pitchFamily="18" charset="0"/>
                <a:cs typeface="Times New Roman" panose="02020603050405020304" pitchFamily="18" charset="0"/>
              </a:rPr>
              <a:t>The</a:t>
            </a:r>
            <a:r>
              <a:rPr lang="en-MY" sz="6000" b="1" spc="-20" dirty="0">
                <a:latin typeface="Times New Roman" panose="02020603050405020304" pitchFamily="18" charset="0"/>
                <a:cs typeface="Times New Roman" panose="02020603050405020304" pitchFamily="18" charset="0"/>
              </a:rPr>
              <a:t> </a:t>
            </a:r>
            <a:r>
              <a:rPr lang="en-MY" sz="6000" b="1" spc="-5" dirty="0">
                <a:latin typeface="Times New Roman" panose="02020603050405020304" pitchFamily="18" charset="0"/>
                <a:cs typeface="Times New Roman" panose="02020603050405020304" pitchFamily="18" charset="0"/>
              </a:rPr>
              <a:t>Purpose</a:t>
            </a:r>
            <a:r>
              <a:rPr lang="en-MY" sz="6000" b="1" spc="-15" dirty="0">
                <a:latin typeface="Times New Roman" panose="02020603050405020304" pitchFamily="18" charset="0"/>
                <a:cs typeface="Times New Roman" panose="02020603050405020304" pitchFamily="18" charset="0"/>
              </a:rPr>
              <a:t> </a:t>
            </a:r>
            <a:r>
              <a:rPr lang="en-MY" sz="6000" b="1" dirty="0">
                <a:latin typeface="Times New Roman" panose="02020603050405020304" pitchFamily="18" charset="0"/>
                <a:cs typeface="Times New Roman" panose="02020603050405020304" pitchFamily="18" charset="0"/>
              </a:rPr>
              <a:t>Of</a:t>
            </a:r>
            <a:r>
              <a:rPr lang="en-MY" sz="6000" b="1" spc="-15" dirty="0">
                <a:latin typeface="Times New Roman" panose="02020603050405020304" pitchFamily="18" charset="0"/>
                <a:cs typeface="Times New Roman" panose="02020603050405020304" pitchFamily="18" charset="0"/>
              </a:rPr>
              <a:t> </a:t>
            </a:r>
            <a:r>
              <a:rPr lang="en-MY" sz="6000" b="1" dirty="0">
                <a:latin typeface="Times New Roman" panose="02020603050405020304" pitchFamily="18" charset="0"/>
                <a:cs typeface="Times New Roman" panose="02020603050405020304" pitchFamily="18" charset="0"/>
              </a:rPr>
              <a:t>Essays</a:t>
            </a:r>
          </a:p>
        </p:txBody>
      </p:sp>
      <p:graphicFrame>
        <p:nvGraphicFramePr>
          <p:cNvPr id="27" name="object 8">
            <a:extLst>
              <a:ext uri="{FF2B5EF4-FFF2-40B4-BE49-F238E27FC236}">
                <a16:creationId xmlns:a16="http://schemas.microsoft.com/office/drawing/2014/main" id="{F09B24BC-5AE2-5604-5353-31D070751AE1}"/>
              </a:ext>
            </a:extLst>
          </p:cNvPr>
          <p:cNvGraphicFramePr/>
          <p:nvPr>
            <p:extLst>
              <p:ext uri="{D42A27DB-BD31-4B8C-83A1-F6EECF244321}">
                <p14:modId xmlns:p14="http://schemas.microsoft.com/office/powerpoint/2010/main" val="2413646259"/>
              </p:ext>
            </p:extLst>
          </p:nvPr>
        </p:nvGraphicFramePr>
        <p:xfrm>
          <a:off x="261707" y="2135411"/>
          <a:ext cx="12193052" cy="47463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4" name="Straight Connector 3">
            <a:extLst>
              <a:ext uri="{FF2B5EF4-FFF2-40B4-BE49-F238E27FC236}">
                <a16:creationId xmlns:a16="http://schemas.microsoft.com/office/drawing/2014/main" id="{5499B9AC-4282-79CA-A5E2-B9BECDCD5CA6}"/>
              </a:ext>
            </a:extLst>
          </p:cNvPr>
          <p:cNvCxnSpPr/>
          <p:nvPr/>
        </p:nvCxnSpPr>
        <p:spPr>
          <a:xfrm>
            <a:off x="6358233" y="2448567"/>
            <a:ext cx="0" cy="4288221"/>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581337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598" y="-1"/>
            <a:ext cx="13004801" cy="73152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2733" y="241776"/>
            <a:ext cx="12504115" cy="6808013"/>
          </a:xfrm>
          <a:prstGeom prst="rect">
            <a:avLst/>
          </a:prstGeom>
          <a:ln w="6350" cap="flat" cmpd="sng" algn="ctr">
            <a:noFill/>
            <a:prstDash val="solid"/>
          </a:ln>
          <a:effectLst>
            <a:softEdge rad="0"/>
          </a:effectLst>
        </p:spPr>
        <p:txBody>
          <a:bodyPr/>
          <a:lstStyle/>
          <a:p>
            <a:pPr marL="0" marR="0" lvl="0" indent="0" algn="l" defTabSz="951799"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6" name="Picture 5" descr="A logo of a university&#10;&#10;Description automatically generated">
            <a:extLst>
              <a:ext uri="{FF2B5EF4-FFF2-40B4-BE49-F238E27FC236}">
                <a16:creationId xmlns:a16="http://schemas.microsoft.com/office/drawing/2014/main" id="{2BE31AD7-DBE4-F5CB-46A6-8889CF0CF4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5190" y="230413"/>
            <a:ext cx="1117601" cy="1097280"/>
          </a:xfrm>
          <a:prstGeom prst="rect">
            <a:avLst/>
          </a:prstGeom>
          <a:ln>
            <a:noFill/>
          </a:ln>
          <a:effectLst>
            <a:softEdge rad="112500"/>
          </a:effectLst>
        </p:spPr>
      </p:pic>
      <p:sp>
        <p:nvSpPr>
          <p:cNvPr id="3" name="object 2">
            <a:extLst>
              <a:ext uri="{FF2B5EF4-FFF2-40B4-BE49-F238E27FC236}">
                <a16:creationId xmlns:a16="http://schemas.microsoft.com/office/drawing/2014/main" id="{A4704F00-A518-3BCB-689A-9B7B3E60D01B}"/>
              </a:ext>
            </a:extLst>
          </p:cNvPr>
          <p:cNvSpPr txBox="1">
            <a:spLocks noGrp="1"/>
          </p:cNvSpPr>
          <p:nvPr>
            <p:ph type="title"/>
          </p:nvPr>
        </p:nvSpPr>
        <p:spPr>
          <a:xfrm>
            <a:off x="389529" y="45685"/>
            <a:ext cx="10934875" cy="936795"/>
          </a:xfrm>
          <a:prstGeom prst="rect">
            <a:avLst/>
          </a:prstGeom>
        </p:spPr>
        <p:txBody>
          <a:bodyPr vert="horz" wrap="square" lIns="0" tIns="13335" rIns="0" bIns="0" rtlCol="0">
            <a:spAutoFit/>
          </a:bodyPr>
          <a:lstStyle/>
          <a:p>
            <a:pPr marL="12700" algn="ctr">
              <a:lnSpc>
                <a:spcPct val="100000"/>
              </a:lnSpc>
              <a:spcBef>
                <a:spcPts val="105"/>
              </a:spcBef>
            </a:pPr>
            <a:r>
              <a:rPr sz="6000" b="1" dirty="0">
                <a:latin typeface="Times New Roman" panose="02020603050405020304" pitchFamily="18" charset="0"/>
                <a:cs typeface="Times New Roman" panose="02020603050405020304" pitchFamily="18" charset="0"/>
              </a:rPr>
              <a:t>What is an</a:t>
            </a:r>
            <a:r>
              <a:rPr sz="6000" b="1" spc="-275" dirty="0">
                <a:latin typeface="Times New Roman" panose="02020603050405020304" pitchFamily="18" charset="0"/>
                <a:cs typeface="Times New Roman" panose="02020603050405020304" pitchFamily="18" charset="0"/>
              </a:rPr>
              <a:t> </a:t>
            </a:r>
            <a:r>
              <a:rPr sz="6000" b="1" dirty="0">
                <a:latin typeface="Times New Roman" panose="02020603050405020304" pitchFamily="18" charset="0"/>
                <a:cs typeface="Times New Roman" panose="02020603050405020304" pitchFamily="18" charset="0"/>
              </a:rPr>
              <a:t>Academic</a:t>
            </a:r>
            <a:r>
              <a:rPr sz="6000" b="1" spc="-75" dirty="0">
                <a:latin typeface="Times New Roman" panose="02020603050405020304" pitchFamily="18" charset="0"/>
                <a:cs typeface="Times New Roman" panose="02020603050405020304" pitchFamily="18" charset="0"/>
              </a:rPr>
              <a:t> </a:t>
            </a:r>
            <a:r>
              <a:rPr sz="6000" b="1" dirty="0">
                <a:latin typeface="Times New Roman" panose="02020603050405020304" pitchFamily="18" charset="0"/>
                <a:cs typeface="Times New Roman" panose="02020603050405020304" pitchFamily="18" charset="0"/>
              </a:rPr>
              <a:t>Essay</a:t>
            </a:r>
          </a:p>
        </p:txBody>
      </p:sp>
      <p:graphicFrame>
        <p:nvGraphicFramePr>
          <p:cNvPr id="13" name="object 7">
            <a:extLst>
              <a:ext uri="{FF2B5EF4-FFF2-40B4-BE49-F238E27FC236}">
                <a16:creationId xmlns:a16="http://schemas.microsoft.com/office/drawing/2014/main" id="{CCB217B6-9550-8353-8F8D-0CD5E3A1D201}"/>
              </a:ext>
            </a:extLst>
          </p:cNvPr>
          <p:cNvGraphicFramePr/>
          <p:nvPr>
            <p:extLst>
              <p:ext uri="{D42A27DB-BD31-4B8C-83A1-F6EECF244321}">
                <p14:modId xmlns:p14="http://schemas.microsoft.com/office/powerpoint/2010/main" val="3408383747"/>
              </p:ext>
            </p:extLst>
          </p:nvPr>
        </p:nvGraphicFramePr>
        <p:xfrm>
          <a:off x="148742" y="982480"/>
          <a:ext cx="12452096" cy="56871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461982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598" y="-1"/>
            <a:ext cx="13004801" cy="73152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2733" y="241776"/>
            <a:ext cx="12504115" cy="6808013"/>
          </a:xfrm>
          <a:prstGeom prst="rect">
            <a:avLst/>
          </a:prstGeom>
          <a:ln w="6350" cap="flat" cmpd="sng" algn="ctr">
            <a:noFill/>
            <a:prstDash val="solid"/>
          </a:ln>
          <a:effectLst>
            <a:softEdge rad="0"/>
          </a:effectLst>
        </p:spPr>
        <p:txBody>
          <a:bodyPr/>
          <a:lstStyle/>
          <a:p>
            <a:pPr marL="0" marR="0" lvl="0" indent="0" algn="l" defTabSz="951799"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6" name="Picture 5" descr="A logo of a university&#10;&#10;Description automatically generated">
            <a:extLst>
              <a:ext uri="{FF2B5EF4-FFF2-40B4-BE49-F238E27FC236}">
                <a16:creationId xmlns:a16="http://schemas.microsoft.com/office/drawing/2014/main" id="{2BE31AD7-DBE4-F5CB-46A6-8889CF0CF4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5190" y="230413"/>
            <a:ext cx="1117601" cy="1097280"/>
          </a:xfrm>
          <a:prstGeom prst="rect">
            <a:avLst/>
          </a:prstGeom>
          <a:ln>
            <a:noFill/>
          </a:ln>
          <a:effectLst>
            <a:softEdge rad="112500"/>
          </a:effectLst>
        </p:spPr>
      </p:pic>
      <p:sp>
        <p:nvSpPr>
          <p:cNvPr id="5" name="TextBox 4">
            <a:extLst>
              <a:ext uri="{FF2B5EF4-FFF2-40B4-BE49-F238E27FC236}">
                <a16:creationId xmlns:a16="http://schemas.microsoft.com/office/drawing/2014/main" id="{E098E9FB-A975-6726-390E-BC86CB7B1B6A}"/>
              </a:ext>
            </a:extLst>
          </p:cNvPr>
          <p:cNvSpPr txBox="1"/>
          <p:nvPr/>
        </p:nvSpPr>
        <p:spPr>
          <a:xfrm>
            <a:off x="2017686" y="31823"/>
            <a:ext cx="7652551" cy="830997"/>
          </a:xfrm>
          <a:prstGeom prst="rect">
            <a:avLst/>
          </a:prstGeom>
          <a:noFill/>
        </p:spPr>
        <p:txBody>
          <a:bodyPr wrap="square" rtlCol="0">
            <a:spAutoFit/>
          </a:bodyPr>
          <a:lstStyle/>
          <a:p>
            <a:pPr algn="ctr"/>
            <a:endParaRPr lang="en-US" sz="1600" dirty="0"/>
          </a:p>
          <a:p>
            <a:pPr algn="ctr"/>
            <a:r>
              <a:rPr lang="en-US" sz="3200" dirty="0"/>
              <a:t>The Christmas Cracker</a:t>
            </a:r>
            <a:endParaRPr lang="en-GB" sz="3200" dirty="0"/>
          </a:p>
        </p:txBody>
      </p:sp>
      <p:sp>
        <p:nvSpPr>
          <p:cNvPr id="7" name="TextBox 6">
            <a:extLst>
              <a:ext uri="{FF2B5EF4-FFF2-40B4-BE49-F238E27FC236}">
                <a16:creationId xmlns:a16="http://schemas.microsoft.com/office/drawing/2014/main" id="{F495C743-2CE9-5E4A-AA40-C91C4FF477AB}"/>
              </a:ext>
            </a:extLst>
          </p:cNvPr>
          <p:cNvSpPr txBox="1"/>
          <p:nvPr/>
        </p:nvSpPr>
        <p:spPr>
          <a:xfrm>
            <a:off x="6485210" y="1343403"/>
            <a:ext cx="5893057" cy="4832092"/>
          </a:xfrm>
          <a:prstGeom prst="rect">
            <a:avLst/>
          </a:prstGeom>
          <a:noFill/>
        </p:spPr>
        <p:txBody>
          <a:bodyPr wrap="square" rtlCol="0">
            <a:spAutoFit/>
          </a:bodyPr>
          <a:lstStyle/>
          <a:p>
            <a:r>
              <a:rPr lang="en-GB" sz="2800" dirty="0">
                <a:latin typeface="Times New Roman" panose="02020603050405020304" pitchFamily="18" charset="0"/>
                <a:cs typeface="Times New Roman" panose="02020603050405020304" pitchFamily="18" charset="0"/>
              </a:rPr>
              <a:t>The essay starts by introducing the general subject area before identifying the specific problem being addressed and indicating the structure. A series of paragraphs in the main body then delivers the argument in a coherent way. The essay concludes by returning to the question, stating your position and summarising the main arguments before linking back out to the general subject area.</a:t>
            </a:r>
          </a:p>
        </p:txBody>
      </p:sp>
      <p:sp>
        <p:nvSpPr>
          <p:cNvPr id="8" name="TextBox 7">
            <a:extLst>
              <a:ext uri="{FF2B5EF4-FFF2-40B4-BE49-F238E27FC236}">
                <a16:creationId xmlns:a16="http://schemas.microsoft.com/office/drawing/2014/main" id="{01E3AAB2-5FC1-91C3-3743-123235D76BCC}"/>
              </a:ext>
            </a:extLst>
          </p:cNvPr>
          <p:cNvSpPr txBox="1"/>
          <p:nvPr/>
        </p:nvSpPr>
        <p:spPr>
          <a:xfrm>
            <a:off x="9034508" y="6346625"/>
            <a:ext cx="4290319" cy="369332"/>
          </a:xfrm>
          <a:prstGeom prst="rect">
            <a:avLst/>
          </a:prstGeom>
          <a:noFill/>
        </p:spPr>
        <p:txBody>
          <a:bodyPr wrap="square" rtlCol="0">
            <a:spAutoFit/>
          </a:bodyPr>
          <a:lstStyle/>
          <a:p>
            <a:r>
              <a:rPr lang="en-US" sz="1400" i="1" dirty="0"/>
              <a:t>Source: adapted from </a:t>
            </a:r>
            <a:r>
              <a:rPr lang="en-US" sz="1400" dirty="0" err="1"/>
              <a:t>Wallbank</a:t>
            </a:r>
            <a:r>
              <a:rPr lang="en-US" sz="1400" dirty="0"/>
              <a:t> (2018)</a:t>
            </a:r>
            <a:r>
              <a:rPr lang="en-US" dirty="0"/>
              <a:t> </a:t>
            </a:r>
            <a:endParaRPr lang="en-GB" dirty="0"/>
          </a:p>
        </p:txBody>
      </p:sp>
      <p:sp>
        <p:nvSpPr>
          <p:cNvPr id="10" name="TextBox 9">
            <a:extLst>
              <a:ext uri="{FF2B5EF4-FFF2-40B4-BE49-F238E27FC236}">
                <a16:creationId xmlns:a16="http://schemas.microsoft.com/office/drawing/2014/main" id="{695AE596-1413-21AD-0C5E-509924323AC7}"/>
              </a:ext>
            </a:extLst>
          </p:cNvPr>
          <p:cNvSpPr txBox="1"/>
          <p:nvPr/>
        </p:nvSpPr>
        <p:spPr>
          <a:xfrm>
            <a:off x="2196872" y="1626759"/>
            <a:ext cx="1745940" cy="369332"/>
          </a:xfrm>
          <a:prstGeom prst="rect">
            <a:avLst/>
          </a:prstGeom>
          <a:noFill/>
        </p:spPr>
        <p:txBody>
          <a:bodyPr wrap="square" rtlCol="0">
            <a:spAutoFit/>
          </a:bodyPr>
          <a:lstStyle/>
          <a:p>
            <a:r>
              <a:rPr lang="en-US" dirty="0">
                <a:solidFill>
                  <a:srgbClr val="FF0000"/>
                </a:solidFill>
              </a:rPr>
              <a:t>Introduction</a:t>
            </a:r>
            <a:endParaRPr lang="en-GB" dirty="0">
              <a:solidFill>
                <a:srgbClr val="FF0000"/>
              </a:solidFill>
            </a:endParaRPr>
          </a:p>
        </p:txBody>
      </p:sp>
      <p:sp>
        <p:nvSpPr>
          <p:cNvPr id="12" name="TextBox 11">
            <a:extLst>
              <a:ext uri="{FF2B5EF4-FFF2-40B4-BE49-F238E27FC236}">
                <a16:creationId xmlns:a16="http://schemas.microsoft.com/office/drawing/2014/main" id="{0415644A-8072-79A4-F7C5-B16875577092}"/>
              </a:ext>
            </a:extLst>
          </p:cNvPr>
          <p:cNvSpPr txBox="1"/>
          <p:nvPr/>
        </p:nvSpPr>
        <p:spPr>
          <a:xfrm>
            <a:off x="711200" y="3235289"/>
            <a:ext cx="2339760" cy="957570"/>
          </a:xfrm>
          <a:prstGeom prst="rect">
            <a:avLst/>
          </a:prstGeom>
          <a:noFill/>
        </p:spPr>
        <p:txBody>
          <a:bodyPr wrap="square" rtlCol="0">
            <a:spAutoFit/>
          </a:bodyPr>
          <a:lstStyle/>
          <a:p>
            <a:r>
              <a:rPr lang="en-US" dirty="0"/>
              <a:t>Main body (approximately 80% of word count)</a:t>
            </a:r>
            <a:endParaRPr lang="en-GB" dirty="0"/>
          </a:p>
        </p:txBody>
      </p:sp>
      <p:sp>
        <p:nvSpPr>
          <p:cNvPr id="14" name="TextBox 13">
            <a:extLst>
              <a:ext uri="{FF2B5EF4-FFF2-40B4-BE49-F238E27FC236}">
                <a16:creationId xmlns:a16="http://schemas.microsoft.com/office/drawing/2014/main" id="{3EBE7627-DF1B-EB0D-9CF9-D388D3DD89D8}"/>
              </a:ext>
            </a:extLst>
          </p:cNvPr>
          <p:cNvSpPr txBox="1"/>
          <p:nvPr/>
        </p:nvSpPr>
        <p:spPr>
          <a:xfrm>
            <a:off x="2308196" y="5228024"/>
            <a:ext cx="1624613" cy="369332"/>
          </a:xfrm>
          <a:prstGeom prst="rect">
            <a:avLst/>
          </a:prstGeom>
          <a:noFill/>
        </p:spPr>
        <p:txBody>
          <a:bodyPr wrap="square" rtlCol="0">
            <a:spAutoFit/>
          </a:bodyPr>
          <a:lstStyle/>
          <a:p>
            <a:r>
              <a:rPr lang="en-US" dirty="0">
                <a:solidFill>
                  <a:srgbClr val="0070C0"/>
                </a:solidFill>
              </a:rPr>
              <a:t>Conclusion</a:t>
            </a:r>
            <a:endParaRPr lang="en-GB" dirty="0">
              <a:solidFill>
                <a:srgbClr val="0070C0"/>
              </a:solidFill>
            </a:endParaRPr>
          </a:p>
        </p:txBody>
      </p:sp>
      <p:sp>
        <p:nvSpPr>
          <p:cNvPr id="15" name="Trapezoid 14">
            <a:extLst>
              <a:ext uri="{FF2B5EF4-FFF2-40B4-BE49-F238E27FC236}">
                <a16:creationId xmlns:a16="http://schemas.microsoft.com/office/drawing/2014/main" id="{177F5462-0562-3917-6D5E-53FECDC30649}"/>
              </a:ext>
              <a:ext uri="{C183D7F6-B498-43B3-948B-1728B52AA6E4}">
                <adec:decorative xmlns:adec="http://schemas.microsoft.com/office/drawing/2017/decorative" val="1"/>
              </a:ext>
            </a:extLst>
          </p:cNvPr>
          <p:cNvSpPr/>
          <p:nvPr/>
        </p:nvSpPr>
        <p:spPr>
          <a:xfrm rot="10800000">
            <a:off x="3657319" y="1072773"/>
            <a:ext cx="2240414" cy="1443892"/>
          </a:xfrm>
          <a:prstGeom prst="trapezoid">
            <a:avLst>
              <a:gd name="adj" fmla="val 60200"/>
            </a:avLst>
          </a:prstGeom>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sz="2400"/>
          </a:p>
        </p:txBody>
      </p:sp>
      <p:sp>
        <p:nvSpPr>
          <p:cNvPr id="16" name="Rectangle: Rounded Corners 15">
            <a:extLst>
              <a:ext uri="{FF2B5EF4-FFF2-40B4-BE49-F238E27FC236}">
                <a16:creationId xmlns:a16="http://schemas.microsoft.com/office/drawing/2014/main" id="{1D5112F8-94D0-E0E8-C554-435384057F22}"/>
              </a:ext>
              <a:ext uri="{C183D7F6-B498-43B3-948B-1728B52AA6E4}">
                <adec:decorative xmlns:adec="http://schemas.microsoft.com/office/drawing/2017/decorative" val="1"/>
              </a:ext>
            </a:extLst>
          </p:cNvPr>
          <p:cNvSpPr/>
          <p:nvPr/>
        </p:nvSpPr>
        <p:spPr>
          <a:xfrm>
            <a:off x="4176927" y="1976255"/>
            <a:ext cx="1325750" cy="3240406"/>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17" name="Trapezoid 16">
            <a:extLst>
              <a:ext uri="{FF2B5EF4-FFF2-40B4-BE49-F238E27FC236}">
                <a16:creationId xmlns:a16="http://schemas.microsoft.com/office/drawing/2014/main" id="{B02F4622-D183-8042-88B5-81F8347E8E7A}"/>
              </a:ext>
              <a:ext uri="{C183D7F6-B498-43B3-948B-1728B52AA6E4}">
                <adec:decorative xmlns:adec="http://schemas.microsoft.com/office/drawing/2017/decorative" val="1"/>
              </a:ext>
            </a:extLst>
          </p:cNvPr>
          <p:cNvSpPr/>
          <p:nvPr/>
        </p:nvSpPr>
        <p:spPr>
          <a:xfrm>
            <a:off x="3657319" y="4731604"/>
            <a:ext cx="2240414" cy="1443892"/>
          </a:xfrm>
          <a:prstGeom prst="trapezoid">
            <a:avLst>
              <a:gd name="adj" fmla="val 60200"/>
            </a:avLst>
          </a:prstGeom>
          <a:ln w="28575">
            <a:solidFill>
              <a:srgbClr val="0070C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8" name="Left Brace 17">
            <a:extLst>
              <a:ext uri="{FF2B5EF4-FFF2-40B4-BE49-F238E27FC236}">
                <a16:creationId xmlns:a16="http://schemas.microsoft.com/office/drawing/2014/main" id="{F6D46922-C09D-E8DC-9444-9C7909DD3234}"/>
              </a:ext>
              <a:ext uri="{C183D7F6-B498-43B3-948B-1728B52AA6E4}">
                <adec:decorative xmlns:adec="http://schemas.microsoft.com/office/drawing/2017/decorative" val="1"/>
              </a:ext>
            </a:extLst>
          </p:cNvPr>
          <p:cNvSpPr/>
          <p:nvPr/>
        </p:nvSpPr>
        <p:spPr>
          <a:xfrm>
            <a:off x="2958596" y="1976255"/>
            <a:ext cx="678291" cy="3240406"/>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6900774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54737801-B9D6-4A08-BD77-23010A8022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801600" cy="7315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5FABD39-C757-461E-A681-DC2736484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849" y="610787"/>
            <a:ext cx="11845689" cy="2555817"/>
          </a:xfrm>
          <a:prstGeom prst="rect">
            <a:avLst/>
          </a:prstGeom>
          <a:solidFill>
            <a:schemeClr val="tx1">
              <a:lumMod val="85000"/>
              <a:lumOff val="15000"/>
            </a:schemeClr>
          </a:solidFill>
          <a:ln w="6350" cap="flat" cmpd="sng" algn="ctr">
            <a:noFill/>
            <a:prstDash val="solid"/>
          </a:ln>
          <a:effectLst>
            <a:outerShdw blurRad="50800" algn="ctr" rotWithShape="0">
              <a:prstClr val="black">
                <a:alpha val="66000"/>
              </a:prstClr>
            </a:outerShdw>
            <a:softEdge rad="0"/>
          </a:effectLst>
        </p:spPr>
        <p:txBody>
          <a:bodyPr/>
          <a:lstStyle/>
          <a:p>
            <a:endParaRPr lang="en-MY"/>
          </a:p>
        </p:txBody>
      </p:sp>
      <p:sp>
        <p:nvSpPr>
          <p:cNvPr id="20" name="Rectangle 19">
            <a:extLst>
              <a:ext uri="{FF2B5EF4-FFF2-40B4-BE49-F238E27FC236}">
                <a16:creationId xmlns:a16="http://schemas.microsoft.com/office/drawing/2014/main" id="{2DF424F5-8D5C-46C0-A1B0-AF34E0350C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7574" y="786538"/>
            <a:ext cx="11502238" cy="2204314"/>
          </a:xfrm>
          <a:prstGeom prst="rect">
            <a:avLst/>
          </a:prstGeom>
          <a:noFill/>
          <a:ln w="6350" cap="sq" cmpd="sng" algn="ctr">
            <a:solidFill>
              <a:schemeClr val="bg1"/>
            </a:solidFill>
            <a:prstDash val="solid"/>
            <a:miter lim="800000"/>
          </a:ln>
          <a:effectLst/>
        </p:spPr>
        <p:txBody>
          <a:bodyPr/>
          <a:lstStyle/>
          <a:p>
            <a:endParaRPr lang="en-MY"/>
          </a:p>
        </p:txBody>
      </p:sp>
      <p:sp>
        <p:nvSpPr>
          <p:cNvPr id="3" name="TextBox 2">
            <a:extLst>
              <a:ext uri="{FF2B5EF4-FFF2-40B4-BE49-F238E27FC236}">
                <a16:creationId xmlns:a16="http://schemas.microsoft.com/office/drawing/2014/main" id="{07A3EEE7-8691-921E-5D71-61BCE78EB545}"/>
              </a:ext>
            </a:extLst>
          </p:cNvPr>
          <p:cNvSpPr txBox="1"/>
          <p:nvPr/>
        </p:nvSpPr>
        <p:spPr>
          <a:xfrm>
            <a:off x="1120140" y="1161696"/>
            <a:ext cx="10561320" cy="1463040"/>
          </a:xfrm>
          <a:prstGeom prst="rect">
            <a:avLst/>
          </a:prstGeom>
        </p:spPr>
        <p:txBody>
          <a:bodyPr vert="horz" lIns="91440" tIns="45720" rIns="91440" bIns="45720" rtlCol="0" anchor="ctr">
            <a:normAutofit/>
          </a:bodyPr>
          <a:lstStyle/>
          <a:p>
            <a:pPr marL="0" marR="0" lvl="0" indent="0" algn="ctr" defTabSz="914400" fontAlgn="auto">
              <a:lnSpc>
                <a:spcPct val="90000"/>
              </a:lnSpc>
              <a:spcBef>
                <a:spcPct val="0"/>
              </a:spcBef>
              <a:spcAft>
                <a:spcPts val="600"/>
              </a:spcAft>
              <a:buClrTx/>
              <a:buSzTx/>
              <a:tabLst/>
              <a:defRPr/>
            </a:pPr>
            <a:r>
              <a:rPr kumimoji="0" lang="en-US" sz="4800" b="1" i="0" u="none" strike="noStrike" normalizeH="0" noProof="0" dirty="0">
                <a:ln>
                  <a:noFill/>
                </a:ln>
                <a:solidFill>
                  <a:schemeClr val="bg1"/>
                </a:solidFill>
                <a:uLnTx/>
                <a:uFillTx/>
                <a:latin typeface="+mj-lt"/>
              </a:rPr>
              <a:t>Types of Essays</a:t>
            </a:r>
          </a:p>
        </p:txBody>
      </p:sp>
      <p:sp>
        <p:nvSpPr>
          <p:cNvPr id="8" name="object 7">
            <a:extLst>
              <a:ext uri="{FF2B5EF4-FFF2-40B4-BE49-F238E27FC236}">
                <a16:creationId xmlns:a16="http://schemas.microsoft.com/office/drawing/2014/main" id="{6A67A45C-ED97-E508-9BEB-DC922AAD4511}"/>
              </a:ext>
            </a:extLst>
          </p:cNvPr>
          <p:cNvSpPr txBox="1"/>
          <p:nvPr/>
        </p:nvSpPr>
        <p:spPr>
          <a:xfrm>
            <a:off x="-2107" y="3266307"/>
            <a:ext cx="12801600" cy="3949190"/>
          </a:xfrm>
          <a:prstGeom prst="rect">
            <a:avLst/>
          </a:prstGeom>
        </p:spPr>
        <p:txBody>
          <a:bodyPr vert="horz" lIns="91440" tIns="45720" rIns="91440" bIns="45720" rtlCol="0" anchor="t">
            <a:noAutofit/>
          </a:bodyPr>
          <a:lstStyle/>
          <a:p>
            <a:pPr marL="12700" marR="23495" indent="-182880" defTabSz="914400">
              <a:lnSpc>
                <a:spcPct val="90000"/>
              </a:lnSpc>
              <a:spcBef>
                <a:spcPts val="965"/>
              </a:spcBef>
              <a:buClr>
                <a:schemeClr val="tx1">
                  <a:lumMod val="85000"/>
                  <a:lumOff val="15000"/>
                </a:schemeClr>
              </a:buClr>
              <a:buFont typeface="Garamond" pitchFamily="18" charset="0"/>
              <a:buChar char="◦"/>
            </a:pPr>
            <a:r>
              <a:rPr lang="en-US" sz="2300" b="1" i="0" dirty="0">
                <a:solidFill>
                  <a:srgbClr val="FF0000"/>
                </a:solidFill>
                <a:effectLst/>
              </a:rPr>
              <a:t>Expository : </a:t>
            </a:r>
            <a:r>
              <a:rPr lang="en-US" sz="2300" dirty="0"/>
              <a:t>is a genre of essay that requires the </a:t>
            </a:r>
            <a:r>
              <a:rPr lang="en-US" sz="2300" dirty="0">
                <a:highlight>
                  <a:srgbClr val="FFFF00"/>
                </a:highlight>
              </a:rPr>
              <a:t>student to investigate an idea, </a:t>
            </a:r>
            <a:r>
              <a:rPr lang="en-US" sz="2300" dirty="0">
                <a:highlight>
                  <a:srgbClr val="00FF00"/>
                </a:highlight>
              </a:rPr>
              <a:t>evaluate evidence</a:t>
            </a:r>
            <a:r>
              <a:rPr lang="en-US" sz="2300" dirty="0"/>
              <a:t>, </a:t>
            </a:r>
            <a:r>
              <a:rPr lang="en-US" sz="2300" dirty="0">
                <a:highlight>
                  <a:srgbClr val="00FFFF"/>
                </a:highlight>
              </a:rPr>
              <a:t>expound on the idea</a:t>
            </a:r>
            <a:r>
              <a:rPr lang="en-US" sz="2300" dirty="0"/>
              <a:t>, and </a:t>
            </a:r>
            <a:r>
              <a:rPr lang="en-US" sz="2300" b="1" u="sng" dirty="0"/>
              <a:t>set forth an argument concerning that idea in a clear and concise manner.</a:t>
            </a:r>
          </a:p>
          <a:p>
            <a:pPr marL="12700" marR="23495" indent="-182880" defTabSz="914400">
              <a:lnSpc>
                <a:spcPct val="90000"/>
              </a:lnSpc>
              <a:spcBef>
                <a:spcPts val="965"/>
              </a:spcBef>
              <a:buClr>
                <a:schemeClr val="tx1">
                  <a:lumMod val="85000"/>
                  <a:lumOff val="15000"/>
                </a:schemeClr>
              </a:buClr>
              <a:buFont typeface="Garamond" pitchFamily="18" charset="0"/>
              <a:buChar char="◦"/>
            </a:pPr>
            <a:endParaRPr lang="en-US" sz="2300" b="1" dirty="0"/>
          </a:p>
          <a:p>
            <a:pPr marL="12700" marR="23495" indent="-182880" defTabSz="914400">
              <a:lnSpc>
                <a:spcPct val="90000"/>
              </a:lnSpc>
              <a:spcBef>
                <a:spcPts val="965"/>
              </a:spcBef>
              <a:buClr>
                <a:schemeClr val="tx1">
                  <a:lumMod val="85000"/>
                  <a:lumOff val="15000"/>
                </a:schemeClr>
              </a:buClr>
              <a:buFont typeface="Garamond" pitchFamily="18" charset="0"/>
              <a:buChar char="◦"/>
            </a:pPr>
            <a:r>
              <a:rPr lang="en-US" sz="2300" b="1" dirty="0">
                <a:solidFill>
                  <a:srgbClr val="FF0000"/>
                </a:solidFill>
              </a:rPr>
              <a:t>Persuasive:</a:t>
            </a:r>
            <a:r>
              <a:rPr lang="en-US" sz="2300" b="1" spc="5" dirty="0">
                <a:solidFill>
                  <a:srgbClr val="FF0000"/>
                </a:solidFill>
              </a:rPr>
              <a:t> </a:t>
            </a:r>
            <a:r>
              <a:rPr lang="en-US" sz="2300" dirty="0"/>
              <a:t>is a </a:t>
            </a:r>
            <a:r>
              <a:rPr lang="en-US" sz="2300" spc="-5" dirty="0"/>
              <a:t>type </a:t>
            </a:r>
            <a:r>
              <a:rPr lang="en-US" sz="2300" dirty="0"/>
              <a:t>of essay that </a:t>
            </a:r>
            <a:r>
              <a:rPr lang="en-US" sz="2300" dirty="0">
                <a:highlight>
                  <a:srgbClr val="FFFF00"/>
                </a:highlight>
              </a:rPr>
              <a:t>presents logical </a:t>
            </a:r>
            <a:r>
              <a:rPr lang="en-US" sz="2300" spc="-5" dirty="0">
                <a:highlight>
                  <a:srgbClr val="FFFF00"/>
                </a:highlight>
              </a:rPr>
              <a:t>arguments with </a:t>
            </a:r>
            <a:r>
              <a:rPr lang="en-US" sz="2300" dirty="0">
                <a:highlight>
                  <a:srgbClr val="FFFF00"/>
                </a:highlight>
              </a:rPr>
              <a:t> </a:t>
            </a:r>
            <a:r>
              <a:rPr lang="en-US" sz="2300" spc="-5" dirty="0">
                <a:highlight>
                  <a:srgbClr val="FFFF00"/>
                </a:highlight>
              </a:rPr>
              <a:t>emotional </a:t>
            </a:r>
            <a:r>
              <a:rPr lang="en-US" sz="2300" dirty="0">
                <a:highlight>
                  <a:srgbClr val="FFFF00"/>
                </a:highlight>
              </a:rPr>
              <a:t>appeal in order to </a:t>
            </a:r>
            <a:r>
              <a:rPr lang="en-US" sz="2300" spc="-5" dirty="0">
                <a:highlight>
                  <a:srgbClr val="FFFF00"/>
                </a:highlight>
              </a:rPr>
              <a:t>sway </a:t>
            </a:r>
            <a:r>
              <a:rPr lang="en-US" sz="2300" dirty="0">
                <a:highlight>
                  <a:srgbClr val="FFFF00"/>
                </a:highlight>
              </a:rPr>
              <a:t>readers to a particular point of </a:t>
            </a:r>
            <a:r>
              <a:rPr lang="en-US" sz="2300" spc="-25" dirty="0">
                <a:highlight>
                  <a:srgbClr val="FFFF00"/>
                </a:highlight>
              </a:rPr>
              <a:t>view</a:t>
            </a:r>
            <a:r>
              <a:rPr lang="en-US" sz="2300" spc="-25" dirty="0"/>
              <a:t>. </a:t>
            </a:r>
            <a:r>
              <a:rPr lang="en-US" sz="2300" spc="-484" dirty="0"/>
              <a:t> </a:t>
            </a:r>
            <a:r>
              <a:rPr lang="en-US" sz="2300" spc="-5" dirty="0"/>
              <a:t>Persuasive</a:t>
            </a:r>
            <a:r>
              <a:rPr lang="en-US" sz="2300" spc="-30" dirty="0"/>
              <a:t> </a:t>
            </a:r>
            <a:r>
              <a:rPr lang="en-US" sz="2300" b="1" u="sng" spc="-5" dirty="0"/>
              <a:t>essays </a:t>
            </a:r>
            <a:r>
              <a:rPr lang="en-US" sz="2300" b="1" u="sng" dirty="0"/>
              <a:t>can</a:t>
            </a:r>
            <a:r>
              <a:rPr lang="en-US" sz="2300" b="1" u="sng" spc="-5" dirty="0"/>
              <a:t> </a:t>
            </a:r>
            <a:r>
              <a:rPr lang="en-US" sz="2300" b="1" u="sng" dirty="0"/>
              <a:t>be</a:t>
            </a:r>
            <a:r>
              <a:rPr lang="en-US" sz="2300" b="1" u="sng" spc="-5" dirty="0"/>
              <a:t> </a:t>
            </a:r>
            <a:r>
              <a:rPr lang="en-US" sz="2300" b="1" u="sng" dirty="0"/>
              <a:t>both</a:t>
            </a:r>
            <a:r>
              <a:rPr lang="en-US" sz="2300" b="1" u="sng" spc="-30" dirty="0"/>
              <a:t> </a:t>
            </a:r>
            <a:r>
              <a:rPr lang="en-US" sz="2300" b="1" u="sng" dirty="0"/>
              <a:t>a</a:t>
            </a:r>
            <a:r>
              <a:rPr lang="en-US" sz="2300" b="1" u="sng" spc="5" dirty="0"/>
              <a:t> </a:t>
            </a:r>
            <a:r>
              <a:rPr lang="en-US" sz="2300" b="1" u="sng" dirty="0"/>
              <a:t>form</a:t>
            </a:r>
            <a:r>
              <a:rPr lang="en-US" sz="2300" b="1" u="sng" spc="-40" dirty="0"/>
              <a:t> </a:t>
            </a:r>
            <a:r>
              <a:rPr lang="en-US" sz="2300" b="1" u="sng" dirty="0"/>
              <a:t>of</a:t>
            </a:r>
            <a:r>
              <a:rPr lang="en-US" sz="2300" b="1" u="sng" spc="5" dirty="0"/>
              <a:t> </a:t>
            </a:r>
            <a:r>
              <a:rPr lang="en-US" sz="2300" b="1" u="sng" spc="-5" dirty="0"/>
              <a:t>academic</a:t>
            </a:r>
            <a:r>
              <a:rPr lang="en-US" sz="2300" b="1" u="sng" spc="-15" dirty="0"/>
              <a:t> </a:t>
            </a:r>
            <a:r>
              <a:rPr lang="en-US" sz="2300" b="1" u="sng" dirty="0"/>
              <a:t>writing</a:t>
            </a:r>
            <a:r>
              <a:rPr lang="en-US" sz="2300" b="1" u="sng" spc="-25" dirty="0"/>
              <a:t> </a:t>
            </a:r>
            <a:r>
              <a:rPr lang="en-US" sz="2300" b="1" u="sng" dirty="0"/>
              <a:t>and personal </a:t>
            </a:r>
            <a:r>
              <a:rPr lang="en-US" sz="2300" b="1" u="sng" spc="-484" dirty="0"/>
              <a:t> </a:t>
            </a:r>
            <a:r>
              <a:rPr lang="en-US" sz="2300" b="1" u="sng" dirty="0"/>
              <a:t>writing.</a:t>
            </a:r>
          </a:p>
          <a:p>
            <a:pPr marL="12700" marR="23495" indent="-182880" defTabSz="914400">
              <a:lnSpc>
                <a:spcPct val="90000"/>
              </a:lnSpc>
              <a:spcBef>
                <a:spcPts val="965"/>
              </a:spcBef>
              <a:buClr>
                <a:schemeClr val="tx1">
                  <a:lumMod val="85000"/>
                  <a:lumOff val="15000"/>
                </a:schemeClr>
              </a:buClr>
              <a:buFont typeface="Garamond" pitchFamily="18" charset="0"/>
              <a:buChar char="◦"/>
            </a:pPr>
            <a:endParaRPr lang="en-US" sz="2300" dirty="0"/>
          </a:p>
          <a:p>
            <a:pPr marL="12700" marR="5080" indent="-182880" defTabSz="914400">
              <a:lnSpc>
                <a:spcPct val="90000"/>
              </a:lnSpc>
              <a:spcBef>
                <a:spcPts val="1010"/>
              </a:spcBef>
              <a:buClr>
                <a:schemeClr val="tx1">
                  <a:lumMod val="85000"/>
                  <a:lumOff val="15000"/>
                </a:schemeClr>
              </a:buClr>
              <a:buFont typeface="Garamond" pitchFamily="18" charset="0"/>
              <a:buChar char="◦"/>
            </a:pPr>
            <a:r>
              <a:rPr lang="en-US" sz="2300" b="1" dirty="0">
                <a:solidFill>
                  <a:srgbClr val="FF0000"/>
                </a:solidFill>
              </a:rPr>
              <a:t>Analytical:</a:t>
            </a:r>
            <a:r>
              <a:rPr lang="en-US" sz="2300" b="1" spc="5" dirty="0">
                <a:solidFill>
                  <a:srgbClr val="FF0000"/>
                </a:solidFill>
              </a:rPr>
              <a:t> </a:t>
            </a:r>
            <a:r>
              <a:rPr lang="en-US" sz="2300" dirty="0"/>
              <a:t>presenting </a:t>
            </a:r>
            <a:r>
              <a:rPr lang="en-US" sz="2300" spc="-10" dirty="0"/>
              <a:t>some </a:t>
            </a:r>
            <a:r>
              <a:rPr lang="en-US" sz="2300" spc="-5" dirty="0"/>
              <a:t>type </a:t>
            </a:r>
            <a:r>
              <a:rPr lang="en-US" sz="2300" dirty="0"/>
              <a:t>of </a:t>
            </a:r>
            <a:r>
              <a:rPr lang="en-US" sz="2300" spc="-5" dirty="0"/>
              <a:t>argument, </a:t>
            </a:r>
            <a:r>
              <a:rPr lang="en-US" sz="2300" dirty="0"/>
              <a:t>or </a:t>
            </a:r>
            <a:r>
              <a:rPr lang="en-US" sz="2300" spc="-10" dirty="0"/>
              <a:t>claim, </a:t>
            </a:r>
            <a:r>
              <a:rPr lang="en-US" sz="2300" dirty="0"/>
              <a:t>about what </a:t>
            </a:r>
            <a:r>
              <a:rPr lang="en-US" sz="2300" spc="5" dirty="0"/>
              <a:t> </a:t>
            </a:r>
            <a:r>
              <a:rPr lang="en-US" sz="2300" dirty="0"/>
              <a:t>you are analyzing. </a:t>
            </a:r>
            <a:r>
              <a:rPr lang="en-US" sz="2300" spc="-5" dirty="0">
                <a:highlight>
                  <a:srgbClr val="FFFF00"/>
                </a:highlight>
              </a:rPr>
              <a:t>An analytical </a:t>
            </a:r>
            <a:r>
              <a:rPr lang="en-US" sz="2300" dirty="0">
                <a:highlight>
                  <a:srgbClr val="FFFF00"/>
                </a:highlight>
              </a:rPr>
              <a:t>essay is </a:t>
            </a:r>
            <a:r>
              <a:rPr lang="en-US" sz="2300" spc="5" dirty="0">
                <a:highlight>
                  <a:srgbClr val="FFFF00"/>
                </a:highlight>
              </a:rPr>
              <a:t>not </a:t>
            </a:r>
            <a:r>
              <a:rPr lang="en-US" sz="2300" dirty="0">
                <a:highlight>
                  <a:srgbClr val="FFFF00"/>
                </a:highlight>
              </a:rPr>
              <a:t>a </a:t>
            </a:r>
            <a:r>
              <a:rPr lang="en-US" sz="2300" spc="-25" dirty="0">
                <a:highlight>
                  <a:srgbClr val="FFFF00"/>
                </a:highlight>
              </a:rPr>
              <a:t>summary</a:t>
            </a:r>
            <a:r>
              <a:rPr lang="en-US" sz="2300" spc="-25" dirty="0"/>
              <a:t>. </a:t>
            </a:r>
            <a:r>
              <a:rPr lang="en-US" sz="2300" spc="-5" dirty="0">
                <a:highlight>
                  <a:srgbClr val="00FF00"/>
                </a:highlight>
              </a:rPr>
              <a:t>Analytical </a:t>
            </a:r>
            <a:r>
              <a:rPr lang="en-US" sz="2300" dirty="0">
                <a:highlight>
                  <a:srgbClr val="00FF00"/>
                </a:highlight>
              </a:rPr>
              <a:t> essays usually concentrate on </a:t>
            </a:r>
            <a:r>
              <a:rPr lang="en-US" sz="2300" spc="5" dirty="0">
                <a:highlight>
                  <a:srgbClr val="00FF00"/>
                </a:highlight>
              </a:rPr>
              <a:t>how </a:t>
            </a:r>
            <a:r>
              <a:rPr lang="en-US" sz="2300" dirty="0">
                <a:highlight>
                  <a:srgbClr val="00FF00"/>
                </a:highlight>
              </a:rPr>
              <a:t>the piece </a:t>
            </a:r>
            <a:r>
              <a:rPr lang="en-US" sz="2300" spc="-5" dirty="0">
                <a:highlight>
                  <a:srgbClr val="00FF00"/>
                </a:highlight>
              </a:rPr>
              <a:t>was written,</a:t>
            </a:r>
            <a:r>
              <a:rPr lang="en-US" sz="2300" spc="-5" dirty="0"/>
              <a:t> An analysis </a:t>
            </a:r>
            <a:r>
              <a:rPr lang="en-US" sz="2300" dirty="0"/>
              <a:t> </a:t>
            </a:r>
            <a:r>
              <a:rPr lang="en-US" sz="2300" dirty="0">
                <a:highlight>
                  <a:srgbClr val="00FFFF"/>
                </a:highlight>
              </a:rPr>
              <a:t>could</a:t>
            </a:r>
            <a:r>
              <a:rPr lang="en-US" sz="2300" spc="-30" dirty="0">
                <a:highlight>
                  <a:srgbClr val="00FFFF"/>
                </a:highlight>
              </a:rPr>
              <a:t> </a:t>
            </a:r>
            <a:r>
              <a:rPr lang="en-US" sz="2300" dirty="0">
                <a:highlight>
                  <a:srgbClr val="00FFFF"/>
                </a:highlight>
              </a:rPr>
              <a:t>be done</a:t>
            </a:r>
            <a:r>
              <a:rPr lang="en-US" sz="2300" spc="-15" dirty="0">
                <a:highlight>
                  <a:srgbClr val="00FFFF"/>
                </a:highlight>
              </a:rPr>
              <a:t> </a:t>
            </a:r>
            <a:r>
              <a:rPr lang="en-US" sz="2300" dirty="0">
                <a:highlight>
                  <a:srgbClr val="00FFFF"/>
                </a:highlight>
              </a:rPr>
              <a:t>through</a:t>
            </a:r>
            <a:r>
              <a:rPr lang="en-US" sz="2300" spc="-40" dirty="0">
                <a:highlight>
                  <a:srgbClr val="00FFFF"/>
                </a:highlight>
              </a:rPr>
              <a:t> </a:t>
            </a:r>
            <a:r>
              <a:rPr lang="en-US" sz="2300" dirty="0">
                <a:highlight>
                  <a:srgbClr val="00FFFF"/>
                </a:highlight>
              </a:rPr>
              <a:t>a</a:t>
            </a:r>
            <a:r>
              <a:rPr lang="en-US" sz="2300" spc="10" dirty="0">
                <a:highlight>
                  <a:srgbClr val="00FFFF"/>
                </a:highlight>
              </a:rPr>
              <a:t> </a:t>
            </a:r>
            <a:r>
              <a:rPr lang="en-US" sz="2300" dirty="0">
                <a:highlight>
                  <a:srgbClr val="00FFFF"/>
                </a:highlight>
              </a:rPr>
              <a:t>process,</a:t>
            </a:r>
            <a:r>
              <a:rPr lang="en-US" sz="2300" spc="-40" dirty="0">
                <a:highlight>
                  <a:srgbClr val="00FFFF"/>
                </a:highlight>
              </a:rPr>
              <a:t> </a:t>
            </a:r>
            <a:r>
              <a:rPr lang="en-US" sz="2300" dirty="0">
                <a:highlight>
                  <a:srgbClr val="00FFFF"/>
                </a:highlight>
              </a:rPr>
              <a:t>definition,</a:t>
            </a:r>
            <a:r>
              <a:rPr lang="en-US" sz="2300" spc="-25" dirty="0">
                <a:highlight>
                  <a:srgbClr val="00FFFF"/>
                </a:highlight>
              </a:rPr>
              <a:t> </a:t>
            </a:r>
            <a:r>
              <a:rPr lang="en-US" sz="2300" spc="-5" dirty="0">
                <a:highlight>
                  <a:srgbClr val="00FFFF"/>
                </a:highlight>
              </a:rPr>
              <a:t>classification</a:t>
            </a:r>
            <a:r>
              <a:rPr lang="en-US" sz="2300" spc="-35" dirty="0">
                <a:highlight>
                  <a:srgbClr val="00FFFF"/>
                </a:highlight>
              </a:rPr>
              <a:t> </a:t>
            </a:r>
            <a:r>
              <a:rPr lang="en-US" sz="2300" dirty="0">
                <a:highlight>
                  <a:srgbClr val="00FFFF"/>
                </a:highlight>
              </a:rPr>
              <a:t>and</a:t>
            </a:r>
            <a:r>
              <a:rPr lang="en-US" sz="2300" spc="5" dirty="0">
                <a:highlight>
                  <a:srgbClr val="00FFFF"/>
                </a:highlight>
              </a:rPr>
              <a:t> </a:t>
            </a:r>
            <a:r>
              <a:rPr lang="en-US" sz="2300" dirty="0">
                <a:highlight>
                  <a:srgbClr val="00FFFF"/>
                </a:highlight>
              </a:rPr>
              <a:t>division, </a:t>
            </a:r>
            <a:r>
              <a:rPr lang="en-US" sz="2300" spc="-484" dirty="0">
                <a:highlight>
                  <a:srgbClr val="00FFFF"/>
                </a:highlight>
              </a:rPr>
              <a:t> </a:t>
            </a:r>
            <a:r>
              <a:rPr lang="en-US" sz="2300" dirty="0">
                <a:highlight>
                  <a:srgbClr val="00FFFF"/>
                </a:highlight>
              </a:rPr>
              <a:t>or</a:t>
            </a:r>
            <a:r>
              <a:rPr lang="en-US" sz="2300" spc="-20" dirty="0">
                <a:highlight>
                  <a:srgbClr val="00FFFF"/>
                </a:highlight>
              </a:rPr>
              <a:t> </a:t>
            </a:r>
            <a:r>
              <a:rPr lang="en-US" sz="2300" dirty="0">
                <a:highlight>
                  <a:srgbClr val="00FFFF"/>
                </a:highlight>
              </a:rPr>
              <a:t>comparison</a:t>
            </a:r>
            <a:r>
              <a:rPr lang="en-US" sz="2300" spc="-25" dirty="0">
                <a:highlight>
                  <a:srgbClr val="00FFFF"/>
                </a:highlight>
              </a:rPr>
              <a:t> </a:t>
            </a:r>
            <a:r>
              <a:rPr lang="en-US" sz="2300" dirty="0">
                <a:highlight>
                  <a:srgbClr val="00FFFF"/>
                </a:highlight>
              </a:rPr>
              <a:t>and</a:t>
            </a:r>
            <a:r>
              <a:rPr lang="en-US" sz="2300" spc="-15" dirty="0">
                <a:highlight>
                  <a:srgbClr val="00FFFF"/>
                </a:highlight>
              </a:rPr>
              <a:t> </a:t>
            </a:r>
            <a:r>
              <a:rPr lang="en-US" sz="2300" dirty="0">
                <a:highlight>
                  <a:srgbClr val="00FFFF"/>
                </a:highlight>
              </a:rPr>
              <a:t>contrast.</a:t>
            </a:r>
          </a:p>
        </p:txBody>
      </p:sp>
      <p:pic>
        <p:nvPicPr>
          <p:cNvPr id="6" name="Picture 5" descr="A logo of a university&#10;&#10;Description automatically generated">
            <a:extLst>
              <a:ext uri="{FF2B5EF4-FFF2-40B4-BE49-F238E27FC236}">
                <a16:creationId xmlns:a16="http://schemas.microsoft.com/office/drawing/2014/main" id="{2BE31AD7-DBE4-F5CB-46A6-8889CF0CF4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5190" y="230413"/>
            <a:ext cx="1117601" cy="1097280"/>
          </a:xfrm>
          <a:prstGeom prst="rect">
            <a:avLst/>
          </a:prstGeom>
          <a:ln>
            <a:noFill/>
          </a:ln>
          <a:effectLst>
            <a:softEdge rad="112500"/>
          </a:effectLst>
        </p:spPr>
      </p:pic>
    </p:spTree>
    <p:extLst>
      <p:ext uri="{BB962C8B-B14F-4D97-AF65-F5344CB8AC3E}">
        <p14:creationId xmlns:p14="http://schemas.microsoft.com/office/powerpoint/2010/main" val="10720774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8">
      <a:dk1>
        <a:sysClr val="windowText" lastClr="000000"/>
      </a:dk1>
      <a:lt1>
        <a:sysClr val="window" lastClr="FFFFFF"/>
      </a:lt1>
      <a:dk2>
        <a:srgbClr val="696464"/>
      </a:dk2>
      <a:lt2>
        <a:srgbClr val="E9E5DC"/>
      </a:lt2>
      <a:accent1>
        <a:srgbClr val="96A9A9"/>
      </a:accent1>
      <a:accent2>
        <a:srgbClr val="CB581F"/>
      </a:accent2>
      <a:accent3>
        <a:srgbClr val="A28E6A"/>
      </a:accent3>
      <a:accent4>
        <a:srgbClr val="956251"/>
      </a:accent4>
      <a:accent5>
        <a:srgbClr val="918485"/>
      </a:accent5>
      <a:accent6>
        <a:srgbClr val="855D5D"/>
      </a:accent6>
      <a:hlink>
        <a:srgbClr val="D0690C"/>
      </a:hlink>
      <a:folHlink>
        <a:srgbClr val="9696A0"/>
      </a:folHlink>
    </a:clrScheme>
    <a:fontScheme name="Savon">
      <a:majorFont>
        <a:latin typeface="Century School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1930</TotalTime>
  <Words>4136</Words>
  <Application>Microsoft Office PowerPoint</Application>
  <PresentationFormat>Custom</PresentationFormat>
  <Paragraphs>302</Paragraphs>
  <Slides>41</Slides>
  <Notes>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41</vt:i4>
      </vt:variant>
    </vt:vector>
  </HeadingPairs>
  <TitlesOfParts>
    <vt:vector size="52" baseType="lpstr">
      <vt:lpstr>Arial</vt:lpstr>
      <vt:lpstr>Arial MT</vt:lpstr>
      <vt:lpstr>Calibri</vt:lpstr>
      <vt:lpstr>Calibri Light</vt:lpstr>
      <vt:lpstr>Century Schoolbook</vt:lpstr>
      <vt:lpstr>Franklin Gothic Book</vt:lpstr>
      <vt:lpstr>Garamond</vt:lpstr>
      <vt:lpstr>Times New Roman</vt:lpstr>
      <vt:lpstr>Wingdings</vt:lpstr>
      <vt:lpstr>SavonVTI</vt:lpstr>
      <vt:lpstr>Office Theme</vt:lpstr>
      <vt:lpstr>Academic Research and Writing     Chapter 3: Essay writing </vt:lpstr>
      <vt:lpstr>Outline</vt:lpstr>
      <vt:lpstr>Objectives </vt:lpstr>
      <vt:lpstr>PowerPoint Presentation</vt:lpstr>
      <vt:lpstr>What is An Essay ?</vt:lpstr>
      <vt:lpstr>The Purpose Of Essays</vt:lpstr>
      <vt:lpstr>What is an Academic Essay</vt:lpstr>
      <vt:lpstr>PowerPoint Presentation</vt:lpstr>
      <vt:lpstr>PowerPoint Presentation</vt:lpstr>
      <vt:lpstr>PowerPoint Presentation</vt:lpstr>
      <vt:lpstr>The Difference Between An  Ordinary Question And An Essay  Question.</vt:lpstr>
      <vt:lpstr>The Difference Between An  Ordinary Question And An Essay  Question</vt:lpstr>
      <vt:lpstr>PowerPoint Presentation</vt:lpstr>
      <vt:lpstr>Analyzing Key Words And  Structure Of Essay Questions</vt:lpstr>
      <vt:lpstr>Analyzing Key Words And  Structure Of Essay Questions</vt:lpstr>
      <vt:lpstr>PowerPoint Presentation</vt:lpstr>
      <vt:lpstr>Comparing Phrases In Different Contexts</vt:lpstr>
      <vt:lpstr>Essay Structure</vt:lpstr>
      <vt:lpstr>Essay Structure</vt:lpstr>
      <vt:lpstr>Essay Structure – The  Introduction</vt:lpstr>
      <vt:lpstr>PowerPoint Presentation</vt:lpstr>
      <vt:lpstr>PowerPoint Presentation</vt:lpstr>
      <vt:lpstr>PowerPoint Presentation</vt:lpstr>
      <vt:lpstr>Signposting </vt:lpstr>
      <vt:lpstr>Cohesion</vt:lpstr>
      <vt:lpstr>Paragraphing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title</dc:title>
  <dc:creator>Samira Saeed</dc:creator>
  <cp:lastModifiedBy>omar mash</cp:lastModifiedBy>
  <cp:revision>79</cp:revision>
  <dcterms:created xsi:type="dcterms:W3CDTF">2023-08-06T13:50:32Z</dcterms:created>
  <dcterms:modified xsi:type="dcterms:W3CDTF">2023-10-29T18:48:02Z</dcterms:modified>
</cp:coreProperties>
</file>