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84" r:id="rId4"/>
    <p:sldId id="257" r:id="rId5"/>
    <p:sldId id="261" r:id="rId6"/>
    <p:sldId id="260" r:id="rId7"/>
    <p:sldId id="258" r:id="rId8"/>
    <p:sldId id="262" r:id="rId9"/>
    <p:sldId id="285" r:id="rId10"/>
    <p:sldId id="263" r:id="rId11"/>
    <p:sldId id="264" r:id="rId12"/>
    <p:sldId id="259" r:id="rId13"/>
    <p:sldId id="267" r:id="rId14"/>
    <p:sldId id="266" r:id="rId15"/>
    <p:sldId id="265" r:id="rId16"/>
    <p:sldId id="268" r:id="rId17"/>
    <p:sldId id="269" r:id="rId18"/>
    <p:sldId id="27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627B-A663-4134-88FE-D47BCC688D2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9A3-6EFC-4B4F-8CDC-C8E93D124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627B-A663-4134-88FE-D47BCC688D2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9A3-6EFC-4B4F-8CDC-C8E93D124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4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627B-A663-4134-88FE-D47BCC688D2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9A3-6EFC-4B4F-8CDC-C8E93D124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8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627B-A663-4134-88FE-D47BCC688D2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9A3-6EFC-4B4F-8CDC-C8E93D124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5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627B-A663-4134-88FE-D47BCC688D2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9A3-6EFC-4B4F-8CDC-C8E93D124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9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627B-A663-4134-88FE-D47BCC688D2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9A3-6EFC-4B4F-8CDC-C8E93D124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627B-A663-4134-88FE-D47BCC688D2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9A3-6EFC-4B4F-8CDC-C8E93D124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7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627B-A663-4134-88FE-D47BCC688D2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9A3-6EFC-4B4F-8CDC-C8E93D124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1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627B-A663-4134-88FE-D47BCC688D2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9A3-6EFC-4B4F-8CDC-C8E93D124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627B-A663-4134-88FE-D47BCC688D2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9A3-6EFC-4B4F-8CDC-C8E93D124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627B-A663-4134-88FE-D47BCC688D2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9A3-6EFC-4B4F-8CDC-C8E93D124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5627B-A663-4134-88FE-D47BCC688D2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C59A3-6EFC-4B4F-8CDC-C8E93D124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0955" y="1720380"/>
            <a:ext cx="10538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DISEASES OF DENTAL 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      L6 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32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8727"/>
            <a:ext cx="11900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Histopathological features: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edema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pulp with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hyperemia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(excess blood 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Moderate to severe infiltration by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neutrophils.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Focal or complete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destruction of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odontoblast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adjacent mesenchyme follow.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 limited area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necrosis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result in formation of 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 abscess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surrounded by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neutrophils and micro-organisms.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Later, inflammation spreads until all the pulp 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obliterated by dilated blood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vessels and acute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cells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Necrosis follows.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9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0" y="1252830"/>
            <a:ext cx="4299328" cy="2977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080" y="1252830"/>
            <a:ext cx="5012618" cy="2977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380" y="1252830"/>
            <a:ext cx="2608099" cy="2977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912" y="4764796"/>
            <a:ext cx="11969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(A) Infection has penetrated the reactionary dentine causing inflammation to spread down the pulp and pus form in the corner. (B, C) Acute pulpitis - terminal stage. The entire pulp has been destroyed and replaced by inflammatory cells and dilated vessels.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45018" y="4313135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59721" y="423080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84108" y="4230806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68791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98274"/>
            <a:ext cx="119281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PULPITIS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features: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characterized by 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grade often persistent inflammatory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in pulp tissue. 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sign and symptoms are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milder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acute pulpitis.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tooth 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sensitive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hot and cold stimuli.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There may be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dull and throbbing intermitted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or may be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asymptomatic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some period. .The tooth respond to 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level of current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electric pulp tester is used due to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degeneration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most of the nerve fibers in the chronically inflamed pulp.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0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98274"/>
            <a:ext cx="119281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Histopathological features: 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features are a predominantly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lymphocytes, plasma cells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and macrophages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with formation of collagen bundles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(fibrosis).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Blood capillary are prominent.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small area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pulpal necrosis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 may be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localized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well-defined wall of granulation tissue.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relatively prolonged survival of chronically inflamed pulps is shown by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persistence of symptoms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a long period with occasional periods of acute exacerbations.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However,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 death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 the end result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5" y="274332"/>
            <a:ext cx="4987505" cy="4404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6872" y="4784509"/>
            <a:ext cx="6860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Chronic pulpitis: Formation of irregular calcific barrier, with failure to hold back the infection.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0"/>
            <a:ext cx="117780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HYPERPLASTIC PULPITIS (pulp polyp)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Hyperplastic granulation tissue proliferates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opening as a protruding mass, pink-red in color and often fills up the carious cavity.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Mostly affects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deciduous molars and first permanent molars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children and young adults. The lesion may bleed profusely upon provocation.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involved tooth has 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open carious cavity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usually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painless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may be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 to thermal stimuli.</a:t>
            </a:r>
          </a:p>
        </p:txBody>
      </p:sp>
    </p:spTree>
    <p:extLst>
      <p:ext uri="{BB962C8B-B14F-4D97-AF65-F5344CB8AC3E}">
        <p14:creationId xmlns:p14="http://schemas.microsoft.com/office/powerpoint/2010/main" val="4127146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0"/>
            <a:ext cx="117780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Histopathological features: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presents features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tissue mass growing out through a wide exposure of the pulp consisting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cells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chiefly lymphocytes, plasma cells, and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numerous proliferating fibroblasts.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vessels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neutrophils sometimes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common.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epithelium if present is mostly comes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buccal mucosa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carried by saliva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transplanted on the surface of the polyp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44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47" y="1227128"/>
            <a:ext cx="4450472" cy="4213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184" y="1227128"/>
            <a:ext cx="4131795" cy="4064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2095" y="5657671"/>
            <a:ext cx="9548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(A)   Pulp polyp: Hyperplastic nodule of tissue is growing out through a wide exposure of the pulp. (B) In this broken down molar, granulation tissue is proliferating from the pulp cavity and has acquired an epithelial covering over much of its surface. 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16020" y="536445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47244" y="529010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93044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137" y="477672"/>
            <a:ext cx="116278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 NECROSIS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Occur due to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untreated pulpitis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either acute or chronic, or due to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injury causing subsequent occlusion of apical blood vessels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result in complete necrosis of the pulp tissue.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77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83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79" y="1005646"/>
            <a:ext cx="103588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Pulpitis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the most common cause of dental pain and loss of teeth.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usual cause 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microbial invasion to pulp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caries penetrating the dentin or after fracture of tooth. </a:t>
            </a:r>
          </a:p>
        </p:txBody>
      </p:sp>
    </p:spTree>
    <p:extLst>
      <p:ext uri="{BB962C8B-B14F-4D97-AF65-F5344CB8AC3E}">
        <p14:creationId xmlns:p14="http://schemas.microsoft.com/office/powerpoint/2010/main" val="10106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899" y="300252"/>
            <a:ext cx="115460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there are other causes like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injury (accidental blow to tooth).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injury (attrition or abrasion)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irritation (cavity preparation without water spray, or large metallic restoration with inadequate insulation).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irritations by dental material applied to dentine.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Pulpitis, if untreated, is followed by death of the pulp and spread of infection through the apical foramina into the periapical tissue.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1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069" y="474345"/>
            <a:ext cx="118735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PULPITIS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FOCAL REVERSIBLE PULPITIS (pulp hyperemia)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 transient localized inflammatory reaction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pulp.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tooth is sensitive to thermal changes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 to cold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pain is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short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and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disappears as soon as the thermal irritant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withdrawn. . .The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people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focal reversible pulpitis more than the older individuals because of the more reparative capacity of the pulp tissue.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3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069" y="474345"/>
            <a:ext cx="11873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affected tooth responds to stimulation by electric pulp tester at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level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current when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an adjacent tooth.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tooth often has large carious lesion or restoration with improper insulation.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1069" y="2718337"/>
            <a:ext cx="11873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sz="2400" b="1" dirty="0">
                <a:latin typeface="Times New Roman"/>
                <a:ea typeface="Calibri"/>
              </a:rPr>
              <a:t>Histopathological features: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endParaRPr lang="en-US" sz="2400" dirty="0" smtClean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- Acute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inflammatory reaction </a:t>
            </a:r>
            <a:r>
              <a:rPr lang="en-US" sz="2400" dirty="0">
                <a:latin typeface="Times New Roman"/>
                <a:ea typeface="Calibri"/>
              </a:rPr>
              <a:t>with infiltration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polymorph nuclear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leukocytes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D</a:t>
            </a:r>
            <a:r>
              <a:rPr lang="en-US" sz="2400" dirty="0" smtClean="0">
                <a:latin typeface="Times New Roman"/>
                <a:ea typeface="Calibri"/>
              </a:rPr>
              <a:t>ilation </a:t>
            </a:r>
            <a:r>
              <a:rPr lang="en-US" sz="2400" dirty="0">
                <a:latin typeface="Times New Roman"/>
                <a:ea typeface="Calibri"/>
              </a:rPr>
              <a:t>of pulpal blood vessels with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increased vascular permeability, </a:t>
            </a:r>
            <a:r>
              <a:rPr lang="en-US" sz="2400" dirty="0">
                <a:latin typeface="Times New Roman"/>
                <a:ea typeface="Calibri"/>
              </a:rPr>
              <a:t>and edema in pulp 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limited to the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odontoblast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or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subodontoblastic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regions adjacent to the irritated dentinal tubules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827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069" y="474345"/>
            <a:ext cx="1187355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odontoblast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cells could be damaged in the localized area of injury.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prstClr val="black"/>
                </a:solidFill>
              </a:rPr>
              <a:t>A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latin typeface="Times New Roman"/>
                <a:ea typeface="Calibri"/>
              </a:rPr>
              <a:t>Focal reversible pulpitis</a:t>
            </a:r>
            <a:endParaRPr lang="en-US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Limited to the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odontoblast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subodontoblastic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regions adjacent to the irritated dentinal tubules. (B) Shows congestion of blood vessels in pulp. </a:t>
            </a: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Slight disruption of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odontoblastic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 layer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by eliminating of the irritating factor, if it is dental caries, removes it and placed a suitable dressing material.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8" y="1310919"/>
            <a:ext cx="2674961" cy="2495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619" y="1291801"/>
            <a:ext cx="3253263" cy="2495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714" y="1310918"/>
            <a:ext cx="3413964" cy="24952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01956" y="4153197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62303" y="4064819"/>
            <a:ext cx="335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5483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376" y="184057"/>
            <a:ext cx="11900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PULPITIS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Irreversible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characterized by acute intense inflammatory reaction in pulp tissue. My be an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 of focal reversible pulpitis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acute exacerbation of chronic pulpitis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or may be acute from the beginning.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tooth 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 sensitive to hot and cold stimuli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severe and sharp pain may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even after removal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stimuli.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affected tooth responds to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level of current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electric pulp tester used. </a:t>
            </a:r>
          </a:p>
        </p:txBody>
      </p:sp>
    </p:spTree>
    <p:extLst>
      <p:ext uri="{BB962C8B-B14F-4D97-AF65-F5344CB8AC3E}">
        <p14:creationId xmlns:p14="http://schemas.microsoft.com/office/powerpoint/2010/main" val="193374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2" y="742751"/>
            <a:ext cx="11900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 dental pulp is lying within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 dentinal wall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intra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pulpal pressure increase during inflammation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pain is increased due to the: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ressure on the irritated nerve endings by inflammatory cells infiltrate within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pulp chamber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partly due to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of pain-producing substances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damaged tissue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because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escape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inflammatory exudate from the small apical foramen.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0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2" y="742751"/>
            <a:ext cx="11900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may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spontaneously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often when the patient is trying to get to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increase in local blood pressure in head and neck region. 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tooth 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tender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percussion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pulpal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spread beyond root apex into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periapical region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8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1116</Words>
  <Application>Microsoft Office PowerPoint</Application>
  <PresentationFormat>Custom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</dc:creator>
  <cp:lastModifiedBy>Windows User</cp:lastModifiedBy>
  <cp:revision>29</cp:revision>
  <dcterms:created xsi:type="dcterms:W3CDTF">2017-09-15T17:32:27Z</dcterms:created>
  <dcterms:modified xsi:type="dcterms:W3CDTF">2022-01-03T20:14:45Z</dcterms:modified>
</cp:coreProperties>
</file>