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1"/>
  </p:notesMasterIdLst>
  <p:sldIdLst>
    <p:sldId id="256" r:id="rId2"/>
    <p:sldId id="257" r:id="rId3"/>
    <p:sldId id="258" r:id="rId4"/>
    <p:sldId id="262" r:id="rId5"/>
    <p:sldId id="264" r:id="rId6"/>
    <p:sldId id="265" r:id="rId7"/>
    <p:sldId id="266" r:id="rId8"/>
    <p:sldId id="260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02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0D635-2920-4AB0-8F6D-976760662D0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F9CAD-0AE4-4D27-A8BE-46A828B5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8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0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81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84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7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1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6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7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5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8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7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6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8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11/1/2023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2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68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2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20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5305" y="1297576"/>
            <a:ext cx="6594282" cy="3042706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Integumentary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3919928"/>
            <a:ext cx="5355264" cy="11698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="1" dirty="0"/>
              <a:t>Goran N. Saleh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Anatomy Practical  II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First Semester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3</a:t>
            </a:r>
            <a:r>
              <a:rPr lang="en-US" sz="1400" baseline="30000" dirty="0"/>
              <a:t>rd</a:t>
            </a:r>
            <a:r>
              <a:rPr lang="en-US" sz="1400" dirty="0"/>
              <a:t> Week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1-11-2023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9A583D1-0187-937D-BA97-A4E9ED6DBA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"/>
          <a:stretch/>
        </p:blipFill>
        <p:spPr>
          <a:xfrm>
            <a:off x="1241170" y="1812238"/>
            <a:ext cx="3234135" cy="323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557849"/>
            <a:ext cx="9792208" cy="3407862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53535"/>
                </a:solidFill>
                <a:effectLst/>
                <a:latin typeface="-apple-system"/>
              </a:rPr>
              <a:t>Structure of the Skin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53535"/>
                </a:solidFill>
                <a:effectLst/>
                <a:latin typeface="-apple-system"/>
              </a:rPr>
              <a:t>Epidermis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53535"/>
                </a:solidFill>
                <a:effectLst/>
                <a:latin typeface="-apple-system"/>
              </a:rPr>
              <a:t>Dermis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53535"/>
                </a:solidFill>
                <a:effectLst/>
                <a:latin typeface="-apple-system"/>
              </a:rPr>
              <a:t>Appendages of the Skin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53535"/>
                </a:solidFill>
                <a:effectLst/>
                <a:latin typeface="-apple-system"/>
              </a:rPr>
              <a:t>Cutaneous Glands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53535"/>
                </a:solidFill>
                <a:effectLst/>
                <a:latin typeface="-apple-system"/>
              </a:rPr>
              <a:t>Hair and Hair Follicles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53535"/>
                </a:solidFill>
                <a:effectLst/>
                <a:latin typeface="-apple-system"/>
              </a:rPr>
              <a:t>Nails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EF12D6-AF99-23FD-B4C2-EB903677B6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"/>
          <a:stretch/>
        </p:blipFill>
        <p:spPr>
          <a:xfrm>
            <a:off x="10994571" y="109194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0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557849"/>
            <a:ext cx="9792208" cy="3407862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Identify the main components of the integumentary system, including the skin, hair, nails, and associated glands.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Describe the functions of the integumentary system, such as protection, thermoregulation, sensation, and vitamin D synthesis.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Understand the organization of the skin layers, including the epidermis, dermis, and subcutaneous tissue, and their respective functions.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Demonstrate the ability to identify and differentiate between the different types of skin epithelial cells, including keratinocytes, melanocytes, and Langerhans cells.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Examine and identify the major appendages of the integumentary system, including hair follicles, sebaceous (oil) glands, and sweat glands, and understand their functions.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EF12D6-AF99-23FD-B4C2-EB903677B6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"/>
          <a:stretch/>
        </p:blipFill>
        <p:spPr>
          <a:xfrm>
            <a:off x="10994571" y="109194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6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4" name="Content Placeholder 3" descr="A diagram of the human body&#10;&#10;Description automatically generated">
            <a:extLst>
              <a:ext uri="{FF2B5EF4-FFF2-40B4-BE49-F238E27FC236}">
                <a16:creationId xmlns:a16="http://schemas.microsoft.com/office/drawing/2014/main" id="{8C38C726-9A47-8BAF-ED97-6D9A5453E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77" y="248823"/>
            <a:ext cx="5765494" cy="6384752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EA2009-8AAF-812C-7E39-6252664C54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1"/>
          <a:stretch/>
        </p:blipFill>
        <p:spPr>
          <a:xfrm>
            <a:off x="11112557" y="20706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10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EA2009-8AAF-812C-7E39-6252664C54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"/>
          <a:stretch/>
        </p:blipFill>
        <p:spPr>
          <a:xfrm>
            <a:off x="11112557" y="20706"/>
            <a:ext cx="1066800" cy="1066800"/>
          </a:xfrm>
          <a:prstGeom prst="rect">
            <a:avLst/>
          </a:prstGeom>
        </p:spPr>
      </p:pic>
      <p:pic>
        <p:nvPicPr>
          <p:cNvPr id="7" name="Content Placeholder 6" descr="A diagram of the skin&#10;&#10;Description automatically generated">
            <a:extLst>
              <a:ext uri="{FF2B5EF4-FFF2-40B4-BE49-F238E27FC236}">
                <a16:creationId xmlns:a16="http://schemas.microsoft.com/office/drawing/2014/main" id="{4AF4303C-C234-AF5D-0AC0-18884D4D4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285" y="241981"/>
            <a:ext cx="6393430" cy="6393430"/>
          </a:xfrm>
        </p:spPr>
      </p:pic>
    </p:spTree>
    <p:extLst>
      <p:ext uri="{BB962C8B-B14F-4D97-AF65-F5344CB8AC3E}">
        <p14:creationId xmlns:p14="http://schemas.microsoft.com/office/powerpoint/2010/main" val="1865695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5ADB1-A5A2-00CE-73AF-7221AD35D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diagram of hair anatomy&#10;&#10;Description automatically generated">
            <a:extLst>
              <a:ext uri="{FF2B5EF4-FFF2-40B4-BE49-F238E27FC236}">
                <a16:creationId xmlns:a16="http://schemas.microsoft.com/office/drawing/2014/main" id="{2FB66F7E-6ED9-75B7-E7D5-3ED164452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53" y="238666"/>
            <a:ext cx="7778494" cy="6380668"/>
          </a:xfrm>
        </p:spPr>
      </p:pic>
    </p:spTree>
    <p:extLst>
      <p:ext uri="{BB962C8B-B14F-4D97-AF65-F5344CB8AC3E}">
        <p14:creationId xmlns:p14="http://schemas.microsoft.com/office/powerpoint/2010/main" val="1866609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C5DED-488A-5296-9B6F-28F5F9701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diagram of a nail anatomy&#10;&#10;Description automatically generated">
            <a:extLst>
              <a:ext uri="{FF2B5EF4-FFF2-40B4-BE49-F238E27FC236}">
                <a16:creationId xmlns:a16="http://schemas.microsoft.com/office/drawing/2014/main" id="{B8E315A4-82A2-DD9C-F331-EED1D9BA9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121" y="225652"/>
            <a:ext cx="6409758" cy="6409758"/>
          </a:xfrm>
        </p:spPr>
      </p:pic>
    </p:spTree>
    <p:extLst>
      <p:ext uri="{BB962C8B-B14F-4D97-AF65-F5344CB8AC3E}">
        <p14:creationId xmlns:p14="http://schemas.microsoft.com/office/powerpoint/2010/main" val="1989425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557849"/>
            <a:ext cx="9792208" cy="3407862"/>
          </a:xfrm>
        </p:spPr>
        <p:txBody>
          <a:bodyPr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Jirasek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, J. E. (2004). An Atlas of Human Prenatal Developmental Mechanics.</a:t>
            </a:r>
          </a:p>
          <a:p>
            <a:pPr marL="182880" marR="0" lvl="0" indent="-18288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Ulijaszek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, S. J. (Ed.), Johnston, F. E. (Ed.),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Preece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, M. A. (Ed.), &amp; Tanner, J. (Foreword by). (1998). The Cambridge Encyclopedia of Human Growth and Development.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EF12D6-AF99-23FD-B4C2-EB903677B6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"/>
          <a:stretch/>
        </p:blipFill>
        <p:spPr>
          <a:xfrm>
            <a:off x="10994571" y="109194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92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C03C5-8BCF-CBAE-93AB-63696B693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DA011-B29F-9830-B690-FF3277E6CD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81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225</Words>
  <Application>Microsoft Office PowerPoint</Application>
  <PresentationFormat>Widescreen</PresentationFormat>
  <Paragraphs>27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-apple-system</vt:lpstr>
      <vt:lpstr>Arial</vt:lpstr>
      <vt:lpstr>Calibri</vt:lpstr>
      <vt:lpstr>Century Schoolbook</vt:lpstr>
      <vt:lpstr>Franklin Gothic Book</vt:lpstr>
      <vt:lpstr>Garamond</vt:lpstr>
      <vt:lpstr>Söhne</vt:lpstr>
      <vt:lpstr>SavonVTI</vt:lpstr>
      <vt:lpstr>Integumentary System</vt:lpstr>
      <vt:lpstr>Outline</vt:lpstr>
      <vt:lpstr>Objectives </vt:lpstr>
      <vt:lpstr>PowerPoint Presentation</vt:lpstr>
      <vt:lpstr>PowerPoint Presentation</vt:lpstr>
      <vt:lpstr>PowerPoint Presentation</vt:lpstr>
      <vt:lpstr>PowerPoint Presentation</vt:lpstr>
      <vt:lpstr>References</vt:lpstr>
      <vt:lpstr>Thanks for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title</dc:title>
  <dc:creator>Samira Saeed</dc:creator>
  <cp:lastModifiedBy>goran nori</cp:lastModifiedBy>
  <cp:revision>35</cp:revision>
  <dcterms:created xsi:type="dcterms:W3CDTF">2023-08-06T13:50:32Z</dcterms:created>
  <dcterms:modified xsi:type="dcterms:W3CDTF">2023-11-01T06:56:15Z</dcterms:modified>
</cp:coreProperties>
</file>