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4" r:id="rId6"/>
    <p:sldId id="265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8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305" y="1297576"/>
            <a:ext cx="6594282" cy="30427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Urinary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Goran N. Saleh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Anatomy Practical  II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First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4</a:t>
            </a:r>
            <a:r>
              <a:rPr lang="en-US" sz="1400" baseline="30000" dirty="0"/>
              <a:t>th</a:t>
            </a:r>
            <a:r>
              <a:rPr lang="en-US" sz="1400" dirty="0"/>
              <a:t>  Week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22-11-2023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A583D1-0187-937D-BA97-A4E9ED6DB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1241170" y="1812238"/>
            <a:ext cx="3234135" cy="32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Kidneys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535"/>
                </a:solidFill>
                <a:latin typeface="-apple-system"/>
              </a:rPr>
              <a:t>Nephrons</a:t>
            </a:r>
            <a:endParaRPr lang="en-US" sz="1800" b="0" i="0" dirty="0">
              <a:solidFill>
                <a:srgbClr val="353535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Ureters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3535"/>
                </a:solidFill>
                <a:latin typeface="-apple-system"/>
              </a:rPr>
              <a:t>Urinary Bladder</a:t>
            </a:r>
            <a:endParaRPr lang="en-US" sz="1800" b="0" i="0" dirty="0">
              <a:solidFill>
                <a:srgbClr val="353535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53535"/>
                </a:solidFill>
                <a:effectLst/>
                <a:latin typeface="-apple-system"/>
              </a:rPr>
              <a:t>Urethra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12D6-AF99-23FD-B4C2-EB903677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10994571" y="10919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Identify the external and internal structures of the nose.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Describe the structure and function of the paranasal sinuses.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Identify the major structures of the pharynx and larynx.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Describe the structure and function of the trachea.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Identify the major branches of the bronchi and bronchioles.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Describe the structure and function of the alveoli.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Explain the process of pulmonary ventilation.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12D6-AF99-23FD-B4C2-EB903677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10994571" y="10919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A2009-8AAF-812C-7E39-6252664C5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11112557" y="20706"/>
            <a:ext cx="1066800" cy="1066800"/>
          </a:xfrm>
          <a:prstGeom prst="rect">
            <a:avLst/>
          </a:prstGeom>
        </p:spPr>
      </p:pic>
      <p:pic>
        <p:nvPicPr>
          <p:cNvPr id="5" name="Content Placeholder 4" descr="A diagram of the urinary system&#10;&#10;Description automatically generated">
            <a:extLst>
              <a:ext uri="{FF2B5EF4-FFF2-40B4-BE49-F238E27FC236}">
                <a16:creationId xmlns:a16="http://schemas.microsoft.com/office/drawing/2014/main" id="{37D3AA15-BDFE-0B42-73C0-C58E99C9A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98" y="-22158"/>
            <a:ext cx="6231495" cy="6900804"/>
          </a:xfrm>
        </p:spPr>
      </p:pic>
    </p:spTree>
    <p:extLst>
      <p:ext uri="{BB962C8B-B14F-4D97-AF65-F5344CB8AC3E}">
        <p14:creationId xmlns:p14="http://schemas.microsoft.com/office/powerpoint/2010/main" val="172991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A2009-8AAF-812C-7E39-6252664C5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11112557" y="20706"/>
            <a:ext cx="1066800" cy="1066800"/>
          </a:xfrm>
          <a:prstGeom prst="rect">
            <a:avLst/>
          </a:prstGeom>
        </p:spPr>
      </p:pic>
      <p:pic>
        <p:nvPicPr>
          <p:cNvPr id="7" name="Content Placeholder 6" descr="A diagram of a kidney&#10;&#10;Description automatically generated">
            <a:extLst>
              <a:ext uri="{FF2B5EF4-FFF2-40B4-BE49-F238E27FC236}">
                <a16:creationId xmlns:a16="http://schemas.microsoft.com/office/drawing/2014/main" id="{205A966F-1E40-84A8-568D-235032B34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53" y="0"/>
            <a:ext cx="8375803" cy="6870638"/>
          </a:xfrm>
        </p:spPr>
      </p:pic>
    </p:spTree>
    <p:extLst>
      <p:ext uri="{BB962C8B-B14F-4D97-AF65-F5344CB8AC3E}">
        <p14:creationId xmlns:p14="http://schemas.microsoft.com/office/powerpoint/2010/main" val="186569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ADB1-A5A2-00CE-73AF-7221AD35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diagram of a human body&#10;&#10;Description automatically generated">
            <a:extLst>
              <a:ext uri="{FF2B5EF4-FFF2-40B4-BE49-F238E27FC236}">
                <a16:creationId xmlns:a16="http://schemas.microsoft.com/office/drawing/2014/main" id="{EE57B0D5-FA86-C44B-7C64-084F33030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95" y="0"/>
            <a:ext cx="6850805" cy="6850805"/>
          </a:xfrm>
        </p:spPr>
      </p:pic>
    </p:spTree>
    <p:extLst>
      <p:ext uri="{BB962C8B-B14F-4D97-AF65-F5344CB8AC3E}">
        <p14:creationId xmlns:p14="http://schemas.microsoft.com/office/powerpoint/2010/main" val="186660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Jirasek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, J. E. (2004). An Atlas of Human Prenatal Developmental Mechanics.</a:t>
            </a:r>
          </a:p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Ulijaszek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, S. J. (Ed.), Johnston, F. E. (Ed.),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Preece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, M. A. (Ed.), &amp; Tanner, J. (Foreword by). (1998). The Cambridge Encyclopedia of Human Growth and Development.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12D6-AF99-23FD-B4C2-EB903677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10994571" y="10919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03C5-8BCF-CBAE-93AB-63696B69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DA011-B29F-9830-B690-FF3277E6C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81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159</Words>
  <Application>Microsoft Office PowerPoint</Application>
  <PresentationFormat>Widescreen</PresentationFormat>
  <Paragraphs>27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Arial</vt:lpstr>
      <vt:lpstr>Calibri</vt:lpstr>
      <vt:lpstr>Century Schoolbook</vt:lpstr>
      <vt:lpstr>Franklin Gothic Book</vt:lpstr>
      <vt:lpstr>Garamond</vt:lpstr>
      <vt:lpstr>Söhne</vt:lpstr>
      <vt:lpstr>SavonVTI</vt:lpstr>
      <vt:lpstr>Urinary System</vt:lpstr>
      <vt:lpstr>Outline</vt:lpstr>
      <vt:lpstr>Objectives </vt:lpstr>
      <vt:lpstr>PowerPoint Presentation</vt:lpstr>
      <vt:lpstr>PowerPoint Presentation</vt:lpstr>
      <vt:lpstr>PowerPoint Presentation</vt:lpstr>
      <vt:lpstr>References</vt:lpstr>
      <vt:lpstr>Thanks for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goran nori</cp:lastModifiedBy>
  <cp:revision>37</cp:revision>
  <dcterms:created xsi:type="dcterms:W3CDTF">2023-08-06T13:50:32Z</dcterms:created>
  <dcterms:modified xsi:type="dcterms:W3CDTF">2023-11-22T02:29:35Z</dcterms:modified>
</cp:coreProperties>
</file>