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43"/>
  </p:notesMasterIdLst>
  <p:sldIdLst>
    <p:sldId id="843" r:id="rId3"/>
    <p:sldId id="844" r:id="rId4"/>
    <p:sldId id="346" r:id="rId5"/>
    <p:sldId id="845" r:id="rId6"/>
    <p:sldId id="846" r:id="rId7"/>
    <p:sldId id="847" r:id="rId8"/>
    <p:sldId id="848" r:id="rId9"/>
    <p:sldId id="849" r:id="rId10"/>
    <p:sldId id="850" r:id="rId11"/>
    <p:sldId id="851" r:id="rId12"/>
    <p:sldId id="852" r:id="rId13"/>
    <p:sldId id="853" r:id="rId14"/>
    <p:sldId id="854" r:id="rId15"/>
    <p:sldId id="546" r:id="rId16"/>
    <p:sldId id="855" r:id="rId17"/>
    <p:sldId id="856" r:id="rId18"/>
    <p:sldId id="857" r:id="rId19"/>
    <p:sldId id="858" r:id="rId20"/>
    <p:sldId id="264" r:id="rId21"/>
    <p:sldId id="859" r:id="rId22"/>
    <p:sldId id="860" r:id="rId23"/>
    <p:sldId id="861" r:id="rId24"/>
    <p:sldId id="862" r:id="rId25"/>
    <p:sldId id="863" r:id="rId26"/>
    <p:sldId id="864" r:id="rId27"/>
    <p:sldId id="865" r:id="rId28"/>
    <p:sldId id="285" r:id="rId29"/>
    <p:sldId id="337" r:id="rId30"/>
    <p:sldId id="892" r:id="rId31"/>
    <p:sldId id="893" r:id="rId32"/>
    <p:sldId id="338" r:id="rId33"/>
    <p:sldId id="894" r:id="rId34"/>
    <p:sldId id="895" r:id="rId35"/>
    <p:sldId id="896" r:id="rId36"/>
    <p:sldId id="897" r:id="rId37"/>
    <p:sldId id="898" r:id="rId38"/>
    <p:sldId id="256" r:id="rId39"/>
    <p:sldId id="257" r:id="rId40"/>
    <p:sldId id="258" r:id="rId41"/>
    <p:sldId id="273" r:id="rId42"/>
    <p:sldId id="259" r:id="rId43"/>
    <p:sldId id="278" r:id="rId44"/>
    <p:sldId id="554" r:id="rId45"/>
    <p:sldId id="362" r:id="rId46"/>
    <p:sldId id="555" r:id="rId47"/>
    <p:sldId id="260" r:id="rId48"/>
    <p:sldId id="261" r:id="rId49"/>
    <p:sldId id="275" r:id="rId50"/>
    <p:sldId id="556" r:id="rId51"/>
    <p:sldId id="557" r:id="rId52"/>
    <p:sldId id="262" r:id="rId53"/>
    <p:sldId id="288" r:id="rId54"/>
    <p:sldId id="274" r:id="rId55"/>
    <p:sldId id="550" r:id="rId56"/>
    <p:sldId id="551" r:id="rId57"/>
    <p:sldId id="559" r:id="rId58"/>
    <p:sldId id="560" r:id="rId59"/>
    <p:sldId id="361" r:id="rId60"/>
    <p:sldId id="263" r:id="rId61"/>
    <p:sldId id="370" r:id="rId62"/>
    <p:sldId id="561" r:id="rId63"/>
    <p:sldId id="371" r:id="rId64"/>
    <p:sldId id="368" r:id="rId65"/>
    <p:sldId id="562" r:id="rId66"/>
    <p:sldId id="265" r:id="rId67"/>
    <p:sldId id="364" r:id="rId68"/>
    <p:sldId id="563" r:id="rId69"/>
    <p:sldId id="566" r:id="rId70"/>
    <p:sldId id="565" r:id="rId71"/>
    <p:sldId id="276" r:id="rId72"/>
    <p:sldId id="564" r:id="rId73"/>
    <p:sldId id="266" r:id="rId74"/>
    <p:sldId id="267" r:id="rId75"/>
    <p:sldId id="268" r:id="rId76"/>
    <p:sldId id="277" r:id="rId77"/>
    <p:sldId id="558" r:id="rId78"/>
    <p:sldId id="613" r:id="rId79"/>
    <p:sldId id="614" r:id="rId80"/>
    <p:sldId id="615" r:id="rId81"/>
    <p:sldId id="616" r:id="rId82"/>
    <p:sldId id="617" r:id="rId83"/>
    <p:sldId id="618" r:id="rId84"/>
    <p:sldId id="619" r:id="rId85"/>
    <p:sldId id="612" r:id="rId86"/>
    <p:sldId id="567" r:id="rId87"/>
    <p:sldId id="568" r:id="rId88"/>
    <p:sldId id="570" r:id="rId89"/>
    <p:sldId id="572" r:id="rId90"/>
    <p:sldId id="269" r:id="rId91"/>
    <p:sldId id="270" r:id="rId92"/>
    <p:sldId id="271" r:id="rId93"/>
    <p:sldId id="272" r:id="rId94"/>
    <p:sldId id="574" r:id="rId95"/>
    <p:sldId id="620" r:id="rId96"/>
    <p:sldId id="573" r:id="rId97"/>
    <p:sldId id="577" r:id="rId98"/>
    <p:sldId id="578" r:id="rId99"/>
    <p:sldId id="579" r:id="rId100"/>
    <p:sldId id="580" r:id="rId101"/>
    <p:sldId id="581" r:id="rId102"/>
    <p:sldId id="582" r:id="rId103"/>
    <p:sldId id="840" r:id="rId104"/>
    <p:sldId id="841" r:id="rId105"/>
    <p:sldId id="899" r:id="rId106"/>
    <p:sldId id="900" r:id="rId107"/>
    <p:sldId id="901" r:id="rId108"/>
    <p:sldId id="587" r:id="rId109"/>
    <p:sldId id="904" r:id="rId110"/>
    <p:sldId id="905" r:id="rId111"/>
    <p:sldId id="911" r:id="rId112"/>
    <p:sldId id="877" r:id="rId113"/>
    <p:sldId id="882" r:id="rId114"/>
    <p:sldId id="884" r:id="rId115"/>
    <p:sldId id="885" r:id="rId116"/>
    <p:sldId id="912" r:id="rId117"/>
    <p:sldId id="913" r:id="rId118"/>
    <p:sldId id="592" r:id="rId119"/>
    <p:sldId id="914" r:id="rId120"/>
    <p:sldId id="907" r:id="rId121"/>
    <p:sldId id="908" r:id="rId122"/>
    <p:sldId id="909" r:id="rId123"/>
    <p:sldId id="910" r:id="rId124"/>
    <p:sldId id="916" r:id="rId125"/>
    <p:sldId id="917" r:id="rId126"/>
    <p:sldId id="918" r:id="rId127"/>
    <p:sldId id="919" r:id="rId128"/>
    <p:sldId id="965" r:id="rId129"/>
    <p:sldId id="601" r:id="rId130"/>
    <p:sldId id="602" r:id="rId131"/>
    <p:sldId id="971" r:id="rId132"/>
    <p:sldId id="966" r:id="rId133"/>
    <p:sldId id="603" r:id="rId134"/>
    <p:sldId id="967" r:id="rId135"/>
    <p:sldId id="968" r:id="rId136"/>
    <p:sldId id="969" r:id="rId137"/>
    <p:sldId id="604" r:id="rId138"/>
    <p:sldId id="605" r:id="rId139"/>
    <p:sldId id="608" r:id="rId140"/>
    <p:sldId id="970" r:id="rId141"/>
    <p:sldId id="920" r:id="rId142"/>
    <p:sldId id="921" r:id="rId143"/>
    <p:sldId id="922" r:id="rId144"/>
    <p:sldId id="972" r:id="rId145"/>
    <p:sldId id="923" r:id="rId146"/>
    <p:sldId id="891" r:id="rId147"/>
    <p:sldId id="924" r:id="rId148"/>
    <p:sldId id="973" r:id="rId149"/>
    <p:sldId id="974" r:id="rId150"/>
    <p:sldId id="975" r:id="rId151"/>
    <p:sldId id="925" r:id="rId152"/>
    <p:sldId id="926" r:id="rId153"/>
    <p:sldId id="927" r:id="rId154"/>
    <p:sldId id="928" r:id="rId155"/>
    <p:sldId id="623" r:id="rId156"/>
    <p:sldId id="629" r:id="rId157"/>
    <p:sldId id="625" r:id="rId158"/>
    <p:sldId id="630" r:id="rId159"/>
    <p:sldId id="976" r:id="rId160"/>
    <p:sldId id="627" r:id="rId161"/>
    <p:sldId id="632" r:id="rId162"/>
    <p:sldId id="634" r:id="rId163"/>
    <p:sldId id="631" r:id="rId164"/>
    <p:sldId id="929" r:id="rId165"/>
    <p:sldId id="930" r:id="rId166"/>
    <p:sldId id="636" r:id="rId167"/>
    <p:sldId id="977" r:id="rId168"/>
    <p:sldId id="979" r:id="rId169"/>
    <p:sldId id="637" r:id="rId170"/>
    <p:sldId id="638" r:id="rId171"/>
    <p:sldId id="978" r:id="rId172"/>
    <p:sldId id="640" r:id="rId173"/>
    <p:sldId id="931" r:id="rId174"/>
    <p:sldId id="932" r:id="rId175"/>
    <p:sldId id="933" r:id="rId176"/>
    <p:sldId id="934" r:id="rId177"/>
    <p:sldId id="935" r:id="rId178"/>
    <p:sldId id="936" r:id="rId179"/>
    <p:sldId id="937" r:id="rId180"/>
    <p:sldId id="938" r:id="rId181"/>
    <p:sldId id="939" r:id="rId182"/>
    <p:sldId id="940" r:id="rId183"/>
    <p:sldId id="941" r:id="rId184"/>
    <p:sldId id="942" r:id="rId185"/>
    <p:sldId id="943" r:id="rId186"/>
    <p:sldId id="944" r:id="rId187"/>
    <p:sldId id="945" r:id="rId188"/>
    <p:sldId id="946" r:id="rId189"/>
    <p:sldId id="947" r:id="rId190"/>
    <p:sldId id="948" r:id="rId191"/>
    <p:sldId id="949" r:id="rId192"/>
    <p:sldId id="950" r:id="rId193"/>
    <p:sldId id="951" r:id="rId194"/>
    <p:sldId id="305" r:id="rId195"/>
    <p:sldId id="952" r:id="rId196"/>
    <p:sldId id="953" r:id="rId197"/>
    <p:sldId id="954" r:id="rId198"/>
    <p:sldId id="307" r:id="rId199"/>
    <p:sldId id="955" r:id="rId200"/>
    <p:sldId id="956" r:id="rId201"/>
    <p:sldId id="957" r:id="rId202"/>
    <p:sldId id="309" r:id="rId203"/>
    <p:sldId id="958" r:id="rId204"/>
    <p:sldId id="959" r:id="rId205"/>
    <p:sldId id="960" r:id="rId206"/>
    <p:sldId id="961" r:id="rId207"/>
    <p:sldId id="962" r:id="rId208"/>
    <p:sldId id="963" r:id="rId209"/>
    <p:sldId id="313" r:id="rId210"/>
    <p:sldId id="314" r:id="rId211"/>
    <p:sldId id="964" r:id="rId212"/>
    <p:sldId id="315" r:id="rId213"/>
    <p:sldId id="279" r:id="rId214"/>
    <p:sldId id="280" r:id="rId215"/>
    <p:sldId id="281" r:id="rId216"/>
    <p:sldId id="282" r:id="rId217"/>
    <p:sldId id="283" r:id="rId218"/>
    <p:sldId id="284" r:id="rId219"/>
    <p:sldId id="287" r:id="rId220"/>
    <p:sldId id="289" r:id="rId221"/>
    <p:sldId id="286" r:id="rId222"/>
    <p:sldId id="290" r:id="rId223"/>
    <p:sldId id="291" r:id="rId224"/>
    <p:sldId id="292" r:id="rId225"/>
    <p:sldId id="293" r:id="rId226"/>
    <p:sldId id="294" r:id="rId227"/>
    <p:sldId id="295" r:id="rId228"/>
    <p:sldId id="296" r:id="rId229"/>
    <p:sldId id="297" r:id="rId230"/>
    <p:sldId id="298" r:id="rId231"/>
    <p:sldId id="299" r:id="rId232"/>
    <p:sldId id="300" r:id="rId233"/>
    <p:sldId id="301" r:id="rId234"/>
    <p:sldId id="302" r:id="rId235"/>
    <p:sldId id="306" r:id="rId236"/>
    <p:sldId id="308" r:id="rId237"/>
    <p:sldId id="310" r:id="rId238"/>
    <p:sldId id="311" r:id="rId239"/>
    <p:sldId id="312" r:id="rId240"/>
    <p:sldId id="303" r:id="rId241"/>
    <p:sldId id="304" r:id="rId2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42" autoAdjust="0"/>
  </p:normalViewPr>
  <p:slideViewPr>
    <p:cSldViewPr>
      <p:cViewPr varScale="1">
        <p:scale>
          <a:sx n="67" d="100"/>
          <a:sy n="67" d="100"/>
        </p:scale>
        <p:origin x="126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theme" Target="theme/theme1.xml"/><Relationship Id="rId106" Type="http://schemas.openxmlformats.org/officeDocument/2006/relationships/slide" Target="slides/slide104.xml"/><Relationship Id="rId127"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43408-6F9F-4906-ADD1-A0C81F92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F97B8BE-F7DB-479D-B1BD-02CD67CA90EA}">
      <dgm:prSet phldrT="[Text]" custT="1"/>
      <dgm:spPr/>
      <dgm:t>
        <a:bodyPr/>
        <a:lstStyle/>
        <a:p>
          <a:pPr rtl="1"/>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gm:t>
    </dgm:pt>
    <dgm:pt modelId="{B4C9DD14-15EF-434F-A100-8F84ECF0529F}" type="parTrans" cxnId="{E2C8DD18-462E-46CF-A531-18BF9475D842}">
      <dgm:prSet/>
      <dgm:spPr/>
      <dgm:t>
        <a:bodyPr/>
        <a:lstStyle/>
        <a:p>
          <a:pPr rtl="1"/>
          <a:endParaRPr lang="ar-IQ"/>
        </a:p>
      </dgm:t>
    </dgm:pt>
    <dgm:pt modelId="{A1535670-56D1-4B45-AB4C-6B45A27070B5}" type="sibTrans" cxnId="{E2C8DD18-462E-46CF-A531-18BF9475D842}">
      <dgm:prSet/>
      <dgm:spPr/>
      <dgm:t>
        <a:bodyPr/>
        <a:lstStyle/>
        <a:p>
          <a:pPr rtl="1"/>
          <a:endParaRPr lang="ar-IQ"/>
        </a:p>
      </dgm:t>
    </dgm:pt>
    <dgm:pt modelId="{665F422D-83CF-415E-AF4C-80507CD44F90}">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gm:t>
    </dgm:pt>
    <dgm:pt modelId="{B7F6991F-DA75-4C08-8F0A-62433595FCB0}" type="parTrans" cxnId="{7AA053D7-216A-419E-8176-46DE03F77BEE}">
      <dgm:prSet/>
      <dgm:spPr/>
      <dgm:t>
        <a:bodyPr/>
        <a:lstStyle/>
        <a:p>
          <a:pPr rtl="1"/>
          <a:endParaRPr lang="ar-IQ"/>
        </a:p>
      </dgm:t>
    </dgm:pt>
    <dgm:pt modelId="{5CB234B4-F8E7-4D87-9883-8A1476FF01E7}" type="sibTrans" cxnId="{7AA053D7-216A-419E-8176-46DE03F77BEE}">
      <dgm:prSet/>
      <dgm:spPr/>
      <dgm:t>
        <a:bodyPr/>
        <a:lstStyle/>
        <a:p>
          <a:pPr rtl="1"/>
          <a:endParaRPr lang="ar-IQ"/>
        </a:p>
      </dgm:t>
    </dgm:pt>
    <dgm:pt modelId="{0C4A0872-F9A8-476D-8116-08198C631FBE}">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gm:t>
    </dgm:pt>
    <dgm:pt modelId="{4D8FBB6E-690A-4D80-85B0-2C86C8ACD8B6}" type="parTrans" cxnId="{B8046B0E-29C8-423F-B6A5-0AD57CDCED99}">
      <dgm:prSet/>
      <dgm:spPr/>
      <dgm:t>
        <a:bodyPr/>
        <a:lstStyle/>
        <a:p>
          <a:pPr rtl="1"/>
          <a:endParaRPr lang="ar-IQ"/>
        </a:p>
      </dgm:t>
    </dgm:pt>
    <dgm:pt modelId="{012C9DD7-FC5D-466F-BF93-217DB23EE22A}" type="sibTrans" cxnId="{B8046B0E-29C8-423F-B6A5-0AD57CDCED99}">
      <dgm:prSet/>
      <dgm:spPr/>
      <dgm:t>
        <a:bodyPr/>
        <a:lstStyle/>
        <a:p>
          <a:pPr rtl="1"/>
          <a:endParaRPr lang="ar-IQ"/>
        </a:p>
      </dgm:t>
    </dgm:pt>
    <dgm:pt modelId="{69B82089-2AE0-45C1-B80D-E0C1F0B8A8B5}">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gm:t>
    </dgm:pt>
    <dgm:pt modelId="{BCD3A59F-29F8-4A1F-A828-982A4D2776E4}" type="parTrans" cxnId="{64EE7C95-FE17-414A-A535-5A6864EB7738}">
      <dgm:prSet/>
      <dgm:spPr/>
      <dgm:t>
        <a:bodyPr/>
        <a:lstStyle/>
        <a:p>
          <a:pPr rtl="1"/>
          <a:endParaRPr lang="ar-IQ"/>
        </a:p>
      </dgm:t>
    </dgm:pt>
    <dgm:pt modelId="{0078C6CB-7A32-42D4-ADAB-5B0832D81D65}" type="sibTrans" cxnId="{64EE7C95-FE17-414A-A535-5A6864EB7738}">
      <dgm:prSet/>
      <dgm:spPr/>
      <dgm:t>
        <a:bodyPr/>
        <a:lstStyle/>
        <a:p>
          <a:pPr rtl="1"/>
          <a:endParaRPr lang="ar-IQ"/>
        </a:p>
      </dgm:t>
    </dgm:pt>
    <dgm:pt modelId="{A3F896C3-080C-44A2-8274-ABDBBB1BF56D}">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gm:t>
    </dgm:pt>
    <dgm:pt modelId="{81CE21B6-5981-4F0A-BC64-7EE49493E529}" type="parTrans" cxnId="{DFF09BF4-D981-45A2-9383-DE6EE0EE6BA1}">
      <dgm:prSet/>
      <dgm:spPr/>
      <dgm:t>
        <a:bodyPr/>
        <a:lstStyle/>
        <a:p>
          <a:pPr rtl="1"/>
          <a:endParaRPr lang="ar-IQ"/>
        </a:p>
      </dgm:t>
    </dgm:pt>
    <dgm:pt modelId="{8E4EF16C-BE2B-4C37-84E0-D157D2784616}" type="sibTrans" cxnId="{DFF09BF4-D981-45A2-9383-DE6EE0EE6BA1}">
      <dgm:prSet/>
      <dgm:spPr/>
      <dgm:t>
        <a:bodyPr/>
        <a:lstStyle/>
        <a:p>
          <a:pPr rtl="1"/>
          <a:endParaRPr lang="ar-IQ"/>
        </a:p>
      </dgm:t>
    </dgm:pt>
    <dgm:pt modelId="{33275885-7EA3-499B-972C-308F079EBFD8}">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gm:t>
    </dgm:pt>
    <dgm:pt modelId="{FDD6536A-BD3E-448B-9707-BCA54E3B349B}" type="parTrans" cxnId="{34B54265-D902-4974-A0DD-02646952D512}">
      <dgm:prSet/>
      <dgm:spPr/>
      <dgm:t>
        <a:bodyPr/>
        <a:lstStyle/>
        <a:p>
          <a:pPr rtl="1"/>
          <a:endParaRPr lang="ar-IQ"/>
        </a:p>
      </dgm:t>
    </dgm:pt>
    <dgm:pt modelId="{3A513A89-89EC-40DC-B6EE-CAF66D85E61F}" type="sibTrans" cxnId="{34B54265-D902-4974-A0DD-02646952D512}">
      <dgm:prSet/>
      <dgm:spPr/>
      <dgm:t>
        <a:bodyPr/>
        <a:lstStyle/>
        <a:p>
          <a:pPr rtl="1"/>
          <a:endParaRPr lang="ar-IQ"/>
        </a:p>
      </dgm:t>
    </dgm:pt>
    <dgm:pt modelId="{A816AD0E-522A-4304-92D0-68F76872D783}" type="pres">
      <dgm:prSet presAssocID="{A8A43408-6F9F-4906-ADD1-A0C81F927C1D}" presName="hierChild1" presStyleCnt="0">
        <dgm:presLayoutVars>
          <dgm:orgChart val="1"/>
          <dgm:chPref val="1"/>
          <dgm:dir/>
          <dgm:animOne val="branch"/>
          <dgm:animLvl val="lvl"/>
          <dgm:resizeHandles/>
        </dgm:presLayoutVars>
      </dgm:prSet>
      <dgm:spPr/>
    </dgm:pt>
    <dgm:pt modelId="{C31EF15B-D812-4F69-8DCE-65B2458BA1B5}" type="pres">
      <dgm:prSet presAssocID="{DF97B8BE-F7DB-479D-B1BD-02CD67CA90EA}" presName="hierRoot1" presStyleCnt="0">
        <dgm:presLayoutVars>
          <dgm:hierBranch val="init"/>
        </dgm:presLayoutVars>
      </dgm:prSet>
      <dgm:spPr/>
    </dgm:pt>
    <dgm:pt modelId="{0739886F-FDED-41F2-B46C-617C668CF32F}" type="pres">
      <dgm:prSet presAssocID="{DF97B8BE-F7DB-479D-B1BD-02CD67CA90EA}" presName="rootComposite1" presStyleCnt="0"/>
      <dgm:spPr/>
    </dgm:pt>
    <dgm:pt modelId="{C206F429-651F-49BA-871C-DEE1BF75EF96}" type="pres">
      <dgm:prSet presAssocID="{DF97B8BE-F7DB-479D-B1BD-02CD67CA90EA}" presName="rootText1" presStyleLbl="node0" presStyleIdx="0" presStyleCnt="1" custScaleX="122078" custScaleY="209826">
        <dgm:presLayoutVars>
          <dgm:chPref val="3"/>
        </dgm:presLayoutVars>
      </dgm:prSet>
      <dgm:spPr/>
    </dgm:pt>
    <dgm:pt modelId="{1B718DD7-907E-464D-A2AD-3A80186FC6B0}" type="pres">
      <dgm:prSet presAssocID="{DF97B8BE-F7DB-479D-B1BD-02CD67CA90EA}" presName="rootConnector1" presStyleLbl="node1" presStyleIdx="0" presStyleCnt="0"/>
      <dgm:spPr/>
    </dgm:pt>
    <dgm:pt modelId="{B0782ECD-EEE8-4A6E-8670-D1CCFEA74D9D}" type="pres">
      <dgm:prSet presAssocID="{DF97B8BE-F7DB-479D-B1BD-02CD67CA90EA}" presName="hierChild2" presStyleCnt="0"/>
      <dgm:spPr/>
    </dgm:pt>
    <dgm:pt modelId="{0108E69E-1405-440A-B0C0-C31964E20F2B}" type="pres">
      <dgm:prSet presAssocID="{B7F6991F-DA75-4C08-8F0A-62433595FCB0}" presName="Name37" presStyleLbl="parChTrans1D2" presStyleIdx="0" presStyleCnt="5"/>
      <dgm:spPr/>
    </dgm:pt>
    <dgm:pt modelId="{1FD8A194-9A26-4C41-A0F2-FDC1F9DF1254}" type="pres">
      <dgm:prSet presAssocID="{665F422D-83CF-415E-AF4C-80507CD44F90}" presName="hierRoot2" presStyleCnt="0">
        <dgm:presLayoutVars>
          <dgm:hierBranch val="init"/>
        </dgm:presLayoutVars>
      </dgm:prSet>
      <dgm:spPr/>
    </dgm:pt>
    <dgm:pt modelId="{754F5FA0-0167-4238-87A8-A6273945EE2C}" type="pres">
      <dgm:prSet presAssocID="{665F422D-83CF-415E-AF4C-80507CD44F90}" presName="rootComposite" presStyleCnt="0"/>
      <dgm:spPr/>
    </dgm:pt>
    <dgm:pt modelId="{AD8C3CE0-FA5A-420A-94BA-05259D2B4F70}" type="pres">
      <dgm:prSet presAssocID="{665F422D-83CF-415E-AF4C-80507CD44F90}" presName="rootText" presStyleLbl="node2" presStyleIdx="0" presStyleCnt="5" custScaleY="318614" custLinFactNeighborX="-427" custLinFactNeighborY="-2602">
        <dgm:presLayoutVars>
          <dgm:chPref val="3"/>
        </dgm:presLayoutVars>
      </dgm:prSet>
      <dgm:spPr/>
    </dgm:pt>
    <dgm:pt modelId="{600A40C0-2B65-471E-8FBC-022CC84D1B98}" type="pres">
      <dgm:prSet presAssocID="{665F422D-83CF-415E-AF4C-80507CD44F90}" presName="rootConnector" presStyleLbl="node2" presStyleIdx="0" presStyleCnt="5"/>
      <dgm:spPr/>
    </dgm:pt>
    <dgm:pt modelId="{BEA96CF9-F93F-4281-BB5E-6F764DC1DB38}" type="pres">
      <dgm:prSet presAssocID="{665F422D-83CF-415E-AF4C-80507CD44F90}" presName="hierChild4" presStyleCnt="0"/>
      <dgm:spPr/>
    </dgm:pt>
    <dgm:pt modelId="{A5EA6E9F-A86C-4245-8072-3C63816C8C68}" type="pres">
      <dgm:prSet presAssocID="{665F422D-83CF-415E-AF4C-80507CD44F90}" presName="hierChild5" presStyleCnt="0"/>
      <dgm:spPr/>
    </dgm:pt>
    <dgm:pt modelId="{B30B0413-FA00-489C-85DC-FD83E3064760}" type="pres">
      <dgm:prSet presAssocID="{81CE21B6-5981-4F0A-BC64-7EE49493E529}" presName="Name37" presStyleLbl="parChTrans1D2" presStyleIdx="1" presStyleCnt="5"/>
      <dgm:spPr/>
    </dgm:pt>
    <dgm:pt modelId="{47F25503-2294-4464-9910-67B14FAF6C5E}" type="pres">
      <dgm:prSet presAssocID="{A3F896C3-080C-44A2-8274-ABDBBB1BF56D}" presName="hierRoot2" presStyleCnt="0">
        <dgm:presLayoutVars>
          <dgm:hierBranch val="init"/>
        </dgm:presLayoutVars>
      </dgm:prSet>
      <dgm:spPr/>
    </dgm:pt>
    <dgm:pt modelId="{840D7346-BC26-4F1E-8889-FD9CE7485D0A}" type="pres">
      <dgm:prSet presAssocID="{A3F896C3-080C-44A2-8274-ABDBBB1BF56D}" presName="rootComposite" presStyleCnt="0"/>
      <dgm:spPr/>
    </dgm:pt>
    <dgm:pt modelId="{BD1DAF5A-1E02-4CCF-9227-EEC23C2E39E6}" type="pres">
      <dgm:prSet presAssocID="{A3F896C3-080C-44A2-8274-ABDBBB1BF56D}" presName="rootText" presStyleLbl="node2" presStyleIdx="1" presStyleCnt="5" custScaleY="332275">
        <dgm:presLayoutVars>
          <dgm:chPref val="3"/>
        </dgm:presLayoutVars>
      </dgm:prSet>
      <dgm:spPr/>
    </dgm:pt>
    <dgm:pt modelId="{C3DFFFBC-1C15-4688-B175-214D1C297C93}" type="pres">
      <dgm:prSet presAssocID="{A3F896C3-080C-44A2-8274-ABDBBB1BF56D}" presName="rootConnector" presStyleLbl="node2" presStyleIdx="1" presStyleCnt="5"/>
      <dgm:spPr/>
    </dgm:pt>
    <dgm:pt modelId="{5AF955DD-B421-4351-B08F-FACB45E52776}" type="pres">
      <dgm:prSet presAssocID="{A3F896C3-080C-44A2-8274-ABDBBB1BF56D}" presName="hierChild4" presStyleCnt="0"/>
      <dgm:spPr/>
    </dgm:pt>
    <dgm:pt modelId="{7CBC3074-EBBD-4DB4-B3C8-F3135F7FB5F8}" type="pres">
      <dgm:prSet presAssocID="{A3F896C3-080C-44A2-8274-ABDBBB1BF56D}" presName="hierChild5" presStyleCnt="0"/>
      <dgm:spPr/>
    </dgm:pt>
    <dgm:pt modelId="{9986BC5E-9FB2-4210-9D83-7A7C5F83D810}" type="pres">
      <dgm:prSet presAssocID="{FDD6536A-BD3E-448B-9707-BCA54E3B349B}" presName="Name37" presStyleLbl="parChTrans1D2" presStyleIdx="2" presStyleCnt="5"/>
      <dgm:spPr/>
    </dgm:pt>
    <dgm:pt modelId="{65EB98FF-783D-4BEF-8656-D97F70F66AF1}" type="pres">
      <dgm:prSet presAssocID="{33275885-7EA3-499B-972C-308F079EBFD8}" presName="hierRoot2" presStyleCnt="0">
        <dgm:presLayoutVars>
          <dgm:hierBranch val="init"/>
        </dgm:presLayoutVars>
      </dgm:prSet>
      <dgm:spPr/>
    </dgm:pt>
    <dgm:pt modelId="{096B4CDE-52B9-4CB1-9566-74A128279C31}" type="pres">
      <dgm:prSet presAssocID="{33275885-7EA3-499B-972C-308F079EBFD8}" presName="rootComposite" presStyleCnt="0"/>
      <dgm:spPr/>
    </dgm:pt>
    <dgm:pt modelId="{6947621F-D727-4F8C-87F5-9330F7655E69}" type="pres">
      <dgm:prSet presAssocID="{33275885-7EA3-499B-972C-308F079EBFD8}" presName="rootText" presStyleLbl="node2" presStyleIdx="2" presStyleCnt="5" custScaleY="339105">
        <dgm:presLayoutVars>
          <dgm:chPref val="3"/>
        </dgm:presLayoutVars>
      </dgm:prSet>
      <dgm:spPr/>
    </dgm:pt>
    <dgm:pt modelId="{0C1DE792-F0FF-4D2C-A3B8-B5F418DB88CB}" type="pres">
      <dgm:prSet presAssocID="{33275885-7EA3-499B-972C-308F079EBFD8}" presName="rootConnector" presStyleLbl="node2" presStyleIdx="2" presStyleCnt="5"/>
      <dgm:spPr/>
    </dgm:pt>
    <dgm:pt modelId="{CD62677F-5706-4EAF-BD07-4AA791767F5D}" type="pres">
      <dgm:prSet presAssocID="{33275885-7EA3-499B-972C-308F079EBFD8}" presName="hierChild4" presStyleCnt="0"/>
      <dgm:spPr/>
    </dgm:pt>
    <dgm:pt modelId="{43E5A9EE-F5E3-48EC-B04B-4A26B0D47138}" type="pres">
      <dgm:prSet presAssocID="{33275885-7EA3-499B-972C-308F079EBFD8}" presName="hierChild5" presStyleCnt="0"/>
      <dgm:spPr/>
    </dgm:pt>
    <dgm:pt modelId="{9B99D65D-025E-46F2-AA76-AFFED07947D9}" type="pres">
      <dgm:prSet presAssocID="{4D8FBB6E-690A-4D80-85B0-2C86C8ACD8B6}" presName="Name37" presStyleLbl="parChTrans1D2" presStyleIdx="3" presStyleCnt="5"/>
      <dgm:spPr/>
    </dgm:pt>
    <dgm:pt modelId="{8BF648BE-FCB1-4970-BE52-E3CBB561D7D4}" type="pres">
      <dgm:prSet presAssocID="{0C4A0872-F9A8-476D-8116-08198C631FBE}" presName="hierRoot2" presStyleCnt="0">
        <dgm:presLayoutVars>
          <dgm:hierBranch val="init"/>
        </dgm:presLayoutVars>
      </dgm:prSet>
      <dgm:spPr/>
    </dgm:pt>
    <dgm:pt modelId="{EBA0B6EA-C8E6-4E8A-B47E-57E7AD7AC8EB}" type="pres">
      <dgm:prSet presAssocID="{0C4A0872-F9A8-476D-8116-08198C631FBE}" presName="rootComposite" presStyleCnt="0"/>
      <dgm:spPr/>
    </dgm:pt>
    <dgm:pt modelId="{A64B68DE-377D-42C8-8084-E7CC986FB640}" type="pres">
      <dgm:prSet presAssocID="{0C4A0872-F9A8-476D-8116-08198C631FBE}" presName="rootText" presStyleLbl="node2" presStyleIdx="3" presStyleCnt="5" custScaleY="339105">
        <dgm:presLayoutVars>
          <dgm:chPref val="3"/>
        </dgm:presLayoutVars>
      </dgm:prSet>
      <dgm:spPr/>
    </dgm:pt>
    <dgm:pt modelId="{FB10032B-834D-420C-91B2-BF7FB9F0C43C}" type="pres">
      <dgm:prSet presAssocID="{0C4A0872-F9A8-476D-8116-08198C631FBE}" presName="rootConnector" presStyleLbl="node2" presStyleIdx="3" presStyleCnt="5"/>
      <dgm:spPr/>
    </dgm:pt>
    <dgm:pt modelId="{91AF7F64-4C33-4978-B6F5-9F80D6461884}" type="pres">
      <dgm:prSet presAssocID="{0C4A0872-F9A8-476D-8116-08198C631FBE}" presName="hierChild4" presStyleCnt="0"/>
      <dgm:spPr/>
    </dgm:pt>
    <dgm:pt modelId="{63EE18A8-0231-4B4E-9F34-0FE5C785F713}" type="pres">
      <dgm:prSet presAssocID="{0C4A0872-F9A8-476D-8116-08198C631FBE}" presName="hierChild5" presStyleCnt="0"/>
      <dgm:spPr/>
    </dgm:pt>
    <dgm:pt modelId="{97AB69C9-1C2C-4E06-9E65-48B8498F02BA}" type="pres">
      <dgm:prSet presAssocID="{BCD3A59F-29F8-4A1F-A828-982A4D2776E4}" presName="Name37" presStyleLbl="parChTrans1D2" presStyleIdx="4" presStyleCnt="5"/>
      <dgm:spPr/>
    </dgm:pt>
    <dgm:pt modelId="{98722E31-AFF1-46DB-9496-EDB3A87DB9C9}" type="pres">
      <dgm:prSet presAssocID="{69B82089-2AE0-45C1-B80D-E0C1F0B8A8B5}" presName="hierRoot2" presStyleCnt="0">
        <dgm:presLayoutVars>
          <dgm:hierBranch val="init"/>
        </dgm:presLayoutVars>
      </dgm:prSet>
      <dgm:spPr/>
    </dgm:pt>
    <dgm:pt modelId="{A16DB319-F859-44DB-B41F-949C28B6E694}" type="pres">
      <dgm:prSet presAssocID="{69B82089-2AE0-45C1-B80D-E0C1F0B8A8B5}" presName="rootComposite" presStyleCnt="0"/>
      <dgm:spPr/>
    </dgm:pt>
    <dgm:pt modelId="{45E3C7E9-F2BA-492D-B67E-901C77E3B947}" type="pres">
      <dgm:prSet presAssocID="{69B82089-2AE0-45C1-B80D-E0C1F0B8A8B5}" presName="rootText" presStyleLbl="node2" presStyleIdx="4" presStyleCnt="5" custScaleX="147733" custScaleY="337520">
        <dgm:presLayoutVars>
          <dgm:chPref val="3"/>
        </dgm:presLayoutVars>
      </dgm:prSet>
      <dgm:spPr/>
    </dgm:pt>
    <dgm:pt modelId="{F7B2BE3D-FA04-434A-B4AF-83C0D5AC1B79}" type="pres">
      <dgm:prSet presAssocID="{69B82089-2AE0-45C1-B80D-E0C1F0B8A8B5}" presName="rootConnector" presStyleLbl="node2" presStyleIdx="4" presStyleCnt="5"/>
      <dgm:spPr/>
    </dgm:pt>
    <dgm:pt modelId="{172DEA99-33B8-4A84-92DC-B20A8E851599}" type="pres">
      <dgm:prSet presAssocID="{69B82089-2AE0-45C1-B80D-E0C1F0B8A8B5}" presName="hierChild4" presStyleCnt="0"/>
      <dgm:spPr/>
    </dgm:pt>
    <dgm:pt modelId="{D0EC3DA5-79DE-4EC8-BB73-332939E66ABC}" type="pres">
      <dgm:prSet presAssocID="{69B82089-2AE0-45C1-B80D-E0C1F0B8A8B5}" presName="hierChild5" presStyleCnt="0"/>
      <dgm:spPr/>
    </dgm:pt>
    <dgm:pt modelId="{A50BED24-CC57-49AB-B828-1644C44B1473}" type="pres">
      <dgm:prSet presAssocID="{DF97B8BE-F7DB-479D-B1BD-02CD67CA90EA}" presName="hierChild3" presStyleCnt="0"/>
      <dgm:spPr/>
    </dgm:pt>
  </dgm:ptLst>
  <dgm:cxnLst>
    <dgm:cxn modelId="{DA626800-2991-49C3-9BD3-F8DB29304C2C}" type="presOf" srcId="{DF97B8BE-F7DB-479D-B1BD-02CD67CA90EA}" destId="{1B718DD7-907E-464D-A2AD-3A80186FC6B0}" srcOrd="1" destOrd="0" presId="urn:microsoft.com/office/officeart/2005/8/layout/orgChart1"/>
    <dgm:cxn modelId="{A0BFDD01-F831-4CD7-8572-4509F611D98F}" type="presOf" srcId="{665F422D-83CF-415E-AF4C-80507CD44F90}" destId="{AD8C3CE0-FA5A-420A-94BA-05259D2B4F70}" srcOrd="0" destOrd="0" presId="urn:microsoft.com/office/officeart/2005/8/layout/orgChart1"/>
    <dgm:cxn modelId="{645E8C0A-00EE-4FD2-B038-37B368F9A0EC}" type="presOf" srcId="{DF97B8BE-F7DB-479D-B1BD-02CD67CA90EA}" destId="{C206F429-651F-49BA-871C-DEE1BF75EF96}" srcOrd="0" destOrd="0" presId="urn:microsoft.com/office/officeart/2005/8/layout/orgChart1"/>
    <dgm:cxn modelId="{1501CF0A-453A-482E-8F34-87C702AD260B}" type="presOf" srcId="{BCD3A59F-29F8-4A1F-A828-982A4D2776E4}" destId="{97AB69C9-1C2C-4E06-9E65-48B8498F02BA}" srcOrd="0" destOrd="0" presId="urn:microsoft.com/office/officeart/2005/8/layout/orgChart1"/>
    <dgm:cxn modelId="{B8046B0E-29C8-423F-B6A5-0AD57CDCED99}" srcId="{DF97B8BE-F7DB-479D-B1BD-02CD67CA90EA}" destId="{0C4A0872-F9A8-476D-8116-08198C631FBE}" srcOrd="3" destOrd="0" parTransId="{4D8FBB6E-690A-4D80-85B0-2C86C8ACD8B6}" sibTransId="{012C9DD7-FC5D-466F-BF93-217DB23EE22A}"/>
    <dgm:cxn modelId="{78FF1013-0A26-429E-8817-BFD2437E9A2E}" type="presOf" srcId="{4D8FBB6E-690A-4D80-85B0-2C86C8ACD8B6}" destId="{9B99D65D-025E-46F2-AA76-AFFED07947D9}" srcOrd="0" destOrd="0" presId="urn:microsoft.com/office/officeart/2005/8/layout/orgChart1"/>
    <dgm:cxn modelId="{E2C8DD18-462E-46CF-A531-18BF9475D842}" srcId="{A8A43408-6F9F-4906-ADD1-A0C81F927C1D}" destId="{DF97B8BE-F7DB-479D-B1BD-02CD67CA90EA}" srcOrd="0" destOrd="0" parTransId="{B4C9DD14-15EF-434F-A100-8F84ECF0529F}" sibTransId="{A1535670-56D1-4B45-AB4C-6B45A27070B5}"/>
    <dgm:cxn modelId="{9C047F20-9462-4ADE-A69B-D727DF62C460}" type="presOf" srcId="{69B82089-2AE0-45C1-B80D-E0C1F0B8A8B5}" destId="{45E3C7E9-F2BA-492D-B67E-901C77E3B947}" srcOrd="0" destOrd="0" presId="urn:microsoft.com/office/officeart/2005/8/layout/orgChart1"/>
    <dgm:cxn modelId="{6911D234-5712-4C1A-B3FE-ADB4430033A9}" type="presOf" srcId="{0C4A0872-F9A8-476D-8116-08198C631FBE}" destId="{FB10032B-834D-420C-91B2-BF7FB9F0C43C}" srcOrd="1" destOrd="0" presId="urn:microsoft.com/office/officeart/2005/8/layout/orgChart1"/>
    <dgm:cxn modelId="{34B54265-D902-4974-A0DD-02646952D512}" srcId="{DF97B8BE-F7DB-479D-B1BD-02CD67CA90EA}" destId="{33275885-7EA3-499B-972C-308F079EBFD8}" srcOrd="2" destOrd="0" parTransId="{FDD6536A-BD3E-448B-9707-BCA54E3B349B}" sibTransId="{3A513A89-89EC-40DC-B6EE-CAF66D85E61F}"/>
    <dgm:cxn modelId="{19C67E4B-ABFC-4935-9774-17F6B15EFA30}" type="presOf" srcId="{B7F6991F-DA75-4C08-8F0A-62433595FCB0}" destId="{0108E69E-1405-440A-B0C0-C31964E20F2B}" srcOrd="0" destOrd="0" presId="urn:microsoft.com/office/officeart/2005/8/layout/orgChart1"/>
    <dgm:cxn modelId="{57DEE554-2541-44F3-B7A6-85B114DEF507}" type="presOf" srcId="{A8A43408-6F9F-4906-ADD1-A0C81F927C1D}" destId="{A816AD0E-522A-4304-92D0-68F76872D783}" srcOrd="0" destOrd="0" presId="urn:microsoft.com/office/officeart/2005/8/layout/orgChart1"/>
    <dgm:cxn modelId="{C10FAA59-2038-4FBB-A919-3AF98559678E}" type="presOf" srcId="{0C4A0872-F9A8-476D-8116-08198C631FBE}" destId="{A64B68DE-377D-42C8-8084-E7CC986FB640}" srcOrd="0" destOrd="0" presId="urn:microsoft.com/office/officeart/2005/8/layout/orgChart1"/>
    <dgm:cxn modelId="{EB6F3D83-5439-4E94-9BAF-ED957CCEF656}" type="presOf" srcId="{33275885-7EA3-499B-972C-308F079EBFD8}" destId="{0C1DE792-F0FF-4D2C-A3B8-B5F418DB88CB}" srcOrd="1" destOrd="0" presId="urn:microsoft.com/office/officeart/2005/8/layout/orgChart1"/>
    <dgm:cxn modelId="{64EE7C95-FE17-414A-A535-5A6864EB7738}" srcId="{DF97B8BE-F7DB-479D-B1BD-02CD67CA90EA}" destId="{69B82089-2AE0-45C1-B80D-E0C1F0B8A8B5}" srcOrd="4" destOrd="0" parTransId="{BCD3A59F-29F8-4A1F-A828-982A4D2776E4}" sibTransId="{0078C6CB-7A32-42D4-ADAB-5B0832D81D65}"/>
    <dgm:cxn modelId="{14D672A4-7B0F-49D9-B8A1-4D8699695D8F}" type="presOf" srcId="{33275885-7EA3-499B-972C-308F079EBFD8}" destId="{6947621F-D727-4F8C-87F5-9330F7655E69}" srcOrd="0" destOrd="0" presId="urn:microsoft.com/office/officeart/2005/8/layout/orgChart1"/>
    <dgm:cxn modelId="{7E93A8B9-252B-4A1A-8301-2AA9A36B7121}" type="presOf" srcId="{A3F896C3-080C-44A2-8274-ABDBBB1BF56D}" destId="{BD1DAF5A-1E02-4CCF-9227-EEC23C2E39E6}" srcOrd="0" destOrd="0" presId="urn:microsoft.com/office/officeart/2005/8/layout/orgChart1"/>
    <dgm:cxn modelId="{A4A965C5-7CCE-4967-A02C-D4F43BC54C5D}" type="presOf" srcId="{FDD6536A-BD3E-448B-9707-BCA54E3B349B}" destId="{9986BC5E-9FB2-4210-9D83-7A7C5F83D810}" srcOrd="0" destOrd="0" presId="urn:microsoft.com/office/officeart/2005/8/layout/orgChart1"/>
    <dgm:cxn modelId="{2A9AA9C8-4252-41F3-A7A6-6FEE84912B32}" type="presOf" srcId="{665F422D-83CF-415E-AF4C-80507CD44F90}" destId="{600A40C0-2B65-471E-8FBC-022CC84D1B98}" srcOrd="1" destOrd="0" presId="urn:microsoft.com/office/officeart/2005/8/layout/orgChart1"/>
    <dgm:cxn modelId="{7AA053D7-216A-419E-8176-46DE03F77BEE}" srcId="{DF97B8BE-F7DB-479D-B1BD-02CD67CA90EA}" destId="{665F422D-83CF-415E-AF4C-80507CD44F90}" srcOrd="0" destOrd="0" parTransId="{B7F6991F-DA75-4C08-8F0A-62433595FCB0}" sibTransId="{5CB234B4-F8E7-4D87-9883-8A1476FF01E7}"/>
    <dgm:cxn modelId="{D4176AE8-EFB9-48B8-8A1E-24786516D311}" type="presOf" srcId="{69B82089-2AE0-45C1-B80D-E0C1F0B8A8B5}" destId="{F7B2BE3D-FA04-434A-B4AF-83C0D5AC1B79}" srcOrd="1" destOrd="0" presId="urn:microsoft.com/office/officeart/2005/8/layout/orgChart1"/>
    <dgm:cxn modelId="{5CA5C2EC-6FF4-45A6-B5F0-44962352D78D}" type="presOf" srcId="{A3F896C3-080C-44A2-8274-ABDBBB1BF56D}" destId="{C3DFFFBC-1C15-4688-B175-214D1C297C93}" srcOrd="1" destOrd="0" presId="urn:microsoft.com/office/officeart/2005/8/layout/orgChart1"/>
    <dgm:cxn modelId="{E6F3D9EC-0870-4CAD-9874-1BBBD4A83B20}" type="presOf" srcId="{81CE21B6-5981-4F0A-BC64-7EE49493E529}" destId="{B30B0413-FA00-489C-85DC-FD83E3064760}" srcOrd="0" destOrd="0" presId="urn:microsoft.com/office/officeart/2005/8/layout/orgChart1"/>
    <dgm:cxn modelId="{DFF09BF4-D981-45A2-9383-DE6EE0EE6BA1}" srcId="{DF97B8BE-F7DB-479D-B1BD-02CD67CA90EA}" destId="{A3F896C3-080C-44A2-8274-ABDBBB1BF56D}" srcOrd="1" destOrd="0" parTransId="{81CE21B6-5981-4F0A-BC64-7EE49493E529}" sibTransId="{8E4EF16C-BE2B-4C37-84E0-D157D2784616}"/>
    <dgm:cxn modelId="{BAE59FA2-786F-425D-9B6E-65CE7E014A8D}" type="presParOf" srcId="{A816AD0E-522A-4304-92D0-68F76872D783}" destId="{C31EF15B-D812-4F69-8DCE-65B2458BA1B5}" srcOrd="0" destOrd="0" presId="urn:microsoft.com/office/officeart/2005/8/layout/orgChart1"/>
    <dgm:cxn modelId="{5E15F43E-FE97-4292-B57E-7AC1200D0683}" type="presParOf" srcId="{C31EF15B-D812-4F69-8DCE-65B2458BA1B5}" destId="{0739886F-FDED-41F2-B46C-617C668CF32F}" srcOrd="0" destOrd="0" presId="urn:microsoft.com/office/officeart/2005/8/layout/orgChart1"/>
    <dgm:cxn modelId="{6977185D-5D24-4B5B-AD4E-6303C0612228}" type="presParOf" srcId="{0739886F-FDED-41F2-B46C-617C668CF32F}" destId="{C206F429-651F-49BA-871C-DEE1BF75EF96}" srcOrd="0" destOrd="0" presId="urn:microsoft.com/office/officeart/2005/8/layout/orgChart1"/>
    <dgm:cxn modelId="{8DD6CD53-FC98-45F5-9DD5-84289066652F}" type="presParOf" srcId="{0739886F-FDED-41F2-B46C-617C668CF32F}" destId="{1B718DD7-907E-464D-A2AD-3A80186FC6B0}" srcOrd="1" destOrd="0" presId="urn:microsoft.com/office/officeart/2005/8/layout/orgChart1"/>
    <dgm:cxn modelId="{2F33611C-E19E-4B89-8E5A-3C2733AC466E}" type="presParOf" srcId="{C31EF15B-D812-4F69-8DCE-65B2458BA1B5}" destId="{B0782ECD-EEE8-4A6E-8670-D1CCFEA74D9D}" srcOrd="1" destOrd="0" presId="urn:microsoft.com/office/officeart/2005/8/layout/orgChart1"/>
    <dgm:cxn modelId="{142A4432-66A2-4622-A8C4-92FF6B9F1497}" type="presParOf" srcId="{B0782ECD-EEE8-4A6E-8670-D1CCFEA74D9D}" destId="{0108E69E-1405-440A-B0C0-C31964E20F2B}" srcOrd="0" destOrd="0" presId="urn:microsoft.com/office/officeart/2005/8/layout/orgChart1"/>
    <dgm:cxn modelId="{BCF0878E-D1D2-464B-866B-2E23727F34FE}" type="presParOf" srcId="{B0782ECD-EEE8-4A6E-8670-D1CCFEA74D9D}" destId="{1FD8A194-9A26-4C41-A0F2-FDC1F9DF1254}" srcOrd="1" destOrd="0" presId="urn:microsoft.com/office/officeart/2005/8/layout/orgChart1"/>
    <dgm:cxn modelId="{F9661F42-7997-49F9-A70B-AD19B71E7DD0}" type="presParOf" srcId="{1FD8A194-9A26-4C41-A0F2-FDC1F9DF1254}" destId="{754F5FA0-0167-4238-87A8-A6273945EE2C}" srcOrd="0" destOrd="0" presId="urn:microsoft.com/office/officeart/2005/8/layout/orgChart1"/>
    <dgm:cxn modelId="{C60254CA-FEF0-458F-A38B-EF5812AE2FF5}" type="presParOf" srcId="{754F5FA0-0167-4238-87A8-A6273945EE2C}" destId="{AD8C3CE0-FA5A-420A-94BA-05259D2B4F70}" srcOrd="0" destOrd="0" presId="urn:microsoft.com/office/officeart/2005/8/layout/orgChart1"/>
    <dgm:cxn modelId="{B64CE344-70D0-49D5-A889-C124782A5C38}" type="presParOf" srcId="{754F5FA0-0167-4238-87A8-A6273945EE2C}" destId="{600A40C0-2B65-471E-8FBC-022CC84D1B98}" srcOrd="1" destOrd="0" presId="urn:microsoft.com/office/officeart/2005/8/layout/orgChart1"/>
    <dgm:cxn modelId="{03146FB2-B62C-4EBC-9E09-5508E1C57AED}" type="presParOf" srcId="{1FD8A194-9A26-4C41-A0F2-FDC1F9DF1254}" destId="{BEA96CF9-F93F-4281-BB5E-6F764DC1DB38}" srcOrd="1" destOrd="0" presId="urn:microsoft.com/office/officeart/2005/8/layout/orgChart1"/>
    <dgm:cxn modelId="{B3F0695C-1444-45FA-9E93-502B6AB0A7D4}" type="presParOf" srcId="{1FD8A194-9A26-4C41-A0F2-FDC1F9DF1254}" destId="{A5EA6E9F-A86C-4245-8072-3C63816C8C68}" srcOrd="2" destOrd="0" presId="urn:microsoft.com/office/officeart/2005/8/layout/orgChart1"/>
    <dgm:cxn modelId="{012CE146-AC1D-4332-B828-A04959299520}" type="presParOf" srcId="{B0782ECD-EEE8-4A6E-8670-D1CCFEA74D9D}" destId="{B30B0413-FA00-489C-85DC-FD83E3064760}" srcOrd="2" destOrd="0" presId="urn:microsoft.com/office/officeart/2005/8/layout/orgChart1"/>
    <dgm:cxn modelId="{44D67241-CE10-486D-99C5-6A6D358287F1}" type="presParOf" srcId="{B0782ECD-EEE8-4A6E-8670-D1CCFEA74D9D}" destId="{47F25503-2294-4464-9910-67B14FAF6C5E}" srcOrd="3" destOrd="0" presId="urn:microsoft.com/office/officeart/2005/8/layout/orgChart1"/>
    <dgm:cxn modelId="{36081432-E2D1-45D6-ACD3-3B8F8D8E6154}" type="presParOf" srcId="{47F25503-2294-4464-9910-67B14FAF6C5E}" destId="{840D7346-BC26-4F1E-8889-FD9CE7485D0A}" srcOrd="0" destOrd="0" presId="urn:microsoft.com/office/officeart/2005/8/layout/orgChart1"/>
    <dgm:cxn modelId="{570E7610-C084-453F-BD59-8E82106CB54E}" type="presParOf" srcId="{840D7346-BC26-4F1E-8889-FD9CE7485D0A}" destId="{BD1DAF5A-1E02-4CCF-9227-EEC23C2E39E6}" srcOrd="0" destOrd="0" presId="urn:microsoft.com/office/officeart/2005/8/layout/orgChart1"/>
    <dgm:cxn modelId="{FD7D0896-61A4-440B-9A52-6EE1CFDC787C}" type="presParOf" srcId="{840D7346-BC26-4F1E-8889-FD9CE7485D0A}" destId="{C3DFFFBC-1C15-4688-B175-214D1C297C93}" srcOrd="1" destOrd="0" presId="urn:microsoft.com/office/officeart/2005/8/layout/orgChart1"/>
    <dgm:cxn modelId="{D9257A95-070C-4E30-8CE6-EE70ED87C928}" type="presParOf" srcId="{47F25503-2294-4464-9910-67B14FAF6C5E}" destId="{5AF955DD-B421-4351-B08F-FACB45E52776}" srcOrd="1" destOrd="0" presId="urn:microsoft.com/office/officeart/2005/8/layout/orgChart1"/>
    <dgm:cxn modelId="{79ABBB1E-8B70-4E75-9585-DF4F033B42B0}" type="presParOf" srcId="{47F25503-2294-4464-9910-67B14FAF6C5E}" destId="{7CBC3074-EBBD-4DB4-B3C8-F3135F7FB5F8}" srcOrd="2" destOrd="0" presId="urn:microsoft.com/office/officeart/2005/8/layout/orgChart1"/>
    <dgm:cxn modelId="{CAB29132-4BFF-4D49-8E67-927472145557}" type="presParOf" srcId="{B0782ECD-EEE8-4A6E-8670-D1CCFEA74D9D}" destId="{9986BC5E-9FB2-4210-9D83-7A7C5F83D810}" srcOrd="4" destOrd="0" presId="urn:microsoft.com/office/officeart/2005/8/layout/orgChart1"/>
    <dgm:cxn modelId="{88741BF7-2A51-4411-B3E8-6605ABBE5570}" type="presParOf" srcId="{B0782ECD-EEE8-4A6E-8670-D1CCFEA74D9D}" destId="{65EB98FF-783D-4BEF-8656-D97F70F66AF1}" srcOrd="5" destOrd="0" presId="urn:microsoft.com/office/officeart/2005/8/layout/orgChart1"/>
    <dgm:cxn modelId="{78E6A064-F065-49F6-B98C-A40BD3D546F9}" type="presParOf" srcId="{65EB98FF-783D-4BEF-8656-D97F70F66AF1}" destId="{096B4CDE-52B9-4CB1-9566-74A128279C31}" srcOrd="0" destOrd="0" presId="urn:microsoft.com/office/officeart/2005/8/layout/orgChart1"/>
    <dgm:cxn modelId="{6CA63AAF-532C-4F79-8944-770DB31C2EF9}" type="presParOf" srcId="{096B4CDE-52B9-4CB1-9566-74A128279C31}" destId="{6947621F-D727-4F8C-87F5-9330F7655E69}" srcOrd="0" destOrd="0" presId="urn:microsoft.com/office/officeart/2005/8/layout/orgChart1"/>
    <dgm:cxn modelId="{2082451D-5643-4257-BF07-3D50ED3C872D}" type="presParOf" srcId="{096B4CDE-52B9-4CB1-9566-74A128279C31}" destId="{0C1DE792-F0FF-4D2C-A3B8-B5F418DB88CB}" srcOrd="1" destOrd="0" presId="urn:microsoft.com/office/officeart/2005/8/layout/orgChart1"/>
    <dgm:cxn modelId="{8C3C6A55-5200-4EC4-AB3B-E22698B4CB95}" type="presParOf" srcId="{65EB98FF-783D-4BEF-8656-D97F70F66AF1}" destId="{CD62677F-5706-4EAF-BD07-4AA791767F5D}" srcOrd="1" destOrd="0" presId="urn:microsoft.com/office/officeart/2005/8/layout/orgChart1"/>
    <dgm:cxn modelId="{943F44F9-CE74-4FB7-AB1A-89316D249529}" type="presParOf" srcId="{65EB98FF-783D-4BEF-8656-D97F70F66AF1}" destId="{43E5A9EE-F5E3-48EC-B04B-4A26B0D47138}" srcOrd="2" destOrd="0" presId="urn:microsoft.com/office/officeart/2005/8/layout/orgChart1"/>
    <dgm:cxn modelId="{2CB82BDC-0CE0-4A4B-B8AD-BF26796A5365}" type="presParOf" srcId="{B0782ECD-EEE8-4A6E-8670-D1CCFEA74D9D}" destId="{9B99D65D-025E-46F2-AA76-AFFED07947D9}" srcOrd="6" destOrd="0" presId="urn:microsoft.com/office/officeart/2005/8/layout/orgChart1"/>
    <dgm:cxn modelId="{7D4316D3-16CE-4FAE-BDAB-D0FBD15F6698}" type="presParOf" srcId="{B0782ECD-EEE8-4A6E-8670-D1CCFEA74D9D}" destId="{8BF648BE-FCB1-4970-BE52-E3CBB561D7D4}" srcOrd="7" destOrd="0" presId="urn:microsoft.com/office/officeart/2005/8/layout/orgChart1"/>
    <dgm:cxn modelId="{97DF13FD-FDAD-4465-9449-2D48EA52A8B7}" type="presParOf" srcId="{8BF648BE-FCB1-4970-BE52-E3CBB561D7D4}" destId="{EBA0B6EA-C8E6-4E8A-B47E-57E7AD7AC8EB}" srcOrd="0" destOrd="0" presId="urn:microsoft.com/office/officeart/2005/8/layout/orgChart1"/>
    <dgm:cxn modelId="{B86ED42D-8277-4789-AB82-56077546C291}" type="presParOf" srcId="{EBA0B6EA-C8E6-4E8A-B47E-57E7AD7AC8EB}" destId="{A64B68DE-377D-42C8-8084-E7CC986FB640}" srcOrd="0" destOrd="0" presId="urn:microsoft.com/office/officeart/2005/8/layout/orgChart1"/>
    <dgm:cxn modelId="{CFD0A45D-7D1C-4372-8B10-AB366FEC1616}" type="presParOf" srcId="{EBA0B6EA-C8E6-4E8A-B47E-57E7AD7AC8EB}" destId="{FB10032B-834D-420C-91B2-BF7FB9F0C43C}" srcOrd="1" destOrd="0" presId="urn:microsoft.com/office/officeart/2005/8/layout/orgChart1"/>
    <dgm:cxn modelId="{FAA15EBF-855A-4EA1-8CD5-DAF6719C7FBE}" type="presParOf" srcId="{8BF648BE-FCB1-4970-BE52-E3CBB561D7D4}" destId="{91AF7F64-4C33-4978-B6F5-9F80D6461884}" srcOrd="1" destOrd="0" presId="urn:microsoft.com/office/officeart/2005/8/layout/orgChart1"/>
    <dgm:cxn modelId="{C9D39E13-CE5F-49B1-BFB0-0E96D21FDB40}" type="presParOf" srcId="{8BF648BE-FCB1-4970-BE52-E3CBB561D7D4}" destId="{63EE18A8-0231-4B4E-9F34-0FE5C785F713}" srcOrd="2" destOrd="0" presId="urn:microsoft.com/office/officeart/2005/8/layout/orgChart1"/>
    <dgm:cxn modelId="{1E65040B-13D6-47C8-A2E2-630D78B3FA00}" type="presParOf" srcId="{B0782ECD-EEE8-4A6E-8670-D1CCFEA74D9D}" destId="{97AB69C9-1C2C-4E06-9E65-48B8498F02BA}" srcOrd="8" destOrd="0" presId="urn:microsoft.com/office/officeart/2005/8/layout/orgChart1"/>
    <dgm:cxn modelId="{88AD2B7C-E63E-41BD-97CE-76255CC4DFE1}" type="presParOf" srcId="{B0782ECD-EEE8-4A6E-8670-D1CCFEA74D9D}" destId="{98722E31-AFF1-46DB-9496-EDB3A87DB9C9}" srcOrd="9" destOrd="0" presId="urn:microsoft.com/office/officeart/2005/8/layout/orgChart1"/>
    <dgm:cxn modelId="{EB69ED4C-7E0D-487F-8EE5-4658EE8ECEA3}" type="presParOf" srcId="{98722E31-AFF1-46DB-9496-EDB3A87DB9C9}" destId="{A16DB319-F859-44DB-B41F-949C28B6E694}" srcOrd="0" destOrd="0" presId="urn:microsoft.com/office/officeart/2005/8/layout/orgChart1"/>
    <dgm:cxn modelId="{111966FA-651F-4CBA-955C-D644364A0312}" type="presParOf" srcId="{A16DB319-F859-44DB-B41F-949C28B6E694}" destId="{45E3C7E9-F2BA-492D-B67E-901C77E3B947}" srcOrd="0" destOrd="0" presId="urn:microsoft.com/office/officeart/2005/8/layout/orgChart1"/>
    <dgm:cxn modelId="{35240439-0C24-4C12-B8BD-27D31F7F1751}" type="presParOf" srcId="{A16DB319-F859-44DB-B41F-949C28B6E694}" destId="{F7B2BE3D-FA04-434A-B4AF-83C0D5AC1B79}" srcOrd="1" destOrd="0" presId="urn:microsoft.com/office/officeart/2005/8/layout/orgChart1"/>
    <dgm:cxn modelId="{4F009C75-83C5-4250-B3F7-D0CDBDD0E66B}" type="presParOf" srcId="{98722E31-AFF1-46DB-9496-EDB3A87DB9C9}" destId="{172DEA99-33B8-4A84-92DC-B20A8E851599}" srcOrd="1" destOrd="0" presId="urn:microsoft.com/office/officeart/2005/8/layout/orgChart1"/>
    <dgm:cxn modelId="{80940F03-C67C-4CC0-A620-36591A91FEC6}" type="presParOf" srcId="{98722E31-AFF1-46DB-9496-EDB3A87DB9C9}" destId="{D0EC3DA5-79DE-4EC8-BB73-332939E66ABC}" srcOrd="2" destOrd="0" presId="urn:microsoft.com/office/officeart/2005/8/layout/orgChart1"/>
    <dgm:cxn modelId="{5B244197-9DBA-4C7E-9C6D-F637305A20EF}" type="presParOf" srcId="{C31EF15B-D812-4F69-8DCE-65B2458BA1B5}" destId="{A50BED24-CC57-49AB-B828-1644C44B14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dgm:spPr/>
      <dgm:t>
        <a:bodyPr/>
        <a:lstStyle/>
        <a:p>
          <a:pPr rtl="1"/>
          <a:r>
            <a:rPr lang="ar-IQ" dirty="0"/>
            <a:t>أنواع النظم الانتخابية</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t>( من حيث النتيجة)</a:t>
          </a:r>
        </a:p>
        <a:p>
          <a:pPr rtl="1"/>
          <a:r>
            <a:rPr lang="ar-IQ" dirty="0"/>
            <a:t>الانتخاب بالأغلبية</a:t>
          </a:r>
        </a:p>
        <a:p>
          <a:pPr rtl="1"/>
          <a:r>
            <a:rPr lang="ar-IQ" dirty="0"/>
            <a:t>الانتخاب بالتمثيل النسبي</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t>( من حيث المرشحين)</a:t>
          </a:r>
        </a:p>
        <a:p>
          <a:pPr rtl="1"/>
          <a:r>
            <a:rPr lang="ar-IQ" dirty="0"/>
            <a:t>- الانتخاب الفردي</a:t>
          </a:r>
        </a:p>
        <a:p>
          <a:pPr rtl="1"/>
          <a:r>
            <a:rPr lang="ar-IQ" dirty="0"/>
            <a:t>- الانتخاب بالقائمة</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dgm:spPr/>
      <dgm:t>
        <a:bodyPr/>
        <a:lstStyle/>
        <a:p>
          <a:pPr rtl="1"/>
          <a:r>
            <a:rPr lang="ar-IQ" dirty="0"/>
            <a:t>( من حيث كيفية اختيار المرشحين)</a:t>
          </a:r>
        </a:p>
        <a:p>
          <a:pPr rtl="1"/>
          <a:r>
            <a:rPr lang="ar-IQ" dirty="0"/>
            <a:t>- الانتخاب المباشر</a:t>
          </a:r>
        </a:p>
        <a:p>
          <a:pPr rtl="1"/>
          <a:r>
            <a:rPr lang="ar-IQ" dirty="0"/>
            <a:t>- الانتخاب غير المباشر</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dgm:spPr/>
      <dgm:t>
        <a:bodyPr/>
        <a:lstStyle/>
        <a:p>
          <a:pPr rtl="1"/>
          <a:r>
            <a:rPr lang="ar-IQ" dirty="0"/>
            <a:t>( من حيث الناخبين) </a:t>
          </a:r>
        </a:p>
        <a:p>
          <a:pPr rtl="1"/>
          <a:r>
            <a:rPr lang="ar-IQ" dirty="0"/>
            <a:t>- الاقتراع العام</a:t>
          </a:r>
        </a:p>
        <a:p>
          <a:pPr rtl="1"/>
          <a:r>
            <a:rPr lang="ar-IQ" dirty="0"/>
            <a:t>- الاقتراع المقيد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78685">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B09F1005-8601-4E9F-B7EE-2E8973A4EF7F}" type="presOf" srcId="{EA19A3E6-3184-465E-96E0-DC1F78B27458}" destId="{1BAA951D-A69F-4C50-AE69-523F1CCC32FA}" srcOrd="0" destOrd="0" presId="urn:microsoft.com/office/officeart/2005/8/layout/orgChart1"/>
    <dgm:cxn modelId="{5D3CF90B-8C69-4D99-8DF5-DF3B06BF5CFE}" type="presOf" srcId="{D9DF1EC2-CBB3-4E96-B325-BABDAD9ED863}" destId="{61821DCF-31DE-4D06-979F-7D752B9338BE}" srcOrd="1" destOrd="0" presId="urn:microsoft.com/office/officeart/2005/8/layout/orgChart1"/>
    <dgm:cxn modelId="{D34E970D-7F30-4E7B-BEED-8AEAE392E0C6}" type="presOf" srcId="{6AF0DE52-1B8C-4855-ABF6-5CD83F2E39EA}" destId="{66C06195-7EDD-4133-89B1-9C97892B156F}" srcOrd="0" destOrd="0" presId="urn:microsoft.com/office/officeart/2005/8/layout/orgChart1"/>
    <dgm:cxn modelId="{B525AD10-A641-4218-B0D4-2B724D3B30BD}" type="presOf" srcId="{EC422B89-85A3-4036-8D5D-5A1192240F17}" destId="{91920401-D5E5-4616-AE8B-46C32558D1B2}" srcOrd="0" destOrd="0" presId="urn:microsoft.com/office/officeart/2005/8/layout/orgChart1"/>
    <dgm:cxn modelId="{BD7C3A29-9586-41CA-BC5B-8E7060CFF3AE}" type="presOf" srcId="{05593C94-80B8-4F8D-8A93-DC525E734C7B}" destId="{AA15C6DB-67E4-4960-8CE5-164B63FCE918}"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7F26D140-DA6A-4B1B-A492-A8D462ADB845}" srcId="{19FC1DA4-13CA-42BE-8E95-44724C8E800E}" destId="{0C950DC0-26AD-420F-975C-5DFB3EAD5260}" srcOrd="3" destOrd="0" parTransId="{10148D10-0684-4D6B-994A-9A265B17EA09}" sibTransId="{66C86B14-2EF2-417E-838E-2FAD2B446C26}"/>
    <dgm:cxn modelId="{929AE364-81E7-49DD-8E82-505683E0B5C9}" type="presOf" srcId="{19FC1DA4-13CA-42BE-8E95-44724C8E800E}" destId="{4FEB54D0-F7F8-440C-B65A-CE7CCFA3EA8F}" srcOrd="0" destOrd="0" presId="urn:microsoft.com/office/officeart/2005/8/layout/orgChart1"/>
    <dgm:cxn modelId="{FD3EDA65-DE29-4959-8E11-3FEC5B860A01}" type="presOf" srcId="{10148D10-0684-4D6B-994A-9A265B17EA09}" destId="{16F2DDE4-3351-4C15-B3A5-054BC44C14B2}" srcOrd="0" destOrd="0" presId="urn:microsoft.com/office/officeart/2005/8/layout/orgChart1"/>
    <dgm:cxn modelId="{6DBE984B-FB47-45A7-B98A-A1227C0D21A1}" type="presOf" srcId="{944BAAB8-58C6-4736-8152-AEA1CA9ADFE4}" destId="{FFC8327D-7607-4E31-8D2F-8747A2340364}" srcOrd="0" destOrd="0" presId="urn:microsoft.com/office/officeart/2005/8/layout/orgChart1"/>
    <dgm:cxn modelId="{3479B674-A158-43E9-A21E-B0EBCD23F4CD}" type="presOf" srcId="{19FC1DA4-13CA-42BE-8E95-44724C8E800E}" destId="{EF0EF5F0-B439-407B-8BBA-BD7FF9884346}" srcOrd="1" destOrd="0" presId="urn:microsoft.com/office/officeart/2005/8/layout/orgChart1"/>
    <dgm:cxn modelId="{C830A680-9F47-4034-9B68-03146788CA6E}" type="presOf" srcId="{F212153A-3A6B-455E-92E2-604500E771DA}" destId="{E018902F-D116-4400-85A6-B3D7F98FEF0A}" srcOrd="0" destOrd="0" presId="urn:microsoft.com/office/officeart/2005/8/layout/orgChart1"/>
    <dgm:cxn modelId="{29B9B982-9854-4FD3-8A05-867341622EDD}" type="presOf" srcId="{944BAAB8-58C6-4736-8152-AEA1CA9ADFE4}" destId="{C15E2194-55BD-492E-A6E4-40169603DB42}" srcOrd="1" destOrd="0" presId="urn:microsoft.com/office/officeart/2005/8/layout/orgChart1"/>
    <dgm:cxn modelId="{880E2893-1DB9-417E-AEA6-6EA71EE08513}" type="presOf" srcId="{EC422B89-85A3-4036-8D5D-5A1192240F17}" destId="{8B269C2A-DC23-4C60-B5FE-1BE75543037F}" srcOrd="1"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51346BD3-3DE9-46AF-85CA-24AF835E6A98}" srcId="{EA19A3E6-3184-465E-96E0-DC1F78B27458}" destId="{19FC1DA4-13CA-42BE-8E95-44724C8E800E}" srcOrd="0" destOrd="0" parTransId="{097AE368-5711-4B4B-ADBC-7D78FBF2A7E5}" sibTransId="{A58ECE11-A92B-4E02-8193-871B5FC663D2}"/>
    <dgm:cxn modelId="{B595E9DD-14A4-43F8-B941-A29A91F39B28}" type="presOf" srcId="{D9DF1EC2-CBB3-4E96-B325-BABDAD9ED863}" destId="{B36A1B2B-C768-40B8-A56B-445D16432236}" srcOrd="0" destOrd="0" presId="urn:microsoft.com/office/officeart/2005/8/layout/orgChart1"/>
    <dgm:cxn modelId="{D2168EE4-5BD6-4BEB-BA6C-F0A9786EDB8F}" type="presOf" srcId="{0C950DC0-26AD-420F-975C-5DFB3EAD5260}" destId="{41D0A69B-D696-4531-BB1A-BB423BFE05CD}" srcOrd="0" destOrd="0" presId="urn:microsoft.com/office/officeart/2005/8/layout/orgChart1"/>
    <dgm:cxn modelId="{3FF4B5E7-B752-4BEF-8677-9F7A549C55C4}" type="presOf" srcId="{0C950DC0-26AD-420F-975C-5DFB3EAD5260}" destId="{B7C0753B-C736-40F0-A3CD-4149AB08F4C1}" srcOrd="1" destOrd="0" presId="urn:microsoft.com/office/officeart/2005/8/layout/orgChart1"/>
    <dgm:cxn modelId="{BEFD2D27-79D7-4ADB-A5C2-8D564BC87CFD}" type="presParOf" srcId="{1BAA951D-A69F-4C50-AE69-523F1CCC32FA}" destId="{42C18F43-AF89-40F0-9FF6-DBF1CF89606B}" srcOrd="0" destOrd="0" presId="urn:microsoft.com/office/officeart/2005/8/layout/orgChart1"/>
    <dgm:cxn modelId="{B7ED2190-2E0D-477F-9EDF-4D38B6E2E33D}" type="presParOf" srcId="{42C18F43-AF89-40F0-9FF6-DBF1CF89606B}" destId="{2405DD58-73B8-48C4-8D81-C0C8EBAB5F54}" srcOrd="0" destOrd="0" presId="urn:microsoft.com/office/officeart/2005/8/layout/orgChart1"/>
    <dgm:cxn modelId="{8FB5D7BF-C2B3-4463-9540-EDAC72CBD236}" type="presParOf" srcId="{2405DD58-73B8-48C4-8D81-C0C8EBAB5F54}" destId="{4FEB54D0-F7F8-440C-B65A-CE7CCFA3EA8F}" srcOrd="0" destOrd="0" presId="urn:microsoft.com/office/officeart/2005/8/layout/orgChart1"/>
    <dgm:cxn modelId="{91FBF36E-4503-445B-A1D9-D76008AB96D3}" type="presParOf" srcId="{2405DD58-73B8-48C4-8D81-C0C8EBAB5F54}" destId="{EF0EF5F0-B439-407B-8BBA-BD7FF9884346}" srcOrd="1" destOrd="0" presId="urn:microsoft.com/office/officeart/2005/8/layout/orgChart1"/>
    <dgm:cxn modelId="{1695144F-BC4C-4228-8189-7E4CCEFADDFB}" type="presParOf" srcId="{42C18F43-AF89-40F0-9FF6-DBF1CF89606B}" destId="{C8745E8A-7ABD-4A3C-9272-B168DC0EA06B}" srcOrd="1" destOrd="0" presId="urn:microsoft.com/office/officeart/2005/8/layout/orgChart1"/>
    <dgm:cxn modelId="{DC6BE458-C32F-424C-B9F2-4DFA07A0F62A}" type="presParOf" srcId="{C8745E8A-7ABD-4A3C-9272-B168DC0EA06B}" destId="{66C06195-7EDD-4133-89B1-9C97892B156F}" srcOrd="0" destOrd="0" presId="urn:microsoft.com/office/officeart/2005/8/layout/orgChart1"/>
    <dgm:cxn modelId="{2CE24A6E-5599-4DDF-8E68-557A20A821CD}" type="presParOf" srcId="{C8745E8A-7ABD-4A3C-9272-B168DC0EA06B}" destId="{9F6446A7-D5E1-42DA-8C32-658C31A4CD02}" srcOrd="1" destOrd="0" presId="urn:microsoft.com/office/officeart/2005/8/layout/orgChart1"/>
    <dgm:cxn modelId="{13D702FC-41B5-42FC-B59F-D5B746B40AA3}" type="presParOf" srcId="{9F6446A7-D5E1-42DA-8C32-658C31A4CD02}" destId="{28D42099-477C-4CC0-9F76-BFA45945B881}" srcOrd="0" destOrd="0" presId="urn:microsoft.com/office/officeart/2005/8/layout/orgChart1"/>
    <dgm:cxn modelId="{A589BFE6-2DA1-43D8-977B-B1E19BA8003F}" type="presParOf" srcId="{28D42099-477C-4CC0-9F76-BFA45945B881}" destId="{B36A1B2B-C768-40B8-A56B-445D16432236}" srcOrd="0" destOrd="0" presId="urn:microsoft.com/office/officeart/2005/8/layout/orgChart1"/>
    <dgm:cxn modelId="{56E4AE99-AC47-4310-853C-95F0678F9410}" type="presParOf" srcId="{28D42099-477C-4CC0-9F76-BFA45945B881}" destId="{61821DCF-31DE-4D06-979F-7D752B9338BE}" srcOrd="1" destOrd="0" presId="urn:microsoft.com/office/officeart/2005/8/layout/orgChart1"/>
    <dgm:cxn modelId="{3313067B-B900-47C9-8191-D0ED90106D53}" type="presParOf" srcId="{9F6446A7-D5E1-42DA-8C32-658C31A4CD02}" destId="{4A9C0C0B-6721-45F3-97F4-5F2F95DB8860}" srcOrd="1" destOrd="0" presId="urn:microsoft.com/office/officeart/2005/8/layout/orgChart1"/>
    <dgm:cxn modelId="{0BB40CEB-9C48-48AB-87DE-EC46669051F8}" type="presParOf" srcId="{9F6446A7-D5E1-42DA-8C32-658C31A4CD02}" destId="{B0D43B57-7C07-4F7F-8BF4-05F57C23C2A3}" srcOrd="2" destOrd="0" presId="urn:microsoft.com/office/officeart/2005/8/layout/orgChart1"/>
    <dgm:cxn modelId="{0B698859-981F-4610-94B8-9DCB84BC3CF5}" type="presParOf" srcId="{C8745E8A-7ABD-4A3C-9272-B168DC0EA06B}" destId="{AA15C6DB-67E4-4960-8CE5-164B63FCE918}" srcOrd="2" destOrd="0" presId="urn:microsoft.com/office/officeart/2005/8/layout/orgChart1"/>
    <dgm:cxn modelId="{C924415B-CD9C-43CC-AEC2-17C6F990BD76}" type="presParOf" srcId="{C8745E8A-7ABD-4A3C-9272-B168DC0EA06B}" destId="{3C3FD5EB-03DD-4B5C-BCC2-FE6498ADCCCB}" srcOrd="3" destOrd="0" presId="urn:microsoft.com/office/officeart/2005/8/layout/orgChart1"/>
    <dgm:cxn modelId="{9A43C034-EC18-4E6C-8366-88E2B2671C44}" type="presParOf" srcId="{3C3FD5EB-03DD-4B5C-BCC2-FE6498ADCCCB}" destId="{7E097DD3-C286-4AD7-9C1B-7682147297B1}" srcOrd="0" destOrd="0" presId="urn:microsoft.com/office/officeart/2005/8/layout/orgChart1"/>
    <dgm:cxn modelId="{8D5C39CC-0406-4BB3-8688-252104DE5BAA}" type="presParOf" srcId="{7E097DD3-C286-4AD7-9C1B-7682147297B1}" destId="{FFC8327D-7607-4E31-8D2F-8747A2340364}" srcOrd="0" destOrd="0" presId="urn:microsoft.com/office/officeart/2005/8/layout/orgChart1"/>
    <dgm:cxn modelId="{B2CA59DD-5775-49F5-AD1B-B839B400DC42}" type="presParOf" srcId="{7E097DD3-C286-4AD7-9C1B-7682147297B1}" destId="{C15E2194-55BD-492E-A6E4-40169603DB42}" srcOrd="1" destOrd="0" presId="urn:microsoft.com/office/officeart/2005/8/layout/orgChart1"/>
    <dgm:cxn modelId="{01EE61A8-FB8B-4FCF-927D-720E83316F84}" type="presParOf" srcId="{3C3FD5EB-03DD-4B5C-BCC2-FE6498ADCCCB}" destId="{EF9EA9B0-D1D5-4CEF-92A3-3B6421C693CF}" srcOrd="1" destOrd="0" presId="urn:microsoft.com/office/officeart/2005/8/layout/orgChart1"/>
    <dgm:cxn modelId="{5BD3084F-B4B6-4978-9312-9CDE9A7AC15E}" type="presParOf" srcId="{3C3FD5EB-03DD-4B5C-BCC2-FE6498ADCCCB}" destId="{A1FCB1E4-CD58-415B-B32C-BBF09DA05A0A}" srcOrd="2" destOrd="0" presId="urn:microsoft.com/office/officeart/2005/8/layout/orgChart1"/>
    <dgm:cxn modelId="{FAD5A028-2BBE-4E83-87D2-4AF8F47230BF}" type="presParOf" srcId="{C8745E8A-7ABD-4A3C-9272-B168DC0EA06B}" destId="{E018902F-D116-4400-85A6-B3D7F98FEF0A}" srcOrd="4" destOrd="0" presId="urn:microsoft.com/office/officeart/2005/8/layout/orgChart1"/>
    <dgm:cxn modelId="{F4F2C100-B4EC-4C4A-87D0-778D7FECB240}" type="presParOf" srcId="{C8745E8A-7ABD-4A3C-9272-B168DC0EA06B}" destId="{7ADE9E67-A131-4B25-AAF2-279FA8EE4ADE}" srcOrd="5" destOrd="0" presId="urn:microsoft.com/office/officeart/2005/8/layout/orgChart1"/>
    <dgm:cxn modelId="{CA0C92F8-F2CF-4873-8406-170DD855A5F3}" type="presParOf" srcId="{7ADE9E67-A131-4B25-AAF2-279FA8EE4ADE}" destId="{E73E2DE2-1C97-4A44-93FF-3FA0265BF48A}" srcOrd="0" destOrd="0" presId="urn:microsoft.com/office/officeart/2005/8/layout/orgChart1"/>
    <dgm:cxn modelId="{7CF4AD8F-C914-4F1E-BE8B-4B8B1CE85E9C}" type="presParOf" srcId="{E73E2DE2-1C97-4A44-93FF-3FA0265BF48A}" destId="{91920401-D5E5-4616-AE8B-46C32558D1B2}" srcOrd="0" destOrd="0" presId="urn:microsoft.com/office/officeart/2005/8/layout/orgChart1"/>
    <dgm:cxn modelId="{490859AC-A25B-43FD-9ACF-87E14222C1A1}" type="presParOf" srcId="{E73E2DE2-1C97-4A44-93FF-3FA0265BF48A}" destId="{8B269C2A-DC23-4C60-B5FE-1BE75543037F}" srcOrd="1" destOrd="0" presId="urn:microsoft.com/office/officeart/2005/8/layout/orgChart1"/>
    <dgm:cxn modelId="{1C58DD59-9B2B-4484-810E-81FFBAD9D365}" type="presParOf" srcId="{7ADE9E67-A131-4B25-AAF2-279FA8EE4ADE}" destId="{99E41D68-EF5A-4F9C-8DEF-5F837AD94FFC}" srcOrd="1" destOrd="0" presId="urn:microsoft.com/office/officeart/2005/8/layout/orgChart1"/>
    <dgm:cxn modelId="{981C1BE1-9341-496E-AF33-92C4051A0860}" type="presParOf" srcId="{7ADE9E67-A131-4B25-AAF2-279FA8EE4ADE}" destId="{C0AC6262-6AB2-482B-B455-72F073BE0F39}" srcOrd="2" destOrd="0" presId="urn:microsoft.com/office/officeart/2005/8/layout/orgChart1"/>
    <dgm:cxn modelId="{08D39E6F-CC8B-4AFA-B1A3-38D31446CB66}" type="presParOf" srcId="{C8745E8A-7ABD-4A3C-9272-B168DC0EA06B}" destId="{16F2DDE4-3351-4C15-B3A5-054BC44C14B2}" srcOrd="6" destOrd="0" presId="urn:microsoft.com/office/officeart/2005/8/layout/orgChart1"/>
    <dgm:cxn modelId="{68DE0029-5D9E-4D6C-B2BF-F1321FF6A224}" type="presParOf" srcId="{C8745E8A-7ABD-4A3C-9272-B168DC0EA06B}" destId="{1A06AFC6-8DDE-4CD8-8526-28B790782A04}" srcOrd="7" destOrd="0" presId="urn:microsoft.com/office/officeart/2005/8/layout/orgChart1"/>
    <dgm:cxn modelId="{BC5105DF-0D73-4126-B155-41EA454F583E}" type="presParOf" srcId="{1A06AFC6-8DDE-4CD8-8526-28B790782A04}" destId="{4B96D4A0-7DE7-4E09-B3AD-ACDB3DD1D4A1}" srcOrd="0" destOrd="0" presId="urn:microsoft.com/office/officeart/2005/8/layout/orgChart1"/>
    <dgm:cxn modelId="{1811CF33-E4BB-48C2-ACC7-F79F2201812C}" type="presParOf" srcId="{4B96D4A0-7DE7-4E09-B3AD-ACDB3DD1D4A1}" destId="{41D0A69B-D696-4531-BB1A-BB423BFE05CD}" srcOrd="0" destOrd="0" presId="urn:microsoft.com/office/officeart/2005/8/layout/orgChart1"/>
    <dgm:cxn modelId="{D26C0EA8-E4A7-46A7-B615-FF2F19B0D27A}" type="presParOf" srcId="{4B96D4A0-7DE7-4E09-B3AD-ACDB3DD1D4A1}" destId="{B7C0753B-C736-40F0-A3CD-4149AB08F4C1}" srcOrd="1" destOrd="0" presId="urn:microsoft.com/office/officeart/2005/8/layout/orgChart1"/>
    <dgm:cxn modelId="{8EF4F7FE-C544-4EC4-944D-0DD489AD43CE}" type="presParOf" srcId="{1A06AFC6-8DDE-4CD8-8526-28B790782A04}" destId="{76897E9C-CC86-46BC-8530-B1086F779C61}" srcOrd="1" destOrd="0" presId="urn:microsoft.com/office/officeart/2005/8/layout/orgChart1"/>
    <dgm:cxn modelId="{6F3194B1-941A-4F0C-812F-0DCDF042F202}" type="presParOf" srcId="{1A06AFC6-8DDE-4CD8-8526-28B790782A04}" destId="{04BB649D-DA76-468A-A6DC-EB8A9DF12FF4}" srcOrd="2" destOrd="0" presId="urn:microsoft.com/office/officeart/2005/8/layout/orgChart1"/>
    <dgm:cxn modelId="{D3A4D04C-A995-4117-810A-AB5A2F10823C}"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custT="1"/>
      <dgm:spPr/>
      <dgm:t>
        <a:bodyPr/>
        <a:lstStyle/>
        <a:p>
          <a:pPr rtl="1"/>
          <a:r>
            <a:rPr lang="ar-IQ" sz="2800" dirty="0">
              <a:cs typeface="Ali_K_Samik" pitchFamily="2" charset="-78"/>
            </a:rPr>
            <a:t>جؤرةكاني سيستةمي هةلَبذاردن</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cs typeface="Ali_K_Samik" pitchFamily="2" charset="-78"/>
            </a:rPr>
            <a:t>( لةرووي ئةنجام )</a:t>
          </a:r>
        </a:p>
        <a:p>
          <a:pPr rtl="1"/>
          <a:r>
            <a:rPr lang="ar-IQ" dirty="0">
              <a:cs typeface="Ali_K_Samik" pitchFamily="2" charset="-78"/>
            </a:rPr>
            <a:t>- هةلَبذاردن بة زؤرينة </a:t>
          </a:r>
        </a:p>
        <a:p>
          <a:pPr rtl="1"/>
          <a:r>
            <a:rPr lang="ar-IQ" dirty="0">
              <a:cs typeface="Ali_K_Samik" pitchFamily="2" charset="-78"/>
            </a:rPr>
            <a:t>- هةلَبذاردن بة زؤرينةى ريَذةيي </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cs typeface="Ali_K_Samik" pitchFamily="2" charset="-78"/>
            </a:rPr>
            <a:t>( لة رووي ثالَيَوراوان)</a:t>
          </a:r>
        </a:p>
        <a:p>
          <a:pPr rtl="1"/>
          <a:r>
            <a:rPr lang="ar-IQ" dirty="0">
              <a:cs typeface="Ali_K_Samik" pitchFamily="2" charset="-78"/>
            </a:rPr>
            <a:t>- هةلَبذاردني تاك</a:t>
          </a:r>
        </a:p>
        <a:p>
          <a:pPr rtl="1"/>
          <a:r>
            <a:rPr lang="ar-IQ" dirty="0">
              <a:cs typeface="Ali_K_Samik" pitchFamily="2" charset="-78"/>
            </a:rPr>
            <a:t>- هةلَبذاردني ليست</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custT="1"/>
      <dgm:spPr/>
      <dgm:t>
        <a:bodyPr/>
        <a:lstStyle/>
        <a:p>
          <a:pPr rtl="1"/>
          <a:r>
            <a:rPr lang="ar-IQ" sz="2000" dirty="0">
              <a:cs typeface="Ali_K_Samik" pitchFamily="2" charset="-78"/>
            </a:rPr>
            <a:t>( لة رووي ضؤنيةتي دياريكردني ثالَيَوراوان)</a:t>
          </a:r>
        </a:p>
        <a:p>
          <a:pPr rtl="1"/>
          <a:r>
            <a:rPr lang="ar-IQ" sz="2000" dirty="0">
              <a:cs typeface="Ali_K_Samik" pitchFamily="2" charset="-78"/>
            </a:rPr>
            <a:t>- هةلَبذاردني راستةوخؤ</a:t>
          </a:r>
        </a:p>
        <a:p>
          <a:pPr rtl="1"/>
          <a:r>
            <a:rPr lang="ar-IQ" sz="2000" dirty="0">
              <a:cs typeface="Ali_K_Samik" pitchFamily="2" charset="-78"/>
            </a:rPr>
            <a:t>- هةلَبذاردني ناراستةوخؤ</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custT="1"/>
      <dgm:spPr/>
      <dgm:t>
        <a:bodyPr/>
        <a:lstStyle/>
        <a:p>
          <a:pPr rtl="1"/>
          <a:r>
            <a:rPr lang="ar-IQ" sz="2400" dirty="0">
              <a:cs typeface="Ali_K_Samik" pitchFamily="2" charset="-78"/>
            </a:rPr>
            <a:t>( لةرووي دةنطدةران) </a:t>
          </a:r>
        </a:p>
        <a:p>
          <a:pPr rtl="1"/>
          <a:r>
            <a:rPr lang="ar-IQ" sz="2400" dirty="0">
              <a:cs typeface="Ali_K_Samik" pitchFamily="2" charset="-78"/>
            </a:rPr>
            <a:t>- دةنطداني طشتي</a:t>
          </a:r>
        </a:p>
        <a:p>
          <a:pPr rtl="1"/>
          <a:r>
            <a:rPr lang="ar-IQ" sz="2400" dirty="0">
              <a:cs typeface="Ali_K_Samik" pitchFamily="2" charset="-78"/>
            </a:rPr>
            <a:t>- دةنطداني بة كؤت و بةند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38802">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X="117877"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X="125580"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X="120125"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9BF45E1E-7308-470E-8D90-0361FA2A75CD}" type="presOf" srcId="{F212153A-3A6B-455E-92E2-604500E771DA}" destId="{E018902F-D116-4400-85A6-B3D7F98FEF0A}" srcOrd="0" destOrd="0" presId="urn:microsoft.com/office/officeart/2005/8/layout/orgChart1"/>
    <dgm:cxn modelId="{22060B30-A19A-4C8B-903D-B97B396A8C95}" type="presOf" srcId="{05593C94-80B8-4F8D-8A93-DC525E734C7B}" destId="{AA15C6DB-67E4-4960-8CE5-164B63FCE918}" srcOrd="0" destOrd="0" presId="urn:microsoft.com/office/officeart/2005/8/layout/orgChart1"/>
    <dgm:cxn modelId="{4E2E6030-A199-499C-B50C-E5887C0DB231}" type="presOf" srcId="{0C950DC0-26AD-420F-975C-5DFB3EAD5260}" destId="{41D0A69B-D696-4531-BB1A-BB423BFE05CD}"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6778113C-6BC3-4E1A-9AA8-77345EDC7C01}" type="presOf" srcId="{19FC1DA4-13CA-42BE-8E95-44724C8E800E}" destId="{4FEB54D0-F7F8-440C-B65A-CE7CCFA3EA8F}" srcOrd="0" destOrd="0" presId="urn:microsoft.com/office/officeart/2005/8/layout/orgChart1"/>
    <dgm:cxn modelId="{7F26D140-DA6A-4B1B-A492-A8D462ADB845}" srcId="{19FC1DA4-13CA-42BE-8E95-44724C8E800E}" destId="{0C950DC0-26AD-420F-975C-5DFB3EAD5260}" srcOrd="3" destOrd="0" parTransId="{10148D10-0684-4D6B-994A-9A265B17EA09}" sibTransId="{66C86B14-2EF2-417E-838E-2FAD2B446C26}"/>
    <dgm:cxn modelId="{DD800258-1DA3-4DDE-9B52-8E4379A5CBD5}" type="presOf" srcId="{EC422B89-85A3-4036-8D5D-5A1192240F17}" destId="{91920401-D5E5-4616-AE8B-46C32558D1B2}" srcOrd="0" destOrd="0" presId="urn:microsoft.com/office/officeart/2005/8/layout/orgChart1"/>
    <dgm:cxn modelId="{04219784-403B-4736-94FA-7C4A40EA84B0}" type="presOf" srcId="{EC422B89-85A3-4036-8D5D-5A1192240F17}" destId="{8B269C2A-DC23-4C60-B5FE-1BE75543037F}" srcOrd="1" destOrd="0" presId="urn:microsoft.com/office/officeart/2005/8/layout/orgChart1"/>
    <dgm:cxn modelId="{B2AD708C-4332-4720-9792-C25B67F663D4}" type="presOf" srcId="{6AF0DE52-1B8C-4855-ABF6-5CD83F2E39EA}" destId="{66C06195-7EDD-4133-89B1-9C97892B156F}" srcOrd="0" destOrd="0" presId="urn:microsoft.com/office/officeart/2005/8/layout/orgChart1"/>
    <dgm:cxn modelId="{F6B2948C-D27D-44C7-85F2-2FDEB9C7B526}" type="presOf" srcId="{944BAAB8-58C6-4736-8152-AEA1CA9ADFE4}" destId="{FFC8327D-7607-4E31-8D2F-8747A2340364}" srcOrd="0" destOrd="0" presId="urn:microsoft.com/office/officeart/2005/8/layout/orgChart1"/>
    <dgm:cxn modelId="{5007C18E-F859-48F0-9362-EBAFAF70C215}" type="presOf" srcId="{10148D10-0684-4D6B-994A-9A265B17EA09}" destId="{16F2DDE4-3351-4C15-B3A5-054BC44C14B2}" srcOrd="0"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8D4C61A7-E611-47FE-A414-1077284B410F}" type="presOf" srcId="{D9DF1EC2-CBB3-4E96-B325-BABDAD9ED863}" destId="{61821DCF-31DE-4D06-979F-7D752B9338BE}" srcOrd="1" destOrd="0" presId="urn:microsoft.com/office/officeart/2005/8/layout/orgChart1"/>
    <dgm:cxn modelId="{3BE07FB0-BF5A-4D4C-B9B7-2A31ECA656E9}" type="presOf" srcId="{944BAAB8-58C6-4736-8152-AEA1CA9ADFE4}" destId="{C15E2194-55BD-492E-A6E4-40169603DB42}" srcOrd="1" destOrd="0" presId="urn:microsoft.com/office/officeart/2005/8/layout/orgChart1"/>
    <dgm:cxn modelId="{87E49BC9-F3AE-4B26-8CCE-231AAE7910EF}" type="presOf" srcId="{0C950DC0-26AD-420F-975C-5DFB3EAD5260}" destId="{B7C0753B-C736-40F0-A3CD-4149AB08F4C1}" srcOrd="1" destOrd="0" presId="urn:microsoft.com/office/officeart/2005/8/layout/orgChart1"/>
    <dgm:cxn modelId="{51346BD3-3DE9-46AF-85CA-24AF835E6A98}" srcId="{EA19A3E6-3184-465E-96E0-DC1F78B27458}" destId="{19FC1DA4-13CA-42BE-8E95-44724C8E800E}" srcOrd="0" destOrd="0" parTransId="{097AE368-5711-4B4B-ADBC-7D78FBF2A7E5}" sibTransId="{A58ECE11-A92B-4E02-8193-871B5FC663D2}"/>
    <dgm:cxn modelId="{98F7BBD8-8EEC-4311-8954-496EDF505656}" type="presOf" srcId="{19FC1DA4-13CA-42BE-8E95-44724C8E800E}" destId="{EF0EF5F0-B439-407B-8BBA-BD7FF9884346}" srcOrd="1" destOrd="0" presId="urn:microsoft.com/office/officeart/2005/8/layout/orgChart1"/>
    <dgm:cxn modelId="{92B428ED-4460-4D2F-85AB-C172525B25C4}" type="presOf" srcId="{EA19A3E6-3184-465E-96E0-DC1F78B27458}" destId="{1BAA951D-A69F-4C50-AE69-523F1CCC32FA}" srcOrd="0" destOrd="0" presId="urn:microsoft.com/office/officeart/2005/8/layout/orgChart1"/>
    <dgm:cxn modelId="{3C1B3DFC-10B0-48A3-94AE-DC5571B32EAA}" type="presOf" srcId="{D9DF1EC2-CBB3-4E96-B325-BABDAD9ED863}" destId="{B36A1B2B-C768-40B8-A56B-445D16432236}" srcOrd="0" destOrd="0" presId="urn:microsoft.com/office/officeart/2005/8/layout/orgChart1"/>
    <dgm:cxn modelId="{ACDF75BF-63C3-40B5-9C7B-2FA39047C828}" type="presParOf" srcId="{1BAA951D-A69F-4C50-AE69-523F1CCC32FA}" destId="{42C18F43-AF89-40F0-9FF6-DBF1CF89606B}" srcOrd="0" destOrd="0" presId="urn:microsoft.com/office/officeart/2005/8/layout/orgChart1"/>
    <dgm:cxn modelId="{505655F9-C625-4664-99C7-644F2003E3D4}" type="presParOf" srcId="{42C18F43-AF89-40F0-9FF6-DBF1CF89606B}" destId="{2405DD58-73B8-48C4-8D81-C0C8EBAB5F54}" srcOrd="0" destOrd="0" presId="urn:microsoft.com/office/officeart/2005/8/layout/orgChart1"/>
    <dgm:cxn modelId="{9AF94DC8-8F2D-4F53-906B-AF99FCD04326}" type="presParOf" srcId="{2405DD58-73B8-48C4-8D81-C0C8EBAB5F54}" destId="{4FEB54D0-F7F8-440C-B65A-CE7CCFA3EA8F}" srcOrd="0" destOrd="0" presId="urn:microsoft.com/office/officeart/2005/8/layout/orgChart1"/>
    <dgm:cxn modelId="{869BA8B7-6132-4687-B6F9-2F8F76EE22E9}" type="presParOf" srcId="{2405DD58-73B8-48C4-8D81-C0C8EBAB5F54}" destId="{EF0EF5F0-B439-407B-8BBA-BD7FF9884346}" srcOrd="1" destOrd="0" presId="urn:microsoft.com/office/officeart/2005/8/layout/orgChart1"/>
    <dgm:cxn modelId="{12A6E317-CF28-4A64-A15C-5F1D45E5B049}" type="presParOf" srcId="{42C18F43-AF89-40F0-9FF6-DBF1CF89606B}" destId="{C8745E8A-7ABD-4A3C-9272-B168DC0EA06B}" srcOrd="1" destOrd="0" presId="urn:microsoft.com/office/officeart/2005/8/layout/orgChart1"/>
    <dgm:cxn modelId="{748A557C-B280-49D5-BFE9-68A1A1A92FF3}" type="presParOf" srcId="{C8745E8A-7ABD-4A3C-9272-B168DC0EA06B}" destId="{66C06195-7EDD-4133-89B1-9C97892B156F}" srcOrd="0" destOrd="0" presId="urn:microsoft.com/office/officeart/2005/8/layout/orgChart1"/>
    <dgm:cxn modelId="{C2A880CD-5825-4C68-BB73-637D650328D0}" type="presParOf" srcId="{C8745E8A-7ABD-4A3C-9272-B168DC0EA06B}" destId="{9F6446A7-D5E1-42DA-8C32-658C31A4CD02}" srcOrd="1" destOrd="0" presId="urn:microsoft.com/office/officeart/2005/8/layout/orgChart1"/>
    <dgm:cxn modelId="{808DB290-1A1D-4B3C-87C5-34827C7CB58A}" type="presParOf" srcId="{9F6446A7-D5E1-42DA-8C32-658C31A4CD02}" destId="{28D42099-477C-4CC0-9F76-BFA45945B881}" srcOrd="0" destOrd="0" presId="urn:microsoft.com/office/officeart/2005/8/layout/orgChart1"/>
    <dgm:cxn modelId="{D8B9F84D-EA88-4E79-9BC8-76E168FF0E38}" type="presParOf" srcId="{28D42099-477C-4CC0-9F76-BFA45945B881}" destId="{B36A1B2B-C768-40B8-A56B-445D16432236}" srcOrd="0" destOrd="0" presId="urn:microsoft.com/office/officeart/2005/8/layout/orgChart1"/>
    <dgm:cxn modelId="{F8DCE50A-0E0F-497D-94FD-6EBCEF2C1852}" type="presParOf" srcId="{28D42099-477C-4CC0-9F76-BFA45945B881}" destId="{61821DCF-31DE-4D06-979F-7D752B9338BE}" srcOrd="1" destOrd="0" presId="urn:microsoft.com/office/officeart/2005/8/layout/orgChart1"/>
    <dgm:cxn modelId="{FB370F62-41D1-4CC2-97E7-811C9D2B5230}" type="presParOf" srcId="{9F6446A7-D5E1-42DA-8C32-658C31A4CD02}" destId="{4A9C0C0B-6721-45F3-97F4-5F2F95DB8860}" srcOrd="1" destOrd="0" presId="urn:microsoft.com/office/officeart/2005/8/layout/orgChart1"/>
    <dgm:cxn modelId="{A1D54815-59F5-49BB-BD0C-E431EADF942A}" type="presParOf" srcId="{9F6446A7-D5E1-42DA-8C32-658C31A4CD02}" destId="{B0D43B57-7C07-4F7F-8BF4-05F57C23C2A3}" srcOrd="2" destOrd="0" presId="urn:microsoft.com/office/officeart/2005/8/layout/orgChart1"/>
    <dgm:cxn modelId="{5F8B1866-7107-4BCB-B556-DCC2283919B7}" type="presParOf" srcId="{C8745E8A-7ABD-4A3C-9272-B168DC0EA06B}" destId="{AA15C6DB-67E4-4960-8CE5-164B63FCE918}" srcOrd="2" destOrd="0" presId="urn:microsoft.com/office/officeart/2005/8/layout/orgChart1"/>
    <dgm:cxn modelId="{4E248FE2-13D5-4F7B-BD03-A6018DF1CC41}" type="presParOf" srcId="{C8745E8A-7ABD-4A3C-9272-B168DC0EA06B}" destId="{3C3FD5EB-03DD-4B5C-BCC2-FE6498ADCCCB}" srcOrd="3" destOrd="0" presId="urn:microsoft.com/office/officeart/2005/8/layout/orgChart1"/>
    <dgm:cxn modelId="{5736CB90-0151-4E4F-A928-561160E3C936}" type="presParOf" srcId="{3C3FD5EB-03DD-4B5C-BCC2-FE6498ADCCCB}" destId="{7E097DD3-C286-4AD7-9C1B-7682147297B1}" srcOrd="0" destOrd="0" presId="urn:microsoft.com/office/officeart/2005/8/layout/orgChart1"/>
    <dgm:cxn modelId="{42269379-28FD-40E2-A561-239B6402DF62}" type="presParOf" srcId="{7E097DD3-C286-4AD7-9C1B-7682147297B1}" destId="{FFC8327D-7607-4E31-8D2F-8747A2340364}" srcOrd="0" destOrd="0" presId="urn:microsoft.com/office/officeart/2005/8/layout/orgChart1"/>
    <dgm:cxn modelId="{01D33220-9016-4C13-8C34-4397D3837D83}" type="presParOf" srcId="{7E097DD3-C286-4AD7-9C1B-7682147297B1}" destId="{C15E2194-55BD-492E-A6E4-40169603DB42}" srcOrd="1" destOrd="0" presId="urn:microsoft.com/office/officeart/2005/8/layout/orgChart1"/>
    <dgm:cxn modelId="{EC7B2348-80BB-4278-ADC8-A66871D11FAF}" type="presParOf" srcId="{3C3FD5EB-03DD-4B5C-BCC2-FE6498ADCCCB}" destId="{EF9EA9B0-D1D5-4CEF-92A3-3B6421C693CF}" srcOrd="1" destOrd="0" presId="urn:microsoft.com/office/officeart/2005/8/layout/orgChart1"/>
    <dgm:cxn modelId="{47D78C9F-D140-4D39-A5E9-096A0C718B00}" type="presParOf" srcId="{3C3FD5EB-03DD-4B5C-BCC2-FE6498ADCCCB}" destId="{A1FCB1E4-CD58-415B-B32C-BBF09DA05A0A}" srcOrd="2" destOrd="0" presId="urn:microsoft.com/office/officeart/2005/8/layout/orgChart1"/>
    <dgm:cxn modelId="{DB19E758-06F4-4673-9AB1-003560330014}" type="presParOf" srcId="{C8745E8A-7ABD-4A3C-9272-B168DC0EA06B}" destId="{E018902F-D116-4400-85A6-B3D7F98FEF0A}" srcOrd="4" destOrd="0" presId="urn:microsoft.com/office/officeart/2005/8/layout/orgChart1"/>
    <dgm:cxn modelId="{EC7AF860-A697-4783-8B3D-2A0F0F0AFA2B}" type="presParOf" srcId="{C8745E8A-7ABD-4A3C-9272-B168DC0EA06B}" destId="{7ADE9E67-A131-4B25-AAF2-279FA8EE4ADE}" srcOrd="5" destOrd="0" presId="urn:microsoft.com/office/officeart/2005/8/layout/orgChart1"/>
    <dgm:cxn modelId="{33E69520-74FB-436B-AE8D-1C1069C272C6}" type="presParOf" srcId="{7ADE9E67-A131-4B25-AAF2-279FA8EE4ADE}" destId="{E73E2DE2-1C97-4A44-93FF-3FA0265BF48A}" srcOrd="0" destOrd="0" presId="urn:microsoft.com/office/officeart/2005/8/layout/orgChart1"/>
    <dgm:cxn modelId="{650EB248-92B7-43E5-A4BE-24B7272A1664}" type="presParOf" srcId="{E73E2DE2-1C97-4A44-93FF-3FA0265BF48A}" destId="{91920401-D5E5-4616-AE8B-46C32558D1B2}" srcOrd="0" destOrd="0" presId="urn:microsoft.com/office/officeart/2005/8/layout/orgChart1"/>
    <dgm:cxn modelId="{A2C3BABE-4BC8-41D9-A584-E2C618B5D202}" type="presParOf" srcId="{E73E2DE2-1C97-4A44-93FF-3FA0265BF48A}" destId="{8B269C2A-DC23-4C60-B5FE-1BE75543037F}" srcOrd="1" destOrd="0" presId="urn:microsoft.com/office/officeart/2005/8/layout/orgChart1"/>
    <dgm:cxn modelId="{F787E2B1-ECC5-4974-8347-CE619F9B9999}" type="presParOf" srcId="{7ADE9E67-A131-4B25-AAF2-279FA8EE4ADE}" destId="{99E41D68-EF5A-4F9C-8DEF-5F837AD94FFC}" srcOrd="1" destOrd="0" presId="urn:microsoft.com/office/officeart/2005/8/layout/orgChart1"/>
    <dgm:cxn modelId="{1F4E4FAA-88A7-469C-A6E7-BA0308025D04}" type="presParOf" srcId="{7ADE9E67-A131-4B25-AAF2-279FA8EE4ADE}" destId="{C0AC6262-6AB2-482B-B455-72F073BE0F39}" srcOrd="2" destOrd="0" presId="urn:microsoft.com/office/officeart/2005/8/layout/orgChart1"/>
    <dgm:cxn modelId="{2C2C4EC4-D313-4B5E-9604-1FC085596F5F}" type="presParOf" srcId="{C8745E8A-7ABD-4A3C-9272-B168DC0EA06B}" destId="{16F2DDE4-3351-4C15-B3A5-054BC44C14B2}" srcOrd="6" destOrd="0" presId="urn:microsoft.com/office/officeart/2005/8/layout/orgChart1"/>
    <dgm:cxn modelId="{028C10E5-E24F-4C67-BBDD-ED5795111460}" type="presParOf" srcId="{C8745E8A-7ABD-4A3C-9272-B168DC0EA06B}" destId="{1A06AFC6-8DDE-4CD8-8526-28B790782A04}" srcOrd="7" destOrd="0" presId="urn:microsoft.com/office/officeart/2005/8/layout/orgChart1"/>
    <dgm:cxn modelId="{811764CB-3904-445C-9316-69F8547BD672}" type="presParOf" srcId="{1A06AFC6-8DDE-4CD8-8526-28B790782A04}" destId="{4B96D4A0-7DE7-4E09-B3AD-ACDB3DD1D4A1}" srcOrd="0" destOrd="0" presId="urn:microsoft.com/office/officeart/2005/8/layout/orgChart1"/>
    <dgm:cxn modelId="{EB1C946E-4569-47AC-80CE-D1475B623B3E}" type="presParOf" srcId="{4B96D4A0-7DE7-4E09-B3AD-ACDB3DD1D4A1}" destId="{41D0A69B-D696-4531-BB1A-BB423BFE05CD}" srcOrd="0" destOrd="0" presId="urn:microsoft.com/office/officeart/2005/8/layout/orgChart1"/>
    <dgm:cxn modelId="{6CF776B2-0A07-4B9D-A20F-04428EA98FCA}" type="presParOf" srcId="{4B96D4A0-7DE7-4E09-B3AD-ACDB3DD1D4A1}" destId="{B7C0753B-C736-40F0-A3CD-4149AB08F4C1}" srcOrd="1" destOrd="0" presId="urn:microsoft.com/office/officeart/2005/8/layout/orgChart1"/>
    <dgm:cxn modelId="{B0B36EFA-EE3D-4C92-8F16-695814285B11}" type="presParOf" srcId="{1A06AFC6-8DDE-4CD8-8526-28B790782A04}" destId="{76897E9C-CC86-46BC-8530-B1086F779C61}" srcOrd="1" destOrd="0" presId="urn:microsoft.com/office/officeart/2005/8/layout/orgChart1"/>
    <dgm:cxn modelId="{28E33C2E-7E2E-4D81-83D3-0379190AE708}" type="presParOf" srcId="{1A06AFC6-8DDE-4CD8-8526-28B790782A04}" destId="{04BB649D-DA76-468A-A6DC-EB8A9DF12FF4}" srcOrd="2" destOrd="0" presId="urn:microsoft.com/office/officeart/2005/8/layout/orgChart1"/>
    <dgm:cxn modelId="{9C2730C9-8FFC-4327-9B5A-1FF3EDFDEFAE}"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A1C5692-4855-4D30-A6A7-9AA00861DB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7D0D38C-B4CF-4662-8E14-9EC8E41B4F97}">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dirty="0"/>
            <a:t>الدول</a:t>
          </a:r>
          <a:endParaRPr lang="ar-IQ" sz="1200" dirty="0"/>
        </a:p>
      </dgm:t>
    </dgm:pt>
    <dgm:pt modelId="{81AC7672-7EC1-4F4B-A6DB-2321FA11767F}" type="parTrans" cxnId="{59C2EDB5-D433-4ACA-AF3A-EF122FA08BD2}">
      <dgm:prSet/>
      <dgm:spPr/>
      <dgm:t>
        <a:bodyPr/>
        <a:lstStyle/>
        <a:p>
          <a:pPr rtl="1"/>
          <a:endParaRPr lang="ar-IQ"/>
        </a:p>
      </dgm:t>
    </dgm:pt>
    <dgm:pt modelId="{1760A9FF-2764-49F8-98C8-FFBA1EA303FA}" type="sibTrans" cxnId="{59C2EDB5-D433-4ACA-AF3A-EF122FA08BD2}">
      <dgm:prSet/>
      <dgm:spPr/>
      <dgm:t>
        <a:bodyPr/>
        <a:lstStyle/>
        <a:p>
          <a:pPr rtl="1"/>
          <a:endParaRPr lang="ar-IQ"/>
        </a:p>
      </dgm:t>
    </dgm:pt>
    <dgm:pt modelId="{A47307E8-8346-4886-AB4B-FE5C644D574E}">
      <dgm:prSet phldrT="[Text]" custT="1">
        <dgm:style>
          <a:lnRef idx="3">
            <a:schemeClr val="lt1"/>
          </a:lnRef>
          <a:fillRef idx="1">
            <a:schemeClr val="accent4"/>
          </a:fillRef>
          <a:effectRef idx="1">
            <a:schemeClr val="accent4"/>
          </a:effectRef>
          <a:fontRef idx="minor">
            <a:schemeClr val="lt1"/>
          </a:fontRef>
        </dgm:style>
      </dgm:prSet>
      <dgm:spPr/>
      <dgm:t>
        <a:bodyPr/>
        <a:lstStyle/>
        <a:p>
          <a:pPr rtl="1"/>
          <a:r>
            <a:rPr lang="ar-IQ" sz="1800" b="1" dirty="0"/>
            <a:t>المركبة </a:t>
          </a:r>
        </a:p>
        <a:p>
          <a:pPr rtl="1"/>
          <a:r>
            <a:rPr lang="ar-IQ" sz="1800" b="1" dirty="0"/>
            <a:t>الاتحادية</a:t>
          </a:r>
        </a:p>
      </dgm:t>
    </dgm:pt>
    <dgm:pt modelId="{0A6D846D-2403-47DE-B600-63C0FCD3C2CB}" type="parTrans" cxnId="{2B0F8DF7-57E2-414B-B41B-DC351A286FB8}">
      <dgm:prSet/>
      <dgm:spPr/>
      <dgm:t>
        <a:bodyPr/>
        <a:lstStyle/>
        <a:p>
          <a:pPr rtl="1"/>
          <a:endParaRPr lang="ar-IQ"/>
        </a:p>
      </dgm:t>
    </dgm:pt>
    <dgm:pt modelId="{3C286665-5658-4C92-AD96-9D9BA19788FD}" type="sibTrans" cxnId="{2B0F8DF7-57E2-414B-B41B-DC351A286FB8}">
      <dgm:prSet/>
      <dgm:spPr/>
      <dgm:t>
        <a:bodyPr/>
        <a:lstStyle/>
        <a:p>
          <a:pPr rtl="1"/>
          <a:endParaRPr lang="ar-IQ"/>
        </a:p>
      </dgm:t>
    </dgm:pt>
    <dgm:pt modelId="{B0A8CAAE-2126-4937-91D5-359378B6A39B}">
      <dgm:prSet phldrT="[Text]" custT="1"/>
      <dgm:spPr/>
      <dgm:t>
        <a:bodyPr/>
        <a:lstStyle/>
        <a:p>
          <a:pPr rtl="1"/>
          <a:r>
            <a:rPr lang="ar-IQ" sz="1800" b="1" dirty="0"/>
            <a:t>الاتحاد الفدرالي</a:t>
          </a:r>
        </a:p>
      </dgm:t>
    </dgm:pt>
    <dgm:pt modelId="{517AF47D-8289-4C00-9270-24899C6A361A}" type="parTrans" cxnId="{37D864A8-A26B-431E-80F8-2215F91F2733}">
      <dgm:prSet/>
      <dgm:spPr/>
      <dgm:t>
        <a:bodyPr/>
        <a:lstStyle/>
        <a:p>
          <a:pPr rtl="1"/>
          <a:endParaRPr lang="ar-IQ"/>
        </a:p>
      </dgm:t>
    </dgm:pt>
    <dgm:pt modelId="{DED70795-FDE4-4E96-9BCC-6561C250D076}" type="sibTrans" cxnId="{37D864A8-A26B-431E-80F8-2215F91F2733}">
      <dgm:prSet/>
      <dgm:spPr/>
      <dgm:t>
        <a:bodyPr/>
        <a:lstStyle/>
        <a:p>
          <a:pPr rtl="1"/>
          <a:endParaRPr lang="ar-IQ"/>
        </a:p>
      </dgm:t>
    </dgm:pt>
    <dgm:pt modelId="{A811C564-7F31-4946-8F98-C23EE45C7774}">
      <dgm:prSet phldrT="[Text]" custT="1"/>
      <dgm:spPr/>
      <dgm:t>
        <a:bodyPr/>
        <a:lstStyle/>
        <a:p>
          <a:pPr rtl="1"/>
          <a:r>
            <a:rPr lang="ar-IQ" sz="1600" b="1" dirty="0"/>
            <a:t>الاتحاد الشخصي </a:t>
          </a:r>
        </a:p>
      </dgm:t>
    </dgm:pt>
    <dgm:pt modelId="{DE840707-10F3-4A05-A273-9BDE21F00D16}" type="parTrans" cxnId="{D95AC8BE-2E89-4023-B758-52A490B80BC7}">
      <dgm:prSet/>
      <dgm:spPr/>
      <dgm:t>
        <a:bodyPr/>
        <a:lstStyle/>
        <a:p>
          <a:pPr rtl="1"/>
          <a:endParaRPr lang="ar-IQ"/>
        </a:p>
      </dgm:t>
    </dgm:pt>
    <dgm:pt modelId="{2D7827A4-1022-4FDA-93D1-FA216C09C3EE}" type="sibTrans" cxnId="{D95AC8BE-2E89-4023-B758-52A490B80BC7}">
      <dgm:prSet/>
      <dgm:spPr/>
      <dgm:t>
        <a:bodyPr/>
        <a:lstStyle/>
        <a:p>
          <a:pPr rtl="1"/>
          <a:endParaRPr lang="ar-IQ"/>
        </a:p>
      </dgm:t>
    </dgm:pt>
    <dgm:pt modelId="{3FD04A62-8D70-4E9D-8D42-3AAD3033BB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ar-IQ" sz="1600" b="1" dirty="0"/>
            <a:t>البسيطة </a:t>
          </a:r>
        </a:p>
        <a:p>
          <a:pPr rtl="1"/>
          <a:r>
            <a:rPr lang="ar-IQ" sz="1600" b="1" dirty="0"/>
            <a:t>الموحدة </a:t>
          </a:r>
        </a:p>
      </dgm:t>
    </dgm:pt>
    <dgm:pt modelId="{7F4530F0-7297-46B2-8A17-0F805F20E5C1}" type="parTrans" cxnId="{E36C2981-68FC-4C65-9BF7-F84FDBC67A49}">
      <dgm:prSet/>
      <dgm:spPr/>
      <dgm:t>
        <a:bodyPr/>
        <a:lstStyle/>
        <a:p>
          <a:pPr rtl="1"/>
          <a:endParaRPr lang="ar-IQ"/>
        </a:p>
      </dgm:t>
    </dgm:pt>
    <dgm:pt modelId="{511FB7C0-B739-49D8-B8CB-A1F60AD92CB0}" type="sibTrans" cxnId="{E36C2981-68FC-4C65-9BF7-F84FDBC67A49}">
      <dgm:prSet/>
      <dgm:spPr/>
      <dgm:t>
        <a:bodyPr/>
        <a:lstStyle/>
        <a:p>
          <a:pPr rtl="1"/>
          <a:endParaRPr lang="ar-IQ"/>
        </a:p>
      </dgm:t>
    </dgm:pt>
    <dgm:pt modelId="{A85F03F3-A562-46B5-A6DD-A3401C0ED753}">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600" b="1" dirty="0"/>
            <a:t>اللامركزية الادارية</a:t>
          </a:r>
        </a:p>
      </dgm:t>
    </dgm:pt>
    <dgm:pt modelId="{06CF8721-E585-4EA4-9E9F-8475C9DF7113}" type="parTrans" cxnId="{12FD6DC7-146A-4286-84A7-3D763B6CA863}">
      <dgm:prSet/>
      <dgm:spPr/>
      <dgm:t>
        <a:bodyPr/>
        <a:lstStyle/>
        <a:p>
          <a:pPr rtl="1"/>
          <a:endParaRPr lang="ar-IQ"/>
        </a:p>
      </dgm:t>
    </dgm:pt>
    <dgm:pt modelId="{9CD6968E-0F50-439B-B92A-0F7B5D038B87}" type="sibTrans" cxnId="{12FD6DC7-146A-4286-84A7-3D763B6CA863}">
      <dgm:prSet/>
      <dgm:spPr/>
      <dgm:t>
        <a:bodyPr/>
        <a:lstStyle/>
        <a:p>
          <a:pPr rtl="1"/>
          <a:endParaRPr lang="ar-IQ"/>
        </a:p>
      </dgm:t>
    </dgm:pt>
    <dgm:pt modelId="{B24434ED-3FE6-4718-A2B3-6ABEB93517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800" b="1" dirty="0"/>
            <a:t>المركزية الادارية </a:t>
          </a:r>
        </a:p>
      </dgm:t>
    </dgm:pt>
    <dgm:pt modelId="{4F45C923-A5FD-4096-8EC3-53E0E0DFE37D}" type="parTrans" cxnId="{12B08583-9278-41C5-9675-58FE8E4BF03B}">
      <dgm:prSet/>
      <dgm:spPr/>
      <dgm:t>
        <a:bodyPr/>
        <a:lstStyle/>
        <a:p>
          <a:pPr rtl="1"/>
          <a:endParaRPr lang="ar-IQ"/>
        </a:p>
      </dgm:t>
    </dgm:pt>
    <dgm:pt modelId="{2C307B21-6946-465F-B5D3-9BC208362288}" type="sibTrans" cxnId="{12B08583-9278-41C5-9675-58FE8E4BF03B}">
      <dgm:prSet/>
      <dgm:spPr/>
      <dgm:t>
        <a:bodyPr/>
        <a:lstStyle/>
        <a:p>
          <a:pPr rtl="1"/>
          <a:endParaRPr lang="ar-IQ"/>
        </a:p>
      </dgm:t>
    </dgm:pt>
    <dgm:pt modelId="{4755ED1C-7CB7-4C34-BB90-3A1FFB427C9B}">
      <dgm:prSet phldrT="[Text]" custT="1"/>
      <dgm:spPr/>
      <dgm:t>
        <a:bodyPr/>
        <a:lstStyle/>
        <a:p>
          <a:pPr rtl="1"/>
          <a:r>
            <a:rPr lang="ar-IQ" sz="1800" b="1" dirty="0"/>
            <a:t>الاتحاد الحقيقي</a:t>
          </a:r>
        </a:p>
      </dgm:t>
    </dgm:pt>
    <dgm:pt modelId="{DECAA79E-6162-4C3A-A6CF-03C7EF99ACBE}" type="parTrans" cxnId="{4CCA8F31-B37E-4597-85D4-F0738A982E1F}">
      <dgm:prSet/>
      <dgm:spPr/>
      <dgm:t>
        <a:bodyPr/>
        <a:lstStyle/>
        <a:p>
          <a:pPr rtl="1"/>
          <a:endParaRPr lang="ar-IQ"/>
        </a:p>
      </dgm:t>
    </dgm:pt>
    <dgm:pt modelId="{CCAF0903-AE08-4F47-9B5A-A4C719103BF7}" type="sibTrans" cxnId="{4CCA8F31-B37E-4597-85D4-F0738A982E1F}">
      <dgm:prSet/>
      <dgm:spPr/>
      <dgm:t>
        <a:bodyPr/>
        <a:lstStyle/>
        <a:p>
          <a:pPr rtl="1"/>
          <a:endParaRPr lang="ar-IQ"/>
        </a:p>
      </dgm:t>
    </dgm:pt>
    <dgm:pt modelId="{27C46901-27EB-44AA-B9C6-E24D1E8E1B04}">
      <dgm:prSet phldrT="[Text]" custT="1"/>
      <dgm:spPr/>
      <dgm:t>
        <a:bodyPr/>
        <a:lstStyle/>
        <a:p>
          <a:pPr rtl="1"/>
          <a:r>
            <a:rPr lang="ar-IQ" sz="1200" b="1" dirty="0"/>
            <a:t>الاتحاد التعاهدي </a:t>
          </a:r>
        </a:p>
        <a:p>
          <a:pPr rtl="1"/>
          <a:r>
            <a:rPr lang="ar-IQ" sz="1200" b="1" dirty="0"/>
            <a:t>-الكونفدرالي-</a:t>
          </a:r>
        </a:p>
      </dgm:t>
    </dgm:pt>
    <dgm:pt modelId="{ABB9FC0A-951E-4C08-B330-91F89DA2B51B}" type="parTrans" cxnId="{96566BE1-C942-45A6-BA0F-80FA0BE0A726}">
      <dgm:prSet/>
      <dgm:spPr/>
      <dgm:t>
        <a:bodyPr/>
        <a:lstStyle/>
        <a:p>
          <a:pPr rtl="1"/>
          <a:endParaRPr lang="ar-IQ"/>
        </a:p>
      </dgm:t>
    </dgm:pt>
    <dgm:pt modelId="{4A7A1BD1-B591-4E19-830F-ED3E64E1438A}" type="sibTrans" cxnId="{96566BE1-C942-45A6-BA0F-80FA0BE0A726}">
      <dgm:prSet/>
      <dgm:spPr/>
      <dgm:t>
        <a:bodyPr/>
        <a:lstStyle/>
        <a:p>
          <a:pPr rtl="1"/>
          <a:endParaRPr lang="ar-IQ"/>
        </a:p>
      </dgm:t>
    </dgm:pt>
    <dgm:pt modelId="{A3B36C1E-C711-4674-87EB-064F0BB8EDDC}" type="pres">
      <dgm:prSet presAssocID="{5A1C5692-4855-4D30-A6A7-9AA00861DB34}" presName="hierChild1" presStyleCnt="0">
        <dgm:presLayoutVars>
          <dgm:chPref val="1"/>
          <dgm:dir/>
          <dgm:animOne val="branch"/>
          <dgm:animLvl val="lvl"/>
          <dgm:resizeHandles/>
        </dgm:presLayoutVars>
      </dgm:prSet>
      <dgm:spPr/>
    </dgm:pt>
    <dgm:pt modelId="{CDF36DDD-2D60-4051-BE48-B4D09EA481DF}" type="pres">
      <dgm:prSet presAssocID="{F7D0D38C-B4CF-4662-8E14-9EC8E41B4F97}" presName="hierRoot1" presStyleCnt="0"/>
      <dgm:spPr/>
    </dgm:pt>
    <dgm:pt modelId="{3822966A-7DC2-4ABB-B08A-2F02DD67B3AB}" type="pres">
      <dgm:prSet presAssocID="{F7D0D38C-B4CF-4662-8E14-9EC8E41B4F97}" presName="composite" presStyleCnt="0"/>
      <dgm:spPr/>
    </dgm:pt>
    <dgm:pt modelId="{DA3CA491-1B6B-43B5-894B-D9B0EF469A6F}" type="pres">
      <dgm:prSet presAssocID="{F7D0D38C-B4CF-4662-8E14-9EC8E41B4F97}" presName="background" presStyleLbl="node0" presStyleIdx="0" presStyleCnt="1"/>
      <dgm:spPr/>
    </dgm:pt>
    <dgm:pt modelId="{27C353C5-5ECC-4871-9DA7-8F01A5AEA85B}" type="pres">
      <dgm:prSet presAssocID="{F7D0D38C-B4CF-4662-8E14-9EC8E41B4F97}" presName="text" presStyleLbl="fgAcc0" presStyleIdx="0" presStyleCnt="1">
        <dgm:presLayoutVars>
          <dgm:chPref val="3"/>
        </dgm:presLayoutVars>
      </dgm:prSet>
      <dgm:spPr/>
    </dgm:pt>
    <dgm:pt modelId="{925BFAB2-76C2-4D8A-94EF-80AD218C27E7}" type="pres">
      <dgm:prSet presAssocID="{F7D0D38C-B4CF-4662-8E14-9EC8E41B4F97}" presName="hierChild2" presStyleCnt="0"/>
      <dgm:spPr/>
    </dgm:pt>
    <dgm:pt modelId="{4D32CC24-4E72-43A3-ABC9-819472BCC9BA}" type="pres">
      <dgm:prSet presAssocID="{0A6D846D-2403-47DE-B600-63C0FCD3C2CB}" presName="Name10" presStyleLbl="parChTrans1D2" presStyleIdx="0" presStyleCnt="2"/>
      <dgm:spPr/>
    </dgm:pt>
    <dgm:pt modelId="{41495B93-23DA-4044-BC30-64A31855C373}" type="pres">
      <dgm:prSet presAssocID="{A47307E8-8346-4886-AB4B-FE5C644D574E}" presName="hierRoot2" presStyleCnt="0"/>
      <dgm:spPr/>
    </dgm:pt>
    <dgm:pt modelId="{767D370C-944D-49F0-9173-99A8EDCD3B43}" type="pres">
      <dgm:prSet presAssocID="{A47307E8-8346-4886-AB4B-FE5C644D574E}" presName="composite2" presStyleCnt="0"/>
      <dgm:spPr/>
    </dgm:pt>
    <dgm:pt modelId="{22927CDF-9F25-4530-9D07-5802A611C9F2}" type="pres">
      <dgm:prSet presAssocID="{A47307E8-8346-4886-AB4B-FE5C644D574E}" presName="background2" presStyleLbl="node2" presStyleIdx="0" presStyleCnt="2"/>
      <dgm:spPr/>
    </dgm:pt>
    <dgm:pt modelId="{2114816C-EEC4-4FAA-9DB1-7BB18DD734D8}" type="pres">
      <dgm:prSet presAssocID="{A47307E8-8346-4886-AB4B-FE5C644D574E}" presName="text2" presStyleLbl="fgAcc2" presStyleIdx="0" presStyleCnt="2">
        <dgm:presLayoutVars>
          <dgm:chPref val="3"/>
        </dgm:presLayoutVars>
      </dgm:prSet>
      <dgm:spPr/>
    </dgm:pt>
    <dgm:pt modelId="{B448D875-1DEE-4CCA-A1F4-2C8DAD578A2D}" type="pres">
      <dgm:prSet presAssocID="{A47307E8-8346-4886-AB4B-FE5C644D574E}" presName="hierChild3" presStyleCnt="0"/>
      <dgm:spPr/>
    </dgm:pt>
    <dgm:pt modelId="{3474D309-CEEE-4C3E-8456-08634D1AA263}" type="pres">
      <dgm:prSet presAssocID="{517AF47D-8289-4C00-9270-24899C6A361A}" presName="Name17" presStyleLbl="parChTrans1D3" presStyleIdx="0" presStyleCnt="6"/>
      <dgm:spPr/>
    </dgm:pt>
    <dgm:pt modelId="{9BAA4E64-1C5F-4211-AB42-09618DA090B8}" type="pres">
      <dgm:prSet presAssocID="{B0A8CAAE-2126-4937-91D5-359378B6A39B}" presName="hierRoot3" presStyleCnt="0"/>
      <dgm:spPr/>
    </dgm:pt>
    <dgm:pt modelId="{7920B69A-0D61-45AF-B0C6-619EC63AB993}" type="pres">
      <dgm:prSet presAssocID="{B0A8CAAE-2126-4937-91D5-359378B6A39B}" presName="composite3" presStyleCnt="0"/>
      <dgm:spPr/>
    </dgm:pt>
    <dgm:pt modelId="{E2F06F28-0F34-45BB-AAC4-DAB34D725EE8}" type="pres">
      <dgm:prSet presAssocID="{B0A8CAAE-2126-4937-91D5-359378B6A39B}" presName="background3" presStyleLbl="node3" presStyleIdx="0" presStyleCnt="6"/>
      <dgm:spPr/>
    </dgm:pt>
    <dgm:pt modelId="{A82A865F-4746-47D6-86AA-8E438EFF51BD}" type="pres">
      <dgm:prSet presAssocID="{B0A8CAAE-2126-4937-91D5-359378B6A39B}" presName="text3" presStyleLbl="fgAcc3" presStyleIdx="0" presStyleCnt="6">
        <dgm:presLayoutVars>
          <dgm:chPref val="3"/>
        </dgm:presLayoutVars>
      </dgm:prSet>
      <dgm:spPr/>
    </dgm:pt>
    <dgm:pt modelId="{654DF348-E340-424D-B643-2F9D466A8036}" type="pres">
      <dgm:prSet presAssocID="{B0A8CAAE-2126-4937-91D5-359378B6A39B}" presName="hierChild4" presStyleCnt="0"/>
      <dgm:spPr/>
    </dgm:pt>
    <dgm:pt modelId="{62985103-76A5-4457-9A9A-573F52614B62}" type="pres">
      <dgm:prSet presAssocID="{ABB9FC0A-951E-4C08-B330-91F89DA2B51B}" presName="Name17" presStyleLbl="parChTrans1D3" presStyleIdx="1" presStyleCnt="6"/>
      <dgm:spPr/>
    </dgm:pt>
    <dgm:pt modelId="{C1AED3C7-2409-42CB-8FDF-0B5DA8277127}" type="pres">
      <dgm:prSet presAssocID="{27C46901-27EB-44AA-B9C6-E24D1E8E1B04}" presName="hierRoot3" presStyleCnt="0"/>
      <dgm:spPr/>
    </dgm:pt>
    <dgm:pt modelId="{3C60269A-401D-4DA3-BC20-BB4024D2EF6D}" type="pres">
      <dgm:prSet presAssocID="{27C46901-27EB-44AA-B9C6-E24D1E8E1B04}" presName="composite3" presStyleCnt="0"/>
      <dgm:spPr/>
    </dgm:pt>
    <dgm:pt modelId="{2239FE25-7D46-447F-A2F0-821B0078B947}" type="pres">
      <dgm:prSet presAssocID="{27C46901-27EB-44AA-B9C6-E24D1E8E1B04}" presName="background3" presStyleLbl="node3" presStyleIdx="1" presStyleCnt="6"/>
      <dgm:spPr/>
    </dgm:pt>
    <dgm:pt modelId="{0B681B9B-88CF-4975-99AB-C5838E0E980F}" type="pres">
      <dgm:prSet presAssocID="{27C46901-27EB-44AA-B9C6-E24D1E8E1B04}" presName="text3" presStyleLbl="fgAcc3" presStyleIdx="1" presStyleCnt="6">
        <dgm:presLayoutVars>
          <dgm:chPref val="3"/>
        </dgm:presLayoutVars>
      </dgm:prSet>
      <dgm:spPr/>
    </dgm:pt>
    <dgm:pt modelId="{E562576F-1ED3-46DB-8AE5-BDEEEFDD6C7C}" type="pres">
      <dgm:prSet presAssocID="{27C46901-27EB-44AA-B9C6-E24D1E8E1B04}" presName="hierChild4" presStyleCnt="0"/>
      <dgm:spPr/>
    </dgm:pt>
    <dgm:pt modelId="{FB4FB683-3B05-4AF1-B289-87794FFBC941}" type="pres">
      <dgm:prSet presAssocID="{DECAA79E-6162-4C3A-A6CF-03C7EF99ACBE}" presName="Name17" presStyleLbl="parChTrans1D3" presStyleIdx="2" presStyleCnt="6"/>
      <dgm:spPr/>
    </dgm:pt>
    <dgm:pt modelId="{50FF2989-622E-492B-9D4F-55F56C99FE23}" type="pres">
      <dgm:prSet presAssocID="{4755ED1C-7CB7-4C34-BB90-3A1FFB427C9B}" presName="hierRoot3" presStyleCnt="0"/>
      <dgm:spPr/>
    </dgm:pt>
    <dgm:pt modelId="{E198A21A-1EE2-490D-BBC7-6A0233D8FC38}" type="pres">
      <dgm:prSet presAssocID="{4755ED1C-7CB7-4C34-BB90-3A1FFB427C9B}" presName="composite3" presStyleCnt="0"/>
      <dgm:spPr/>
    </dgm:pt>
    <dgm:pt modelId="{5B869B56-3D2D-4540-BFF9-EC8D602D0C46}" type="pres">
      <dgm:prSet presAssocID="{4755ED1C-7CB7-4C34-BB90-3A1FFB427C9B}" presName="background3" presStyleLbl="node3" presStyleIdx="2" presStyleCnt="6"/>
      <dgm:spPr/>
    </dgm:pt>
    <dgm:pt modelId="{6113857A-A88B-4A0F-B72A-7AE1241E8CCE}" type="pres">
      <dgm:prSet presAssocID="{4755ED1C-7CB7-4C34-BB90-3A1FFB427C9B}" presName="text3" presStyleLbl="fgAcc3" presStyleIdx="2" presStyleCnt="6">
        <dgm:presLayoutVars>
          <dgm:chPref val="3"/>
        </dgm:presLayoutVars>
      </dgm:prSet>
      <dgm:spPr/>
    </dgm:pt>
    <dgm:pt modelId="{88FC6508-406E-4D3F-87C2-B8FCB9FA2F84}" type="pres">
      <dgm:prSet presAssocID="{4755ED1C-7CB7-4C34-BB90-3A1FFB427C9B}" presName="hierChild4" presStyleCnt="0"/>
      <dgm:spPr/>
    </dgm:pt>
    <dgm:pt modelId="{997F9B6C-91F7-4A6A-BB53-F75AC11481C8}" type="pres">
      <dgm:prSet presAssocID="{DE840707-10F3-4A05-A273-9BDE21F00D16}" presName="Name17" presStyleLbl="parChTrans1D3" presStyleIdx="3" presStyleCnt="6"/>
      <dgm:spPr/>
    </dgm:pt>
    <dgm:pt modelId="{58F4CECA-711B-4FC7-A46E-7D0CEB827DF3}" type="pres">
      <dgm:prSet presAssocID="{A811C564-7F31-4946-8F98-C23EE45C7774}" presName="hierRoot3" presStyleCnt="0"/>
      <dgm:spPr/>
    </dgm:pt>
    <dgm:pt modelId="{9430C5A1-1C9A-4C98-BEBF-6B86E58FF6FE}" type="pres">
      <dgm:prSet presAssocID="{A811C564-7F31-4946-8F98-C23EE45C7774}" presName="composite3" presStyleCnt="0"/>
      <dgm:spPr/>
    </dgm:pt>
    <dgm:pt modelId="{DE918938-1111-4825-AB62-C1886C5367C6}" type="pres">
      <dgm:prSet presAssocID="{A811C564-7F31-4946-8F98-C23EE45C7774}" presName="background3" presStyleLbl="node3" presStyleIdx="3" presStyleCnt="6"/>
      <dgm:spPr/>
    </dgm:pt>
    <dgm:pt modelId="{EE77F4C1-C78B-4406-8C40-AB28C4DF9A13}" type="pres">
      <dgm:prSet presAssocID="{A811C564-7F31-4946-8F98-C23EE45C7774}" presName="text3" presStyleLbl="fgAcc3" presStyleIdx="3" presStyleCnt="6">
        <dgm:presLayoutVars>
          <dgm:chPref val="3"/>
        </dgm:presLayoutVars>
      </dgm:prSet>
      <dgm:spPr/>
    </dgm:pt>
    <dgm:pt modelId="{F54DE479-CE34-45E3-BF13-CC9478803251}" type="pres">
      <dgm:prSet presAssocID="{A811C564-7F31-4946-8F98-C23EE45C7774}" presName="hierChild4" presStyleCnt="0"/>
      <dgm:spPr/>
    </dgm:pt>
    <dgm:pt modelId="{D222C4FD-C2D2-49DE-9DB9-D8F7D2305D0C}" type="pres">
      <dgm:prSet presAssocID="{7F4530F0-7297-46B2-8A17-0F805F20E5C1}" presName="Name10" presStyleLbl="parChTrans1D2" presStyleIdx="1" presStyleCnt="2"/>
      <dgm:spPr/>
    </dgm:pt>
    <dgm:pt modelId="{EC574881-04B5-4383-BDFB-F2C0C8CA2BC9}" type="pres">
      <dgm:prSet presAssocID="{3FD04A62-8D70-4E9D-8D42-3AAD3033BB0C}" presName="hierRoot2" presStyleCnt="0"/>
      <dgm:spPr/>
    </dgm:pt>
    <dgm:pt modelId="{95C49C2B-4EC3-470B-9C27-ADB7F65E000D}" type="pres">
      <dgm:prSet presAssocID="{3FD04A62-8D70-4E9D-8D42-3AAD3033BB0C}" presName="composite2" presStyleCnt="0"/>
      <dgm:spPr/>
    </dgm:pt>
    <dgm:pt modelId="{A6E04CC6-733E-4505-9A12-4AA2DA57AE93}" type="pres">
      <dgm:prSet presAssocID="{3FD04A62-8D70-4E9D-8D42-3AAD3033BB0C}" presName="background2" presStyleLbl="node2" presStyleIdx="1" presStyleCnt="2"/>
      <dgm:spPr/>
    </dgm:pt>
    <dgm:pt modelId="{739F4E67-3DF0-4866-973C-32797186FDDB}" type="pres">
      <dgm:prSet presAssocID="{3FD04A62-8D70-4E9D-8D42-3AAD3033BB0C}" presName="text2" presStyleLbl="fgAcc2" presStyleIdx="1" presStyleCnt="2">
        <dgm:presLayoutVars>
          <dgm:chPref val="3"/>
        </dgm:presLayoutVars>
      </dgm:prSet>
      <dgm:spPr/>
    </dgm:pt>
    <dgm:pt modelId="{561968BB-9720-44F1-8870-E0A63AC0E5BB}" type="pres">
      <dgm:prSet presAssocID="{3FD04A62-8D70-4E9D-8D42-3AAD3033BB0C}" presName="hierChild3" presStyleCnt="0"/>
      <dgm:spPr/>
    </dgm:pt>
    <dgm:pt modelId="{92D6EE13-D47B-4342-A946-3619F1BEBEF4}" type="pres">
      <dgm:prSet presAssocID="{06CF8721-E585-4EA4-9E9F-8475C9DF7113}" presName="Name17" presStyleLbl="parChTrans1D3" presStyleIdx="4" presStyleCnt="6"/>
      <dgm:spPr/>
    </dgm:pt>
    <dgm:pt modelId="{A6C0AC62-A9D5-415D-9D54-77472120E7E8}" type="pres">
      <dgm:prSet presAssocID="{A85F03F3-A562-46B5-A6DD-A3401C0ED753}" presName="hierRoot3" presStyleCnt="0"/>
      <dgm:spPr/>
    </dgm:pt>
    <dgm:pt modelId="{F3D574FC-90E3-4B74-A343-2E7E44F27864}" type="pres">
      <dgm:prSet presAssocID="{A85F03F3-A562-46B5-A6DD-A3401C0ED753}" presName="composite3" presStyleCnt="0"/>
      <dgm:spPr/>
    </dgm:pt>
    <dgm:pt modelId="{1D62ED36-B58D-4864-B29A-A56881315000}" type="pres">
      <dgm:prSet presAssocID="{A85F03F3-A562-46B5-A6DD-A3401C0ED753}" presName="background3" presStyleLbl="node3" presStyleIdx="4" presStyleCnt="6"/>
      <dgm:spPr/>
    </dgm:pt>
    <dgm:pt modelId="{E665D33C-0E15-405B-8B58-6E98D1DED46C}" type="pres">
      <dgm:prSet presAssocID="{A85F03F3-A562-46B5-A6DD-A3401C0ED753}" presName="text3" presStyleLbl="fgAcc3" presStyleIdx="4" presStyleCnt="6">
        <dgm:presLayoutVars>
          <dgm:chPref val="3"/>
        </dgm:presLayoutVars>
      </dgm:prSet>
      <dgm:spPr/>
    </dgm:pt>
    <dgm:pt modelId="{EE7C1DA1-579B-4148-AA4C-95E7DF3AB458}" type="pres">
      <dgm:prSet presAssocID="{A85F03F3-A562-46B5-A6DD-A3401C0ED753}" presName="hierChild4" presStyleCnt="0"/>
      <dgm:spPr/>
    </dgm:pt>
    <dgm:pt modelId="{913A38EA-1D60-4DC7-9D62-5F77C75EF580}" type="pres">
      <dgm:prSet presAssocID="{4F45C923-A5FD-4096-8EC3-53E0E0DFE37D}" presName="Name17" presStyleLbl="parChTrans1D3" presStyleIdx="5" presStyleCnt="6"/>
      <dgm:spPr/>
    </dgm:pt>
    <dgm:pt modelId="{CDA3B717-7B9D-4CB0-B014-2EA5F4C8F6E4}" type="pres">
      <dgm:prSet presAssocID="{B24434ED-3FE6-4718-A2B3-6ABEB935174E}" presName="hierRoot3" presStyleCnt="0"/>
      <dgm:spPr/>
    </dgm:pt>
    <dgm:pt modelId="{D70E641D-60E7-4373-AEF6-911B67AE52E5}" type="pres">
      <dgm:prSet presAssocID="{B24434ED-3FE6-4718-A2B3-6ABEB935174E}" presName="composite3" presStyleCnt="0"/>
      <dgm:spPr/>
    </dgm:pt>
    <dgm:pt modelId="{B3C8A9F9-906F-40B9-8B83-ACF683B742C2}" type="pres">
      <dgm:prSet presAssocID="{B24434ED-3FE6-4718-A2B3-6ABEB935174E}" presName="background3" presStyleLbl="node3" presStyleIdx="5" presStyleCnt="6"/>
      <dgm:spPr/>
    </dgm:pt>
    <dgm:pt modelId="{4A20E3BC-2D86-45B6-989C-836B8D2CCE1D}" type="pres">
      <dgm:prSet presAssocID="{B24434ED-3FE6-4718-A2B3-6ABEB935174E}" presName="text3" presStyleLbl="fgAcc3" presStyleIdx="5" presStyleCnt="6">
        <dgm:presLayoutVars>
          <dgm:chPref val="3"/>
        </dgm:presLayoutVars>
      </dgm:prSet>
      <dgm:spPr/>
    </dgm:pt>
    <dgm:pt modelId="{866AA2B6-C683-496B-A042-F76C17D5FC04}" type="pres">
      <dgm:prSet presAssocID="{B24434ED-3FE6-4718-A2B3-6ABEB935174E}" presName="hierChild4" presStyleCnt="0"/>
      <dgm:spPr/>
    </dgm:pt>
  </dgm:ptLst>
  <dgm:cxnLst>
    <dgm:cxn modelId="{FE33A620-E6A0-4A7A-888E-E5FC5DBE6F8B}" type="presOf" srcId="{A85F03F3-A562-46B5-A6DD-A3401C0ED753}" destId="{E665D33C-0E15-405B-8B58-6E98D1DED46C}" srcOrd="0" destOrd="0" presId="urn:microsoft.com/office/officeart/2005/8/layout/hierarchy1"/>
    <dgm:cxn modelId="{C4FDC82D-0392-43A5-B07E-F98EB5C7AA1C}" type="presOf" srcId="{06CF8721-E585-4EA4-9E9F-8475C9DF7113}" destId="{92D6EE13-D47B-4342-A946-3619F1BEBEF4}" srcOrd="0" destOrd="0" presId="urn:microsoft.com/office/officeart/2005/8/layout/hierarchy1"/>
    <dgm:cxn modelId="{4CCA8F31-B37E-4597-85D4-F0738A982E1F}" srcId="{A47307E8-8346-4886-AB4B-FE5C644D574E}" destId="{4755ED1C-7CB7-4C34-BB90-3A1FFB427C9B}" srcOrd="2" destOrd="0" parTransId="{DECAA79E-6162-4C3A-A6CF-03C7EF99ACBE}" sibTransId="{CCAF0903-AE08-4F47-9B5A-A4C719103BF7}"/>
    <dgm:cxn modelId="{E3FBC339-688A-4AC7-B575-ED167769C783}" type="presOf" srcId="{B0A8CAAE-2126-4937-91D5-359378B6A39B}" destId="{A82A865F-4746-47D6-86AA-8E438EFF51BD}" srcOrd="0" destOrd="0" presId="urn:microsoft.com/office/officeart/2005/8/layout/hierarchy1"/>
    <dgm:cxn modelId="{BDA39A3C-6F2F-4601-AA78-9A4CB8659531}" type="presOf" srcId="{ABB9FC0A-951E-4C08-B330-91F89DA2B51B}" destId="{62985103-76A5-4457-9A9A-573F52614B62}" srcOrd="0" destOrd="0" presId="urn:microsoft.com/office/officeart/2005/8/layout/hierarchy1"/>
    <dgm:cxn modelId="{62AF8A3D-9335-439C-8E40-B30A46C0E1C2}" type="presOf" srcId="{DE840707-10F3-4A05-A273-9BDE21F00D16}" destId="{997F9B6C-91F7-4A6A-BB53-F75AC11481C8}" srcOrd="0" destOrd="0" presId="urn:microsoft.com/office/officeart/2005/8/layout/hierarchy1"/>
    <dgm:cxn modelId="{3EF80267-7A20-4622-85B9-87ACF54884EB}" type="presOf" srcId="{3FD04A62-8D70-4E9D-8D42-3AAD3033BB0C}" destId="{739F4E67-3DF0-4866-973C-32797186FDDB}" srcOrd="0" destOrd="0" presId="urn:microsoft.com/office/officeart/2005/8/layout/hierarchy1"/>
    <dgm:cxn modelId="{EDFAC248-B088-495C-AB01-F32D7D7EC6DF}" type="presOf" srcId="{5A1C5692-4855-4D30-A6A7-9AA00861DB34}" destId="{A3B36C1E-C711-4674-87EB-064F0BB8EDDC}" srcOrd="0" destOrd="0" presId="urn:microsoft.com/office/officeart/2005/8/layout/hierarchy1"/>
    <dgm:cxn modelId="{9754384C-2462-4C28-A668-FBC9176F3706}" type="presOf" srcId="{F7D0D38C-B4CF-4662-8E14-9EC8E41B4F97}" destId="{27C353C5-5ECC-4871-9DA7-8F01A5AEA85B}" srcOrd="0" destOrd="0" presId="urn:microsoft.com/office/officeart/2005/8/layout/hierarchy1"/>
    <dgm:cxn modelId="{6EF61C74-C136-4883-B41B-2668E1DF8007}" type="presOf" srcId="{0A6D846D-2403-47DE-B600-63C0FCD3C2CB}" destId="{4D32CC24-4E72-43A3-ABC9-819472BCC9BA}" srcOrd="0" destOrd="0" presId="urn:microsoft.com/office/officeart/2005/8/layout/hierarchy1"/>
    <dgm:cxn modelId="{2A7E255A-5186-4F48-9CD1-4A81F7E4013F}" type="presOf" srcId="{4F45C923-A5FD-4096-8EC3-53E0E0DFE37D}" destId="{913A38EA-1D60-4DC7-9D62-5F77C75EF580}" srcOrd="0" destOrd="0" presId="urn:microsoft.com/office/officeart/2005/8/layout/hierarchy1"/>
    <dgm:cxn modelId="{F2338B7D-523C-47E5-9DC9-5692447454A3}" type="presOf" srcId="{517AF47D-8289-4C00-9270-24899C6A361A}" destId="{3474D309-CEEE-4C3E-8456-08634D1AA263}" srcOrd="0" destOrd="0" presId="urn:microsoft.com/office/officeart/2005/8/layout/hierarchy1"/>
    <dgm:cxn modelId="{E36C2981-68FC-4C65-9BF7-F84FDBC67A49}" srcId="{F7D0D38C-B4CF-4662-8E14-9EC8E41B4F97}" destId="{3FD04A62-8D70-4E9D-8D42-3AAD3033BB0C}" srcOrd="1" destOrd="0" parTransId="{7F4530F0-7297-46B2-8A17-0F805F20E5C1}" sibTransId="{511FB7C0-B739-49D8-B8CB-A1F60AD92CB0}"/>
    <dgm:cxn modelId="{12B08583-9278-41C5-9675-58FE8E4BF03B}" srcId="{3FD04A62-8D70-4E9D-8D42-3AAD3033BB0C}" destId="{B24434ED-3FE6-4718-A2B3-6ABEB935174E}" srcOrd="1" destOrd="0" parTransId="{4F45C923-A5FD-4096-8EC3-53E0E0DFE37D}" sibTransId="{2C307B21-6946-465F-B5D3-9BC208362288}"/>
    <dgm:cxn modelId="{B8C2A78E-F459-4E86-AB9E-645B2669B697}" type="presOf" srcId="{DECAA79E-6162-4C3A-A6CF-03C7EF99ACBE}" destId="{FB4FB683-3B05-4AF1-B289-87794FFBC941}" srcOrd="0" destOrd="0" presId="urn:microsoft.com/office/officeart/2005/8/layout/hierarchy1"/>
    <dgm:cxn modelId="{37D864A8-A26B-431E-80F8-2215F91F2733}" srcId="{A47307E8-8346-4886-AB4B-FE5C644D574E}" destId="{B0A8CAAE-2126-4937-91D5-359378B6A39B}" srcOrd="0" destOrd="0" parTransId="{517AF47D-8289-4C00-9270-24899C6A361A}" sibTransId="{DED70795-FDE4-4E96-9BCC-6561C250D076}"/>
    <dgm:cxn modelId="{948A67B2-DAFA-4D11-8907-B91FD6274D79}" type="presOf" srcId="{A811C564-7F31-4946-8F98-C23EE45C7774}" destId="{EE77F4C1-C78B-4406-8C40-AB28C4DF9A13}" srcOrd="0" destOrd="0" presId="urn:microsoft.com/office/officeart/2005/8/layout/hierarchy1"/>
    <dgm:cxn modelId="{59C2EDB5-D433-4ACA-AF3A-EF122FA08BD2}" srcId="{5A1C5692-4855-4D30-A6A7-9AA00861DB34}" destId="{F7D0D38C-B4CF-4662-8E14-9EC8E41B4F97}" srcOrd="0" destOrd="0" parTransId="{81AC7672-7EC1-4F4B-A6DB-2321FA11767F}" sibTransId="{1760A9FF-2764-49F8-98C8-FFBA1EA303FA}"/>
    <dgm:cxn modelId="{D95AC8BE-2E89-4023-B758-52A490B80BC7}" srcId="{A47307E8-8346-4886-AB4B-FE5C644D574E}" destId="{A811C564-7F31-4946-8F98-C23EE45C7774}" srcOrd="3" destOrd="0" parTransId="{DE840707-10F3-4A05-A273-9BDE21F00D16}" sibTransId="{2D7827A4-1022-4FDA-93D1-FA216C09C3EE}"/>
    <dgm:cxn modelId="{12FD6DC7-146A-4286-84A7-3D763B6CA863}" srcId="{3FD04A62-8D70-4E9D-8D42-3AAD3033BB0C}" destId="{A85F03F3-A562-46B5-A6DD-A3401C0ED753}" srcOrd="0" destOrd="0" parTransId="{06CF8721-E585-4EA4-9E9F-8475C9DF7113}" sibTransId="{9CD6968E-0F50-439B-B92A-0F7B5D038B87}"/>
    <dgm:cxn modelId="{E18A5CCD-FC7B-4EB7-B6AD-178B6B03B802}" type="presOf" srcId="{B24434ED-3FE6-4718-A2B3-6ABEB935174E}" destId="{4A20E3BC-2D86-45B6-989C-836B8D2CCE1D}" srcOrd="0" destOrd="0" presId="urn:microsoft.com/office/officeart/2005/8/layout/hierarchy1"/>
    <dgm:cxn modelId="{A2B050D4-8CDE-485E-87BB-29F915D47E39}" type="presOf" srcId="{4755ED1C-7CB7-4C34-BB90-3A1FFB427C9B}" destId="{6113857A-A88B-4A0F-B72A-7AE1241E8CCE}" srcOrd="0" destOrd="0" presId="urn:microsoft.com/office/officeart/2005/8/layout/hierarchy1"/>
    <dgm:cxn modelId="{96566BE1-C942-45A6-BA0F-80FA0BE0A726}" srcId="{A47307E8-8346-4886-AB4B-FE5C644D574E}" destId="{27C46901-27EB-44AA-B9C6-E24D1E8E1B04}" srcOrd="1" destOrd="0" parTransId="{ABB9FC0A-951E-4C08-B330-91F89DA2B51B}" sibTransId="{4A7A1BD1-B591-4E19-830F-ED3E64E1438A}"/>
    <dgm:cxn modelId="{D2BEF4ED-8E24-4C0F-BE50-E460A229934D}" type="presOf" srcId="{A47307E8-8346-4886-AB4B-FE5C644D574E}" destId="{2114816C-EEC4-4FAA-9DB1-7BB18DD734D8}" srcOrd="0" destOrd="0" presId="urn:microsoft.com/office/officeart/2005/8/layout/hierarchy1"/>
    <dgm:cxn modelId="{2D3B73F5-CF1B-48B1-B528-D1BE09A02D51}" type="presOf" srcId="{7F4530F0-7297-46B2-8A17-0F805F20E5C1}" destId="{D222C4FD-C2D2-49DE-9DB9-D8F7D2305D0C}" srcOrd="0" destOrd="0" presId="urn:microsoft.com/office/officeart/2005/8/layout/hierarchy1"/>
    <dgm:cxn modelId="{2B0F8DF7-57E2-414B-B41B-DC351A286FB8}" srcId="{F7D0D38C-B4CF-4662-8E14-9EC8E41B4F97}" destId="{A47307E8-8346-4886-AB4B-FE5C644D574E}" srcOrd="0" destOrd="0" parTransId="{0A6D846D-2403-47DE-B600-63C0FCD3C2CB}" sibTransId="{3C286665-5658-4C92-AD96-9D9BA19788FD}"/>
    <dgm:cxn modelId="{D74796FD-B794-4E7E-BA32-B917EB2D8F4A}" type="presOf" srcId="{27C46901-27EB-44AA-B9C6-E24D1E8E1B04}" destId="{0B681B9B-88CF-4975-99AB-C5838E0E980F}" srcOrd="0" destOrd="0" presId="urn:microsoft.com/office/officeart/2005/8/layout/hierarchy1"/>
    <dgm:cxn modelId="{6C511232-7661-433D-9000-DDA54F3D6756}" type="presParOf" srcId="{A3B36C1E-C711-4674-87EB-064F0BB8EDDC}" destId="{CDF36DDD-2D60-4051-BE48-B4D09EA481DF}" srcOrd="0" destOrd="0" presId="urn:microsoft.com/office/officeart/2005/8/layout/hierarchy1"/>
    <dgm:cxn modelId="{58CAB9ED-3E6E-47F2-A397-C63464DEF98C}" type="presParOf" srcId="{CDF36DDD-2D60-4051-BE48-B4D09EA481DF}" destId="{3822966A-7DC2-4ABB-B08A-2F02DD67B3AB}" srcOrd="0" destOrd="0" presId="urn:microsoft.com/office/officeart/2005/8/layout/hierarchy1"/>
    <dgm:cxn modelId="{30C92427-97B9-4D73-BE04-3ECC917C7693}" type="presParOf" srcId="{3822966A-7DC2-4ABB-B08A-2F02DD67B3AB}" destId="{DA3CA491-1B6B-43B5-894B-D9B0EF469A6F}" srcOrd="0" destOrd="0" presId="urn:microsoft.com/office/officeart/2005/8/layout/hierarchy1"/>
    <dgm:cxn modelId="{B84ADF6A-27F0-4467-924A-41D988D9321F}" type="presParOf" srcId="{3822966A-7DC2-4ABB-B08A-2F02DD67B3AB}" destId="{27C353C5-5ECC-4871-9DA7-8F01A5AEA85B}" srcOrd="1" destOrd="0" presId="urn:microsoft.com/office/officeart/2005/8/layout/hierarchy1"/>
    <dgm:cxn modelId="{D5B82CE2-9BD2-4694-BFBF-ED53047BF9AB}" type="presParOf" srcId="{CDF36DDD-2D60-4051-BE48-B4D09EA481DF}" destId="{925BFAB2-76C2-4D8A-94EF-80AD218C27E7}" srcOrd="1" destOrd="0" presId="urn:microsoft.com/office/officeart/2005/8/layout/hierarchy1"/>
    <dgm:cxn modelId="{F203758A-C883-4E2D-BCB2-9F77E1FDA32C}" type="presParOf" srcId="{925BFAB2-76C2-4D8A-94EF-80AD218C27E7}" destId="{4D32CC24-4E72-43A3-ABC9-819472BCC9BA}" srcOrd="0" destOrd="0" presId="urn:microsoft.com/office/officeart/2005/8/layout/hierarchy1"/>
    <dgm:cxn modelId="{00BDF7D6-14DA-4212-9B80-CC3525D66F97}" type="presParOf" srcId="{925BFAB2-76C2-4D8A-94EF-80AD218C27E7}" destId="{41495B93-23DA-4044-BC30-64A31855C373}" srcOrd="1" destOrd="0" presId="urn:microsoft.com/office/officeart/2005/8/layout/hierarchy1"/>
    <dgm:cxn modelId="{25426C2E-897A-42F4-B74E-B973C510D02F}" type="presParOf" srcId="{41495B93-23DA-4044-BC30-64A31855C373}" destId="{767D370C-944D-49F0-9173-99A8EDCD3B43}" srcOrd="0" destOrd="0" presId="urn:microsoft.com/office/officeart/2005/8/layout/hierarchy1"/>
    <dgm:cxn modelId="{9CFFC52C-0AA4-43BE-835A-236CA2B84926}" type="presParOf" srcId="{767D370C-944D-49F0-9173-99A8EDCD3B43}" destId="{22927CDF-9F25-4530-9D07-5802A611C9F2}" srcOrd="0" destOrd="0" presId="urn:microsoft.com/office/officeart/2005/8/layout/hierarchy1"/>
    <dgm:cxn modelId="{F885A853-4BAE-4214-B5B0-83840AB19251}" type="presParOf" srcId="{767D370C-944D-49F0-9173-99A8EDCD3B43}" destId="{2114816C-EEC4-4FAA-9DB1-7BB18DD734D8}" srcOrd="1" destOrd="0" presId="urn:microsoft.com/office/officeart/2005/8/layout/hierarchy1"/>
    <dgm:cxn modelId="{B42553D8-30AD-4DC1-A2A6-7CB7B6CAE7D5}" type="presParOf" srcId="{41495B93-23DA-4044-BC30-64A31855C373}" destId="{B448D875-1DEE-4CCA-A1F4-2C8DAD578A2D}" srcOrd="1" destOrd="0" presId="urn:microsoft.com/office/officeart/2005/8/layout/hierarchy1"/>
    <dgm:cxn modelId="{826B4F5F-744C-4BF1-BE53-739D4B45DEDE}" type="presParOf" srcId="{B448D875-1DEE-4CCA-A1F4-2C8DAD578A2D}" destId="{3474D309-CEEE-4C3E-8456-08634D1AA263}" srcOrd="0" destOrd="0" presId="urn:microsoft.com/office/officeart/2005/8/layout/hierarchy1"/>
    <dgm:cxn modelId="{B2D81D40-4AB0-481E-B808-DA63333516BD}" type="presParOf" srcId="{B448D875-1DEE-4CCA-A1F4-2C8DAD578A2D}" destId="{9BAA4E64-1C5F-4211-AB42-09618DA090B8}" srcOrd="1" destOrd="0" presId="urn:microsoft.com/office/officeart/2005/8/layout/hierarchy1"/>
    <dgm:cxn modelId="{77D90047-FF84-46E5-84DE-7AB372205045}" type="presParOf" srcId="{9BAA4E64-1C5F-4211-AB42-09618DA090B8}" destId="{7920B69A-0D61-45AF-B0C6-619EC63AB993}" srcOrd="0" destOrd="0" presId="urn:microsoft.com/office/officeart/2005/8/layout/hierarchy1"/>
    <dgm:cxn modelId="{AE5C291A-8C74-48E6-9638-3BC46762861C}" type="presParOf" srcId="{7920B69A-0D61-45AF-B0C6-619EC63AB993}" destId="{E2F06F28-0F34-45BB-AAC4-DAB34D725EE8}" srcOrd="0" destOrd="0" presId="urn:microsoft.com/office/officeart/2005/8/layout/hierarchy1"/>
    <dgm:cxn modelId="{B54396BC-8CA7-43C5-813F-5249C87A7EC8}" type="presParOf" srcId="{7920B69A-0D61-45AF-B0C6-619EC63AB993}" destId="{A82A865F-4746-47D6-86AA-8E438EFF51BD}" srcOrd="1" destOrd="0" presId="urn:microsoft.com/office/officeart/2005/8/layout/hierarchy1"/>
    <dgm:cxn modelId="{353407E8-D5EF-4493-A193-596F158DBA67}" type="presParOf" srcId="{9BAA4E64-1C5F-4211-AB42-09618DA090B8}" destId="{654DF348-E340-424D-B643-2F9D466A8036}" srcOrd="1" destOrd="0" presId="urn:microsoft.com/office/officeart/2005/8/layout/hierarchy1"/>
    <dgm:cxn modelId="{00FBC6E3-0AA3-4945-A275-2CE7A95586A2}" type="presParOf" srcId="{B448D875-1DEE-4CCA-A1F4-2C8DAD578A2D}" destId="{62985103-76A5-4457-9A9A-573F52614B62}" srcOrd="2" destOrd="0" presId="urn:microsoft.com/office/officeart/2005/8/layout/hierarchy1"/>
    <dgm:cxn modelId="{79E75C81-B6B8-484D-9C83-40EB07DDD172}" type="presParOf" srcId="{B448D875-1DEE-4CCA-A1F4-2C8DAD578A2D}" destId="{C1AED3C7-2409-42CB-8FDF-0B5DA8277127}" srcOrd="3" destOrd="0" presId="urn:microsoft.com/office/officeart/2005/8/layout/hierarchy1"/>
    <dgm:cxn modelId="{AB787CA9-A38B-4622-A742-E24E3CB5760B}" type="presParOf" srcId="{C1AED3C7-2409-42CB-8FDF-0B5DA8277127}" destId="{3C60269A-401D-4DA3-BC20-BB4024D2EF6D}" srcOrd="0" destOrd="0" presId="urn:microsoft.com/office/officeart/2005/8/layout/hierarchy1"/>
    <dgm:cxn modelId="{BC092FCE-962F-4752-8535-62FEAFF86222}" type="presParOf" srcId="{3C60269A-401D-4DA3-BC20-BB4024D2EF6D}" destId="{2239FE25-7D46-447F-A2F0-821B0078B947}" srcOrd="0" destOrd="0" presId="urn:microsoft.com/office/officeart/2005/8/layout/hierarchy1"/>
    <dgm:cxn modelId="{FE89D159-4A76-4FE4-9D2A-45DF29A102EA}" type="presParOf" srcId="{3C60269A-401D-4DA3-BC20-BB4024D2EF6D}" destId="{0B681B9B-88CF-4975-99AB-C5838E0E980F}" srcOrd="1" destOrd="0" presId="urn:microsoft.com/office/officeart/2005/8/layout/hierarchy1"/>
    <dgm:cxn modelId="{F4F6C110-D72D-4F74-AB9B-6E4E37825077}" type="presParOf" srcId="{C1AED3C7-2409-42CB-8FDF-0B5DA8277127}" destId="{E562576F-1ED3-46DB-8AE5-BDEEEFDD6C7C}" srcOrd="1" destOrd="0" presId="urn:microsoft.com/office/officeart/2005/8/layout/hierarchy1"/>
    <dgm:cxn modelId="{E4F7DE2E-726C-414E-B9BD-3FB7913585DB}" type="presParOf" srcId="{B448D875-1DEE-4CCA-A1F4-2C8DAD578A2D}" destId="{FB4FB683-3B05-4AF1-B289-87794FFBC941}" srcOrd="4" destOrd="0" presId="urn:microsoft.com/office/officeart/2005/8/layout/hierarchy1"/>
    <dgm:cxn modelId="{BF0DB463-3D8D-4127-94A5-AF463E9BE87E}" type="presParOf" srcId="{B448D875-1DEE-4CCA-A1F4-2C8DAD578A2D}" destId="{50FF2989-622E-492B-9D4F-55F56C99FE23}" srcOrd="5" destOrd="0" presId="urn:microsoft.com/office/officeart/2005/8/layout/hierarchy1"/>
    <dgm:cxn modelId="{68829826-8CBD-4F17-8711-DE1584BF0453}" type="presParOf" srcId="{50FF2989-622E-492B-9D4F-55F56C99FE23}" destId="{E198A21A-1EE2-490D-BBC7-6A0233D8FC38}" srcOrd="0" destOrd="0" presId="urn:microsoft.com/office/officeart/2005/8/layout/hierarchy1"/>
    <dgm:cxn modelId="{F4EAA204-CBA6-4854-B073-7A8D270ACEED}" type="presParOf" srcId="{E198A21A-1EE2-490D-BBC7-6A0233D8FC38}" destId="{5B869B56-3D2D-4540-BFF9-EC8D602D0C46}" srcOrd="0" destOrd="0" presId="urn:microsoft.com/office/officeart/2005/8/layout/hierarchy1"/>
    <dgm:cxn modelId="{E352CDCB-B200-484B-AAA0-3D3FCFF51231}" type="presParOf" srcId="{E198A21A-1EE2-490D-BBC7-6A0233D8FC38}" destId="{6113857A-A88B-4A0F-B72A-7AE1241E8CCE}" srcOrd="1" destOrd="0" presId="urn:microsoft.com/office/officeart/2005/8/layout/hierarchy1"/>
    <dgm:cxn modelId="{72154A24-5D7F-4E4F-AEAD-93A981CFF1DF}" type="presParOf" srcId="{50FF2989-622E-492B-9D4F-55F56C99FE23}" destId="{88FC6508-406E-4D3F-87C2-B8FCB9FA2F84}" srcOrd="1" destOrd="0" presId="urn:microsoft.com/office/officeart/2005/8/layout/hierarchy1"/>
    <dgm:cxn modelId="{AEB82229-CA7A-41F7-86E1-0A2CCD49DCC0}" type="presParOf" srcId="{B448D875-1DEE-4CCA-A1F4-2C8DAD578A2D}" destId="{997F9B6C-91F7-4A6A-BB53-F75AC11481C8}" srcOrd="6" destOrd="0" presId="urn:microsoft.com/office/officeart/2005/8/layout/hierarchy1"/>
    <dgm:cxn modelId="{1A7D6047-38D5-4DFD-8084-5430C3B8B1F7}" type="presParOf" srcId="{B448D875-1DEE-4CCA-A1F4-2C8DAD578A2D}" destId="{58F4CECA-711B-4FC7-A46E-7D0CEB827DF3}" srcOrd="7" destOrd="0" presId="urn:microsoft.com/office/officeart/2005/8/layout/hierarchy1"/>
    <dgm:cxn modelId="{4E8B8B7E-A394-4503-B80B-5B38A64A142A}" type="presParOf" srcId="{58F4CECA-711B-4FC7-A46E-7D0CEB827DF3}" destId="{9430C5A1-1C9A-4C98-BEBF-6B86E58FF6FE}" srcOrd="0" destOrd="0" presId="urn:microsoft.com/office/officeart/2005/8/layout/hierarchy1"/>
    <dgm:cxn modelId="{CC429EE7-9E89-437D-AEC1-E68E2F14D301}" type="presParOf" srcId="{9430C5A1-1C9A-4C98-BEBF-6B86E58FF6FE}" destId="{DE918938-1111-4825-AB62-C1886C5367C6}" srcOrd="0" destOrd="0" presId="urn:microsoft.com/office/officeart/2005/8/layout/hierarchy1"/>
    <dgm:cxn modelId="{F23D6F0C-B83F-47FA-8759-667B7EBC3226}" type="presParOf" srcId="{9430C5A1-1C9A-4C98-BEBF-6B86E58FF6FE}" destId="{EE77F4C1-C78B-4406-8C40-AB28C4DF9A13}" srcOrd="1" destOrd="0" presId="urn:microsoft.com/office/officeart/2005/8/layout/hierarchy1"/>
    <dgm:cxn modelId="{437358F3-535E-4523-82E3-2A72B4311FAF}" type="presParOf" srcId="{58F4CECA-711B-4FC7-A46E-7D0CEB827DF3}" destId="{F54DE479-CE34-45E3-BF13-CC9478803251}" srcOrd="1" destOrd="0" presId="urn:microsoft.com/office/officeart/2005/8/layout/hierarchy1"/>
    <dgm:cxn modelId="{67CD5248-A1DD-4750-8B80-0EB8E84F6D34}" type="presParOf" srcId="{925BFAB2-76C2-4D8A-94EF-80AD218C27E7}" destId="{D222C4FD-C2D2-49DE-9DB9-D8F7D2305D0C}" srcOrd="2" destOrd="0" presId="urn:microsoft.com/office/officeart/2005/8/layout/hierarchy1"/>
    <dgm:cxn modelId="{9FE52F6B-6836-4D22-8849-1DC29FD15864}" type="presParOf" srcId="{925BFAB2-76C2-4D8A-94EF-80AD218C27E7}" destId="{EC574881-04B5-4383-BDFB-F2C0C8CA2BC9}" srcOrd="3" destOrd="0" presId="urn:microsoft.com/office/officeart/2005/8/layout/hierarchy1"/>
    <dgm:cxn modelId="{B8947B3B-9951-49AB-A9F5-E7F5E82558BE}" type="presParOf" srcId="{EC574881-04B5-4383-BDFB-F2C0C8CA2BC9}" destId="{95C49C2B-4EC3-470B-9C27-ADB7F65E000D}" srcOrd="0" destOrd="0" presId="urn:microsoft.com/office/officeart/2005/8/layout/hierarchy1"/>
    <dgm:cxn modelId="{C305A76D-EA92-4794-9BBB-989CA3981D60}" type="presParOf" srcId="{95C49C2B-4EC3-470B-9C27-ADB7F65E000D}" destId="{A6E04CC6-733E-4505-9A12-4AA2DA57AE93}" srcOrd="0" destOrd="0" presId="urn:microsoft.com/office/officeart/2005/8/layout/hierarchy1"/>
    <dgm:cxn modelId="{4D7910A3-77CC-4728-9CF4-E8059739C0D0}" type="presParOf" srcId="{95C49C2B-4EC3-470B-9C27-ADB7F65E000D}" destId="{739F4E67-3DF0-4866-973C-32797186FDDB}" srcOrd="1" destOrd="0" presId="urn:microsoft.com/office/officeart/2005/8/layout/hierarchy1"/>
    <dgm:cxn modelId="{67DAA963-C621-4618-A12E-450339AE118C}" type="presParOf" srcId="{EC574881-04B5-4383-BDFB-F2C0C8CA2BC9}" destId="{561968BB-9720-44F1-8870-E0A63AC0E5BB}" srcOrd="1" destOrd="0" presId="urn:microsoft.com/office/officeart/2005/8/layout/hierarchy1"/>
    <dgm:cxn modelId="{92E40FA4-2938-4512-83CD-50ADF2EECE05}" type="presParOf" srcId="{561968BB-9720-44F1-8870-E0A63AC0E5BB}" destId="{92D6EE13-D47B-4342-A946-3619F1BEBEF4}" srcOrd="0" destOrd="0" presId="urn:microsoft.com/office/officeart/2005/8/layout/hierarchy1"/>
    <dgm:cxn modelId="{91DDB009-2FB3-4839-9072-208911DBC864}" type="presParOf" srcId="{561968BB-9720-44F1-8870-E0A63AC0E5BB}" destId="{A6C0AC62-A9D5-415D-9D54-77472120E7E8}" srcOrd="1" destOrd="0" presId="urn:microsoft.com/office/officeart/2005/8/layout/hierarchy1"/>
    <dgm:cxn modelId="{DEA33394-9ACB-4C21-A7B4-C6F430B77FAF}" type="presParOf" srcId="{A6C0AC62-A9D5-415D-9D54-77472120E7E8}" destId="{F3D574FC-90E3-4B74-A343-2E7E44F27864}" srcOrd="0" destOrd="0" presId="urn:microsoft.com/office/officeart/2005/8/layout/hierarchy1"/>
    <dgm:cxn modelId="{9312D502-F8A5-4A82-9BE7-2C29C36972F7}" type="presParOf" srcId="{F3D574FC-90E3-4B74-A343-2E7E44F27864}" destId="{1D62ED36-B58D-4864-B29A-A56881315000}" srcOrd="0" destOrd="0" presId="urn:microsoft.com/office/officeart/2005/8/layout/hierarchy1"/>
    <dgm:cxn modelId="{431A7008-659C-4D74-BBE1-5D3302D8E6B7}" type="presParOf" srcId="{F3D574FC-90E3-4B74-A343-2E7E44F27864}" destId="{E665D33C-0E15-405B-8B58-6E98D1DED46C}" srcOrd="1" destOrd="0" presId="urn:microsoft.com/office/officeart/2005/8/layout/hierarchy1"/>
    <dgm:cxn modelId="{95E6EFAC-AFEB-44A9-8F19-09548C4C108B}" type="presParOf" srcId="{A6C0AC62-A9D5-415D-9D54-77472120E7E8}" destId="{EE7C1DA1-579B-4148-AA4C-95E7DF3AB458}" srcOrd="1" destOrd="0" presId="urn:microsoft.com/office/officeart/2005/8/layout/hierarchy1"/>
    <dgm:cxn modelId="{EF3A8D83-1536-4E48-9F08-E3211346E78D}" type="presParOf" srcId="{561968BB-9720-44F1-8870-E0A63AC0E5BB}" destId="{913A38EA-1D60-4DC7-9D62-5F77C75EF580}" srcOrd="2" destOrd="0" presId="urn:microsoft.com/office/officeart/2005/8/layout/hierarchy1"/>
    <dgm:cxn modelId="{B049739E-11E7-4718-BDFB-131A98FFA8D1}" type="presParOf" srcId="{561968BB-9720-44F1-8870-E0A63AC0E5BB}" destId="{CDA3B717-7B9D-4CB0-B014-2EA5F4C8F6E4}" srcOrd="3" destOrd="0" presId="urn:microsoft.com/office/officeart/2005/8/layout/hierarchy1"/>
    <dgm:cxn modelId="{DAC2FE43-951E-465F-9B79-198A1DE621DD}" type="presParOf" srcId="{CDA3B717-7B9D-4CB0-B014-2EA5F4C8F6E4}" destId="{D70E641D-60E7-4373-AEF6-911B67AE52E5}" srcOrd="0" destOrd="0" presId="urn:microsoft.com/office/officeart/2005/8/layout/hierarchy1"/>
    <dgm:cxn modelId="{8813BD3C-BD59-43FB-AD08-8539ECFA3AD8}" type="presParOf" srcId="{D70E641D-60E7-4373-AEF6-911B67AE52E5}" destId="{B3C8A9F9-906F-40B9-8B83-ACF683B742C2}" srcOrd="0" destOrd="0" presId="urn:microsoft.com/office/officeart/2005/8/layout/hierarchy1"/>
    <dgm:cxn modelId="{E64CD3CA-35F0-4FCD-A6A6-01D2B418DE1E}" type="presParOf" srcId="{D70E641D-60E7-4373-AEF6-911B67AE52E5}" destId="{4A20E3BC-2D86-45B6-989C-836B8D2CCE1D}" srcOrd="1" destOrd="0" presId="urn:microsoft.com/office/officeart/2005/8/layout/hierarchy1"/>
    <dgm:cxn modelId="{C64221FC-9DCF-4AC4-8DB8-D7446A0E9D22}" type="presParOf" srcId="{CDA3B717-7B9D-4CB0-B014-2EA5F4C8F6E4}" destId="{866AA2B6-C683-496B-A042-F76C17D5FC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dgm:style>
          <a:lnRef idx="1">
            <a:schemeClr val="dk1"/>
          </a:lnRef>
          <a:fillRef idx="2">
            <a:schemeClr val="dk1"/>
          </a:fillRef>
          <a:effectRef idx="1">
            <a:schemeClr val="dk1"/>
          </a:effectRef>
          <a:fontRef idx="minor">
            <a:schemeClr val="dk1"/>
          </a:fontRef>
        </dgm:style>
      </dgm:prSet>
      <dgm:spPr/>
      <dgm:t>
        <a:bodyPr/>
        <a:lstStyle/>
        <a:p>
          <a:pPr rtl="1"/>
          <a:r>
            <a:rPr lang="ar-IQ" b="1" dirty="0"/>
            <a:t>عناصر اللامركزية الادارية </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استقلالية وعدم خضوع كامل للمركز مع وجود اشراف ورقابة مركزية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t>مجالس محلية منتخبة</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dirty="0"/>
            <a:t>وجود</a:t>
          </a:r>
          <a:r>
            <a:rPr lang="ar-IQ" sz="2400" b="1" baseline="0" dirty="0"/>
            <a:t> مصالح محلية الى جانب مصالح وطنية </a:t>
          </a:r>
          <a:endParaRPr lang="ar-IQ" sz="2400" b="1" dirty="0"/>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43E52B28-4CAB-45F8-8CDD-3CB308993758}" type="presOf" srcId="{BFCE6CC9-C442-486A-B4D8-81E32629D27C}" destId="{7C0F8789-3D22-4E79-A7A5-EEBAA25EF704}" srcOrd="1" destOrd="0" presId="urn:microsoft.com/office/officeart/2005/8/layout/orgChart1"/>
    <dgm:cxn modelId="{720DDD47-A179-44EB-A417-4B6DC1369B50}" type="presOf" srcId="{4C3A0FFA-CB0C-4429-8250-4AC39B6B8F31}" destId="{515182A4-FE23-4C0E-AF2A-CC97A5BB2AF9}" srcOrd="1"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30754750-F57F-438F-959C-B4519BB42423}" type="presOf" srcId="{BEB31BEE-EA4B-4994-A299-DF8BF07C1B78}" destId="{67C2E9E1-DC6E-464F-AC4F-A47328B3A1D6}" srcOrd="1" destOrd="0" presId="urn:microsoft.com/office/officeart/2005/8/layout/orgChart1"/>
    <dgm:cxn modelId="{C56AB97B-B505-4E91-A6A6-44570A6F5916}" type="presOf" srcId="{EAEECF0E-4EF1-4A73-98E4-CF8679ACC460}" destId="{4CD033F3-D643-418E-AEFE-50E259CAB7C0}" srcOrd="0"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67D4819C-D450-4E88-8843-D68B474DD155}" type="presOf" srcId="{10D45AFF-2F39-40A6-9FB0-50E0587FE5E9}" destId="{46E5A831-6665-4276-AAB2-9907C4901627}"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366AC2A8-E9C1-4D75-8F42-64B762947B71}" type="presOf" srcId="{FBFAD21C-77C1-4984-954A-FC3E10E04288}" destId="{BF4A2056-21F8-4E44-9EF5-E50622138304}" srcOrd="0" destOrd="0" presId="urn:microsoft.com/office/officeart/2005/8/layout/orgChart1"/>
    <dgm:cxn modelId="{3EFB0EB6-BDDD-4A40-A844-DF6656299316}" type="presOf" srcId="{EAEECF0E-4EF1-4A73-98E4-CF8679ACC460}" destId="{9D7666D2-8F3A-4D89-83BC-FF9008E3C640}" srcOrd="1" destOrd="0" presId="urn:microsoft.com/office/officeart/2005/8/layout/orgChart1"/>
    <dgm:cxn modelId="{92AFBDBB-BDDE-45A8-B6E7-4BAF4D25DFD4}" type="presOf" srcId="{2DA9EF2F-76CC-46D9-9FE9-188AA50C57C4}" destId="{30F420D9-8682-4D4D-A54B-A25923F95D1D}" srcOrd="0" destOrd="0" presId="urn:microsoft.com/office/officeart/2005/8/layout/orgChart1"/>
    <dgm:cxn modelId="{7A29BABD-B85C-4925-99EB-77119BECD107}" type="presOf" srcId="{BEB31BEE-EA4B-4994-A299-DF8BF07C1B78}" destId="{17CA62CD-E6BA-4EF8-A475-AE1AC784EEC9}" srcOrd="0" destOrd="0" presId="urn:microsoft.com/office/officeart/2005/8/layout/orgChart1"/>
    <dgm:cxn modelId="{E0D37FC0-88F5-45D4-ADAC-E82119B798E6}" type="presOf" srcId="{499FBE5E-8227-4FC2-BEBE-872E4856CC4E}" destId="{B14D016D-454C-4C61-82A7-2EF13A54268A}"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E4EDFFC7-67DF-4A58-97FC-C89D99DD3DE7}" type="presOf" srcId="{4C3A0FFA-CB0C-4429-8250-4AC39B6B8F31}" destId="{D08A164E-E80A-47B9-AF9A-40D79040EAB7}" srcOrd="0" destOrd="0" presId="urn:microsoft.com/office/officeart/2005/8/layout/orgChart1"/>
    <dgm:cxn modelId="{556B28D2-FC0B-4484-9CCC-408B63C7123C}" type="presOf" srcId="{BFCE6CC9-C442-486A-B4D8-81E32629D27C}" destId="{1E89AB70-C9DC-4E8B-9F17-447A8CE1425B}" srcOrd="0" destOrd="0" presId="urn:microsoft.com/office/officeart/2005/8/layout/orgChart1"/>
    <dgm:cxn modelId="{A73E91FC-34C8-4D7D-9354-C98BFB233748}" type="presParOf" srcId="{30F420D9-8682-4D4D-A54B-A25923F95D1D}" destId="{00D9099A-32EA-44C0-8843-9E226C01DC20}" srcOrd="0" destOrd="0" presId="urn:microsoft.com/office/officeart/2005/8/layout/orgChart1"/>
    <dgm:cxn modelId="{8DEAFD23-8756-475B-848B-005ECFB8778F}" type="presParOf" srcId="{00D9099A-32EA-44C0-8843-9E226C01DC20}" destId="{A65DB6DA-10FC-471F-9477-A3C8404044AF}" srcOrd="0" destOrd="0" presId="urn:microsoft.com/office/officeart/2005/8/layout/orgChart1"/>
    <dgm:cxn modelId="{D0F24ADE-44C5-4B00-963B-B75E38A08A47}" type="presParOf" srcId="{A65DB6DA-10FC-471F-9477-A3C8404044AF}" destId="{1E89AB70-C9DC-4E8B-9F17-447A8CE1425B}" srcOrd="0" destOrd="0" presId="urn:microsoft.com/office/officeart/2005/8/layout/orgChart1"/>
    <dgm:cxn modelId="{02CDEFA6-5802-4D9D-B919-857E33A5E9D7}" type="presParOf" srcId="{A65DB6DA-10FC-471F-9477-A3C8404044AF}" destId="{7C0F8789-3D22-4E79-A7A5-EEBAA25EF704}" srcOrd="1" destOrd="0" presId="urn:microsoft.com/office/officeart/2005/8/layout/orgChart1"/>
    <dgm:cxn modelId="{4A131693-6A12-4BED-A920-E318BA35FB15}" type="presParOf" srcId="{00D9099A-32EA-44C0-8843-9E226C01DC20}" destId="{88F0EAC7-8C5E-4382-89ED-D9FCB36E7609}" srcOrd="1" destOrd="0" presId="urn:microsoft.com/office/officeart/2005/8/layout/orgChart1"/>
    <dgm:cxn modelId="{F5926D6A-4E0B-42F9-A48D-942065919009}" type="presParOf" srcId="{88F0EAC7-8C5E-4382-89ED-D9FCB36E7609}" destId="{B14D016D-454C-4C61-82A7-2EF13A54268A}" srcOrd="0" destOrd="0" presId="urn:microsoft.com/office/officeart/2005/8/layout/orgChart1"/>
    <dgm:cxn modelId="{7757CD35-787A-4565-8220-5EAF96C14C24}" type="presParOf" srcId="{88F0EAC7-8C5E-4382-89ED-D9FCB36E7609}" destId="{E9BB451B-5BDB-4954-8D71-416F252C0A3B}" srcOrd="1" destOrd="0" presId="urn:microsoft.com/office/officeart/2005/8/layout/orgChart1"/>
    <dgm:cxn modelId="{44DC5D84-5FD4-442F-ABE8-88D715EFDCCC}" type="presParOf" srcId="{E9BB451B-5BDB-4954-8D71-416F252C0A3B}" destId="{DA1A9874-056A-4871-907B-9A5843257FF9}" srcOrd="0" destOrd="0" presId="urn:microsoft.com/office/officeart/2005/8/layout/orgChart1"/>
    <dgm:cxn modelId="{2308948D-E685-406C-B959-167A4B6E709C}" type="presParOf" srcId="{DA1A9874-056A-4871-907B-9A5843257FF9}" destId="{4CD033F3-D643-418E-AEFE-50E259CAB7C0}" srcOrd="0" destOrd="0" presId="urn:microsoft.com/office/officeart/2005/8/layout/orgChart1"/>
    <dgm:cxn modelId="{97343B50-74DC-4367-9500-25D1C82802AC}" type="presParOf" srcId="{DA1A9874-056A-4871-907B-9A5843257FF9}" destId="{9D7666D2-8F3A-4D89-83BC-FF9008E3C640}" srcOrd="1" destOrd="0" presId="urn:microsoft.com/office/officeart/2005/8/layout/orgChart1"/>
    <dgm:cxn modelId="{D63C8E77-574D-49A8-962F-15701E621002}" type="presParOf" srcId="{E9BB451B-5BDB-4954-8D71-416F252C0A3B}" destId="{AA054F46-67B2-4974-8E88-CB5CCD2CAF2F}" srcOrd="1" destOrd="0" presId="urn:microsoft.com/office/officeart/2005/8/layout/orgChart1"/>
    <dgm:cxn modelId="{DEA927EC-49B1-418B-A1C2-42E1CB244C13}" type="presParOf" srcId="{E9BB451B-5BDB-4954-8D71-416F252C0A3B}" destId="{61FCFE8E-6B6B-4CFD-AB1E-D83CCE6CE86D}" srcOrd="2" destOrd="0" presId="urn:microsoft.com/office/officeart/2005/8/layout/orgChart1"/>
    <dgm:cxn modelId="{5C98772F-D1EE-47BC-9755-17B5EB1967D6}" type="presParOf" srcId="{88F0EAC7-8C5E-4382-89ED-D9FCB36E7609}" destId="{46E5A831-6665-4276-AAB2-9907C4901627}" srcOrd="2" destOrd="0" presId="urn:microsoft.com/office/officeart/2005/8/layout/orgChart1"/>
    <dgm:cxn modelId="{F80CAC36-2FDA-4797-A25F-2E9083CAF721}" type="presParOf" srcId="{88F0EAC7-8C5E-4382-89ED-D9FCB36E7609}" destId="{F75BAC09-C2A3-4145-91EC-5F0BA748FD95}" srcOrd="3" destOrd="0" presId="urn:microsoft.com/office/officeart/2005/8/layout/orgChart1"/>
    <dgm:cxn modelId="{379D4C7C-B544-427C-8B0E-E24EB24F0776}" type="presParOf" srcId="{F75BAC09-C2A3-4145-91EC-5F0BA748FD95}" destId="{C816FD2E-DBAF-467A-89FB-DDB722331F77}" srcOrd="0" destOrd="0" presId="urn:microsoft.com/office/officeart/2005/8/layout/orgChart1"/>
    <dgm:cxn modelId="{25C4477F-88BD-4A82-8AEC-FA135F2AD725}" type="presParOf" srcId="{C816FD2E-DBAF-467A-89FB-DDB722331F77}" destId="{D08A164E-E80A-47B9-AF9A-40D79040EAB7}" srcOrd="0" destOrd="0" presId="urn:microsoft.com/office/officeart/2005/8/layout/orgChart1"/>
    <dgm:cxn modelId="{183BF3BF-8E62-479B-B7FF-9BF1998C312E}" type="presParOf" srcId="{C816FD2E-DBAF-467A-89FB-DDB722331F77}" destId="{515182A4-FE23-4C0E-AF2A-CC97A5BB2AF9}" srcOrd="1" destOrd="0" presId="urn:microsoft.com/office/officeart/2005/8/layout/orgChart1"/>
    <dgm:cxn modelId="{C87779C0-8623-41E0-98B9-F6A8AFC84877}" type="presParOf" srcId="{F75BAC09-C2A3-4145-91EC-5F0BA748FD95}" destId="{64C527E9-082E-426C-8C74-4ED9D21EAF84}" srcOrd="1" destOrd="0" presId="urn:microsoft.com/office/officeart/2005/8/layout/orgChart1"/>
    <dgm:cxn modelId="{B6DA758A-102C-40D3-A88E-4EAFFC3FE418}" type="presParOf" srcId="{F75BAC09-C2A3-4145-91EC-5F0BA748FD95}" destId="{F1BA253D-DE8E-4470-B7F3-952EF2CD7DFD}" srcOrd="2" destOrd="0" presId="urn:microsoft.com/office/officeart/2005/8/layout/orgChart1"/>
    <dgm:cxn modelId="{091B278B-6E2A-4EB3-A70A-EF5162F12C2E}" type="presParOf" srcId="{88F0EAC7-8C5E-4382-89ED-D9FCB36E7609}" destId="{BF4A2056-21F8-4E44-9EF5-E50622138304}" srcOrd="4" destOrd="0" presId="urn:microsoft.com/office/officeart/2005/8/layout/orgChart1"/>
    <dgm:cxn modelId="{1460F677-93DD-41D1-8527-9A90BE6FC2B7}" type="presParOf" srcId="{88F0EAC7-8C5E-4382-89ED-D9FCB36E7609}" destId="{FE6D2762-B9E9-449D-96D8-793DE97D084E}" srcOrd="5" destOrd="0" presId="urn:microsoft.com/office/officeart/2005/8/layout/orgChart1"/>
    <dgm:cxn modelId="{21EFAF58-3BE0-489A-87EE-032FE144703E}" type="presParOf" srcId="{FE6D2762-B9E9-449D-96D8-793DE97D084E}" destId="{A4C87133-80FE-42C6-853F-6A0F92181FB1}" srcOrd="0" destOrd="0" presId="urn:microsoft.com/office/officeart/2005/8/layout/orgChart1"/>
    <dgm:cxn modelId="{0BD42052-B8DA-465C-B2E4-CA3334650EA0}" type="presParOf" srcId="{A4C87133-80FE-42C6-853F-6A0F92181FB1}" destId="{17CA62CD-E6BA-4EF8-A475-AE1AC784EEC9}" srcOrd="0" destOrd="0" presId="urn:microsoft.com/office/officeart/2005/8/layout/orgChart1"/>
    <dgm:cxn modelId="{8C193232-ED67-4BC6-B7E2-ACA499F6592A}" type="presParOf" srcId="{A4C87133-80FE-42C6-853F-6A0F92181FB1}" destId="{67C2E9E1-DC6E-464F-AC4F-A47328B3A1D6}" srcOrd="1" destOrd="0" presId="urn:microsoft.com/office/officeart/2005/8/layout/orgChart1"/>
    <dgm:cxn modelId="{8881AB15-B3E0-4CFE-8439-D5A670604619}" type="presParOf" srcId="{FE6D2762-B9E9-449D-96D8-793DE97D084E}" destId="{EF61C7F2-F8BD-486B-A80D-E86B8327F05E}" srcOrd="1" destOrd="0" presId="urn:microsoft.com/office/officeart/2005/8/layout/orgChart1"/>
    <dgm:cxn modelId="{E157B084-88DD-45E0-AB2D-0A95B6EADD92}" type="presParOf" srcId="{FE6D2762-B9E9-449D-96D8-793DE97D084E}" destId="{38D99C9A-8FE3-4E9B-9787-A886FED64332}" srcOrd="2" destOrd="0" presId="urn:microsoft.com/office/officeart/2005/8/layout/orgChart1"/>
    <dgm:cxn modelId="{7CC8BC63-EFAA-470B-8D54-5D8AFA0D4C59}"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b="1" baseline="0" dirty="0">
              <a:cs typeface="Ali_K_Samik" pitchFamily="2" charset="-78"/>
            </a:rPr>
            <a:t>رةطةزةكاني ناناوةندي كارطيَري</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baseline="0" dirty="0">
              <a:cs typeface="Ali_K_Samik" pitchFamily="2" charset="-78"/>
            </a:rPr>
            <a:t>سةربةخؤيي و نةبووني ملكةضي تةواو لةطةلَ سةرثةرشتي و ضاوديَري ناوةند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3200" b="1" baseline="0" dirty="0">
              <a:cs typeface="Ali_K_Samik" pitchFamily="2" charset="-78"/>
            </a:rPr>
            <a:t>ئةنجومةني خؤجيَيي هةلَبذيَراو </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baseline="0" dirty="0">
              <a:cs typeface="Ali_K_Samik" pitchFamily="2" charset="-78"/>
            </a:rPr>
            <a:t>بووني بةرذةوةندي ناوخؤيي لة ثالَ بةرذةوةندي نيشتماني</a:t>
          </a:r>
          <a:endParaRPr lang="ar-IQ" sz="2400" b="1" dirty="0">
            <a:cs typeface="Ali_K_Samik" pitchFamily="2" charset="-78"/>
          </a:endParaRPr>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DE2EB526-C0D7-4F17-AD58-49D2B76A4FF9}" type="presOf" srcId="{EAEECF0E-4EF1-4A73-98E4-CF8679ACC460}" destId="{9D7666D2-8F3A-4D89-83BC-FF9008E3C640}" srcOrd="1" destOrd="0" presId="urn:microsoft.com/office/officeart/2005/8/layout/orgChart1"/>
    <dgm:cxn modelId="{73C9C968-66B3-45DC-84CC-BBD0532EC6CE}" type="presOf" srcId="{499FBE5E-8227-4FC2-BEBE-872E4856CC4E}" destId="{B14D016D-454C-4C61-82A7-2EF13A54268A}" srcOrd="0" destOrd="0" presId="urn:microsoft.com/office/officeart/2005/8/layout/orgChart1"/>
    <dgm:cxn modelId="{E04CCB69-2454-47D0-978E-3A6FF8E7B441}" type="presOf" srcId="{4C3A0FFA-CB0C-4429-8250-4AC39B6B8F31}" destId="{D08A164E-E80A-47B9-AF9A-40D79040EAB7}" srcOrd="0"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25F1F24E-C0A2-438E-9C92-8EC476A81A4A}" type="presOf" srcId="{BFCE6CC9-C442-486A-B4D8-81E32629D27C}" destId="{1E89AB70-C9DC-4E8B-9F17-447A8CE1425B}" srcOrd="0" destOrd="0" presId="urn:microsoft.com/office/officeart/2005/8/layout/orgChart1"/>
    <dgm:cxn modelId="{EEB3F659-B6DE-4904-838B-F7D8F553F2A4}" type="presOf" srcId="{BFCE6CC9-C442-486A-B4D8-81E32629D27C}" destId="{7C0F8789-3D22-4E79-A7A5-EEBAA25EF704}" srcOrd="1"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0DCD9797-756E-4061-AA06-D1EAF79B3D91}" type="presOf" srcId="{FBFAD21C-77C1-4984-954A-FC3E10E04288}" destId="{BF4A2056-21F8-4E44-9EF5-E50622138304}" srcOrd="0" destOrd="0" presId="urn:microsoft.com/office/officeart/2005/8/layout/orgChart1"/>
    <dgm:cxn modelId="{72CB2C9C-22E0-4FCC-8165-C5C7E87CE4ED}" type="presOf" srcId="{2DA9EF2F-76CC-46D9-9FE9-188AA50C57C4}" destId="{30F420D9-8682-4D4D-A54B-A25923F95D1D}"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AEE956A9-FE84-4C32-B3E7-E2B4DDE5205A}" type="presOf" srcId="{10D45AFF-2F39-40A6-9FB0-50E0587FE5E9}" destId="{46E5A831-6665-4276-AAB2-9907C4901627}" srcOrd="0" destOrd="0" presId="urn:microsoft.com/office/officeart/2005/8/layout/orgChart1"/>
    <dgm:cxn modelId="{BF5A9AA9-AB48-4EFB-B591-FF9887CB89C7}" type="presOf" srcId="{EAEECF0E-4EF1-4A73-98E4-CF8679ACC460}" destId="{4CD033F3-D643-418E-AEFE-50E259CAB7C0}"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06C9C7C8-A389-4985-AD17-F76F24078521}" type="presOf" srcId="{4C3A0FFA-CB0C-4429-8250-4AC39B6B8F31}" destId="{515182A4-FE23-4C0E-AF2A-CC97A5BB2AF9}" srcOrd="1" destOrd="0" presId="urn:microsoft.com/office/officeart/2005/8/layout/orgChart1"/>
    <dgm:cxn modelId="{67E712D9-FCAA-4FEA-8E04-FC3B0E0CE794}" type="presOf" srcId="{BEB31BEE-EA4B-4994-A299-DF8BF07C1B78}" destId="{17CA62CD-E6BA-4EF8-A475-AE1AC784EEC9}" srcOrd="0" destOrd="0" presId="urn:microsoft.com/office/officeart/2005/8/layout/orgChart1"/>
    <dgm:cxn modelId="{8EFF50E9-EBDF-4DC6-B023-30A252F86127}" type="presOf" srcId="{BEB31BEE-EA4B-4994-A299-DF8BF07C1B78}" destId="{67C2E9E1-DC6E-464F-AC4F-A47328B3A1D6}" srcOrd="1" destOrd="0" presId="urn:microsoft.com/office/officeart/2005/8/layout/orgChart1"/>
    <dgm:cxn modelId="{E22BF2AD-D838-4B7E-B4FD-8A56D67C9E7F}" type="presParOf" srcId="{30F420D9-8682-4D4D-A54B-A25923F95D1D}" destId="{00D9099A-32EA-44C0-8843-9E226C01DC20}" srcOrd="0" destOrd="0" presId="urn:microsoft.com/office/officeart/2005/8/layout/orgChart1"/>
    <dgm:cxn modelId="{EC77E880-52E5-4B6D-982D-5E73F1B0F7F5}" type="presParOf" srcId="{00D9099A-32EA-44C0-8843-9E226C01DC20}" destId="{A65DB6DA-10FC-471F-9477-A3C8404044AF}" srcOrd="0" destOrd="0" presId="urn:microsoft.com/office/officeart/2005/8/layout/orgChart1"/>
    <dgm:cxn modelId="{A74D6FC5-0941-4538-8E10-09F34B5BAD92}" type="presParOf" srcId="{A65DB6DA-10FC-471F-9477-A3C8404044AF}" destId="{1E89AB70-C9DC-4E8B-9F17-447A8CE1425B}" srcOrd="0" destOrd="0" presId="urn:microsoft.com/office/officeart/2005/8/layout/orgChart1"/>
    <dgm:cxn modelId="{4F492F1D-0CD9-412C-8F3B-DCE9870F0FC7}" type="presParOf" srcId="{A65DB6DA-10FC-471F-9477-A3C8404044AF}" destId="{7C0F8789-3D22-4E79-A7A5-EEBAA25EF704}" srcOrd="1" destOrd="0" presId="urn:microsoft.com/office/officeart/2005/8/layout/orgChart1"/>
    <dgm:cxn modelId="{D15B9723-BAD7-4693-B10B-30F6C7C4274F}" type="presParOf" srcId="{00D9099A-32EA-44C0-8843-9E226C01DC20}" destId="{88F0EAC7-8C5E-4382-89ED-D9FCB36E7609}" srcOrd="1" destOrd="0" presId="urn:microsoft.com/office/officeart/2005/8/layout/orgChart1"/>
    <dgm:cxn modelId="{E050FF19-F7B3-4DA7-BBAA-34105CE29702}" type="presParOf" srcId="{88F0EAC7-8C5E-4382-89ED-D9FCB36E7609}" destId="{B14D016D-454C-4C61-82A7-2EF13A54268A}" srcOrd="0" destOrd="0" presId="urn:microsoft.com/office/officeart/2005/8/layout/orgChart1"/>
    <dgm:cxn modelId="{7617E530-2C1C-4829-A801-B61071A646D5}" type="presParOf" srcId="{88F0EAC7-8C5E-4382-89ED-D9FCB36E7609}" destId="{E9BB451B-5BDB-4954-8D71-416F252C0A3B}" srcOrd="1" destOrd="0" presId="urn:microsoft.com/office/officeart/2005/8/layout/orgChart1"/>
    <dgm:cxn modelId="{0A97362A-ED6E-4E36-8F2D-CE78756E5AD2}" type="presParOf" srcId="{E9BB451B-5BDB-4954-8D71-416F252C0A3B}" destId="{DA1A9874-056A-4871-907B-9A5843257FF9}" srcOrd="0" destOrd="0" presId="urn:microsoft.com/office/officeart/2005/8/layout/orgChart1"/>
    <dgm:cxn modelId="{2E200634-6695-4804-95CC-F22F5CBE2AEA}" type="presParOf" srcId="{DA1A9874-056A-4871-907B-9A5843257FF9}" destId="{4CD033F3-D643-418E-AEFE-50E259CAB7C0}" srcOrd="0" destOrd="0" presId="urn:microsoft.com/office/officeart/2005/8/layout/orgChart1"/>
    <dgm:cxn modelId="{0CA7539A-5A25-4A8C-A6D3-F5CC2CE1F4F5}" type="presParOf" srcId="{DA1A9874-056A-4871-907B-9A5843257FF9}" destId="{9D7666D2-8F3A-4D89-83BC-FF9008E3C640}" srcOrd="1" destOrd="0" presId="urn:microsoft.com/office/officeart/2005/8/layout/orgChart1"/>
    <dgm:cxn modelId="{46BF0730-A37C-4BC5-A6EF-87A40C80EBD7}" type="presParOf" srcId="{E9BB451B-5BDB-4954-8D71-416F252C0A3B}" destId="{AA054F46-67B2-4974-8E88-CB5CCD2CAF2F}" srcOrd="1" destOrd="0" presId="urn:microsoft.com/office/officeart/2005/8/layout/orgChart1"/>
    <dgm:cxn modelId="{FABFABCE-F1B2-47B7-8D3A-0D7C7B4F8367}" type="presParOf" srcId="{E9BB451B-5BDB-4954-8D71-416F252C0A3B}" destId="{61FCFE8E-6B6B-4CFD-AB1E-D83CCE6CE86D}" srcOrd="2" destOrd="0" presId="urn:microsoft.com/office/officeart/2005/8/layout/orgChart1"/>
    <dgm:cxn modelId="{752E4AC7-EDBE-4E42-9A43-FF66AB0EB353}" type="presParOf" srcId="{88F0EAC7-8C5E-4382-89ED-D9FCB36E7609}" destId="{46E5A831-6665-4276-AAB2-9907C4901627}" srcOrd="2" destOrd="0" presId="urn:microsoft.com/office/officeart/2005/8/layout/orgChart1"/>
    <dgm:cxn modelId="{6195C72B-4A31-4637-86B6-91D97BAC949E}" type="presParOf" srcId="{88F0EAC7-8C5E-4382-89ED-D9FCB36E7609}" destId="{F75BAC09-C2A3-4145-91EC-5F0BA748FD95}" srcOrd="3" destOrd="0" presId="urn:microsoft.com/office/officeart/2005/8/layout/orgChart1"/>
    <dgm:cxn modelId="{9858EA14-E494-410C-90F0-2A8877A4CE1E}" type="presParOf" srcId="{F75BAC09-C2A3-4145-91EC-5F0BA748FD95}" destId="{C816FD2E-DBAF-467A-89FB-DDB722331F77}" srcOrd="0" destOrd="0" presId="urn:microsoft.com/office/officeart/2005/8/layout/orgChart1"/>
    <dgm:cxn modelId="{5B8C3BD0-595C-41A4-B1E2-EE015EF2E397}" type="presParOf" srcId="{C816FD2E-DBAF-467A-89FB-DDB722331F77}" destId="{D08A164E-E80A-47B9-AF9A-40D79040EAB7}" srcOrd="0" destOrd="0" presId="urn:microsoft.com/office/officeart/2005/8/layout/orgChart1"/>
    <dgm:cxn modelId="{C84D559B-6283-4432-81A1-523C2DF6DAA7}" type="presParOf" srcId="{C816FD2E-DBAF-467A-89FB-DDB722331F77}" destId="{515182A4-FE23-4C0E-AF2A-CC97A5BB2AF9}" srcOrd="1" destOrd="0" presId="urn:microsoft.com/office/officeart/2005/8/layout/orgChart1"/>
    <dgm:cxn modelId="{E7AA7A1C-F686-41DD-B17C-816F07D7CC47}" type="presParOf" srcId="{F75BAC09-C2A3-4145-91EC-5F0BA748FD95}" destId="{64C527E9-082E-426C-8C74-4ED9D21EAF84}" srcOrd="1" destOrd="0" presId="urn:microsoft.com/office/officeart/2005/8/layout/orgChart1"/>
    <dgm:cxn modelId="{09831BF0-0C07-4AE8-87F8-92530323B27D}" type="presParOf" srcId="{F75BAC09-C2A3-4145-91EC-5F0BA748FD95}" destId="{F1BA253D-DE8E-4470-B7F3-952EF2CD7DFD}" srcOrd="2" destOrd="0" presId="urn:microsoft.com/office/officeart/2005/8/layout/orgChart1"/>
    <dgm:cxn modelId="{76074B66-F9E6-4AB2-A39D-52D9BAD1530C}" type="presParOf" srcId="{88F0EAC7-8C5E-4382-89ED-D9FCB36E7609}" destId="{BF4A2056-21F8-4E44-9EF5-E50622138304}" srcOrd="4" destOrd="0" presId="urn:microsoft.com/office/officeart/2005/8/layout/orgChart1"/>
    <dgm:cxn modelId="{797E8AC6-557A-4BBD-BB66-87A4C0B5B27F}" type="presParOf" srcId="{88F0EAC7-8C5E-4382-89ED-D9FCB36E7609}" destId="{FE6D2762-B9E9-449D-96D8-793DE97D084E}" srcOrd="5" destOrd="0" presId="urn:microsoft.com/office/officeart/2005/8/layout/orgChart1"/>
    <dgm:cxn modelId="{0FB4ADDA-73B6-4CE3-A62B-BA000F6420D3}" type="presParOf" srcId="{FE6D2762-B9E9-449D-96D8-793DE97D084E}" destId="{A4C87133-80FE-42C6-853F-6A0F92181FB1}" srcOrd="0" destOrd="0" presId="urn:microsoft.com/office/officeart/2005/8/layout/orgChart1"/>
    <dgm:cxn modelId="{B0C5F59C-4F9D-4D4B-9491-95C9847FE2D3}" type="presParOf" srcId="{A4C87133-80FE-42C6-853F-6A0F92181FB1}" destId="{17CA62CD-E6BA-4EF8-A475-AE1AC784EEC9}" srcOrd="0" destOrd="0" presId="urn:microsoft.com/office/officeart/2005/8/layout/orgChart1"/>
    <dgm:cxn modelId="{BE0DAE75-A9BF-4763-8EB7-5B5C210DC576}" type="presParOf" srcId="{A4C87133-80FE-42C6-853F-6A0F92181FB1}" destId="{67C2E9E1-DC6E-464F-AC4F-A47328B3A1D6}" srcOrd="1" destOrd="0" presId="urn:microsoft.com/office/officeart/2005/8/layout/orgChart1"/>
    <dgm:cxn modelId="{F32B4C51-E001-4DB0-B7D4-CA740701E12C}" type="presParOf" srcId="{FE6D2762-B9E9-449D-96D8-793DE97D084E}" destId="{EF61C7F2-F8BD-486B-A80D-E86B8327F05E}" srcOrd="1" destOrd="0" presId="urn:microsoft.com/office/officeart/2005/8/layout/orgChart1"/>
    <dgm:cxn modelId="{1ED1A032-0EB3-46B6-A212-27B4F6E3E0AD}" type="presParOf" srcId="{FE6D2762-B9E9-449D-96D8-793DE97D084E}" destId="{38D99C9A-8FE3-4E9B-9787-A886FED64332}" srcOrd="2" destOrd="0" presId="urn:microsoft.com/office/officeart/2005/8/layout/orgChart1"/>
    <dgm:cxn modelId="{A51F4E1E-729C-4356-9609-56CA79194F5A}"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D52165-12A6-47CA-A601-F5CF1CC563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844A8D47-4BA0-425C-AF1D-0BE784B8D0F8}">
      <dgm:prSet phldrT="[Text]"/>
      <dgm:spPr/>
      <dgm:t>
        <a:bodyPr/>
        <a:lstStyle/>
        <a:p>
          <a:pPr rtl="1"/>
          <a:r>
            <a:rPr lang="ar-IQ" dirty="0"/>
            <a:t>انشاء الدولة الفدرالية</a:t>
          </a:r>
        </a:p>
      </dgm:t>
    </dgm:pt>
    <dgm:pt modelId="{8C5D27A0-1835-4902-A2A1-482A2C69999F}" type="parTrans" cxnId="{2D334BA3-3E32-4173-8664-5F9BFD2B7858}">
      <dgm:prSet/>
      <dgm:spPr/>
      <dgm:t>
        <a:bodyPr/>
        <a:lstStyle/>
        <a:p>
          <a:pPr rtl="1"/>
          <a:endParaRPr lang="ar-IQ"/>
        </a:p>
      </dgm:t>
    </dgm:pt>
    <dgm:pt modelId="{41C375E7-D3C9-4203-A783-E4FF81AC8E31}" type="sibTrans" cxnId="{2D334BA3-3E32-4173-8664-5F9BFD2B7858}">
      <dgm:prSet/>
      <dgm:spPr/>
      <dgm:t>
        <a:bodyPr/>
        <a:lstStyle/>
        <a:p>
          <a:pPr rtl="1"/>
          <a:endParaRPr lang="ar-IQ"/>
        </a:p>
      </dgm:t>
    </dgm:pt>
    <dgm:pt modelId="{405B213B-497F-413D-BFBB-F231BA5EE153}">
      <dgm:prSet phldrT="[Text]" custT="1"/>
      <dgm:spPr/>
      <dgm:t>
        <a:bodyPr/>
        <a:lstStyle/>
        <a:p>
          <a:pPr rtl="1"/>
          <a:r>
            <a:rPr lang="ar-IQ" sz="2600" dirty="0"/>
            <a:t>التفكك والاتحاد</a:t>
          </a:r>
        </a:p>
        <a:p>
          <a:pPr rtl="1"/>
          <a:r>
            <a:rPr lang="ar-IQ" sz="3600" dirty="0">
              <a:cs typeface="Ali_K_Alwand" pitchFamily="2" charset="-78"/>
            </a:rPr>
            <a:t>هةلَوةشاندنة و يةكطرتن</a:t>
          </a:r>
        </a:p>
      </dgm:t>
    </dgm:pt>
    <dgm:pt modelId="{1AC0C377-47EF-49A1-B72C-7D7DC9EA60DA}" type="parTrans" cxnId="{6D3AF6F8-5E5A-4271-B627-DC5E0D28BFDC}">
      <dgm:prSet/>
      <dgm:spPr/>
      <dgm:t>
        <a:bodyPr/>
        <a:lstStyle/>
        <a:p>
          <a:pPr rtl="1"/>
          <a:endParaRPr lang="ar-IQ"/>
        </a:p>
      </dgm:t>
    </dgm:pt>
    <dgm:pt modelId="{075C91A6-F576-40DC-83CC-9B3F304820C1}" type="sibTrans" cxnId="{6D3AF6F8-5E5A-4271-B627-DC5E0D28BFDC}">
      <dgm:prSet/>
      <dgm:spPr/>
      <dgm:t>
        <a:bodyPr/>
        <a:lstStyle/>
        <a:p>
          <a:pPr rtl="1"/>
          <a:endParaRPr lang="ar-IQ"/>
        </a:p>
      </dgm:t>
    </dgm:pt>
    <dgm:pt modelId="{F46E3887-9E1D-477D-99F0-5533BF457D8A}">
      <dgm:prSet phldrT="[Text]" custT="1"/>
      <dgm:spPr/>
      <dgm:t>
        <a:bodyPr/>
        <a:lstStyle/>
        <a:p>
          <a:pPr rtl="1"/>
          <a:r>
            <a:rPr lang="ar-IQ" sz="2600" dirty="0"/>
            <a:t>الاتحاد</a:t>
          </a:r>
        </a:p>
        <a:p>
          <a:pPr rtl="1"/>
          <a:r>
            <a:rPr lang="ar-IQ" sz="4400" dirty="0">
              <a:cs typeface="Ali_K_Alwand" pitchFamily="2" charset="-78"/>
            </a:rPr>
            <a:t>يةكطرتن </a:t>
          </a:r>
          <a:endParaRPr lang="ar-IQ" sz="2600" dirty="0">
            <a:cs typeface="Ali_K_Alwand" pitchFamily="2" charset="-78"/>
          </a:endParaRPr>
        </a:p>
      </dgm:t>
    </dgm:pt>
    <dgm:pt modelId="{AE4242DE-6858-4BB7-AD2C-664C1E7220F5}" type="parTrans" cxnId="{478B8991-F906-4206-97AE-81CE128F2709}">
      <dgm:prSet/>
      <dgm:spPr/>
      <dgm:t>
        <a:bodyPr/>
        <a:lstStyle/>
        <a:p>
          <a:pPr rtl="1"/>
          <a:endParaRPr lang="ar-IQ"/>
        </a:p>
      </dgm:t>
    </dgm:pt>
    <dgm:pt modelId="{5A42DF44-D8B8-41B0-A149-488E837AFD79}" type="sibTrans" cxnId="{478B8991-F906-4206-97AE-81CE128F2709}">
      <dgm:prSet/>
      <dgm:spPr/>
      <dgm:t>
        <a:bodyPr/>
        <a:lstStyle/>
        <a:p>
          <a:pPr rtl="1"/>
          <a:endParaRPr lang="ar-IQ"/>
        </a:p>
      </dgm:t>
    </dgm:pt>
    <dgm:pt modelId="{A0D169B2-06B4-4746-B071-F6337C9FF4CF}" type="pres">
      <dgm:prSet presAssocID="{0DD52165-12A6-47CA-A601-F5CF1CC56378}" presName="hierChild1" presStyleCnt="0">
        <dgm:presLayoutVars>
          <dgm:chPref val="1"/>
          <dgm:dir/>
          <dgm:animOne val="branch"/>
          <dgm:animLvl val="lvl"/>
          <dgm:resizeHandles/>
        </dgm:presLayoutVars>
      </dgm:prSet>
      <dgm:spPr/>
    </dgm:pt>
    <dgm:pt modelId="{6CC54B47-5252-4D23-B3B9-B07F8D0B95DE}" type="pres">
      <dgm:prSet presAssocID="{844A8D47-4BA0-425C-AF1D-0BE784B8D0F8}" presName="hierRoot1" presStyleCnt="0"/>
      <dgm:spPr/>
    </dgm:pt>
    <dgm:pt modelId="{DD5106A8-C645-45C8-9642-3071DCBBA652}" type="pres">
      <dgm:prSet presAssocID="{844A8D47-4BA0-425C-AF1D-0BE784B8D0F8}" presName="composite" presStyleCnt="0"/>
      <dgm:spPr/>
    </dgm:pt>
    <dgm:pt modelId="{407A4BF0-FF61-419F-9ED2-6850626EB0C8}" type="pres">
      <dgm:prSet presAssocID="{844A8D47-4BA0-425C-AF1D-0BE784B8D0F8}" presName="background" presStyleLbl="node0" presStyleIdx="0" presStyleCnt="1"/>
      <dgm:spPr/>
    </dgm:pt>
    <dgm:pt modelId="{39BAC3D5-3F7D-418E-B848-09DDEF4B32FB}" type="pres">
      <dgm:prSet presAssocID="{844A8D47-4BA0-425C-AF1D-0BE784B8D0F8}" presName="text" presStyleLbl="fgAcc0" presStyleIdx="0" presStyleCnt="1">
        <dgm:presLayoutVars>
          <dgm:chPref val="3"/>
        </dgm:presLayoutVars>
      </dgm:prSet>
      <dgm:spPr/>
    </dgm:pt>
    <dgm:pt modelId="{E624FAAB-D088-4B09-B74E-E4900DFAE676}" type="pres">
      <dgm:prSet presAssocID="{844A8D47-4BA0-425C-AF1D-0BE784B8D0F8}" presName="hierChild2" presStyleCnt="0"/>
      <dgm:spPr/>
    </dgm:pt>
    <dgm:pt modelId="{421D9796-6D20-4B4F-9564-54EC785F8708}" type="pres">
      <dgm:prSet presAssocID="{1AC0C377-47EF-49A1-B72C-7D7DC9EA60DA}" presName="Name10" presStyleLbl="parChTrans1D2" presStyleIdx="0" presStyleCnt="2"/>
      <dgm:spPr/>
    </dgm:pt>
    <dgm:pt modelId="{EF9DBABB-CD88-4059-BD8D-A9C33DBDF4DC}" type="pres">
      <dgm:prSet presAssocID="{405B213B-497F-413D-BFBB-F231BA5EE153}" presName="hierRoot2" presStyleCnt="0"/>
      <dgm:spPr/>
    </dgm:pt>
    <dgm:pt modelId="{052F8466-DD0E-4D4D-9159-EAD6258BD5B5}" type="pres">
      <dgm:prSet presAssocID="{405B213B-497F-413D-BFBB-F231BA5EE153}" presName="composite2" presStyleCnt="0"/>
      <dgm:spPr/>
    </dgm:pt>
    <dgm:pt modelId="{6D2E8947-A69E-4F75-9CF2-A76AD77200CE}" type="pres">
      <dgm:prSet presAssocID="{405B213B-497F-413D-BFBB-F231BA5EE153}" presName="background2" presStyleLbl="node2" presStyleIdx="0" presStyleCnt="2"/>
      <dgm:spPr/>
    </dgm:pt>
    <dgm:pt modelId="{2B06D449-9C14-41AC-B243-592648031176}" type="pres">
      <dgm:prSet presAssocID="{405B213B-497F-413D-BFBB-F231BA5EE153}" presName="text2" presStyleLbl="fgAcc2" presStyleIdx="0" presStyleCnt="2">
        <dgm:presLayoutVars>
          <dgm:chPref val="3"/>
        </dgm:presLayoutVars>
      </dgm:prSet>
      <dgm:spPr/>
    </dgm:pt>
    <dgm:pt modelId="{F8820314-29D7-4AAE-837C-AA6E5FA71143}" type="pres">
      <dgm:prSet presAssocID="{405B213B-497F-413D-BFBB-F231BA5EE153}" presName="hierChild3" presStyleCnt="0"/>
      <dgm:spPr/>
    </dgm:pt>
    <dgm:pt modelId="{214E48A1-31D8-40F0-9094-656CF8BAD22A}" type="pres">
      <dgm:prSet presAssocID="{AE4242DE-6858-4BB7-AD2C-664C1E7220F5}" presName="Name10" presStyleLbl="parChTrans1D2" presStyleIdx="1" presStyleCnt="2"/>
      <dgm:spPr/>
    </dgm:pt>
    <dgm:pt modelId="{3D761232-3B31-4D86-8E0F-80BD4711F644}" type="pres">
      <dgm:prSet presAssocID="{F46E3887-9E1D-477D-99F0-5533BF457D8A}" presName="hierRoot2" presStyleCnt="0"/>
      <dgm:spPr/>
    </dgm:pt>
    <dgm:pt modelId="{C95C9208-457E-48AC-9F3F-B6C584A79CB8}" type="pres">
      <dgm:prSet presAssocID="{F46E3887-9E1D-477D-99F0-5533BF457D8A}" presName="composite2" presStyleCnt="0"/>
      <dgm:spPr/>
    </dgm:pt>
    <dgm:pt modelId="{F143CFAA-4CB2-40F5-B5C8-67FA0641F968}" type="pres">
      <dgm:prSet presAssocID="{F46E3887-9E1D-477D-99F0-5533BF457D8A}" presName="background2" presStyleLbl="node2" presStyleIdx="1" presStyleCnt="2"/>
      <dgm:spPr/>
    </dgm:pt>
    <dgm:pt modelId="{2F721A82-9749-414F-A33D-84195B979A61}" type="pres">
      <dgm:prSet presAssocID="{F46E3887-9E1D-477D-99F0-5533BF457D8A}" presName="text2" presStyleLbl="fgAcc2" presStyleIdx="1" presStyleCnt="2">
        <dgm:presLayoutVars>
          <dgm:chPref val="3"/>
        </dgm:presLayoutVars>
      </dgm:prSet>
      <dgm:spPr/>
    </dgm:pt>
    <dgm:pt modelId="{FBB7AB76-2316-4459-80E9-3222FFB9BD57}" type="pres">
      <dgm:prSet presAssocID="{F46E3887-9E1D-477D-99F0-5533BF457D8A}" presName="hierChild3" presStyleCnt="0"/>
      <dgm:spPr/>
    </dgm:pt>
  </dgm:ptLst>
  <dgm:cxnLst>
    <dgm:cxn modelId="{C06D5D07-9539-4D3D-B57E-08D7211FE4E3}" type="presOf" srcId="{844A8D47-4BA0-425C-AF1D-0BE784B8D0F8}" destId="{39BAC3D5-3F7D-418E-B848-09DDEF4B32FB}" srcOrd="0" destOrd="0" presId="urn:microsoft.com/office/officeart/2005/8/layout/hierarchy1"/>
    <dgm:cxn modelId="{E035A02A-310A-4C90-9D49-DE5650C5BF20}" type="presOf" srcId="{1AC0C377-47EF-49A1-B72C-7D7DC9EA60DA}" destId="{421D9796-6D20-4B4F-9564-54EC785F8708}" srcOrd="0" destOrd="0" presId="urn:microsoft.com/office/officeart/2005/8/layout/hierarchy1"/>
    <dgm:cxn modelId="{3555F85A-850B-4E56-ABE3-B027236A52FF}" type="presOf" srcId="{AE4242DE-6858-4BB7-AD2C-664C1E7220F5}" destId="{214E48A1-31D8-40F0-9094-656CF8BAD22A}" srcOrd="0" destOrd="0" presId="urn:microsoft.com/office/officeart/2005/8/layout/hierarchy1"/>
    <dgm:cxn modelId="{478B8991-F906-4206-97AE-81CE128F2709}" srcId="{844A8D47-4BA0-425C-AF1D-0BE784B8D0F8}" destId="{F46E3887-9E1D-477D-99F0-5533BF457D8A}" srcOrd="1" destOrd="0" parTransId="{AE4242DE-6858-4BB7-AD2C-664C1E7220F5}" sibTransId="{5A42DF44-D8B8-41B0-A149-488E837AFD79}"/>
    <dgm:cxn modelId="{F5162C97-67BB-4FE5-969C-7BAAA610E9F8}" type="presOf" srcId="{F46E3887-9E1D-477D-99F0-5533BF457D8A}" destId="{2F721A82-9749-414F-A33D-84195B979A61}" srcOrd="0" destOrd="0" presId="urn:microsoft.com/office/officeart/2005/8/layout/hierarchy1"/>
    <dgm:cxn modelId="{2D334BA3-3E32-4173-8664-5F9BFD2B7858}" srcId="{0DD52165-12A6-47CA-A601-F5CF1CC56378}" destId="{844A8D47-4BA0-425C-AF1D-0BE784B8D0F8}" srcOrd="0" destOrd="0" parTransId="{8C5D27A0-1835-4902-A2A1-482A2C69999F}" sibTransId="{41C375E7-D3C9-4203-A783-E4FF81AC8E31}"/>
    <dgm:cxn modelId="{903B8BDB-9000-4AA2-A712-B22289232660}" type="presOf" srcId="{0DD52165-12A6-47CA-A601-F5CF1CC56378}" destId="{A0D169B2-06B4-4746-B071-F6337C9FF4CF}" srcOrd="0" destOrd="0" presId="urn:microsoft.com/office/officeart/2005/8/layout/hierarchy1"/>
    <dgm:cxn modelId="{5DDA99E8-1DC8-407A-BC57-2B1CF6CC78B0}" type="presOf" srcId="{405B213B-497F-413D-BFBB-F231BA5EE153}" destId="{2B06D449-9C14-41AC-B243-592648031176}" srcOrd="0" destOrd="0" presId="urn:microsoft.com/office/officeart/2005/8/layout/hierarchy1"/>
    <dgm:cxn modelId="{6D3AF6F8-5E5A-4271-B627-DC5E0D28BFDC}" srcId="{844A8D47-4BA0-425C-AF1D-0BE784B8D0F8}" destId="{405B213B-497F-413D-BFBB-F231BA5EE153}" srcOrd="0" destOrd="0" parTransId="{1AC0C377-47EF-49A1-B72C-7D7DC9EA60DA}" sibTransId="{075C91A6-F576-40DC-83CC-9B3F304820C1}"/>
    <dgm:cxn modelId="{C302FC96-E2E4-4824-BA5B-D0705E22FFE4}" type="presParOf" srcId="{A0D169B2-06B4-4746-B071-F6337C9FF4CF}" destId="{6CC54B47-5252-4D23-B3B9-B07F8D0B95DE}" srcOrd="0" destOrd="0" presId="urn:microsoft.com/office/officeart/2005/8/layout/hierarchy1"/>
    <dgm:cxn modelId="{DECA3520-6A2F-442C-BC56-3026532780DC}" type="presParOf" srcId="{6CC54B47-5252-4D23-B3B9-B07F8D0B95DE}" destId="{DD5106A8-C645-45C8-9642-3071DCBBA652}" srcOrd="0" destOrd="0" presId="urn:microsoft.com/office/officeart/2005/8/layout/hierarchy1"/>
    <dgm:cxn modelId="{65155CB7-690C-4FAB-85D2-79C1326007E9}" type="presParOf" srcId="{DD5106A8-C645-45C8-9642-3071DCBBA652}" destId="{407A4BF0-FF61-419F-9ED2-6850626EB0C8}" srcOrd="0" destOrd="0" presId="urn:microsoft.com/office/officeart/2005/8/layout/hierarchy1"/>
    <dgm:cxn modelId="{C92E645A-4945-416C-9916-9605E88007DE}" type="presParOf" srcId="{DD5106A8-C645-45C8-9642-3071DCBBA652}" destId="{39BAC3D5-3F7D-418E-B848-09DDEF4B32FB}" srcOrd="1" destOrd="0" presId="urn:microsoft.com/office/officeart/2005/8/layout/hierarchy1"/>
    <dgm:cxn modelId="{6E641794-226F-45EC-A3BC-D009532BD09F}" type="presParOf" srcId="{6CC54B47-5252-4D23-B3B9-B07F8D0B95DE}" destId="{E624FAAB-D088-4B09-B74E-E4900DFAE676}" srcOrd="1" destOrd="0" presId="urn:microsoft.com/office/officeart/2005/8/layout/hierarchy1"/>
    <dgm:cxn modelId="{7AFEC808-87ED-440C-B111-35F3551E3D62}" type="presParOf" srcId="{E624FAAB-D088-4B09-B74E-E4900DFAE676}" destId="{421D9796-6D20-4B4F-9564-54EC785F8708}" srcOrd="0" destOrd="0" presId="urn:microsoft.com/office/officeart/2005/8/layout/hierarchy1"/>
    <dgm:cxn modelId="{5AA50A77-516D-4D18-83ED-9C6F3A0DE2BA}" type="presParOf" srcId="{E624FAAB-D088-4B09-B74E-E4900DFAE676}" destId="{EF9DBABB-CD88-4059-BD8D-A9C33DBDF4DC}" srcOrd="1" destOrd="0" presId="urn:microsoft.com/office/officeart/2005/8/layout/hierarchy1"/>
    <dgm:cxn modelId="{40749D98-8A7D-4CFD-B1BB-C3F1C0AADB50}" type="presParOf" srcId="{EF9DBABB-CD88-4059-BD8D-A9C33DBDF4DC}" destId="{052F8466-DD0E-4D4D-9159-EAD6258BD5B5}" srcOrd="0" destOrd="0" presId="urn:microsoft.com/office/officeart/2005/8/layout/hierarchy1"/>
    <dgm:cxn modelId="{6F627B62-7347-449E-85BC-7FCC08ED2E8F}" type="presParOf" srcId="{052F8466-DD0E-4D4D-9159-EAD6258BD5B5}" destId="{6D2E8947-A69E-4F75-9CF2-A76AD77200CE}" srcOrd="0" destOrd="0" presId="urn:microsoft.com/office/officeart/2005/8/layout/hierarchy1"/>
    <dgm:cxn modelId="{CE2E76CC-1DC6-4E61-9E45-2D266BCC6CB3}" type="presParOf" srcId="{052F8466-DD0E-4D4D-9159-EAD6258BD5B5}" destId="{2B06D449-9C14-41AC-B243-592648031176}" srcOrd="1" destOrd="0" presId="urn:microsoft.com/office/officeart/2005/8/layout/hierarchy1"/>
    <dgm:cxn modelId="{014FDD2B-2C03-41A1-9641-FF5204C766E6}" type="presParOf" srcId="{EF9DBABB-CD88-4059-BD8D-A9C33DBDF4DC}" destId="{F8820314-29D7-4AAE-837C-AA6E5FA71143}" srcOrd="1" destOrd="0" presId="urn:microsoft.com/office/officeart/2005/8/layout/hierarchy1"/>
    <dgm:cxn modelId="{6AD05CF8-23F0-4A50-9DBB-D4E4B3834184}" type="presParOf" srcId="{E624FAAB-D088-4B09-B74E-E4900DFAE676}" destId="{214E48A1-31D8-40F0-9094-656CF8BAD22A}" srcOrd="2" destOrd="0" presId="urn:microsoft.com/office/officeart/2005/8/layout/hierarchy1"/>
    <dgm:cxn modelId="{9285813A-2FA4-4E85-B60C-23402B920FA3}" type="presParOf" srcId="{E624FAAB-D088-4B09-B74E-E4900DFAE676}" destId="{3D761232-3B31-4D86-8E0F-80BD4711F644}" srcOrd="3" destOrd="0" presId="urn:microsoft.com/office/officeart/2005/8/layout/hierarchy1"/>
    <dgm:cxn modelId="{C35E837C-220F-4FDF-85CF-06E39135DCE8}" type="presParOf" srcId="{3D761232-3B31-4D86-8E0F-80BD4711F644}" destId="{C95C9208-457E-48AC-9F3F-B6C584A79CB8}" srcOrd="0" destOrd="0" presId="urn:microsoft.com/office/officeart/2005/8/layout/hierarchy1"/>
    <dgm:cxn modelId="{E804B8DF-CEF6-4CBA-9B3D-03FC9F3E5D22}" type="presParOf" srcId="{C95C9208-457E-48AC-9F3F-B6C584A79CB8}" destId="{F143CFAA-4CB2-40F5-B5C8-67FA0641F968}" srcOrd="0" destOrd="0" presId="urn:microsoft.com/office/officeart/2005/8/layout/hierarchy1"/>
    <dgm:cxn modelId="{7800D36F-BCD2-42E0-B32A-6F10508DF55F}" type="presParOf" srcId="{C95C9208-457E-48AC-9F3F-B6C584A79CB8}" destId="{2F721A82-9749-414F-A33D-84195B979A61}" srcOrd="1" destOrd="0" presId="urn:microsoft.com/office/officeart/2005/8/layout/hierarchy1"/>
    <dgm:cxn modelId="{0FF0A32E-0774-4BC8-9C96-6D4B5634C421}" type="presParOf" srcId="{3D761232-3B31-4D86-8E0F-80BD4711F644}" destId="{FBB7AB76-2316-4459-80E9-3222FFB9BD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F00E732-228C-4BD8-B10B-7CE5136ADA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39753730-4569-4130-AC62-46D7A1B3DA02}">
      <dgm:prSet phldrT="[Text]" custT="1"/>
      <dgm:spPr/>
      <dgm:t>
        <a:bodyPr/>
        <a:lstStyle/>
        <a:p>
          <a:pPr rtl="1"/>
          <a:r>
            <a:rPr lang="ar-IQ" sz="2600" dirty="0"/>
            <a:t>انتهاء الدولة الفدرالية</a:t>
          </a:r>
        </a:p>
        <a:p>
          <a:pPr rtl="1"/>
          <a:r>
            <a:rPr lang="ar-IQ" sz="2800" b="1" dirty="0">
              <a:cs typeface="Ali_K_Alwand" pitchFamily="2" charset="-78"/>
            </a:rPr>
            <a:t>كؤتايي دةولَةتي فيدرالي</a:t>
          </a:r>
        </a:p>
      </dgm:t>
    </dgm:pt>
    <dgm:pt modelId="{B0C1C9B2-CB50-44C1-8868-999A07C779E5}" type="parTrans" cxnId="{A078F252-7F37-4757-B9C3-71C97A442F35}">
      <dgm:prSet/>
      <dgm:spPr/>
      <dgm:t>
        <a:bodyPr/>
        <a:lstStyle/>
        <a:p>
          <a:pPr rtl="1"/>
          <a:endParaRPr lang="ar-IQ"/>
        </a:p>
      </dgm:t>
    </dgm:pt>
    <dgm:pt modelId="{E6B80EF6-A394-4A8A-B04E-B3783F890CE5}" type="sibTrans" cxnId="{A078F252-7F37-4757-B9C3-71C97A442F35}">
      <dgm:prSet/>
      <dgm:spPr/>
      <dgm:t>
        <a:bodyPr/>
        <a:lstStyle/>
        <a:p>
          <a:pPr rtl="1"/>
          <a:endParaRPr lang="ar-IQ"/>
        </a:p>
      </dgm:t>
    </dgm:pt>
    <dgm:pt modelId="{8A0BF2E5-E374-4F8F-9DA2-D353D3AE6E16}">
      <dgm:prSet phldrT="[Text]" custT="1"/>
      <dgm:spPr/>
      <dgm:t>
        <a:bodyPr/>
        <a:lstStyle/>
        <a:p>
          <a:pPr rtl="1"/>
          <a:r>
            <a:rPr lang="ar-IQ" sz="2900" dirty="0"/>
            <a:t>انفصال الاقاليم </a:t>
          </a:r>
        </a:p>
        <a:p>
          <a:pPr rtl="1"/>
          <a:r>
            <a:rPr lang="ar-IQ" sz="3600" b="1" dirty="0">
              <a:cs typeface="Ali_K_Alwand" pitchFamily="2" charset="-78"/>
            </a:rPr>
            <a:t>جيابوونةوةى هةريَمةكان </a:t>
          </a:r>
        </a:p>
      </dgm:t>
    </dgm:pt>
    <dgm:pt modelId="{D22C90F8-FBF0-4A24-9900-007EAC8F5682}" type="parTrans" cxnId="{C2950407-40A2-4268-8EC9-A65D9C06B48E}">
      <dgm:prSet/>
      <dgm:spPr/>
      <dgm:t>
        <a:bodyPr/>
        <a:lstStyle/>
        <a:p>
          <a:pPr rtl="1"/>
          <a:endParaRPr lang="ar-IQ"/>
        </a:p>
      </dgm:t>
    </dgm:pt>
    <dgm:pt modelId="{15E989C3-6C1E-4C77-89D8-50C3D6839633}" type="sibTrans" cxnId="{C2950407-40A2-4268-8EC9-A65D9C06B48E}">
      <dgm:prSet/>
      <dgm:spPr/>
      <dgm:t>
        <a:bodyPr/>
        <a:lstStyle/>
        <a:p>
          <a:pPr rtl="1"/>
          <a:endParaRPr lang="ar-IQ"/>
        </a:p>
      </dgm:t>
    </dgm:pt>
    <dgm:pt modelId="{9FEFA370-7973-4A7B-9F61-59026D6EE796}">
      <dgm:prSet phldrT="[Text]" custT="1"/>
      <dgm:spPr/>
      <dgm:t>
        <a:bodyPr/>
        <a:lstStyle/>
        <a:p>
          <a:pPr rtl="1"/>
          <a:r>
            <a:rPr lang="ar-IQ" sz="2600" dirty="0"/>
            <a:t>التحول الى دولة موحدة </a:t>
          </a:r>
        </a:p>
        <a:p>
          <a:pPr rtl="1"/>
          <a:r>
            <a:rPr lang="ar-IQ" sz="3200" b="1" dirty="0">
              <a:cs typeface="Ali_K_Alwand" pitchFamily="2" charset="-78"/>
            </a:rPr>
            <a:t>بوون بة دةولَةتي سادة </a:t>
          </a:r>
        </a:p>
      </dgm:t>
    </dgm:pt>
    <dgm:pt modelId="{F8A285D2-72F7-47BF-881A-75EA336F7C7A}" type="parTrans" cxnId="{1FE79936-4DFD-44DB-9168-4C136E036BCA}">
      <dgm:prSet/>
      <dgm:spPr/>
      <dgm:t>
        <a:bodyPr/>
        <a:lstStyle/>
        <a:p>
          <a:pPr rtl="1"/>
          <a:endParaRPr lang="ar-IQ"/>
        </a:p>
      </dgm:t>
    </dgm:pt>
    <dgm:pt modelId="{6A699B7F-BE90-433D-A579-EBA0B438F216}" type="sibTrans" cxnId="{1FE79936-4DFD-44DB-9168-4C136E036BCA}">
      <dgm:prSet/>
      <dgm:spPr/>
      <dgm:t>
        <a:bodyPr/>
        <a:lstStyle/>
        <a:p>
          <a:pPr rtl="1"/>
          <a:endParaRPr lang="ar-IQ"/>
        </a:p>
      </dgm:t>
    </dgm:pt>
    <dgm:pt modelId="{E301ED3A-F659-4EA8-9161-07A2FDCDD413}" type="pres">
      <dgm:prSet presAssocID="{8F00E732-228C-4BD8-B10B-7CE5136ADAFF}" presName="hierChild1" presStyleCnt="0">
        <dgm:presLayoutVars>
          <dgm:chPref val="1"/>
          <dgm:dir/>
          <dgm:animOne val="branch"/>
          <dgm:animLvl val="lvl"/>
          <dgm:resizeHandles/>
        </dgm:presLayoutVars>
      </dgm:prSet>
      <dgm:spPr/>
    </dgm:pt>
    <dgm:pt modelId="{5F721573-6618-4150-9451-4E12DB7977AE}" type="pres">
      <dgm:prSet presAssocID="{39753730-4569-4130-AC62-46D7A1B3DA02}" presName="hierRoot1" presStyleCnt="0"/>
      <dgm:spPr/>
    </dgm:pt>
    <dgm:pt modelId="{1DFF24AB-EF1F-43FE-B2E2-AAD687340EC9}" type="pres">
      <dgm:prSet presAssocID="{39753730-4569-4130-AC62-46D7A1B3DA02}" presName="composite" presStyleCnt="0"/>
      <dgm:spPr/>
    </dgm:pt>
    <dgm:pt modelId="{F251E945-548F-46ED-8DCF-B6E555493DED}" type="pres">
      <dgm:prSet presAssocID="{39753730-4569-4130-AC62-46D7A1B3DA02}" presName="background" presStyleLbl="node0" presStyleIdx="0" presStyleCnt="1"/>
      <dgm:spPr/>
    </dgm:pt>
    <dgm:pt modelId="{66D05B86-BA8B-419F-9928-A240155CECD2}" type="pres">
      <dgm:prSet presAssocID="{39753730-4569-4130-AC62-46D7A1B3DA02}" presName="text" presStyleLbl="fgAcc0" presStyleIdx="0" presStyleCnt="1" custLinFactNeighborX="8916" custLinFactNeighborY="-1975">
        <dgm:presLayoutVars>
          <dgm:chPref val="3"/>
        </dgm:presLayoutVars>
      </dgm:prSet>
      <dgm:spPr/>
    </dgm:pt>
    <dgm:pt modelId="{4DD0E1AB-6F79-471D-8C6F-C2D62856A6F9}" type="pres">
      <dgm:prSet presAssocID="{39753730-4569-4130-AC62-46D7A1B3DA02}" presName="hierChild2" presStyleCnt="0"/>
      <dgm:spPr/>
    </dgm:pt>
    <dgm:pt modelId="{E3AE7236-BA90-44D9-A17B-CBB3482AF04D}" type="pres">
      <dgm:prSet presAssocID="{D22C90F8-FBF0-4A24-9900-007EAC8F5682}" presName="Name10" presStyleLbl="parChTrans1D2" presStyleIdx="0" presStyleCnt="2"/>
      <dgm:spPr/>
    </dgm:pt>
    <dgm:pt modelId="{F70A7145-4FED-401A-834A-6D854886E903}" type="pres">
      <dgm:prSet presAssocID="{8A0BF2E5-E374-4F8F-9DA2-D353D3AE6E16}" presName="hierRoot2" presStyleCnt="0"/>
      <dgm:spPr/>
    </dgm:pt>
    <dgm:pt modelId="{EB45B9AD-F783-48DC-8EA2-A1F0733F8962}" type="pres">
      <dgm:prSet presAssocID="{8A0BF2E5-E374-4F8F-9DA2-D353D3AE6E16}" presName="composite2" presStyleCnt="0"/>
      <dgm:spPr/>
    </dgm:pt>
    <dgm:pt modelId="{E98F183D-2AE5-4CF5-9386-0A42377E0200}" type="pres">
      <dgm:prSet presAssocID="{8A0BF2E5-E374-4F8F-9DA2-D353D3AE6E16}" presName="background2" presStyleLbl="node2" presStyleIdx="0" presStyleCnt="2"/>
      <dgm:spPr/>
    </dgm:pt>
    <dgm:pt modelId="{2B07435A-95FB-4CE2-A88B-3FD3BE3F6898}" type="pres">
      <dgm:prSet presAssocID="{8A0BF2E5-E374-4F8F-9DA2-D353D3AE6E16}" presName="text2" presStyleLbl="fgAcc2" presStyleIdx="0" presStyleCnt="2">
        <dgm:presLayoutVars>
          <dgm:chPref val="3"/>
        </dgm:presLayoutVars>
      </dgm:prSet>
      <dgm:spPr/>
    </dgm:pt>
    <dgm:pt modelId="{0F774752-94D5-4576-BFBC-6B0B18956A5A}" type="pres">
      <dgm:prSet presAssocID="{8A0BF2E5-E374-4F8F-9DA2-D353D3AE6E16}" presName="hierChild3" presStyleCnt="0"/>
      <dgm:spPr/>
    </dgm:pt>
    <dgm:pt modelId="{2E52C002-C684-4A96-8FD2-937155F48F6C}" type="pres">
      <dgm:prSet presAssocID="{F8A285D2-72F7-47BF-881A-75EA336F7C7A}" presName="Name10" presStyleLbl="parChTrans1D2" presStyleIdx="1" presStyleCnt="2"/>
      <dgm:spPr/>
    </dgm:pt>
    <dgm:pt modelId="{D85B23C6-04D5-4ACE-B638-99D363298CCB}" type="pres">
      <dgm:prSet presAssocID="{9FEFA370-7973-4A7B-9F61-59026D6EE796}" presName="hierRoot2" presStyleCnt="0"/>
      <dgm:spPr/>
    </dgm:pt>
    <dgm:pt modelId="{91A01FDD-C3B0-4530-8CFC-0A0588D7FD50}" type="pres">
      <dgm:prSet presAssocID="{9FEFA370-7973-4A7B-9F61-59026D6EE796}" presName="composite2" presStyleCnt="0"/>
      <dgm:spPr/>
    </dgm:pt>
    <dgm:pt modelId="{9E603E80-CF31-4AB7-B717-80BCC4514ECF}" type="pres">
      <dgm:prSet presAssocID="{9FEFA370-7973-4A7B-9F61-59026D6EE796}" presName="background2" presStyleLbl="node2" presStyleIdx="1" presStyleCnt="2"/>
      <dgm:spPr/>
    </dgm:pt>
    <dgm:pt modelId="{9910F188-D7B4-49E7-9FC8-C2B7E814B9C5}" type="pres">
      <dgm:prSet presAssocID="{9FEFA370-7973-4A7B-9F61-59026D6EE796}" presName="text2" presStyleLbl="fgAcc2" presStyleIdx="1" presStyleCnt="2">
        <dgm:presLayoutVars>
          <dgm:chPref val="3"/>
        </dgm:presLayoutVars>
      </dgm:prSet>
      <dgm:spPr/>
    </dgm:pt>
    <dgm:pt modelId="{F9CD40F7-C3A6-4190-A86A-C18854E11C3C}" type="pres">
      <dgm:prSet presAssocID="{9FEFA370-7973-4A7B-9F61-59026D6EE796}" presName="hierChild3" presStyleCnt="0"/>
      <dgm:spPr/>
    </dgm:pt>
  </dgm:ptLst>
  <dgm:cxnLst>
    <dgm:cxn modelId="{C2950407-40A2-4268-8EC9-A65D9C06B48E}" srcId="{39753730-4569-4130-AC62-46D7A1B3DA02}" destId="{8A0BF2E5-E374-4F8F-9DA2-D353D3AE6E16}" srcOrd="0" destOrd="0" parTransId="{D22C90F8-FBF0-4A24-9900-007EAC8F5682}" sibTransId="{15E989C3-6C1E-4C77-89D8-50C3D6839633}"/>
    <dgm:cxn modelId="{1043EA1C-DBDD-4DD3-BCE7-951BBAA127E8}" type="presOf" srcId="{F8A285D2-72F7-47BF-881A-75EA336F7C7A}" destId="{2E52C002-C684-4A96-8FD2-937155F48F6C}" srcOrd="0" destOrd="0" presId="urn:microsoft.com/office/officeart/2005/8/layout/hierarchy1"/>
    <dgm:cxn modelId="{1FE79936-4DFD-44DB-9168-4C136E036BCA}" srcId="{39753730-4569-4130-AC62-46D7A1B3DA02}" destId="{9FEFA370-7973-4A7B-9F61-59026D6EE796}" srcOrd="1" destOrd="0" parTransId="{F8A285D2-72F7-47BF-881A-75EA336F7C7A}" sibTransId="{6A699B7F-BE90-433D-A579-EBA0B438F216}"/>
    <dgm:cxn modelId="{A078F252-7F37-4757-B9C3-71C97A442F35}" srcId="{8F00E732-228C-4BD8-B10B-7CE5136ADAFF}" destId="{39753730-4569-4130-AC62-46D7A1B3DA02}" srcOrd="0" destOrd="0" parTransId="{B0C1C9B2-CB50-44C1-8868-999A07C779E5}" sibTransId="{E6B80EF6-A394-4A8A-B04E-B3783F890CE5}"/>
    <dgm:cxn modelId="{12927073-C6A9-4B59-A0B1-8673DC3C0165}" type="presOf" srcId="{8A0BF2E5-E374-4F8F-9DA2-D353D3AE6E16}" destId="{2B07435A-95FB-4CE2-A88B-3FD3BE3F6898}" srcOrd="0" destOrd="0" presId="urn:microsoft.com/office/officeart/2005/8/layout/hierarchy1"/>
    <dgm:cxn modelId="{20FF34AC-F2B9-43B2-9F7E-6D3385B468F3}" type="presOf" srcId="{9FEFA370-7973-4A7B-9F61-59026D6EE796}" destId="{9910F188-D7B4-49E7-9FC8-C2B7E814B9C5}" srcOrd="0" destOrd="0" presId="urn:microsoft.com/office/officeart/2005/8/layout/hierarchy1"/>
    <dgm:cxn modelId="{FA7044C9-4A46-47F2-A3C5-8BD24BCBE43B}" type="presOf" srcId="{D22C90F8-FBF0-4A24-9900-007EAC8F5682}" destId="{E3AE7236-BA90-44D9-A17B-CBB3482AF04D}" srcOrd="0" destOrd="0" presId="urn:microsoft.com/office/officeart/2005/8/layout/hierarchy1"/>
    <dgm:cxn modelId="{D7B995E8-8DC4-412B-9338-80E7A702D3AB}" type="presOf" srcId="{8F00E732-228C-4BD8-B10B-7CE5136ADAFF}" destId="{E301ED3A-F659-4EA8-9161-07A2FDCDD413}" srcOrd="0" destOrd="0" presId="urn:microsoft.com/office/officeart/2005/8/layout/hierarchy1"/>
    <dgm:cxn modelId="{12FBADEE-8CAA-4EE5-9F91-C66D98A11016}" type="presOf" srcId="{39753730-4569-4130-AC62-46D7A1B3DA02}" destId="{66D05B86-BA8B-419F-9928-A240155CECD2}" srcOrd="0" destOrd="0" presId="urn:microsoft.com/office/officeart/2005/8/layout/hierarchy1"/>
    <dgm:cxn modelId="{4842460E-7770-4B65-AC28-B23F6166611B}" type="presParOf" srcId="{E301ED3A-F659-4EA8-9161-07A2FDCDD413}" destId="{5F721573-6618-4150-9451-4E12DB7977AE}" srcOrd="0" destOrd="0" presId="urn:microsoft.com/office/officeart/2005/8/layout/hierarchy1"/>
    <dgm:cxn modelId="{454EB579-AF90-49B0-BEA2-AD306529ECDF}" type="presParOf" srcId="{5F721573-6618-4150-9451-4E12DB7977AE}" destId="{1DFF24AB-EF1F-43FE-B2E2-AAD687340EC9}" srcOrd="0" destOrd="0" presId="urn:microsoft.com/office/officeart/2005/8/layout/hierarchy1"/>
    <dgm:cxn modelId="{202A1399-9FC9-4EE0-BCA3-682D606332E0}" type="presParOf" srcId="{1DFF24AB-EF1F-43FE-B2E2-AAD687340EC9}" destId="{F251E945-548F-46ED-8DCF-B6E555493DED}" srcOrd="0" destOrd="0" presId="urn:microsoft.com/office/officeart/2005/8/layout/hierarchy1"/>
    <dgm:cxn modelId="{3F715321-EA17-45D2-B68B-909B724181E5}" type="presParOf" srcId="{1DFF24AB-EF1F-43FE-B2E2-AAD687340EC9}" destId="{66D05B86-BA8B-419F-9928-A240155CECD2}" srcOrd="1" destOrd="0" presId="urn:microsoft.com/office/officeart/2005/8/layout/hierarchy1"/>
    <dgm:cxn modelId="{B1BD687B-2680-4DF5-A6B9-7C3E940845AB}" type="presParOf" srcId="{5F721573-6618-4150-9451-4E12DB7977AE}" destId="{4DD0E1AB-6F79-471D-8C6F-C2D62856A6F9}" srcOrd="1" destOrd="0" presId="urn:microsoft.com/office/officeart/2005/8/layout/hierarchy1"/>
    <dgm:cxn modelId="{6AA8D0FD-1770-4701-8CCF-EF89A1C60EE8}" type="presParOf" srcId="{4DD0E1AB-6F79-471D-8C6F-C2D62856A6F9}" destId="{E3AE7236-BA90-44D9-A17B-CBB3482AF04D}" srcOrd="0" destOrd="0" presId="urn:microsoft.com/office/officeart/2005/8/layout/hierarchy1"/>
    <dgm:cxn modelId="{37072FAB-27D0-4802-863C-789CEF73D2B5}" type="presParOf" srcId="{4DD0E1AB-6F79-471D-8C6F-C2D62856A6F9}" destId="{F70A7145-4FED-401A-834A-6D854886E903}" srcOrd="1" destOrd="0" presId="urn:microsoft.com/office/officeart/2005/8/layout/hierarchy1"/>
    <dgm:cxn modelId="{0BDAC975-4FD6-4D02-A7F6-22B5DDAED959}" type="presParOf" srcId="{F70A7145-4FED-401A-834A-6D854886E903}" destId="{EB45B9AD-F783-48DC-8EA2-A1F0733F8962}" srcOrd="0" destOrd="0" presId="urn:microsoft.com/office/officeart/2005/8/layout/hierarchy1"/>
    <dgm:cxn modelId="{27205808-9A70-4111-B1DD-E2051C18192B}" type="presParOf" srcId="{EB45B9AD-F783-48DC-8EA2-A1F0733F8962}" destId="{E98F183D-2AE5-4CF5-9386-0A42377E0200}" srcOrd="0" destOrd="0" presId="urn:microsoft.com/office/officeart/2005/8/layout/hierarchy1"/>
    <dgm:cxn modelId="{54D4BA5C-93FD-46BE-A5E3-B828B0BC3393}" type="presParOf" srcId="{EB45B9AD-F783-48DC-8EA2-A1F0733F8962}" destId="{2B07435A-95FB-4CE2-A88B-3FD3BE3F6898}" srcOrd="1" destOrd="0" presId="urn:microsoft.com/office/officeart/2005/8/layout/hierarchy1"/>
    <dgm:cxn modelId="{D8C7F1A2-AAB3-4D7B-AFEC-CBB9D051D7C4}" type="presParOf" srcId="{F70A7145-4FED-401A-834A-6D854886E903}" destId="{0F774752-94D5-4576-BFBC-6B0B18956A5A}" srcOrd="1" destOrd="0" presId="urn:microsoft.com/office/officeart/2005/8/layout/hierarchy1"/>
    <dgm:cxn modelId="{53665FDA-7E88-4FB9-8DB5-F555A39FEA07}" type="presParOf" srcId="{4DD0E1AB-6F79-471D-8C6F-C2D62856A6F9}" destId="{2E52C002-C684-4A96-8FD2-937155F48F6C}" srcOrd="2" destOrd="0" presId="urn:microsoft.com/office/officeart/2005/8/layout/hierarchy1"/>
    <dgm:cxn modelId="{3CB7FC08-FDE2-4860-8446-C5E62F9D29A4}" type="presParOf" srcId="{4DD0E1AB-6F79-471D-8C6F-C2D62856A6F9}" destId="{D85B23C6-04D5-4ACE-B638-99D363298CCB}" srcOrd="3" destOrd="0" presId="urn:microsoft.com/office/officeart/2005/8/layout/hierarchy1"/>
    <dgm:cxn modelId="{E8D8D324-F270-4EE0-BD20-0C6D452A13C9}" type="presParOf" srcId="{D85B23C6-04D5-4ACE-B638-99D363298CCB}" destId="{91A01FDD-C3B0-4530-8CFC-0A0588D7FD50}" srcOrd="0" destOrd="0" presId="urn:microsoft.com/office/officeart/2005/8/layout/hierarchy1"/>
    <dgm:cxn modelId="{2511DD3D-2BE2-4938-B9F5-D3FB99CD9E12}" type="presParOf" srcId="{91A01FDD-C3B0-4530-8CFC-0A0588D7FD50}" destId="{9E603E80-CF31-4AB7-B717-80BCC4514ECF}" srcOrd="0" destOrd="0" presId="urn:microsoft.com/office/officeart/2005/8/layout/hierarchy1"/>
    <dgm:cxn modelId="{45C97F21-3881-462B-880A-31AE223CE977}" type="presParOf" srcId="{91A01FDD-C3B0-4530-8CFC-0A0588D7FD50}" destId="{9910F188-D7B4-49E7-9FC8-C2B7E814B9C5}" srcOrd="1" destOrd="0" presId="urn:microsoft.com/office/officeart/2005/8/layout/hierarchy1"/>
    <dgm:cxn modelId="{BC5FA4DE-81E3-4EB1-85F9-5352CB305B25}" type="presParOf" srcId="{D85B23C6-04D5-4ACE-B638-99D363298CCB}" destId="{F9CD40F7-C3A6-4190-A86A-C18854E11C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CD693C-96D9-460C-B9B2-D96EBF4E4904}" type="doc">
      <dgm:prSet loTypeId="urn:microsoft.com/office/officeart/2005/8/layout/cycle4" loCatId="cycle" qsTypeId="urn:microsoft.com/office/officeart/2005/8/quickstyle/simple1" qsCatId="simple" csTypeId="urn:microsoft.com/office/officeart/2005/8/colors/accent1_2" csCatId="accent1" phldr="1"/>
      <dgm:spPr/>
      <dgm:t>
        <a:bodyPr/>
        <a:lstStyle/>
        <a:p>
          <a:pPr rtl="1"/>
          <a:endParaRPr lang="ar-IQ"/>
        </a:p>
      </dgm:t>
    </dgm:pt>
    <dgm:pt modelId="{49618054-BD64-441C-BD9A-BF503848C161}">
      <dgm:prSet phldrT="[Text]" custT="1"/>
      <dgm:spPr/>
      <dgm:t>
        <a:bodyPr/>
        <a:lstStyle/>
        <a:p>
          <a:pPr rtl="1"/>
          <a:r>
            <a:rPr lang="ar-IQ" sz="2400" b="1" dirty="0">
              <a:solidFill>
                <a:schemeClr val="tx1"/>
              </a:solidFill>
            </a:rPr>
            <a:t>برلمان فدرالي</a:t>
          </a:r>
        </a:p>
      </dgm:t>
    </dgm:pt>
    <dgm:pt modelId="{29FC1CA4-5444-4230-810E-38C65F31E2DE}" type="parTrans" cxnId="{C8788844-DA8D-4598-B26F-7CB3954F12FC}">
      <dgm:prSet/>
      <dgm:spPr/>
      <dgm:t>
        <a:bodyPr/>
        <a:lstStyle/>
        <a:p>
          <a:pPr rtl="1"/>
          <a:endParaRPr lang="ar-IQ"/>
        </a:p>
      </dgm:t>
    </dgm:pt>
    <dgm:pt modelId="{FD0DC685-6391-498C-9C68-120C821090C0}" type="sibTrans" cxnId="{C8788844-DA8D-4598-B26F-7CB3954F12FC}">
      <dgm:prSet/>
      <dgm:spPr/>
      <dgm:t>
        <a:bodyPr/>
        <a:lstStyle/>
        <a:p>
          <a:pPr rtl="1"/>
          <a:endParaRPr lang="ar-IQ"/>
        </a:p>
      </dgm:t>
    </dgm:pt>
    <dgm:pt modelId="{563A8802-B9BD-4A4D-AF6A-1C21A9FFB78A}">
      <dgm:prSet phldrT="[Text]" custT="1"/>
      <dgm:spPr/>
      <dgm:t>
        <a:bodyPr/>
        <a:lstStyle/>
        <a:p>
          <a:pPr rtl="1"/>
          <a:r>
            <a:rPr lang="ar-IQ" sz="2000" b="1" dirty="0"/>
            <a:t>دستور </a:t>
          </a:r>
          <a:endParaRPr lang="ar-IQ" sz="2000" dirty="0"/>
        </a:p>
      </dgm:t>
    </dgm:pt>
    <dgm:pt modelId="{4F96CB15-2888-41CE-A6F8-AA65D6F53898}" type="parTrans" cxnId="{C0825FD0-7D14-42C8-9955-A45DF146C99A}">
      <dgm:prSet/>
      <dgm:spPr/>
      <dgm:t>
        <a:bodyPr/>
        <a:lstStyle/>
        <a:p>
          <a:pPr rtl="1"/>
          <a:endParaRPr lang="ar-IQ"/>
        </a:p>
      </dgm:t>
    </dgm:pt>
    <dgm:pt modelId="{6EB117AB-EA61-4E95-A94B-E1E969C4AADC}" type="sibTrans" cxnId="{C0825FD0-7D14-42C8-9955-A45DF146C99A}">
      <dgm:prSet/>
      <dgm:spPr/>
      <dgm:t>
        <a:bodyPr/>
        <a:lstStyle/>
        <a:p>
          <a:pPr rtl="1"/>
          <a:endParaRPr lang="ar-IQ"/>
        </a:p>
      </dgm:t>
    </dgm:pt>
    <dgm:pt modelId="{38EF0289-F771-4A25-B2B8-49866FFC7950}">
      <dgm:prSet phldrT="[Text]" custT="1"/>
      <dgm:spPr/>
      <dgm:t>
        <a:bodyPr/>
        <a:lstStyle/>
        <a:p>
          <a:pPr rtl="1"/>
          <a:r>
            <a:rPr lang="ar-IQ" sz="2400" b="1" dirty="0">
              <a:solidFill>
                <a:schemeClr val="tx1"/>
              </a:solidFill>
            </a:rPr>
            <a:t>دستور فدرالي</a:t>
          </a:r>
        </a:p>
      </dgm:t>
    </dgm:pt>
    <dgm:pt modelId="{96E3BE52-74F1-43A1-98DB-45F9A988E8B8}" type="parTrans" cxnId="{1B71A7C7-C195-417F-AEEC-B11188D8BA4D}">
      <dgm:prSet/>
      <dgm:spPr/>
      <dgm:t>
        <a:bodyPr/>
        <a:lstStyle/>
        <a:p>
          <a:pPr rtl="1"/>
          <a:endParaRPr lang="ar-IQ"/>
        </a:p>
      </dgm:t>
    </dgm:pt>
    <dgm:pt modelId="{F45F3913-1660-4921-ABAD-D680A4D79195}" type="sibTrans" cxnId="{1B71A7C7-C195-417F-AEEC-B11188D8BA4D}">
      <dgm:prSet/>
      <dgm:spPr/>
      <dgm:t>
        <a:bodyPr/>
        <a:lstStyle/>
        <a:p>
          <a:pPr rtl="1"/>
          <a:endParaRPr lang="ar-IQ"/>
        </a:p>
      </dgm:t>
    </dgm:pt>
    <dgm:pt modelId="{565C4BD1-056E-4996-9987-6DF295A1917D}">
      <dgm:prSet phldrT="[Text]" custT="1"/>
      <dgm:spPr/>
      <dgm:t>
        <a:bodyPr/>
        <a:lstStyle/>
        <a:p>
          <a:pPr rtl="1"/>
          <a:r>
            <a:rPr lang="ar-IQ" sz="2000" b="1" dirty="0"/>
            <a:t>دستور </a:t>
          </a:r>
        </a:p>
      </dgm:t>
    </dgm:pt>
    <dgm:pt modelId="{78BE1572-CB13-4F17-8D5B-199D529CBEE1}" type="parTrans" cxnId="{814626EF-0036-4AD0-AA7B-E9787FE8EA72}">
      <dgm:prSet/>
      <dgm:spPr/>
      <dgm:t>
        <a:bodyPr/>
        <a:lstStyle/>
        <a:p>
          <a:pPr rtl="1"/>
          <a:endParaRPr lang="ar-IQ"/>
        </a:p>
      </dgm:t>
    </dgm:pt>
    <dgm:pt modelId="{AF3FBA67-B0A2-4CAD-9FCE-00E0BD708299}" type="sibTrans" cxnId="{814626EF-0036-4AD0-AA7B-E9787FE8EA72}">
      <dgm:prSet/>
      <dgm:spPr/>
      <dgm:t>
        <a:bodyPr/>
        <a:lstStyle/>
        <a:p>
          <a:pPr rtl="1"/>
          <a:endParaRPr lang="ar-IQ"/>
        </a:p>
      </dgm:t>
    </dgm:pt>
    <dgm:pt modelId="{1E1F6678-DA87-4CBA-A0DE-2D19E7294683}">
      <dgm:prSet phldrT="[Text]"/>
      <dgm:spPr/>
      <dgm:t>
        <a:bodyPr/>
        <a:lstStyle/>
        <a:p>
          <a:pPr rtl="1"/>
          <a:r>
            <a:rPr lang="ar-IQ" b="1" dirty="0">
              <a:solidFill>
                <a:schemeClr val="tx1"/>
              </a:solidFill>
            </a:rPr>
            <a:t>حكومة فدرالية</a:t>
          </a:r>
        </a:p>
      </dgm:t>
    </dgm:pt>
    <dgm:pt modelId="{4191A6AC-FD89-416F-9A75-E80BE8C5C50E}" type="parTrans" cxnId="{4CE11A47-61F8-4B35-BAC2-9660C39B3A89}">
      <dgm:prSet/>
      <dgm:spPr/>
      <dgm:t>
        <a:bodyPr/>
        <a:lstStyle/>
        <a:p>
          <a:pPr rtl="1"/>
          <a:endParaRPr lang="ar-IQ"/>
        </a:p>
      </dgm:t>
    </dgm:pt>
    <dgm:pt modelId="{D25FB159-AE90-40D6-B2EE-EDC1E30B1221}" type="sibTrans" cxnId="{4CE11A47-61F8-4B35-BAC2-9660C39B3A89}">
      <dgm:prSet/>
      <dgm:spPr/>
      <dgm:t>
        <a:bodyPr/>
        <a:lstStyle/>
        <a:p>
          <a:pPr rtl="1"/>
          <a:endParaRPr lang="ar-IQ"/>
        </a:p>
      </dgm:t>
    </dgm:pt>
    <dgm:pt modelId="{ED8F90BE-D6FE-4D76-9A77-66B00182D2A6}">
      <dgm:prSet phldrT="[Text]" custT="1"/>
      <dgm:spPr/>
      <dgm:t>
        <a:bodyPr/>
        <a:lstStyle/>
        <a:p>
          <a:pPr rtl="1"/>
          <a:r>
            <a:rPr lang="ar-IQ" sz="1600" b="1" dirty="0"/>
            <a:t>دستور </a:t>
          </a:r>
          <a:endParaRPr lang="ar-IQ" sz="1600" dirty="0"/>
        </a:p>
      </dgm:t>
    </dgm:pt>
    <dgm:pt modelId="{C23CB6BD-9C4B-4197-A147-39B605C4A3ED}" type="parTrans" cxnId="{B3C9F9F9-06A5-4824-9707-3F486C8A02E2}">
      <dgm:prSet/>
      <dgm:spPr/>
      <dgm:t>
        <a:bodyPr/>
        <a:lstStyle/>
        <a:p>
          <a:pPr rtl="1"/>
          <a:endParaRPr lang="ar-IQ"/>
        </a:p>
      </dgm:t>
    </dgm:pt>
    <dgm:pt modelId="{3C44D7E2-EC1C-4611-9B82-29EA60E5C231}" type="sibTrans" cxnId="{B3C9F9F9-06A5-4824-9707-3F486C8A02E2}">
      <dgm:prSet/>
      <dgm:spPr/>
      <dgm:t>
        <a:bodyPr/>
        <a:lstStyle/>
        <a:p>
          <a:pPr rtl="1"/>
          <a:endParaRPr lang="ar-IQ"/>
        </a:p>
      </dgm:t>
    </dgm:pt>
    <dgm:pt modelId="{302DFAD3-2C83-4C8F-8C75-A7625C801BCC}">
      <dgm:prSet phldrT="[Text]"/>
      <dgm:spPr/>
      <dgm:t>
        <a:bodyPr/>
        <a:lstStyle/>
        <a:p>
          <a:pPr rtl="1"/>
          <a:r>
            <a:rPr lang="ar-IQ" b="1" dirty="0">
              <a:solidFill>
                <a:schemeClr val="tx1"/>
              </a:solidFill>
            </a:rPr>
            <a:t>قضاء فدرالي</a:t>
          </a:r>
        </a:p>
      </dgm:t>
    </dgm:pt>
    <dgm:pt modelId="{6FDEE873-CBE1-4813-AF6D-B9E1AB4FC2C5}" type="parTrans" cxnId="{53A1C2C3-8E48-4005-8214-74C65E22DEEB}">
      <dgm:prSet/>
      <dgm:spPr/>
      <dgm:t>
        <a:bodyPr/>
        <a:lstStyle/>
        <a:p>
          <a:pPr rtl="1"/>
          <a:endParaRPr lang="ar-IQ"/>
        </a:p>
      </dgm:t>
    </dgm:pt>
    <dgm:pt modelId="{86FF9572-B7B7-4C76-B792-DF15BDCBCE79}" type="sibTrans" cxnId="{53A1C2C3-8E48-4005-8214-74C65E22DEEB}">
      <dgm:prSet/>
      <dgm:spPr/>
      <dgm:t>
        <a:bodyPr/>
        <a:lstStyle/>
        <a:p>
          <a:pPr rtl="1"/>
          <a:endParaRPr lang="ar-IQ"/>
        </a:p>
      </dgm:t>
    </dgm:pt>
    <dgm:pt modelId="{D88C3A46-C02E-429C-923C-EBC84068FCFF}">
      <dgm:prSet phldrT="[Text]" phldr="1" custT="1"/>
      <dgm:spPr/>
      <dgm:t>
        <a:bodyPr/>
        <a:lstStyle/>
        <a:p>
          <a:pPr rtl="1"/>
          <a:endParaRPr lang="ar-IQ" sz="1800" dirty="0"/>
        </a:p>
      </dgm:t>
    </dgm:pt>
    <dgm:pt modelId="{88B2EF8E-A55B-4E08-8E3C-ECC5D4FF930D}" type="parTrans" cxnId="{1ACE940A-F4BF-4043-9F9E-0A86B9BCC190}">
      <dgm:prSet/>
      <dgm:spPr/>
      <dgm:t>
        <a:bodyPr/>
        <a:lstStyle/>
        <a:p>
          <a:pPr rtl="1"/>
          <a:endParaRPr lang="ar-IQ"/>
        </a:p>
      </dgm:t>
    </dgm:pt>
    <dgm:pt modelId="{60FCEF6C-78B6-4266-A859-CCB43DDEE451}" type="sibTrans" cxnId="{1ACE940A-F4BF-4043-9F9E-0A86B9BCC190}">
      <dgm:prSet/>
      <dgm:spPr/>
      <dgm:t>
        <a:bodyPr/>
        <a:lstStyle/>
        <a:p>
          <a:pPr rtl="1"/>
          <a:endParaRPr lang="ar-IQ"/>
        </a:p>
      </dgm:t>
    </dgm:pt>
    <dgm:pt modelId="{7A41ECDF-B129-4B01-B6D1-2C98F65A9130}">
      <dgm:prSet phldrT="[Text]" custT="1"/>
      <dgm:spPr/>
      <dgm:t>
        <a:bodyPr/>
        <a:lstStyle/>
        <a:p>
          <a:pPr rtl="1"/>
          <a:r>
            <a:rPr lang="ar-IQ" sz="2000" b="1" dirty="0"/>
            <a:t>برلمان </a:t>
          </a:r>
        </a:p>
      </dgm:t>
    </dgm:pt>
    <dgm:pt modelId="{51646F1F-09C1-4514-94DE-315950A2A1B7}" type="parTrans" cxnId="{4D94C068-C198-42F3-9814-EB21AD30BB69}">
      <dgm:prSet/>
      <dgm:spPr/>
      <dgm:t>
        <a:bodyPr/>
        <a:lstStyle/>
        <a:p>
          <a:pPr rtl="1"/>
          <a:endParaRPr lang="ar-IQ"/>
        </a:p>
      </dgm:t>
    </dgm:pt>
    <dgm:pt modelId="{EB0F61C2-C75A-413F-930F-0A5C87C738D9}" type="sibTrans" cxnId="{4D94C068-C198-42F3-9814-EB21AD30BB69}">
      <dgm:prSet/>
      <dgm:spPr/>
      <dgm:t>
        <a:bodyPr/>
        <a:lstStyle/>
        <a:p>
          <a:pPr rtl="1"/>
          <a:endParaRPr lang="ar-IQ"/>
        </a:p>
      </dgm:t>
    </dgm:pt>
    <dgm:pt modelId="{55D869E3-E99F-4BC8-8C40-6601A6CB1ABA}">
      <dgm:prSet phldrT="[Text]" custT="1"/>
      <dgm:spPr/>
      <dgm:t>
        <a:bodyPr/>
        <a:lstStyle/>
        <a:p>
          <a:pPr rtl="1"/>
          <a:r>
            <a:rPr lang="ar-IQ" sz="2000" b="1" dirty="0"/>
            <a:t>حكومة </a:t>
          </a:r>
        </a:p>
      </dgm:t>
    </dgm:pt>
    <dgm:pt modelId="{E2A32E4F-AA08-4F98-8397-03C2D0AF7479}" type="parTrans" cxnId="{BAFAA12D-9EE7-48AB-98B7-A9B7FC0F1C02}">
      <dgm:prSet/>
      <dgm:spPr/>
      <dgm:t>
        <a:bodyPr/>
        <a:lstStyle/>
        <a:p>
          <a:pPr rtl="1"/>
          <a:endParaRPr lang="ar-IQ"/>
        </a:p>
      </dgm:t>
    </dgm:pt>
    <dgm:pt modelId="{87C64412-D78D-4921-AB44-E218CFAB89EB}" type="sibTrans" cxnId="{BAFAA12D-9EE7-48AB-98B7-A9B7FC0F1C02}">
      <dgm:prSet/>
      <dgm:spPr/>
      <dgm:t>
        <a:bodyPr/>
        <a:lstStyle/>
        <a:p>
          <a:pPr rtl="1"/>
          <a:endParaRPr lang="ar-IQ"/>
        </a:p>
      </dgm:t>
    </dgm:pt>
    <dgm:pt modelId="{505B6A4F-F904-405F-82EC-03A0EDC85673}">
      <dgm:prSet phldrT="[Text]" custT="1"/>
      <dgm:spPr/>
      <dgm:t>
        <a:bodyPr/>
        <a:lstStyle/>
        <a:p>
          <a:pPr rtl="1"/>
          <a:r>
            <a:rPr lang="ar-IQ" sz="2000" b="1" dirty="0"/>
            <a:t>قضاء</a:t>
          </a:r>
        </a:p>
      </dgm:t>
    </dgm:pt>
    <dgm:pt modelId="{A81749C4-06CA-4FE2-B4D2-584727346007}" type="parTrans" cxnId="{D4D4F956-9508-46B6-9802-A13770B558AA}">
      <dgm:prSet/>
      <dgm:spPr/>
      <dgm:t>
        <a:bodyPr/>
        <a:lstStyle/>
        <a:p>
          <a:pPr rtl="1"/>
          <a:endParaRPr lang="ar-IQ"/>
        </a:p>
      </dgm:t>
    </dgm:pt>
    <dgm:pt modelId="{0C2F3D52-1F1E-412D-A17D-E43AFB367B03}" type="sibTrans" cxnId="{D4D4F956-9508-46B6-9802-A13770B558AA}">
      <dgm:prSet/>
      <dgm:spPr/>
      <dgm:t>
        <a:bodyPr/>
        <a:lstStyle/>
        <a:p>
          <a:pPr rtl="1"/>
          <a:endParaRPr lang="ar-IQ"/>
        </a:p>
      </dgm:t>
    </dgm:pt>
    <dgm:pt modelId="{59FBBBC0-D7DD-4832-9852-1D5887643141}">
      <dgm:prSet custT="1"/>
      <dgm:spPr/>
      <dgm:t>
        <a:bodyPr/>
        <a:lstStyle/>
        <a:p>
          <a:pPr rtl="1"/>
          <a:r>
            <a:rPr lang="ar-IQ" sz="2000" b="1"/>
            <a:t>برلمان </a:t>
          </a:r>
          <a:endParaRPr lang="ar-IQ" sz="2000" b="1" dirty="0"/>
        </a:p>
      </dgm:t>
    </dgm:pt>
    <dgm:pt modelId="{3B99DBB7-9E28-41A6-A792-3D4E56D5A301}" type="parTrans" cxnId="{AF8A17B8-68AE-434D-AEC6-2CDE9D609FB3}">
      <dgm:prSet/>
      <dgm:spPr/>
      <dgm:t>
        <a:bodyPr/>
        <a:lstStyle/>
        <a:p>
          <a:pPr rtl="1"/>
          <a:endParaRPr lang="ar-IQ"/>
        </a:p>
      </dgm:t>
    </dgm:pt>
    <dgm:pt modelId="{5229F3C4-659C-47D8-B3C8-7302E36BD7AF}" type="sibTrans" cxnId="{AF8A17B8-68AE-434D-AEC6-2CDE9D609FB3}">
      <dgm:prSet/>
      <dgm:spPr/>
      <dgm:t>
        <a:bodyPr/>
        <a:lstStyle/>
        <a:p>
          <a:pPr rtl="1"/>
          <a:endParaRPr lang="ar-IQ"/>
        </a:p>
      </dgm:t>
    </dgm:pt>
    <dgm:pt modelId="{0761440C-CA73-4F2F-B9E2-CD089B6A24E0}">
      <dgm:prSet custT="1"/>
      <dgm:spPr/>
      <dgm:t>
        <a:bodyPr/>
        <a:lstStyle/>
        <a:p>
          <a:pPr rtl="1"/>
          <a:r>
            <a:rPr lang="ar-IQ" sz="2000" b="1"/>
            <a:t>حكومة </a:t>
          </a:r>
          <a:endParaRPr lang="ar-IQ" sz="2000" b="1" dirty="0"/>
        </a:p>
      </dgm:t>
    </dgm:pt>
    <dgm:pt modelId="{936BB1C7-48D2-4984-83AF-22B143ECA7B0}" type="parTrans" cxnId="{3E1B6DF9-9667-43D8-B86E-8435085EFE0F}">
      <dgm:prSet/>
      <dgm:spPr/>
      <dgm:t>
        <a:bodyPr/>
        <a:lstStyle/>
        <a:p>
          <a:pPr rtl="1"/>
          <a:endParaRPr lang="ar-IQ"/>
        </a:p>
      </dgm:t>
    </dgm:pt>
    <dgm:pt modelId="{DB2E7B14-083B-45CF-A09C-01A596CD0DC5}" type="sibTrans" cxnId="{3E1B6DF9-9667-43D8-B86E-8435085EFE0F}">
      <dgm:prSet/>
      <dgm:spPr/>
      <dgm:t>
        <a:bodyPr/>
        <a:lstStyle/>
        <a:p>
          <a:pPr rtl="1"/>
          <a:endParaRPr lang="ar-IQ"/>
        </a:p>
      </dgm:t>
    </dgm:pt>
    <dgm:pt modelId="{3E12D78C-8C53-4614-B40A-4DD430D140D9}">
      <dgm:prSet custT="1"/>
      <dgm:spPr/>
      <dgm:t>
        <a:bodyPr/>
        <a:lstStyle/>
        <a:p>
          <a:pPr rtl="1"/>
          <a:r>
            <a:rPr lang="ar-IQ" sz="2000" b="1" dirty="0"/>
            <a:t>قضاء</a:t>
          </a:r>
        </a:p>
      </dgm:t>
    </dgm:pt>
    <dgm:pt modelId="{492791F2-5779-4CE9-A452-8FB51DAB989B}" type="parTrans" cxnId="{BBE2E5F1-15A3-4C51-8C3A-356E661B61C2}">
      <dgm:prSet/>
      <dgm:spPr/>
      <dgm:t>
        <a:bodyPr/>
        <a:lstStyle/>
        <a:p>
          <a:pPr rtl="1"/>
          <a:endParaRPr lang="ar-IQ"/>
        </a:p>
      </dgm:t>
    </dgm:pt>
    <dgm:pt modelId="{1D6FED63-A82A-4EF0-9E0C-293EE7F0A45D}" type="sibTrans" cxnId="{BBE2E5F1-15A3-4C51-8C3A-356E661B61C2}">
      <dgm:prSet/>
      <dgm:spPr/>
      <dgm:t>
        <a:bodyPr/>
        <a:lstStyle/>
        <a:p>
          <a:pPr rtl="1"/>
          <a:endParaRPr lang="ar-IQ"/>
        </a:p>
      </dgm:t>
    </dgm:pt>
    <dgm:pt modelId="{7596EC90-CDA5-4466-B868-9C555D2F093E}">
      <dgm:prSet custT="1"/>
      <dgm:spPr/>
      <dgm:t>
        <a:bodyPr/>
        <a:lstStyle/>
        <a:p>
          <a:pPr rtl="1"/>
          <a:r>
            <a:rPr lang="ar-IQ" sz="1600" b="1"/>
            <a:t>برلمان </a:t>
          </a:r>
          <a:endParaRPr lang="ar-IQ" sz="1600" b="1" dirty="0"/>
        </a:p>
      </dgm:t>
    </dgm:pt>
    <dgm:pt modelId="{DC5D79DF-50D8-4E32-9B31-E71EF589486D}" type="parTrans" cxnId="{6F4748A5-2128-44C2-B313-D47FD99ACAE1}">
      <dgm:prSet/>
      <dgm:spPr/>
      <dgm:t>
        <a:bodyPr/>
        <a:lstStyle/>
        <a:p>
          <a:pPr rtl="1"/>
          <a:endParaRPr lang="ar-IQ"/>
        </a:p>
      </dgm:t>
    </dgm:pt>
    <dgm:pt modelId="{14A5654E-AD3A-45BB-85EE-26F17A6BE4E9}" type="sibTrans" cxnId="{6F4748A5-2128-44C2-B313-D47FD99ACAE1}">
      <dgm:prSet/>
      <dgm:spPr/>
      <dgm:t>
        <a:bodyPr/>
        <a:lstStyle/>
        <a:p>
          <a:pPr rtl="1"/>
          <a:endParaRPr lang="ar-IQ"/>
        </a:p>
      </dgm:t>
    </dgm:pt>
    <dgm:pt modelId="{F75C20B0-81C7-42F5-9DBD-AA2A40772D73}">
      <dgm:prSet custT="1"/>
      <dgm:spPr/>
      <dgm:t>
        <a:bodyPr/>
        <a:lstStyle/>
        <a:p>
          <a:pPr rtl="1"/>
          <a:r>
            <a:rPr lang="ar-IQ" sz="1600" b="1"/>
            <a:t>حكومة </a:t>
          </a:r>
          <a:endParaRPr lang="ar-IQ" sz="1600" b="1" dirty="0"/>
        </a:p>
      </dgm:t>
    </dgm:pt>
    <dgm:pt modelId="{C7764550-1914-49CD-920E-547DFABC042C}" type="parTrans" cxnId="{3C92906F-8A68-4056-A978-5B1B6959A1DE}">
      <dgm:prSet/>
      <dgm:spPr/>
      <dgm:t>
        <a:bodyPr/>
        <a:lstStyle/>
        <a:p>
          <a:pPr rtl="1"/>
          <a:endParaRPr lang="ar-IQ"/>
        </a:p>
      </dgm:t>
    </dgm:pt>
    <dgm:pt modelId="{864123C6-F051-4E34-94D4-05A75CB82339}" type="sibTrans" cxnId="{3C92906F-8A68-4056-A978-5B1B6959A1DE}">
      <dgm:prSet/>
      <dgm:spPr/>
      <dgm:t>
        <a:bodyPr/>
        <a:lstStyle/>
        <a:p>
          <a:pPr rtl="1"/>
          <a:endParaRPr lang="ar-IQ"/>
        </a:p>
      </dgm:t>
    </dgm:pt>
    <dgm:pt modelId="{3A592432-1860-494A-A384-8664ADAFF81F}">
      <dgm:prSet custT="1"/>
      <dgm:spPr/>
      <dgm:t>
        <a:bodyPr/>
        <a:lstStyle/>
        <a:p>
          <a:pPr rtl="1"/>
          <a:r>
            <a:rPr lang="ar-IQ" sz="1600" b="1" dirty="0"/>
            <a:t>قضاء</a:t>
          </a:r>
        </a:p>
      </dgm:t>
    </dgm:pt>
    <dgm:pt modelId="{DC42067D-495E-404D-B3BD-0441EE22044A}" type="parTrans" cxnId="{98BAFF27-F5A1-4400-942A-60966D18B3F5}">
      <dgm:prSet/>
      <dgm:spPr/>
      <dgm:t>
        <a:bodyPr/>
        <a:lstStyle/>
        <a:p>
          <a:pPr rtl="1"/>
          <a:endParaRPr lang="ar-IQ"/>
        </a:p>
      </dgm:t>
    </dgm:pt>
    <dgm:pt modelId="{C271B52D-3F33-496F-8AB0-32D59D385211}" type="sibTrans" cxnId="{98BAFF27-F5A1-4400-942A-60966D18B3F5}">
      <dgm:prSet/>
      <dgm:spPr/>
      <dgm:t>
        <a:bodyPr/>
        <a:lstStyle/>
        <a:p>
          <a:pPr rtl="1"/>
          <a:endParaRPr lang="ar-IQ"/>
        </a:p>
      </dgm:t>
    </dgm:pt>
    <dgm:pt modelId="{C2E7A21B-C460-4E6A-9EF4-1089539CDDDE}">
      <dgm:prSet custT="1"/>
      <dgm:spPr/>
      <dgm:t>
        <a:bodyPr/>
        <a:lstStyle/>
        <a:p>
          <a:pPr rtl="1"/>
          <a:r>
            <a:rPr lang="ar-IQ" sz="1800" b="1" dirty="0"/>
            <a:t>دستور </a:t>
          </a:r>
        </a:p>
      </dgm:t>
    </dgm:pt>
    <dgm:pt modelId="{F4B80B2D-D02C-48A4-A404-7738AD62C3D8}" type="parTrans" cxnId="{7C1E4765-09C9-4AAE-A41F-161567D5C918}">
      <dgm:prSet/>
      <dgm:spPr/>
      <dgm:t>
        <a:bodyPr/>
        <a:lstStyle/>
        <a:p>
          <a:pPr rtl="1"/>
          <a:endParaRPr lang="ar-IQ"/>
        </a:p>
      </dgm:t>
    </dgm:pt>
    <dgm:pt modelId="{B5A5487B-1B3A-4973-8B6B-0D4240324E65}" type="sibTrans" cxnId="{7C1E4765-09C9-4AAE-A41F-161567D5C918}">
      <dgm:prSet/>
      <dgm:spPr/>
      <dgm:t>
        <a:bodyPr/>
        <a:lstStyle/>
        <a:p>
          <a:pPr rtl="1"/>
          <a:endParaRPr lang="ar-IQ"/>
        </a:p>
      </dgm:t>
    </dgm:pt>
    <dgm:pt modelId="{BF426AE5-1AF8-45A5-A62E-4408DE548C04}">
      <dgm:prSet custT="1"/>
      <dgm:spPr/>
      <dgm:t>
        <a:bodyPr/>
        <a:lstStyle/>
        <a:p>
          <a:pPr rtl="1"/>
          <a:r>
            <a:rPr lang="ar-IQ" sz="1800" b="1" dirty="0"/>
            <a:t>برلمان </a:t>
          </a:r>
        </a:p>
      </dgm:t>
    </dgm:pt>
    <dgm:pt modelId="{B8769103-4296-487F-981A-2C0E7A18F4A6}" type="parTrans" cxnId="{694EF622-9DD3-424C-AE27-413E6C9971A3}">
      <dgm:prSet/>
      <dgm:spPr/>
      <dgm:t>
        <a:bodyPr/>
        <a:lstStyle/>
        <a:p>
          <a:pPr rtl="1"/>
          <a:endParaRPr lang="ar-IQ"/>
        </a:p>
      </dgm:t>
    </dgm:pt>
    <dgm:pt modelId="{E8E5E5D3-5B5B-4539-BF9E-705064ADA13C}" type="sibTrans" cxnId="{694EF622-9DD3-424C-AE27-413E6C9971A3}">
      <dgm:prSet/>
      <dgm:spPr/>
      <dgm:t>
        <a:bodyPr/>
        <a:lstStyle/>
        <a:p>
          <a:pPr rtl="1"/>
          <a:endParaRPr lang="ar-IQ"/>
        </a:p>
      </dgm:t>
    </dgm:pt>
    <dgm:pt modelId="{62A8833B-4DBB-4B40-97AB-94E35C03C5C6}">
      <dgm:prSet custT="1"/>
      <dgm:spPr/>
      <dgm:t>
        <a:bodyPr/>
        <a:lstStyle/>
        <a:p>
          <a:pPr rtl="1"/>
          <a:r>
            <a:rPr lang="ar-IQ" sz="1800" b="1"/>
            <a:t>حكومة </a:t>
          </a:r>
          <a:endParaRPr lang="ar-IQ" sz="1800" b="1" dirty="0"/>
        </a:p>
      </dgm:t>
    </dgm:pt>
    <dgm:pt modelId="{EE0ECF89-A305-4612-9805-7FACC26F7F3C}" type="parTrans" cxnId="{EBE5F3F4-7AE0-4AF8-BF68-79DBDB6A1CCA}">
      <dgm:prSet/>
      <dgm:spPr/>
      <dgm:t>
        <a:bodyPr/>
        <a:lstStyle/>
        <a:p>
          <a:pPr rtl="1"/>
          <a:endParaRPr lang="ar-IQ"/>
        </a:p>
      </dgm:t>
    </dgm:pt>
    <dgm:pt modelId="{3E0DAD46-8569-4282-BC57-7D0FE9B3278D}" type="sibTrans" cxnId="{EBE5F3F4-7AE0-4AF8-BF68-79DBDB6A1CCA}">
      <dgm:prSet/>
      <dgm:spPr/>
      <dgm:t>
        <a:bodyPr/>
        <a:lstStyle/>
        <a:p>
          <a:pPr rtl="1"/>
          <a:endParaRPr lang="ar-IQ"/>
        </a:p>
      </dgm:t>
    </dgm:pt>
    <dgm:pt modelId="{5BA39282-862F-4009-8E57-68B82713EC53}">
      <dgm:prSet custT="1"/>
      <dgm:spPr/>
      <dgm:t>
        <a:bodyPr/>
        <a:lstStyle/>
        <a:p>
          <a:pPr rtl="1"/>
          <a:r>
            <a:rPr lang="ar-IQ" sz="1800" b="1" dirty="0"/>
            <a:t>قضاء</a:t>
          </a:r>
        </a:p>
      </dgm:t>
    </dgm:pt>
    <dgm:pt modelId="{2D83C884-E631-4C5A-A3CD-54C603D6F577}" type="parTrans" cxnId="{712A59EB-728F-4210-B96D-10D89CA731A5}">
      <dgm:prSet/>
      <dgm:spPr/>
      <dgm:t>
        <a:bodyPr/>
        <a:lstStyle/>
        <a:p>
          <a:pPr rtl="1"/>
          <a:endParaRPr lang="ar-IQ"/>
        </a:p>
      </dgm:t>
    </dgm:pt>
    <dgm:pt modelId="{364A050A-B0B1-42F4-A4A6-7FA37858247A}" type="sibTrans" cxnId="{712A59EB-728F-4210-B96D-10D89CA731A5}">
      <dgm:prSet/>
      <dgm:spPr/>
      <dgm:t>
        <a:bodyPr/>
        <a:lstStyle/>
        <a:p>
          <a:pPr rtl="1"/>
          <a:endParaRPr lang="ar-IQ"/>
        </a:p>
      </dgm:t>
    </dgm:pt>
    <dgm:pt modelId="{42A38752-4CB9-48E6-9A37-10BD63E2FC61}" type="pres">
      <dgm:prSet presAssocID="{27CD693C-96D9-460C-B9B2-D96EBF4E4904}" presName="cycleMatrixDiagram" presStyleCnt="0">
        <dgm:presLayoutVars>
          <dgm:chMax val="1"/>
          <dgm:dir/>
          <dgm:animLvl val="lvl"/>
          <dgm:resizeHandles val="exact"/>
        </dgm:presLayoutVars>
      </dgm:prSet>
      <dgm:spPr/>
    </dgm:pt>
    <dgm:pt modelId="{B45B46BE-9215-4CC1-AC81-00FA3881AAB9}" type="pres">
      <dgm:prSet presAssocID="{27CD693C-96D9-460C-B9B2-D96EBF4E4904}" presName="children" presStyleCnt="0"/>
      <dgm:spPr/>
    </dgm:pt>
    <dgm:pt modelId="{2DE19283-CA53-459C-BBCA-F33085E1EA38}" type="pres">
      <dgm:prSet presAssocID="{27CD693C-96D9-460C-B9B2-D96EBF4E4904}" presName="child1group" presStyleCnt="0"/>
      <dgm:spPr/>
    </dgm:pt>
    <dgm:pt modelId="{54B606D6-312E-4FFC-BF8C-9EFA72CD1C28}" type="pres">
      <dgm:prSet presAssocID="{27CD693C-96D9-460C-B9B2-D96EBF4E4904}" presName="child1" presStyleLbl="bgAcc1" presStyleIdx="0" presStyleCnt="4"/>
      <dgm:spPr/>
    </dgm:pt>
    <dgm:pt modelId="{157582D4-73CF-4031-9995-01DF7C14B2C6}" type="pres">
      <dgm:prSet presAssocID="{27CD693C-96D9-460C-B9B2-D96EBF4E4904}" presName="child1Text" presStyleLbl="bgAcc1" presStyleIdx="0" presStyleCnt="4">
        <dgm:presLayoutVars>
          <dgm:bulletEnabled val="1"/>
        </dgm:presLayoutVars>
      </dgm:prSet>
      <dgm:spPr/>
    </dgm:pt>
    <dgm:pt modelId="{F3A267EC-2927-4D8F-9BE1-8747C8317A38}" type="pres">
      <dgm:prSet presAssocID="{27CD693C-96D9-460C-B9B2-D96EBF4E4904}" presName="child2group" presStyleCnt="0"/>
      <dgm:spPr/>
    </dgm:pt>
    <dgm:pt modelId="{F55B0388-2627-46C9-AF20-DE8B674B934C}" type="pres">
      <dgm:prSet presAssocID="{27CD693C-96D9-460C-B9B2-D96EBF4E4904}" presName="child2" presStyleLbl="bgAcc1" presStyleIdx="1" presStyleCnt="4"/>
      <dgm:spPr/>
    </dgm:pt>
    <dgm:pt modelId="{AFA775E2-0FF9-4118-9159-16D30A4853F6}" type="pres">
      <dgm:prSet presAssocID="{27CD693C-96D9-460C-B9B2-D96EBF4E4904}" presName="child2Text" presStyleLbl="bgAcc1" presStyleIdx="1" presStyleCnt="4">
        <dgm:presLayoutVars>
          <dgm:bulletEnabled val="1"/>
        </dgm:presLayoutVars>
      </dgm:prSet>
      <dgm:spPr/>
    </dgm:pt>
    <dgm:pt modelId="{C286EBF4-B129-4DAF-85EA-969C8C3CCD86}" type="pres">
      <dgm:prSet presAssocID="{27CD693C-96D9-460C-B9B2-D96EBF4E4904}" presName="child3group" presStyleCnt="0"/>
      <dgm:spPr/>
    </dgm:pt>
    <dgm:pt modelId="{080A7F95-C94A-4755-AC2B-92F581BA1983}" type="pres">
      <dgm:prSet presAssocID="{27CD693C-96D9-460C-B9B2-D96EBF4E4904}" presName="child3" presStyleLbl="bgAcc1" presStyleIdx="2" presStyleCnt="4"/>
      <dgm:spPr/>
    </dgm:pt>
    <dgm:pt modelId="{D5B93D7C-2D56-4F3E-9A4B-B9CFD828406C}" type="pres">
      <dgm:prSet presAssocID="{27CD693C-96D9-460C-B9B2-D96EBF4E4904}" presName="child3Text" presStyleLbl="bgAcc1" presStyleIdx="2" presStyleCnt="4">
        <dgm:presLayoutVars>
          <dgm:bulletEnabled val="1"/>
        </dgm:presLayoutVars>
      </dgm:prSet>
      <dgm:spPr/>
    </dgm:pt>
    <dgm:pt modelId="{C71CD5ED-815D-4861-99EF-36FD350E175B}" type="pres">
      <dgm:prSet presAssocID="{27CD693C-96D9-460C-B9B2-D96EBF4E4904}" presName="child4group" presStyleCnt="0"/>
      <dgm:spPr/>
    </dgm:pt>
    <dgm:pt modelId="{735C9837-0D88-4EAD-9A5E-DF16814C3442}" type="pres">
      <dgm:prSet presAssocID="{27CD693C-96D9-460C-B9B2-D96EBF4E4904}" presName="child4" presStyleLbl="bgAcc1" presStyleIdx="3" presStyleCnt="4"/>
      <dgm:spPr/>
    </dgm:pt>
    <dgm:pt modelId="{7D632370-EF0D-4B75-814D-95720DADD7C0}" type="pres">
      <dgm:prSet presAssocID="{27CD693C-96D9-460C-B9B2-D96EBF4E4904}" presName="child4Text" presStyleLbl="bgAcc1" presStyleIdx="3" presStyleCnt="4">
        <dgm:presLayoutVars>
          <dgm:bulletEnabled val="1"/>
        </dgm:presLayoutVars>
      </dgm:prSet>
      <dgm:spPr/>
    </dgm:pt>
    <dgm:pt modelId="{433C747F-9A5B-4F2A-99C3-4E857624B36D}" type="pres">
      <dgm:prSet presAssocID="{27CD693C-96D9-460C-B9B2-D96EBF4E4904}" presName="childPlaceholder" presStyleCnt="0"/>
      <dgm:spPr/>
    </dgm:pt>
    <dgm:pt modelId="{8DDE862E-B291-4854-B3FC-964F3F7D6834}" type="pres">
      <dgm:prSet presAssocID="{27CD693C-96D9-460C-B9B2-D96EBF4E4904}" presName="circle" presStyleCnt="0"/>
      <dgm:spPr/>
    </dgm:pt>
    <dgm:pt modelId="{32936631-BC85-413E-A86B-F2541FA00266}" type="pres">
      <dgm:prSet presAssocID="{27CD693C-96D9-460C-B9B2-D96EBF4E4904}" presName="quadrant1" presStyleLbl="node1" presStyleIdx="0" presStyleCnt="4">
        <dgm:presLayoutVars>
          <dgm:chMax val="1"/>
          <dgm:bulletEnabled val="1"/>
        </dgm:presLayoutVars>
      </dgm:prSet>
      <dgm:spPr/>
    </dgm:pt>
    <dgm:pt modelId="{97E05B98-64B2-488B-82DE-84F4DFDCFF49}" type="pres">
      <dgm:prSet presAssocID="{27CD693C-96D9-460C-B9B2-D96EBF4E4904}" presName="quadrant2" presStyleLbl="node1" presStyleIdx="1" presStyleCnt="4">
        <dgm:presLayoutVars>
          <dgm:chMax val="1"/>
          <dgm:bulletEnabled val="1"/>
        </dgm:presLayoutVars>
      </dgm:prSet>
      <dgm:spPr/>
    </dgm:pt>
    <dgm:pt modelId="{EC9CA69F-D375-42B0-9FFD-AD7A9A08EB0F}" type="pres">
      <dgm:prSet presAssocID="{27CD693C-96D9-460C-B9B2-D96EBF4E4904}" presName="quadrant3" presStyleLbl="node1" presStyleIdx="2" presStyleCnt="4">
        <dgm:presLayoutVars>
          <dgm:chMax val="1"/>
          <dgm:bulletEnabled val="1"/>
        </dgm:presLayoutVars>
      </dgm:prSet>
      <dgm:spPr/>
    </dgm:pt>
    <dgm:pt modelId="{44105CF7-051A-4563-A2DE-94F952892BD4}" type="pres">
      <dgm:prSet presAssocID="{27CD693C-96D9-460C-B9B2-D96EBF4E4904}" presName="quadrant4" presStyleLbl="node1" presStyleIdx="3" presStyleCnt="4" custLinFactNeighborX="536" custLinFactNeighborY="-352">
        <dgm:presLayoutVars>
          <dgm:chMax val="1"/>
          <dgm:bulletEnabled val="1"/>
        </dgm:presLayoutVars>
      </dgm:prSet>
      <dgm:spPr/>
    </dgm:pt>
    <dgm:pt modelId="{CDA6B30E-B916-4533-9354-C43BF2EB36C5}" type="pres">
      <dgm:prSet presAssocID="{27CD693C-96D9-460C-B9B2-D96EBF4E4904}" presName="quadrantPlaceholder" presStyleCnt="0"/>
      <dgm:spPr/>
    </dgm:pt>
    <dgm:pt modelId="{67EB96E9-713B-4BE7-A4B9-08CD1058F053}" type="pres">
      <dgm:prSet presAssocID="{27CD693C-96D9-460C-B9B2-D96EBF4E4904}" presName="center1" presStyleLbl="fgShp" presStyleIdx="0" presStyleCnt="2"/>
      <dgm:spPr/>
    </dgm:pt>
    <dgm:pt modelId="{F57E6CD4-5549-4366-B775-AE28AD77BF10}" type="pres">
      <dgm:prSet presAssocID="{27CD693C-96D9-460C-B9B2-D96EBF4E4904}" presName="center2" presStyleLbl="fgShp" presStyleIdx="1" presStyleCnt="2"/>
      <dgm:spPr/>
    </dgm:pt>
  </dgm:ptLst>
  <dgm:cxnLst>
    <dgm:cxn modelId="{1ACE940A-F4BF-4043-9F9E-0A86B9BCC190}" srcId="{302DFAD3-2C83-4C8F-8C75-A7625C801BCC}" destId="{D88C3A46-C02E-429C-923C-EBC84068FCFF}" srcOrd="0" destOrd="0" parTransId="{88B2EF8E-A55B-4E08-8E3C-ECC5D4FF930D}" sibTransId="{60FCEF6C-78B6-4266-A859-CCB43DDEE451}"/>
    <dgm:cxn modelId="{76C2EA18-5FD0-4A22-9684-6AE6E6311F7C}" type="presOf" srcId="{ED8F90BE-D6FE-4D76-9A77-66B00182D2A6}" destId="{D5B93D7C-2D56-4F3E-9A4B-B9CFD828406C}" srcOrd="1" destOrd="0" presId="urn:microsoft.com/office/officeart/2005/8/layout/cycle4"/>
    <dgm:cxn modelId="{65D2EA18-8A94-42C4-AC61-D777C79FE58C}" type="presOf" srcId="{7A41ECDF-B129-4B01-B6D1-2C98F65A9130}" destId="{F55B0388-2627-46C9-AF20-DE8B674B934C}" srcOrd="0" destOrd="1" presId="urn:microsoft.com/office/officeart/2005/8/layout/cycle4"/>
    <dgm:cxn modelId="{A68FC21C-4927-4F20-8B3B-2005D184D938}" type="presOf" srcId="{0761440C-CA73-4F2F-B9E2-CD089B6A24E0}" destId="{157582D4-73CF-4031-9995-01DF7C14B2C6}" srcOrd="1" destOrd="2" presId="urn:microsoft.com/office/officeart/2005/8/layout/cycle4"/>
    <dgm:cxn modelId="{C980691D-002E-41E4-B44A-4FE90FBF3DC6}" type="presOf" srcId="{0761440C-CA73-4F2F-B9E2-CD089B6A24E0}" destId="{54B606D6-312E-4FFC-BF8C-9EFA72CD1C28}" srcOrd="0" destOrd="2" presId="urn:microsoft.com/office/officeart/2005/8/layout/cycle4"/>
    <dgm:cxn modelId="{B80F3F1E-105D-428E-96FC-F3FDF608A674}" type="presOf" srcId="{BF426AE5-1AF8-45A5-A62E-4408DE548C04}" destId="{7D632370-EF0D-4B75-814D-95720DADD7C0}" srcOrd="1" destOrd="2" presId="urn:microsoft.com/office/officeart/2005/8/layout/cycle4"/>
    <dgm:cxn modelId="{519BA821-D448-4220-B5B1-23D007503E08}" type="presOf" srcId="{563A8802-B9BD-4A4D-AF6A-1C21A9FFB78A}" destId="{54B606D6-312E-4FFC-BF8C-9EFA72CD1C28}" srcOrd="0" destOrd="0" presId="urn:microsoft.com/office/officeart/2005/8/layout/cycle4"/>
    <dgm:cxn modelId="{694EF622-9DD3-424C-AE27-413E6C9971A3}" srcId="{302DFAD3-2C83-4C8F-8C75-A7625C801BCC}" destId="{BF426AE5-1AF8-45A5-A62E-4408DE548C04}" srcOrd="2" destOrd="0" parTransId="{B8769103-4296-487F-981A-2C0E7A18F4A6}" sibTransId="{E8E5E5D3-5B5B-4539-BF9E-705064ADA13C}"/>
    <dgm:cxn modelId="{ECD98926-64B9-4B64-B626-E814558528C4}" type="presOf" srcId="{C2E7A21B-C460-4E6A-9EF4-1089539CDDDE}" destId="{735C9837-0D88-4EAD-9A5E-DF16814C3442}" srcOrd="0" destOrd="1" presId="urn:microsoft.com/office/officeart/2005/8/layout/cycle4"/>
    <dgm:cxn modelId="{98BAFF27-F5A1-4400-942A-60966D18B3F5}" srcId="{1E1F6678-DA87-4CBA-A0DE-2D19E7294683}" destId="{3A592432-1860-494A-A384-8664ADAFF81F}" srcOrd="3" destOrd="0" parTransId="{DC42067D-495E-404D-B3BD-0441EE22044A}" sibTransId="{C271B52D-3F33-496F-8AB0-32D59D385211}"/>
    <dgm:cxn modelId="{BAFAA12D-9EE7-48AB-98B7-A9B7FC0F1C02}" srcId="{38EF0289-F771-4A25-B2B8-49866FFC7950}" destId="{55D869E3-E99F-4BC8-8C40-6601A6CB1ABA}" srcOrd="2" destOrd="0" parTransId="{E2A32E4F-AA08-4F98-8397-03C2D0AF7479}" sibTransId="{87C64412-D78D-4921-AB44-E218CFAB89EB}"/>
    <dgm:cxn modelId="{15327334-4826-41BC-85F7-E66BFF11CD1F}" type="presOf" srcId="{C2E7A21B-C460-4E6A-9EF4-1089539CDDDE}" destId="{7D632370-EF0D-4B75-814D-95720DADD7C0}" srcOrd="1" destOrd="1" presId="urn:microsoft.com/office/officeart/2005/8/layout/cycle4"/>
    <dgm:cxn modelId="{5AD6593A-EEE1-4A30-9987-FD49D8126579}" type="presOf" srcId="{302DFAD3-2C83-4C8F-8C75-A7625C801BCC}" destId="{44105CF7-051A-4563-A2DE-94F952892BD4}" srcOrd="0" destOrd="0" presId="urn:microsoft.com/office/officeart/2005/8/layout/cycle4"/>
    <dgm:cxn modelId="{87D7325E-34ED-4FB1-88B3-0140135D6AF5}" type="presOf" srcId="{D88C3A46-C02E-429C-923C-EBC84068FCFF}" destId="{7D632370-EF0D-4B75-814D-95720DADD7C0}" srcOrd="1" destOrd="0" presId="urn:microsoft.com/office/officeart/2005/8/layout/cycle4"/>
    <dgm:cxn modelId="{C8788844-DA8D-4598-B26F-7CB3954F12FC}" srcId="{27CD693C-96D9-460C-B9B2-D96EBF4E4904}" destId="{49618054-BD64-441C-BD9A-BF503848C161}" srcOrd="0" destOrd="0" parTransId="{29FC1CA4-5444-4230-810E-38C65F31E2DE}" sibTransId="{FD0DC685-6391-498C-9C68-120C821090C0}"/>
    <dgm:cxn modelId="{7C1E4765-09C9-4AAE-A41F-161567D5C918}" srcId="{302DFAD3-2C83-4C8F-8C75-A7625C801BCC}" destId="{C2E7A21B-C460-4E6A-9EF4-1089539CDDDE}" srcOrd="1" destOrd="0" parTransId="{F4B80B2D-D02C-48A4-A404-7738AD62C3D8}" sibTransId="{B5A5487B-1B3A-4973-8B6B-0D4240324E65}"/>
    <dgm:cxn modelId="{6B9C9245-98C3-455D-9D62-1EB53E8AF01C}" type="presOf" srcId="{505B6A4F-F904-405F-82EC-03A0EDC85673}" destId="{F55B0388-2627-46C9-AF20-DE8B674B934C}" srcOrd="0" destOrd="3" presId="urn:microsoft.com/office/officeart/2005/8/layout/cycle4"/>
    <dgm:cxn modelId="{4CE11A47-61F8-4B35-BAC2-9660C39B3A89}" srcId="{27CD693C-96D9-460C-B9B2-D96EBF4E4904}" destId="{1E1F6678-DA87-4CBA-A0DE-2D19E7294683}" srcOrd="2" destOrd="0" parTransId="{4191A6AC-FD89-416F-9A75-E80BE8C5C50E}" sibTransId="{D25FB159-AE90-40D6-B2EE-EDC1E30B1221}"/>
    <dgm:cxn modelId="{4D94C068-C198-42F3-9814-EB21AD30BB69}" srcId="{38EF0289-F771-4A25-B2B8-49866FFC7950}" destId="{7A41ECDF-B129-4B01-B6D1-2C98F65A9130}" srcOrd="1" destOrd="0" parTransId="{51646F1F-09C1-4514-94DE-315950A2A1B7}" sibTransId="{EB0F61C2-C75A-413F-930F-0A5C87C738D9}"/>
    <dgm:cxn modelId="{C36C3A69-9CF1-4BB5-A875-7F871FE81D53}" type="presOf" srcId="{565C4BD1-056E-4996-9987-6DF295A1917D}" destId="{AFA775E2-0FF9-4118-9159-16D30A4853F6}" srcOrd="1" destOrd="0" presId="urn:microsoft.com/office/officeart/2005/8/layout/cycle4"/>
    <dgm:cxn modelId="{F0D38D49-9DE0-489F-B90F-06B376D76DE1}" type="presOf" srcId="{27CD693C-96D9-460C-B9B2-D96EBF4E4904}" destId="{42A38752-4CB9-48E6-9A37-10BD63E2FC61}" srcOrd="0" destOrd="0" presId="urn:microsoft.com/office/officeart/2005/8/layout/cycle4"/>
    <dgm:cxn modelId="{992AB36B-E89B-409F-AEA4-D6EC88DF790D}" type="presOf" srcId="{F75C20B0-81C7-42F5-9DBD-AA2A40772D73}" destId="{080A7F95-C94A-4755-AC2B-92F581BA1983}" srcOrd="0" destOrd="2" presId="urn:microsoft.com/office/officeart/2005/8/layout/cycle4"/>
    <dgm:cxn modelId="{3C92906F-8A68-4056-A978-5B1B6959A1DE}" srcId="{1E1F6678-DA87-4CBA-A0DE-2D19E7294683}" destId="{F75C20B0-81C7-42F5-9DBD-AA2A40772D73}" srcOrd="2" destOrd="0" parTransId="{C7764550-1914-49CD-920E-547DFABC042C}" sibTransId="{864123C6-F051-4E34-94D4-05A75CB82339}"/>
    <dgm:cxn modelId="{F8F6B750-1B0D-4CB3-B4E5-E951D0A47EF8}" type="presOf" srcId="{59FBBBC0-D7DD-4832-9852-1D5887643141}" destId="{54B606D6-312E-4FFC-BF8C-9EFA72CD1C28}" srcOrd="0" destOrd="1" presId="urn:microsoft.com/office/officeart/2005/8/layout/cycle4"/>
    <dgm:cxn modelId="{76097F75-707C-4005-BEC5-2CB4EF474600}" type="presOf" srcId="{49618054-BD64-441C-BD9A-BF503848C161}" destId="{32936631-BC85-413E-A86B-F2541FA00266}" srcOrd="0" destOrd="0" presId="urn:microsoft.com/office/officeart/2005/8/layout/cycle4"/>
    <dgm:cxn modelId="{591D1D76-20BB-4AE2-BD63-CE8D3C129F44}" type="presOf" srcId="{55D869E3-E99F-4BC8-8C40-6601A6CB1ABA}" destId="{F55B0388-2627-46C9-AF20-DE8B674B934C}" srcOrd="0" destOrd="2" presId="urn:microsoft.com/office/officeart/2005/8/layout/cycle4"/>
    <dgm:cxn modelId="{D4D4F956-9508-46B6-9802-A13770B558AA}" srcId="{38EF0289-F771-4A25-B2B8-49866FFC7950}" destId="{505B6A4F-F904-405F-82EC-03A0EDC85673}" srcOrd="3" destOrd="0" parTransId="{A81749C4-06CA-4FE2-B4D2-584727346007}" sibTransId="{0C2F3D52-1F1E-412D-A17D-E43AFB367B03}"/>
    <dgm:cxn modelId="{6879B077-4877-46E6-A108-D70822171A35}" type="presOf" srcId="{62A8833B-4DBB-4B40-97AB-94E35C03C5C6}" destId="{7D632370-EF0D-4B75-814D-95720DADD7C0}" srcOrd="1" destOrd="3" presId="urn:microsoft.com/office/officeart/2005/8/layout/cycle4"/>
    <dgm:cxn modelId="{DBA01B79-66A5-4BAE-BB0C-8CB3C8BC3B98}" type="presOf" srcId="{F75C20B0-81C7-42F5-9DBD-AA2A40772D73}" destId="{D5B93D7C-2D56-4F3E-9A4B-B9CFD828406C}" srcOrd="1" destOrd="2" presId="urn:microsoft.com/office/officeart/2005/8/layout/cycle4"/>
    <dgm:cxn modelId="{4207F27B-73F5-4A73-A241-3520CADC4225}" type="presOf" srcId="{BF426AE5-1AF8-45A5-A62E-4408DE548C04}" destId="{735C9837-0D88-4EAD-9A5E-DF16814C3442}" srcOrd="0" destOrd="2" presId="urn:microsoft.com/office/officeart/2005/8/layout/cycle4"/>
    <dgm:cxn modelId="{A17E157C-FC2D-4145-A9AA-3FC1DA85123A}" type="presOf" srcId="{59FBBBC0-D7DD-4832-9852-1D5887643141}" destId="{157582D4-73CF-4031-9995-01DF7C14B2C6}" srcOrd="1" destOrd="1" presId="urn:microsoft.com/office/officeart/2005/8/layout/cycle4"/>
    <dgm:cxn modelId="{AF4FAC7C-900D-4F71-9071-61D519FEC2FB}" type="presOf" srcId="{7596EC90-CDA5-4466-B868-9C555D2F093E}" destId="{080A7F95-C94A-4755-AC2B-92F581BA1983}" srcOrd="0" destOrd="1" presId="urn:microsoft.com/office/officeart/2005/8/layout/cycle4"/>
    <dgm:cxn modelId="{2EC89889-70A3-4915-B677-21A6D160D4BE}" type="presOf" srcId="{3E12D78C-8C53-4614-B40A-4DD430D140D9}" destId="{157582D4-73CF-4031-9995-01DF7C14B2C6}" srcOrd="1" destOrd="3" presId="urn:microsoft.com/office/officeart/2005/8/layout/cycle4"/>
    <dgm:cxn modelId="{62EBB989-5264-43AF-B79E-BC4486700E9B}" type="presOf" srcId="{505B6A4F-F904-405F-82EC-03A0EDC85673}" destId="{AFA775E2-0FF9-4118-9159-16D30A4853F6}" srcOrd="1" destOrd="3" presId="urn:microsoft.com/office/officeart/2005/8/layout/cycle4"/>
    <dgm:cxn modelId="{C52D0996-D06F-448F-9EF9-873E74A18197}" type="presOf" srcId="{5BA39282-862F-4009-8E57-68B82713EC53}" destId="{7D632370-EF0D-4B75-814D-95720DADD7C0}" srcOrd="1" destOrd="4" presId="urn:microsoft.com/office/officeart/2005/8/layout/cycle4"/>
    <dgm:cxn modelId="{2BC2EFA0-21AD-4F04-9B87-E852FEC8576C}" type="presOf" srcId="{563A8802-B9BD-4A4D-AF6A-1C21A9FFB78A}" destId="{157582D4-73CF-4031-9995-01DF7C14B2C6}" srcOrd="1" destOrd="0" presId="urn:microsoft.com/office/officeart/2005/8/layout/cycle4"/>
    <dgm:cxn modelId="{6F4748A5-2128-44C2-B313-D47FD99ACAE1}" srcId="{1E1F6678-DA87-4CBA-A0DE-2D19E7294683}" destId="{7596EC90-CDA5-4466-B868-9C555D2F093E}" srcOrd="1" destOrd="0" parTransId="{DC5D79DF-50D8-4E32-9B31-E71EF589486D}" sibTransId="{14A5654E-AD3A-45BB-85EE-26F17A6BE4E9}"/>
    <dgm:cxn modelId="{4C7CADA5-4242-4EB9-83E5-4AD4AB36D414}" type="presOf" srcId="{62A8833B-4DBB-4B40-97AB-94E35C03C5C6}" destId="{735C9837-0D88-4EAD-9A5E-DF16814C3442}" srcOrd="0" destOrd="3" presId="urn:microsoft.com/office/officeart/2005/8/layout/cycle4"/>
    <dgm:cxn modelId="{102641B6-190B-4F39-8066-0A71C558A343}" type="presOf" srcId="{55D869E3-E99F-4BC8-8C40-6601A6CB1ABA}" destId="{AFA775E2-0FF9-4118-9159-16D30A4853F6}" srcOrd="1" destOrd="2" presId="urn:microsoft.com/office/officeart/2005/8/layout/cycle4"/>
    <dgm:cxn modelId="{AF8A17B8-68AE-434D-AEC6-2CDE9D609FB3}" srcId="{49618054-BD64-441C-BD9A-BF503848C161}" destId="{59FBBBC0-D7DD-4832-9852-1D5887643141}" srcOrd="1" destOrd="0" parTransId="{3B99DBB7-9E28-41A6-A792-3D4E56D5A301}" sibTransId="{5229F3C4-659C-47D8-B3C8-7302E36BD7AF}"/>
    <dgm:cxn modelId="{80D94FC2-9EB6-4ABE-9332-75734C909398}" type="presOf" srcId="{3A592432-1860-494A-A384-8664ADAFF81F}" destId="{080A7F95-C94A-4755-AC2B-92F581BA1983}" srcOrd="0" destOrd="3" presId="urn:microsoft.com/office/officeart/2005/8/layout/cycle4"/>
    <dgm:cxn modelId="{53A1C2C3-8E48-4005-8214-74C65E22DEEB}" srcId="{27CD693C-96D9-460C-B9B2-D96EBF4E4904}" destId="{302DFAD3-2C83-4C8F-8C75-A7625C801BCC}" srcOrd="3" destOrd="0" parTransId="{6FDEE873-CBE1-4813-AF6D-B9E1AB4FC2C5}" sibTransId="{86FF9572-B7B7-4C76-B792-DF15BDCBCE79}"/>
    <dgm:cxn modelId="{0B30DEC4-4701-434F-A28F-F903684338C5}" type="presOf" srcId="{3A592432-1860-494A-A384-8664ADAFF81F}" destId="{D5B93D7C-2D56-4F3E-9A4B-B9CFD828406C}" srcOrd="1" destOrd="3" presId="urn:microsoft.com/office/officeart/2005/8/layout/cycle4"/>
    <dgm:cxn modelId="{380D5FC6-DCEF-4B0C-99AB-EC9FE1E060F1}" type="presOf" srcId="{7596EC90-CDA5-4466-B868-9C555D2F093E}" destId="{D5B93D7C-2D56-4F3E-9A4B-B9CFD828406C}" srcOrd="1" destOrd="1" presId="urn:microsoft.com/office/officeart/2005/8/layout/cycle4"/>
    <dgm:cxn modelId="{BE3ED0C6-3DA3-430F-ACE2-BC39DF106007}" type="presOf" srcId="{38EF0289-F771-4A25-B2B8-49866FFC7950}" destId="{97E05B98-64B2-488B-82DE-84F4DFDCFF49}" srcOrd="0" destOrd="0" presId="urn:microsoft.com/office/officeart/2005/8/layout/cycle4"/>
    <dgm:cxn modelId="{1B71A7C7-C195-417F-AEEC-B11188D8BA4D}" srcId="{27CD693C-96D9-460C-B9B2-D96EBF4E4904}" destId="{38EF0289-F771-4A25-B2B8-49866FFC7950}" srcOrd="1" destOrd="0" parTransId="{96E3BE52-74F1-43A1-98DB-45F9A988E8B8}" sibTransId="{F45F3913-1660-4921-ABAD-D680A4D79195}"/>
    <dgm:cxn modelId="{C0825FD0-7D14-42C8-9955-A45DF146C99A}" srcId="{49618054-BD64-441C-BD9A-BF503848C161}" destId="{563A8802-B9BD-4A4D-AF6A-1C21A9FFB78A}" srcOrd="0" destOrd="0" parTransId="{4F96CB15-2888-41CE-A6F8-AA65D6F53898}" sibTransId="{6EB117AB-EA61-4E95-A94B-E1E969C4AADC}"/>
    <dgm:cxn modelId="{036968D0-C6E0-4764-AEBF-026A6F1F5C9A}" type="presOf" srcId="{1E1F6678-DA87-4CBA-A0DE-2D19E7294683}" destId="{EC9CA69F-D375-42B0-9FFD-AD7A9A08EB0F}" srcOrd="0" destOrd="0" presId="urn:microsoft.com/office/officeart/2005/8/layout/cycle4"/>
    <dgm:cxn modelId="{EF02FFDC-1518-4141-B873-51985D252B05}" type="presOf" srcId="{ED8F90BE-D6FE-4D76-9A77-66B00182D2A6}" destId="{080A7F95-C94A-4755-AC2B-92F581BA1983}" srcOrd="0" destOrd="0" presId="urn:microsoft.com/office/officeart/2005/8/layout/cycle4"/>
    <dgm:cxn modelId="{712A59EB-728F-4210-B96D-10D89CA731A5}" srcId="{302DFAD3-2C83-4C8F-8C75-A7625C801BCC}" destId="{5BA39282-862F-4009-8E57-68B82713EC53}" srcOrd="4" destOrd="0" parTransId="{2D83C884-E631-4C5A-A3CD-54C603D6F577}" sibTransId="{364A050A-B0B1-42F4-A4A6-7FA37858247A}"/>
    <dgm:cxn modelId="{0DF0F1EC-7109-42D9-B0BD-E24F23D22CD5}" type="presOf" srcId="{3E12D78C-8C53-4614-B40A-4DD430D140D9}" destId="{54B606D6-312E-4FFC-BF8C-9EFA72CD1C28}" srcOrd="0" destOrd="3" presId="urn:microsoft.com/office/officeart/2005/8/layout/cycle4"/>
    <dgm:cxn modelId="{814626EF-0036-4AD0-AA7B-E9787FE8EA72}" srcId="{38EF0289-F771-4A25-B2B8-49866FFC7950}" destId="{565C4BD1-056E-4996-9987-6DF295A1917D}" srcOrd="0" destOrd="0" parTransId="{78BE1572-CB13-4F17-8D5B-199D529CBEE1}" sibTransId="{AF3FBA67-B0A2-4CAD-9FCE-00E0BD708299}"/>
    <dgm:cxn modelId="{7765E0F1-2CF4-4BD9-B73B-F44042BB4813}" type="presOf" srcId="{D88C3A46-C02E-429C-923C-EBC84068FCFF}" destId="{735C9837-0D88-4EAD-9A5E-DF16814C3442}" srcOrd="0" destOrd="0" presId="urn:microsoft.com/office/officeart/2005/8/layout/cycle4"/>
    <dgm:cxn modelId="{BBE2E5F1-15A3-4C51-8C3A-356E661B61C2}" srcId="{49618054-BD64-441C-BD9A-BF503848C161}" destId="{3E12D78C-8C53-4614-B40A-4DD430D140D9}" srcOrd="3" destOrd="0" parTransId="{492791F2-5779-4CE9-A452-8FB51DAB989B}" sibTransId="{1D6FED63-A82A-4EF0-9E0C-293EE7F0A45D}"/>
    <dgm:cxn modelId="{1D8477F2-CBEC-4FE5-9B04-F4D5786FD8A1}" type="presOf" srcId="{5BA39282-862F-4009-8E57-68B82713EC53}" destId="{735C9837-0D88-4EAD-9A5E-DF16814C3442}" srcOrd="0" destOrd="4" presId="urn:microsoft.com/office/officeart/2005/8/layout/cycle4"/>
    <dgm:cxn modelId="{EBE5F3F4-7AE0-4AF8-BF68-79DBDB6A1CCA}" srcId="{302DFAD3-2C83-4C8F-8C75-A7625C801BCC}" destId="{62A8833B-4DBB-4B40-97AB-94E35C03C5C6}" srcOrd="3" destOrd="0" parTransId="{EE0ECF89-A305-4612-9805-7FACC26F7F3C}" sibTransId="{3E0DAD46-8569-4282-BC57-7D0FE9B3278D}"/>
    <dgm:cxn modelId="{0D616BF7-CD31-41EC-805C-F499461A149D}" type="presOf" srcId="{565C4BD1-056E-4996-9987-6DF295A1917D}" destId="{F55B0388-2627-46C9-AF20-DE8B674B934C}" srcOrd="0" destOrd="0" presId="urn:microsoft.com/office/officeart/2005/8/layout/cycle4"/>
    <dgm:cxn modelId="{3E1B6DF9-9667-43D8-B86E-8435085EFE0F}" srcId="{49618054-BD64-441C-BD9A-BF503848C161}" destId="{0761440C-CA73-4F2F-B9E2-CD089B6A24E0}" srcOrd="2" destOrd="0" parTransId="{936BB1C7-48D2-4984-83AF-22B143ECA7B0}" sibTransId="{DB2E7B14-083B-45CF-A09C-01A596CD0DC5}"/>
    <dgm:cxn modelId="{B3C9F9F9-06A5-4824-9707-3F486C8A02E2}" srcId="{1E1F6678-DA87-4CBA-A0DE-2D19E7294683}" destId="{ED8F90BE-D6FE-4D76-9A77-66B00182D2A6}" srcOrd="0" destOrd="0" parTransId="{C23CB6BD-9C4B-4197-A147-39B605C4A3ED}" sibTransId="{3C44D7E2-EC1C-4611-9B82-29EA60E5C231}"/>
    <dgm:cxn modelId="{89B357FD-A4E5-47E1-AD2D-0D411157BA42}" type="presOf" srcId="{7A41ECDF-B129-4B01-B6D1-2C98F65A9130}" destId="{AFA775E2-0FF9-4118-9159-16D30A4853F6}" srcOrd="1" destOrd="1" presId="urn:microsoft.com/office/officeart/2005/8/layout/cycle4"/>
    <dgm:cxn modelId="{71481478-FB94-45AA-8E40-CBB99F182799}" type="presParOf" srcId="{42A38752-4CB9-48E6-9A37-10BD63E2FC61}" destId="{B45B46BE-9215-4CC1-AC81-00FA3881AAB9}" srcOrd="0" destOrd="0" presId="urn:microsoft.com/office/officeart/2005/8/layout/cycle4"/>
    <dgm:cxn modelId="{68D2AB05-F387-497C-B130-D8AE3F082428}" type="presParOf" srcId="{B45B46BE-9215-4CC1-AC81-00FA3881AAB9}" destId="{2DE19283-CA53-459C-BBCA-F33085E1EA38}" srcOrd="0" destOrd="0" presId="urn:microsoft.com/office/officeart/2005/8/layout/cycle4"/>
    <dgm:cxn modelId="{15ACDF66-06A8-4DE6-83B0-71E5FD5C519A}" type="presParOf" srcId="{2DE19283-CA53-459C-BBCA-F33085E1EA38}" destId="{54B606D6-312E-4FFC-BF8C-9EFA72CD1C28}" srcOrd="0" destOrd="0" presId="urn:microsoft.com/office/officeart/2005/8/layout/cycle4"/>
    <dgm:cxn modelId="{1EB8DFC4-ABBA-4489-8EB0-BE7A15BB0C5D}" type="presParOf" srcId="{2DE19283-CA53-459C-BBCA-F33085E1EA38}" destId="{157582D4-73CF-4031-9995-01DF7C14B2C6}" srcOrd="1" destOrd="0" presId="urn:microsoft.com/office/officeart/2005/8/layout/cycle4"/>
    <dgm:cxn modelId="{DB4C168B-3497-4D6E-BCDB-420B1D0F47D2}" type="presParOf" srcId="{B45B46BE-9215-4CC1-AC81-00FA3881AAB9}" destId="{F3A267EC-2927-4D8F-9BE1-8747C8317A38}" srcOrd="1" destOrd="0" presId="urn:microsoft.com/office/officeart/2005/8/layout/cycle4"/>
    <dgm:cxn modelId="{CE19114A-AC4F-4C79-B6AB-E5AFE10FD6AB}" type="presParOf" srcId="{F3A267EC-2927-4D8F-9BE1-8747C8317A38}" destId="{F55B0388-2627-46C9-AF20-DE8B674B934C}" srcOrd="0" destOrd="0" presId="urn:microsoft.com/office/officeart/2005/8/layout/cycle4"/>
    <dgm:cxn modelId="{769B4C0E-0746-43AD-828D-6FCF99D61138}" type="presParOf" srcId="{F3A267EC-2927-4D8F-9BE1-8747C8317A38}" destId="{AFA775E2-0FF9-4118-9159-16D30A4853F6}" srcOrd="1" destOrd="0" presId="urn:microsoft.com/office/officeart/2005/8/layout/cycle4"/>
    <dgm:cxn modelId="{FB1E2AA2-AC0D-490D-9E40-DC81FA77CF62}" type="presParOf" srcId="{B45B46BE-9215-4CC1-AC81-00FA3881AAB9}" destId="{C286EBF4-B129-4DAF-85EA-969C8C3CCD86}" srcOrd="2" destOrd="0" presId="urn:microsoft.com/office/officeart/2005/8/layout/cycle4"/>
    <dgm:cxn modelId="{FB0ED817-F9FE-4C91-BD91-E28F0188E4C6}" type="presParOf" srcId="{C286EBF4-B129-4DAF-85EA-969C8C3CCD86}" destId="{080A7F95-C94A-4755-AC2B-92F581BA1983}" srcOrd="0" destOrd="0" presId="urn:microsoft.com/office/officeart/2005/8/layout/cycle4"/>
    <dgm:cxn modelId="{58D6E689-E307-40F5-9F67-35C8EEB056CA}" type="presParOf" srcId="{C286EBF4-B129-4DAF-85EA-969C8C3CCD86}" destId="{D5B93D7C-2D56-4F3E-9A4B-B9CFD828406C}" srcOrd="1" destOrd="0" presId="urn:microsoft.com/office/officeart/2005/8/layout/cycle4"/>
    <dgm:cxn modelId="{23DB3877-7E8A-4BF1-A3F7-B349870AC86F}" type="presParOf" srcId="{B45B46BE-9215-4CC1-AC81-00FA3881AAB9}" destId="{C71CD5ED-815D-4861-99EF-36FD350E175B}" srcOrd="3" destOrd="0" presId="urn:microsoft.com/office/officeart/2005/8/layout/cycle4"/>
    <dgm:cxn modelId="{53982C0D-960B-4925-8A1E-8813D4A877AB}" type="presParOf" srcId="{C71CD5ED-815D-4861-99EF-36FD350E175B}" destId="{735C9837-0D88-4EAD-9A5E-DF16814C3442}" srcOrd="0" destOrd="0" presId="urn:microsoft.com/office/officeart/2005/8/layout/cycle4"/>
    <dgm:cxn modelId="{29937C75-80FD-43AE-958B-A2BFF908D60B}" type="presParOf" srcId="{C71CD5ED-815D-4861-99EF-36FD350E175B}" destId="{7D632370-EF0D-4B75-814D-95720DADD7C0}" srcOrd="1" destOrd="0" presId="urn:microsoft.com/office/officeart/2005/8/layout/cycle4"/>
    <dgm:cxn modelId="{AD089D3D-5797-4227-A202-EFE84E1BB347}" type="presParOf" srcId="{B45B46BE-9215-4CC1-AC81-00FA3881AAB9}" destId="{433C747F-9A5B-4F2A-99C3-4E857624B36D}" srcOrd="4" destOrd="0" presId="urn:microsoft.com/office/officeart/2005/8/layout/cycle4"/>
    <dgm:cxn modelId="{7C7D0988-DDAD-4602-BF1A-2930A9EC42E2}" type="presParOf" srcId="{42A38752-4CB9-48E6-9A37-10BD63E2FC61}" destId="{8DDE862E-B291-4854-B3FC-964F3F7D6834}" srcOrd="1" destOrd="0" presId="urn:microsoft.com/office/officeart/2005/8/layout/cycle4"/>
    <dgm:cxn modelId="{26D06A33-6961-49F5-AAC5-50E7BF25D9C4}" type="presParOf" srcId="{8DDE862E-B291-4854-B3FC-964F3F7D6834}" destId="{32936631-BC85-413E-A86B-F2541FA00266}" srcOrd="0" destOrd="0" presId="urn:microsoft.com/office/officeart/2005/8/layout/cycle4"/>
    <dgm:cxn modelId="{1FEA5807-8DEB-4314-B905-F03BB5C4F308}" type="presParOf" srcId="{8DDE862E-B291-4854-B3FC-964F3F7D6834}" destId="{97E05B98-64B2-488B-82DE-84F4DFDCFF49}" srcOrd="1" destOrd="0" presId="urn:microsoft.com/office/officeart/2005/8/layout/cycle4"/>
    <dgm:cxn modelId="{8943BFA3-1594-45C6-8EA9-5A0A4D25ED75}" type="presParOf" srcId="{8DDE862E-B291-4854-B3FC-964F3F7D6834}" destId="{EC9CA69F-D375-42B0-9FFD-AD7A9A08EB0F}" srcOrd="2" destOrd="0" presId="urn:microsoft.com/office/officeart/2005/8/layout/cycle4"/>
    <dgm:cxn modelId="{2E029F2D-5534-4A46-A4C5-2918A648143C}" type="presParOf" srcId="{8DDE862E-B291-4854-B3FC-964F3F7D6834}" destId="{44105CF7-051A-4563-A2DE-94F952892BD4}" srcOrd="3" destOrd="0" presId="urn:microsoft.com/office/officeart/2005/8/layout/cycle4"/>
    <dgm:cxn modelId="{ADD636EF-917C-43D6-A4D8-A52D272AF547}" type="presParOf" srcId="{8DDE862E-B291-4854-B3FC-964F3F7D6834}" destId="{CDA6B30E-B916-4533-9354-C43BF2EB36C5}" srcOrd="4" destOrd="0" presId="urn:microsoft.com/office/officeart/2005/8/layout/cycle4"/>
    <dgm:cxn modelId="{4DD42EAD-B1CD-46B9-B117-0C75FE3C64BF}" type="presParOf" srcId="{42A38752-4CB9-48E6-9A37-10BD63E2FC61}" destId="{67EB96E9-713B-4BE7-A4B9-08CD1058F053}" srcOrd="2" destOrd="0" presId="urn:microsoft.com/office/officeart/2005/8/layout/cycle4"/>
    <dgm:cxn modelId="{0BD6B5BD-B37F-4EE3-8991-2FF05CDB08FD}" type="presParOf" srcId="{42A38752-4CB9-48E6-9A37-10BD63E2FC61}" destId="{F57E6CD4-5549-4366-B775-AE28AD77BF1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579CF3-993C-454E-91C7-AFD058C4DB3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A0E350E1-E2F3-4A23-B909-1A6118C6DFD2}">
      <dgm:prSet phldrT="[Text]" custT="1"/>
      <dgm:spPr/>
      <dgm:t>
        <a:bodyPr/>
        <a:lstStyle/>
        <a:p>
          <a:pPr rtl="1"/>
          <a:r>
            <a:rPr lang="ar-IQ" sz="2800" b="1" dirty="0"/>
            <a:t>توزيع الصلاحيات في الدولة الفدرالية </a:t>
          </a:r>
        </a:p>
      </dgm:t>
    </dgm:pt>
    <dgm:pt modelId="{1EE580AA-9909-43AE-9773-5BF0B2A532A7}" type="parTrans" cxnId="{0A93FA00-55E2-40D6-81C4-835C1A415C7E}">
      <dgm:prSet/>
      <dgm:spPr/>
      <dgm:t>
        <a:bodyPr/>
        <a:lstStyle/>
        <a:p>
          <a:pPr rtl="1"/>
          <a:endParaRPr lang="ar-IQ"/>
        </a:p>
      </dgm:t>
    </dgm:pt>
    <dgm:pt modelId="{8F458497-6563-4107-AD8C-489817F82022}" type="sibTrans" cxnId="{0A93FA00-55E2-40D6-81C4-835C1A415C7E}">
      <dgm:prSet/>
      <dgm:spPr/>
      <dgm:t>
        <a:bodyPr/>
        <a:lstStyle/>
        <a:p>
          <a:pPr rtl="1"/>
          <a:endParaRPr lang="ar-IQ"/>
        </a:p>
      </dgm:t>
    </dgm:pt>
    <dgm:pt modelId="{C85A2E59-31D5-43DD-AEE2-6B1693E9E998}">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تحديد صلاحيات المشتركة </a:t>
          </a:r>
        </a:p>
      </dgm:t>
    </dgm:pt>
    <dgm:pt modelId="{D3195F33-6879-4642-8313-629F1425728F}" type="parTrans" cxnId="{A43CA1F1-DD9A-417A-BC51-86AC2F48D8F6}">
      <dgm:prSet/>
      <dgm:spPr/>
      <dgm:t>
        <a:bodyPr/>
        <a:lstStyle/>
        <a:p>
          <a:pPr rtl="1"/>
          <a:endParaRPr lang="ar-IQ"/>
        </a:p>
      </dgm:t>
    </dgm:pt>
    <dgm:pt modelId="{B2DDA55F-A70F-4CE7-B7E4-C6D7E46A2772}" type="sibTrans" cxnId="{A43CA1F1-DD9A-417A-BC51-86AC2F48D8F6}">
      <dgm:prSet/>
      <dgm:spPr/>
      <dgm:t>
        <a:bodyPr/>
        <a:lstStyle/>
        <a:p>
          <a:pPr rtl="1"/>
          <a:endParaRPr lang="ar-IQ"/>
        </a:p>
      </dgm:t>
    </dgm:pt>
    <dgm:pt modelId="{052475D8-8198-4C70-9DAC-FDFF426FA4A6}">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فقط</a:t>
          </a:r>
        </a:p>
      </dgm:t>
    </dgm:pt>
    <dgm:pt modelId="{E62BF6E0-7765-43D9-A162-F88D1D5EBA4F}" type="parTrans" cxnId="{4AA675E3-CFA1-45E4-A9A7-54FFD6C472DA}">
      <dgm:prSet/>
      <dgm:spPr/>
      <dgm:t>
        <a:bodyPr/>
        <a:lstStyle/>
        <a:p>
          <a:pPr rtl="1"/>
          <a:endParaRPr lang="ar-IQ"/>
        </a:p>
      </dgm:t>
    </dgm:pt>
    <dgm:pt modelId="{9449254B-6D4F-426E-8203-C366EDB5C978}" type="sibTrans" cxnId="{4AA675E3-CFA1-45E4-A9A7-54FFD6C472DA}">
      <dgm:prSet/>
      <dgm:spPr/>
      <dgm:t>
        <a:bodyPr/>
        <a:lstStyle/>
        <a:p>
          <a:pPr rtl="1"/>
          <a:endParaRPr lang="ar-IQ"/>
        </a:p>
      </dgm:t>
    </dgm:pt>
    <dgm:pt modelId="{B93CFBB9-52AF-4EF9-A1B2-A93FF09381A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والاقاليم</a:t>
          </a:r>
        </a:p>
      </dgm:t>
    </dgm:pt>
    <dgm:pt modelId="{B1BA55CA-DEE2-451A-A495-173BF55F6752}" type="parTrans" cxnId="{8D881B49-C606-418B-9981-B5964F3C6D92}">
      <dgm:prSet/>
      <dgm:spPr/>
      <dgm:t>
        <a:bodyPr/>
        <a:lstStyle/>
        <a:p>
          <a:pPr rtl="1"/>
          <a:endParaRPr lang="ar-IQ"/>
        </a:p>
      </dgm:t>
    </dgm:pt>
    <dgm:pt modelId="{EFA823E1-8BA1-4072-AFEC-91A01B72E573}" type="sibTrans" cxnId="{8D881B49-C606-418B-9981-B5964F3C6D92}">
      <dgm:prSet/>
      <dgm:spPr/>
      <dgm:t>
        <a:bodyPr/>
        <a:lstStyle/>
        <a:p>
          <a:pPr rtl="1"/>
          <a:endParaRPr lang="ar-IQ"/>
        </a:p>
      </dgm:t>
    </dgm:pt>
    <dgm:pt modelId="{5BFBD8E7-B1B4-4F1A-9BBE-93B8AF8DC1D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الاقاليم فقط</a:t>
          </a:r>
        </a:p>
      </dgm:t>
    </dgm:pt>
    <dgm:pt modelId="{D472DA64-3045-4D1D-B414-C89D969F3F83}" type="parTrans" cxnId="{8A864BED-6F4D-4906-8432-EF3D69623F3E}">
      <dgm:prSet/>
      <dgm:spPr/>
      <dgm:t>
        <a:bodyPr/>
        <a:lstStyle/>
        <a:p>
          <a:pPr rtl="1"/>
          <a:endParaRPr lang="ar-IQ"/>
        </a:p>
      </dgm:t>
    </dgm:pt>
    <dgm:pt modelId="{3B977EF7-3C0F-47B3-BFAC-BF70C6EB20F4}" type="sibTrans" cxnId="{8A864BED-6F4D-4906-8432-EF3D69623F3E}">
      <dgm:prSet/>
      <dgm:spPr/>
      <dgm:t>
        <a:bodyPr/>
        <a:lstStyle/>
        <a:p>
          <a:pPr rtl="1"/>
          <a:endParaRPr lang="ar-IQ"/>
        </a:p>
      </dgm:t>
    </dgm:pt>
    <dgm:pt modelId="{AB4DACAC-4B77-418A-B66D-D0C0E7AA85EE}" type="pres">
      <dgm:prSet presAssocID="{7B579CF3-993C-454E-91C7-AFD058C4DB35}" presName="hierChild1" presStyleCnt="0">
        <dgm:presLayoutVars>
          <dgm:orgChart val="1"/>
          <dgm:chPref val="1"/>
          <dgm:dir/>
          <dgm:animOne val="branch"/>
          <dgm:animLvl val="lvl"/>
          <dgm:resizeHandles/>
        </dgm:presLayoutVars>
      </dgm:prSet>
      <dgm:spPr/>
    </dgm:pt>
    <dgm:pt modelId="{7D03D413-F83D-493F-95DA-8A5A2FF53A1F}" type="pres">
      <dgm:prSet presAssocID="{A0E350E1-E2F3-4A23-B909-1A6118C6DFD2}" presName="hierRoot1" presStyleCnt="0">
        <dgm:presLayoutVars>
          <dgm:hierBranch val="init"/>
        </dgm:presLayoutVars>
      </dgm:prSet>
      <dgm:spPr/>
    </dgm:pt>
    <dgm:pt modelId="{296DFD8C-6CD9-4C7C-AAD3-682BC3648B7F}" type="pres">
      <dgm:prSet presAssocID="{A0E350E1-E2F3-4A23-B909-1A6118C6DFD2}" presName="rootComposite1" presStyleCnt="0"/>
      <dgm:spPr/>
    </dgm:pt>
    <dgm:pt modelId="{00F836F2-4AEE-4173-AAFB-1C6B12F2E7E9}" type="pres">
      <dgm:prSet presAssocID="{A0E350E1-E2F3-4A23-B909-1A6118C6DFD2}" presName="rootText1" presStyleLbl="node0" presStyleIdx="0" presStyleCnt="1" custScaleX="290657" custLinFactNeighborY="-84554">
        <dgm:presLayoutVars>
          <dgm:chPref val="3"/>
        </dgm:presLayoutVars>
      </dgm:prSet>
      <dgm:spPr/>
    </dgm:pt>
    <dgm:pt modelId="{9F8CE9EB-7679-485E-A2F8-39D4A7F3FB7F}" type="pres">
      <dgm:prSet presAssocID="{A0E350E1-E2F3-4A23-B909-1A6118C6DFD2}" presName="rootConnector1" presStyleLbl="node1" presStyleIdx="0" presStyleCnt="0"/>
      <dgm:spPr/>
    </dgm:pt>
    <dgm:pt modelId="{CC2DAAF5-1037-4C4B-98E4-D5E9591CEF32}" type="pres">
      <dgm:prSet presAssocID="{A0E350E1-E2F3-4A23-B909-1A6118C6DFD2}" presName="hierChild2" presStyleCnt="0"/>
      <dgm:spPr/>
    </dgm:pt>
    <dgm:pt modelId="{35A87404-3C1E-46B0-992D-A202ECE1FFC3}" type="pres">
      <dgm:prSet presAssocID="{D3195F33-6879-4642-8313-629F1425728F}" presName="Name37" presStyleLbl="parChTrans1D2" presStyleIdx="0" presStyleCnt="4"/>
      <dgm:spPr/>
    </dgm:pt>
    <dgm:pt modelId="{DE79289E-6C2E-48DD-A288-86BA0CEDF6D8}" type="pres">
      <dgm:prSet presAssocID="{C85A2E59-31D5-43DD-AEE2-6B1693E9E998}" presName="hierRoot2" presStyleCnt="0">
        <dgm:presLayoutVars>
          <dgm:hierBranch val="init"/>
        </dgm:presLayoutVars>
      </dgm:prSet>
      <dgm:spPr/>
    </dgm:pt>
    <dgm:pt modelId="{A88A689C-239B-40F0-AB42-98726F68B834}" type="pres">
      <dgm:prSet presAssocID="{C85A2E59-31D5-43DD-AEE2-6B1693E9E998}" presName="rootComposite" presStyleCnt="0"/>
      <dgm:spPr/>
    </dgm:pt>
    <dgm:pt modelId="{C6CB8D58-441F-40C4-AA2A-489D7F71CDCD}" type="pres">
      <dgm:prSet presAssocID="{C85A2E59-31D5-43DD-AEE2-6B1693E9E998}" presName="rootText" presStyleLbl="node2" presStyleIdx="0" presStyleCnt="4">
        <dgm:presLayoutVars>
          <dgm:chPref val="3"/>
        </dgm:presLayoutVars>
      </dgm:prSet>
      <dgm:spPr/>
    </dgm:pt>
    <dgm:pt modelId="{B36A6928-DF4A-4D37-8112-409118F44C82}" type="pres">
      <dgm:prSet presAssocID="{C85A2E59-31D5-43DD-AEE2-6B1693E9E998}" presName="rootConnector" presStyleLbl="node2" presStyleIdx="0" presStyleCnt="4"/>
      <dgm:spPr/>
    </dgm:pt>
    <dgm:pt modelId="{5D1B0FDC-3D0C-48E8-B16D-84419D8B3C5D}" type="pres">
      <dgm:prSet presAssocID="{C85A2E59-31D5-43DD-AEE2-6B1693E9E998}" presName="hierChild4" presStyleCnt="0"/>
      <dgm:spPr/>
    </dgm:pt>
    <dgm:pt modelId="{37DD6AB8-E0DF-4351-A261-E9812FB39865}" type="pres">
      <dgm:prSet presAssocID="{C85A2E59-31D5-43DD-AEE2-6B1693E9E998}" presName="hierChild5" presStyleCnt="0"/>
      <dgm:spPr/>
    </dgm:pt>
    <dgm:pt modelId="{C5F7391C-76DA-49B7-B629-90D02D20A7AB}" type="pres">
      <dgm:prSet presAssocID="{D472DA64-3045-4D1D-B414-C89D969F3F83}" presName="Name37" presStyleLbl="parChTrans1D2" presStyleIdx="1" presStyleCnt="4"/>
      <dgm:spPr/>
    </dgm:pt>
    <dgm:pt modelId="{0AED3B6E-2A2E-4976-9167-B61B5ED080E5}" type="pres">
      <dgm:prSet presAssocID="{5BFBD8E7-B1B4-4F1A-9BBE-93B8AF8DC1D7}" presName="hierRoot2" presStyleCnt="0">
        <dgm:presLayoutVars>
          <dgm:hierBranch val="init"/>
        </dgm:presLayoutVars>
      </dgm:prSet>
      <dgm:spPr/>
    </dgm:pt>
    <dgm:pt modelId="{949346AD-FC73-4720-B3C7-6EFA521E7F1C}" type="pres">
      <dgm:prSet presAssocID="{5BFBD8E7-B1B4-4F1A-9BBE-93B8AF8DC1D7}" presName="rootComposite" presStyleCnt="0"/>
      <dgm:spPr/>
    </dgm:pt>
    <dgm:pt modelId="{02F8368F-3897-4D9B-9FFB-1C5DFEDB7AF0}" type="pres">
      <dgm:prSet presAssocID="{5BFBD8E7-B1B4-4F1A-9BBE-93B8AF8DC1D7}" presName="rootText" presStyleLbl="node2" presStyleIdx="1" presStyleCnt="4">
        <dgm:presLayoutVars>
          <dgm:chPref val="3"/>
        </dgm:presLayoutVars>
      </dgm:prSet>
      <dgm:spPr/>
    </dgm:pt>
    <dgm:pt modelId="{514014B7-FE30-4104-970E-6901EEA574D9}" type="pres">
      <dgm:prSet presAssocID="{5BFBD8E7-B1B4-4F1A-9BBE-93B8AF8DC1D7}" presName="rootConnector" presStyleLbl="node2" presStyleIdx="1" presStyleCnt="4"/>
      <dgm:spPr/>
    </dgm:pt>
    <dgm:pt modelId="{51EE27B5-820F-46FA-A901-4C8BF579B2C0}" type="pres">
      <dgm:prSet presAssocID="{5BFBD8E7-B1B4-4F1A-9BBE-93B8AF8DC1D7}" presName="hierChild4" presStyleCnt="0"/>
      <dgm:spPr/>
    </dgm:pt>
    <dgm:pt modelId="{6C411C60-2D25-4CBC-B29C-1060ED813050}" type="pres">
      <dgm:prSet presAssocID="{5BFBD8E7-B1B4-4F1A-9BBE-93B8AF8DC1D7}" presName="hierChild5" presStyleCnt="0"/>
      <dgm:spPr/>
    </dgm:pt>
    <dgm:pt modelId="{4CB22037-2D9B-4158-B0DE-2B6726A54D9F}" type="pres">
      <dgm:prSet presAssocID="{E62BF6E0-7765-43D9-A162-F88D1D5EBA4F}" presName="Name37" presStyleLbl="parChTrans1D2" presStyleIdx="2" presStyleCnt="4"/>
      <dgm:spPr/>
    </dgm:pt>
    <dgm:pt modelId="{94C10C6F-00BF-47F9-B5AF-690293AFBBDC}" type="pres">
      <dgm:prSet presAssocID="{052475D8-8198-4C70-9DAC-FDFF426FA4A6}" presName="hierRoot2" presStyleCnt="0">
        <dgm:presLayoutVars>
          <dgm:hierBranch val="init"/>
        </dgm:presLayoutVars>
      </dgm:prSet>
      <dgm:spPr/>
    </dgm:pt>
    <dgm:pt modelId="{F3DE6D6B-BFA4-4AEC-BAAA-F795BC5503B8}" type="pres">
      <dgm:prSet presAssocID="{052475D8-8198-4C70-9DAC-FDFF426FA4A6}" presName="rootComposite" presStyleCnt="0"/>
      <dgm:spPr/>
    </dgm:pt>
    <dgm:pt modelId="{6C6C0CA8-081B-4C93-BE59-CB2CCF989C07}" type="pres">
      <dgm:prSet presAssocID="{052475D8-8198-4C70-9DAC-FDFF426FA4A6}" presName="rootText" presStyleLbl="node2" presStyleIdx="2" presStyleCnt="4">
        <dgm:presLayoutVars>
          <dgm:chPref val="3"/>
        </dgm:presLayoutVars>
      </dgm:prSet>
      <dgm:spPr/>
    </dgm:pt>
    <dgm:pt modelId="{FDC1E81A-B6E1-4749-A965-85E801C2CCF9}" type="pres">
      <dgm:prSet presAssocID="{052475D8-8198-4C70-9DAC-FDFF426FA4A6}" presName="rootConnector" presStyleLbl="node2" presStyleIdx="2" presStyleCnt="4"/>
      <dgm:spPr/>
    </dgm:pt>
    <dgm:pt modelId="{D7C93F57-7F1B-4768-954C-46000AE8BB42}" type="pres">
      <dgm:prSet presAssocID="{052475D8-8198-4C70-9DAC-FDFF426FA4A6}" presName="hierChild4" presStyleCnt="0"/>
      <dgm:spPr/>
    </dgm:pt>
    <dgm:pt modelId="{E339CB0C-7B76-4D22-A1AB-EDC5BF019891}" type="pres">
      <dgm:prSet presAssocID="{052475D8-8198-4C70-9DAC-FDFF426FA4A6}" presName="hierChild5" presStyleCnt="0"/>
      <dgm:spPr/>
    </dgm:pt>
    <dgm:pt modelId="{E20998B8-BD6C-4319-BAA6-F8EFADF7A95F}" type="pres">
      <dgm:prSet presAssocID="{B1BA55CA-DEE2-451A-A495-173BF55F6752}" presName="Name37" presStyleLbl="parChTrans1D2" presStyleIdx="3" presStyleCnt="4"/>
      <dgm:spPr/>
    </dgm:pt>
    <dgm:pt modelId="{01C456E5-02A7-452B-B5C5-04ED467AE933}" type="pres">
      <dgm:prSet presAssocID="{B93CFBB9-52AF-4EF9-A1B2-A93FF09381A7}" presName="hierRoot2" presStyleCnt="0">
        <dgm:presLayoutVars>
          <dgm:hierBranch val="init"/>
        </dgm:presLayoutVars>
      </dgm:prSet>
      <dgm:spPr/>
    </dgm:pt>
    <dgm:pt modelId="{E0AEE099-E230-4F60-B984-4FEFEB20AF55}" type="pres">
      <dgm:prSet presAssocID="{B93CFBB9-52AF-4EF9-A1B2-A93FF09381A7}" presName="rootComposite" presStyleCnt="0"/>
      <dgm:spPr/>
    </dgm:pt>
    <dgm:pt modelId="{EBBC715D-3909-41A0-B033-3D38FAB0494A}" type="pres">
      <dgm:prSet presAssocID="{B93CFBB9-52AF-4EF9-A1B2-A93FF09381A7}" presName="rootText" presStyleLbl="node2" presStyleIdx="3" presStyleCnt="4">
        <dgm:presLayoutVars>
          <dgm:chPref val="3"/>
        </dgm:presLayoutVars>
      </dgm:prSet>
      <dgm:spPr/>
    </dgm:pt>
    <dgm:pt modelId="{F0160E2B-884E-4FA9-90C3-33FFAB5195B1}" type="pres">
      <dgm:prSet presAssocID="{B93CFBB9-52AF-4EF9-A1B2-A93FF09381A7}" presName="rootConnector" presStyleLbl="node2" presStyleIdx="3" presStyleCnt="4"/>
      <dgm:spPr/>
    </dgm:pt>
    <dgm:pt modelId="{C9A7AF23-3F1A-4A12-9CC4-823365A27FE1}" type="pres">
      <dgm:prSet presAssocID="{B93CFBB9-52AF-4EF9-A1B2-A93FF09381A7}" presName="hierChild4" presStyleCnt="0"/>
      <dgm:spPr/>
    </dgm:pt>
    <dgm:pt modelId="{CBFEA808-0B1B-4F02-9E43-7E404D9A6478}" type="pres">
      <dgm:prSet presAssocID="{B93CFBB9-52AF-4EF9-A1B2-A93FF09381A7}" presName="hierChild5" presStyleCnt="0"/>
      <dgm:spPr/>
    </dgm:pt>
    <dgm:pt modelId="{76E4516C-C10E-4446-AC54-C1EED15F81AE}" type="pres">
      <dgm:prSet presAssocID="{A0E350E1-E2F3-4A23-B909-1A6118C6DFD2}" presName="hierChild3" presStyleCnt="0"/>
      <dgm:spPr/>
    </dgm:pt>
  </dgm:ptLst>
  <dgm:cxnLst>
    <dgm:cxn modelId="{0A93FA00-55E2-40D6-81C4-835C1A415C7E}" srcId="{7B579CF3-993C-454E-91C7-AFD058C4DB35}" destId="{A0E350E1-E2F3-4A23-B909-1A6118C6DFD2}" srcOrd="0" destOrd="0" parTransId="{1EE580AA-9909-43AE-9773-5BF0B2A532A7}" sibTransId="{8F458497-6563-4107-AD8C-489817F82022}"/>
    <dgm:cxn modelId="{E0AC5B19-7F9D-4EA7-8F65-4D059475B347}" type="presOf" srcId="{B1BA55CA-DEE2-451A-A495-173BF55F6752}" destId="{E20998B8-BD6C-4319-BAA6-F8EFADF7A95F}" srcOrd="0" destOrd="0" presId="urn:microsoft.com/office/officeart/2005/8/layout/orgChart1"/>
    <dgm:cxn modelId="{387D7C3C-6AB9-4B80-8FE7-D3E4A1869F9E}" type="presOf" srcId="{D3195F33-6879-4642-8313-629F1425728F}" destId="{35A87404-3C1E-46B0-992D-A202ECE1FFC3}" srcOrd="0" destOrd="0" presId="urn:microsoft.com/office/officeart/2005/8/layout/orgChart1"/>
    <dgm:cxn modelId="{8D881B49-C606-418B-9981-B5964F3C6D92}" srcId="{A0E350E1-E2F3-4A23-B909-1A6118C6DFD2}" destId="{B93CFBB9-52AF-4EF9-A1B2-A93FF09381A7}" srcOrd="3" destOrd="0" parTransId="{B1BA55CA-DEE2-451A-A495-173BF55F6752}" sibTransId="{EFA823E1-8BA1-4072-AFEC-91A01B72E573}"/>
    <dgm:cxn modelId="{23AF0657-9E3F-4C58-845F-786DBAFDDC5F}" type="presOf" srcId="{B93CFBB9-52AF-4EF9-A1B2-A93FF09381A7}" destId="{F0160E2B-884E-4FA9-90C3-33FFAB5195B1}" srcOrd="1" destOrd="0" presId="urn:microsoft.com/office/officeart/2005/8/layout/orgChart1"/>
    <dgm:cxn modelId="{B4175D83-5A28-405B-A126-DB3C442F41E5}" type="presOf" srcId="{C85A2E59-31D5-43DD-AEE2-6B1693E9E998}" destId="{C6CB8D58-441F-40C4-AA2A-489D7F71CDCD}" srcOrd="0" destOrd="0" presId="urn:microsoft.com/office/officeart/2005/8/layout/orgChart1"/>
    <dgm:cxn modelId="{9EAA0A88-5B68-4C45-A8ED-B87069B75894}" type="presOf" srcId="{B93CFBB9-52AF-4EF9-A1B2-A93FF09381A7}" destId="{EBBC715D-3909-41A0-B033-3D38FAB0494A}" srcOrd="0" destOrd="0" presId="urn:microsoft.com/office/officeart/2005/8/layout/orgChart1"/>
    <dgm:cxn modelId="{39A2B98B-DBBE-44C0-8880-6407B1D15E63}" type="presOf" srcId="{7B579CF3-993C-454E-91C7-AFD058C4DB35}" destId="{AB4DACAC-4B77-418A-B66D-D0C0E7AA85EE}" srcOrd="0" destOrd="0" presId="urn:microsoft.com/office/officeart/2005/8/layout/orgChart1"/>
    <dgm:cxn modelId="{C899E48C-85AA-4F6E-B745-CBD521B6746C}" type="presOf" srcId="{052475D8-8198-4C70-9DAC-FDFF426FA4A6}" destId="{6C6C0CA8-081B-4C93-BE59-CB2CCF989C07}" srcOrd="0" destOrd="0" presId="urn:microsoft.com/office/officeart/2005/8/layout/orgChart1"/>
    <dgm:cxn modelId="{E7F6388D-10D1-4CB4-BB7A-E3603E5B8BEB}" type="presOf" srcId="{A0E350E1-E2F3-4A23-B909-1A6118C6DFD2}" destId="{00F836F2-4AEE-4173-AAFB-1C6B12F2E7E9}" srcOrd="0" destOrd="0" presId="urn:microsoft.com/office/officeart/2005/8/layout/orgChart1"/>
    <dgm:cxn modelId="{A6B44592-70AB-4118-A4BA-B4BA0D14E19A}" type="presOf" srcId="{E62BF6E0-7765-43D9-A162-F88D1D5EBA4F}" destId="{4CB22037-2D9B-4158-B0DE-2B6726A54D9F}" srcOrd="0" destOrd="0" presId="urn:microsoft.com/office/officeart/2005/8/layout/orgChart1"/>
    <dgm:cxn modelId="{6BE1CF9A-2A36-4E27-9076-A5B5B16CAB40}" type="presOf" srcId="{5BFBD8E7-B1B4-4F1A-9BBE-93B8AF8DC1D7}" destId="{02F8368F-3897-4D9B-9FFB-1C5DFEDB7AF0}" srcOrd="0" destOrd="0" presId="urn:microsoft.com/office/officeart/2005/8/layout/orgChart1"/>
    <dgm:cxn modelId="{9EBF5EA8-7C8C-4DFE-A8CE-C507E2063450}" type="presOf" srcId="{C85A2E59-31D5-43DD-AEE2-6B1693E9E998}" destId="{B36A6928-DF4A-4D37-8112-409118F44C82}" srcOrd="1" destOrd="0" presId="urn:microsoft.com/office/officeart/2005/8/layout/orgChart1"/>
    <dgm:cxn modelId="{D014A3CD-8EC3-429B-A3EF-55287100381C}" type="presOf" srcId="{5BFBD8E7-B1B4-4F1A-9BBE-93B8AF8DC1D7}" destId="{514014B7-FE30-4104-970E-6901EEA574D9}" srcOrd="1" destOrd="0" presId="urn:microsoft.com/office/officeart/2005/8/layout/orgChart1"/>
    <dgm:cxn modelId="{7BC3FEDB-91C5-43DC-8280-22FBE985B8B2}" type="presOf" srcId="{D472DA64-3045-4D1D-B414-C89D969F3F83}" destId="{C5F7391C-76DA-49B7-B629-90D02D20A7AB}" srcOrd="0" destOrd="0" presId="urn:microsoft.com/office/officeart/2005/8/layout/orgChart1"/>
    <dgm:cxn modelId="{A3C066DF-BF04-4F6E-9B16-5737C4B27A95}" type="presOf" srcId="{052475D8-8198-4C70-9DAC-FDFF426FA4A6}" destId="{FDC1E81A-B6E1-4749-A965-85E801C2CCF9}" srcOrd="1" destOrd="0" presId="urn:microsoft.com/office/officeart/2005/8/layout/orgChart1"/>
    <dgm:cxn modelId="{4AA675E3-CFA1-45E4-A9A7-54FFD6C472DA}" srcId="{A0E350E1-E2F3-4A23-B909-1A6118C6DFD2}" destId="{052475D8-8198-4C70-9DAC-FDFF426FA4A6}" srcOrd="2" destOrd="0" parTransId="{E62BF6E0-7765-43D9-A162-F88D1D5EBA4F}" sibTransId="{9449254B-6D4F-426E-8203-C366EDB5C978}"/>
    <dgm:cxn modelId="{32B53CE6-285D-433A-A9C7-3D6E85BC5724}" type="presOf" srcId="{A0E350E1-E2F3-4A23-B909-1A6118C6DFD2}" destId="{9F8CE9EB-7679-485E-A2F8-39D4A7F3FB7F}" srcOrd="1" destOrd="0" presId="urn:microsoft.com/office/officeart/2005/8/layout/orgChart1"/>
    <dgm:cxn modelId="{8A864BED-6F4D-4906-8432-EF3D69623F3E}" srcId="{A0E350E1-E2F3-4A23-B909-1A6118C6DFD2}" destId="{5BFBD8E7-B1B4-4F1A-9BBE-93B8AF8DC1D7}" srcOrd="1" destOrd="0" parTransId="{D472DA64-3045-4D1D-B414-C89D969F3F83}" sibTransId="{3B977EF7-3C0F-47B3-BFAC-BF70C6EB20F4}"/>
    <dgm:cxn modelId="{A43CA1F1-DD9A-417A-BC51-86AC2F48D8F6}" srcId="{A0E350E1-E2F3-4A23-B909-1A6118C6DFD2}" destId="{C85A2E59-31D5-43DD-AEE2-6B1693E9E998}" srcOrd="0" destOrd="0" parTransId="{D3195F33-6879-4642-8313-629F1425728F}" sibTransId="{B2DDA55F-A70F-4CE7-B7E4-C6D7E46A2772}"/>
    <dgm:cxn modelId="{146F34F0-0604-4BE1-AE2E-00A5F5A44A2A}" type="presParOf" srcId="{AB4DACAC-4B77-418A-B66D-D0C0E7AA85EE}" destId="{7D03D413-F83D-493F-95DA-8A5A2FF53A1F}" srcOrd="0" destOrd="0" presId="urn:microsoft.com/office/officeart/2005/8/layout/orgChart1"/>
    <dgm:cxn modelId="{8F5E9012-F9C5-4837-93A7-4EB18EE13549}" type="presParOf" srcId="{7D03D413-F83D-493F-95DA-8A5A2FF53A1F}" destId="{296DFD8C-6CD9-4C7C-AAD3-682BC3648B7F}" srcOrd="0" destOrd="0" presId="urn:microsoft.com/office/officeart/2005/8/layout/orgChart1"/>
    <dgm:cxn modelId="{CCF64930-2064-4D06-A029-F9AF5C25D754}" type="presParOf" srcId="{296DFD8C-6CD9-4C7C-AAD3-682BC3648B7F}" destId="{00F836F2-4AEE-4173-AAFB-1C6B12F2E7E9}" srcOrd="0" destOrd="0" presId="urn:microsoft.com/office/officeart/2005/8/layout/orgChart1"/>
    <dgm:cxn modelId="{86D13851-FB2C-45C6-96BC-5133B7A607B6}" type="presParOf" srcId="{296DFD8C-6CD9-4C7C-AAD3-682BC3648B7F}" destId="{9F8CE9EB-7679-485E-A2F8-39D4A7F3FB7F}" srcOrd="1" destOrd="0" presId="urn:microsoft.com/office/officeart/2005/8/layout/orgChart1"/>
    <dgm:cxn modelId="{262AD7F1-2E44-4109-8D4A-79D64918104C}" type="presParOf" srcId="{7D03D413-F83D-493F-95DA-8A5A2FF53A1F}" destId="{CC2DAAF5-1037-4C4B-98E4-D5E9591CEF32}" srcOrd="1" destOrd="0" presId="urn:microsoft.com/office/officeart/2005/8/layout/orgChart1"/>
    <dgm:cxn modelId="{E8C1D362-2792-4BFB-8DD7-574DA394EEC5}" type="presParOf" srcId="{CC2DAAF5-1037-4C4B-98E4-D5E9591CEF32}" destId="{35A87404-3C1E-46B0-992D-A202ECE1FFC3}" srcOrd="0" destOrd="0" presId="urn:microsoft.com/office/officeart/2005/8/layout/orgChart1"/>
    <dgm:cxn modelId="{15BD0621-9D23-4A64-BCD2-F5B78E250996}" type="presParOf" srcId="{CC2DAAF5-1037-4C4B-98E4-D5E9591CEF32}" destId="{DE79289E-6C2E-48DD-A288-86BA0CEDF6D8}" srcOrd="1" destOrd="0" presId="urn:microsoft.com/office/officeart/2005/8/layout/orgChart1"/>
    <dgm:cxn modelId="{8012898A-0163-4615-91C5-A5F3F0037BC5}" type="presParOf" srcId="{DE79289E-6C2E-48DD-A288-86BA0CEDF6D8}" destId="{A88A689C-239B-40F0-AB42-98726F68B834}" srcOrd="0" destOrd="0" presId="urn:microsoft.com/office/officeart/2005/8/layout/orgChart1"/>
    <dgm:cxn modelId="{C3E458BD-98E6-407D-A387-E2CCDD57A5F2}" type="presParOf" srcId="{A88A689C-239B-40F0-AB42-98726F68B834}" destId="{C6CB8D58-441F-40C4-AA2A-489D7F71CDCD}" srcOrd="0" destOrd="0" presId="urn:microsoft.com/office/officeart/2005/8/layout/orgChart1"/>
    <dgm:cxn modelId="{A3C5A2FA-2469-4489-9669-F9ACF88AACE5}" type="presParOf" srcId="{A88A689C-239B-40F0-AB42-98726F68B834}" destId="{B36A6928-DF4A-4D37-8112-409118F44C82}" srcOrd="1" destOrd="0" presId="urn:microsoft.com/office/officeart/2005/8/layout/orgChart1"/>
    <dgm:cxn modelId="{539750E6-6E73-4B3E-8C38-38FB54B9EF03}" type="presParOf" srcId="{DE79289E-6C2E-48DD-A288-86BA0CEDF6D8}" destId="{5D1B0FDC-3D0C-48E8-B16D-84419D8B3C5D}" srcOrd="1" destOrd="0" presId="urn:microsoft.com/office/officeart/2005/8/layout/orgChart1"/>
    <dgm:cxn modelId="{EA54E0C6-6A6C-48EA-95F5-972927DA8381}" type="presParOf" srcId="{DE79289E-6C2E-48DD-A288-86BA0CEDF6D8}" destId="{37DD6AB8-E0DF-4351-A261-E9812FB39865}" srcOrd="2" destOrd="0" presId="urn:microsoft.com/office/officeart/2005/8/layout/orgChart1"/>
    <dgm:cxn modelId="{BBE99CF8-7406-4705-B78D-4520374776F8}" type="presParOf" srcId="{CC2DAAF5-1037-4C4B-98E4-D5E9591CEF32}" destId="{C5F7391C-76DA-49B7-B629-90D02D20A7AB}" srcOrd="2" destOrd="0" presId="urn:microsoft.com/office/officeart/2005/8/layout/orgChart1"/>
    <dgm:cxn modelId="{65C65EEF-99AB-451B-B942-AF1AFA712201}" type="presParOf" srcId="{CC2DAAF5-1037-4C4B-98E4-D5E9591CEF32}" destId="{0AED3B6E-2A2E-4976-9167-B61B5ED080E5}" srcOrd="3" destOrd="0" presId="urn:microsoft.com/office/officeart/2005/8/layout/orgChart1"/>
    <dgm:cxn modelId="{DDE7208B-C409-4AA1-9A02-3C075B3AF2CF}" type="presParOf" srcId="{0AED3B6E-2A2E-4976-9167-B61B5ED080E5}" destId="{949346AD-FC73-4720-B3C7-6EFA521E7F1C}" srcOrd="0" destOrd="0" presId="urn:microsoft.com/office/officeart/2005/8/layout/orgChart1"/>
    <dgm:cxn modelId="{30B92057-6E6F-4D1F-A0A2-F1D33EFCD68C}" type="presParOf" srcId="{949346AD-FC73-4720-B3C7-6EFA521E7F1C}" destId="{02F8368F-3897-4D9B-9FFB-1C5DFEDB7AF0}" srcOrd="0" destOrd="0" presId="urn:microsoft.com/office/officeart/2005/8/layout/orgChart1"/>
    <dgm:cxn modelId="{5BB13A08-823C-4401-8FFF-AB66AEA24D26}" type="presParOf" srcId="{949346AD-FC73-4720-B3C7-6EFA521E7F1C}" destId="{514014B7-FE30-4104-970E-6901EEA574D9}" srcOrd="1" destOrd="0" presId="urn:microsoft.com/office/officeart/2005/8/layout/orgChart1"/>
    <dgm:cxn modelId="{08565EC8-A556-4B3B-BF26-098EF6263407}" type="presParOf" srcId="{0AED3B6E-2A2E-4976-9167-B61B5ED080E5}" destId="{51EE27B5-820F-46FA-A901-4C8BF579B2C0}" srcOrd="1" destOrd="0" presId="urn:microsoft.com/office/officeart/2005/8/layout/orgChart1"/>
    <dgm:cxn modelId="{7D477E7B-995B-4D3B-AE2D-413BCE6CCB48}" type="presParOf" srcId="{0AED3B6E-2A2E-4976-9167-B61B5ED080E5}" destId="{6C411C60-2D25-4CBC-B29C-1060ED813050}" srcOrd="2" destOrd="0" presId="urn:microsoft.com/office/officeart/2005/8/layout/orgChart1"/>
    <dgm:cxn modelId="{5EB59E80-2F3C-4FE4-A23A-565D602AB503}" type="presParOf" srcId="{CC2DAAF5-1037-4C4B-98E4-D5E9591CEF32}" destId="{4CB22037-2D9B-4158-B0DE-2B6726A54D9F}" srcOrd="4" destOrd="0" presId="urn:microsoft.com/office/officeart/2005/8/layout/orgChart1"/>
    <dgm:cxn modelId="{43560BFE-CE6A-45CA-87CB-9AFB36E2628F}" type="presParOf" srcId="{CC2DAAF5-1037-4C4B-98E4-D5E9591CEF32}" destId="{94C10C6F-00BF-47F9-B5AF-690293AFBBDC}" srcOrd="5" destOrd="0" presId="urn:microsoft.com/office/officeart/2005/8/layout/orgChart1"/>
    <dgm:cxn modelId="{FA395325-9B78-432D-A1D6-30CEC1DBA3FC}" type="presParOf" srcId="{94C10C6F-00BF-47F9-B5AF-690293AFBBDC}" destId="{F3DE6D6B-BFA4-4AEC-BAAA-F795BC5503B8}" srcOrd="0" destOrd="0" presId="urn:microsoft.com/office/officeart/2005/8/layout/orgChart1"/>
    <dgm:cxn modelId="{1843CBD1-3D71-4355-B7BB-80FEFBB72501}" type="presParOf" srcId="{F3DE6D6B-BFA4-4AEC-BAAA-F795BC5503B8}" destId="{6C6C0CA8-081B-4C93-BE59-CB2CCF989C07}" srcOrd="0" destOrd="0" presId="urn:microsoft.com/office/officeart/2005/8/layout/orgChart1"/>
    <dgm:cxn modelId="{5445FA52-B06E-4811-8A22-03DFD7C6160D}" type="presParOf" srcId="{F3DE6D6B-BFA4-4AEC-BAAA-F795BC5503B8}" destId="{FDC1E81A-B6E1-4749-A965-85E801C2CCF9}" srcOrd="1" destOrd="0" presId="urn:microsoft.com/office/officeart/2005/8/layout/orgChart1"/>
    <dgm:cxn modelId="{EA3F7E05-2A2F-496B-AFE0-E63E03EAC6F0}" type="presParOf" srcId="{94C10C6F-00BF-47F9-B5AF-690293AFBBDC}" destId="{D7C93F57-7F1B-4768-954C-46000AE8BB42}" srcOrd="1" destOrd="0" presId="urn:microsoft.com/office/officeart/2005/8/layout/orgChart1"/>
    <dgm:cxn modelId="{09C67EE5-FD7C-49A2-9DC0-54B3BD5C88CB}" type="presParOf" srcId="{94C10C6F-00BF-47F9-B5AF-690293AFBBDC}" destId="{E339CB0C-7B76-4D22-A1AB-EDC5BF019891}" srcOrd="2" destOrd="0" presId="urn:microsoft.com/office/officeart/2005/8/layout/orgChart1"/>
    <dgm:cxn modelId="{65C20E52-207B-42F3-B72C-DE57F40E255D}" type="presParOf" srcId="{CC2DAAF5-1037-4C4B-98E4-D5E9591CEF32}" destId="{E20998B8-BD6C-4319-BAA6-F8EFADF7A95F}" srcOrd="6" destOrd="0" presId="urn:microsoft.com/office/officeart/2005/8/layout/orgChart1"/>
    <dgm:cxn modelId="{B6F48BB8-1643-4BD5-8704-AA2173B6B5E6}" type="presParOf" srcId="{CC2DAAF5-1037-4C4B-98E4-D5E9591CEF32}" destId="{01C456E5-02A7-452B-B5C5-04ED467AE933}" srcOrd="7" destOrd="0" presId="urn:microsoft.com/office/officeart/2005/8/layout/orgChart1"/>
    <dgm:cxn modelId="{E1609A03-4CE8-48C5-B5AC-D4C6B694E982}" type="presParOf" srcId="{01C456E5-02A7-452B-B5C5-04ED467AE933}" destId="{E0AEE099-E230-4F60-B984-4FEFEB20AF55}" srcOrd="0" destOrd="0" presId="urn:microsoft.com/office/officeart/2005/8/layout/orgChart1"/>
    <dgm:cxn modelId="{FAD59F54-D907-47C0-990D-326888F7D2D0}" type="presParOf" srcId="{E0AEE099-E230-4F60-B984-4FEFEB20AF55}" destId="{EBBC715D-3909-41A0-B033-3D38FAB0494A}" srcOrd="0" destOrd="0" presId="urn:microsoft.com/office/officeart/2005/8/layout/orgChart1"/>
    <dgm:cxn modelId="{2656F307-CE5A-48AE-99E7-EE478654D41C}" type="presParOf" srcId="{E0AEE099-E230-4F60-B984-4FEFEB20AF55}" destId="{F0160E2B-884E-4FA9-90C3-33FFAB5195B1}" srcOrd="1" destOrd="0" presId="urn:microsoft.com/office/officeart/2005/8/layout/orgChart1"/>
    <dgm:cxn modelId="{1684B7AD-B86A-4907-A769-4E47A88B8A30}" type="presParOf" srcId="{01C456E5-02A7-452B-B5C5-04ED467AE933}" destId="{C9A7AF23-3F1A-4A12-9CC4-823365A27FE1}" srcOrd="1" destOrd="0" presId="urn:microsoft.com/office/officeart/2005/8/layout/orgChart1"/>
    <dgm:cxn modelId="{672EE911-95AA-41EC-B0E4-C99C83424B4D}" type="presParOf" srcId="{01C456E5-02A7-452B-B5C5-04ED467AE933}" destId="{CBFEA808-0B1B-4F02-9E43-7E404D9A6478}" srcOrd="2" destOrd="0" presId="urn:microsoft.com/office/officeart/2005/8/layout/orgChart1"/>
    <dgm:cxn modelId="{31BD3606-2204-4ADB-B027-07B71E3999C1}" type="presParOf" srcId="{7D03D413-F83D-493F-95DA-8A5A2FF53A1F}" destId="{76E4516C-C10E-4446-AC54-C1EED15F81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F2F93E8-E3AA-4A35-9A99-A94A1FA2E21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537AA559-5024-4636-8BC1-1E0E259C96F5}">
      <dgm:prSet phldrT="[Text]" custT="1"/>
      <dgm:spPr/>
      <dgm:t>
        <a:bodyPr/>
        <a:lstStyle/>
        <a:p>
          <a:pPr rtl="1"/>
          <a:r>
            <a:rPr lang="ar-IQ" sz="2800" b="1" dirty="0">
              <a:cs typeface="Ali_K_Alwand" pitchFamily="2" charset="-78"/>
            </a:rPr>
            <a:t>ضؤنيةتي دابةشكردني تايبةتمةنديية دةستورييةكان لة دةولَةتي فيدرالي</a:t>
          </a:r>
        </a:p>
      </dgm:t>
    </dgm:pt>
    <dgm:pt modelId="{E2EAE30F-B54E-4650-8391-D1C189F78597}" type="parTrans" cxnId="{DFC80A62-04F0-412C-BD49-346EC342956E}">
      <dgm:prSet/>
      <dgm:spPr/>
      <dgm:t>
        <a:bodyPr/>
        <a:lstStyle/>
        <a:p>
          <a:pPr rtl="1"/>
          <a:endParaRPr lang="ar-IQ"/>
        </a:p>
      </dgm:t>
    </dgm:pt>
    <dgm:pt modelId="{0E49EA1D-07D3-427F-968F-D707B4A512FF}" type="sibTrans" cxnId="{DFC80A62-04F0-412C-BD49-346EC342956E}">
      <dgm:prSet/>
      <dgm:spPr/>
      <dgm:t>
        <a:bodyPr/>
        <a:lstStyle/>
        <a:p>
          <a:pPr rtl="1"/>
          <a:endParaRPr lang="ar-IQ"/>
        </a:p>
      </dgm:t>
    </dgm:pt>
    <dgm:pt modelId="{E48C281D-EA04-4539-B45F-46BE8E9C5C2B}">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3600" b="1">
              <a:cs typeface="Ali_K_Alwand" pitchFamily="2" charset="-78"/>
            </a:rPr>
            <a:t> 4/دياريكردني </a:t>
          </a:r>
          <a:r>
            <a:rPr lang="ar-IQ" sz="3600" b="1" dirty="0">
              <a:cs typeface="Ali_K_Alwand" pitchFamily="2" charset="-78"/>
            </a:rPr>
            <a:t>تايبةتمةندي هاوبةش</a:t>
          </a:r>
        </a:p>
      </dgm:t>
    </dgm:pt>
    <dgm:pt modelId="{AC61CB78-1224-4481-A0AF-D523F7B86BBA}" type="parTrans" cxnId="{875A5705-A24D-419A-B7D8-B1974EAE23AE}">
      <dgm:prSet/>
      <dgm:spPr/>
      <dgm:t>
        <a:bodyPr/>
        <a:lstStyle/>
        <a:p>
          <a:pPr rtl="1"/>
          <a:endParaRPr lang="ar-IQ"/>
        </a:p>
      </dgm:t>
    </dgm:pt>
    <dgm:pt modelId="{492A52EF-B06B-40E8-98C9-BF5D12A6FCFC}" type="sibTrans" cxnId="{875A5705-A24D-419A-B7D8-B1974EAE23AE}">
      <dgm:prSet/>
      <dgm:spPr/>
      <dgm:t>
        <a:bodyPr/>
        <a:lstStyle/>
        <a:p>
          <a:pPr rtl="1"/>
          <a:endParaRPr lang="ar-IQ"/>
        </a:p>
      </dgm:t>
    </dgm:pt>
    <dgm:pt modelId="{036E7B7D-AF3F-4F56-86D1-833323A03AE5}">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800" b="1" dirty="0">
              <a:cs typeface="Ali_K_Alwand" pitchFamily="2" charset="-78"/>
            </a:rPr>
            <a:t>2 / تةنها تايبةتمةندي حكومةتي فيدرالي دياريدةكريَت </a:t>
          </a:r>
        </a:p>
      </dgm:t>
    </dgm:pt>
    <dgm:pt modelId="{D936A10A-4D6F-42B9-9C3A-9517C0BAA0DD}" type="parTrans" cxnId="{9B6AB375-5F38-4996-9F15-39D609C8C423}">
      <dgm:prSet/>
      <dgm:spPr/>
      <dgm:t>
        <a:bodyPr/>
        <a:lstStyle/>
        <a:p>
          <a:pPr rtl="1"/>
          <a:endParaRPr lang="ar-IQ"/>
        </a:p>
      </dgm:t>
    </dgm:pt>
    <dgm:pt modelId="{3B0B8D21-C48B-4E54-B744-E5559D30E308}" type="sibTrans" cxnId="{9B6AB375-5F38-4996-9F15-39D609C8C423}">
      <dgm:prSet/>
      <dgm:spPr/>
      <dgm:t>
        <a:bodyPr/>
        <a:lstStyle/>
        <a:p>
          <a:pPr rtl="1"/>
          <a:endParaRPr lang="ar-IQ"/>
        </a:p>
      </dgm:t>
    </dgm:pt>
    <dgm:pt modelId="{36AEB491-569F-4EAA-93AA-5AFBEB45DD9C}">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cs typeface="Ali_K_Alwand" pitchFamily="2" charset="-78"/>
            </a:rPr>
            <a:t>1 / دياريكردني تايبةتمةندي حكومةتي فيدرالي و هةريَمةكان</a:t>
          </a:r>
        </a:p>
      </dgm:t>
    </dgm:pt>
    <dgm:pt modelId="{350FE8AF-AA01-449B-BA00-5B5AC131B84E}" type="parTrans" cxnId="{83C3AC3D-A7C3-448D-81D6-E740F89D81C5}">
      <dgm:prSet/>
      <dgm:spPr/>
      <dgm:t>
        <a:bodyPr/>
        <a:lstStyle/>
        <a:p>
          <a:pPr rtl="1"/>
          <a:endParaRPr lang="ar-IQ"/>
        </a:p>
      </dgm:t>
    </dgm:pt>
    <dgm:pt modelId="{A3C6B91C-6C81-4333-8FF8-91F0B4671C4D}" type="sibTrans" cxnId="{83C3AC3D-A7C3-448D-81D6-E740F89D81C5}">
      <dgm:prSet/>
      <dgm:spPr/>
      <dgm:t>
        <a:bodyPr/>
        <a:lstStyle/>
        <a:p>
          <a:pPr rtl="1"/>
          <a:endParaRPr lang="ar-IQ"/>
        </a:p>
      </dgm:t>
    </dgm:pt>
    <dgm:pt modelId="{D57BCEE2-7258-48C4-9D03-B6169A960C5A}">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800" b="1" dirty="0">
              <a:cs typeface="Ali_K_Alwand" pitchFamily="2" charset="-78"/>
            </a:rPr>
            <a:t> 3 / تةنها تايبةتمةندي حكومةتي هةريَمةكان دياريدةكريَت</a:t>
          </a:r>
        </a:p>
      </dgm:t>
    </dgm:pt>
    <dgm:pt modelId="{09586553-577E-4DAD-9B0A-2B27A2AFCA59}" type="parTrans" cxnId="{31310B74-0BEE-4353-A345-8BCE845A9C6A}">
      <dgm:prSet/>
      <dgm:spPr/>
      <dgm:t>
        <a:bodyPr/>
        <a:lstStyle/>
        <a:p>
          <a:pPr rtl="1"/>
          <a:endParaRPr lang="ar-IQ"/>
        </a:p>
      </dgm:t>
    </dgm:pt>
    <dgm:pt modelId="{F42CBB04-201D-41E9-97D0-9F8DEB1BF2E3}" type="sibTrans" cxnId="{31310B74-0BEE-4353-A345-8BCE845A9C6A}">
      <dgm:prSet/>
      <dgm:spPr/>
      <dgm:t>
        <a:bodyPr/>
        <a:lstStyle/>
        <a:p>
          <a:pPr rtl="1"/>
          <a:endParaRPr lang="ar-IQ"/>
        </a:p>
      </dgm:t>
    </dgm:pt>
    <dgm:pt modelId="{009D770C-50E3-490D-AB42-1E21623A1B3F}" type="pres">
      <dgm:prSet presAssocID="{3F2F93E8-E3AA-4A35-9A99-A94A1FA2E21F}" presName="hierChild1" presStyleCnt="0">
        <dgm:presLayoutVars>
          <dgm:orgChart val="1"/>
          <dgm:chPref val="1"/>
          <dgm:dir/>
          <dgm:animOne val="branch"/>
          <dgm:animLvl val="lvl"/>
          <dgm:resizeHandles/>
        </dgm:presLayoutVars>
      </dgm:prSet>
      <dgm:spPr/>
    </dgm:pt>
    <dgm:pt modelId="{7213A5E8-E7F6-436F-A46D-997FCF754230}" type="pres">
      <dgm:prSet presAssocID="{537AA559-5024-4636-8BC1-1E0E259C96F5}" presName="hierRoot1" presStyleCnt="0">
        <dgm:presLayoutVars>
          <dgm:hierBranch val="init"/>
        </dgm:presLayoutVars>
      </dgm:prSet>
      <dgm:spPr/>
    </dgm:pt>
    <dgm:pt modelId="{6D1069C6-DD0A-417F-BD6E-2FDE2C0C3CE4}" type="pres">
      <dgm:prSet presAssocID="{537AA559-5024-4636-8BC1-1E0E259C96F5}" presName="rootComposite1" presStyleCnt="0"/>
      <dgm:spPr/>
    </dgm:pt>
    <dgm:pt modelId="{70CC537D-EAEC-4DB1-9A5D-FE82C5C17B89}" type="pres">
      <dgm:prSet presAssocID="{537AA559-5024-4636-8BC1-1E0E259C96F5}" presName="rootText1" presStyleLbl="node0" presStyleIdx="0" presStyleCnt="1" custScaleX="233790" custLinFactNeighborY="-85447">
        <dgm:presLayoutVars>
          <dgm:chPref val="3"/>
        </dgm:presLayoutVars>
      </dgm:prSet>
      <dgm:spPr/>
    </dgm:pt>
    <dgm:pt modelId="{858D477B-625E-470D-8995-75FE87AC36D3}" type="pres">
      <dgm:prSet presAssocID="{537AA559-5024-4636-8BC1-1E0E259C96F5}" presName="rootConnector1" presStyleLbl="node1" presStyleIdx="0" presStyleCnt="0"/>
      <dgm:spPr/>
    </dgm:pt>
    <dgm:pt modelId="{FC9EB7FF-5B74-46A6-B997-D32AF1A01D6A}" type="pres">
      <dgm:prSet presAssocID="{537AA559-5024-4636-8BC1-1E0E259C96F5}" presName="hierChild2" presStyleCnt="0"/>
      <dgm:spPr/>
    </dgm:pt>
    <dgm:pt modelId="{7092D89E-6CD4-497C-9E05-DC8602EBB570}" type="pres">
      <dgm:prSet presAssocID="{AC61CB78-1224-4481-A0AF-D523F7B86BBA}" presName="Name37" presStyleLbl="parChTrans1D2" presStyleIdx="0" presStyleCnt="4"/>
      <dgm:spPr/>
    </dgm:pt>
    <dgm:pt modelId="{5EE780D4-031B-46C7-8745-1D163B241C88}" type="pres">
      <dgm:prSet presAssocID="{E48C281D-EA04-4539-B45F-46BE8E9C5C2B}" presName="hierRoot2" presStyleCnt="0">
        <dgm:presLayoutVars>
          <dgm:hierBranch val="init"/>
        </dgm:presLayoutVars>
      </dgm:prSet>
      <dgm:spPr/>
    </dgm:pt>
    <dgm:pt modelId="{5F73A228-A0DD-4902-B967-91127AE917D8}" type="pres">
      <dgm:prSet presAssocID="{E48C281D-EA04-4539-B45F-46BE8E9C5C2B}" presName="rootComposite" presStyleCnt="0"/>
      <dgm:spPr/>
    </dgm:pt>
    <dgm:pt modelId="{F5C7B454-89E3-4A67-9FD5-9CA225D755EA}" type="pres">
      <dgm:prSet presAssocID="{E48C281D-EA04-4539-B45F-46BE8E9C5C2B}" presName="rootText" presStyleLbl="node2" presStyleIdx="0" presStyleCnt="4" custScaleY="268147">
        <dgm:presLayoutVars>
          <dgm:chPref val="3"/>
        </dgm:presLayoutVars>
      </dgm:prSet>
      <dgm:spPr/>
    </dgm:pt>
    <dgm:pt modelId="{65E10706-5B5B-40AB-9A02-A2C08242542A}" type="pres">
      <dgm:prSet presAssocID="{E48C281D-EA04-4539-B45F-46BE8E9C5C2B}" presName="rootConnector" presStyleLbl="node2" presStyleIdx="0" presStyleCnt="4"/>
      <dgm:spPr/>
    </dgm:pt>
    <dgm:pt modelId="{BF7ABBC3-DA92-4241-ABF4-2252CBC46F4E}" type="pres">
      <dgm:prSet presAssocID="{E48C281D-EA04-4539-B45F-46BE8E9C5C2B}" presName="hierChild4" presStyleCnt="0"/>
      <dgm:spPr/>
    </dgm:pt>
    <dgm:pt modelId="{38F70050-EF4B-49D9-B25C-D86F8E4FE3B1}" type="pres">
      <dgm:prSet presAssocID="{E48C281D-EA04-4539-B45F-46BE8E9C5C2B}" presName="hierChild5" presStyleCnt="0"/>
      <dgm:spPr/>
    </dgm:pt>
    <dgm:pt modelId="{53EBFB80-6E1B-40F5-9AFF-AD06CA23EE54}" type="pres">
      <dgm:prSet presAssocID="{09586553-577E-4DAD-9B0A-2B27A2AFCA59}" presName="Name37" presStyleLbl="parChTrans1D2" presStyleIdx="1" presStyleCnt="4"/>
      <dgm:spPr/>
    </dgm:pt>
    <dgm:pt modelId="{8A8A32B6-308F-4D59-862E-D83800A1AB73}" type="pres">
      <dgm:prSet presAssocID="{D57BCEE2-7258-48C4-9D03-B6169A960C5A}" presName="hierRoot2" presStyleCnt="0">
        <dgm:presLayoutVars>
          <dgm:hierBranch val="init"/>
        </dgm:presLayoutVars>
      </dgm:prSet>
      <dgm:spPr/>
    </dgm:pt>
    <dgm:pt modelId="{C94931A7-17B3-43F7-B4C1-95E04F0B613E}" type="pres">
      <dgm:prSet presAssocID="{D57BCEE2-7258-48C4-9D03-B6169A960C5A}" presName="rootComposite" presStyleCnt="0"/>
      <dgm:spPr/>
    </dgm:pt>
    <dgm:pt modelId="{D99FFD91-CC7E-4F0E-BDD0-8894A739B7E3}" type="pres">
      <dgm:prSet presAssocID="{D57BCEE2-7258-48C4-9D03-B6169A960C5A}" presName="rootText" presStyleLbl="node2" presStyleIdx="1" presStyleCnt="4" custScaleY="251741">
        <dgm:presLayoutVars>
          <dgm:chPref val="3"/>
        </dgm:presLayoutVars>
      </dgm:prSet>
      <dgm:spPr/>
    </dgm:pt>
    <dgm:pt modelId="{A3FF56B6-C9D7-44DC-A86E-D7F4B41CD1E2}" type="pres">
      <dgm:prSet presAssocID="{D57BCEE2-7258-48C4-9D03-B6169A960C5A}" presName="rootConnector" presStyleLbl="node2" presStyleIdx="1" presStyleCnt="4"/>
      <dgm:spPr/>
    </dgm:pt>
    <dgm:pt modelId="{B40623C1-03BC-417A-ACC7-1547290F9C2E}" type="pres">
      <dgm:prSet presAssocID="{D57BCEE2-7258-48C4-9D03-B6169A960C5A}" presName="hierChild4" presStyleCnt="0"/>
      <dgm:spPr/>
    </dgm:pt>
    <dgm:pt modelId="{2F2C02C2-BAB6-40FB-9B7E-07909298A028}" type="pres">
      <dgm:prSet presAssocID="{D57BCEE2-7258-48C4-9D03-B6169A960C5A}" presName="hierChild5" presStyleCnt="0"/>
      <dgm:spPr/>
    </dgm:pt>
    <dgm:pt modelId="{127AC6B2-84AE-45BF-BE20-05872D61C3B1}" type="pres">
      <dgm:prSet presAssocID="{D936A10A-4D6F-42B9-9C3A-9517C0BAA0DD}" presName="Name37" presStyleLbl="parChTrans1D2" presStyleIdx="2" presStyleCnt="4"/>
      <dgm:spPr/>
    </dgm:pt>
    <dgm:pt modelId="{DAFF6E42-D356-44A8-9012-2009D0B02F93}" type="pres">
      <dgm:prSet presAssocID="{036E7B7D-AF3F-4F56-86D1-833323A03AE5}" presName="hierRoot2" presStyleCnt="0">
        <dgm:presLayoutVars>
          <dgm:hierBranch val="init"/>
        </dgm:presLayoutVars>
      </dgm:prSet>
      <dgm:spPr/>
    </dgm:pt>
    <dgm:pt modelId="{FF760FB5-68BC-4685-A9D2-4260659A64ED}" type="pres">
      <dgm:prSet presAssocID="{036E7B7D-AF3F-4F56-86D1-833323A03AE5}" presName="rootComposite" presStyleCnt="0"/>
      <dgm:spPr/>
    </dgm:pt>
    <dgm:pt modelId="{1025B857-7CA5-4A3F-91F9-DFBFB1891774}" type="pres">
      <dgm:prSet presAssocID="{036E7B7D-AF3F-4F56-86D1-833323A03AE5}" presName="rootText" presStyleLbl="node2" presStyleIdx="2" presStyleCnt="4" custScaleY="266786">
        <dgm:presLayoutVars>
          <dgm:chPref val="3"/>
        </dgm:presLayoutVars>
      </dgm:prSet>
      <dgm:spPr/>
    </dgm:pt>
    <dgm:pt modelId="{95D723E7-A9B9-4FBA-85AB-24194A56B178}" type="pres">
      <dgm:prSet presAssocID="{036E7B7D-AF3F-4F56-86D1-833323A03AE5}" presName="rootConnector" presStyleLbl="node2" presStyleIdx="2" presStyleCnt="4"/>
      <dgm:spPr/>
    </dgm:pt>
    <dgm:pt modelId="{D369DE65-273C-4A15-A02F-81891E17D919}" type="pres">
      <dgm:prSet presAssocID="{036E7B7D-AF3F-4F56-86D1-833323A03AE5}" presName="hierChild4" presStyleCnt="0"/>
      <dgm:spPr/>
    </dgm:pt>
    <dgm:pt modelId="{76103AFF-1C11-4899-88CE-47695264B840}" type="pres">
      <dgm:prSet presAssocID="{036E7B7D-AF3F-4F56-86D1-833323A03AE5}" presName="hierChild5" presStyleCnt="0"/>
      <dgm:spPr/>
    </dgm:pt>
    <dgm:pt modelId="{8CD0AB28-E6AA-44D9-A5E8-03135FBFE80B}" type="pres">
      <dgm:prSet presAssocID="{350FE8AF-AA01-449B-BA00-5B5AC131B84E}" presName="Name37" presStyleLbl="parChTrans1D2" presStyleIdx="3" presStyleCnt="4"/>
      <dgm:spPr/>
    </dgm:pt>
    <dgm:pt modelId="{74475DAF-734E-4920-9F93-5BC179D67A12}" type="pres">
      <dgm:prSet presAssocID="{36AEB491-569F-4EAA-93AA-5AFBEB45DD9C}" presName="hierRoot2" presStyleCnt="0">
        <dgm:presLayoutVars>
          <dgm:hierBranch val="init"/>
        </dgm:presLayoutVars>
      </dgm:prSet>
      <dgm:spPr/>
    </dgm:pt>
    <dgm:pt modelId="{D9C06797-23E3-40FF-8A0B-1BB37CE8F834}" type="pres">
      <dgm:prSet presAssocID="{36AEB491-569F-4EAA-93AA-5AFBEB45DD9C}" presName="rootComposite" presStyleCnt="0"/>
      <dgm:spPr/>
    </dgm:pt>
    <dgm:pt modelId="{96622698-C0FB-4FC3-B298-B9520E4A7430}" type="pres">
      <dgm:prSet presAssocID="{36AEB491-569F-4EAA-93AA-5AFBEB45DD9C}" presName="rootText" presStyleLbl="node2" presStyleIdx="3" presStyleCnt="4" custScaleY="268147">
        <dgm:presLayoutVars>
          <dgm:chPref val="3"/>
        </dgm:presLayoutVars>
      </dgm:prSet>
      <dgm:spPr/>
    </dgm:pt>
    <dgm:pt modelId="{7B01ADC7-D57A-4299-B9E0-591E52CD9C31}" type="pres">
      <dgm:prSet presAssocID="{36AEB491-569F-4EAA-93AA-5AFBEB45DD9C}" presName="rootConnector" presStyleLbl="node2" presStyleIdx="3" presStyleCnt="4"/>
      <dgm:spPr/>
    </dgm:pt>
    <dgm:pt modelId="{3AD7A237-7897-40B6-A9B0-BD59BD9E640F}" type="pres">
      <dgm:prSet presAssocID="{36AEB491-569F-4EAA-93AA-5AFBEB45DD9C}" presName="hierChild4" presStyleCnt="0"/>
      <dgm:spPr/>
    </dgm:pt>
    <dgm:pt modelId="{E42A952F-291F-4DB0-8C1B-C1CCBADDE56C}" type="pres">
      <dgm:prSet presAssocID="{36AEB491-569F-4EAA-93AA-5AFBEB45DD9C}" presName="hierChild5" presStyleCnt="0"/>
      <dgm:spPr/>
    </dgm:pt>
    <dgm:pt modelId="{986E72AB-83A0-4B3F-8FCA-9F5818245673}" type="pres">
      <dgm:prSet presAssocID="{537AA559-5024-4636-8BC1-1E0E259C96F5}" presName="hierChild3" presStyleCnt="0"/>
      <dgm:spPr/>
    </dgm:pt>
  </dgm:ptLst>
  <dgm:cxnLst>
    <dgm:cxn modelId="{875A5705-A24D-419A-B7D8-B1974EAE23AE}" srcId="{537AA559-5024-4636-8BC1-1E0E259C96F5}" destId="{E48C281D-EA04-4539-B45F-46BE8E9C5C2B}" srcOrd="0" destOrd="0" parTransId="{AC61CB78-1224-4481-A0AF-D523F7B86BBA}" sibTransId="{492A52EF-B06B-40E8-98C9-BF5D12A6FCFC}"/>
    <dgm:cxn modelId="{4B54C508-D547-48DD-A18C-E1042F5B104F}" type="presOf" srcId="{D57BCEE2-7258-48C4-9D03-B6169A960C5A}" destId="{D99FFD91-CC7E-4F0E-BDD0-8894A739B7E3}" srcOrd="0" destOrd="0" presId="urn:microsoft.com/office/officeart/2005/8/layout/orgChart1"/>
    <dgm:cxn modelId="{F229F918-4F8B-4F49-B7DC-908519DD36F2}" type="presOf" srcId="{09586553-577E-4DAD-9B0A-2B27A2AFCA59}" destId="{53EBFB80-6E1B-40F5-9AFF-AD06CA23EE54}" srcOrd="0" destOrd="0" presId="urn:microsoft.com/office/officeart/2005/8/layout/orgChart1"/>
    <dgm:cxn modelId="{EFCD5E1C-7232-4679-9F24-77A12A790E13}" type="presOf" srcId="{036E7B7D-AF3F-4F56-86D1-833323A03AE5}" destId="{95D723E7-A9B9-4FBA-85AB-24194A56B178}" srcOrd="1" destOrd="0" presId="urn:microsoft.com/office/officeart/2005/8/layout/orgChart1"/>
    <dgm:cxn modelId="{60424929-862E-4036-A891-28E8B1E7BAC7}" type="presOf" srcId="{3F2F93E8-E3AA-4A35-9A99-A94A1FA2E21F}" destId="{009D770C-50E3-490D-AB42-1E21623A1B3F}" srcOrd="0" destOrd="0" presId="urn:microsoft.com/office/officeart/2005/8/layout/orgChart1"/>
    <dgm:cxn modelId="{83C3AC3D-A7C3-448D-81D6-E740F89D81C5}" srcId="{537AA559-5024-4636-8BC1-1E0E259C96F5}" destId="{36AEB491-569F-4EAA-93AA-5AFBEB45DD9C}" srcOrd="3" destOrd="0" parTransId="{350FE8AF-AA01-449B-BA00-5B5AC131B84E}" sibTransId="{A3C6B91C-6C81-4333-8FF8-91F0B4671C4D}"/>
    <dgm:cxn modelId="{C7F60141-F984-490D-9706-46E8414CFEDF}" type="presOf" srcId="{36AEB491-569F-4EAA-93AA-5AFBEB45DD9C}" destId="{7B01ADC7-D57A-4299-B9E0-591E52CD9C31}" srcOrd="1" destOrd="0" presId="urn:microsoft.com/office/officeart/2005/8/layout/orgChart1"/>
    <dgm:cxn modelId="{DFC80A62-04F0-412C-BD49-346EC342956E}" srcId="{3F2F93E8-E3AA-4A35-9A99-A94A1FA2E21F}" destId="{537AA559-5024-4636-8BC1-1E0E259C96F5}" srcOrd="0" destOrd="0" parTransId="{E2EAE30F-B54E-4650-8391-D1C189F78597}" sibTransId="{0E49EA1D-07D3-427F-968F-D707B4A512FF}"/>
    <dgm:cxn modelId="{29889565-9116-4E05-9715-503B448A28EF}" type="presOf" srcId="{350FE8AF-AA01-449B-BA00-5B5AC131B84E}" destId="{8CD0AB28-E6AA-44D9-A5E8-03135FBFE80B}" srcOrd="0" destOrd="0" presId="urn:microsoft.com/office/officeart/2005/8/layout/orgChart1"/>
    <dgm:cxn modelId="{0DA11546-7BD5-4FEC-83DA-736CC5511796}" type="presOf" srcId="{36AEB491-569F-4EAA-93AA-5AFBEB45DD9C}" destId="{96622698-C0FB-4FC3-B298-B9520E4A7430}" srcOrd="0" destOrd="0" presId="urn:microsoft.com/office/officeart/2005/8/layout/orgChart1"/>
    <dgm:cxn modelId="{31310B74-0BEE-4353-A345-8BCE845A9C6A}" srcId="{537AA559-5024-4636-8BC1-1E0E259C96F5}" destId="{D57BCEE2-7258-48C4-9D03-B6169A960C5A}" srcOrd="1" destOrd="0" parTransId="{09586553-577E-4DAD-9B0A-2B27A2AFCA59}" sibTransId="{F42CBB04-201D-41E9-97D0-9F8DEB1BF2E3}"/>
    <dgm:cxn modelId="{9B6AB375-5F38-4996-9F15-39D609C8C423}" srcId="{537AA559-5024-4636-8BC1-1E0E259C96F5}" destId="{036E7B7D-AF3F-4F56-86D1-833323A03AE5}" srcOrd="2" destOrd="0" parTransId="{D936A10A-4D6F-42B9-9C3A-9517C0BAA0DD}" sibTransId="{3B0B8D21-C48B-4E54-B744-E5559D30E308}"/>
    <dgm:cxn modelId="{1851B381-AB2A-457C-99B0-01BC20D5434C}" type="presOf" srcId="{537AA559-5024-4636-8BC1-1E0E259C96F5}" destId="{858D477B-625E-470D-8995-75FE87AC36D3}" srcOrd="1" destOrd="0" presId="urn:microsoft.com/office/officeart/2005/8/layout/orgChart1"/>
    <dgm:cxn modelId="{07B08B83-E9BC-47E4-81A6-FE9F10F30B9E}" type="presOf" srcId="{E48C281D-EA04-4539-B45F-46BE8E9C5C2B}" destId="{F5C7B454-89E3-4A67-9FD5-9CA225D755EA}" srcOrd="0" destOrd="0" presId="urn:microsoft.com/office/officeart/2005/8/layout/orgChart1"/>
    <dgm:cxn modelId="{C78A2E87-9EB9-4545-BD47-84A662178069}" type="presOf" srcId="{036E7B7D-AF3F-4F56-86D1-833323A03AE5}" destId="{1025B857-7CA5-4A3F-91F9-DFBFB1891774}" srcOrd="0" destOrd="0" presId="urn:microsoft.com/office/officeart/2005/8/layout/orgChart1"/>
    <dgm:cxn modelId="{B535238A-F2B1-4FBC-ADEC-CC52BFF994DD}" type="presOf" srcId="{D936A10A-4D6F-42B9-9C3A-9517C0BAA0DD}" destId="{127AC6B2-84AE-45BF-BE20-05872D61C3B1}" srcOrd="0" destOrd="0" presId="urn:microsoft.com/office/officeart/2005/8/layout/orgChart1"/>
    <dgm:cxn modelId="{21A2519F-72B0-414D-80D3-97AE538622F0}" type="presOf" srcId="{E48C281D-EA04-4539-B45F-46BE8E9C5C2B}" destId="{65E10706-5B5B-40AB-9A02-A2C08242542A}" srcOrd="1" destOrd="0" presId="urn:microsoft.com/office/officeart/2005/8/layout/orgChart1"/>
    <dgm:cxn modelId="{6B626EB2-D73E-47E2-BFE7-6E2A9EDE7832}" type="presOf" srcId="{D57BCEE2-7258-48C4-9D03-B6169A960C5A}" destId="{A3FF56B6-C9D7-44DC-A86E-D7F4B41CD1E2}" srcOrd="1" destOrd="0" presId="urn:microsoft.com/office/officeart/2005/8/layout/orgChart1"/>
    <dgm:cxn modelId="{105EB9BB-0483-47DB-BC2A-61541FD0CFC0}" type="presOf" srcId="{537AA559-5024-4636-8BC1-1E0E259C96F5}" destId="{70CC537D-EAEC-4DB1-9A5D-FE82C5C17B89}" srcOrd="0" destOrd="0" presId="urn:microsoft.com/office/officeart/2005/8/layout/orgChart1"/>
    <dgm:cxn modelId="{6C828DC5-75C0-4227-9E1C-7DBD40CC9DE5}" type="presOf" srcId="{AC61CB78-1224-4481-A0AF-D523F7B86BBA}" destId="{7092D89E-6CD4-497C-9E05-DC8602EBB570}" srcOrd="0" destOrd="0" presId="urn:microsoft.com/office/officeart/2005/8/layout/orgChart1"/>
    <dgm:cxn modelId="{365CB801-4024-4AC7-9ACD-A7BAEFEE55E9}" type="presParOf" srcId="{009D770C-50E3-490D-AB42-1E21623A1B3F}" destId="{7213A5E8-E7F6-436F-A46D-997FCF754230}" srcOrd="0" destOrd="0" presId="urn:microsoft.com/office/officeart/2005/8/layout/orgChart1"/>
    <dgm:cxn modelId="{FAE53D48-344C-4A95-83B7-BFF823F723E9}" type="presParOf" srcId="{7213A5E8-E7F6-436F-A46D-997FCF754230}" destId="{6D1069C6-DD0A-417F-BD6E-2FDE2C0C3CE4}" srcOrd="0" destOrd="0" presId="urn:microsoft.com/office/officeart/2005/8/layout/orgChart1"/>
    <dgm:cxn modelId="{8EF66468-D87A-4EFC-AB64-451F95B2F422}" type="presParOf" srcId="{6D1069C6-DD0A-417F-BD6E-2FDE2C0C3CE4}" destId="{70CC537D-EAEC-4DB1-9A5D-FE82C5C17B89}" srcOrd="0" destOrd="0" presId="urn:microsoft.com/office/officeart/2005/8/layout/orgChart1"/>
    <dgm:cxn modelId="{E53B59C9-2EFE-4939-B993-0DED3BC56BB2}" type="presParOf" srcId="{6D1069C6-DD0A-417F-BD6E-2FDE2C0C3CE4}" destId="{858D477B-625E-470D-8995-75FE87AC36D3}" srcOrd="1" destOrd="0" presId="urn:microsoft.com/office/officeart/2005/8/layout/orgChart1"/>
    <dgm:cxn modelId="{7ED1BEA5-6DB0-413D-B315-7E1E1ACDADEB}" type="presParOf" srcId="{7213A5E8-E7F6-436F-A46D-997FCF754230}" destId="{FC9EB7FF-5B74-46A6-B997-D32AF1A01D6A}" srcOrd="1" destOrd="0" presId="urn:microsoft.com/office/officeart/2005/8/layout/orgChart1"/>
    <dgm:cxn modelId="{35451BDE-33CA-4892-8273-7365F317276A}" type="presParOf" srcId="{FC9EB7FF-5B74-46A6-B997-D32AF1A01D6A}" destId="{7092D89E-6CD4-497C-9E05-DC8602EBB570}" srcOrd="0" destOrd="0" presId="urn:microsoft.com/office/officeart/2005/8/layout/orgChart1"/>
    <dgm:cxn modelId="{B983A242-2C5D-4DB3-A79D-925B0A06993D}" type="presParOf" srcId="{FC9EB7FF-5B74-46A6-B997-D32AF1A01D6A}" destId="{5EE780D4-031B-46C7-8745-1D163B241C88}" srcOrd="1" destOrd="0" presId="urn:microsoft.com/office/officeart/2005/8/layout/orgChart1"/>
    <dgm:cxn modelId="{622380CD-6DE3-4AF3-AE15-5FB7B0635CFC}" type="presParOf" srcId="{5EE780D4-031B-46C7-8745-1D163B241C88}" destId="{5F73A228-A0DD-4902-B967-91127AE917D8}" srcOrd="0" destOrd="0" presId="urn:microsoft.com/office/officeart/2005/8/layout/orgChart1"/>
    <dgm:cxn modelId="{0F311611-F623-4C91-B53F-663FF71CEDFD}" type="presParOf" srcId="{5F73A228-A0DD-4902-B967-91127AE917D8}" destId="{F5C7B454-89E3-4A67-9FD5-9CA225D755EA}" srcOrd="0" destOrd="0" presId="urn:microsoft.com/office/officeart/2005/8/layout/orgChart1"/>
    <dgm:cxn modelId="{0AEA1B2B-0787-4288-A814-14F2E78054A4}" type="presParOf" srcId="{5F73A228-A0DD-4902-B967-91127AE917D8}" destId="{65E10706-5B5B-40AB-9A02-A2C08242542A}" srcOrd="1" destOrd="0" presId="urn:microsoft.com/office/officeart/2005/8/layout/orgChart1"/>
    <dgm:cxn modelId="{C6465B96-6E9D-4131-85AB-55D955D8DCEA}" type="presParOf" srcId="{5EE780D4-031B-46C7-8745-1D163B241C88}" destId="{BF7ABBC3-DA92-4241-ABF4-2252CBC46F4E}" srcOrd="1" destOrd="0" presId="urn:microsoft.com/office/officeart/2005/8/layout/orgChart1"/>
    <dgm:cxn modelId="{334C2892-2B06-4704-B6D0-EAB0E28AD98A}" type="presParOf" srcId="{5EE780D4-031B-46C7-8745-1D163B241C88}" destId="{38F70050-EF4B-49D9-B25C-D86F8E4FE3B1}" srcOrd="2" destOrd="0" presId="urn:microsoft.com/office/officeart/2005/8/layout/orgChart1"/>
    <dgm:cxn modelId="{B82A5173-8E60-46B3-BD4D-B103F30ED494}" type="presParOf" srcId="{FC9EB7FF-5B74-46A6-B997-D32AF1A01D6A}" destId="{53EBFB80-6E1B-40F5-9AFF-AD06CA23EE54}" srcOrd="2" destOrd="0" presId="urn:microsoft.com/office/officeart/2005/8/layout/orgChart1"/>
    <dgm:cxn modelId="{3BE26437-6A7D-457C-899A-05798B74FBCF}" type="presParOf" srcId="{FC9EB7FF-5B74-46A6-B997-D32AF1A01D6A}" destId="{8A8A32B6-308F-4D59-862E-D83800A1AB73}" srcOrd="3" destOrd="0" presId="urn:microsoft.com/office/officeart/2005/8/layout/orgChart1"/>
    <dgm:cxn modelId="{399D819C-5B58-485A-BBD4-796C19B9402E}" type="presParOf" srcId="{8A8A32B6-308F-4D59-862E-D83800A1AB73}" destId="{C94931A7-17B3-43F7-B4C1-95E04F0B613E}" srcOrd="0" destOrd="0" presId="urn:microsoft.com/office/officeart/2005/8/layout/orgChart1"/>
    <dgm:cxn modelId="{471728DD-D800-4093-8FEB-D051CE43F664}" type="presParOf" srcId="{C94931A7-17B3-43F7-B4C1-95E04F0B613E}" destId="{D99FFD91-CC7E-4F0E-BDD0-8894A739B7E3}" srcOrd="0" destOrd="0" presId="urn:microsoft.com/office/officeart/2005/8/layout/orgChart1"/>
    <dgm:cxn modelId="{FDEDCFE1-A1F8-4D2B-9773-6D63EA7A2464}" type="presParOf" srcId="{C94931A7-17B3-43F7-B4C1-95E04F0B613E}" destId="{A3FF56B6-C9D7-44DC-A86E-D7F4B41CD1E2}" srcOrd="1" destOrd="0" presId="urn:microsoft.com/office/officeart/2005/8/layout/orgChart1"/>
    <dgm:cxn modelId="{40BC0A83-C9B4-4BB5-AADC-7E9CC2556490}" type="presParOf" srcId="{8A8A32B6-308F-4D59-862E-D83800A1AB73}" destId="{B40623C1-03BC-417A-ACC7-1547290F9C2E}" srcOrd="1" destOrd="0" presId="urn:microsoft.com/office/officeart/2005/8/layout/orgChart1"/>
    <dgm:cxn modelId="{E0DD10DF-2617-497A-950B-6C211848FF52}" type="presParOf" srcId="{8A8A32B6-308F-4D59-862E-D83800A1AB73}" destId="{2F2C02C2-BAB6-40FB-9B7E-07909298A028}" srcOrd="2" destOrd="0" presId="urn:microsoft.com/office/officeart/2005/8/layout/orgChart1"/>
    <dgm:cxn modelId="{4C86881B-70DD-4AC1-84F7-F2FF2658584C}" type="presParOf" srcId="{FC9EB7FF-5B74-46A6-B997-D32AF1A01D6A}" destId="{127AC6B2-84AE-45BF-BE20-05872D61C3B1}" srcOrd="4" destOrd="0" presId="urn:microsoft.com/office/officeart/2005/8/layout/orgChart1"/>
    <dgm:cxn modelId="{B9460537-48BF-47FB-BD4F-E3E7C5760AA9}" type="presParOf" srcId="{FC9EB7FF-5B74-46A6-B997-D32AF1A01D6A}" destId="{DAFF6E42-D356-44A8-9012-2009D0B02F93}" srcOrd="5" destOrd="0" presId="urn:microsoft.com/office/officeart/2005/8/layout/orgChart1"/>
    <dgm:cxn modelId="{FCBB5978-6550-4B6E-AD13-239106B58396}" type="presParOf" srcId="{DAFF6E42-D356-44A8-9012-2009D0B02F93}" destId="{FF760FB5-68BC-4685-A9D2-4260659A64ED}" srcOrd="0" destOrd="0" presId="urn:microsoft.com/office/officeart/2005/8/layout/orgChart1"/>
    <dgm:cxn modelId="{04D137CC-353A-4EB8-9B94-8E8A28D286BD}" type="presParOf" srcId="{FF760FB5-68BC-4685-A9D2-4260659A64ED}" destId="{1025B857-7CA5-4A3F-91F9-DFBFB1891774}" srcOrd="0" destOrd="0" presId="urn:microsoft.com/office/officeart/2005/8/layout/orgChart1"/>
    <dgm:cxn modelId="{CD9E7D9D-CCE6-43C3-9A55-59E2C2CEF711}" type="presParOf" srcId="{FF760FB5-68BC-4685-A9D2-4260659A64ED}" destId="{95D723E7-A9B9-4FBA-85AB-24194A56B178}" srcOrd="1" destOrd="0" presId="urn:microsoft.com/office/officeart/2005/8/layout/orgChart1"/>
    <dgm:cxn modelId="{F352ACE2-88CC-43FF-8C5C-4B5F34B1A68F}" type="presParOf" srcId="{DAFF6E42-D356-44A8-9012-2009D0B02F93}" destId="{D369DE65-273C-4A15-A02F-81891E17D919}" srcOrd="1" destOrd="0" presId="urn:microsoft.com/office/officeart/2005/8/layout/orgChart1"/>
    <dgm:cxn modelId="{BD469A69-837A-48B0-B7B5-7D1F4325A224}" type="presParOf" srcId="{DAFF6E42-D356-44A8-9012-2009D0B02F93}" destId="{76103AFF-1C11-4899-88CE-47695264B840}" srcOrd="2" destOrd="0" presId="urn:microsoft.com/office/officeart/2005/8/layout/orgChart1"/>
    <dgm:cxn modelId="{A27BE808-9C6B-4E20-8FC0-69269A0EF65C}" type="presParOf" srcId="{FC9EB7FF-5B74-46A6-B997-D32AF1A01D6A}" destId="{8CD0AB28-E6AA-44D9-A5E8-03135FBFE80B}" srcOrd="6" destOrd="0" presId="urn:microsoft.com/office/officeart/2005/8/layout/orgChart1"/>
    <dgm:cxn modelId="{44B09D7F-BF04-4BA7-BC05-D71B2A44A536}" type="presParOf" srcId="{FC9EB7FF-5B74-46A6-B997-D32AF1A01D6A}" destId="{74475DAF-734E-4920-9F93-5BC179D67A12}" srcOrd="7" destOrd="0" presId="urn:microsoft.com/office/officeart/2005/8/layout/orgChart1"/>
    <dgm:cxn modelId="{4F2CB2B9-14B5-4D3C-963F-6D9CAA1A7FD0}" type="presParOf" srcId="{74475DAF-734E-4920-9F93-5BC179D67A12}" destId="{D9C06797-23E3-40FF-8A0B-1BB37CE8F834}" srcOrd="0" destOrd="0" presId="urn:microsoft.com/office/officeart/2005/8/layout/orgChart1"/>
    <dgm:cxn modelId="{44D9628F-FA53-497C-BB19-D04B9A1B7B54}" type="presParOf" srcId="{D9C06797-23E3-40FF-8A0B-1BB37CE8F834}" destId="{96622698-C0FB-4FC3-B298-B9520E4A7430}" srcOrd="0" destOrd="0" presId="urn:microsoft.com/office/officeart/2005/8/layout/orgChart1"/>
    <dgm:cxn modelId="{842BE5D7-1D54-418E-9BFD-AE4A76550FF4}" type="presParOf" srcId="{D9C06797-23E3-40FF-8A0B-1BB37CE8F834}" destId="{7B01ADC7-D57A-4299-B9E0-591E52CD9C31}" srcOrd="1" destOrd="0" presId="urn:microsoft.com/office/officeart/2005/8/layout/orgChart1"/>
    <dgm:cxn modelId="{EEB250B1-5F6A-46BE-98F5-CE8894323B80}" type="presParOf" srcId="{74475DAF-734E-4920-9F93-5BC179D67A12}" destId="{3AD7A237-7897-40B6-A9B0-BD59BD9E640F}" srcOrd="1" destOrd="0" presId="urn:microsoft.com/office/officeart/2005/8/layout/orgChart1"/>
    <dgm:cxn modelId="{9DEF03FB-2854-4D8B-9B0E-672EC566445C}" type="presParOf" srcId="{74475DAF-734E-4920-9F93-5BC179D67A12}" destId="{E42A952F-291F-4DB0-8C1B-C1CCBADDE56C}" srcOrd="2" destOrd="0" presId="urn:microsoft.com/office/officeart/2005/8/layout/orgChart1"/>
    <dgm:cxn modelId="{5B213674-18DB-4F98-887E-17A3A7F065E3}" type="presParOf" srcId="{7213A5E8-E7F6-436F-A46D-997FCF754230}" destId="{986E72AB-83A0-4B3F-8FCA-9F58182456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BE222-A3F0-4CCA-9776-C7CD01FD02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BCEAC36-17A2-430F-A938-EDE9DEB74DFB}">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dirty="0"/>
            <a:t>أركان الدولة </a:t>
          </a:r>
        </a:p>
      </dgm:t>
    </dgm:pt>
    <dgm:pt modelId="{827908F2-6B6E-442B-849F-FBA4F416E0F8}" type="parTrans" cxnId="{8DAA0C7F-4C53-47D5-989A-3EF7067AF52A}">
      <dgm:prSet/>
      <dgm:spPr/>
      <dgm:t>
        <a:bodyPr/>
        <a:lstStyle/>
        <a:p>
          <a:pPr rtl="1"/>
          <a:endParaRPr lang="ar-IQ"/>
        </a:p>
      </dgm:t>
    </dgm:pt>
    <dgm:pt modelId="{C8A41B8D-250F-436B-96AF-737CB09A61BF}" type="sibTrans" cxnId="{8DAA0C7F-4C53-47D5-989A-3EF7067AF52A}">
      <dgm:prSet/>
      <dgm:spPr/>
      <dgm:t>
        <a:bodyPr/>
        <a:lstStyle/>
        <a:p>
          <a:pPr rtl="1"/>
          <a:endParaRPr lang="ar-IQ"/>
        </a:p>
      </dgm:t>
    </dgm:pt>
    <dgm:pt modelId="{5C3EDB01-0312-40A9-8D9D-4C0A6B8B8FD2}">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النظام السياسي</a:t>
          </a:r>
        </a:p>
      </dgm:t>
    </dgm:pt>
    <dgm:pt modelId="{DE1229DC-8BC4-497B-8585-BE4109D6DAB3}" type="parTrans" cxnId="{DE6D9220-FE22-4C89-9EA8-71CE96F4FAA3}">
      <dgm:prSet/>
      <dgm:spPr/>
      <dgm:t>
        <a:bodyPr/>
        <a:lstStyle/>
        <a:p>
          <a:pPr rtl="1"/>
          <a:endParaRPr lang="ar-IQ"/>
        </a:p>
      </dgm:t>
    </dgm:pt>
    <dgm:pt modelId="{DE2B97B8-4C9C-4D73-83E1-6B6741F892BF}" type="sibTrans" cxnId="{DE6D9220-FE22-4C89-9EA8-71CE96F4FAA3}">
      <dgm:prSet/>
      <dgm:spPr/>
      <dgm:t>
        <a:bodyPr/>
        <a:lstStyle/>
        <a:p>
          <a:pPr rtl="1"/>
          <a:endParaRPr lang="ar-IQ"/>
        </a:p>
      </dgm:t>
    </dgm:pt>
    <dgm:pt modelId="{0907D087-74FF-48AA-93B4-ED6063508964}">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a:t>
          </a:r>
        </a:p>
      </dgm:t>
    </dgm:pt>
    <dgm:pt modelId="{745B43D8-7808-471D-9F1F-39472DC39A1E}" type="parTrans" cxnId="{7AF2091E-72AE-4FB1-BAEB-7B0395D39A71}">
      <dgm:prSet/>
      <dgm:spPr/>
      <dgm:t>
        <a:bodyPr/>
        <a:lstStyle/>
        <a:p>
          <a:pPr rtl="1"/>
          <a:endParaRPr lang="ar-IQ"/>
        </a:p>
      </dgm:t>
    </dgm:pt>
    <dgm:pt modelId="{AE2D6E80-3930-4A7B-B9CF-8892CC889FAA}" type="sibTrans" cxnId="{7AF2091E-72AE-4FB1-BAEB-7B0395D39A71}">
      <dgm:prSet/>
      <dgm:spPr/>
      <dgm:t>
        <a:bodyPr/>
        <a:lstStyle/>
        <a:p>
          <a:pPr rtl="1"/>
          <a:endParaRPr lang="ar-IQ"/>
        </a:p>
      </dgm:t>
    </dgm:pt>
    <dgm:pt modelId="{5CD8BAF6-E9DF-4A41-B311-C1EE728E2711}">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الشعب</a:t>
          </a:r>
        </a:p>
      </dgm:t>
    </dgm:pt>
    <dgm:pt modelId="{DFA51A2B-84E3-4F10-ABC6-785D33CA4FD3}" type="parTrans" cxnId="{FC4C113B-C8DC-4BD2-87FD-475F6B83674E}">
      <dgm:prSet/>
      <dgm:spPr/>
      <dgm:t>
        <a:bodyPr/>
        <a:lstStyle/>
        <a:p>
          <a:pPr rtl="1"/>
          <a:endParaRPr lang="ar-IQ"/>
        </a:p>
      </dgm:t>
    </dgm:pt>
    <dgm:pt modelId="{B4B6B74D-6B73-47D8-8A38-0F438F550B80}" type="sibTrans" cxnId="{FC4C113B-C8DC-4BD2-87FD-475F6B83674E}">
      <dgm:prSet/>
      <dgm:spPr/>
      <dgm:t>
        <a:bodyPr/>
        <a:lstStyle/>
        <a:p>
          <a:pPr rtl="1"/>
          <a:endParaRPr lang="ar-IQ"/>
        </a:p>
      </dgm:t>
    </dgm:pt>
    <dgm:pt modelId="{809AB824-807E-4B38-80DA-149A1745229B}" type="pres">
      <dgm:prSet presAssocID="{C07BE222-A3F0-4CCA-9776-C7CD01FD02C0}" presName="hierChild1" presStyleCnt="0">
        <dgm:presLayoutVars>
          <dgm:orgChart val="1"/>
          <dgm:chPref val="1"/>
          <dgm:dir/>
          <dgm:animOne val="branch"/>
          <dgm:animLvl val="lvl"/>
          <dgm:resizeHandles/>
        </dgm:presLayoutVars>
      </dgm:prSet>
      <dgm:spPr/>
    </dgm:pt>
    <dgm:pt modelId="{9AAB4B6D-87F2-4505-AB6D-F1AE1B311F14}" type="pres">
      <dgm:prSet presAssocID="{DBCEAC36-17A2-430F-A938-EDE9DEB74DFB}" presName="hierRoot1" presStyleCnt="0">
        <dgm:presLayoutVars>
          <dgm:hierBranch val="init"/>
        </dgm:presLayoutVars>
      </dgm:prSet>
      <dgm:spPr/>
    </dgm:pt>
    <dgm:pt modelId="{4FD12D00-57FD-4A52-A941-BD88EC2BC8F9}" type="pres">
      <dgm:prSet presAssocID="{DBCEAC36-17A2-430F-A938-EDE9DEB74DFB}" presName="rootComposite1" presStyleCnt="0"/>
      <dgm:spPr/>
    </dgm:pt>
    <dgm:pt modelId="{1117C409-9A41-417A-898D-4FD91C752586}" type="pres">
      <dgm:prSet presAssocID="{DBCEAC36-17A2-430F-A938-EDE9DEB74DFB}" presName="rootText1" presStyleLbl="node0" presStyleIdx="0" presStyleCnt="1">
        <dgm:presLayoutVars>
          <dgm:chPref val="3"/>
        </dgm:presLayoutVars>
      </dgm:prSet>
      <dgm:spPr/>
    </dgm:pt>
    <dgm:pt modelId="{C10E7589-BC61-439F-9A9D-9D72CE728E43}" type="pres">
      <dgm:prSet presAssocID="{DBCEAC36-17A2-430F-A938-EDE9DEB74DFB}" presName="rootConnector1" presStyleLbl="node1" presStyleIdx="0" presStyleCnt="0"/>
      <dgm:spPr/>
    </dgm:pt>
    <dgm:pt modelId="{46DAA8BB-59F7-43A2-A947-63DBD5B9CD09}" type="pres">
      <dgm:prSet presAssocID="{DBCEAC36-17A2-430F-A938-EDE9DEB74DFB}" presName="hierChild2" presStyleCnt="0"/>
      <dgm:spPr/>
    </dgm:pt>
    <dgm:pt modelId="{42CB54EB-46D9-4868-B406-152E4DA16E15}" type="pres">
      <dgm:prSet presAssocID="{DE1229DC-8BC4-497B-8585-BE4109D6DAB3}" presName="Name37" presStyleLbl="parChTrans1D2" presStyleIdx="0" presStyleCnt="3"/>
      <dgm:spPr/>
    </dgm:pt>
    <dgm:pt modelId="{508DF5CF-51E1-4907-9107-0758DF7ABF92}" type="pres">
      <dgm:prSet presAssocID="{5C3EDB01-0312-40A9-8D9D-4C0A6B8B8FD2}" presName="hierRoot2" presStyleCnt="0">
        <dgm:presLayoutVars>
          <dgm:hierBranch val="init"/>
        </dgm:presLayoutVars>
      </dgm:prSet>
      <dgm:spPr/>
    </dgm:pt>
    <dgm:pt modelId="{36E5956D-366C-4735-BA10-AD01E57A62B0}" type="pres">
      <dgm:prSet presAssocID="{5C3EDB01-0312-40A9-8D9D-4C0A6B8B8FD2}" presName="rootComposite" presStyleCnt="0"/>
      <dgm:spPr/>
    </dgm:pt>
    <dgm:pt modelId="{87BEBB8B-8A63-42AB-BF14-C062F80AF4DD}" type="pres">
      <dgm:prSet presAssocID="{5C3EDB01-0312-40A9-8D9D-4C0A6B8B8FD2}" presName="rootText" presStyleLbl="node2" presStyleIdx="0" presStyleCnt="3">
        <dgm:presLayoutVars>
          <dgm:chPref val="3"/>
        </dgm:presLayoutVars>
      </dgm:prSet>
      <dgm:spPr/>
    </dgm:pt>
    <dgm:pt modelId="{3C9DF288-B27E-41B1-A18C-1BBA67312200}" type="pres">
      <dgm:prSet presAssocID="{5C3EDB01-0312-40A9-8D9D-4C0A6B8B8FD2}" presName="rootConnector" presStyleLbl="node2" presStyleIdx="0" presStyleCnt="3"/>
      <dgm:spPr/>
    </dgm:pt>
    <dgm:pt modelId="{30B5CAC6-6D16-44C8-A2ED-C3DC96FCA5D3}" type="pres">
      <dgm:prSet presAssocID="{5C3EDB01-0312-40A9-8D9D-4C0A6B8B8FD2}" presName="hierChild4" presStyleCnt="0"/>
      <dgm:spPr/>
    </dgm:pt>
    <dgm:pt modelId="{C1F69BAA-747F-4663-A895-54D5DF28FD05}" type="pres">
      <dgm:prSet presAssocID="{5C3EDB01-0312-40A9-8D9D-4C0A6B8B8FD2}" presName="hierChild5" presStyleCnt="0"/>
      <dgm:spPr/>
    </dgm:pt>
    <dgm:pt modelId="{74592E23-AF2D-42A2-8EE3-D301EE86E034}" type="pres">
      <dgm:prSet presAssocID="{745B43D8-7808-471D-9F1F-39472DC39A1E}" presName="Name37" presStyleLbl="parChTrans1D2" presStyleIdx="1" presStyleCnt="3"/>
      <dgm:spPr/>
    </dgm:pt>
    <dgm:pt modelId="{05FBE658-37C3-407B-AB16-AD3CA12054D8}" type="pres">
      <dgm:prSet presAssocID="{0907D087-74FF-48AA-93B4-ED6063508964}" presName="hierRoot2" presStyleCnt="0">
        <dgm:presLayoutVars>
          <dgm:hierBranch val="init"/>
        </dgm:presLayoutVars>
      </dgm:prSet>
      <dgm:spPr/>
    </dgm:pt>
    <dgm:pt modelId="{35A5EF1A-828F-4FEF-AF3D-0C17E779CFB6}" type="pres">
      <dgm:prSet presAssocID="{0907D087-74FF-48AA-93B4-ED6063508964}" presName="rootComposite" presStyleCnt="0"/>
      <dgm:spPr/>
    </dgm:pt>
    <dgm:pt modelId="{4227CF55-97C0-41D0-A0A6-81E57DE65260}" type="pres">
      <dgm:prSet presAssocID="{0907D087-74FF-48AA-93B4-ED6063508964}" presName="rootText" presStyleLbl="node2" presStyleIdx="1" presStyleCnt="3">
        <dgm:presLayoutVars>
          <dgm:chPref val="3"/>
        </dgm:presLayoutVars>
      </dgm:prSet>
      <dgm:spPr/>
    </dgm:pt>
    <dgm:pt modelId="{B6FC1CE4-8C98-4306-BFEF-141AD2141175}" type="pres">
      <dgm:prSet presAssocID="{0907D087-74FF-48AA-93B4-ED6063508964}" presName="rootConnector" presStyleLbl="node2" presStyleIdx="1" presStyleCnt="3"/>
      <dgm:spPr/>
    </dgm:pt>
    <dgm:pt modelId="{5CF4BA37-9027-4901-85A1-1ECFCE2FB560}" type="pres">
      <dgm:prSet presAssocID="{0907D087-74FF-48AA-93B4-ED6063508964}" presName="hierChild4" presStyleCnt="0"/>
      <dgm:spPr/>
    </dgm:pt>
    <dgm:pt modelId="{DDCDB697-8BB5-4C4D-AD37-2CF4EE2A0931}" type="pres">
      <dgm:prSet presAssocID="{0907D087-74FF-48AA-93B4-ED6063508964}" presName="hierChild5" presStyleCnt="0"/>
      <dgm:spPr/>
    </dgm:pt>
    <dgm:pt modelId="{CF6D2B30-D4CF-4BD0-AC0F-E9A36C693A83}" type="pres">
      <dgm:prSet presAssocID="{DFA51A2B-84E3-4F10-ABC6-785D33CA4FD3}" presName="Name37" presStyleLbl="parChTrans1D2" presStyleIdx="2" presStyleCnt="3"/>
      <dgm:spPr/>
    </dgm:pt>
    <dgm:pt modelId="{3D6CA446-4496-49A3-A13D-C8564DDB7FD4}" type="pres">
      <dgm:prSet presAssocID="{5CD8BAF6-E9DF-4A41-B311-C1EE728E2711}" presName="hierRoot2" presStyleCnt="0">
        <dgm:presLayoutVars>
          <dgm:hierBranch val="init"/>
        </dgm:presLayoutVars>
      </dgm:prSet>
      <dgm:spPr/>
    </dgm:pt>
    <dgm:pt modelId="{0C07EE71-7C86-434F-9E4F-7C26CBBDAC44}" type="pres">
      <dgm:prSet presAssocID="{5CD8BAF6-E9DF-4A41-B311-C1EE728E2711}" presName="rootComposite" presStyleCnt="0"/>
      <dgm:spPr/>
    </dgm:pt>
    <dgm:pt modelId="{473496D0-0CB6-4A15-A9AC-3C5E5BAE2ABB}" type="pres">
      <dgm:prSet presAssocID="{5CD8BAF6-E9DF-4A41-B311-C1EE728E2711}" presName="rootText" presStyleLbl="node2" presStyleIdx="2" presStyleCnt="3">
        <dgm:presLayoutVars>
          <dgm:chPref val="3"/>
        </dgm:presLayoutVars>
      </dgm:prSet>
      <dgm:spPr/>
    </dgm:pt>
    <dgm:pt modelId="{1AB734F5-9A4C-4A7D-9344-66E4A11434CC}" type="pres">
      <dgm:prSet presAssocID="{5CD8BAF6-E9DF-4A41-B311-C1EE728E2711}" presName="rootConnector" presStyleLbl="node2" presStyleIdx="2" presStyleCnt="3"/>
      <dgm:spPr/>
    </dgm:pt>
    <dgm:pt modelId="{90BD7E53-DA06-452C-A521-A39589553C17}" type="pres">
      <dgm:prSet presAssocID="{5CD8BAF6-E9DF-4A41-B311-C1EE728E2711}" presName="hierChild4" presStyleCnt="0"/>
      <dgm:spPr/>
    </dgm:pt>
    <dgm:pt modelId="{51352E4D-EC42-4D1F-8C20-48D71D8FAC74}" type="pres">
      <dgm:prSet presAssocID="{5CD8BAF6-E9DF-4A41-B311-C1EE728E2711}" presName="hierChild5" presStyleCnt="0"/>
      <dgm:spPr/>
    </dgm:pt>
    <dgm:pt modelId="{4A73BA98-ED8B-41EB-ACA5-78AF8F08C8C3}" type="pres">
      <dgm:prSet presAssocID="{DBCEAC36-17A2-430F-A938-EDE9DEB74DFB}" presName="hierChild3" presStyleCnt="0"/>
      <dgm:spPr/>
    </dgm:pt>
  </dgm:ptLst>
  <dgm:cxnLst>
    <dgm:cxn modelId="{4C80D602-9A81-406F-A729-5DBC1197E14A}" type="presOf" srcId="{DE1229DC-8BC4-497B-8585-BE4109D6DAB3}" destId="{42CB54EB-46D9-4868-B406-152E4DA16E15}" srcOrd="0" destOrd="0" presId="urn:microsoft.com/office/officeart/2005/8/layout/orgChart1"/>
    <dgm:cxn modelId="{0FD3EF03-2886-4675-A55E-4CE2E3BAE63C}" type="presOf" srcId="{0907D087-74FF-48AA-93B4-ED6063508964}" destId="{4227CF55-97C0-41D0-A0A6-81E57DE65260}" srcOrd="0" destOrd="0" presId="urn:microsoft.com/office/officeart/2005/8/layout/orgChart1"/>
    <dgm:cxn modelId="{3F40AA1B-1229-4ED6-A1B2-B949F575D747}" type="presOf" srcId="{5C3EDB01-0312-40A9-8D9D-4C0A6B8B8FD2}" destId="{87BEBB8B-8A63-42AB-BF14-C062F80AF4DD}" srcOrd="0" destOrd="0" presId="urn:microsoft.com/office/officeart/2005/8/layout/orgChart1"/>
    <dgm:cxn modelId="{7AF2091E-72AE-4FB1-BAEB-7B0395D39A71}" srcId="{DBCEAC36-17A2-430F-A938-EDE9DEB74DFB}" destId="{0907D087-74FF-48AA-93B4-ED6063508964}" srcOrd="1" destOrd="0" parTransId="{745B43D8-7808-471D-9F1F-39472DC39A1E}" sibTransId="{AE2D6E80-3930-4A7B-B9CF-8892CC889FAA}"/>
    <dgm:cxn modelId="{DE6D9220-FE22-4C89-9EA8-71CE96F4FAA3}" srcId="{DBCEAC36-17A2-430F-A938-EDE9DEB74DFB}" destId="{5C3EDB01-0312-40A9-8D9D-4C0A6B8B8FD2}" srcOrd="0" destOrd="0" parTransId="{DE1229DC-8BC4-497B-8585-BE4109D6DAB3}" sibTransId="{DE2B97B8-4C9C-4D73-83E1-6B6741F892BF}"/>
    <dgm:cxn modelId="{95CFC320-A6D8-4573-8748-AE5FB82CA5D5}" type="presOf" srcId="{DFA51A2B-84E3-4F10-ABC6-785D33CA4FD3}" destId="{CF6D2B30-D4CF-4BD0-AC0F-E9A36C693A83}" srcOrd="0" destOrd="0" presId="urn:microsoft.com/office/officeart/2005/8/layout/orgChart1"/>
    <dgm:cxn modelId="{3FF73128-E123-4B98-BE70-42505A17348E}" type="presOf" srcId="{DBCEAC36-17A2-430F-A938-EDE9DEB74DFB}" destId="{1117C409-9A41-417A-898D-4FD91C752586}" srcOrd="0" destOrd="0" presId="urn:microsoft.com/office/officeart/2005/8/layout/orgChart1"/>
    <dgm:cxn modelId="{0D27D52B-757E-46C2-86EF-4CF41F59E321}" type="presOf" srcId="{0907D087-74FF-48AA-93B4-ED6063508964}" destId="{B6FC1CE4-8C98-4306-BFEF-141AD2141175}" srcOrd="1" destOrd="0" presId="urn:microsoft.com/office/officeart/2005/8/layout/orgChart1"/>
    <dgm:cxn modelId="{0A401438-7F74-459C-BB6B-DF809F9E6AE3}" type="presOf" srcId="{5CD8BAF6-E9DF-4A41-B311-C1EE728E2711}" destId="{473496D0-0CB6-4A15-A9AC-3C5E5BAE2ABB}" srcOrd="0" destOrd="0" presId="urn:microsoft.com/office/officeart/2005/8/layout/orgChart1"/>
    <dgm:cxn modelId="{FC4C113B-C8DC-4BD2-87FD-475F6B83674E}" srcId="{DBCEAC36-17A2-430F-A938-EDE9DEB74DFB}" destId="{5CD8BAF6-E9DF-4A41-B311-C1EE728E2711}" srcOrd="2" destOrd="0" parTransId="{DFA51A2B-84E3-4F10-ABC6-785D33CA4FD3}" sibTransId="{B4B6B74D-6B73-47D8-8A38-0F438F550B80}"/>
    <dgm:cxn modelId="{8DAA0C7F-4C53-47D5-989A-3EF7067AF52A}" srcId="{C07BE222-A3F0-4CCA-9776-C7CD01FD02C0}" destId="{DBCEAC36-17A2-430F-A938-EDE9DEB74DFB}" srcOrd="0" destOrd="0" parTransId="{827908F2-6B6E-442B-849F-FBA4F416E0F8}" sibTransId="{C8A41B8D-250F-436B-96AF-737CB09A61BF}"/>
    <dgm:cxn modelId="{A581B399-0469-40D5-9D38-9712D55E61E6}" type="presOf" srcId="{745B43D8-7808-471D-9F1F-39472DC39A1E}" destId="{74592E23-AF2D-42A2-8EE3-D301EE86E034}" srcOrd="0" destOrd="0" presId="urn:microsoft.com/office/officeart/2005/8/layout/orgChart1"/>
    <dgm:cxn modelId="{54696FAF-7657-46AC-8D7A-F38E550D149D}" type="presOf" srcId="{5CD8BAF6-E9DF-4A41-B311-C1EE728E2711}" destId="{1AB734F5-9A4C-4A7D-9344-66E4A11434CC}" srcOrd="1" destOrd="0" presId="urn:microsoft.com/office/officeart/2005/8/layout/orgChart1"/>
    <dgm:cxn modelId="{C7DF17B4-7395-434C-BE3C-69370D69499F}" type="presOf" srcId="{5C3EDB01-0312-40A9-8D9D-4C0A6B8B8FD2}" destId="{3C9DF288-B27E-41B1-A18C-1BBA67312200}" srcOrd="1" destOrd="0" presId="urn:microsoft.com/office/officeart/2005/8/layout/orgChart1"/>
    <dgm:cxn modelId="{CED411FE-6271-44FB-981A-B87A798A84C2}" type="presOf" srcId="{C07BE222-A3F0-4CCA-9776-C7CD01FD02C0}" destId="{809AB824-807E-4B38-80DA-149A1745229B}" srcOrd="0" destOrd="0" presId="urn:microsoft.com/office/officeart/2005/8/layout/orgChart1"/>
    <dgm:cxn modelId="{648E6FFF-2468-4A88-88F9-3C21BF5F9229}" type="presOf" srcId="{DBCEAC36-17A2-430F-A938-EDE9DEB74DFB}" destId="{C10E7589-BC61-439F-9A9D-9D72CE728E43}" srcOrd="1" destOrd="0" presId="urn:microsoft.com/office/officeart/2005/8/layout/orgChart1"/>
    <dgm:cxn modelId="{AF00E4EF-A293-42EB-B4E1-24750C340646}" type="presParOf" srcId="{809AB824-807E-4B38-80DA-149A1745229B}" destId="{9AAB4B6D-87F2-4505-AB6D-F1AE1B311F14}" srcOrd="0" destOrd="0" presId="urn:microsoft.com/office/officeart/2005/8/layout/orgChart1"/>
    <dgm:cxn modelId="{6676296F-F0EC-42E7-B3D4-CF9443A0BE6E}" type="presParOf" srcId="{9AAB4B6D-87F2-4505-AB6D-F1AE1B311F14}" destId="{4FD12D00-57FD-4A52-A941-BD88EC2BC8F9}" srcOrd="0" destOrd="0" presId="urn:microsoft.com/office/officeart/2005/8/layout/orgChart1"/>
    <dgm:cxn modelId="{A51BFAC9-1907-4350-8DCC-7B3890BFB5A3}" type="presParOf" srcId="{4FD12D00-57FD-4A52-A941-BD88EC2BC8F9}" destId="{1117C409-9A41-417A-898D-4FD91C752586}" srcOrd="0" destOrd="0" presId="urn:microsoft.com/office/officeart/2005/8/layout/orgChart1"/>
    <dgm:cxn modelId="{283AAC8E-45E5-4CFB-A1CE-1D04E7CA618A}" type="presParOf" srcId="{4FD12D00-57FD-4A52-A941-BD88EC2BC8F9}" destId="{C10E7589-BC61-439F-9A9D-9D72CE728E43}" srcOrd="1" destOrd="0" presId="urn:microsoft.com/office/officeart/2005/8/layout/orgChart1"/>
    <dgm:cxn modelId="{36E4D738-08A5-4369-AE95-9F9D96524A97}" type="presParOf" srcId="{9AAB4B6D-87F2-4505-AB6D-F1AE1B311F14}" destId="{46DAA8BB-59F7-43A2-A947-63DBD5B9CD09}" srcOrd="1" destOrd="0" presId="urn:microsoft.com/office/officeart/2005/8/layout/orgChart1"/>
    <dgm:cxn modelId="{6F7A00CD-AA24-466E-8827-A129852828AB}" type="presParOf" srcId="{46DAA8BB-59F7-43A2-A947-63DBD5B9CD09}" destId="{42CB54EB-46D9-4868-B406-152E4DA16E15}" srcOrd="0" destOrd="0" presId="urn:microsoft.com/office/officeart/2005/8/layout/orgChart1"/>
    <dgm:cxn modelId="{819CB4A3-5234-404C-9021-19A6E47D73AE}" type="presParOf" srcId="{46DAA8BB-59F7-43A2-A947-63DBD5B9CD09}" destId="{508DF5CF-51E1-4907-9107-0758DF7ABF92}" srcOrd="1" destOrd="0" presId="urn:microsoft.com/office/officeart/2005/8/layout/orgChart1"/>
    <dgm:cxn modelId="{D0B2A763-B673-40BA-B1CE-6278EB128D1C}" type="presParOf" srcId="{508DF5CF-51E1-4907-9107-0758DF7ABF92}" destId="{36E5956D-366C-4735-BA10-AD01E57A62B0}" srcOrd="0" destOrd="0" presId="urn:microsoft.com/office/officeart/2005/8/layout/orgChart1"/>
    <dgm:cxn modelId="{01EE26EF-02E1-47AA-97E0-E72C2C9C5AD2}" type="presParOf" srcId="{36E5956D-366C-4735-BA10-AD01E57A62B0}" destId="{87BEBB8B-8A63-42AB-BF14-C062F80AF4DD}" srcOrd="0" destOrd="0" presId="urn:microsoft.com/office/officeart/2005/8/layout/orgChart1"/>
    <dgm:cxn modelId="{5E3BD21F-53AA-4E3D-9B63-94B9A9674BCE}" type="presParOf" srcId="{36E5956D-366C-4735-BA10-AD01E57A62B0}" destId="{3C9DF288-B27E-41B1-A18C-1BBA67312200}" srcOrd="1" destOrd="0" presId="urn:microsoft.com/office/officeart/2005/8/layout/orgChart1"/>
    <dgm:cxn modelId="{07DA7BF0-2400-4D17-BFBD-3F08A1215D18}" type="presParOf" srcId="{508DF5CF-51E1-4907-9107-0758DF7ABF92}" destId="{30B5CAC6-6D16-44C8-A2ED-C3DC96FCA5D3}" srcOrd="1" destOrd="0" presId="urn:microsoft.com/office/officeart/2005/8/layout/orgChart1"/>
    <dgm:cxn modelId="{C00B4995-43D3-4AFB-A023-CAC84AA4882A}" type="presParOf" srcId="{508DF5CF-51E1-4907-9107-0758DF7ABF92}" destId="{C1F69BAA-747F-4663-A895-54D5DF28FD05}" srcOrd="2" destOrd="0" presId="urn:microsoft.com/office/officeart/2005/8/layout/orgChart1"/>
    <dgm:cxn modelId="{57B25BEB-1D83-40FF-9682-EC020C8B2D5B}" type="presParOf" srcId="{46DAA8BB-59F7-43A2-A947-63DBD5B9CD09}" destId="{74592E23-AF2D-42A2-8EE3-D301EE86E034}" srcOrd="2" destOrd="0" presId="urn:microsoft.com/office/officeart/2005/8/layout/orgChart1"/>
    <dgm:cxn modelId="{FC918EF2-8B89-4FBD-9850-CEEBB501B746}" type="presParOf" srcId="{46DAA8BB-59F7-43A2-A947-63DBD5B9CD09}" destId="{05FBE658-37C3-407B-AB16-AD3CA12054D8}" srcOrd="3" destOrd="0" presId="urn:microsoft.com/office/officeart/2005/8/layout/orgChart1"/>
    <dgm:cxn modelId="{5F20522B-7A78-4222-896A-87F1C5ED5E27}" type="presParOf" srcId="{05FBE658-37C3-407B-AB16-AD3CA12054D8}" destId="{35A5EF1A-828F-4FEF-AF3D-0C17E779CFB6}" srcOrd="0" destOrd="0" presId="urn:microsoft.com/office/officeart/2005/8/layout/orgChart1"/>
    <dgm:cxn modelId="{CEAED230-ADF1-4D48-B447-9AFA7E9107EA}" type="presParOf" srcId="{35A5EF1A-828F-4FEF-AF3D-0C17E779CFB6}" destId="{4227CF55-97C0-41D0-A0A6-81E57DE65260}" srcOrd="0" destOrd="0" presId="urn:microsoft.com/office/officeart/2005/8/layout/orgChart1"/>
    <dgm:cxn modelId="{FB3D2EF0-451D-4DFB-95C8-58C21156F458}" type="presParOf" srcId="{35A5EF1A-828F-4FEF-AF3D-0C17E779CFB6}" destId="{B6FC1CE4-8C98-4306-BFEF-141AD2141175}" srcOrd="1" destOrd="0" presId="urn:microsoft.com/office/officeart/2005/8/layout/orgChart1"/>
    <dgm:cxn modelId="{7A74CD3B-66EE-425A-B0E2-9C700AE5D911}" type="presParOf" srcId="{05FBE658-37C3-407B-AB16-AD3CA12054D8}" destId="{5CF4BA37-9027-4901-85A1-1ECFCE2FB560}" srcOrd="1" destOrd="0" presId="urn:microsoft.com/office/officeart/2005/8/layout/orgChart1"/>
    <dgm:cxn modelId="{BAE20F50-6E84-4E9F-8FE8-00F435E640B6}" type="presParOf" srcId="{05FBE658-37C3-407B-AB16-AD3CA12054D8}" destId="{DDCDB697-8BB5-4C4D-AD37-2CF4EE2A0931}" srcOrd="2" destOrd="0" presId="urn:microsoft.com/office/officeart/2005/8/layout/orgChart1"/>
    <dgm:cxn modelId="{0C9F3E8C-CD0B-414E-ABF4-F3E19043A75A}" type="presParOf" srcId="{46DAA8BB-59F7-43A2-A947-63DBD5B9CD09}" destId="{CF6D2B30-D4CF-4BD0-AC0F-E9A36C693A83}" srcOrd="4" destOrd="0" presId="urn:microsoft.com/office/officeart/2005/8/layout/orgChart1"/>
    <dgm:cxn modelId="{D30630B4-ED7E-45B5-A681-5F8C847AA25D}" type="presParOf" srcId="{46DAA8BB-59F7-43A2-A947-63DBD5B9CD09}" destId="{3D6CA446-4496-49A3-A13D-C8564DDB7FD4}" srcOrd="5" destOrd="0" presId="urn:microsoft.com/office/officeart/2005/8/layout/orgChart1"/>
    <dgm:cxn modelId="{B8A103EF-0243-4073-B395-5AEAFA690745}" type="presParOf" srcId="{3D6CA446-4496-49A3-A13D-C8564DDB7FD4}" destId="{0C07EE71-7C86-434F-9E4F-7C26CBBDAC44}" srcOrd="0" destOrd="0" presId="urn:microsoft.com/office/officeart/2005/8/layout/orgChart1"/>
    <dgm:cxn modelId="{D0A2DC2D-82C0-462A-839D-BCE5860538D6}" type="presParOf" srcId="{0C07EE71-7C86-434F-9E4F-7C26CBBDAC44}" destId="{473496D0-0CB6-4A15-A9AC-3C5E5BAE2ABB}" srcOrd="0" destOrd="0" presId="urn:microsoft.com/office/officeart/2005/8/layout/orgChart1"/>
    <dgm:cxn modelId="{ED4A50DC-CF1C-48A4-B0C1-C8315572DD48}" type="presParOf" srcId="{0C07EE71-7C86-434F-9E4F-7C26CBBDAC44}" destId="{1AB734F5-9A4C-4A7D-9344-66E4A11434CC}" srcOrd="1" destOrd="0" presId="urn:microsoft.com/office/officeart/2005/8/layout/orgChart1"/>
    <dgm:cxn modelId="{FA803681-C657-43BB-87EC-B8D9ED2E7E7A}" type="presParOf" srcId="{3D6CA446-4496-49A3-A13D-C8564DDB7FD4}" destId="{90BD7E53-DA06-452C-A521-A39589553C17}" srcOrd="1" destOrd="0" presId="urn:microsoft.com/office/officeart/2005/8/layout/orgChart1"/>
    <dgm:cxn modelId="{0149E064-9610-4027-8A55-AD9A35A9CD0A}" type="presParOf" srcId="{3D6CA446-4496-49A3-A13D-C8564DDB7FD4}" destId="{51352E4D-EC42-4D1F-8C20-48D71D8FAC74}" srcOrd="2" destOrd="0" presId="urn:microsoft.com/office/officeart/2005/8/layout/orgChart1"/>
    <dgm:cxn modelId="{09A3BF60-41B5-42BE-9833-88D7DA245100}" type="presParOf" srcId="{9AAB4B6D-87F2-4505-AB6D-F1AE1B311F14}" destId="{4A73BA98-ED8B-41EB-ACA5-78AF8F08C8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14854-C5EE-47C4-AF5C-E8305886701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74AAED3-2606-4084-A946-741F85C22075}">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t>الإقليم</a:t>
          </a:r>
        </a:p>
      </dgm:t>
    </dgm:pt>
    <dgm:pt modelId="{F577AC7D-50D6-4CB1-B232-7A7EA3471906}" type="parTrans" cxnId="{868C7C29-E738-4791-BD25-BACEF06E6C4A}">
      <dgm:prSet/>
      <dgm:spPr/>
      <dgm:t>
        <a:bodyPr/>
        <a:lstStyle/>
        <a:p>
          <a:pPr rtl="1"/>
          <a:endParaRPr lang="ar-IQ"/>
        </a:p>
      </dgm:t>
    </dgm:pt>
    <dgm:pt modelId="{4B34FE6F-7D66-42DC-A88F-8A7B3EBEA1BC}" type="sibTrans" cxnId="{868C7C29-E738-4791-BD25-BACEF06E6C4A}">
      <dgm:prSet/>
      <dgm:spPr/>
      <dgm:t>
        <a:bodyPr/>
        <a:lstStyle/>
        <a:p>
          <a:pPr rtl="1"/>
          <a:endParaRPr lang="ar-IQ"/>
        </a:p>
      </dgm:t>
    </dgm:pt>
    <dgm:pt modelId="{9A67C351-AE01-4738-B3F6-551E6D9C1EC0}">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الجوي</a:t>
          </a:r>
        </a:p>
      </dgm:t>
    </dgm:pt>
    <dgm:pt modelId="{D53D2713-C8B3-400B-9500-7A7E2AA935F5}" type="parTrans" cxnId="{E36B3EE8-1A24-44AE-933B-329426DBE0A9}">
      <dgm:prSet/>
      <dgm:spPr/>
      <dgm:t>
        <a:bodyPr/>
        <a:lstStyle/>
        <a:p>
          <a:pPr rtl="1"/>
          <a:endParaRPr lang="ar-IQ"/>
        </a:p>
      </dgm:t>
    </dgm:pt>
    <dgm:pt modelId="{08260229-36E7-41A8-AE73-A379046331BB}" type="sibTrans" cxnId="{E36B3EE8-1A24-44AE-933B-329426DBE0A9}">
      <dgm:prSet/>
      <dgm:spPr/>
      <dgm:t>
        <a:bodyPr/>
        <a:lstStyle/>
        <a:p>
          <a:pPr rtl="1"/>
          <a:endParaRPr lang="ar-IQ"/>
        </a:p>
      </dgm:t>
    </dgm:pt>
    <dgm:pt modelId="{BCE1010B-B1DC-498D-95FA-EEB1FB88965E}">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المائي</a:t>
          </a:r>
        </a:p>
      </dgm:t>
    </dgm:pt>
    <dgm:pt modelId="{1478EA7D-EEDD-4DB5-A65F-0362790B5FE3}" type="parTrans" cxnId="{01EBCF0A-CEFD-4E0F-8A7C-759B6E7F06B3}">
      <dgm:prSet/>
      <dgm:spPr/>
      <dgm:t>
        <a:bodyPr/>
        <a:lstStyle/>
        <a:p>
          <a:pPr rtl="1"/>
          <a:endParaRPr lang="ar-IQ"/>
        </a:p>
      </dgm:t>
    </dgm:pt>
    <dgm:pt modelId="{5E06E12D-3A85-4D19-A7B6-B2C83AFCB6D7}" type="sibTrans" cxnId="{01EBCF0A-CEFD-4E0F-8A7C-759B6E7F06B3}">
      <dgm:prSet/>
      <dgm:spPr/>
      <dgm:t>
        <a:bodyPr/>
        <a:lstStyle/>
        <a:p>
          <a:pPr rtl="1"/>
          <a:endParaRPr lang="ar-IQ"/>
        </a:p>
      </dgm:t>
    </dgm:pt>
    <dgm:pt modelId="{419E262E-0DE2-468F-96F7-5DF8E46F866B}">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الأرضي</a:t>
          </a:r>
        </a:p>
      </dgm:t>
    </dgm:pt>
    <dgm:pt modelId="{3AE3645E-C301-4B29-8859-78BFA1CBA600}" type="parTrans" cxnId="{0587E8D1-FF7B-4230-8063-7A89A412C11A}">
      <dgm:prSet/>
      <dgm:spPr/>
      <dgm:t>
        <a:bodyPr/>
        <a:lstStyle/>
        <a:p>
          <a:pPr rtl="1"/>
          <a:endParaRPr lang="ar-IQ"/>
        </a:p>
      </dgm:t>
    </dgm:pt>
    <dgm:pt modelId="{339A3219-2A2A-44E2-ACCA-AC5EA83A8C3D}" type="sibTrans" cxnId="{0587E8D1-FF7B-4230-8063-7A89A412C11A}">
      <dgm:prSet/>
      <dgm:spPr/>
      <dgm:t>
        <a:bodyPr/>
        <a:lstStyle/>
        <a:p>
          <a:pPr rtl="1"/>
          <a:endParaRPr lang="ar-IQ"/>
        </a:p>
      </dgm:t>
    </dgm:pt>
    <dgm:pt modelId="{A8086E28-82A2-4685-BA21-EA9F204183AB}" type="pres">
      <dgm:prSet presAssocID="{45714854-C5EE-47C4-AF5C-E83058867017}" presName="hierChild1" presStyleCnt="0">
        <dgm:presLayoutVars>
          <dgm:orgChart val="1"/>
          <dgm:chPref val="1"/>
          <dgm:dir/>
          <dgm:animOne val="branch"/>
          <dgm:animLvl val="lvl"/>
          <dgm:resizeHandles/>
        </dgm:presLayoutVars>
      </dgm:prSet>
      <dgm:spPr/>
    </dgm:pt>
    <dgm:pt modelId="{C799B1DC-A907-490F-B972-89ED758963E6}" type="pres">
      <dgm:prSet presAssocID="{D74AAED3-2606-4084-A946-741F85C22075}" presName="hierRoot1" presStyleCnt="0">
        <dgm:presLayoutVars>
          <dgm:hierBranch val="init"/>
        </dgm:presLayoutVars>
      </dgm:prSet>
      <dgm:spPr/>
    </dgm:pt>
    <dgm:pt modelId="{F0E78CF0-6480-4901-8DE8-6EF1061D26F5}" type="pres">
      <dgm:prSet presAssocID="{D74AAED3-2606-4084-A946-741F85C22075}" presName="rootComposite1" presStyleCnt="0"/>
      <dgm:spPr/>
    </dgm:pt>
    <dgm:pt modelId="{32D23AB6-57C7-40DE-9DA9-239A4DD6B71B}" type="pres">
      <dgm:prSet presAssocID="{D74AAED3-2606-4084-A946-741F85C22075}" presName="rootText1" presStyleLbl="node0" presStyleIdx="0" presStyleCnt="1">
        <dgm:presLayoutVars>
          <dgm:chPref val="3"/>
        </dgm:presLayoutVars>
      </dgm:prSet>
      <dgm:spPr/>
    </dgm:pt>
    <dgm:pt modelId="{BAB66F45-AC30-457A-9593-CE5DF0F7B571}" type="pres">
      <dgm:prSet presAssocID="{D74AAED3-2606-4084-A946-741F85C22075}" presName="rootConnector1" presStyleLbl="node1" presStyleIdx="0" presStyleCnt="0"/>
      <dgm:spPr/>
    </dgm:pt>
    <dgm:pt modelId="{12650B32-F0A6-4D7C-BB02-579758A9391A}" type="pres">
      <dgm:prSet presAssocID="{D74AAED3-2606-4084-A946-741F85C22075}" presName="hierChild2" presStyleCnt="0"/>
      <dgm:spPr/>
    </dgm:pt>
    <dgm:pt modelId="{0A87A765-26CD-4C2D-B772-17F0FD76E9C7}" type="pres">
      <dgm:prSet presAssocID="{D53D2713-C8B3-400B-9500-7A7E2AA935F5}" presName="Name37" presStyleLbl="parChTrans1D2" presStyleIdx="0" presStyleCnt="3"/>
      <dgm:spPr/>
    </dgm:pt>
    <dgm:pt modelId="{EB377D5C-1994-4B00-90F4-C845EA7C262A}" type="pres">
      <dgm:prSet presAssocID="{9A67C351-AE01-4738-B3F6-551E6D9C1EC0}" presName="hierRoot2" presStyleCnt="0">
        <dgm:presLayoutVars>
          <dgm:hierBranch val="init"/>
        </dgm:presLayoutVars>
      </dgm:prSet>
      <dgm:spPr/>
    </dgm:pt>
    <dgm:pt modelId="{F806D9EE-5E5A-4986-952B-2830D47C8CE0}" type="pres">
      <dgm:prSet presAssocID="{9A67C351-AE01-4738-B3F6-551E6D9C1EC0}" presName="rootComposite" presStyleCnt="0"/>
      <dgm:spPr/>
    </dgm:pt>
    <dgm:pt modelId="{735E8A18-8F4F-4426-B7F8-8B7ACFBCEEF0}" type="pres">
      <dgm:prSet presAssocID="{9A67C351-AE01-4738-B3F6-551E6D9C1EC0}" presName="rootText" presStyleLbl="node2" presStyleIdx="0" presStyleCnt="3">
        <dgm:presLayoutVars>
          <dgm:chPref val="3"/>
        </dgm:presLayoutVars>
      </dgm:prSet>
      <dgm:spPr/>
    </dgm:pt>
    <dgm:pt modelId="{F0BC8970-7225-474C-A794-B4C9B41A40FF}" type="pres">
      <dgm:prSet presAssocID="{9A67C351-AE01-4738-B3F6-551E6D9C1EC0}" presName="rootConnector" presStyleLbl="node2" presStyleIdx="0" presStyleCnt="3"/>
      <dgm:spPr/>
    </dgm:pt>
    <dgm:pt modelId="{F3F89F84-9B14-4369-B884-2DB1B7A6910C}" type="pres">
      <dgm:prSet presAssocID="{9A67C351-AE01-4738-B3F6-551E6D9C1EC0}" presName="hierChild4" presStyleCnt="0"/>
      <dgm:spPr/>
    </dgm:pt>
    <dgm:pt modelId="{93C23762-CF50-4313-A7C6-BFD6D74241EE}" type="pres">
      <dgm:prSet presAssocID="{9A67C351-AE01-4738-B3F6-551E6D9C1EC0}" presName="hierChild5" presStyleCnt="0"/>
      <dgm:spPr/>
    </dgm:pt>
    <dgm:pt modelId="{D4DA2AB8-EE2B-4C1E-9E73-582A37D438D5}" type="pres">
      <dgm:prSet presAssocID="{1478EA7D-EEDD-4DB5-A65F-0362790B5FE3}" presName="Name37" presStyleLbl="parChTrans1D2" presStyleIdx="1" presStyleCnt="3"/>
      <dgm:spPr/>
    </dgm:pt>
    <dgm:pt modelId="{FA32402D-ADCF-4141-9ABD-E68C47CE1EF9}" type="pres">
      <dgm:prSet presAssocID="{BCE1010B-B1DC-498D-95FA-EEB1FB88965E}" presName="hierRoot2" presStyleCnt="0">
        <dgm:presLayoutVars>
          <dgm:hierBranch val="init"/>
        </dgm:presLayoutVars>
      </dgm:prSet>
      <dgm:spPr/>
    </dgm:pt>
    <dgm:pt modelId="{72A766A1-D21A-4D2C-93CC-580CDB76F38B}" type="pres">
      <dgm:prSet presAssocID="{BCE1010B-B1DC-498D-95FA-EEB1FB88965E}" presName="rootComposite" presStyleCnt="0"/>
      <dgm:spPr/>
    </dgm:pt>
    <dgm:pt modelId="{51388788-6465-4667-B4DB-50F9B2DD4AF6}" type="pres">
      <dgm:prSet presAssocID="{BCE1010B-B1DC-498D-95FA-EEB1FB88965E}" presName="rootText" presStyleLbl="node2" presStyleIdx="1" presStyleCnt="3">
        <dgm:presLayoutVars>
          <dgm:chPref val="3"/>
        </dgm:presLayoutVars>
      </dgm:prSet>
      <dgm:spPr/>
    </dgm:pt>
    <dgm:pt modelId="{B3F30642-6FE9-4FA6-9FC5-70304B9F1EA4}" type="pres">
      <dgm:prSet presAssocID="{BCE1010B-B1DC-498D-95FA-EEB1FB88965E}" presName="rootConnector" presStyleLbl="node2" presStyleIdx="1" presStyleCnt="3"/>
      <dgm:spPr/>
    </dgm:pt>
    <dgm:pt modelId="{6C219ABC-197C-4E42-A068-9F1A9A1CC63C}" type="pres">
      <dgm:prSet presAssocID="{BCE1010B-B1DC-498D-95FA-EEB1FB88965E}" presName="hierChild4" presStyleCnt="0"/>
      <dgm:spPr/>
    </dgm:pt>
    <dgm:pt modelId="{7D894C4A-62A6-4640-96D7-4C1244148187}" type="pres">
      <dgm:prSet presAssocID="{BCE1010B-B1DC-498D-95FA-EEB1FB88965E}" presName="hierChild5" presStyleCnt="0"/>
      <dgm:spPr/>
    </dgm:pt>
    <dgm:pt modelId="{21C5DCE7-4BF5-49F7-A65D-51C64953B7AF}" type="pres">
      <dgm:prSet presAssocID="{3AE3645E-C301-4B29-8859-78BFA1CBA600}" presName="Name37" presStyleLbl="parChTrans1D2" presStyleIdx="2" presStyleCnt="3"/>
      <dgm:spPr/>
    </dgm:pt>
    <dgm:pt modelId="{6C441353-E179-4260-AE69-401F89DD01D1}" type="pres">
      <dgm:prSet presAssocID="{419E262E-0DE2-468F-96F7-5DF8E46F866B}" presName="hierRoot2" presStyleCnt="0">
        <dgm:presLayoutVars>
          <dgm:hierBranch val="init"/>
        </dgm:presLayoutVars>
      </dgm:prSet>
      <dgm:spPr/>
    </dgm:pt>
    <dgm:pt modelId="{BD78386D-FC54-4872-BE3C-A46DD97BB803}" type="pres">
      <dgm:prSet presAssocID="{419E262E-0DE2-468F-96F7-5DF8E46F866B}" presName="rootComposite" presStyleCnt="0"/>
      <dgm:spPr/>
    </dgm:pt>
    <dgm:pt modelId="{1B3F48B2-2156-4DB9-9DE1-D4B7B011DE67}" type="pres">
      <dgm:prSet presAssocID="{419E262E-0DE2-468F-96F7-5DF8E46F866B}" presName="rootText" presStyleLbl="node2" presStyleIdx="2" presStyleCnt="3">
        <dgm:presLayoutVars>
          <dgm:chPref val="3"/>
        </dgm:presLayoutVars>
      </dgm:prSet>
      <dgm:spPr/>
    </dgm:pt>
    <dgm:pt modelId="{36A280C0-E7A6-40D9-A7A4-6B68BB11F600}" type="pres">
      <dgm:prSet presAssocID="{419E262E-0DE2-468F-96F7-5DF8E46F866B}" presName="rootConnector" presStyleLbl="node2" presStyleIdx="2" presStyleCnt="3"/>
      <dgm:spPr/>
    </dgm:pt>
    <dgm:pt modelId="{112C0F3F-545A-493C-89DE-0A17880F9F67}" type="pres">
      <dgm:prSet presAssocID="{419E262E-0DE2-468F-96F7-5DF8E46F866B}" presName="hierChild4" presStyleCnt="0"/>
      <dgm:spPr/>
    </dgm:pt>
    <dgm:pt modelId="{074D1FB8-591D-408E-BD73-F58041C2BA8F}" type="pres">
      <dgm:prSet presAssocID="{419E262E-0DE2-468F-96F7-5DF8E46F866B}" presName="hierChild5" presStyleCnt="0"/>
      <dgm:spPr/>
    </dgm:pt>
    <dgm:pt modelId="{7DE34865-0ABB-4D90-AD69-D09BAC2FE405}" type="pres">
      <dgm:prSet presAssocID="{D74AAED3-2606-4084-A946-741F85C22075}" presName="hierChild3" presStyleCnt="0"/>
      <dgm:spPr/>
    </dgm:pt>
  </dgm:ptLst>
  <dgm:cxnLst>
    <dgm:cxn modelId="{7A270F05-6C74-4919-9656-D303CD9DAC6D}" type="presOf" srcId="{9A67C351-AE01-4738-B3F6-551E6D9C1EC0}" destId="{F0BC8970-7225-474C-A794-B4C9B41A40FF}" srcOrd="1" destOrd="0" presId="urn:microsoft.com/office/officeart/2005/8/layout/orgChart1"/>
    <dgm:cxn modelId="{01EBCF0A-CEFD-4E0F-8A7C-759B6E7F06B3}" srcId="{D74AAED3-2606-4084-A946-741F85C22075}" destId="{BCE1010B-B1DC-498D-95FA-EEB1FB88965E}" srcOrd="1" destOrd="0" parTransId="{1478EA7D-EEDD-4DB5-A65F-0362790B5FE3}" sibTransId="{5E06E12D-3A85-4D19-A7B6-B2C83AFCB6D7}"/>
    <dgm:cxn modelId="{898CED16-A4B2-4295-B799-C22D89804F30}" type="presOf" srcId="{BCE1010B-B1DC-498D-95FA-EEB1FB88965E}" destId="{51388788-6465-4667-B4DB-50F9B2DD4AF6}" srcOrd="0" destOrd="0" presId="urn:microsoft.com/office/officeart/2005/8/layout/orgChart1"/>
    <dgm:cxn modelId="{868C7C29-E738-4791-BD25-BACEF06E6C4A}" srcId="{45714854-C5EE-47C4-AF5C-E83058867017}" destId="{D74AAED3-2606-4084-A946-741F85C22075}" srcOrd="0" destOrd="0" parTransId="{F577AC7D-50D6-4CB1-B232-7A7EA3471906}" sibTransId="{4B34FE6F-7D66-42DC-A88F-8A7B3EBEA1BC}"/>
    <dgm:cxn modelId="{0A0F423C-304E-4E28-B1F4-0B4D73540399}" type="presOf" srcId="{3AE3645E-C301-4B29-8859-78BFA1CBA600}" destId="{21C5DCE7-4BF5-49F7-A65D-51C64953B7AF}" srcOrd="0" destOrd="0" presId="urn:microsoft.com/office/officeart/2005/8/layout/orgChart1"/>
    <dgm:cxn modelId="{8718453D-A3C2-42E0-BB05-63BF5E5899D7}" type="presOf" srcId="{419E262E-0DE2-468F-96F7-5DF8E46F866B}" destId="{36A280C0-E7A6-40D9-A7A4-6B68BB11F600}" srcOrd="1" destOrd="0" presId="urn:microsoft.com/office/officeart/2005/8/layout/orgChart1"/>
    <dgm:cxn modelId="{D89D0167-49E0-437A-B336-C1A63B5D15B5}" type="presOf" srcId="{419E262E-0DE2-468F-96F7-5DF8E46F866B}" destId="{1B3F48B2-2156-4DB9-9DE1-D4B7B011DE67}" srcOrd="0" destOrd="0" presId="urn:microsoft.com/office/officeart/2005/8/layout/orgChart1"/>
    <dgm:cxn modelId="{F62A3268-2550-45FF-A35B-FAC688D70A94}" type="presOf" srcId="{45714854-C5EE-47C4-AF5C-E83058867017}" destId="{A8086E28-82A2-4685-BA21-EA9F204183AB}" srcOrd="0" destOrd="0" presId="urn:microsoft.com/office/officeart/2005/8/layout/orgChart1"/>
    <dgm:cxn modelId="{FC3BDA4F-202C-4148-BF2E-ABB3A28AFC70}" type="presOf" srcId="{1478EA7D-EEDD-4DB5-A65F-0362790B5FE3}" destId="{D4DA2AB8-EE2B-4C1E-9E73-582A37D438D5}" srcOrd="0" destOrd="0" presId="urn:microsoft.com/office/officeart/2005/8/layout/orgChart1"/>
    <dgm:cxn modelId="{8518E955-FBB4-4831-9633-FA414434D017}" type="presOf" srcId="{D53D2713-C8B3-400B-9500-7A7E2AA935F5}" destId="{0A87A765-26CD-4C2D-B772-17F0FD76E9C7}" srcOrd="0" destOrd="0" presId="urn:microsoft.com/office/officeart/2005/8/layout/orgChart1"/>
    <dgm:cxn modelId="{DC46A67D-ABCA-42E5-B115-097B3D371A26}" type="presOf" srcId="{D74AAED3-2606-4084-A946-741F85C22075}" destId="{32D23AB6-57C7-40DE-9DA9-239A4DD6B71B}" srcOrd="0" destOrd="0" presId="urn:microsoft.com/office/officeart/2005/8/layout/orgChart1"/>
    <dgm:cxn modelId="{0587E8D1-FF7B-4230-8063-7A89A412C11A}" srcId="{D74AAED3-2606-4084-A946-741F85C22075}" destId="{419E262E-0DE2-468F-96F7-5DF8E46F866B}" srcOrd="2" destOrd="0" parTransId="{3AE3645E-C301-4B29-8859-78BFA1CBA600}" sibTransId="{339A3219-2A2A-44E2-ACCA-AC5EA83A8C3D}"/>
    <dgm:cxn modelId="{F3D91ADF-FBCA-4019-B6E4-98DC3F03A9DE}" type="presOf" srcId="{9A67C351-AE01-4738-B3F6-551E6D9C1EC0}" destId="{735E8A18-8F4F-4426-B7F8-8B7ACFBCEEF0}" srcOrd="0" destOrd="0" presId="urn:microsoft.com/office/officeart/2005/8/layout/orgChart1"/>
    <dgm:cxn modelId="{E36B3EE8-1A24-44AE-933B-329426DBE0A9}" srcId="{D74AAED3-2606-4084-A946-741F85C22075}" destId="{9A67C351-AE01-4738-B3F6-551E6D9C1EC0}" srcOrd="0" destOrd="0" parTransId="{D53D2713-C8B3-400B-9500-7A7E2AA935F5}" sibTransId="{08260229-36E7-41A8-AE73-A379046331BB}"/>
    <dgm:cxn modelId="{E61AC1F1-3DBD-475D-BF01-D103932B1644}" type="presOf" srcId="{D74AAED3-2606-4084-A946-741F85C22075}" destId="{BAB66F45-AC30-457A-9593-CE5DF0F7B571}" srcOrd="1" destOrd="0" presId="urn:microsoft.com/office/officeart/2005/8/layout/orgChart1"/>
    <dgm:cxn modelId="{03AF53FF-B853-4B6D-9AEE-487027255964}" type="presOf" srcId="{BCE1010B-B1DC-498D-95FA-EEB1FB88965E}" destId="{B3F30642-6FE9-4FA6-9FC5-70304B9F1EA4}" srcOrd="1" destOrd="0" presId="urn:microsoft.com/office/officeart/2005/8/layout/orgChart1"/>
    <dgm:cxn modelId="{D8A784AE-BCC2-4424-BDFE-2BC1E14AABB1}" type="presParOf" srcId="{A8086E28-82A2-4685-BA21-EA9F204183AB}" destId="{C799B1DC-A907-490F-B972-89ED758963E6}" srcOrd="0" destOrd="0" presId="urn:microsoft.com/office/officeart/2005/8/layout/orgChart1"/>
    <dgm:cxn modelId="{CAD816C1-B9CD-4F6A-81A4-540CE5DEDA16}" type="presParOf" srcId="{C799B1DC-A907-490F-B972-89ED758963E6}" destId="{F0E78CF0-6480-4901-8DE8-6EF1061D26F5}" srcOrd="0" destOrd="0" presId="urn:microsoft.com/office/officeart/2005/8/layout/orgChart1"/>
    <dgm:cxn modelId="{B5E88DCF-D057-41EE-A39C-30113E904895}" type="presParOf" srcId="{F0E78CF0-6480-4901-8DE8-6EF1061D26F5}" destId="{32D23AB6-57C7-40DE-9DA9-239A4DD6B71B}" srcOrd="0" destOrd="0" presId="urn:microsoft.com/office/officeart/2005/8/layout/orgChart1"/>
    <dgm:cxn modelId="{4B204A21-328C-41E4-8FC7-340D62201002}" type="presParOf" srcId="{F0E78CF0-6480-4901-8DE8-6EF1061D26F5}" destId="{BAB66F45-AC30-457A-9593-CE5DF0F7B571}" srcOrd="1" destOrd="0" presId="urn:microsoft.com/office/officeart/2005/8/layout/orgChart1"/>
    <dgm:cxn modelId="{C333871F-2189-4FDC-9DD7-108D428EFDB4}" type="presParOf" srcId="{C799B1DC-A907-490F-B972-89ED758963E6}" destId="{12650B32-F0A6-4D7C-BB02-579758A9391A}" srcOrd="1" destOrd="0" presId="urn:microsoft.com/office/officeart/2005/8/layout/orgChart1"/>
    <dgm:cxn modelId="{CD038C30-2387-49FF-B299-5BD16F82C9F6}" type="presParOf" srcId="{12650B32-F0A6-4D7C-BB02-579758A9391A}" destId="{0A87A765-26CD-4C2D-B772-17F0FD76E9C7}" srcOrd="0" destOrd="0" presId="urn:microsoft.com/office/officeart/2005/8/layout/orgChart1"/>
    <dgm:cxn modelId="{317E80A5-F12E-4162-8A1B-889580311266}" type="presParOf" srcId="{12650B32-F0A6-4D7C-BB02-579758A9391A}" destId="{EB377D5C-1994-4B00-90F4-C845EA7C262A}" srcOrd="1" destOrd="0" presId="urn:microsoft.com/office/officeart/2005/8/layout/orgChart1"/>
    <dgm:cxn modelId="{41B75B09-50B0-4C98-8BB4-771E9B42321E}" type="presParOf" srcId="{EB377D5C-1994-4B00-90F4-C845EA7C262A}" destId="{F806D9EE-5E5A-4986-952B-2830D47C8CE0}" srcOrd="0" destOrd="0" presId="urn:microsoft.com/office/officeart/2005/8/layout/orgChart1"/>
    <dgm:cxn modelId="{AE28D641-4828-4D68-AF2C-F95BC21A6914}" type="presParOf" srcId="{F806D9EE-5E5A-4986-952B-2830D47C8CE0}" destId="{735E8A18-8F4F-4426-B7F8-8B7ACFBCEEF0}" srcOrd="0" destOrd="0" presId="urn:microsoft.com/office/officeart/2005/8/layout/orgChart1"/>
    <dgm:cxn modelId="{DE1F6E52-8B43-4D6A-85E5-91083E1EBA7C}" type="presParOf" srcId="{F806D9EE-5E5A-4986-952B-2830D47C8CE0}" destId="{F0BC8970-7225-474C-A794-B4C9B41A40FF}" srcOrd="1" destOrd="0" presId="urn:microsoft.com/office/officeart/2005/8/layout/orgChart1"/>
    <dgm:cxn modelId="{7F864C41-E66B-4306-BE91-C405F5D631B2}" type="presParOf" srcId="{EB377D5C-1994-4B00-90F4-C845EA7C262A}" destId="{F3F89F84-9B14-4369-B884-2DB1B7A6910C}" srcOrd="1" destOrd="0" presId="urn:microsoft.com/office/officeart/2005/8/layout/orgChart1"/>
    <dgm:cxn modelId="{E189B61E-4036-4CE3-88B7-C9A95B74902A}" type="presParOf" srcId="{EB377D5C-1994-4B00-90F4-C845EA7C262A}" destId="{93C23762-CF50-4313-A7C6-BFD6D74241EE}" srcOrd="2" destOrd="0" presId="urn:microsoft.com/office/officeart/2005/8/layout/orgChart1"/>
    <dgm:cxn modelId="{0024E42D-15D3-45A8-BE1A-AE76083D1E00}" type="presParOf" srcId="{12650B32-F0A6-4D7C-BB02-579758A9391A}" destId="{D4DA2AB8-EE2B-4C1E-9E73-582A37D438D5}" srcOrd="2" destOrd="0" presId="urn:microsoft.com/office/officeart/2005/8/layout/orgChart1"/>
    <dgm:cxn modelId="{1AC7EFEB-455C-4E8B-955D-8275950AB354}" type="presParOf" srcId="{12650B32-F0A6-4D7C-BB02-579758A9391A}" destId="{FA32402D-ADCF-4141-9ABD-E68C47CE1EF9}" srcOrd="3" destOrd="0" presId="urn:microsoft.com/office/officeart/2005/8/layout/orgChart1"/>
    <dgm:cxn modelId="{B0C7565A-ED2F-4899-A889-EB15FB7A2FDF}" type="presParOf" srcId="{FA32402D-ADCF-4141-9ABD-E68C47CE1EF9}" destId="{72A766A1-D21A-4D2C-93CC-580CDB76F38B}" srcOrd="0" destOrd="0" presId="urn:microsoft.com/office/officeart/2005/8/layout/orgChart1"/>
    <dgm:cxn modelId="{77847D53-331A-4ED1-86CF-40679BBDB928}" type="presParOf" srcId="{72A766A1-D21A-4D2C-93CC-580CDB76F38B}" destId="{51388788-6465-4667-B4DB-50F9B2DD4AF6}" srcOrd="0" destOrd="0" presId="urn:microsoft.com/office/officeart/2005/8/layout/orgChart1"/>
    <dgm:cxn modelId="{FFD5277C-5A40-408F-B4C8-C28517DA19F4}" type="presParOf" srcId="{72A766A1-D21A-4D2C-93CC-580CDB76F38B}" destId="{B3F30642-6FE9-4FA6-9FC5-70304B9F1EA4}" srcOrd="1" destOrd="0" presId="urn:microsoft.com/office/officeart/2005/8/layout/orgChart1"/>
    <dgm:cxn modelId="{0D64F3A8-C973-4761-9A0E-E4ADEC8CA127}" type="presParOf" srcId="{FA32402D-ADCF-4141-9ABD-E68C47CE1EF9}" destId="{6C219ABC-197C-4E42-A068-9F1A9A1CC63C}" srcOrd="1" destOrd="0" presId="urn:microsoft.com/office/officeart/2005/8/layout/orgChart1"/>
    <dgm:cxn modelId="{D7FC5C73-6328-4501-BDD4-08E751ABC282}" type="presParOf" srcId="{FA32402D-ADCF-4141-9ABD-E68C47CE1EF9}" destId="{7D894C4A-62A6-4640-96D7-4C1244148187}" srcOrd="2" destOrd="0" presId="urn:microsoft.com/office/officeart/2005/8/layout/orgChart1"/>
    <dgm:cxn modelId="{F130CDAF-EAB0-4FF5-812D-50A41FFF636D}" type="presParOf" srcId="{12650B32-F0A6-4D7C-BB02-579758A9391A}" destId="{21C5DCE7-4BF5-49F7-A65D-51C64953B7AF}" srcOrd="4" destOrd="0" presId="urn:microsoft.com/office/officeart/2005/8/layout/orgChart1"/>
    <dgm:cxn modelId="{CB91DA09-FBFC-4C2D-81CD-119EF13E9126}" type="presParOf" srcId="{12650B32-F0A6-4D7C-BB02-579758A9391A}" destId="{6C441353-E179-4260-AE69-401F89DD01D1}" srcOrd="5" destOrd="0" presId="urn:microsoft.com/office/officeart/2005/8/layout/orgChart1"/>
    <dgm:cxn modelId="{E5BC054E-E42A-45DB-B398-17A97F4852A9}" type="presParOf" srcId="{6C441353-E179-4260-AE69-401F89DD01D1}" destId="{BD78386D-FC54-4872-BE3C-A46DD97BB803}" srcOrd="0" destOrd="0" presId="urn:microsoft.com/office/officeart/2005/8/layout/orgChart1"/>
    <dgm:cxn modelId="{B2DA4A95-1E5D-4C7A-AE2F-8A6EE421667F}" type="presParOf" srcId="{BD78386D-FC54-4872-BE3C-A46DD97BB803}" destId="{1B3F48B2-2156-4DB9-9DE1-D4B7B011DE67}" srcOrd="0" destOrd="0" presId="urn:microsoft.com/office/officeart/2005/8/layout/orgChart1"/>
    <dgm:cxn modelId="{CED59052-7F6D-4DE4-B1A4-38B7A9479D20}" type="presParOf" srcId="{BD78386D-FC54-4872-BE3C-A46DD97BB803}" destId="{36A280C0-E7A6-40D9-A7A4-6B68BB11F600}" srcOrd="1" destOrd="0" presId="urn:microsoft.com/office/officeart/2005/8/layout/orgChart1"/>
    <dgm:cxn modelId="{8D00FD40-E0A6-4CA1-BF36-0C178500DD34}" type="presParOf" srcId="{6C441353-E179-4260-AE69-401F89DD01D1}" destId="{112C0F3F-545A-493C-89DE-0A17880F9F67}" srcOrd="1" destOrd="0" presId="urn:microsoft.com/office/officeart/2005/8/layout/orgChart1"/>
    <dgm:cxn modelId="{7F6BA6F3-5ED2-414A-ACC2-83B996D90BEB}" type="presParOf" srcId="{6C441353-E179-4260-AE69-401F89DD01D1}" destId="{074D1FB8-591D-408E-BD73-F58041C2BA8F}" srcOrd="2" destOrd="0" presId="urn:microsoft.com/office/officeart/2005/8/layout/orgChart1"/>
    <dgm:cxn modelId="{5635D71F-5CF0-4BFD-B9AE-2432E864F7B0}" type="presParOf" srcId="{C799B1DC-A907-490F-B972-89ED758963E6}" destId="{7DE34865-0ABB-4D90-AD69-D09BAC2FE4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35DF4-8BCC-4CBE-A0F4-DC86EF580F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3934659-6A7C-437F-A7BA-D67D04079843}">
      <dgm:prSet phldrT="[Text]"/>
      <dgm:spPr/>
      <dgm:t>
        <a:bodyPr/>
        <a:lstStyle/>
        <a:p>
          <a:pPr rtl="1"/>
          <a:r>
            <a:rPr lang="ar-IQ" dirty="0"/>
            <a:t>هل الاعتراف ركن من اركان الدولة  </a:t>
          </a:r>
        </a:p>
      </dgm:t>
    </dgm:pt>
    <dgm:pt modelId="{9715D272-7E4D-43E6-8FD1-3792D97D0055}" type="parTrans" cxnId="{4A7B4AEA-450A-4040-B95B-CDD859200657}">
      <dgm:prSet/>
      <dgm:spPr/>
      <dgm:t>
        <a:bodyPr/>
        <a:lstStyle/>
        <a:p>
          <a:pPr rtl="1"/>
          <a:endParaRPr lang="ar-IQ"/>
        </a:p>
      </dgm:t>
    </dgm:pt>
    <dgm:pt modelId="{7318DBBD-E6E3-48AE-872D-0222241F0AB0}" type="sibTrans" cxnId="{4A7B4AEA-450A-4040-B95B-CDD859200657}">
      <dgm:prSet/>
      <dgm:spPr/>
      <dgm:t>
        <a:bodyPr/>
        <a:lstStyle/>
        <a:p>
          <a:pPr rtl="1"/>
          <a:endParaRPr lang="ar-IQ"/>
        </a:p>
      </dgm:t>
    </dgm:pt>
    <dgm:pt modelId="{BA999A49-5CD2-4A27-8F88-E41C27B12A2C}">
      <dgm:prSet phldrT="[Text]" phldr="1"/>
      <dgm:spPr/>
      <dgm:t>
        <a:bodyPr/>
        <a:lstStyle/>
        <a:p>
          <a:pPr rtl="1"/>
          <a:endParaRPr lang="ar-IQ" dirty="0"/>
        </a:p>
      </dgm:t>
    </dgm:pt>
    <dgm:pt modelId="{D5EDA9A8-227F-4F35-97F5-C1A3BDB288B5}" type="parTrans" cxnId="{B053480F-63EC-466E-90D8-4207CD257816}">
      <dgm:prSet/>
      <dgm:spPr/>
      <dgm:t>
        <a:bodyPr/>
        <a:lstStyle/>
        <a:p>
          <a:pPr rtl="1"/>
          <a:endParaRPr lang="ar-IQ"/>
        </a:p>
      </dgm:t>
    </dgm:pt>
    <dgm:pt modelId="{C23E8DFE-6907-492B-BB3E-93F4EEA25BED}" type="sibTrans" cxnId="{B053480F-63EC-466E-90D8-4207CD257816}">
      <dgm:prSet/>
      <dgm:spPr/>
      <dgm:t>
        <a:bodyPr/>
        <a:lstStyle/>
        <a:p>
          <a:pPr rtl="1"/>
          <a:endParaRPr lang="ar-IQ"/>
        </a:p>
      </dgm:t>
    </dgm:pt>
    <dgm:pt modelId="{2137B6F8-6004-4E5D-BC59-05575DA3BDA4}">
      <dgm:prSet phldrT="[Text]"/>
      <dgm:spPr/>
      <dgm:t>
        <a:bodyPr/>
        <a:lstStyle/>
        <a:p>
          <a:pPr rtl="1"/>
          <a:endParaRPr lang="ar-IQ" dirty="0"/>
        </a:p>
      </dgm:t>
    </dgm:pt>
    <dgm:pt modelId="{F502EF5D-AFCA-49BE-A85B-B5A8B0CD17C3}" type="parTrans" cxnId="{23AD37AE-64A4-4D7D-AE81-54E3A6A6A8F0}">
      <dgm:prSet/>
      <dgm:spPr/>
      <dgm:t>
        <a:bodyPr/>
        <a:lstStyle/>
        <a:p>
          <a:pPr rtl="1"/>
          <a:endParaRPr lang="ar-IQ"/>
        </a:p>
      </dgm:t>
    </dgm:pt>
    <dgm:pt modelId="{161D57F9-1A80-4FDC-8180-ABD4F8CCB6B4}" type="sibTrans" cxnId="{23AD37AE-64A4-4D7D-AE81-54E3A6A6A8F0}">
      <dgm:prSet/>
      <dgm:spPr/>
      <dgm:t>
        <a:bodyPr/>
        <a:lstStyle/>
        <a:p>
          <a:pPr rtl="1"/>
          <a:endParaRPr lang="ar-IQ"/>
        </a:p>
      </dgm:t>
    </dgm:pt>
    <dgm:pt modelId="{FD459E5A-C6BF-48E9-B616-E4AA1C14B1B1}" type="pres">
      <dgm:prSet presAssocID="{7C335DF4-8BCC-4CBE-A0F4-DC86EF580FE7}" presName="hierChild1" presStyleCnt="0">
        <dgm:presLayoutVars>
          <dgm:chPref val="1"/>
          <dgm:dir/>
          <dgm:animOne val="branch"/>
          <dgm:animLvl val="lvl"/>
          <dgm:resizeHandles/>
        </dgm:presLayoutVars>
      </dgm:prSet>
      <dgm:spPr/>
    </dgm:pt>
    <dgm:pt modelId="{3170FB12-0677-4CE4-930F-9EF14FCC0605}" type="pres">
      <dgm:prSet presAssocID="{F3934659-6A7C-437F-A7BA-D67D04079843}" presName="hierRoot1" presStyleCnt="0"/>
      <dgm:spPr/>
    </dgm:pt>
    <dgm:pt modelId="{D91EA0B9-87EC-441D-A9E6-F94F31F04EC9}" type="pres">
      <dgm:prSet presAssocID="{F3934659-6A7C-437F-A7BA-D67D04079843}" presName="composite" presStyleCnt="0"/>
      <dgm:spPr/>
    </dgm:pt>
    <dgm:pt modelId="{8881F50C-7FAA-4D58-81CA-A686CE4ABD92}" type="pres">
      <dgm:prSet presAssocID="{F3934659-6A7C-437F-A7BA-D67D04079843}" presName="background" presStyleLbl="node0" presStyleIdx="0" presStyleCnt="1"/>
      <dgm:spPr/>
    </dgm:pt>
    <dgm:pt modelId="{BA668135-2BC7-4B12-8961-811B5BCF551B}" type="pres">
      <dgm:prSet presAssocID="{F3934659-6A7C-437F-A7BA-D67D04079843}" presName="text" presStyleLbl="fgAcc0" presStyleIdx="0" presStyleCnt="1">
        <dgm:presLayoutVars>
          <dgm:chPref val="3"/>
        </dgm:presLayoutVars>
      </dgm:prSet>
      <dgm:spPr/>
    </dgm:pt>
    <dgm:pt modelId="{79F337BD-D57B-404E-88CF-B846D4848F64}" type="pres">
      <dgm:prSet presAssocID="{F3934659-6A7C-437F-A7BA-D67D04079843}" presName="hierChild2" presStyleCnt="0"/>
      <dgm:spPr/>
    </dgm:pt>
    <dgm:pt modelId="{EB645F04-8563-4A8E-8754-9A4AE69004F7}" type="pres">
      <dgm:prSet presAssocID="{D5EDA9A8-227F-4F35-97F5-C1A3BDB288B5}" presName="Name10" presStyleLbl="parChTrans1D2" presStyleIdx="0" presStyleCnt="2"/>
      <dgm:spPr/>
    </dgm:pt>
    <dgm:pt modelId="{0DC76893-14BE-489C-BFB9-8FB0C5FF3421}" type="pres">
      <dgm:prSet presAssocID="{BA999A49-5CD2-4A27-8F88-E41C27B12A2C}" presName="hierRoot2" presStyleCnt="0"/>
      <dgm:spPr/>
    </dgm:pt>
    <dgm:pt modelId="{A0D96BF2-76B3-4BEA-BA95-4CEB92F2A487}" type="pres">
      <dgm:prSet presAssocID="{BA999A49-5CD2-4A27-8F88-E41C27B12A2C}" presName="composite2" presStyleCnt="0"/>
      <dgm:spPr/>
    </dgm:pt>
    <dgm:pt modelId="{DE343D84-2955-4CF4-9FB6-B55FFEDDDFC9}" type="pres">
      <dgm:prSet presAssocID="{BA999A49-5CD2-4A27-8F88-E41C27B12A2C}" presName="background2" presStyleLbl="node2" presStyleIdx="0" presStyleCnt="2"/>
      <dgm:spPr/>
    </dgm:pt>
    <dgm:pt modelId="{CF62F6AB-80D9-43D7-AC8C-16BA936B1874}" type="pres">
      <dgm:prSet presAssocID="{BA999A49-5CD2-4A27-8F88-E41C27B12A2C}" presName="text2" presStyleLbl="fgAcc2" presStyleIdx="0" presStyleCnt="2">
        <dgm:presLayoutVars>
          <dgm:chPref val="3"/>
        </dgm:presLayoutVars>
      </dgm:prSet>
      <dgm:spPr/>
    </dgm:pt>
    <dgm:pt modelId="{85855815-E914-44B8-B327-0BAE00643DBE}" type="pres">
      <dgm:prSet presAssocID="{BA999A49-5CD2-4A27-8F88-E41C27B12A2C}" presName="hierChild3" presStyleCnt="0"/>
      <dgm:spPr/>
    </dgm:pt>
    <dgm:pt modelId="{7889D651-90BA-4011-8739-C876C88739A2}" type="pres">
      <dgm:prSet presAssocID="{F502EF5D-AFCA-49BE-A85B-B5A8B0CD17C3}" presName="Name10" presStyleLbl="parChTrans1D2" presStyleIdx="1" presStyleCnt="2"/>
      <dgm:spPr/>
    </dgm:pt>
    <dgm:pt modelId="{591B3E26-8ADA-4295-AA33-73E0C7345FD0}" type="pres">
      <dgm:prSet presAssocID="{2137B6F8-6004-4E5D-BC59-05575DA3BDA4}" presName="hierRoot2" presStyleCnt="0"/>
      <dgm:spPr/>
    </dgm:pt>
    <dgm:pt modelId="{F0417C00-F1D5-4F43-A9D6-3EE9FDBB789A}" type="pres">
      <dgm:prSet presAssocID="{2137B6F8-6004-4E5D-BC59-05575DA3BDA4}" presName="composite2" presStyleCnt="0"/>
      <dgm:spPr/>
    </dgm:pt>
    <dgm:pt modelId="{6B8DC2A2-EC6C-49BA-AB35-AFE18F9A4C40}" type="pres">
      <dgm:prSet presAssocID="{2137B6F8-6004-4E5D-BC59-05575DA3BDA4}" presName="background2" presStyleLbl="node2" presStyleIdx="1" presStyleCnt="2"/>
      <dgm:spPr/>
    </dgm:pt>
    <dgm:pt modelId="{C753D3FF-C593-449B-A15C-64D09F23B0A4}" type="pres">
      <dgm:prSet presAssocID="{2137B6F8-6004-4E5D-BC59-05575DA3BDA4}" presName="text2" presStyleLbl="fgAcc2" presStyleIdx="1" presStyleCnt="2">
        <dgm:presLayoutVars>
          <dgm:chPref val="3"/>
        </dgm:presLayoutVars>
      </dgm:prSet>
      <dgm:spPr/>
    </dgm:pt>
    <dgm:pt modelId="{270323E6-72C1-4B21-8353-A6285F7572D6}" type="pres">
      <dgm:prSet presAssocID="{2137B6F8-6004-4E5D-BC59-05575DA3BDA4}" presName="hierChild3" presStyleCnt="0"/>
      <dgm:spPr/>
    </dgm:pt>
  </dgm:ptLst>
  <dgm:cxnLst>
    <dgm:cxn modelId="{E17AE303-E488-4B48-96A6-931E9CE84BC1}" type="presOf" srcId="{2137B6F8-6004-4E5D-BC59-05575DA3BDA4}" destId="{C753D3FF-C593-449B-A15C-64D09F23B0A4}" srcOrd="0" destOrd="0" presId="urn:microsoft.com/office/officeart/2005/8/layout/hierarchy1"/>
    <dgm:cxn modelId="{B053480F-63EC-466E-90D8-4207CD257816}" srcId="{F3934659-6A7C-437F-A7BA-D67D04079843}" destId="{BA999A49-5CD2-4A27-8F88-E41C27B12A2C}" srcOrd="0" destOrd="0" parTransId="{D5EDA9A8-227F-4F35-97F5-C1A3BDB288B5}" sibTransId="{C23E8DFE-6907-492B-BB3E-93F4EEA25BED}"/>
    <dgm:cxn modelId="{47F24116-85E8-415A-98EC-A28897BF26F4}" type="presOf" srcId="{BA999A49-5CD2-4A27-8F88-E41C27B12A2C}" destId="{CF62F6AB-80D9-43D7-AC8C-16BA936B1874}" srcOrd="0" destOrd="0" presId="urn:microsoft.com/office/officeart/2005/8/layout/hierarchy1"/>
    <dgm:cxn modelId="{D2907A69-6D02-4B84-87F0-03E6B3B6E5D2}" type="presOf" srcId="{D5EDA9A8-227F-4F35-97F5-C1A3BDB288B5}" destId="{EB645F04-8563-4A8E-8754-9A4AE69004F7}" srcOrd="0" destOrd="0" presId="urn:microsoft.com/office/officeart/2005/8/layout/hierarchy1"/>
    <dgm:cxn modelId="{C935C74B-7794-4A6A-9446-17C41BB377D4}" type="presOf" srcId="{7C335DF4-8BCC-4CBE-A0F4-DC86EF580FE7}" destId="{FD459E5A-C6BF-48E9-B616-E4AA1C14B1B1}" srcOrd="0" destOrd="0" presId="urn:microsoft.com/office/officeart/2005/8/layout/hierarchy1"/>
    <dgm:cxn modelId="{23AD37AE-64A4-4D7D-AE81-54E3A6A6A8F0}" srcId="{F3934659-6A7C-437F-A7BA-D67D04079843}" destId="{2137B6F8-6004-4E5D-BC59-05575DA3BDA4}" srcOrd="1" destOrd="0" parTransId="{F502EF5D-AFCA-49BE-A85B-B5A8B0CD17C3}" sibTransId="{161D57F9-1A80-4FDC-8180-ABD4F8CCB6B4}"/>
    <dgm:cxn modelId="{4A7B4AEA-450A-4040-B95B-CDD859200657}" srcId="{7C335DF4-8BCC-4CBE-A0F4-DC86EF580FE7}" destId="{F3934659-6A7C-437F-A7BA-D67D04079843}" srcOrd="0" destOrd="0" parTransId="{9715D272-7E4D-43E6-8FD1-3792D97D0055}" sibTransId="{7318DBBD-E6E3-48AE-872D-0222241F0AB0}"/>
    <dgm:cxn modelId="{3645B0F4-A846-48F5-8BDB-2DC886DB149A}" type="presOf" srcId="{F3934659-6A7C-437F-A7BA-D67D04079843}" destId="{BA668135-2BC7-4B12-8961-811B5BCF551B}" srcOrd="0" destOrd="0" presId="urn:microsoft.com/office/officeart/2005/8/layout/hierarchy1"/>
    <dgm:cxn modelId="{21C310F7-030D-4496-BEB9-D87E0503AFC2}" type="presOf" srcId="{F502EF5D-AFCA-49BE-A85B-B5A8B0CD17C3}" destId="{7889D651-90BA-4011-8739-C876C88739A2}" srcOrd="0" destOrd="0" presId="urn:microsoft.com/office/officeart/2005/8/layout/hierarchy1"/>
    <dgm:cxn modelId="{43525EE2-8893-4810-B314-8702350E88F3}" type="presParOf" srcId="{FD459E5A-C6BF-48E9-B616-E4AA1C14B1B1}" destId="{3170FB12-0677-4CE4-930F-9EF14FCC0605}" srcOrd="0" destOrd="0" presId="urn:microsoft.com/office/officeart/2005/8/layout/hierarchy1"/>
    <dgm:cxn modelId="{92B795C5-2D9F-4815-9F7E-D255956509C3}" type="presParOf" srcId="{3170FB12-0677-4CE4-930F-9EF14FCC0605}" destId="{D91EA0B9-87EC-441D-A9E6-F94F31F04EC9}" srcOrd="0" destOrd="0" presId="urn:microsoft.com/office/officeart/2005/8/layout/hierarchy1"/>
    <dgm:cxn modelId="{674677AD-59A9-4BA9-AC72-51FED1B93D2E}" type="presParOf" srcId="{D91EA0B9-87EC-441D-A9E6-F94F31F04EC9}" destId="{8881F50C-7FAA-4D58-81CA-A686CE4ABD92}" srcOrd="0" destOrd="0" presId="urn:microsoft.com/office/officeart/2005/8/layout/hierarchy1"/>
    <dgm:cxn modelId="{F235685E-2710-4EB6-A021-1D3B6857825C}" type="presParOf" srcId="{D91EA0B9-87EC-441D-A9E6-F94F31F04EC9}" destId="{BA668135-2BC7-4B12-8961-811B5BCF551B}" srcOrd="1" destOrd="0" presId="urn:microsoft.com/office/officeart/2005/8/layout/hierarchy1"/>
    <dgm:cxn modelId="{697FFA48-78A6-436E-B497-7589596D58C2}" type="presParOf" srcId="{3170FB12-0677-4CE4-930F-9EF14FCC0605}" destId="{79F337BD-D57B-404E-88CF-B846D4848F64}" srcOrd="1" destOrd="0" presId="urn:microsoft.com/office/officeart/2005/8/layout/hierarchy1"/>
    <dgm:cxn modelId="{7D71B74B-1407-4A53-87CC-5412F5087B48}" type="presParOf" srcId="{79F337BD-D57B-404E-88CF-B846D4848F64}" destId="{EB645F04-8563-4A8E-8754-9A4AE69004F7}" srcOrd="0" destOrd="0" presId="urn:microsoft.com/office/officeart/2005/8/layout/hierarchy1"/>
    <dgm:cxn modelId="{E3D8D420-D780-4856-8C95-C578535C5E15}" type="presParOf" srcId="{79F337BD-D57B-404E-88CF-B846D4848F64}" destId="{0DC76893-14BE-489C-BFB9-8FB0C5FF3421}" srcOrd="1" destOrd="0" presId="urn:microsoft.com/office/officeart/2005/8/layout/hierarchy1"/>
    <dgm:cxn modelId="{C020F469-BEBA-48AA-9B92-4FCDB2C00CED}" type="presParOf" srcId="{0DC76893-14BE-489C-BFB9-8FB0C5FF3421}" destId="{A0D96BF2-76B3-4BEA-BA95-4CEB92F2A487}" srcOrd="0" destOrd="0" presId="urn:microsoft.com/office/officeart/2005/8/layout/hierarchy1"/>
    <dgm:cxn modelId="{0BAF5126-F69B-4ABC-990D-CE2E21FAC13E}" type="presParOf" srcId="{A0D96BF2-76B3-4BEA-BA95-4CEB92F2A487}" destId="{DE343D84-2955-4CF4-9FB6-B55FFEDDDFC9}" srcOrd="0" destOrd="0" presId="urn:microsoft.com/office/officeart/2005/8/layout/hierarchy1"/>
    <dgm:cxn modelId="{82B807D8-BD25-4429-94FC-ACDC37E45C78}" type="presParOf" srcId="{A0D96BF2-76B3-4BEA-BA95-4CEB92F2A487}" destId="{CF62F6AB-80D9-43D7-AC8C-16BA936B1874}" srcOrd="1" destOrd="0" presId="urn:microsoft.com/office/officeart/2005/8/layout/hierarchy1"/>
    <dgm:cxn modelId="{258EAA18-8A5A-488A-AC84-BB100462FCB3}" type="presParOf" srcId="{0DC76893-14BE-489C-BFB9-8FB0C5FF3421}" destId="{85855815-E914-44B8-B327-0BAE00643DBE}" srcOrd="1" destOrd="0" presId="urn:microsoft.com/office/officeart/2005/8/layout/hierarchy1"/>
    <dgm:cxn modelId="{1A450272-2100-42E2-BEAE-74AE4A3ACD3C}" type="presParOf" srcId="{79F337BD-D57B-404E-88CF-B846D4848F64}" destId="{7889D651-90BA-4011-8739-C876C88739A2}" srcOrd="2" destOrd="0" presId="urn:microsoft.com/office/officeart/2005/8/layout/hierarchy1"/>
    <dgm:cxn modelId="{67532B77-3D88-4B5F-AAC5-A5D911E33DCA}" type="presParOf" srcId="{79F337BD-D57B-404E-88CF-B846D4848F64}" destId="{591B3E26-8ADA-4295-AA33-73E0C7345FD0}" srcOrd="3" destOrd="0" presId="urn:microsoft.com/office/officeart/2005/8/layout/hierarchy1"/>
    <dgm:cxn modelId="{8D49617C-F08D-4326-8728-E8D530D07922}" type="presParOf" srcId="{591B3E26-8ADA-4295-AA33-73E0C7345FD0}" destId="{F0417C00-F1D5-4F43-A9D6-3EE9FDBB789A}" srcOrd="0" destOrd="0" presId="urn:microsoft.com/office/officeart/2005/8/layout/hierarchy1"/>
    <dgm:cxn modelId="{B369B4DB-097C-442F-800A-2A0A2D7655EF}" type="presParOf" srcId="{F0417C00-F1D5-4F43-A9D6-3EE9FDBB789A}" destId="{6B8DC2A2-EC6C-49BA-AB35-AFE18F9A4C40}" srcOrd="0" destOrd="0" presId="urn:microsoft.com/office/officeart/2005/8/layout/hierarchy1"/>
    <dgm:cxn modelId="{536984E5-6503-45F9-BFF6-7F13F257AC8C}" type="presParOf" srcId="{F0417C00-F1D5-4F43-A9D6-3EE9FDBB789A}" destId="{C753D3FF-C593-449B-A15C-64D09F23B0A4}" srcOrd="1" destOrd="0" presId="urn:microsoft.com/office/officeart/2005/8/layout/hierarchy1"/>
    <dgm:cxn modelId="{06792804-2D08-4483-A49E-433767A08942}" type="presParOf" srcId="{591B3E26-8ADA-4295-AA33-73E0C7345FD0}" destId="{270323E6-72C1-4B21-8353-A6285F7572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410C8-574B-4E94-8620-F8E59DE35B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2BCEA11-8195-4BD5-8A93-B527B57ECBEF}">
      <dgm:prSet phldrT="[Text]"/>
      <dgm:spPr/>
      <dgm:t>
        <a:bodyPr/>
        <a:lstStyle/>
        <a:p>
          <a:pPr rtl="1"/>
          <a:r>
            <a:rPr lang="ar-IQ" dirty="0"/>
            <a:t>يجب أن يكون السيادة </a:t>
          </a:r>
        </a:p>
      </dgm:t>
    </dgm:pt>
    <dgm:pt modelId="{69076015-B017-4EA4-A09B-0651F88F85EB}" type="parTrans" cxnId="{BDCAF94E-6739-4EE8-8F60-BF756B27B350}">
      <dgm:prSet/>
      <dgm:spPr/>
      <dgm:t>
        <a:bodyPr/>
        <a:lstStyle/>
        <a:p>
          <a:pPr rtl="1"/>
          <a:endParaRPr lang="ar-IQ"/>
        </a:p>
      </dgm:t>
    </dgm:pt>
    <dgm:pt modelId="{A141AB24-38E4-41EE-9EB8-154CF499CFF9}" type="sibTrans" cxnId="{BDCAF94E-6739-4EE8-8F60-BF756B27B350}">
      <dgm:prSet/>
      <dgm:spPr/>
      <dgm:t>
        <a:bodyPr/>
        <a:lstStyle/>
        <a:p>
          <a:pPr rtl="1"/>
          <a:endParaRPr lang="ar-IQ"/>
        </a:p>
      </dgm:t>
    </dgm:pt>
    <dgm:pt modelId="{FE500D47-D8AF-4B19-A8F3-E14CB2E47BFA}">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لا يمكن التنازل عنها </a:t>
          </a:r>
        </a:p>
      </dgm:t>
    </dgm:pt>
    <dgm:pt modelId="{B81D3D80-05C3-4EEF-B2F9-DBE15C7B537D}" type="parTrans" cxnId="{FA6F1A5F-D8D8-4036-A48C-B9371573BC5C}">
      <dgm:prSet/>
      <dgm:spPr/>
      <dgm:t>
        <a:bodyPr/>
        <a:lstStyle/>
        <a:p>
          <a:pPr rtl="1"/>
          <a:endParaRPr lang="ar-IQ"/>
        </a:p>
      </dgm:t>
    </dgm:pt>
    <dgm:pt modelId="{559A21A6-E2B5-44AD-8C8F-BF20D02C570E}" type="sibTrans" cxnId="{FA6F1A5F-D8D8-4036-A48C-B9371573BC5C}">
      <dgm:prSet/>
      <dgm:spPr/>
      <dgm:t>
        <a:bodyPr/>
        <a:lstStyle/>
        <a:p>
          <a:pPr rtl="1"/>
          <a:endParaRPr lang="ar-IQ"/>
        </a:p>
      </dgm:t>
    </dgm:pt>
    <dgm:pt modelId="{6AF0D48E-DA30-49EE-BE33-D960DCF8E9DC}">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شاملة </a:t>
          </a:r>
        </a:p>
      </dgm:t>
    </dgm:pt>
    <dgm:pt modelId="{AF133004-30E2-4C76-91B4-844166FD72A1}" type="parTrans" cxnId="{0D6D2ABA-BCD9-46B0-8AE5-7CFAF4617BA2}">
      <dgm:prSet/>
      <dgm:spPr/>
      <dgm:t>
        <a:bodyPr/>
        <a:lstStyle/>
        <a:p>
          <a:pPr rtl="1"/>
          <a:endParaRPr lang="ar-IQ"/>
        </a:p>
      </dgm:t>
    </dgm:pt>
    <dgm:pt modelId="{CB53CE4A-7648-4997-B3C8-43A846B7548F}" type="sibTrans" cxnId="{0D6D2ABA-BCD9-46B0-8AE5-7CFAF4617BA2}">
      <dgm:prSet/>
      <dgm:spPr/>
      <dgm:t>
        <a:bodyPr/>
        <a:lstStyle/>
        <a:p>
          <a:pPr rtl="1"/>
          <a:endParaRPr lang="ar-IQ"/>
        </a:p>
      </dgm:t>
    </dgm:pt>
    <dgm:pt modelId="{887960B4-4DBF-4B1D-B36C-2946D2D23D0E}">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أصيلة </a:t>
          </a:r>
        </a:p>
      </dgm:t>
    </dgm:pt>
    <dgm:pt modelId="{D8B8DAD2-E220-47F3-AED9-66CF5D7F7C08}" type="parTrans" cxnId="{C1C017C0-C9A1-48A8-9109-47AC56E2AE49}">
      <dgm:prSet/>
      <dgm:spPr/>
      <dgm:t>
        <a:bodyPr/>
        <a:lstStyle/>
        <a:p>
          <a:pPr rtl="1"/>
          <a:endParaRPr lang="ar-IQ"/>
        </a:p>
      </dgm:t>
    </dgm:pt>
    <dgm:pt modelId="{49FCA56B-FC95-4E4A-8564-D46CE67A0D40}" type="sibTrans" cxnId="{C1C017C0-C9A1-48A8-9109-47AC56E2AE49}">
      <dgm:prSet/>
      <dgm:spPr/>
      <dgm:t>
        <a:bodyPr/>
        <a:lstStyle/>
        <a:p>
          <a:pPr rtl="1"/>
          <a:endParaRPr lang="ar-IQ"/>
        </a:p>
      </dgm:t>
    </dgm:pt>
    <dgm:pt modelId="{0CE4F2FD-B5BE-4CCB-A0A5-D7CB93697B71}">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دائمة</a:t>
          </a:r>
          <a:r>
            <a:rPr lang="ar-IQ" dirty="0"/>
            <a:t> </a:t>
          </a:r>
        </a:p>
      </dgm:t>
    </dgm:pt>
    <dgm:pt modelId="{9F2451B3-40D7-49B2-9DC9-C4D3E7CB2C6E}" type="parTrans" cxnId="{1DC9AC36-61EF-42D0-904D-CA74DD67510E}">
      <dgm:prSet/>
      <dgm:spPr/>
      <dgm:t>
        <a:bodyPr/>
        <a:lstStyle/>
        <a:p>
          <a:pPr rtl="1"/>
          <a:endParaRPr lang="ar-IQ"/>
        </a:p>
      </dgm:t>
    </dgm:pt>
    <dgm:pt modelId="{B47135AA-8BDC-49F9-86C6-AD1C6AF24A7E}" type="sibTrans" cxnId="{1DC9AC36-61EF-42D0-904D-CA74DD67510E}">
      <dgm:prSet/>
      <dgm:spPr/>
      <dgm:t>
        <a:bodyPr/>
        <a:lstStyle/>
        <a:p>
          <a:pPr rtl="1"/>
          <a:endParaRPr lang="ar-IQ"/>
        </a:p>
      </dgm:t>
    </dgm:pt>
    <dgm:pt modelId="{E84C81DF-9020-4F30-83A6-AAE33A4AE552}">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واحدة</a:t>
          </a:r>
          <a:r>
            <a:rPr lang="ar-IQ" dirty="0"/>
            <a:t> </a:t>
          </a:r>
        </a:p>
      </dgm:t>
    </dgm:pt>
    <dgm:pt modelId="{AD867FFF-F703-466C-A0A8-FC9BF62D446D}" type="parTrans" cxnId="{84BECA37-411C-4D35-A9D0-E16EF2BE6E81}">
      <dgm:prSet/>
      <dgm:spPr/>
      <dgm:t>
        <a:bodyPr/>
        <a:lstStyle/>
        <a:p>
          <a:pPr rtl="1"/>
          <a:endParaRPr lang="ar-IQ"/>
        </a:p>
      </dgm:t>
    </dgm:pt>
    <dgm:pt modelId="{AB51CD77-8A7A-49D0-83CA-5D3E58A1E733}" type="sibTrans" cxnId="{84BECA37-411C-4D35-A9D0-E16EF2BE6E81}">
      <dgm:prSet/>
      <dgm:spPr/>
      <dgm:t>
        <a:bodyPr/>
        <a:lstStyle/>
        <a:p>
          <a:pPr rtl="1"/>
          <a:endParaRPr lang="ar-IQ"/>
        </a:p>
      </dgm:t>
    </dgm:pt>
    <dgm:pt modelId="{10F14260-939E-4FF8-914B-75DBF6FEC52F}" type="pres">
      <dgm:prSet presAssocID="{EB1410C8-574B-4E94-8620-F8E59DE35B93}" presName="hierChild1" presStyleCnt="0">
        <dgm:presLayoutVars>
          <dgm:orgChart val="1"/>
          <dgm:chPref val="1"/>
          <dgm:dir/>
          <dgm:animOne val="branch"/>
          <dgm:animLvl val="lvl"/>
          <dgm:resizeHandles/>
        </dgm:presLayoutVars>
      </dgm:prSet>
      <dgm:spPr/>
    </dgm:pt>
    <dgm:pt modelId="{381714A3-02FD-4DD1-8583-3D54B65880C7}" type="pres">
      <dgm:prSet presAssocID="{12BCEA11-8195-4BD5-8A93-B527B57ECBEF}" presName="hierRoot1" presStyleCnt="0">
        <dgm:presLayoutVars>
          <dgm:hierBranch val="init"/>
        </dgm:presLayoutVars>
      </dgm:prSet>
      <dgm:spPr/>
    </dgm:pt>
    <dgm:pt modelId="{A32BAB66-60A4-4C4D-9A6B-F649DBEE9130}" type="pres">
      <dgm:prSet presAssocID="{12BCEA11-8195-4BD5-8A93-B527B57ECBEF}" presName="rootComposite1" presStyleCnt="0"/>
      <dgm:spPr/>
    </dgm:pt>
    <dgm:pt modelId="{26E0779E-D3B8-4AC1-82CD-7D02826268A2}" type="pres">
      <dgm:prSet presAssocID="{12BCEA11-8195-4BD5-8A93-B527B57ECBEF}" presName="rootText1" presStyleLbl="node0" presStyleIdx="0" presStyleCnt="1">
        <dgm:presLayoutVars>
          <dgm:chPref val="3"/>
        </dgm:presLayoutVars>
      </dgm:prSet>
      <dgm:spPr/>
    </dgm:pt>
    <dgm:pt modelId="{B68E18E0-B2DF-498C-8B42-72633D48954B}" type="pres">
      <dgm:prSet presAssocID="{12BCEA11-8195-4BD5-8A93-B527B57ECBEF}" presName="rootConnector1" presStyleLbl="node1" presStyleIdx="0" presStyleCnt="0"/>
      <dgm:spPr/>
    </dgm:pt>
    <dgm:pt modelId="{C18145A3-D26B-40CB-9D17-50B801230648}" type="pres">
      <dgm:prSet presAssocID="{12BCEA11-8195-4BD5-8A93-B527B57ECBEF}" presName="hierChild2" presStyleCnt="0"/>
      <dgm:spPr/>
    </dgm:pt>
    <dgm:pt modelId="{1B2AB2CA-C9B0-45E3-97E5-6B4A28429FE2}" type="pres">
      <dgm:prSet presAssocID="{B81D3D80-05C3-4EEF-B2F9-DBE15C7B537D}" presName="Name37" presStyleLbl="parChTrans1D2" presStyleIdx="0" presStyleCnt="5"/>
      <dgm:spPr/>
    </dgm:pt>
    <dgm:pt modelId="{92697586-C73D-4193-9C9B-49B17F32E37F}" type="pres">
      <dgm:prSet presAssocID="{FE500D47-D8AF-4B19-A8F3-E14CB2E47BFA}" presName="hierRoot2" presStyleCnt="0">
        <dgm:presLayoutVars>
          <dgm:hierBranch val="init"/>
        </dgm:presLayoutVars>
      </dgm:prSet>
      <dgm:spPr/>
    </dgm:pt>
    <dgm:pt modelId="{A1073B89-587F-4320-8CB6-54A2B807A0D7}" type="pres">
      <dgm:prSet presAssocID="{FE500D47-D8AF-4B19-A8F3-E14CB2E47BFA}" presName="rootComposite" presStyleCnt="0"/>
      <dgm:spPr/>
    </dgm:pt>
    <dgm:pt modelId="{8449DA08-5813-4730-9077-D97C217211B7}" type="pres">
      <dgm:prSet presAssocID="{FE500D47-D8AF-4B19-A8F3-E14CB2E47BFA}" presName="rootText" presStyleLbl="node2" presStyleIdx="0" presStyleCnt="5" custLinFactNeighborX="-50" custLinFactNeighborY="-1466">
        <dgm:presLayoutVars>
          <dgm:chPref val="3"/>
        </dgm:presLayoutVars>
      </dgm:prSet>
      <dgm:spPr/>
    </dgm:pt>
    <dgm:pt modelId="{F2B243E7-3D42-4A5F-B65D-16099578EC33}" type="pres">
      <dgm:prSet presAssocID="{FE500D47-D8AF-4B19-A8F3-E14CB2E47BFA}" presName="rootConnector" presStyleLbl="node2" presStyleIdx="0" presStyleCnt="5"/>
      <dgm:spPr/>
    </dgm:pt>
    <dgm:pt modelId="{13909357-1D06-4B57-A726-46931D34CFC3}" type="pres">
      <dgm:prSet presAssocID="{FE500D47-D8AF-4B19-A8F3-E14CB2E47BFA}" presName="hierChild4" presStyleCnt="0"/>
      <dgm:spPr/>
    </dgm:pt>
    <dgm:pt modelId="{CAB09F97-FEB6-4F3D-A22B-2DB86E5AE612}" type="pres">
      <dgm:prSet presAssocID="{FE500D47-D8AF-4B19-A8F3-E14CB2E47BFA}" presName="hierChild5" presStyleCnt="0"/>
      <dgm:spPr/>
    </dgm:pt>
    <dgm:pt modelId="{56D1461A-B21A-4639-A9F0-26AA3581E0C3}" type="pres">
      <dgm:prSet presAssocID="{AD867FFF-F703-466C-A0A8-FC9BF62D446D}" presName="Name37" presStyleLbl="parChTrans1D2" presStyleIdx="1" presStyleCnt="5"/>
      <dgm:spPr/>
    </dgm:pt>
    <dgm:pt modelId="{D03C036C-996F-4AF6-8208-CBC818F9187C}" type="pres">
      <dgm:prSet presAssocID="{E84C81DF-9020-4F30-83A6-AAE33A4AE552}" presName="hierRoot2" presStyleCnt="0">
        <dgm:presLayoutVars>
          <dgm:hierBranch val="init"/>
        </dgm:presLayoutVars>
      </dgm:prSet>
      <dgm:spPr/>
    </dgm:pt>
    <dgm:pt modelId="{FD7473D3-04E8-4BD3-A65D-6BE0FFBD8218}" type="pres">
      <dgm:prSet presAssocID="{E84C81DF-9020-4F30-83A6-AAE33A4AE552}" presName="rootComposite" presStyleCnt="0"/>
      <dgm:spPr/>
    </dgm:pt>
    <dgm:pt modelId="{274ED70F-8D76-4601-810D-9F13DF07E26D}" type="pres">
      <dgm:prSet presAssocID="{E84C81DF-9020-4F30-83A6-AAE33A4AE552}" presName="rootText" presStyleLbl="node2" presStyleIdx="1" presStyleCnt="5">
        <dgm:presLayoutVars>
          <dgm:chPref val="3"/>
        </dgm:presLayoutVars>
      </dgm:prSet>
      <dgm:spPr/>
    </dgm:pt>
    <dgm:pt modelId="{231491AE-8672-4195-BDE8-FF8060AA6F14}" type="pres">
      <dgm:prSet presAssocID="{E84C81DF-9020-4F30-83A6-AAE33A4AE552}" presName="rootConnector" presStyleLbl="node2" presStyleIdx="1" presStyleCnt="5"/>
      <dgm:spPr/>
    </dgm:pt>
    <dgm:pt modelId="{42996892-E577-467B-93AA-4979DBDCEA37}" type="pres">
      <dgm:prSet presAssocID="{E84C81DF-9020-4F30-83A6-AAE33A4AE552}" presName="hierChild4" presStyleCnt="0"/>
      <dgm:spPr/>
    </dgm:pt>
    <dgm:pt modelId="{7F8A6585-18BD-415D-9B6A-E99E754F4E86}" type="pres">
      <dgm:prSet presAssocID="{E84C81DF-9020-4F30-83A6-AAE33A4AE552}" presName="hierChild5" presStyleCnt="0"/>
      <dgm:spPr/>
    </dgm:pt>
    <dgm:pt modelId="{66B50412-BC3D-4853-95D1-7EE5EFFFF6B2}" type="pres">
      <dgm:prSet presAssocID="{9F2451B3-40D7-49B2-9DC9-C4D3E7CB2C6E}" presName="Name37" presStyleLbl="parChTrans1D2" presStyleIdx="2" presStyleCnt="5"/>
      <dgm:spPr/>
    </dgm:pt>
    <dgm:pt modelId="{D24B65D6-6012-4CA0-9757-004FFEE06E52}" type="pres">
      <dgm:prSet presAssocID="{0CE4F2FD-B5BE-4CCB-A0A5-D7CB93697B71}" presName="hierRoot2" presStyleCnt="0">
        <dgm:presLayoutVars>
          <dgm:hierBranch val="init"/>
        </dgm:presLayoutVars>
      </dgm:prSet>
      <dgm:spPr/>
    </dgm:pt>
    <dgm:pt modelId="{EE5E2399-D428-4525-8A7A-4B3969D21339}" type="pres">
      <dgm:prSet presAssocID="{0CE4F2FD-B5BE-4CCB-A0A5-D7CB93697B71}" presName="rootComposite" presStyleCnt="0"/>
      <dgm:spPr/>
    </dgm:pt>
    <dgm:pt modelId="{6077D147-F43E-404B-8AAB-522E7EAD943A}" type="pres">
      <dgm:prSet presAssocID="{0CE4F2FD-B5BE-4CCB-A0A5-D7CB93697B71}" presName="rootText" presStyleLbl="node2" presStyleIdx="2" presStyleCnt="5">
        <dgm:presLayoutVars>
          <dgm:chPref val="3"/>
        </dgm:presLayoutVars>
      </dgm:prSet>
      <dgm:spPr/>
    </dgm:pt>
    <dgm:pt modelId="{E8CF2033-000A-40D2-85A7-B5C7E6F10793}" type="pres">
      <dgm:prSet presAssocID="{0CE4F2FD-B5BE-4CCB-A0A5-D7CB93697B71}" presName="rootConnector" presStyleLbl="node2" presStyleIdx="2" presStyleCnt="5"/>
      <dgm:spPr/>
    </dgm:pt>
    <dgm:pt modelId="{61928303-55EB-4DDC-B287-5D98FDD60C8D}" type="pres">
      <dgm:prSet presAssocID="{0CE4F2FD-B5BE-4CCB-A0A5-D7CB93697B71}" presName="hierChild4" presStyleCnt="0"/>
      <dgm:spPr/>
    </dgm:pt>
    <dgm:pt modelId="{E03F18A0-9840-4979-BFFD-E3963C3878EE}" type="pres">
      <dgm:prSet presAssocID="{0CE4F2FD-B5BE-4CCB-A0A5-D7CB93697B71}" presName="hierChild5" presStyleCnt="0"/>
      <dgm:spPr/>
    </dgm:pt>
    <dgm:pt modelId="{6E0B1C5B-49EF-4EA9-9EEC-80C793E3D288}" type="pres">
      <dgm:prSet presAssocID="{AF133004-30E2-4C76-91B4-844166FD72A1}" presName="Name37" presStyleLbl="parChTrans1D2" presStyleIdx="3" presStyleCnt="5"/>
      <dgm:spPr/>
    </dgm:pt>
    <dgm:pt modelId="{15FF9C7F-8D56-4575-822C-7D29304730B0}" type="pres">
      <dgm:prSet presAssocID="{6AF0D48E-DA30-49EE-BE33-D960DCF8E9DC}" presName="hierRoot2" presStyleCnt="0">
        <dgm:presLayoutVars>
          <dgm:hierBranch val="init"/>
        </dgm:presLayoutVars>
      </dgm:prSet>
      <dgm:spPr/>
    </dgm:pt>
    <dgm:pt modelId="{BD65902B-28A7-414F-8061-C3EE33BE33A2}" type="pres">
      <dgm:prSet presAssocID="{6AF0D48E-DA30-49EE-BE33-D960DCF8E9DC}" presName="rootComposite" presStyleCnt="0"/>
      <dgm:spPr/>
    </dgm:pt>
    <dgm:pt modelId="{945A83EB-551D-4494-89A3-543333CC4F88}" type="pres">
      <dgm:prSet presAssocID="{6AF0D48E-DA30-49EE-BE33-D960DCF8E9DC}" presName="rootText" presStyleLbl="node2" presStyleIdx="3" presStyleCnt="5">
        <dgm:presLayoutVars>
          <dgm:chPref val="3"/>
        </dgm:presLayoutVars>
      </dgm:prSet>
      <dgm:spPr/>
    </dgm:pt>
    <dgm:pt modelId="{CE92611E-7507-4B64-B5B8-B35CFBABC59E}" type="pres">
      <dgm:prSet presAssocID="{6AF0D48E-DA30-49EE-BE33-D960DCF8E9DC}" presName="rootConnector" presStyleLbl="node2" presStyleIdx="3" presStyleCnt="5"/>
      <dgm:spPr/>
    </dgm:pt>
    <dgm:pt modelId="{44ACE739-BA6C-4921-A09D-7290937F6F5D}" type="pres">
      <dgm:prSet presAssocID="{6AF0D48E-DA30-49EE-BE33-D960DCF8E9DC}" presName="hierChild4" presStyleCnt="0"/>
      <dgm:spPr/>
    </dgm:pt>
    <dgm:pt modelId="{E0EF6A87-87E1-4C68-BE0A-E7FD330FEEC0}" type="pres">
      <dgm:prSet presAssocID="{6AF0D48E-DA30-49EE-BE33-D960DCF8E9DC}" presName="hierChild5" presStyleCnt="0"/>
      <dgm:spPr/>
    </dgm:pt>
    <dgm:pt modelId="{49F97668-39E0-4E0E-AD52-7C898F0BF496}" type="pres">
      <dgm:prSet presAssocID="{D8B8DAD2-E220-47F3-AED9-66CF5D7F7C08}" presName="Name37" presStyleLbl="parChTrans1D2" presStyleIdx="4" presStyleCnt="5"/>
      <dgm:spPr/>
    </dgm:pt>
    <dgm:pt modelId="{3FCADFAC-7712-4530-BA42-EB885401D7F4}" type="pres">
      <dgm:prSet presAssocID="{887960B4-4DBF-4B1D-B36C-2946D2D23D0E}" presName="hierRoot2" presStyleCnt="0">
        <dgm:presLayoutVars>
          <dgm:hierBranch val="init"/>
        </dgm:presLayoutVars>
      </dgm:prSet>
      <dgm:spPr/>
    </dgm:pt>
    <dgm:pt modelId="{60FDBA3C-4DA1-448C-8A2A-1F6D17CE0CB7}" type="pres">
      <dgm:prSet presAssocID="{887960B4-4DBF-4B1D-B36C-2946D2D23D0E}" presName="rootComposite" presStyleCnt="0"/>
      <dgm:spPr/>
    </dgm:pt>
    <dgm:pt modelId="{AF8A939C-3646-46FD-BC3A-307CE88BD6B7}" type="pres">
      <dgm:prSet presAssocID="{887960B4-4DBF-4B1D-B36C-2946D2D23D0E}" presName="rootText" presStyleLbl="node2" presStyleIdx="4" presStyleCnt="5">
        <dgm:presLayoutVars>
          <dgm:chPref val="3"/>
        </dgm:presLayoutVars>
      </dgm:prSet>
      <dgm:spPr/>
    </dgm:pt>
    <dgm:pt modelId="{EECDE7E7-2491-4476-A577-1A1EBAC61C89}" type="pres">
      <dgm:prSet presAssocID="{887960B4-4DBF-4B1D-B36C-2946D2D23D0E}" presName="rootConnector" presStyleLbl="node2" presStyleIdx="4" presStyleCnt="5"/>
      <dgm:spPr/>
    </dgm:pt>
    <dgm:pt modelId="{6AF63C15-E872-42D9-B241-1FCC2CE1EB07}" type="pres">
      <dgm:prSet presAssocID="{887960B4-4DBF-4B1D-B36C-2946D2D23D0E}" presName="hierChild4" presStyleCnt="0"/>
      <dgm:spPr/>
    </dgm:pt>
    <dgm:pt modelId="{10877E6D-B079-4378-880B-5CB4738AAA6E}" type="pres">
      <dgm:prSet presAssocID="{887960B4-4DBF-4B1D-B36C-2946D2D23D0E}" presName="hierChild5" presStyleCnt="0"/>
      <dgm:spPr/>
    </dgm:pt>
    <dgm:pt modelId="{CA98E64A-A4CA-46F6-B10A-9BABFAA2D458}" type="pres">
      <dgm:prSet presAssocID="{12BCEA11-8195-4BD5-8A93-B527B57ECBEF}" presName="hierChild3" presStyleCnt="0"/>
      <dgm:spPr/>
    </dgm:pt>
  </dgm:ptLst>
  <dgm:cxnLst>
    <dgm:cxn modelId="{D32D9229-D543-4C38-A74A-7AD49D54F869}" type="presOf" srcId="{B81D3D80-05C3-4EEF-B2F9-DBE15C7B537D}" destId="{1B2AB2CA-C9B0-45E3-97E5-6B4A28429FE2}" srcOrd="0" destOrd="0" presId="urn:microsoft.com/office/officeart/2005/8/layout/orgChart1"/>
    <dgm:cxn modelId="{2FAF762D-716B-4797-854F-3DFD1116E153}" type="presOf" srcId="{887960B4-4DBF-4B1D-B36C-2946D2D23D0E}" destId="{AF8A939C-3646-46FD-BC3A-307CE88BD6B7}" srcOrd="0" destOrd="0" presId="urn:microsoft.com/office/officeart/2005/8/layout/orgChart1"/>
    <dgm:cxn modelId="{94C7F931-DA33-47AA-9277-9895D721EDBD}" type="presOf" srcId="{E84C81DF-9020-4F30-83A6-AAE33A4AE552}" destId="{274ED70F-8D76-4601-810D-9F13DF07E26D}" srcOrd="0" destOrd="0" presId="urn:microsoft.com/office/officeart/2005/8/layout/orgChart1"/>
    <dgm:cxn modelId="{1DC9AC36-61EF-42D0-904D-CA74DD67510E}" srcId="{12BCEA11-8195-4BD5-8A93-B527B57ECBEF}" destId="{0CE4F2FD-B5BE-4CCB-A0A5-D7CB93697B71}" srcOrd="2" destOrd="0" parTransId="{9F2451B3-40D7-49B2-9DC9-C4D3E7CB2C6E}" sibTransId="{B47135AA-8BDC-49F9-86C6-AD1C6AF24A7E}"/>
    <dgm:cxn modelId="{84BECA37-411C-4D35-A9D0-E16EF2BE6E81}" srcId="{12BCEA11-8195-4BD5-8A93-B527B57ECBEF}" destId="{E84C81DF-9020-4F30-83A6-AAE33A4AE552}" srcOrd="1" destOrd="0" parTransId="{AD867FFF-F703-466C-A0A8-FC9BF62D446D}" sibTransId="{AB51CD77-8A7A-49D0-83CA-5D3E58A1E733}"/>
    <dgm:cxn modelId="{BDC1713B-F4DE-4B19-81BC-52C26FDC494A}" type="presOf" srcId="{D8B8DAD2-E220-47F3-AED9-66CF5D7F7C08}" destId="{49F97668-39E0-4E0E-AD52-7C898F0BF496}" srcOrd="0" destOrd="0" presId="urn:microsoft.com/office/officeart/2005/8/layout/orgChart1"/>
    <dgm:cxn modelId="{FA6F1A5F-D8D8-4036-A48C-B9371573BC5C}" srcId="{12BCEA11-8195-4BD5-8A93-B527B57ECBEF}" destId="{FE500D47-D8AF-4B19-A8F3-E14CB2E47BFA}" srcOrd="0" destOrd="0" parTransId="{B81D3D80-05C3-4EEF-B2F9-DBE15C7B537D}" sibTransId="{559A21A6-E2B5-44AD-8C8F-BF20D02C570E}"/>
    <dgm:cxn modelId="{9D56B367-E2FE-4DE2-A2FF-06976820599A}" type="presOf" srcId="{9F2451B3-40D7-49B2-9DC9-C4D3E7CB2C6E}" destId="{66B50412-BC3D-4853-95D1-7EE5EFFFF6B2}" srcOrd="0" destOrd="0" presId="urn:microsoft.com/office/officeart/2005/8/layout/orgChart1"/>
    <dgm:cxn modelId="{BDCAF94E-6739-4EE8-8F60-BF756B27B350}" srcId="{EB1410C8-574B-4E94-8620-F8E59DE35B93}" destId="{12BCEA11-8195-4BD5-8A93-B527B57ECBEF}" srcOrd="0" destOrd="0" parTransId="{69076015-B017-4EA4-A09B-0651F88F85EB}" sibTransId="{A141AB24-38E4-41EE-9EB8-154CF499CFF9}"/>
    <dgm:cxn modelId="{28A51972-5A9F-4DF6-A846-E88D985E4304}" type="presOf" srcId="{FE500D47-D8AF-4B19-A8F3-E14CB2E47BFA}" destId="{8449DA08-5813-4730-9077-D97C217211B7}" srcOrd="0" destOrd="0" presId="urn:microsoft.com/office/officeart/2005/8/layout/orgChart1"/>
    <dgm:cxn modelId="{AF301157-866A-459B-B729-A5760D53340D}" type="presOf" srcId="{E84C81DF-9020-4F30-83A6-AAE33A4AE552}" destId="{231491AE-8672-4195-BDE8-FF8060AA6F14}" srcOrd="1" destOrd="0" presId="urn:microsoft.com/office/officeart/2005/8/layout/orgChart1"/>
    <dgm:cxn modelId="{D92A427A-BF82-44B2-B64D-C88526196AAF}" type="presOf" srcId="{6AF0D48E-DA30-49EE-BE33-D960DCF8E9DC}" destId="{945A83EB-551D-4494-89A3-543333CC4F88}" srcOrd="0" destOrd="0" presId="urn:microsoft.com/office/officeart/2005/8/layout/orgChart1"/>
    <dgm:cxn modelId="{BDC6FD5A-826F-4474-BB1B-D1BA57D1F00F}" type="presOf" srcId="{AD867FFF-F703-466C-A0A8-FC9BF62D446D}" destId="{56D1461A-B21A-4639-A9F0-26AA3581E0C3}" srcOrd="0" destOrd="0" presId="urn:microsoft.com/office/officeart/2005/8/layout/orgChart1"/>
    <dgm:cxn modelId="{29E7C287-C3FF-4125-8532-54C7AC94AF66}" type="presOf" srcId="{0CE4F2FD-B5BE-4CCB-A0A5-D7CB93697B71}" destId="{E8CF2033-000A-40D2-85A7-B5C7E6F10793}" srcOrd="1" destOrd="0" presId="urn:microsoft.com/office/officeart/2005/8/layout/orgChart1"/>
    <dgm:cxn modelId="{427A7E92-CF51-4412-BF0E-2FD92465136F}" type="presOf" srcId="{FE500D47-D8AF-4B19-A8F3-E14CB2E47BFA}" destId="{F2B243E7-3D42-4A5F-B65D-16099578EC33}" srcOrd="1" destOrd="0" presId="urn:microsoft.com/office/officeart/2005/8/layout/orgChart1"/>
    <dgm:cxn modelId="{C1CEC099-0F14-4F44-98E9-E0F3DD2BA901}" type="presOf" srcId="{0CE4F2FD-B5BE-4CCB-A0A5-D7CB93697B71}" destId="{6077D147-F43E-404B-8AAB-522E7EAD943A}" srcOrd="0" destOrd="0" presId="urn:microsoft.com/office/officeart/2005/8/layout/orgChart1"/>
    <dgm:cxn modelId="{1950F2AB-6DCD-4D7B-A9F3-8D6A67548B0B}" type="presOf" srcId="{12BCEA11-8195-4BD5-8A93-B527B57ECBEF}" destId="{B68E18E0-B2DF-498C-8B42-72633D48954B}" srcOrd="1" destOrd="0" presId="urn:microsoft.com/office/officeart/2005/8/layout/orgChart1"/>
    <dgm:cxn modelId="{85E1B7AF-E54F-415E-84AE-D2302C7B0CEF}" type="presOf" srcId="{887960B4-4DBF-4B1D-B36C-2946D2D23D0E}" destId="{EECDE7E7-2491-4476-A577-1A1EBAC61C89}" srcOrd="1" destOrd="0" presId="urn:microsoft.com/office/officeart/2005/8/layout/orgChart1"/>
    <dgm:cxn modelId="{A45EB4B1-9593-4F47-9662-265A94AF4189}" type="presOf" srcId="{EB1410C8-574B-4E94-8620-F8E59DE35B93}" destId="{10F14260-939E-4FF8-914B-75DBF6FEC52F}" srcOrd="0" destOrd="0" presId="urn:microsoft.com/office/officeart/2005/8/layout/orgChart1"/>
    <dgm:cxn modelId="{0D6D2ABA-BCD9-46B0-8AE5-7CFAF4617BA2}" srcId="{12BCEA11-8195-4BD5-8A93-B527B57ECBEF}" destId="{6AF0D48E-DA30-49EE-BE33-D960DCF8E9DC}" srcOrd="3" destOrd="0" parTransId="{AF133004-30E2-4C76-91B4-844166FD72A1}" sibTransId="{CB53CE4A-7648-4997-B3C8-43A846B7548F}"/>
    <dgm:cxn modelId="{C1C017C0-C9A1-48A8-9109-47AC56E2AE49}" srcId="{12BCEA11-8195-4BD5-8A93-B527B57ECBEF}" destId="{887960B4-4DBF-4B1D-B36C-2946D2D23D0E}" srcOrd="4" destOrd="0" parTransId="{D8B8DAD2-E220-47F3-AED9-66CF5D7F7C08}" sibTransId="{49FCA56B-FC95-4E4A-8564-D46CE67A0D40}"/>
    <dgm:cxn modelId="{B6FC41C1-AFBC-4DC4-A11B-06EDF30D53C1}" type="presOf" srcId="{6AF0D48E-DA30-49EE-BE33-D960DCF8E9DC}" destId="{CE92611E-7507-4B64-B5B8-B35CFBABC59E}" srcOrd="1" destOrd="0" presId="urn:microsoft.com/office/officeart/2005/8/layout/orgChart1"/>
    <dgm:cxn modelId="{6E87E5D5-6B79-4BE7-952E-975D4BFF5142}" type="presOf" srcId="{12BCEA11-8195-4BD5-8A93-B527B57ECBEF}" destId="{26E0779E-D3B8-4AC1-82CD-7D02826268A2}" srcOrd="0" destOrd="0" presId="urn:microsoft.com/office/officeart/2005/8/layout/orgChart1"/>
    <dgm:cxn modelId="{69CF6AFC-A18F-4E6E-BA41-AD389250F09B}" type="presOf" srcId="{AF133004-30E2-4C76-91B4-844166FD72A1}" destId="{6E0B1C5B-49EF-4EA9-9EEC-80C793E3D288}" srcOrd="0" destOrd="0" presId="urn:microsoft.com/office/officeart/2005/8/layout/orgChart1"/>
    <dgm:cxn modelId="{3766AD11-E8B3-499B-B061-9EED602E5F04}" type="presParOf" srcId="{10F14260-939E-4FF8-914B-75DBF6FEC52F}" destId="{381714A3-02FD-4DD1-8583-3D54B65880C7}" srcOrd="0" destOrd="0" presId="urn:microsoft.com/office/officeart/2005/8/layout/orgChart1"/>
    <dgm:cxn modelId="{0EDC4D4F-01E9-4FE5-ABC9-92D61834CC33}" type="presParOf" srcId="{381714A3-02FD-4DD1-8583-3D54B65880C7}" destId="{A32BAB66-60A4-4C4D-9A6B-F649DBEE9130}" srcOrd="0" destOrd="0" presId="urn:microsoft.com/office/officeart/2005/8/layout/orgChart1"/>
    <dgm:cxn modelId="{07E5873B-315F-430B-B9A0-61196DDC2F42}" type="presParOf" srcId="{A32BAB66-60A4-4C4D-9A6B-F649DBEE9130}" destId="{26E0779E-D3B8-4AC1-82CD-7D02826268A2}" srcOrd="0" destOrd="0" presId="urn:microsoft.com/office/officeart/2005/8/layout/orgChart1"/>
    <dgm:cxn modelId="{8EAF4048-D24F-4137-9C72-CEBA9ABD5329}" type="presParOf" srcId="{A32BAB66-60A4-4C4D-9A6B-F649DBEE9130}" destId="{B68E18E0-B2DF-498C-8B42-72633D48954B}" srcOrd="1" destOrd="0" presId="urn:microsoft.com/office/officeart/2005/8/layout/orgChart1"/>
    <dgm:cxn modelId="{4264FCD3-02B0-40D2-9088-A9F411DB022F}" type="presParOf" srcId="{381714A3-02FD-4DD1-8583-3D54B65880C7}" destId="{C18145A3-D26B-40CB-9D17-50B801230648}" srcOrd="1" destOrd="0" presId="urn:microsoft.com/office/officeart/2005/8/layout/orgChart1"/>
    <dgm:cxn modelId="{721974CE-AA7F-4290-A995-CB57B933A8E8}" type="presParOf" srcId="{C18145A3-D26B-40CB-9D17-50B801230648}" destId="{1B2AB2CA-C9B0-45E3-97E5-6B4A28429FE2}" srcOrd="0" destOrd="0" presId="urn:microsoft.com/office/officeart/2005/8/layout/orgChart1"/>
    <dgm:cxn modelId="{17E9C239-DB5E-402A-97CD-EC8B4525FD16}" type="presParOf" srcId="{C18145A3-D26B-40CB-9D17-50B801230648}" destId="{92697586-C73D-4193-9C9B-49B17F32E37F}" srcOrd="1" destOrd="0" presId="urn:microsoft.com/office/officeart/2005/8/layout/orgChart1"/>
    <dgm:cxn modelId="{F8471217-C71A-4B15-A2EE-A4EB009BDB36}" type="presParOf" srcId="{92697586-C73D-4193-9C9B-49B17F32E37F}" destId="{A1073B89-587F-4320-8CB6-54A2B807A0D7}" srcOrd="0" destOrd="0" presId="urn:microsoft.com/office/officeart/2005/8/layout/orgChart1"/>
    <dgm:cxn modelId="{D28AF572-8112-4B44-872E-D28E457A6234}" type="presParOf" srcId="{A1073B89-587F-4320-8CB6-54A2B807A0D7}" destId="{8449DA08-5813-4730-9077-D97C217211B7}" srcOrd="0" destOrd="0" presId="urn:microsoft.com/office/officeart/2005/8/layout/orgChart1"/>
    <dgm:cxn modelId="{BE71D8B2-8075-4854-9BA4-B8E72112B1B3}" type="presParOf" srcId="{A1073B89-587F-4320-8CB6-54A2B807A0D7}" destId="{F2B243E7-3D42-4A5F-B65D-16099578EC33}" srcOrd="1" destOrd="0" presId="urn:microsoft.com/office/officeart/2005/8/layout/orgChart1"/>
    <dgm:cxn modelId="{5C0502BE-2D78-46D2-AE88-57525347B4A9}" type="presParOf" srcId="{92697586-C73D-4193-9C9B-49B17F32E37F}" destId="{13909357-1D06-4B57-A726-46931D34CFC3}" srcOrd="1" destOrd="0" presId="urn:microsoft.com/office/officeart/2005/8/layout/orgChart1"/>
    <dgm:cxn modelId="{B87FF93C-9C52-4FC5-9E6A-A3939B99F674}" type="presParOf" srcId="{92697586-C73D-4193-9C9B-49B17F32E37F}" destId="{CAB09F97-FEB6-4F3D-A22B-2DB86E5AE612}" srcOrd="2" destOrd="0" presId="urn:microsoft.com/office/officeart/2005/8/layout/orgChart1"/>
    <dgm:cxn modelId="{E3E72B9E-22D0-4200-A122-CE437163C7E0}" type="presParOf" srcId="{C18145A3-D26B-40CB-9D17-50B801230648}" destId="{56D1461A-B21A-4639-A9F0-26AA3581E0C3}" srcOrd="2" destOrd="0" presId="urn:microsoft.com/office/officeart/2005/8/layout/orgChart1"/>
    <dgm:cxn modelId="{638171F4-69F5-4EC6-92B6-1A8C8DE2E4C2}" type="presParOf" srcId="{C18145A3-D26B-40CB-9D17-50B801230648}" destId="{D03C036C-996F-4AF6-8208-CBC818F9187C}" srcOrd="3" destOrd="0" presId="urn:microsoft.com/office/officeart/2005/8/layout/orgChart1"/>
    <dgm:cxn modelId="{49BABEF4-0D31-47A5-B705-1A53AA50EBFE}" type="presParOf" srcId="{D03C036C-996F-4AF6-8208-CBC818F9187C}" destId="{FD7473D3-04E8-4BD3-A65D-6BE0FFBD8218}" srcOrd="0" destOrd="0" presId="urn:microsoft.com/office/officeart/2005/8/layout/orgChart1"/>
    <dgm:cxn modelId="{97BFBD0D-29B9-443B-88ED-3B10545331F5}" type="presParOf" srcId="{FD7473D3-04E8-4BD3-A65D-6BE0FFBD8218}" destId="{274ED70F-8D76-4601-810D-9F13DF07E26D}" srcOrd="0" destOrd="0" presId="urn:microsoft.com/office/officeart/2005/8/layout/orgChart1"/>
    <dgm:cxn modelId="{3DC4CBFD-EB47-4DE3-B50F-B103571CB818}" type="presParOf" srcId="{FD7473D3-04E8-4BD3-A65D-6BE0FFBD8218}" destId="{231491AE-8672-4195-BDE8-FF8060AA6F14}" srcOrd="1" destOrd="0" presId="urn:microsoft.com/office/officeart/2005/8/layout/orgChart1"/>
    <dgm:cxn modelId="{C351DA3D-33CD-4EBB-A05E-7E9ECCB593DC}" type="presParOf" srcId="{D03C036C-996F-4AF6-8208-CBC818F9187C}" destId="{42996892-E577-467B-93AA-4979DBDCEA37}" srcOrd="1" destOrd="0" presId="urn:microsoft.com/office/officeart/2005/8/layout/orgChart1"/>
    <dgm:cxn modelId="{517F0258-36ED-45E5-9210-DCCD6B0647CC}" type="presParOf" srcId="{D03C036C-996F-4AF6-8208-CBC818F9187C}" destId="{7F8A6585-18BD-415D-9B6A-E99E754F4E86}" srcOrd="2" destOrd="0" presId="urn:microsoft.com/office/officeart/2005/8/layout/orgChart1"/>
    <dgm:cxn modelId="{ED575122-4A3D-4E4B-865B-6B79EED645E8}" type="presParOf" srcId="{C18145A3-D26B-40CB-9D17-50B801230648}" destId="{66B50412-BC3D-4853-95D1-7EE5EFFFF6B2}" srcOrd="4" destOrd="0" presId="urn:microsoft.com/office/officeart/2005/8/layout/orgChart1"/>
    <dgm:cxn modelId="{21B00269-E986-4408-9F25-EC818CC38CF1}" type="presParOf" srcId="{C18145A3-D26B-40CB-9D17-50B801230648}" destId="{D24B65D6-6012-4CA0-9757-004FFEE06E52}" srcOrd="5" destOrd="0" presId="urn:microsoft.com/office/officeart/2005/8/layout/orgChart1"/>
    <dgm:cxn modelId="{40E9785A-8762-4C04-A1B3-46167A63564E}" type="presParOf" srcId="{D24B65D6-6012-4CA0-9757-004FFEE06E52}" destId="{EE5E2399-D428-4525-8A7A-4B3969D21339}" srcOrd="0" destOrd="0" presId="urn:microsoft.com/office/officeart/2005/8/layout/orgChart1"/>
    <dgm:cxn modelId="{A8B65581-5A44-4F80-A5CF-01DE8BB5B7BD}" type="presParOf" srcId="{EE5E2399-D428-4525-8A7A-4B3969D21339}" destId="{6077D147-F43E-404B-8AAB-522E7EAD943A}" srcOrd="0" destOrd="0" presId="urn:microsoft.com/office/officeart/2005/8/layout/orgChart1"/>
    <dgm:cxn modelId="{3BE95AD3-5561-4E75-A7E9-D3504B06D248}" type="presParOf" srcId="{EE5E2399-D428-4525-8A7A-4B3969D21339}" destId="{E8CF2033-000A-40D2-85A7-B5C7E6F10793}" srcOrd="1" destOrd="0" presId="urn:microsoft.com/office/officeart/2005/8/layout/orgChart1"/>
    <dgm:cxn modelId="{0C1E0E37-FC62-45AF-85D4-0C96002AAD01}" type="presParOf" srcId="{D24B65D6-6012-4CA0-9757-004FFEE06E52}" destId="{61928303-55EB-4DDC-B287-5D98FDD60C8D}" srcOrd="1" destOrd="0" presId="urn:microsoft.com/office/officeart/2005/8/layout/orgChart1"/>
    <dgm:cxn modelId="{57D05BDF-A744-4C33-994E-A8FCDB9DE73A}" type="presParOf" srcId="{D24B65D6-6012-4CA0-9757-004FFEE06E52}" destId="{E03F18A0-9840-4979-BFFD-E3963C3878EE}" srcOrd="2" destOrd="0" presId="urn:microsoft.com/office/officeart/2005/8/layout/orgChart1"/>
    <dgm:cxn modelId="{C69E85E8-1EBB-46B2-9788-D15A0BC60870}" type="presParOf" srcId="{C18145A3-D26B-40CB-9D17-50B801230648}" destId="{6E0B1C5B-49EF-4EA9-9EEC-80C793E3D288}" srcOrd="6" destOrd="0" presId="urn:microsoft.com/office/officeart/2005/8/layout/orgChart1"/>
    <dgm:cxn modelId="{385C28DD-D840-424C-800E-9CA08DB42E04}" type="presParOf" srcId="{C18145A3-D26B-40CB-9D17-50B801230648}" destId="{15FF9C7F-8D56-4575-822C-7D29304730B0}" srcOrd="7" destOrd="0" presId="urn:microsoft.com/office/officeart/2005/8/layout/orgChart1"/>
    <dgm:cxn modelId="{F801E845-4394-491D-B7A4-6CBC0297CE06}" type="presParOf" srcId="{15FF9C7F-8D56-4575-822C-7D29304730B0}" destId="{BD65902B-28A7-414F-8061-C3EE33BE33A2}" srcOrd="0" destOrd="0" presId="urn:microsoft.com/office/officeart/2005/8/layout/orgChart1"/>
    <dgm:cxn modelId="{646B6AD8-1D86-47F3-AAD6-9C2801EBA3C5}" type="presParOf" srcId="{BD65902B-28A7-414F-8061-C3EE33BE33A2}" destId="{945A83EB-551D-4494-89A3-543333CC4F88}" srcOrd="0" destOrd="0" presId="urn:microsoft.com/office/officeart/2005/8/layout/orgChart1"/>
    <dgm:cxn modelId="{BFF230DF-1CC4-40FF-95BF-080E6A657399}" type="presParOf" srcId="{BD65902B-28A7-414F-8061-C3EE33BE33A2}" destId="{CE92611E-7507-4B64-B5B8-B35CFBABC59E}" srcOrd="1" destOrd="0" presId="urn:microsoft.com/office/officeart/2005/8/layout/orgChart1"/>
    <dgm:cxn modelId="{98D96F43-F57D-45B6-8783-D033D18EBE52}" type="presParOf" srcId="{15FF9C7F-8D56-4575-822C-7D29304730B0}" destId="{44ACE739-BA6C-4921-A09D-7290937F6F5D}" srcOrd="1" destOrd="0" presId="urn:microsoft.com/office/officeart/2005/8/layout/orgChart1"/>
    <dgm:cxn modelId="{3FF3A2E3-F45A-488E-AAC8-6C47F07A5A9B}" type="presParOf" srcId="{15FF9C7F-8D56-4575-822C-7D29304730B0}" destId="{E0EF6A87-87E1-4C68-BE0A-E7FD330FEEC0}" srcOrd="2" destOrd="0" presId="urn:microsoft.com/office/officeart/2005/8/layout/orgChart1"/>
    <dgm:cxn modelId="{38A176B2-EC17-4A9C-B057-689E82816259}" type="presParOf" srcId="{C18145A3-D26B-40CB-9D17-50B801230648}" destId="{49F97668-39E0-4E0E-AD52-7C898F0BF496}" srcOrd="8" destOrd="0" presId="urn:microsoft.com/office/officeart/2005/8/layout/orgChart1"/>
    <dgm:cxn modelId="{96A9366D-1755-47F0-B7BD-54A54999919B}" type="presParOf" srcId="{C18145A3-D26B-40CB-9D17-50B801230648}" destId="{3FCADFAC-7712-4530-BA42-EB885401D7F4}" srcOrd="9" destOrd="0" presId="urn:microsoft.com/office/officeart/2005/8/layout/orgChart1"/>
    <dgm:cxn modelId="{90D73BB9-D1CF-4C7B-954C-B4DA6EF0F5F4}" type="presParOf" srcId="{3FCADFAC-7712-4530-BA42-EB885401D7F4}" destId="{60FDBA3C-4DA1-448C-8A2A-1F6D17CE0CB7}" srcOrd="0" destOrd="0" presId="urn:microsoft.com/office/officeart/2005/8/layout/orgChart1"/>
    <dgm:cxn modelId="{A01B0CE2-1001-4BF7-B70B-4A92608C2DC2}" type="presParOf" srcId="{60FDBA3C-4DA1-448C-8A2A-1F6D17CE0CB7}" destId="{AF8A939C-3646-46FD-BC3A-307CE88BD6B7}" srcOrd="0" destOrd="0" presId="urn:microsoft.com/office/officeart/2005/8/layout/orgChart1"/>
    <dgm:cxn modelId="{5B0B46F8-E934-47A4-BCF1-DC8877C6687E}" type="presParOf" srcId="{60FDBA3C-4DA1-448C-8A2A-1F6D17CE0CB7}" destId="{EECDE7E7-2491-4476-A577-1A1EBAC61C89}" srcOrd="1" destOrd="0" presId="urn:microsoft.com/office/officeart/2005/8/layout/orgChart1"/>
    <dgm:cxn modelId="{3F6D1076-3D38-4249-B375-592DA28E1ED4}" type="presParOf" srcId="{3FCADFAC-7712-4530-BA42-EB885401D7F4}" destId="{6AF63C15-E872-42D9-B241-1FCC2CE1EB07}" srcOrd="1" destOrd="0" presId="urn:microsoft.com/office/officeart/2005/8/layout/orgChart1"/>
    <dgm:cxn modelId="{5C8793DD-5604-47AD-92C4-3868BEA6BB43}" type="presParOf" srcId="{3FCADFAC-7712-4530-BA42-EB885401D7F4}" destId="{10877E6D-B079-4378-880B-5CB4738AAA6E}" srcOrd="2" destOrd="0" presId="urn:microsoft.com/office/officeart/2005/8/layout/orgChart1"/>
    <dgm:cxn modelId="{07059AB6-C1A9-4EC9-A917-8E75EFA35EBE}" type="presParOf" srcId="{381714A3-02FD-4DD1-8583-3D54B65880C7}" destId="{CA98E64A-A4CA-46F6-B10A-9BABFAA2D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7F699-7617-49CF-8FF4-A177B7E5BB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92D93268-13DD-42AC-AA57-869F3CC35516}">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2700" kern="1200" dirty="0"/>
            <a:t>السلطات في الدولة</a:t>
          </a:r>
        </a:p>
        <a:p>
          <a:pPr rtl="1"/>
          <a:r>
            <a:rPr kumimoji="0" lang="ar-IQ" sz="2800" kern="1200" dirty="0">
              <a:solidFill>
                <a:schemeClr val="tx1"/>
              </a:solidFill>
              <a:latin typeface="+mj-lt"/>
              <a:ea typeface="+mj-ea"/>
              <a:cs typeface="Ali_K_Samik" pitchFamily="2" charset="-78"/>
            </a:rPr>
            <a:t>دةسةلاَتةكان لة دةولَةت</a:t>
          </a:r>
        </a:p>
      </dgm:t>
    </dgm:pt>
    <dgm:pt modelId="{5F0B6D0C-785E-4B21-A039-232C7674C27B}" type="parTrans" cxnId="{ACC6B8FE-4252-4FA1-BC2E-C197CB4D2F36}">
      <dgm:prSet/>
      <dgm:spPr/>
      <dgm:t>
        <a:bodyPr/>
        <a:lstStyle/>
        <a:p>
          <a:pPr rtl="1"/>
          <a:endParaRPr lang="ar-IQ"/>
        </a:p>
      </dgm:t>
    </dgm:pt>
    <dgm:pt modelId="{117EAD1F-2C84-4987-86CD-0958EEA886E4}" type="sibTrans" cxnId="{ACC6B8FE-4252-4FA1-BC2E-C197CB4D2F36}">
      <dgm:prSet/>
      <dgm:spPr/>
      <dgm:t>
        <a:bodyPr/>
        <a:lstStyle/>
        <a:p>
          <a:pPr rtl="1"/>
          <a:endParaRPr lang="ar-IQ"/>
        </a:p>
      </dgm:t>
    </dgm:pt>
    <dgm:pt modelId="{BDC02313-59F4-44F2-8E30-3E82B9421F80}">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3200" kern="1200" dirty="0"/>
            <a:t>السلطة القضائية</a:t>
          </a:r>
        </a:p>
        <a:p>
          <a:pPr rtl="1"/>
          <a:r>
            <a:rPr kumimoji="0" lang="ar-IQ" sz="3300" kern="1200" dirty="0">
              <a:solidFill>
                <a:schemeClr val="tx1"/>
              </a:solidFill>
              <a:latin typeface="+mj-lt"/>
              <a:ea typeface="+mj-ea"/>
              <a:cs typeface="Ali_K_Samik" pitchFamily="2" charset="-78"/>
            </a:rPr>
            <a:t>دةسةلاَتي دادوةرى</a:t>
          </a:r>
        </a:p>
      </dgm:t>
    </dgm:pt>
    <dgm:pt modelId="{02251E29-2094-4B71-B3DF-80CF31E1030A}" type="parTrans" cxnId="{F9DA2818-16F3-4A20-94AA-B63C58825763}">
      <dgm:prSet/>
      <dgm:spPr/>
      <dgm:t>
        <a:bodyPr/>
        <a:lstStyle/>
        <a:p>
          <a:pPr rtl="1"/>
          <a:endParaRPr lang="ar-IQ"/>
        </a:p>
      </dgm:t>
    </dgm:pt>
    <dgm:pt modelId="{96E7DE2A-2DBD-4B3A-A676-05642710C690}" type="sibTrans" cxnId="{F9DA2818-16F3-4A20-94AA-B63C58825763}">
      <dgm:prSet/>
      <dgm:spPr/>
      <dgm:t>
        <a:bodyPr/>
        <a:lstStyle/>
        <a:p>
          <a:pPr rtl="1"/>
          <a:endParaRPr lang="ar-IQ"/>
        </a:p>
      </dgm:t>
    </dgm:pt>
    <dgm:pt modelId="{98301107-B2FF-4A7B-B015-43ABCA84E9C8}">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التنفيذية</a:t>
          </a:r>
        </a:p>
        <a:p>
          <a:pPr rtl="1"/>
          <a:r>
            <a:rPr kumimoji="0" lang="ar-IQ" sz="2800" kern="1200" dirty="0">
              <a:solidFill>
                <a:schemeClr val="tx1"/>
              </a:solidFill>
              <a:latin typeface="+mj-lt"/>
              <a:ea typeface="+mj-ea"/>
              <a:cs typeface="Ali_K_Samik" pitchFamily="2" charset="-78"/>
            </a:rPr>
            <a:t>دةسةلاَتي جيَبةجيَكردن</a:t>
          </a:r>
        </a:p>
      </dgm:t>
    </dgm:pt>
    <dgm:pt modelId="{690F6279-9E37-43D6-B841-20BA9C8F4E95}" type="parTrans" cxnId="{BC2A4092-F078-41C3-B1F2-1E0E858EEB32}">
      <dgm:prSet/>
      <dgm:spPr/>
      <dgm:t>
        <a:bodyPr/>
        <a:lstStyle/>
        <a:p>
          <a:pPr rtl="1"/>
          <a:endParaRPr lang="ar-IQ"/>
        </a:p>
      </dgm:t>
    </dgm:pt>
    <dgm:pt modelId="{A519791B-2949-4FF3-982D-D6CDA55EA82B}" type="sibTrans" cxnId="{BC2A4092-F078-41C3-B1F2-1E0E858EEB32}">
      <dgm:prSet/>
      <dgm:spPr/>
      <dgm:t>
        <a:bodyPr/>
        <a:lstStyle/>
        <a:p>
          <a:pPr rtl="1"/>
          <a:endParaRPr lang="ar-IQ"/>
        </a:p>
      </dgm:t>
    </dgm:pt>
    <dgm:pt modelId="{2BC1177E-F4D6-4677-B91C-AD8E0EAF0E8F}">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التشريعية</a:t>
          </a:r>
        </a:p>
        <a:p>
          <a:pPr rtl="1"/>
          <a:r>
            <a:rPr kumimoji="0" lang="ar-IQ" sz="3300" kern="1200" dirty="0">
              <a:solidFill>
                <a:schemeClr val="tx1"/>
              </a:solidFill>
              <a:latin typeface="+mj-lt"/>
              <a:ea typeface="+mj-ea"/>
              <a:cs typeface="Ali_K_Samik" pitchFamily="2" charset="-78"/>
            </a:rPr>
            <a:t>دةسةلاَتي ياسادانان </a:t>
          </a:r>
        </a:p>
      </dgm:t>
    </dgm:pt>
    <dgm:pt modelId="{03BAD718-6B4B-4485-82D3-6ABE139E498B}" type="parTrans" cxnId="{B7E29379-1523-4359-B96B-C115FB06FE06}">
      <dgm:prSet/>
      <dgm:spPr/>
      <dgm:t>
        <a:bodyPr/>
        <a:lstStyle/>
        <a:p>
          <a:pPr rtl="1"/>
          <a:endParaRPr lang="ar-IQ"/>
        </a:p>
      </dgm:t>
    </dgm:pt>
    <dgm:pt modelId="{88846748-1F3D-4E3B-9AE4-2822F2BF5AA4}" type="sibTrans" cxnId="{B7E29379-1523-4359-B96B-C115FB06FE06}">
      <dgm:prSet/>
      <dgm:spPr/>
      <dgm:t>
        <a:bodyPr/>
        <a:lstStyle/>
        <a:p>
          <a:pPr rtl="1"/>
          <a:endParaRPr lang="ar-IQ"/>
        </a:p>
      </dgm:t>
    </dgm:pt>
    <dgm:pt modelId="{09F1CACB-DBF4-4B00-AB5A-F73B11457469}" type="pres">
      <dgm:prSet presAssocID="{FC97F699-7617-49CF-8FF4-A177B7E5BB24}" presName="hierChild1" presStyleCnt="0">
        <dgm:presLayoutVars>
          <dgm:orgChart val="1"/>
          <dgm:chPref val="1"/>
          <dgm:dir/>
          <dgm:animOne val="branch"/>
          <dgm:animLvl val="lvl"/>
          <dgm:resizeHandles/>
        </dgm:presLayoutVars>
      </dgm:prSet>
      <dgm:spPr/>
    </dgm:pt>
    <dgm:pt modelId="{3CE8B929-7204-4FC3-909E-469A276EED99}" type="pres">
      <dgm:prSet presAssocID="{92D93268-13DD-42AC-AA57-869F3CC35516}" presName="hierRoot1" presStyleCnt="0">
        <dgm:presLayoutVars>
          <dgm:hierBranch val="init"/>
        </dgm:presLayoutVars>
      </dgm:prSet>
      <dgm:spPr/>
    </dgm:pt>
    <dgm:pt modelId="{0019A5AB-F74A-4498-9A40-1B86E8F1B9CC}" type="pres">
      <dgm:prSet presAssocID="{92D93268-13DD-42AC-AA57-869F3CC35516}" presName="rootComposite1" presStyleCnt="0"/>
      <dgm:spPr/>
    </dgm:pt>
    <dgm:pt modelId="{2391BAFF-4679-42C1-A31E-000D2507F6A4}" type="pres">
      <dgm:prSet presAssocID="{92D93268-13DD-42AC-AA57-869F3CC35516}" presName="rootText1" presStyleLbl="node0" presStyleIdx="0" presStyleCnt="1" custScaleY="128214" custLinFactNeighborY="-36778">
        <dgm:presLayoutVars>
          <dgm:chPref val="3"/>
        </dgm:presLayoutVars>
      </dgm:prSet>
      <dgm:spPr/>
    </dgm:pt>
    <dgm:pt modelId="{A560CA62-4DEB-409B-BE6C-B3CBF7CC2378}" type="pres">
      <dgm:prSet presAssocID="{92D93268-13DD-42AC-AA57-869F3CC35516}" presName="rootConnector1" presStyleLbl="node1" presStyleIdx="0" presStyleCnt="0"/>
      <dgm:spPr/>
    </dgm:pt>
    <dgm:pt modelId="{15B2653A-94D6-4B76-B290-479D04A8A787}" type="pres">
      <dgm:prSet presAssocID="{92D93268-13DD-42AC-AA57-869F3CC35516}" presName="hierChild2" presStyleCnt="0"/>
      <dgm:spPr/>
    </dgm:pt>
    <dgm:pt modelId="{2BEA26E9-2A2D-41FB-9C35-E7FBE805B87C}" type="pres">
      <dgm:prSet presAssocID="{02251E29-2094-4B71-B3DF-80CF31E1030A}" presName="Name37" presStyleLbl="parChTrans1D2" presStyleIdx="0" presStyleCnt="3"/>
      <dgm:spPr/>
    </dgm:pt>
    <dgm:pt modelId="{0AC11384-50FA-4A3F-8EE9-17E78041CE6C}" type="pres">
      <dgm:prSet presAssocID="{BDC02313-59F4-44F2-8E30-3E82B9421F80}" presName="hierRoot2" presStyleCnt="0">
        <dgm:presLayoutVars>
          <dgm:hierBranch val="init"/>
        </dgm:presLayoutVars>
      </dgm:prSet>
      <dgm:spPr/>
    </dgm:pt>
    <dgm:pt modelId="{885E4533-E484-4790-A08A-D86C3E8CE570}" type="pres">
      <dgm:prSet presAssocID="{BDC02313-59F4-44F2-8E30-3E82B9421F80}" presName="rootComposite" presStyleCnt="0"/>
      <dgm:spPr/>
    </dgm:pt>
    <dgm:pt modelId="{C1851E1E-17AB-4434-8128-2876054C5B4C}" type="pres">
      <dgm:prSet presAssocID="{BDC02313-59F4-44F2-8E30-3E82B9421F80}" presName="rootText" presStyleLbl="node2" presStyleIdx="0" presStyleCnt="3" custLinFactNeighborY="-23103">
        <dgm:presLayoutVars>
          <dgm:chPref val="3"/>
        </dgm:presLayoutVars>
      </dgm:prSet>
      <dgm:spPr/>
    </dgm:pt>
    <dgm:pt modelId="{588EE5B1-272A-4F1E-A1FE-41AF79C8F2E8}" type="pres">
      <dgm:prSet presAssocID="{BDC02313-59F4-44F2-8E30-3E82B9421F80}" presName="rootConnector" presStyleLbl="node2" presStyleIdx="0" presStyleCnt="3"/>
      <dgm:spPr/>
    </dgm:pt>
    <dgm:pt modelId="{3C704B6D-3436-44AA-944E-E6853FEE61E1}" type="pres">
      <dgm:prSet presAssocID="{BDC02313-59F4-44F2-8E30-3E82B9421F80}" presName="hierChild4" presStyleCnt="0"/>
      <dgm:spPr/>
    </dgm:pt>
    <dgm:pt modelId="{B9548BFD-8FD0-42ED-ACAD-A1644AF5F27B}" type="pres">
      <dgm:prSet presAssocID="{BDC02313-59F4-44F2-8E30-3E82B9421F80}" presName="hierChild5" presStyleCnt="0"/>
      <dgm:spPr/>
    </dgm:pt>
    <dgm:pt modelId="{4BAB92DC-E01F-4588-A577-7BEDC097FABF}" type="pres">
      <dgm:prSet presAssocID="{690F6279-9E37-43D6-B841-20BA9C8F4E95}" presName="Name37" presStyleLbl="parChTrans1D2" presStyleIdx="1" presStyleCnt="3"/>
      <dgm:spPr/>
    </dgm:pt>
    <dgm:pt modelId="{F93040BB-F578-45CC-9995-B5CABF6DDD83}" type="pres">
      <dgm:prSet presAssocID="{98301107-B2FF-4A7B-B015-43ABCA84E9C8}" presName="hierRoot2" presStyleCnt="0">
        <dgm:presLayoutVars>
          <dgm:hierBranch val="init"/>
        </dgm:presLayoutVars>
      </dgm:prSet>
      <dgm:spPr/>
    </dgm:pt>
    <dgm:pt modelId="{62F48804-9013-41B6-83AA-89F5E8743E36}" type="pres">
      <dgm:prSet presAssocID="{98301107-B2FF-4A7B-B015-43ABCA84E9C8}" presName="rootComposite" presStyleCnt="0"/>
      <dgm:spPr/>
    </dgm:pt>
    <dgm:pt modelId="{51461A8C-AF86-4F43-843D-4068E44FA420}" type="pres">
      <dgm:prSet presAssocID="{98301107-B2FF-4A7B-B015-43ABCA84E9C8}" presName="rootText" presStyleLbl="node2" presStyleIdx="1" presStyleCnt="3" custLinFactNeighborY="-23103">
        <dgm:presLayoutVars>
          <dgm:chPref val="3"/>
        </dgm:presLayoutVars>
      </dgm:prSet>
      <dgm:spPr/>
    </dgm:pt>
    <dgm:pt modelId="{C12C924A-F207-4412-A84C-F0C33D665517}" type="pres">
      <dgm:prSet presAssocID="{98301107-B2FF-4A7B-B015-43ABCA84E9C8}" presName="rootConnector" presStyleLbl="node2" presStyleIdx="1" presStyleCnt="3"/>
      <dgm:spPr/>
    </dgm:pt>
    <dgm:pt modelId="{652FEC0F-AAF0-4B51-B68E-8E75C0EB1DB5}" type="pres">
      <dgm:prSet presAssocID="{98301107-B2FF-4A7B-B015-43ABCA84E9C8}" presName="hierChild4" presStyleCnt="0"/>
      <dgm:spPr/>
    </dgm:pt>
    <dgm:pt modelId="{B93D4187-73A3-458B-9511-CC4F663B53BB}" type="pres">
      <dgm:prSet presAssocID="{98301107-B2FF-4A7B-B015-43ABCA84E9C8}" presName="hierChild5" presStyleCnt="0"/>
      <dgm:spPr/>
    </dgm:pt>
    <dgm:pt modelId="{6B28AFBF-9080-4C07-8434-0E3FDE5F37E3}" type="pres">
      <dgm:prSet presAssocID="{03BAD718-6B4B-4485-82D3-6ABE139E498B}" presName="Name37" presStyleLbl="parChTrans1D2" presStyleIdx="2" presStyleCnt="3"/>
      <dgm:spPr/>
    </dgm:pt>
    <dgm:pt modelId="{B745EEC1-A22F-40F1-9850-0B988D7ED050}" type="pres">
      <dgm:prSet presAssocID="{2BC1177E-F4D6-4677-B91C-AD8E0EAF0E8F}" presName="hierRoot2" presStyleCnt="0">
        <dgm:presLayoutVars>
          <dgm:hierBranch val="init"/>
        </dgm:presLayoutVars>
      </dgm:prSet>
      <dgm:spPr/>
    </dgm:pt>
    <dgm:pt modelId="{4581D07C-AF7E-4F92-BF75-1E988BAA49FC}" type="pres">
      <dgm:prSet presAssocID="{2BC1177E-F4D6-4677-B91C-AD8E0EAF0E8F}" presName="rootComposite" presStyleCnt="0"/>
      <dgm:spPr/>
    </dgm:pt>
    <dgm:pt modelId="{A9E2B704-9C67-474F-9969-05411DD4E72C}" type="pres">
      <dgm:prSet presAssocID="{2BC1177E-F4D6-4677-B91C-AD8E0EAF0E8F}" presName="rootText" presStyleLbl="node2" presStyleIdx="2" presStyleCnt="3" custLinFactNeighborY="-25029">
        <dgm:presLayoutVars>
          <dgm:chPref val="3"/>
        </dgm:presLayoutVars>
      </dgm:prSet>
      <dgm:spPr/>
    </dgm:pt>
    <dgm:pt modelId="{CA42231E-0932-4774-B3C0-987193DE81BB}" type="pres">
      <dgm:prSet presAssocID="{2BC1177E-F4D6-4677-B91C-AD8E0EAF0E8F}" presName="rootConnector" presStyleLbl="node2" presStyleIdx="2" presStyleCnt="3"/>
      <dgm:spPr/>
    </dgm:pt>
    <dgm:pt modelId="{38697716-7861-4A73-A8CE-6467E0138F46}" type="pres">
      <dgm:prSet presAssocID="{2BC1177E-F4D6-4677-B91C-AD8E0EAF0E8F}" presName="hierChild4" presStyleCnt="0"/>
      <dgm:spPr/>
    </dgm:pt>
    <dgm:pt modelId="{FB9E24BA-F877-4BD6-AD0A-1B4EC8EA0A0B}" type="pres">
      <dgm:prSet presAssocID="{2BC1177E-F4D6-4677-B91C-AD8E0EAF0E8F}" presName="hierChild5" presStyleCnt="0"/>
      <dgm:spPr/>
    </dgm:pt>
    <dgm:pt modelId="{7E94E3BC-A772-4A88-9ED9-A189F1567667}" type="pres">
      <dgm:prSet presAssocID="{92D93268-13DD-42AC-AA57-869F3CC35516}" presName="hierChild3" presStyleCnt="0"/>
      <dgm:spPr/>
    </dgm:pt>
  </dgm:ptLst>
  <dgm:cxnLst>
    <dgm:cxn modelId="{F9DA2818-16F3-4A20-94AA-B63C58825763}" srcId="{92D93268-13DD-42AC-AA57-869F3CC35516}" destId="{BDC02313-59F4-44F2-8E30-3E82B9421F80}" srcOrd="0" destOrd="0" parTransId="{02251E29-2094-4B71-B3DF-80CF31E1030A}" sibTransId="{96E7DE2A-2DBD-4B3A-A676-05642710C690}"/>
    <dgm:cxn modelId="{E63F5C1A-FC59-49F9-B1EA-2D689468F797}" type="presOf" srcId="{2BC1177E-F4D6-4677-B91C-AD8E0EAF0E8F}" destId="{CA42231E-0932-4774-B3C0-987193DE81BB}" srcOrd="1" destOrd="0" presId="urn:microsoft.com/office/officeart/2005/8/layout/orgChart1"/>
    <dgm:cxn modelId="{1ED69D28-7130-4C46-AF85-767A763A3A9F}" type="presOf" srcId="{98301107-B2FF-4A7B-B015-43ABCA84E9C8}" destId="{C12C924A-F207-4412-A84C-F0C33D665517}" srcOrd="1" destOrd="0" presId="urn:microsoft.com/office/officeart/2005/8/layout/orgChart1"/>
    <dgm:cxn modelId="{8623C73B-BF5E-4C55-AC2B-9C80AEC6E061}" type="presOf" srcId="{92D93268-13DD-42AC-AA57-869F3CC35516}" destId="{2391BAFF-4679-42C1-A31E-000D2507F6A4}" srcOrd="0" destOrd="0" presId="urn:microsoft.com/office/officeart/2005/8/layout/orgChart1"/>
    <dgm:cxn modelId="{B7E29379-1523-4359-B96B-C115FB06FE06}" srcId="{92D93268-13DD-42AC-AA57-869F3CC35516}" destId="{2BC1177E-F4D6-4677-B91C-AD8E0EAF0E8F}" srcOrd="2" destOrd="0" parTransId="{03BAD718-6B4B-4485-82D3-6ABE139E498B}" sibTransId="{88846748-1F3D-4E3B-9AE4-2822F2BF5AA4}"/>
    <dgm:cxn modelId="{E3FD8784-F1E8-49B4-AC63-BA147FD47DD6}" type="presOf" srcId="{BDC02313-59F4-44F2-8E30-3E82B9421F80}" destId="{C1851E1E-17AB-4434-8128-2876054C5B4C}" srcOrd="0" destOrd="0" presId="urn:microsoft.com/office/officeart/2005/8/layout/orgChart1"/>
    <dgm:cxn modelId="{8528528E-DC16-40EC-8B2A-D2034CB59621}" type="presOf" srcId="{690F6279-9E37-43D6-B841-20BA9C8F4E95}" destId="{4BAB92DC-E01F-4588-A577-7BEDC097FABF}" srcOrd="0" destOrd="0" presId="urn:microsoft.com/office/officeart/2005/8/layout/orgChart1"/>
    <dgm:cxn modelId="{BC2A4092-F078-41C3-B1F2-1E0E858EEB32}" srcId="{92D93268-13DD-42AC-AA57-869F3CC35516}" destId="{98301107-B2FF-4A7B-B015-43ABCA84E9C8}" srcOrd="1" destOrd="0" parTransId="{690F6279-9E37-43D6-B841-20BA9C8F4E95}" sibTransId="{A519791B-2949-4FF3-982D-D6CDA55EA82B}"/>
    <dgm:cxn modelId="{44264395-84EB-41C6-8E54-FBF655158334}" type="presOf" srcId="{FC97F699-7617-49CF-8FF4-A177B7E5BB24}" destId="{09F1CACB-DBF4-4B00-AB5A-F73B11457469}" srcOrd="0" destOrd="0" presId="urn:microsoft.com/office/officeart/2005/8/layout/orgChart1"/>
    <dgm:cxn modelId="{2DC53FCC-7F26-4C9E-8ED5-804243A93836}" type="presOf" srcId="{98301107-B2FF-4A7B-B015-43ABCA84E9C8}" destId="{51461A8C-AF86-4F43-843D-4068E44FA420}" srcOrd="0" destOrd="0" presId="urn:microsoft.com/office/officeart/2005/8/layout/orgChart1"/>
    <dgm:cxn modelId="{290734D7-2EB1-46AD-B90A-15CF1689122B}" type="presOf" srcId="{02251E29-2094-4B71-B3DF-80CF31E1030A}" destId="{2BEA26E9-2A2D-41FB-9C35-E7FBE805B87C}" srcOrd="0" destOrd="0" presId="urn:microsoft.com/office/officeart/2005/8/layout/orgChart1"/>
    <dgm:cxn modelId="{34437BE1-BC45-4F47-B1F1-9EC34A0D42A0}" type="presOf" srcId="{92D93268-13DD-42AC-AA57-869F3CC35516}" destId="{A560CA62-4DEB-409B-BE6C-B3CBF7CC2378}" srcOrd="1" destOrd="0" presId="urn:microsoft.com/office/officeart/2005/8/layout/orgChart1"/>
    <dgm:cxn modelId="{C3D2FDE3-5106-45DE-A5C0-D2305426A778}" type="presOf" srcId="{2BC1177E-F4D6-4677-B91C-AD8E0EAF0E8F}" destId="{A9E2B704-9C67-474F-9969-05411DD4E72C}" srcOrd="0" destOrd="0" presId="urn:microsoft.com/office/officeart/2005/8/layout/orgChart1"/>
    <dgm:cxn modelId="{BC658FF2-3382-46BE-A448-6120A532F116}" type="presOf" srcId="{03BAD718-6B4B-4485-82D3-6ABE139E498B}" destId="{6B28AFBF-9080-4C07-8434-0E3FDE5F37E3}" srcOrd="0" destOrd="0" presId="urn:microsoft.com/office/officeart/2005/8/layout/orgChart1"/>
    <dgm:cxn modelId="{FD67B5F5-2D76-47CC-898C-26A3A8FB626B}" type="presOf" srcId="{BDC02313-59F4-44F2-8E30-3E82B9421F80}" destId="{588EE5B1-272A-4F1E-A1FE-41AF79C8F2E8}" srcOrd="1" destOrd="0" presId="urn:microsoft.com/office/officeart/2005/8/layout/orgChart1"/>
    <dgm:cxn modelId="{ACC6B8FE-4252-4FA1-BC2E-C197CB4D2F36}" srcId="{FC97F699-7617-49CF-8FF4-A177B7E5BB24}" destId="{92D93268-13DD-42AC-AA57-869F3CC35516}" srcOrd="0" destOrd="0" parTransId="{5F0B6D0C-785E-4B21-A039-232C7674C27B}" sibTransId="{117EAD1F-2C84-4987-86CD-0958EEA886E4}"/>
    <dgm:cxn modelId="{25D61610-2C92-4D1A-89E1-F7D37C118644}" type="presParOf" srcId="{09F1CACB-DBF4-4B00-AB5A-F73B11457469}" destId="{3CE8B929-7204-4FC3-909E-469A276EED99}" srcOrd="0" destOrd="0" presId="urn:microsoft.com/office/officeart/2005/8/layout/orgChart1"/>
    <dgm:cxn modelId="{53E50EB5-B3C2-493D-AF2C-B803B4555DF4}" type="presParOf" srcId="{3CE8B929-7204-4FC3-909E-469A276EED99}" destId="{0019A5AB-F74A-4498-9A40-1B86E8F1B9CC}" srcOrd="0" destOrd="0" presId="urn:microsoft.com/office/officeart/2005/8/layout/orgChart1"/>
    <dgm:cxn modelId="{777FE43C-8081-4CE2-9BC9-210E978311E1}" type="presParOf" srcId="{0019A5AB-F74A-4498-9A40-1B86E8F1B9CC}" destId="{2391BAFF-4679-42C1-A31E-000D2507F6A4}" srcOrd="0" destOrd="0" presId="urn:microsoft.com/office/officeart/2005/8/layout/orgChart1"/>
    <dgm:cxn modelId="{B8478A48-54EA-44B6-A8C7-C2CF70C1C986}" type="presParOf" srcId="{0019A5AB-F74A-4498-9A40-1B86E8F1B9CC}" destId="{A560CA62-4DEB-409B-BE6C-B3CBF7CC2378}" srcOrd="1" destOrd="0" presId="urn:microsoft.com/office/officeart/2005/8/layout/orgChart1"/>
    <dgm:cxn modelId="{6513057F-6C58-4183-94D5-4C7A9129ECDD}" type="presParOf" srcId="{3CE8B929-7204-4FC3-909E-469A276EED99}" destId="{15B2653A-94D6-4B76-B290-479D04A8A787}" srcOrd="1" destOrd="0" presId="urn:microsoft.com/office/officeart/2005/8/layout/orgChart1"/>
    <dgm:cxn modelId="{873B447F-3437-4810-A618-7E9D1BACB1C0}" type="presParOf" srcId="{15B2653A-94D6-4B76-B290-479D04A8A787}" destId="{2BEA26E9-2A2D-41FB-9C35-E7FBE805B87C}" srcOrd="0" destOrd="0" presId="urn:microsoft.com/office/officeart/2005/8/layout/orgChart1"/>
    <dgm:cxn modelId="{2E20B7EF-724E-41E1-BF36-A1DC18CD5D0C}" type="presParOf" srcId="{15B2653A-94D6-4B76-B290-479D04A8A787}" destId="{0AC11384-50FA-4A3F-8EE9-17E78041CE6C}" srcOrd="1" destOrd="0" presId="urn:microsoft.com/office/officeart/2005/8/layout/orgChart1"/>
    <dgm:cxn modelId="{A6064B82-1056-4F2D-A72A-00D9BE8F44C6}" type="presParOf" srcId="{0AC11384-50FA-4A3F-8EE9-17E78041CE6C}" destId="{885E4533-E484-4790-A08A-D86C3E8CE570}" srcOrd="0" destOrd="0" presId="urn:microsoft.com/office/officeart/2005/8/layout/orgChart1"/>
    <dgm:cxn modelId="{CA2C8021-D3E6-45D1-B0BA-BC072F4AFAC7}" type="presParOf" srcId="{885E4533-E484-4790-A08A-D86C3E8CE570}" destId="{C1851E1E-17AB-4434-8128-2876054C5B4C}" srcOrd="0" destOrd="0" presId="urn:microsoft.com/office/officeart/2005/8/layout/orgChart1"/>
    <dgm:cxn modelId="{75DE1175-7EAD-4FDA-9A03-FAC205503A63}" type="presParOf" srcId="{885E4533-E484-4790-A08A-D86C3E8CE570}" destId="{588EE5B1-272A-4F1E-A1FE-41AF79C8F2E8}" srcOrd="1" destOrd="0" presId="urn:microsoft.com/office/officeart/2005/8/layout/orgChart1"/>
    <dgm:cxn modelId="{32A5215B-47A0-400B-B32D-A32BE8A99108}" type="presParOf" srcId="{0AC11384-50FA-4A3F-8EE9-17E78041CE6C}" destId="{3C704B6D-3436-44AA-944E-E6853FEE61E1}" srcOrd="1" destOrd="0" presId="urn:microsoft.com/office/officeart/2005/8/layout/orgChart1"/>
    <dgm:cxn modelId="{D37FB402-C688-48BD-A939-1962582208EA}" type="presParOf" srcId="{0AC11384-50FA-4A3F-8EE9-17E78041CE6C}" destId="{B9548BFD-8FD0-42ED-ACAD-A1644AF5F27B}" srcOrd="2" destOrd="0" presId="urn:microsoft.com/office/officeart/2005/8/layout/orgChart1"/>
    <dgm:cxn modelId="{306AF087-E9A6-4386-A045-18BBDF4CB1F2}" type="presParOf" srcId="{15B2653A-94D6-4B76-B290-479D04A8A787}" destId="{4BAB92DC-E01F-4588-A577-7BEDC097FABF}" srcOrd="2" destOrd="0" presId="urn:microsoft.com/office/officeart/2005/8/layout/orgChart1"/>
    <dgm:cxn modelId="{A2D17AF7-2D75-4292-B7B6-A05075E6B7BA}" type="presParOf" srcId="{15B2653A-94D6-4B76-B290-479D04A8A787}" destId="{F93040BB-F578-45CC-9995-B5CABF6DDD83}" srcOrd="3" destOrd="0" presId="urn:microsoft.com/office/officeart/2005/8/layout/orgChart1"/>
    <dgm:cxn modelId="{875C6103-45D3-4B3F-9B5D-C4C9C9E65FB4}" type="presParOf" srcId="{F93040BB-F578-45CC-9995-B5CABF6DDD83}" destId="{62F48804-9013-41B6-83AA-89F5E8743E36}" srcOrd="0" destOrd="0" presId="urn:microsoft.com/office/officeart/2005/8/layout/orgChart1"/>
    <dgm:cxn modelId="{6854B875-FA15-481B-8A9C-7A5046632DD8}" type="presParOf" srcId="{62F48804-9013-41B6-83AA-89F5E8743E36}" destId="{51461A8C-AF86-4F43-843D-4068E44FA420}" srcOrd="0" destOrd="0" presId="urn:microsoft.com/office/officeart/2005/8/layout/orgChart1"/>
    <dgm:cxn modelId="{6A31B3B1-B8A7-4719-AC01-7FD8983F8792}" type="presParOf" srcId="{62F48804-9013-41B6-83AA-89F5E8743E36}" destId="{C12C924A-F207-4412-A84C-F0C33D665517}" srcOrd="1" destOrd="0" presId="urn:microsoft.com/office/officeart/2005/8/layout/orgChart1"/>
    <dgm:cxn modelId="{527D9059-BE1B-4DAA-9DC9-294B2E56EA3D}" type="presParOf" srcId="{F93040BB-F578-45CC-9995-B5CABF6DDD83}" destId="{652FEC0F-AAF0-4B51-B68E-8E75C0EB1DB5}" srcOrd="1" destOrd="0" presId="urn:microsoft.com/office/officeart/2005/8/layout/orgChart1"/>
    <dgm:cxn modelId="{FDDF083A-FF08-4941-8396-A9BF1EEB21AF}" type="presParOf" srcId="{F93040BB-F578-45CC-9995-B5CABF6DDD83}" destId="{B93D4187-73A3-458B-9511-CC4F663B53BB}" srcOrd="2" destOrd="0" presId="urn:microsoft.com/office/officeart/2005/8/layout/orgChart1"/>
    <dgm:cxn modelId="{0CC18C7C-68FD-435E-9488-9BE8F90E5C73}" type="presParOf" srcId="{15B2653A-94D6-4B76-B290-479D04A8A787}" destId="{6B28AFBF-9080-4C07-8434-0E3FDE5F37E3}" srcOrd="4" destOrd="0" presId="urn:microsoft.com/office/officeart/2005/8/layout/orgChart1"/>
    <dgm:cxn modelId="{ABDC0246-263B-4E29-B890-93725946F85C}" type="presParOf" srcId="{15B2653A-94D6-4B76-B290-479D04A8A787}" destId="{B745EEC1-A22F-40F1-9850-0B988D7ED050}" srcOrd="5" destOrd="0" presId="urn:microsoft.com/office/officeart/2005/8/layout/orgChart1"/>
    <dgm:cxn modelId="{5966BD44-B70B-4F34-B27C-A1978163FADA}" type="presParOf" srcId="{B745EEC1-A22F-40F1-9850-0B988D7ED050}" destId="{4581D07C-AF7E-4F92-BF75-1E988BAA49FC}" srcOrd="0" destOrd="0" presId="urn:microsoft.com/office/officeart/2005/8/layout/orgChart1"/>
    <dgm:cxn modelId="{7A00C558-55EB-4E84-8D75-FB9639168F1E}" type="presParOf" srcId="{4581D07C-AF7E-4F92-BF75-1E988BAA49FC}" destId="{A9E2B704-9C67-474F-9969-05411DD4E72C}" srcOrd="0" destOrd="0" presId="urn:microsoft.com/office/officeart/2005/8/layout/orgChart1"/>
    <dgm:cxn modelId="{EDD36D01-61BD-4A77-81EB-3415A7D623B3}" type="presParOf" srcId="{4581D07C-AF7E-4F92-BF75-1E988BAA49FC}" destId="{CA42231E-0932-4774-B3C0-987193DE81BB}" srcOrd="1" destOrd="0" presId="urn:microsoft.com/office/officeart/2005/8/layout/orgChart1"/>
    <dgm:cxn modelId="{129FCAD0-B894-4510-9F32-7771B524C6D8}" type="presParOf" srcId="{B745EEC1-A22F-40F1-9850-0B988D7ED050}" destId="{38697716-7861-4A73-A8CE-6467E0138F46}" srcOrd="1" destOrd="0" presId="urn:microsoft.com/office/officeart/2005/8/layout/orgChart1"/>
    <dgm:cxn modelId="{95835C74-0C54-4129-A8B4-0104BD08BF8D}" type="presParOf" srcId="{B745EEC1-A22F-40F1-9850-0B988D7ED050}" destId="{FB9E24BA-F877-4BD6-AD0A-1B4EC8EA0A0B}" srcOrd="2" destOrd="0" presId="urn:microsoft.com/office/officeart/2005/8/layout/orgChart1"/>
    <dgm:cxn modelId="{7DBF6279-0A86-4144-A333-0F9C6ADF2BE4}" type="presParOf" srcId="{3CE8B929-7204-4FC3-909E-469A276EED99}" destId="{7E94E3BC-A772-4A88-9ED9-A189F1567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BD0719-F903-4470-8229-B25771D0489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pPr rtl="1"/>
          <a:endParaRPr lang="ar-IQ"/>
        </a:p>
      </dgm:t>
    </dgm:pt>
    <dgm:pt modelId="{9B83334F-5D73-40A8-8833-0CD08956FD0F}">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dgm:t>
    </dgm:pt>
    <dgm:pt modelId="{AEAD12ED-D254-4C0E-9A69-90AC223583ED}" type="parTrans" cxnId="{381F922A-704D-47CF-8CE7-A10D44D22ECB}">
      <dgm:prSet/>
      <dgm:spPr/>
      <dgm:t>
        <a:bodyPr/>
        <a:lstStyle/>
        <a:p>
          <a:pPr rtl="1"/>
          <a:endParaRPr lang="ar-IQ"/>
        </a:p>
      </dgm:t>
    </dgm:pt>
    <dgm:pt modelId="{0B7D1D64-502F-43A7-958B-903BAE786C17}" type="sibTrans" cxnId="{381F922A-704D-47CF-8CE7-A10D44D22ECB}">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03A6965-317D-4E48-AB2F-57A497058840}">
      <dgm:prSet phldrT="[Text]"/>
      <dgm:spPr/>
      <dgm:t>
        <a:bodyPr/>
        <a:lstStyle/>
        <a:p>
          <a:pPr rtl="1"/>
          <a:r>
            <a:rPr lang="ar-IQ" dirty="0"/>
            <a:t>إعداد المشروع أو الاقتراح </a:t>
          </a:r>
          <a:r>
            <a:rPr lang="ar-IQ" dirty="0">
              <a:solidFill>
                <a:schemeClr val="tx1"/>
              </a:solidFill>
              <a:cs typeface="Ali_K_Samik" pitchFamily="2" charset="-78"/>
            </a:rPr>
            <a:t>– ئامادةكردني ثرؤذة  </a:t>
          </a:r>
        </a:p>
      </dgm:t>
    </dgm:pt>
    <dgm:pt modelId="{9D5F52FE-5FF5-4D32-AC0A-4E436203B137}" type="parTrans" cxnId="{574C97E4-7DC5-4150-8F01-2C453A74FF35}">
      <dgm:prSet/>
      <dgm:spPr/>
      <dgm:t>
        <a:bodyPr/>
        <a:lstStyle/>
        <a:p>
          <a:pPr rtl="1"/>
          <a:endParaRPr lang="ar-IQ"/>
        </a:p>
      </dgm:t>
    </dgm:pt>
    <dgm:pt modelId="{9CC359DA-8F1B-492F-A217-576B940ED1D7}" type="sibTrans" cxnId="{574C97E4-7DC5-4150-8F01-2C453A74FF35}">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67DF82E-D4FF-4C40-A540-1D1D290E85E8}">
      <dgm:prSet phldrT="[Text]"/>
      <dgm:spPr/>
      <dgm:t>
        <a:bodyPr/>
        <a:lstStyle/>
        <a:p>
          <a:pPr rtl="1"/>
          <a:r>
            <a:rPr lang="ar-IQ" dirty="0"/>
            <a:t>المناقشة والتصويت </a:t>
          </a:r>
          <a:r>
            <a:rPr lang="ar-IQ" dirty="0">
              <a:solidFill>
                <a:schemeClr val="tx1"/>
              </a:solidFill>
              <a:cs typeface="Ali_K_Samik" pitchFamily="2" charset="-78"/>
            </a:rPr>
            <a:t>– طفتوطؤ و دةنطدان </a:t>
          </a:r>
        </a:p>
      </dgm:t>
    </dgm:pt>
    <dgm:pt modelId="{B5071F38-AC92-4CA7-8A82-015676436E30}" type="parTrans" cxnId="{7F87CAC2-DBCB-4E45-BE05-F2C30149BF4C}">
      <dgm:prSet/>
      <dgm:spPr/>
      <dgm:t>
        <a:bodyPr/>
        <a:lstStyle/>
        <a:p>
          <a:pPr rtl="1"/>
          <a:endParaRPr lang="ar-IQ"/>
        </a:p>
      </dgm:t>
    </dgm:pt>
    <dgm:pt modelId="{7844BC7E-C4EB-4B67-A7B0-A7C305FFABA3}" type="sibTrans" cxnId="{7F87CAC2-DBCB-4E45-BE05-F2C30149BF4C}">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AB112A66-A5BC-4B02-A31C-4111230A4A43}">
      <dgm:prSet phldrT="[Text]"/>
      <dgm:spPr/>
      <dgm:t>
        <a:bodyPr/>
        <a:lstStyle/>
        <a:p>
          <a:pPr rtl="1"/>
          <a:r>
            <a:rPr lang="ar-IQ" dirty="0"/>
            <a:t>المصادقة والاصدار</a:t>
          </a:r>
          <a:r>
            <a:rPr lang="ar-IQ" dirty="0">
              <a:solidFill>
                <a:schemeClr val="tx1"/>
              </a:solidFill>
              <a:cs typeface="Ali_K_Samik" pitchFamily="2" charset="-78"/>
            </a:rPr>
            <a:t>– ثةسةندكردن و دةركردن</a:t>
          </a:r>
        </a:p>
      </dgm:t>
    </dgm:pt>
    <dgm:pt modelId="{16F13ECB-03BE-40E7-A9C4-3F9C61B5AB61}" type="parTrans" cxnId="{DF50121F-90C7-4A7A-860C-4A28653DBEFB}">
      <dgm:prSet/>
      <dgm:spPr/>
      <dgm:t>
        <a:bodyPr/>
        <a:lstStyle/>
        <a:p>
          <a:pPr rtl="1"/>
          <a:endParaRPr lang="ar-IQ"/>
        </a:p>
      </dgm:t>
    </dgm:pt>
    <dgm:pt modelId="{9A61B9F8-9429-49B8-8406-09E50F4989F7}" type="sibTrans" cxnId="{DF50121F-90C7-4A7A-860C-4A28653DBEFB}">
      <dgm:prSet>
        <dgm:style>
          <a:lnRef idx="2">
            <a:schemeClr val="dk1">
              <a:shade val="50000"/>
            </a:schemeClr>
          </a:lnRef>
          <a:fillRef idx="1">
            <a:schemeClr val="dk1"/>
          </a:fillRef>
          <a:effectRef idx="0">
            <a:schemeClr val="dk1"/>
          </a:effectRef>
          <a:fontRef idx="minor">
            <a:schemeClr val="lt1"/>
          </a:fontRef>
        </dgm:style>
      </dgm:prSet>
      <dgm:spPr/>
      <dgm:t>
        <a:bodyPr/>
        <a:lstStyle/>
        <a:p>
          <a:pPr rtl="1"/>
          <a:endParaRPr lang="ar-IQ"/>
        </a:p>
      </dgm:t>
    </dgm:pt>
    <dgm:pt modelId="{9DDEBFD4-55CB-410D-93E5-2EE88BA63BF6}">
      <dgm:prSet phldrT="[Text]"/>
      <dgm:spPr/>
      <dgm:t>
        <a:bodyPr/>
        <a:lstStyle/>
        <a:p>
          <a:pPr rtl="1"/>
          <a:r>
            <a:rPr lang="ar-IQ" dirty="0"/>
            <a:t>النشر - </a:t>
          </a:r>
          <a:r>
            <a:rPr lang="ar-IQ" dirty="0">
              <a:solidFill>
                <a:schemeClr val="tx1"/>
              </a:solidFill>
              <a:cs typeface="Ali_K_Samik" pitchFamily="2" charset="-78"/>
            </a:rPr>
            <a:t>بلاَوكردنةوة</a:t>
          </a:r>
        </a:p>
      </dgm:t>
    </dgm:pt>
    <dgm:pt modelId="{618D5B14-C6BE-4EC3-949C-07B41DAED962}" type="parTrans" cxnId="{5FD0FE84-0A90-40BB-BD82-1576D00BCE6D}">
      <dgm:prSet/>
      <dgm:spPr/>
      <dgm:t>
        <a:bodyPr/>
        <a:lstStyle/>
        <a:p>
          <a:pPr rtl="1"/>
          <a:endParaRPr lang="ar-IQ"/>
        </a:p>
      </dgm:t>
    </dgm:pt>
    <dgm:pt modelId="{CD63DD56-3DBA-44D6-871B-148DFAC0654D}" type="sibTrans" cxnId="{5FD0FE84-0A90-40BB-BD82-1576D00BCE6D}">
      <dgm:prSet/>
      <dgm:spPr/>
      <dgm:t>
        <a:bodyPr/>
        <a:lstStyle/>
        <a:p>
          <a:pPr rtl="1"/>
          <a:endParaRPr lang="ar-IQ"/>
        </a:p>
      </dgm:t>
    </dgm:pt>
    <dgm:pt modelId="{A9728895-B88A-42C7-91C0-8F400FDD6BE4}" type="pres">
      <dgm:prSet presAssocID="{D1BD0719-F903-4470-8229-B25771D04898}" presName="outerComposite" presStyleCnt="0">
        <dgm:presLayoutVars>
          <dgm:chMax val="5"/>
          <dgm:dir/>
          <dgm:resizeHandles val="exact"/>
        </dgm:presLayoutVars>
      </dgm:prSet>
      <dgm:spPr/>
    </dgm:pt>
    <dgm:pt modelId="{B29DC6B0-13C1-441C-8748-DCB82A62290F}" type="pres">
      <dgm:prSet presAssocID="{D1BD0719-F903-4470-8229-B25771D04898}" presName="dummyMaxCanvas" presStyleCnt="0">
        <dgm:presLayoutVars/>
      </dgm:prSet>
      <dgm:spPr/>
    </dgm:pt>
    <dgm:pt modelId="{9F957519-C0AD-4A4A-97D8-1CB5881CEFCB}" type="pres">
      <dgm:prSet presAssocID="{D1BD0719-F903-4470-8229-B25771D04898}" presName="FiveNodes_1" presStyleLbl="node1" presStyleIdx="0" presStyleCnt="5" custLinFactNeighborX="21021">
        <dgm:presLayoutVars>
          <dgm:bulletEnabled val="1"/>
        </dgm:presLayoutVars>
      </dgm:prSet>
      <dgm:spPr/>
    </dgm:pt>
    <dgm:pt modelId="{06750975-D858-4021-8554-8D0218D8939D}" type="pres">
      <dgm:prSet presAssocID="{D1BD0719-F903-4470-8229-B25771D04898}" presName="FiveNodes_2" presStyleLbl="node1" presStyleIdx="1" presStyleCnt="5">
        <dgm:presLayoutVars>
          <dgm:bulletEnabled val="1"/>
        </dgm:presLayoutVars>
      </dgm:prSet>
      <dgm:spPr/>
    </dgm:pt>
    <dgm:pt modelId="{91F30065-1137-4076-BB3F-A159C9333698}" type="pres">
      <dgm:prSet presAssocID="{D1BD0719-F903-4470-8229-B25771D04898}" presName="FiveNodes_3" presStyleLbl="node1" presStyleIdx="2" presStyleCnt="5">
        <dgm:presLayoutVars>
          <dgm:bulletEnabled val="1"/>
        </dgm:presLayoutVars>
      </dgm:prSet>
      <dgm:spPr/>
    </dgm:pt>
    <dgm:pt modelId="{35F35601-15A4-4045-BE48-84FF49450CBB}" type="pres">
      <dgm:prSet presAssocID="{D1BD0719-F903-4470-8229-B25771D04898}" presName="FiveNodes_4" presStyleLbl="node1" presStyleIdx="3" presStyleCnt="5">
        <dgm:presLayoutVars>
          <dgm:bulletEnabled val="1"/>
        </dgm:presLayoutVars>
      </dgm:prSet>
      <dgm:spPr/>
    </dgm:pt>
    <dgm:pt modelId="{7DF07942-583C-4F22-A2EE-66E47628B08B}" type="pres">
      <dgm:prSet presAssocID="{D1BD0719-F903-4470-8229-B25771D04898}" presName="FiveNodes_5" presStyleLbl="node1" presStyleIdx="4" presStyleCnt="5">
        <dgm:presLayoutVars>
          <dgm:bulletEnabled val="1"/>
        </dgm:presLayoutVars>
      </dgm:prSet>
      <dgm:spPr/>
    </dgm:pt>
    <dgm:pt modelId="{9ED3253B-0BF4-4F01-8AAE-0486B3AC5A96}" type="pres">
      <dgm:prSet presAssocID="{D1BD0719-F903-4470-8229-B25771D04898}" presName="FiveConn_1-2" presStyleLbl="fgAccFollowNode1" presStyleIdx="0" presStyleCnt="4">
        <dgm:presLayoutVars>
          <dgm:bulletEnabled val="1"/>
        </dgm:presLayoutVars>
      </dgm:prSet>
      <dgm:spPr/>
    </dgm:pt>
    <dgm:pt modelId="{1DCB0647-5E22-481F-849E-E86D7DB2B804}" type="pres">
      <dgm:prSet presAssocID="{D1BD0719-F903-4470-8229-B25771D04898}" presName="FiveConn_2-3" presStyleLbl="fgAccFollowNode1" presStyleIdx="1" presStyleCnt="4">
        <dgm:presLayoutVars>
          <dgm:bulletEnabled val="1"/>
        </dgm:presLayoutVars>
      </dgm:prSet>
      <dgm:spPr/>
    </dgm:pt>
    <dgm:pt modelId="{DE3F8116-79F4-4B54-A862-796BE3F6BA2F}" type="pres">
      <dgm:prSet presAssocID="{D1BD0719-F903-4470-8229-B25771D04898}" presName="FiveConn_3-4" presStyleLbl="fgAccFollowNode1" presStyleIdx="2" presStyleCnt="4">
        <dgm:presLayoutVars>
          <dgm:bulletEnabled val="1"/>
        </dgm:presLayoutVars>
      </dgm:prSet>
      <dgm:spPr/>
    </dgm:pt>
    <dgm:pt modelId="{0D50CB95-D016-4528-A715-5584639539A7}" type="pres">
      <dgm:prSet presAssocID="{D1BD0719-F903-4470-8229-B25771D04898}" presName="FiveConn_4-5" presStyleLbl="fgAccFollowNode1" presStyleIdx="3" presStyleCnt="4">
        <dgm:presLayoutVars>
          <dgm:bulletEnabled val="1"/>
        </dgm:presLayoutVars>
      </dgm:prSet>
      <dgm:spPr/>
    </dgm:pt>
    <dgm:pt modelId="{75FF0DB2-3447-413C-B6FE-733641C882C6}" type="pres">
      <dgm:prSet presAssocID="{D1BD0719-F903-4470-8229-B25771D04898}" presName="FiveNodes_1_text" presStyleLbl="node1" presStyleIdx="4" presStyleCnt="5">
        <dgm:presLayoutVars>
          <dgm:bulletEnabled val="1"/>
        </dgm:presLayoutVars>
      </dgm:prSet>
      <dgm:spPr/>
    </dgm:pt>
    <dgm:pt modelId="{B4EE9DF2-B8BD-44A2-85E5-6453E257DA9A}" type="pres">
      <dgm:prSet presAssocID="{D1BD0719-F903-4470-8229-B25771D04898}" presName="FiveNodes_2_text" presStyleLbl="node1" presStyleIdx="4" presStyleCnt="5">
        <dgm:presLayoutVars>
          <dgm:bulletEnabled val="1"/>
        </dgm:presLayoutVars>
      </dgm:prSet>
      <dgm:spPr/>
    </dgm:pt>
    <dgm:pt modelId="{2CEE1354-029B-4673-BB95-B561142B3D77}" type="pres">
      <dgm:prSet presAssocID="{D1BD0719-F903-4470-8229-B25771D04898}" presName="FiveNodes_3_text" presStyleLbl="node1" presStyleIdx="4" presStyleCnt="5">
        <dgm:presLayoutVars>
          <dgm:bulletEnabled val="1"/>
        </dgm:presLayoutVars>
      </dgm:prSet>
      <dgm:spPr/>
    </dgm:pt>
    <dgm:pt modelId="{139EBB0A-6830-4F65-B3B6-03828DB9F010}" type="pres">
      <dgm:prSet presAssocID="{D1BD0719-F903-4470-8229-B25771D04898}" presName="FiveNodes_4_text" presStyleLbl="node1" presStyleIdx="4" presStyleCnt="5">
        <dgm:presLayoutVars>
          <dgm:bulletEnabled val="1"/>
        </dgm:presLayoutVars>
      </dgm:prSet>
      <dgm:spPr/>
    </dgm:pt>
    <dgm:pt modelId="{CB6CB881-C25D-4C48-844C-A6D5A308D0EA}" type="pres">
      <dgm:prSet presAssocID="{D1BD0719-F903-4470-8229-B25771D04898}" presName="FiveNodes_5_text" presStyleLbl="node1" presStyleIdx="4" presStyleCnt="5">
        <dgm:presLayoutVars>
          <dgm:bulletEnabled val="1"/>
        </dgm:presLayoutVars>
      </dgm:prSet>
      <dgm:spPr/>
    </dgm:pt>
  </dgm:ptLst>
  <dgm:cxnLst>
    <dgm:cxn modelId="{DF50121F-90C7-4A7A-860C-4A28653DBEFB}" srcId="{D1BD0719-F903-4470-8229-B25771D04898}" destId="{AB112A66-A5BC-4B02-A31C-4111230A4A43}" srcOrd="3" destOrd="0" parTransId="{16F13ECB-03BE-40E7-A9C4-3F9C61B5AB61}" sibTransId="{9A61B9F8-9429-49B8-8406-09E50F4989F7}"/>
    <dgm:cxn modelId="{96727F27-8698-4500-8FAB-EB982BB56E0B}" type="presOf" srcId="{9CC359DA-8F1B-492F-A217-576B940ED1D7}" destId="{1DCB0647-5E22-481F-849E-E86D7DB2B804}" srcOrd="0" destOrd="0" presId="urn:microsoft.com/office/officeart/2005/8/layout/vProcess5"/>
    <dgm:cxn modelId="{381F922A-704D-47CF-8CE7-A10D44D22ECB}" srcId="{D1BD0719-F903-4470-8229-B25771D04898}" destId="{9B83334F-5D73-40A8-8833-0CD08956FD0F}" srcOrd="0" destOrd="0" parTransId="{AEAD12ED-D254-4C0E-9A69-90AC223583ED}" sibTransId="{0B7D1D64-502F-43A7-958B-903BAE786C17}"/>
    <dgm:cxn modelId="{CF125B31-2559-44BD-8DD2-76AE6917C9AA}" type="presOf" srcId="{AB112A66-A5BC-4B02-A31C-4111230A4A43}" destId="{139EBB0A-6830-4F65-B3B6-03828DB9F010}" srcOrd="1" destOrd="0" presId="urn:microsoft.com/office/officeart/2005/8/layout/vProcess5"/>
    <dgm:cxn modelId="{CC64555E-3DAA-4526-A6D6-78C34FE9E242}" type="presOf" srcId="{9B83334F-5D73-40A8-8833-0CD08956FD0F}" destId="{75FF0DB2-3447-413C-B6FE-733641C882C6}" srcOrd="1" destOrd="0" presId="urn:microsoft.com/office/officeart/2005/8/layout/vProcess5"/>
    <dgm:cxn modelId="{D1363B68-4DC4-45E2-90B3-10C93FB295C0}" type="presOf" srcId="{D1BD0719-F903-4470-8229-B25771D04898}" destId="{A9728895-B88A-42C7-91C0-8F400FDD6BE4}" srcOrd="0" destOrd="0" presId="urn:microsoft.com/office/officeart/2005/8/layout/vProcess5"/>
    <dgm:cxn modelId="{D31C366D-1379-4F9A-AABA-A021773E9D35}" type="presOf" srcId="{9DDEBFD4-55CB-410D-93E5-2EE88BA63BF6}" destId="{7DF07942-583C-4F22-A2EE-66E47628B08B}" srcOrd="0" destOrd="0" presId="urn:microsoft.com/office/officeart/2005/8/layout/vProcess5"/>
    <dgm:cxn modelId="{9AEE1D70-CE02-47F4-901D-4C6B997E6A98}" type="presOf" srcId="{0B7D1D64-502F-43A7-958B-903BAE786C17}" destId="{9ED3253B-0BF4-4F01-8AAE-0486B3AC5A96}" srcOrd="0" destOrd="0" presId="urn:microsoft.com/office/officeart/2005/8/layout/vProcess5"/>
    <dgm:cxn modelId="{2B50D573-96D5-4793-BEAB-CF443D372D84}" type="presOf" srcId="{303A6965-317D-4E48-AB2F-57A497058840}" destId="{B4EE9DF2-B8BD-44A2-85E5-6453E257DA9A}" srcOrd="1" destOrd="0" presId="urn:microsoft.com/office/officeart/2005/8/layout/vProcess5"/>
    <dgm:cxn modelId="{E4650F74-3C1A-42EE-8032-B41E738B790A}" type="presOf" srcId="{367DF82E-D4FF-4C40-A540-1D1D290E85E8}" destId="{2CEE1354-029B-4673-BB95-B561142B3D77}" srcOrd="1" destOrd="0" presId="urn:microsoft.com/office/officeart/2005/8/layout/vProcess5"/>
    <dgm:cxn modelId="{0625AC83-BEDF-4423-AB1D-354BA5FEC660}" type="presOf" srcId="{7844BC7E-C4EB-4B67-A7B0-A7C305FFABA3}" destId="{DE3F8116-79F4-4B54-A862-796BE3F6BA2F}" srcOrd="0" destOrd="0" presId="urn:microsoft.com/office/officeart/2005/8/layout/vProcess5"/>
    <dgm:cxn modelId="{5FD0FE84-0A90-40BB-BD82-1576D00BCE6D}" srcId="{D1BD0719-F903-4470-8229-B25771D04898}" destId="{9DDEBFD4-55CB-410D-93E5-2EE88BA63BF6}" srcOrd="4" destOrd="0" parTransId="{618D5B14-C6BE-4EC3-949C-07B41DAED962}" sibTransId="{CD63DD56-3DBA-44D6-871B-148DFAC0654D}"/>
    <dgm:cxn modelId="{F13EC089-8463-4562-9A40-298E86165A67}" type="presOf" srcId="{303A6965-317D-4E48-AB2F-57A497058840}" destId="{06750975-D858-4021-8554-8D0218D8939D}" srcOrd="0" destOrd="0" presId="urn:microsoft.com/office/officeart/2005/8/layout/vProcess5"/>
    <dgm:cxn modelId="{716D098E-4C3E-456D-B40A-1013E4DE284D}" type="presOf" srcId="{9DDEBFD4-55CB-410D-93E5-2EE88BA63BF6}" destId="{CB6CB881-C25D-4C48-844C-A6D5A308D0EA}" srcOrd="1" destOrd="0" presId="urn:microsoft.com/office/officeart/2005/8/layout/vProcess5"/>
    <dgm:cxn modelId="{986EE2A2-6EE6-4FB6-AADD-5A52C0485212}" type="presOf" srcId="{9B83334F-5D73-40A8-8833-0CD08956FD0F}" destId="{9F957519-C0AD-4A4A-97D8-1CB5881CEFCB}" srcOrd="0" destOrd="0" presId="urn:microsoft.com/office/officeart/2005/8/layout/vProcess5"/>
    <dgm:cxn modelId="{7F87CAC2-DBCB-4E45-BE05-F2C30149BF4C}" srcId="{D1BD0719-F903-4470-8229-B25771D04898}" destId="{367DF82E-D4FF-4C40-A540-1D1D290E85E8}" srcOrd="2" destOrd="0" parTransId="{B5071F38-AC92-4CA7-8A82-015676436E30}" sibTransId="{7844BC7E-C4EB-4B67-A7B0-A7C305FFABA3}"/>
    <dgm:cxn modelId="{EE259BD0-1F37-4AAF-A9F3-94C40BC207BA}" type="presOf" srcId="{AB112A66-A5BC-4B02-A31C-4111230A4A43}" destId="{35F35601-15A4-4045-BE48-84FF49450CBB}" srcOrd="0" destOrd="0" presId="urn:microsoft.com/office/officeart/2005/8/layout/vProcess5"/>
    <dgm:cxn modelId="{574C97E4-7DC5-4150-8F01-2C453A74FF35}" srcId="{D1BD0719-F903-4470-8229-B25771D04898}" destId="{303A6965-317D-4E48-AB2F-57A497058840}" srcOrd="1" destOrd="0" parTransId="{9D5F52FE-5FF5-4D32-AC0A-4E436203B137}" sibTransId="{9CC359DA-8F1B-492F-A217-576B940ED1D7}"/>
    <dgm:cxn modelId="{848AABE8-B74D-4210-BE63-EE8CC1DE4117}" type="presOf" srcId="{367DF82E-D4FF-4C40-A540-1D1D290E85E8}" destId="{91F30065-1137-4076-BB3F-A159C9333698}" srcOrd="0" destOrd="0" presId="urn:microsoft.com/office/officeart/2005/8/layout/vProcess5"/>
    <dgm:cxn modelId="{F39655F2-532F-4335-8F0C-D28846974AC5}" type="presOf" srcId="{9A61B9F8-9429-49B8-8406-09E50F4989F7}" destId="{0D50CB95-D016-4528-A715-5584639539A7}" srcOrd="0" destOrd="0" presId="urn:microsoft.com/office/officeart/2005/8/layout/vProcess5"/>
    <dgm:cxn modelId="{15C5E5D1-21A3-4B17-8A23-2D332F92D02F}" type="presParOf" srcId="{A9728895-B88A-42C7-91C0-8F400FDD6BE4}" destId="{B29DC6B0-13C1-441C-8748-DCB82A62290F}" srcOrd="0" destOrd="0" presId="urn:microsoft.com/office/officeart/2005/8/layout/vProcess5"/>
    <dgm:cxn modelId="{C25813A3-4C35-4912-A3F4-9603B6CE35B1}" type="presParOf" srcId="{A9728895-B88A-42C7-91C0-8F400FDD6BE4}" destId="{9F957519-C0AD-4A4A-97D8-1CB5881CEFCB}" srcOrd="1" destOrd="0" presId="urn:microsoft.com/office/officeart/2005/8/layout/vProcess5"/>
    <dgm:cxn modelId="{D0DCDA56-9A08-4899-8953-3423CBAE8702}" type="presParOf" srcId="{A9728895-B88A-42C7-91C0-8F400FDD6BE4}" destId="{06750975-D858-4021-8554-8D0218D8939D}" srcOrd="2" destOrd="0" presId="urn:microsoft.com/office/officeart/2005/8/layout/vProcess5"/>
    <dgm:cxn modelId="{14E1FF4C-6C7A-4A5E-A6D5-D53CF1089A4D}" type="presParOf" srcId="{A9728895-B88A-42C7-91C0-8F400FDD6BE4}" destId="{91F30065-1137-4076-BB3F-A159C9333698}" srcOrd="3" destOrd="0" presId="urn:microsoft.com/office/officeart/2005/8/layout/vProcess5"/>
    <dgm:cxn modelId="{2940C1A2-72E7-4811-A033-83D567318457}" type="presParOf" srcId="{A9728895-B88A-42C7-91C0-8F400FDD6BE4}" destId="{35F35601-15A4-4045-BE48-84FF49450CBB}" srcOrd="4" destOrd="0" presId="urn:microsoft.com/office/officeart/2005/8/layout/vProcess5"/>
    <dgm:cxn modelId="{AED36071-3A62-4D94-B4FF-0298E6587E27}" type="presParOf" srcId="{A9728895-B88A-42C7-91C0-8F400FDD6BE4}" destId="{7DF07942-583C-4F22-A2EE-66E47628B08B}" srcOrd="5" destOrd="0" presId="urn:microsoft.com/office/officeart/2005/8/layout/vProcess5"/>
    <dgm:cxn modelId="{B51FDB74-530E-4C8D-8904-635834B020BF}" type="presParOf" srcId="{A9728895-B88A-42C7-91C0-8F400FDD6BE4}" destId="{9ED3253B-0BF4-4F01-8AAE-0486B3AC5A96}" srcOrd="6" destOrd="0" presId="urn:microsoft.com/office/officeart/2005/8/layout/vProcess5"/>
    <dgm:cxn modelId="{2C8C713E-1C4B-4C0C-A8C2-1DB0F43E07A3}" type="presParOf" srcId="{A9728895-B88A-42C7-91C0-8F400FDD6BE4}" destId="{1DCB0647-5E22-481F-849E-E86D7DB2B804}" srcOrd="7" destOrd="0" presId="urn:microsoft.com/office/officeart/2005/8/layout/vProcess5"/>
    <dgm:cxn modelId="{237D55C2-CA54-445D-93D0-D3ABDB19B144}" type="presParOf" srcId="{A9728895-B88A-42C7-91C0-8F400FDD6BE4}" destId="{DE3F8116-79F4-4B54-A862-796BE3F6BA2F}" srcOrd="8" destOrd="0" presId="urn:microsoft.com/office/officeart/2005/8/layout/vProcess5"/>
    <dgm:cxn modelId="{7B64B443-8DB2-417D-8FBE-0C82A4764915}" type="presParOf" srcId="{A9728895-B88A-42C7-91C0-8F400FDD6BE4}" destId="{0D50CB95-D016-4528-A715-5584639539A7}" srcOrd="9" destOrd="0" presId="urn:microsoft.com/office/officeart/2005/8/layout/vProcess5"/>
    <dgm:cxn modelId="{B4607854-624A-4149-84AE-5C47F0408A1D}" type="presParOf" srcId="{A9728895-B88A-42C7-91C0-8F400FDD6BE4}" destId="{75FF0DB2-3447-413C-B6FE-733641C882C6}" srcOrd="10" destOrd="0" presId="urn:microsoft.com/office/officeart/2005/8/layout/vProcess5"/>
    <dgm:cxn modelId="{63756610-E436-4BF7-B4EF-02116F77A1C7}" type="presParOf" srcId="{A9728895-B88A-42C7-91C0-8F400FDD6BE4}" destId="{B4EE9DF2-B8BD-44A2-85E5-6453E257DA9A}" srcOrd="11" destOrd="0" presId="urn:microsoft.com/office/officeart/2005/8/layout/vProcess5"/>
    <dgm:cxn modelId="{B0C5F79A-EFDE-4810-B821-072E0F477676}" type="presParOf" srcId="{A9728895-B88A-42C7-91C0-8F400FDD6BE4}" destId="{2CEE1354-029B-4673-BB95-B561142B3D77}" srcOrd="12" destOrd="0" presId="urn:microsoft.com/office/officeart/2005/8/layout/vProcess5"/>
    <dgm:cxn modelId="{CE8BFC0B-0AD9-401B-A365-D8645B5FCA1B}" type="presParOf" srcId="{A9728895-B88A-42C7-91C0-8F400FDD6BE4}" destId="{139EBB0A-6830-4F65-B3B6-03828DB9F010}" srcOrd="13" destOrd="0" presId="urn:microsoft.com/office/officeart/2005/8/layout/vProcess5"/>
    <dgm:cxn modelId="{80FAE5D6-A361-4F61-A1F8-A6C58846EED1}" type="presParOf" srcId="{A9728895-B88A-42C7-91C0-8F400FDD6BE4}" destId="{CB6CB881-C25D-4C48-844C-A6D5A308D0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F83C68-34C6-479C-8651-FC82745F5DA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CD9BA6B0-A1DF-463F-AA18-C64DA696A225}">
      <dgm:prSet phldrT="[Text]">
        <dgm:style>
          <a:lnRef idx="1">
            <a:schemeClr val="accent2"/>
          </a:lnRef>
          <a:fillRef idx="2">
            <a:schemeClr val="accent2"/>
          </a:fillRef>
          <a:effectRef idx="1">
            <a:schemeClr val="accent2"/>
          </a:effectRef>
          <a:fontRef idx="minor">
            <a:schemeClr val="dk1"/>
          </a:fontRef>
        </dgm:style>
      </dgm:prSet>
      <dgm:spPr/>
      <dgm:t>
        <a:bodyPr/>
        <a:lstStyle/>
        <a:p>
          <a:pPr rtl="1"/>
          <a:r>
            <a:rPr lang="ar-IQ" dirty="0">
              <a:solidFill>
                <a:schemeClr val="tx1"/>
              </a:solidFill>
            </a:rPr>
            <a:t>وسائل إسناد (تولّي) السلطة </a:t>
          </a:r>
          <a:endParaRPr lang="ar-IQ" dirty="0"/>
        </a:p>
      </dgm:t>
    </dgm:pt>
    <dgm:pt modelId="{C4DB0ED0-5448-4CD6-91CE-EF192C9A12EF}" type="parTrans" cxnId="{6788ED44-29B8-4F29-A9A3-616CAA105214}">
      <dgm:prSet/>
      <dgm:spPr/>
      <dgm:t>
        <a:bodyPr/>
        <a:lstStyle/>
        <a:p>
          <a:pPr rtl="1"/>
          <a:endParaRPr lang="ar-IQ"/>
        </a:p>
      </dgm:t>
    </dgm:pt>
    <dgm:pt modelId="{12FCBD2E-7C2A-47F0-B8B8-6EA67E9B3287}" type="sibTrans" cxnId="{6788ED44-29B8-4F29-A9A3-616CAA105214}">
      <dgm:prSet/>
      <dgm:spPr/>
      <dgm:t>
        <a:bodyPr/>
        <a:lstStyle/>
        <a:p>
          <a:pPr rtl="1"/>
          <a:endParaRPr lang="ar-IQ"/>
        </a:p>
      </dgm:t>
    </dgm:pt>
    <dgm:pt modelId="{DA088DA1-2BA0-400F-B952-CC01B0F031B8}">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الانتخاب  </a:t>
          </a:r>
          <a:r>
            <a:rPr lang="ar-IQ" dirty="0">
              <a:cs typeface="Ali_K_Samik" pitchFamily="2" charset="-78"/>
            </a:rPr>
            <a:t>هةلَبذاردن</a:t>
          </a:r>
        </a:p>
      </dgm:t>
    </dgm:pt>
    <dgm:pt modelId="{0D39A015-61BA-43B9-A59C-B4BA96325DDA}" type="parTrans" cxnId="{AC724DC9-6527-46E7-822E-A88F42638FA3}">
      <dgm:prSet/>
      <dgm:spPr/>
      <dgm:t>
        <a:bodyPr/>
        <a:lstStyle/>
        <a:p>
          <a:pPr rtl="1"/>
          <a:endParaRPr lang="ar-IQ"/>
        </a:p>
      </dgm:t>
    </dgm:pt>
    <dgm:pt modelId="{2E45AF40-0158-4258-8046-B590EDC0D939}" type="sibTrans" cxnId="{AC724DC9-6527-46E7-822E-A88F42638FA3}">
      <dgm:prSet/>
      <dgm:spPr/>
      <dgm:t>
        <a:bodyPr/>
        <a:lstStyle/>
        <a:p>
          <a:pPr rtl="1"/>
          <a:endParaRPr lang="ar-IQ"/>
        </a:p>
      </dgm:t>
    </dgm:pt>
    <dgm:pt modelId="{4F8D88A0-2F71-48C4-8346-391AE762D7CD}">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القوة </a:t>
          </a:r>
        </a:p>
        <a:p>
          <a:pPr rtl="1"/>
          <a:r>
            <a:rPr lang="ar-IQ" dirty="0"/>
            <a:t> </a:t>
          </a:r>
          <a:r>
            <a:rPr lang="ar-IQ" dirty="0">
              <a:cs typeface="Ali_K_Samik" pitchFamily="2" charset="-78"/>
            </a:rPr>
            <a:t>هيَز</a:t>
          </a:r>
          <a:r>
            <a:rPr lang="ar-IQ" dirty="0"/>
            <a:t> </a:t>
          </a:r>
        </a:p>
      </dgm:t>
    </dgm:pt>
    <dgm:pt modelId="{342823B3-508C-4D5A-9213-6640DB268499}" type="parTrans" cxnId="{FAFB57DF-8715-4BD3-9B4D-6A37C81C1EF3}">
      <dgm:prSet/>
      <dgm:spPr/>
      <dgm:t>
        <a:bodyPr/>
        <a:lstStyle/>
        <a:p>
          <a:pPr rtl="1"/>
          <a:endParaRPr lang="ar-IQ"/>
        </a:p>
      </dgm:t>
    </dgm:pt>
    <dgm:pt modelId="{2593966F-83ED-4F10-BB01-CE9029F254D6}" type="sibTrans" cxnId="{FAFB57DF-8715-4BD3-9B4D-6A37C81C1EF3}">
      <dgm:prSet/>
      <dgm:spPr/>
      <dgm:t>
        <a:bodyPr/>
        <a:lstStyle/>
        <a:p>
          <a:pPr rtl="1"/>
          <a:endParaRPr lang="ar-IQ"/>
        </a:p>
      </dgm:t>
    </dgm:pt>
    <dgm:pt modelId="{4FC1EFDE-DA98-425A-8BA9-92A65CC58016}">
      <dgm:prSet phldrT="[Text]">
        <dgm:style>
          <a:lnRef idx="1">
            <a:schemeClr val="dk1"/>
          </a:lnRef>
          <a:fillRef idx="2">
            <a:schemeClr val="dk1"/>
          </a:fillRef>
          <a:effectRef idx="1">
            <a:schemeClr val="dk1"/>
          </a:effectRef>
          <a:fontRef idx="minor">
            <a:schemeClr val="dk1"/>
          </a:fontRef>
        </dgm:style>
      </dgm:prSet>
      <dgm:spPr/>
      <dgm:t>
        <a:bodyPr/>
        <a:lstStyle/>
        <a:p>
          <a:pPr rtl="1"/>
          <a:r>
            <a:rPr lang="ar-IQ"/>
            <a:t>الوراثة </a:t>
          </a:r>
        </a:p>
        <a:p>
          <a:pPr rtl="1"/>
          <a:r>
            <a:rPr lang="ar-IQ">
              <a:cs typeface="Ali_K_Samik" pitchFamily="2" charset="-78"/>
            </a:rPr>
            <a:t>بؤماوة </a:t>
          </a:r>
          <a:endParaRPr lang="ar-IQ" dirty="0">
            <a:cs typeface="Ali_K_Samik" pitchFamily="2" charset="-78"/>
          </a:endParaRPr>
        </a:p>
      </dgm:t>
    </dgm:pt>
    <dgm:pt modelId="{1E4D6EAC-C470-4BA6-AE97-7D2457BAB715}" type="parTrans" cxnId="{9535BD37-7FF5-4005-A05D-ED5F150AEEF5}">
      <dgm:prSet/>
      <dgm:spPr/>
      <dgm:t>
        <a:bodyPr/>
        <a:lstStyle/>
        <a:p>
          <a:pPr rtl="1"/>
          <a:endParaRPr lang="ar-IQ"/>
        </a:p>
      </dgm:t>
    </dgm:pt>
    <dgm:pt modelId="{09F17E00-7DCA-41E6-8B53-DCA328059FFE}" type="sibTrans" cxnId="{9535BD37-7FF5-4005-A05D-ED5F150AEEF5}">
      <dgm:prSet/>
      <dgm:spPr/>
      <dgm:t>
        <a:bodyPr/>
        <a:lstStyle/>
        <a:p>
          <a:pPr rtl="1"/>
          <a:endParaRPr lang="ar-IQ"/>
        </a:p>
      </dgm:t>
    </dgm:pt>
    <dgm:pt modelId="{557AE035-E045-4F54-AAEF-E3E45AD6378A}" type="pres">
      <dgm:prSet presAssocID="{A0F83C68-34C6-479C-8651-FC82745F5DA1}" presName="hierChild1" presStyleCnt="0">
        <dgm:presLayoutVars>
          <dgm:orgChart val="1"/>
          <dgm:chPref val="1"/>
          <dgm:dir/>
          <dgm:animOne val="branch"/>
          <dgm:animLvl val="lvl"/>
          <dgm:resizeHandles/>
        </dgm:presLayoutVars>
      </dgm:prSet>
      <dgm:spPr/>
    </dgm:pt>
    <dgm:pt modelId="{5482472A-405C-4D4C-99BE-E42DE4AF1441}" type="pres">
      <dgm:prSet presAssocID="{CD9BA6B0-A1DF-463F-AA18-C64DA696A225}" presName="hierRoot1" presStyleCnt="0">
        <dgm:presLayoutVars>
          <dgm:hierBranch val="init"/>
        </dgm:presLayoutVars>
      </dgm:prSet>
      <dgm:spPr/>
    </dgm:pt>
    <dgm:pt modelId="{3772FAAD-0CE6-47C6-B84D-E0860FB56D44}" type="pres">
      <dgm:prSet presAssocID="{CD9BA6B0-A1DF-463F-AA18-C64DA696A225}" presName="rootComposite1" presStyleCnt="0"/>
      <dgm:spPr/>
    </dgm:pt>
    <dgm:pt modelId="{F141F912-1729-4B51-8F4F-324C2A80A87D}" type="pres">
      <dgm:prSet presAssocID="{CD9BA6B0-A1DF-463F-AA18-C64DA696A225}" presName="rootText1" presStyleLbl="node0" presStyleIdx="0" presStyleCnt="1" custLinFactNeighborY="-63144">
        <dgm:presLayoutVars>
          <dgm:chPref val="3"/>
        </dgm:presLayoutVars>
      </dgm:prSet>
      <dgm:spPr/>
    </dgm:pt>
    <dgm:pt modelId="{4A300A90-F1FF-423D-8BF1-4CCDA8A013FE}" type="pres">
      <dgm:prSet presAssocID="{CD9BA6B0-A1DF-463F-AA18-C64DA696A225}" presName="rootConnector1" presStyleLbl="node1" presStyleIdx="0" presStyleCnt="0"/>
      <dgm:spPr/>
    </dgm:pt>
    <dgm:pt modelId="{0429AF51-EB1D-4C61-867D-BAD22230867D}" type="pres">
      <dgm:prSet presAssocID="{CD9BA6B0-A1DF-463F-AA18-C64DA696A225}" presName="hierChild2" presStyleCnt="0"/>
      <dgm:spPr/>
    </dgm:pt>
    <dgm:pt modelId="{D9320D6B-C4F5-4CD2-9C89-FEC5F50BF18A}" type="pres">
      <dgm:prSet presAssocID="{0D39A015-61BA-43B9-A59C-B4BA96325DDA}" presName="Name37" presStyleLbl="parChTrans1D2" presStyleIdx="0" presStyleCnt="3"/>
      <dgm:spPr/>
    </dgm:pt>
    <dgm:pt modelId="{43993AE6-6295-4C60-86D0-1DF8CBCF37A1}" type="pres">
      <dgm:prSet presAssocID="{DA088DA1-2BA0-400F-B952-CC01B0F031B8}" presName="hierRoot2" presStyleCnt="0">
        <dgm:presLayoutVars>
          <dgm:hierBranch val="init"/>
        </dgm:presLayoutVars>
      </dgm:prSet>
      <dgm:spPr/>
    </dgm:pt>
    <dgm:pt modelId="{8A69F554-D874-4293-BF9A-5136F5DEF5B6}" type="pres">
      <dgm:prSet presAssocID="{DA088DA1-2BA0-400F-B952-CC01B0F031B8}" presName="rootComposite" presStyleCnt="0"/>
      <dgm:spPr/>
    </dgm:pt>
    <dgm:pt modelId="{66236382-03A9-4150-A451-DBDEA1E0A079}" type="pres">
      <dgm:prSet presAssocID="{DA088DA1-2BA0-400F-B952-CC01B0F031B8}" presName="rootText" presStyleLbl="node2" presStyleIdx="0" presStyleCnt="3">
        <dgm:presLayoutVars>
          <dgm:chPref val="3"/>
        </dgm:presLayoutVars>
      </dgm:prSet>
      <dgm:spPr/>
    </dgm:pt>
    <dgm:pt modelId="{F9B9C261-4D67-4A67-B1E5-2C47DD9CA85D}" type="pres">
      <dgm:prSet presAssocID="{DA088DA1-2BA0-400F-B952-CC01B0F031B8}" presName="rootConnector" presStyleLbl="node2" presStyleIdx="0" presStyleCnt="3"/>
      <dgm:spPr/>
    </dgm:pt>
    <dgm:pt modelId="{9CD00299-0F01-4D02-9CA8-8FD148ADBD11}" type="pres">
      <dgm:prSet presAssocID="{DA088DA1-2BA0-400F-B952-CC01B0F031B8}" presName="hierChild4" presStyleCnt="0"/>
      <dgm:spPr/>
    </dgm:pt>
    <dgm:pt modelId="{A7040390-921B-47B7-A7EE-842ECBAC88FE}" type="pres">
      <dgm:prSet presAssocID="{DA088DA1-2BA0-400F-B952-CC01B0F031B8}" presName="hierChild5" presStyleCnt="0"/>
      <dgm:spPr/>
    </dgm:pt>
    <dgm:pt modelId="{CDE2536D-5DD9-4F58-A566-8A3EAF8619DE}" type="pres">
      <dgm:prSet presAssocID="{342823B3-508C-4D5A-9213-6640DB268499}" presName="Name37" presStyleLbl="parChTrans1D2" presStyleIdx="1" presStyleCnt="3"/>
      <dgm:spPr/>
    </dgm:pt>
    <dgm:pt modelId="{2E52F4CB-3A7A-475C-9A56-E5F7BD90D627}" type="pres">
      <dgm:prSet presAssocID="{4F8D88A0-2F71-48C4-8346-391AE762D7CD}" presName="hierRoot2" presStyleCnt="0">
        <dgm:presLayoutVars>
          <dgm:hierBranch val="init"/>
        </dgm:presLayoutVars>
      </dgm:prSet>
      <dgm:spPr/>
    </dgm:pt>
    <dgm:pt modelId="{AFC8D9BE-69B9-486B-B99B-59722EB5A763}" type="pres">
      <dgm:prSet presAssocID="{4F8D88A0-2F71-48C4-8346-391AE762D7CD}" presName="rootComposite" presStyleCnt="0"/>
      <dgm:spPr/>
    </dgm:pt>
    <dgm:pt modelId="{5AA1FA88-9D61-41F9-BBE6-F223F5DDB374}" type="pres">
      <dgm:prSet presAssocID="{4F8D88A0-2F71-48C4-8346-391AE762D7CD}" presName="rootText" presStyleLbl="node2" presStyleIdx="1" presStyleCnt="3">
        <dgm:presLayoutVars>
          <dgm:chPref val="3"/>
        </dgm:presLayoutVars>
      </dgm:prSet>
      <dgm:spPr/>
    </dgm:pt>
    <dgm:pt modelId="{E345ABDD-2D26-4697-A072-F95F43CC2D21}" type="pres">
      <dgm:prSet presAssocID="{4F8D88A0-2F71-48C4-8346-391AE762D7CD}" presName="rootConnector" presStyleLbl="node2" presStyleIdx="1" presStyleCnt="3"/>
      <dgm:spPr/>
    </dgm:pt>
    <dgm:pt modelId="{D5B3EDF1-498C-4114-A375-75DB659146C6}" type="pres">
      <dgm:prSet presAssocID="{4F8D88A0-2F71-48C4-8346-391AE762D7CD}" presName="hierChild4" presStyleCnt="0"/>
      <dgm:spPr/>
    </dgm:pt>
    <dgm:pt modelId="{43D9E3AA-BC68-43BB-8C55-79650798C922}" type="pres">
      <dgm:prSet presAssocID="{4F8D88A0-2F71-48C4-8346-391AE762D7CD}" presName="hierChild5" presStyleCnt="0"/>
      <dgm:spPr/>
    </dgm:pt>
    <dgm:pt modelId="{F06206BA-A66E-4A01-BE6B-75EBBC70C100}" type="pres">
      <dgm:prSet presAssocID="{1E4D6EAC-C470-4BA6-AE97-7D2457BAB715}" presName="Name37" presStyleLbl="parChTrans1D2" presStyleIdx="2" presStyleCnt="3"/>
      <dgm:spPr/>
    </dgm:pt>
    <dgm:pt modelId="{FD0C13B3-4D13-4AA2-B195-6AA2187D1427}" type="pres">
      <dgm:prSet presAssocID="{4FC1EFDE-DA98-425A-8BA9-92A65CC58016}" presName="hierRoot2" presStyleCnt="0">
        <dgm:presLayoutVars>
          <dgm:hierBranch val="init"/>
        </dgm:presLayoutVars>
      </dgm:prSet>
      <dgm:spPr/>
    </dgm:pt>
    <dgm:pt modelId="{4C706219-A684-4AE3-AA5A-4A2024AF172C}" type="pres">
      <dgm:prSet presAssocID="{4FC1EFDE-DA98-425A-8BA9-92A65CC58016}" presName="rootComposite" presStyleCnt="0"/>
      <dgm:spPr/>
    </dgm:pt>
    <dgm:pt modelId="{56FB6391-94FC-462F-83B8-D91AE8D2D110}" type="pres">
      <dgm:prSet presAssocID="{4FC1EFDE-DA98-425A-8BA9-92A65CC58016}" presName="rootText" presStyleLbl="node2" presStyleIdx="2" presStyleCnt="3">
        <dgm:presLayoutVars>
          <dgm:chPref val="3"/>
        </dgm:presLayoutVars>
      </dgm:prSet>
      <dgm:spPr/>
    </dgm:pt>
    <dgm:pt modelId="{F0BF53A3-3EA7-46A1-823C-2D206FB1570E}" type="pres">
      <dgm:prSet presAssocID="{4FC1EFDE-DA98-425A-8BA9-92A65CC58016}" presName="rootConnector" presStyleLbl="node2" presStyleIdx="2" presStyleCnt="3"/>
      <dgm:spPr/>
    </dgm:pt>
    <dgm:pt modelId="{79A38589-E7A3-4D65-B996-630937C44A14}" type="pres">
      <dgm:prSet presAssocID="{4FC1EFDE-DA98-425A-8BA9-92A65CC58016}" presName="hierChild4" presStyleCnt="0"/>
      <dgm:spPr/>
    </dgm:pt>
    <dgm:pt modelId="{63973D13-0E8D-4FEE-81D2-842FF284AF24}" type="pres">
      <dgm:prSet presAssocID="{4FC1EFDE-DA98-425A-8BA9-92A65CC58016}" presName="hierChild5" presStyleCnt="0"/>
      <dgm:spPr/>
    </dgm:pt>
    <dgm:pt modelId="{4777DF90-5C5B-4441-AA64-C6E3CF195789}" type="pres">
      <dgm:prSet presAssocID="{CD9BA6B0-A1DF-463F-AA18-C64DA696A225}" presName="hierChild3" presStyleCnt="0"/>
      <dgm:spPr/>
    </dgm:pt>
  </dgm:ptLst>
  <dgm:cxnLst>
    <dgm:cxn modelId="{76572B04-2741-4767-AE58-B87FBAB414BF}" type="presOf" srcId="{CD9BA6B0-A1DF-463F-AA18-C64DA696A225}" destId="{4A300A90-F1FF-423D-8BF1-4CCDA8A013FE}" srcOrd="1" destOrd="0" presId="urn:microsoft.com/office/officeart/2005/8/layout/orgChart1"/>
    <dgm:cxn modelId="{73229E0A-209E-4DA2-B7E7-AB394A881EC7}" type="presOf" srcId="{342823B3-508C-4D5A-9213-6640DB268499}" destId="{CDE2536D-5DD9-4F58-A566-8A3EAF8619DE}" srcOrd="0" destOrd="0" presId="urn:microsoft.com/office/officeart/2005/8/layout/orgChart1"/>
    <dgm:cxn modelId="{D01CC319-D7D6-4DEE-8BC6-67229586AEE8}" type="presOf" srcId="{4FC1EFDE-DA98-425A-8BA9-92A65CC58016}" destId="{F0BF53A3-3EA7-46A1-823C-2D206FB1570E}" srcOrd="1" destOrd="0" presId="urn:microsoft.com/office/officeart/2005/8/layout/orgChart1"/>
    <dgm:cxn modelId="{432E0D24-7738-4D0B-BF0F-B42C157C6508}" type="presOf" srcId="{DA088DA1-2BA0-400F-B952-CC01B0F031B8}" destId="{F9B9C261-4D67-4A67-B1E5-2C47DD9CA85D}" srcOrd="1" destOrd="0" presId="urn:microsoft.com/office/officeart/2005/8/layout/orgChart1"/>
    <dgm:cxn modelId="{DB9E4F34-3181-4E7E-87BA-6F56965DF9A0}" type="presOf" srcId="{4FC1EFDE-DA98-425A-8BA9-92A65CC58016}" destId="{56FB6391-94FC-462F-83B8-D91AE8D2D110}" srcOrd="0" destOrd="0" presId="urn:microsoft.com/office/officeart/2005/8/layout/orgChart1"/>
    <dgm:cxn modelId="{AE827234-722E-4A4D-A247-B24AFF032D19}" type="presOf" srcId="{CD9BA6B0-A1DF-463F-AA18-C64DA696A225}" destId="{F141F912-1729-4B51-8F4F-324C2A80A87D}" srcOrd="0" destOrd="0" presId="urn:microsoft.com/office/officeart/2005/8/layout/orgChart1"/>
    <dgm:cxn modelId="{9535BD37-7FF5-4005-A05D-ED5F150AEEF5}" srcId="{CD9BA6B0-A1DF-463F-AA18-C64DA696A225}" destId="{4FC1EFDE-DA98-425A-8BA9-92A65CC58016}" srcOrd="2" destOrd="0" parTransId="{1E4D6EAC-C470-4BA6-AE97-7D2457BAB715}" sibTransId="{09F17E00-7DCA-41E6-8B53-DCA328059FFE}"/>
    <dgm:cxn modelId="{6788ED44-29B8-4F29-A9A3-616CAA105214}" srcId="{A0F83C68-34C6-479C-8651-FC82745F5DA1}" destId="{CD9BA6B0-A1DF-463F-AA18-C64DA696A225}" srcOrd="0" destOrd="0" parTransId="{C4DB0ED0-5448-4CD6-91CE-EF192C9A12EF}" sibTransId="{12FCBD2E-7C2A-47F0-B8B8-6EA67E9B3287}"/>
    <dgm:cxn modelId="{AF664955-B992-41AA-8A1C-756E91F0DB14}" type="presOf" srcId="{4F8D88A0-2F71-48C4-8346-391AE762D7CD}" destId="{5AA1FA88-9D61-41F9-BBE6-F223F5DDB374}" srcOrd="0" destOrd="0" presId="urn:microsoft.com/office/officeart/2005/8/layout/orgChart1"/>
    <dgm:cxn modelId="{ECC04083-393B-4E56-9A04-145A2B1BBB38}" type="presOf" srcId="{0D39A015-61BA-43B9-A59C-B4BA96325DDA}" destId="{D9320D6B-C4F5-4CD2-9C89-FEC5F50BF18A}" srcOrd="0" destOrd="0" presId="urn:microsoft.com/office/officeart/2005/8/layout/orgChart1"/>
    <dgm:cxn modelId="{774CBDAE-5529-4A06-848C-10A028DC5A4B}" type="presOf" srcId="{4F8D88A0-2F71-48C4-8346-391AE762D7CD}" destId="{E345ABDD-2D26-4697-A072-F95F43CC2D21}" srcOrd="1" destOrd="0" presId="urn:microsoft.com/office/officeart/2005/8/layout/orgChart1"/>
    <dgm:cxn modelId="{C927D6B0-EE3E-444A-9E3C-67A98978C26D}" type="presOf" srcId="{1E4D6EAC-C470-4BA6-AE97-7D2457BAB715}" destId="{F06206BA-A66E-4A01-BE6B-75EBBC70C100}" srcOrd="0" destOrd="0" presId="urn:microsoft.com/office/officeart/2005/8/layout/orgChart1"/>
    <dgm:cxn modelId="{C68BCFBC-2DBD-4C12-A3E0-BCCC7BB6C046}" type="presOf" srcId="{DA088DA1-2BA0-400F-B952-CC01B0F031B8}" destId="{66236382-03A9-4150-A451-DBDEA1E0A079}" srcOrd="0" destOrd="0" presId="urn:microsoft.com/office/officeart/2005/8/layout/orgChart1"/>
    <dgm:cxn modelId="{AC724DC9-6527-46E7-822E-A88F42638FA3}" srcId="{CD9BA6B0-A1DF-463F-AA18-C64DA696A225}" destId="{DA088DA1-2BA0-400F-B952-CC01B0F031B8}" srcOrd="0" destOrd="0" parTransId="{0D39A015-61BA-43B9-A59C-B4BA96325DDA}" sibTransId="{2E45AF40-0158-4258-8046-B590EDC0D939}"/>
    <dgm:cxn modelId="{FAFB57DF-8715-4BD3-9B4D-6A37C81C1EF3}" srcId="{CD9BA6B0-A1DF-463F-AA18-C64DA696A225}" destId="{4F8D88A0-2F71-48C4-8346-391AE762D7CD}" srcOrd="1" destOrd="0" parTransId="{342823B3-508C-4D5A-9213-6640DB268499}" sibTransId="{2593966F-83ED-4F10-BB01-CE9029F254D6}"/>
    <dgm:cxn modelId="{F0A929F4-30EC-47AE-9AEC-7ACEC60277C9}" type="presOf" srcId="{A0F83C68-34C6-479C-8651-FC82745F5DA1}" destId="{557AE035-E045-4F54-AAEF-E3E45AD6378A}" srcOrd="0" destOrd="0" presId="urn:microsoft.com/office/officeart/2005/8/layout/orgChart1"/>
    <dgm:cxn modelId="{DE48F306-D8B5-438F-B068-38D8D278BAD4}" type="presParOf" srcId="{557AE035-E045-4F54-AAEF-E3E45AD6378A}" destId="{5482472A-405C-4D4C-99BE-E42DE4AF1441}" srcOrd="0" destOrd="0" presId="urn:microsoft.com/office/officeart/2005/8/layout/orgChart1"/>
    <dgm:cxn modelId="{BC749215-5D3A-4170-BE23-56B3FE5DCB89}" type="presParOf" srcId="{5482472A-405C-4D4C-99BE-E42DE4AF1441}" destId="{3772FAAD-0CE6-47C6-B84D-E0860FB56D44}" srcOrd="0" destOrd="0" presId="urn:microsoft.com/office/officeart/2005/8/layout/orgChart1"/>
    <dgm:cxn modelId="{287CB449-6CD3-4BC9-8A49-8E862C3654EE}" type="presParOf" srcId="{3772FAAD-0CE6-47C6-B84D-E0860FB56D44}" destId="{F141F912-1729-4B51-8F4F-324C2A80A87D}" srcOrd="0" destOrd="0" presId="urn:microsoft.com/office/officeart/2005/8/layout/orgChart1"/>
    <dgm:cxn modelId="{3945B371-9214-4634-AE76-1B54A5FE6BC7}" type="presParOf" srcId="{3772FAAD-0CE6-47C6-B84D-E0860FB56D44}" destId="{4A300A90-F1FF-423D-8BF1-4CCDA8A013FE}" srcOrd="1" destOrd="0" presId="urn:microsoft.com/office/officeart/2005/8/layout/orgChart1"/>
    <dgm:cxn modelId="{BC3BB8AA-F737-4BAA-A0FC-3EF3CA0A4B32}" type="presParOf" srcId="{5482472A-405C-4D4C-99BE-E42DE4AF1441}" destId="{0429AF51-EB1D-4C61-867D-BAD22230867D}" srcOrd="1" destOrd="0" presId="urn:microsoft.com/office/officeart/2005/8/layout/orgChart1"/>
    <dgm:cxn modelId="{32604398-1C13-44D6-8EEB-DEAFAF1EF760}" type="presParOf" srcId="{0429AF51-EB1D-4C61-867D-BAD22230867D}" destId="{D9320D6B-C4F5-4CD2-9C89-FEC5F50BF18A}" srcOrd="0" destOrd="0" presId="urn:microsoft.com/office/officeart/2005/8/layout/orgChart1"/>
    <dgm:cxn modelId="{C7B91C90-3DD3-4CC3-B80E-89113A039125}" type="presParOf" srcId="{0429AF51-EB1D-4C61-867D-BAD22230867D}" destId="{43993AE6-6295-4C60-86D0-1DF8CBCF37A1}" srcOrd="1" destOrd="0" presId="urn:microsoft.com/office/officeart/2005/8/layout/orgChart1"/>
    <dgm:cxn modelId="{75DFC7A3-F46E-45A1-AA9F-75C6E3664835}" type="presParOf" srcId="{43993AE6-6295-4C60-86D0-1DF8CBCF37A1}" destId="{8A69F554-D874-4293-BF9A-5136F5DEF5B6}" srcOrd="0" destOrd="0" presId="urn:microsoft.com/office/officeart/2005/8/layout/orgChart1"/>
    <dgm:cxn modelId="{204B9764-D13A-4519-8851-BCE2D9F93485}" type="presParOf" srcId="{8A69F554-D874-4293-BF9A-5136F5DEF5B6}" destId="{66236382-03A9-4150-A451-DBDEA1E0A079}" srcOrd="0" destOrd="0" presId="urn:microsoft.com/office/officeart/2005/8/layout/orgChart1"/>
    <dgm:cxn modelId="{9B6D110E-F249-4CFD-92F0-B5D2A2577913}" type="presParOf" srcId="{8A69F554-D874-4293-BF9A-5136F5DEF5B6}" destId="{F9B9C261-4D67-4A67-B1E5-2C47DD9CA85D}" srcOrd="1" destOrd="0" presId="urn:microsoft.com/office/officeart/2005/8/layout/orgChart1"/>
    <dgm:cxn modelId="{4F5556EE-871E-46DB-B032-4148F1E09360}" type="presParOf" srcId="{43993AE6-6295-4C60-86D0-1DF8CBCF37A1}" destId="{9CD00299-0F01-4D02-9CA8-8FD148ADBD11}" srcOrd="1" destOrd="0" presId="urn:microsoft.com/office/officeart/2005/8/layout/orgChart1"/>
    <dgm:cxn modelId="{49446779-165B-4A51-B95F-98D503996074}" type="presParOf" srcId="{43993AE6-6295-4C60-86D0-1DF8CBCF37A1}" destId="{A7040390-921B-47B7-A7EE-842ECBAC88FE}" srcOrd="2" destOrd="0" presId="urn:microsoft.com/office/officeart/2005/8/layout/orgChart1"/>
    <dgm:cxn modelId="{79F7C962-C8AE-4F42-8419-DC131283307A}" type="presParOf" srcId="{0429AF51-EB1D-4C61-867D-BAD22230867D}" destId="{CDE2536D-5DD9-4F58-A566-8A3EAF8619DE}" srcOrd="2" destOrd="0" presId="urn:microsoft.com/office/officeart/2005/8/layout/orgChart1"/>
    <dgm:cxn modelId="{EF08BAAF-C15D-4291-A003-AF03CE5A0B4D}" type="presParOf" srcId="{0429AF51-EB1D-4C61-867D-BAD22230867D}" destId="{2E52F4CB-3A7A-475C-9A56-E5F7BD90D627}" srcOrd="3" destOrd="0" presId="urn:microsoft.com/office/officeart/2005/8/layout/orgChart1"/>
    <dgm:cxn modelId="{2DB16C68-969F-4DB2-8ACC-DD1CC6B6E6FE}" type="presParOf" srcId="{2E52F4CB-3A7A-475C-9A56-E5F7BD90D627}" destId="{AFC8D9BE-69B9-486B-B99B-59722EB5A763}" srcOrd="0" destOrd="0" presId="urn:microsoft.com/office/officeart/2005/8/layout/orgChart1"/>
    <dgm:cxn modelId="{2C6BC7D4-146F-4E97-87DF-822ACE0C24F0}" type="presParOf" srcId="{AFC8D9BE-69B9-486B-B99B-59722EB5A763}" destId="{5AA1FA88-9D61-41F9-BBE6-F223F5DDB374}" srcOrd="0" destOrd="0" presId="urn:microsoft.com/office/officeart/2005/8/layout/orgChart1"/>
    <dgm:cxn modelId="{96998651-3EF7-4078-8FAD-58DA91A22762}" type="presParOf" srcId="{AFC8D9BE-69B9-486B-B99B-59722EB5A763}" destId="{E345ABDD-2D26-4697-A072-F95F43CC2D21}" srcOrd="1" destOrd="0" presId="urn:microsoft.com/office/officeart/2005/8/layout/orgChart1"/>
    <dgm:cxn modelId="{17F75BA6-F8D8-40C8-8FED-E3FB8106EDB5}" type="presParOf" srcId="{2E52F4CB-3A7A-475C-9A56-E5F7BD90D627}" destId="{D5B3EDF1-498C-4114-A375-75DB659146C6}" srcOrd="1" destOrd="0" presId="urn:microsoft.com/office/officeart/2005/8/layout/orgChart1"/>
    <dgm:cxn modelId="{9684F366-1E6D-462E-9466-6106C1557852}" type="presParOf" srcId="{2E52F4CB-3A7A-475C-9A56-E5F7BD90D627}" destId="{43D9E3AA-BC68-43BB-8C55-79650798C922}" srcOrd="2" destOrd="0" presId="urn:microsoft.com/office/officeart/2005/8/layout/orgChart1"/>
    <dgm:cxn modelId="{79B7F72B-4E7C-4C39-A8FD-88715B4611E5}" type="presParOf" srcId="{0429AF51-EB1D-4C61-867D-BAD22230867D}" destId="{F06206BA-A66E-4A01-BE6B-75EBBC70C100}" srcOrd="4" destOrd="0" presId="urn:microsoft.com/office/officeart/2005/8/layout/orgChart1"/>
    <dgm:cxn modelId="{4A5EF6A5-F134-4F3C-83BB-BB194FA3FBB1}" type="presParOf" srcId="{0429AF51-EB1D-4C61-867D-BAD22230867D}" destId="{FD0C13B3-4D13-4AA2-B195-6AA2187D1427}" srcOrd="5" destOrd="0" presId="urn:microsoft.com/office/officeart/2005/8/layout/orgChart1"/>
    <dgm:cxn modelId="{1AF26624-FF60-4E68-8949-203C88C708B6}" type="presParOf" srcId="{FD0C13B3-4D13-4AA2-B195-6AA2187D1427}" destId="{4C706219-A684-4AE3-AA5A-4A2024AF172C}" srcOrd="0" destOrd="0" presId="urn:microsoft.com/office/officeart/2005/8/layout/orgChart1"/>
    <dgm:cxn modelId="{088C064B-BBA0-4703-BD30-6F7B30C09FB3}" type="presParOf" srcId="{4C706219-A684-4AE3-AA5A-4A2024AF172C}" destId="{56FB6391-94FC-462F-83B8-D91AE8D2D110}" srcOrd="0" destOrd="0" presId="urn:microsoft.com/office/officeart/2005/8/layout/orgChart1"/>
    <dgm:cxn modelId="{956F4725-E99F-4B0A-9D29-79CE2135FCF9}" type="presParOf" srcId="{4C706219-A684-4AE3-AA5A-4A2024AF172C}" destId="{F0BF53A3-3EA7-46A1-823C-2D206FB1570E}" srcOrd="1" destOrd="0" presId="urn:microsoft.com/office/officeart/2005/8/layout/orgChart1"/>
    <dgm:cxn modelId="{EE71E372-3356-45C7-9665-5855F969851D}" type="presParOf" srcId="{FD0C13B3-4D13-4AA2-B195-6AA2187D1427}" destId="{79A38589-E7A3-4D65-B996-630937C44A14}" srcOrd="1" destOrd="0" presId="urn:microsoft.com/office/officeart/2005/8/layout/orgChart1"/>
    <dgm:cxn modelId="{5E880515-2A0C-4C5C-8A2F-D0F7AF3E9079}" type="presParOf" srcId="{FD0C13B3-4D13-4AA2-B195-6AA2187D1427}" destId="{63973D13-0E8D-4FEE-81D2-842FF284AF24}" srcOrd="2" destOrd="0" presId="urn:microsoft.com/office/officeart/2005/8/layout/orgChart1"/>
    <dgm:cxn modelId="{D53699AC-D78A-43FF-8C50-B8286ACB7986}" type="presParOf" srcId="{5482472A-405C-4D4C-99BE-E42DE4AF1441}" destId="{4777DF90-5C5B-4441-AA64-C6E3CF19578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A07F1C-A4D6-4BE5-B87B-2E1E0548976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F25ABA4C-E2B1-44D5-98B7-32C0EA32ED3F}">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cs typeface="Ali_K_Samik" pitchFamily="2" charset="-78"/>
            </a:rPr>
            <a:t>هةلَبذاردن</a:t>
          </a:r>
        </a:p>
      </dgm:t>
    </dgm:pt>
    <dgm:pt modelId="{70667D4B-C142-45DB-95FE-43DE1E89D337}" type="parTrans" cxnId="{3335FB12-458E-4824-8748-B16997548E5E}">
      <dgm:prSet/>
      <dgm:spPr/>
      <dgm:t>
        <a:bodyPr/>
        <a:lstStyle/>
        <a:p>
          <a:pPr rtl="1"/>
          <a:endParaRPr lang="ar-IQ"/>
        </a:p>
      </dgm:t>
    </dgm:pt>
    <dgm:pt modelId="{4E6A7C0A-983C-474E-A38C-1E45DEF51FED}" type="sibTrans" cxnId="{3335FB12-458E-4824-8748-B16997548E5E}">
      <dgm:prSet/>
      <dgm:spPr/>
      <dgm:t>
        <a:bodyPr/>
        <a:lstStyle/>
        <a:p>
          <a:pPr rtl="1"/>
          <a:endParaRPr lang="ar-IQ"/>
        </a:p>
      </dgm:t>
    </dgm:pt>
    <dgm:pt modelId="{4FA28553-DC7A-4118-A28C-158C9EAC557A}">
      <dgm:prSet phldrT="[Text]"/>
      <dgm:spPr/>
      <dgm:t>
        <a:bodyPr/>
        <a:lstStyle/>
        <a:p>
          <a:pPr rtl="1"/>
          <a:r>
            <a:rPr lang="ar-IQ" dirty="0">
              <a:cs typeface="Ali_K_Samik" pitchFamily="2" charset="-78"/>
            </a:rPr>
            <a:t>ئةرك و مافة</a:t>
          </a:r>
        </a:p>
      </dgm:t>
    </dgm:pt>
    <dgm:pt modelId="{F4C91A0E-3B88-4433-AFCF-14F4E1A488E6}" type="parTrans" cxnId="{A8B68D07-1A97-4F56-9CF8-E5239754BC7F}">
      <dgm:prSet/>
      <dgm:spPr/>
      <dgm:t>
        <a:bodyPr/>
        <a:lstStyle/>
        <a:p>
          <a:pPr rtl="1"/>
          <a:endParaRPr lang="ar-IQ"/>
        </a:p>
      </dgm:t>
    </dgm:pt>
    <dgm:pt modelId="{5D431254-5E45-4BBE-AE56-F2219784341F}" type="sibTrans" cxnId="{A8B68D07-1A97-4F56-9CF8-E5239754BC7F}">
      <dgm:prSet/>
      <dgm:spPr/>
      <dgm:t>
        <a:bodyPr/>
        <a:lstStyle/>
        <a:p>
          <a:pPr rtl="1"/>
          <a:endParaRPr lang="ar-IQ"/>
        </a:p>
      </dgm:t>
    </dgm:pt>
    <dgm:pt modelId="{AE9D6CFF-CC1C-4F76-95DB-C5917E5491E1}">
      <dgm:prSet phldrT="[Text]"/>
      <dgm:spPr/>
      <dgm:t>
        <a:bodyPr/>
        <a:lstStyle/>
        <a:p>
          <a:pPr rtl="1"/>
          <a:r>
            <a:rPr lang="ar-IQ" dirty="0">
              <a:cs typeface="Ali_K_Samik" pitchFamily="2" charset="-78"/>
            </a:rPr>
            <a:t>ئةركة</a:t>
          </a:r>
        </a:p>
      </dgm:t>
    </dgm:pt>
    <dgm:pt modelId="{71D586BB-288A-42D9-8F8B-2266DE5DD0A8}" type="parTrans" cxnId="{6E7C40F6-92E2-4E29-AF78-E36FF02F3875}">
      <dgm:prSet/>
      <dgm:spPr/>
      <dgm:t>
        <a:bodyPr/>
        <a:lstStyle/>
        <a:p>
          <a:pPr rtl="1"/>
          <a:endParaRPr lang="ar-IQ"/>
        </a:p>
      </dgm:t>
    </dgm:pt>
    <dgm:pt modelId="{17F344E9-5CA0-4257-B125-B452F03454CF}" type="sibTrans" cxnId="{6E7C40F6-92E2-4E29-AF78-E36FF02F3875}">
      <dgm:prSet/>
      <dgm:spPr/>
      <dgm:t>
        <a:bodyPr/>
        <a:lstStyle/>
        <a:p>
          <a:pPr rtl="1"/>
          <a:endParaRPr lang="ar-IQ"/>
        </a:p>
      </dgm:t>
    </dgm:pt>
    <dgm:pt modelId="{4B1D9499-F263-4227-BFB7-2688C91FE1A7}">
      <dgm:prSet phldrT="[Text]"/>
      <dgm:spPr/>
      <dgm:t>
        <a:bodyPr/>
        <a:lstStyle/>
        <a:p>
          <a:pPr rtl="1"/>
          <a:r>
            <a:rPr lang="ar-IQ" dirty="0">
              <a:cs typeface="Ali_K_Samik" pitchFamily="2" charset="-78"/>
            </a:rPr>
            <a:t>مافي كةسيية</a:t>
          </a:r>
        </a:p>
      </dgm:t>
    </dgm:pt>
    <dgm:pt modelId="{A6EB5E63-A94B-426C-BB6F-EEEB27AE81EE}" type="parTrans" cxnId="{903817CA-C149-40EA-8904-FAA086BDDF80}">
      <dgm:prSet/>
      <dgm:spPr/>
      <dgm:t>
        <a:bodyPr/>
        <a:lstStyle/>
        <a:p>
          <a:pPr rtl="1"/>
          <a:endParaRPr lang="ar-IQ"/>
        </a:p>
      </dgm:t>
    </dgm:pt>
    <dgm:pt modelId="{41CCC259-FD43-480F-9F31-95758AF84C88}" type="sibTrans" cxnId="{903817CA-C149-40EA-8904-FAA086BDDF80}">
      <dgm:prSet/>
      <dgm:spPr/>
      <dgm:t>
        <a:bodyPr/>
        <a:lstStyle/>
        <a:p>
          <a:pPr rtl="1"/>
          <a:endParaRPr lang="ar-IQ"/>
        </a:p>
      </dgm:t>
    </dgm:pt>
    <dgm:pt modelId="{2FF7589D-AF3D-430A-B4B5-760F54B688BE}" type="pres">
      <dgm:prSet presAssocID="{EDA07F1C-A4D6-4BE5-B87B-2E1E05489767}" presName="hierChild1" presStyleCnt="0">
        <dgm:presLayoutVars>
          <dgm:orgChart val="1"/>
          <dgm:chPref val="1"/>
          <dgm:dir/>
          <dgm:animOne val="branch"/>
          <dgm:animLvl val="lvl"/>
          <dgm:resizeHandles/>
        </dgm:presLayoutVars>
      </dgm:prSet>
      <dgm:spPr/>
    </dgm:pt>
    <dgm:pt modelId="{341F093E-15FC-4409-8478-24FE2354DB5C}" type="pres">
      <dgm:prSet presAssocID="{F25ABA4C-E2B1-44D5-98B7-32C0EA32ED3F}" presName="hierRoot1" presStyleCnt="0">
        <dgm:presLayoutVars>
          <dgm:hierBranch val="init"/>
        </dgm:presLayoutVars>
      </dgm:prSet>
      <dgm:spPr/>
    </dgm:pt>
    <dgm:pt modelId="{340EB90B-DEAF-4444-B894-F2F42A4CD520}" type="pres">
      <dgm:prSet presAssocID="{F25ABA4C-E2B1-44D5-98B7-32C0EA32ED3F}" presName="rootComposite1" presStyleCnt="0"/>
      <dgm:spPr/>
    </dgm:pt>
    <dgm:pt modelId="{DBD4AA1E-4280-4CBB-BA0E-DDAC2B3BFF4A}" type="pres">
      <dgm:prSet presAssocID="{F25ABA4C-E2B1-44D5-98B7-32C0EA32ED3F}" presName="rootText1" presStyleLbl="node0" presStyleIdx="0" presStyleCnt="1">
        <dgm:presLayoutVars>
          <dgm:chPref val="3"/>
        </dgm:presLayoutVars>
      </dgm:prSet>
      <dgm:spPr/>
    </dgm:pt>
    <dgm:pt modelId="{84CA9C8D-6B30-492C-AA65-15C42F82071A}" type="pres">
      <dgm:prSet presAssocID="{F25ABA4C-E2B1-44D5-98B7-32C0EA32ED3F}" presName="rootConnector1" presStyleLbl="node1" presStyleIdx="0" presStyleCnt="0"/>
      <dgm:spPr/>
    </dgm:pt>
    <dgm:pt modelId="{04AF4911-C45D-4A0A-B6BC-1B89BA09FA78}" type="pres">
      <dgm:prSet presAssocID="{F25ABA4C-E2B1-44D5-98B7-32C0EA32ED3F}" presName="hierChild2" presStyleCnt="0"/>
      <dgm:spPr/>
    </dgm:pt>
    <dgm:pt modelId="{CD59DC83-7E24-4CEA-B723-C60AD1E49390}" type="pres">
      <dgm:prSet presAssocID="{F4C91A0E-3B88-4433-AFCF-14F4E1A488E6}" presName="Name37" presStyleLbl="parChTrans1D2" presStyleIdx="0" presStyleCnt="3"/>
      <dgm:spPr/>
    </dgm:pt>
    <dgm:pt modelId="{C68D9DD0-030E-4241-BD96-2E32D4F5C1DE}" type="pres">
      <dgm:prSet presAssocID="{4FA28553-DC7A-4118-A28C-158C9EAC557A}" presName="hierRoot2" presStyleCnt="0">
        <dgm:presLayoutVars>
          <dgm:hierBranch val="init"/>
        </dgm:presLayoutVars>
      </dgm:prSet>
      <dgm:spPr/>
    </dgm:pt>
    <dgm:pt modelId="{D2B0874F-78EC-4A38-9336-F809C8144F95}" type="pres">
      <dgm:prSet presAssocID="{4FA28553-DC7A-4118-A28C-158C9EAC557A}" presName="rootComposite" presStyleCnt="0"/>
      <dgm:spPr/>
    </dgm:pt>
    <dgm:pt modelId="{76273DB6-7117-46CC-A989-07D4B63A883F}" type="pres">
      <dgm:prSet presAssocID="{4FA28553-DC7A-4118-A28C-158C9EAC557A}" presName="rootText" presStyleLbl="node2" presStyleIdx="0" presStyleCnt="3" custLinFactNeighborX="3170" custLinFactNeighborY="-2866">
        <dgm:presLayoutVars>
          <dgm:chPref val="3"/>
        </dgm:presLayoutVars>
      </dgm:prSet>
      <dgm:spPr/>
    </dgm:pt>
    <dgm:pt modelId="{E11143F4-075D-42F9-B215-1CC109593AA4}" type="pres">
      <dgm:prSet presAssocID="{4FA28553-DC7A-4118-A28C-158C9EAC557A}" presName="rootConnector" presStyleLbl="node2" presStyleIdx="0" presStyleCnt="3"/>
      <dgm:spPr/>
    </dgm:pt>
    <dgm:pt modelId="{DEE1073C-33BC-48C1-B11C-E94E48490978}" type="pres">
      <dgm:prSet presAssocID="{4FA28553-DC7A-4118-A28C-158C9EAC557A}" presName="hierChild4" presStyleCnt="0"/>
      <dgm:spPr/>
    </dgm:pt>
    <dgm:pt modelId="{35F00EAD-B6FB-4BD4-88F5-2F3A2DC2E4E0}" type="pres">
      <dgm:prSet presAssocID="{4FA28553-DC7A-4118-A28C-158C9EAC557A}" presName="hierChild5" presStyleCnt="0"/>
      <dgm:spPr/>
    </dgm:pt>
    <dgm:pt modelId="{BC362FE0-459C-4D93-AE0D-AC2D1E432B7C}" type="pres">
      <dgm:prSet presAssocID="{71D586BB-288A-42D9-8F8B-2266DE5DD0A8}" presName="Name37" presStyleLbl="parChTrans1D2" presStyleIdx="1" presStyleCnt="3"/>
      <dgm:spPr/>
    </dgm:pt>
    <dgm:pt modelId="{D17FF120-278F-4E28-8F92-78A97694D143}" type="pres">
      <dgm:prSet presAssocID="{AE9D6CFF-CC1C-4F76-95DB-C5917E5491E1}" presName="hierRoot2" presStyleCnt="0">
        <dgm:presLayoutVars>
          <dgm:hierBranch val="init"/>
        </dgm:presLayoutVars>
      </dgm:prSet>
      <dgm:spPr/>
    </dgm:pt>
    <dgm:pt modelId="{7C3D22E6-040A-4D13-A89B-9FF5F1EA871C}" type="pres">
      <dgm:prSet presAssocID="{AE9D6CFF-CC1C-4F76-95DB-C5917E5491E1}" presName="rootComposite" presStyleCnt="0"/>
      <dgm:spPr/>
    </dgm:pt>
    <dgm:pt modelId="{F553F3AC-71E5-4F47-AFDF-DC43F16130C5}" type="pres">
      <dgm:prSet presAssocID="{AE9D6CFF-CC1C-4F76-95DB-C5917E5491E1}" presName="rootText" presStyleLbl="node2" presStyleIdx="1" presStyleCnt="3">
        <dgm:presLayoutVars>
          <dgm:chPref val="3"/>
        </dgm:presLayoutVars>
      </dgm:prSet>
      <dgm:spPr/>
    </dgm:pt>
    <dgm:pt modelId="{CCE16291-A0AF-4D19-8AA7-4FE1A9C26384}" type="pres">
      <dgm:prSet presAssocID="{AE9D6CFF-CC1C-4F76-95DB-C5917E5491E1}" presName="rootConnector" presStyleLbl="node2" presStyleIdx="1" presStyleCnt="3"/>
      <dgm:spPr/>
    </dgm:pt>
    <dgm:pt modelId="{B4927CB1-C830-4047-BE99-C4F159F904ED}" type="pres">
      <dgm:prSet presAssocID="{AE9D6CFF-CC1C-4F76-95DB-C5917E5491E1}" presName="hierChild4" presStyleCnt="0"/>
      <dgm:spPr/>
    </dgm:pt>
    <dgm:pt modelId="{27A4E885-49D4-4BC7-8CB1-F008DD82A4B2}" type="pres">
      <dgm:prSet presAssocID="{AE9D6CFF-CC1C-4F76-95DB-C5917E5491E1}" presName="hierChild5" presStyleCnt="0"/>
      <dgm:spPr/>
    </dgm:pt>
    <dgm:pt modelId="{D9CEACBB-42AA-42FD-9CA1-0CD4A65028C7}" type="pres">
      <dgm:prSet presAssocID="{A6EB5E63-A94B-426C-BB6F-EEEB27AE81EE}" presName="Name37" presStyleLbl="parChTrans1D2" presStyleIdx="2" presStyleCnt="3"/>
      <dgm:spPr/>
    </dgm:pt>
    <dgm:pt modelId="{0E19A57E-E414-4165-A8BE-AAD193616114}" type="pres">
      <dgm:prSet presAssocID="{4B1D9499-F263-4227-BFB7-2688C91FE1A7}" presName="hierRoot2" presStyleCnt="0">
        <dgm:presLayoutVars>
          <dgm:hierBranch val="init"/>
        </dgm:presLayoutVars>
      </dgm:prSet>
      <dgm:spPr/>
    </dgm:pt>
    <dgm:pt modelId="{1FBED1E5-0297-4E4C-A8D9-4E9C1795DF31}" type="pres">
      <dgm:prSet presAssocID="{4B1D9499-F263-4227-BFB7-2688C91FE1A7}" presName="rootComposite" presStyleCnt="0"/>
      <dgm:spPr/>
    </dgm:pt>
    <dgm:pt modelId="{BE8F475E-9F74-431A-8C19-D7F6198F22A4}" type="pres">
      <dgm:prSet presAssocID="{4B1D9499-F263-4227-BFB7-2688C91FE1A7}" presName="rootText" presStyleLbl="node2" presStyleIdx="2" presStyleCnt="3">
        <dgm:presLayoutVars>
          <dgm:chPref val="3"/>
        </dgm:presLayoutVars>
      </dgm:prSet>
      <dgm:spPr/>
    </dgm:pt>
    <dgm:pt modelId="{09E25560-3D66-43E4-81DA-25ED7506E913}" type="pres">
      <dgm:prSet presAssocID="{4B1D9499-F263-4227-BFB7-2688C91FE1A7}" presName="rootConnector" presStyleLbl="node2" presStyleIdx="2" presStyleCnt="3"/>
      <dgm:spPr/>
    </dgm:pt>
    <dgm:pt modelId="{DC6D5BEC-BABF-458D-9D0F-BA6D1165B406}" type="pres">
      <dgm:prSet presAssocID="{4B1D9499-F263-4227-BFB7-2688C91FE1A7}" presName="hierChild4" presStyleCnt="0"/>
      <dgm:spPr/>
    </dgm:pt>
    <dgm:pt modelId="{3478562A-D47F-45C7-9D30-253A0DE42F2E}" type="pres">
      <dgm:prSet presAssocID="{4B1D9499-F263-4227-BFB7-2688C91FE1A7}" presName="hierChild5" presStyleCnt="0"/>
      <dgm:spPr/>
    </dgm:pt>
    <dgm:pt modelId="{441D1590-E16A-496D-9EC7-FE429124D301}" type="pres">
      <dgm:prSet presAssocID="{F25ABA4C-E2B1-44D5-98B7-32C0EA32ED3F}" presName="hierChild3" presStyleCnt="0"/>
      <dgm:spPr/>
    </dgm:pt>
  </dgm:ptLst>
  <dgm:cxnLst>
    <dgm:cxn modelId="{A8B68D07-1A97-4F56-9CF8-E5239754BC7F}" srcId="{F25ABA4C-E2B1-44D5-98B7-32C0EA32ED3F}" destId="{4FA28553-DC7A-4118-A28C-158C9EAC557A}" srcOrd="0" destOrd="0" parTransId="{F4C91A0E-3B88-4433-AFCF-14F4E1A488E6}" sibTransId="{5D431254-5E45-4BBE-AE56-F2219784341F}"/>
    <dgm:cxn modelId="{3335FB12-458E-4824-8748-B16997548E5E}" srcId="{EDA07F1C-A4D6-4BE5-B87B-2E1E05489767}" destId="{F25ABA4C-E2B1-44D5-98B7-32C0EA32ED3F}" srcOrd="0" destOrd="0" parTransId="{70667D4B-C142-45DB-95FE-43DE1E89D337}" sibTransId="{4E6A7C0A-983C-474E-A38C-1E45DEF51FED}"/>
    <dgm:cxn modelId="{FA092F33-7A4C-46C8-8E2E-B34837A4444C}" type="presOf" srcId="{AE9D6CFF-CC1C-4F76-95DB-C5917E5491E1}" destId="{F553F3AC-71E5-4F47-AFDF-DC43F16130C5}" srcOrd="0" destOrd="0" presId="urn:microsoft.com/office/officeart/2005/8/layout/orgChart1"/>
    <dgm:cxn modelId="{AF2A8A3B-3647-49A9-92B1-058424503DC1}" type="presOf" srcId="{71D586BB-288A-42D9-8F8B-2266DE5DD0A8}" destId="{BC362FE0-459C-4D93-AE0D-AC2D1E432B7C}" srcOrd="0" destOrd="0" presId="urn:microsoft.com/office/officeart/2005/8/layout/orgChart1"/>
    <dgm:cxn modelId="{2CB1D93C-1F49-4E8D-9C7E-C4A60A0CDB5E}" type="presOf" srcId="{4B1D9499-F263-4227-BFB7-2688C91FE1A7}" destId="{09E25560-3D66-43E4-81DA-25ED7506E913}" srcOrd="1" destOrd="0" presId="urn:microsoft.com/office/officeart/2005/8/layout/orgChart1"/>
    <dgm:cxn modelId="{050BFE62-EA81-4037-8CA3-EDC412CF028F}" type="presOf" srcId="{AE9D6CFF-CC1C-4F76-95DB-C5917E5491E1}" destId="{CCE16291-A0AF-4D19-8AA7-4FE1A9C26384}" srcOrd="1" destOrd="0" presId="urn:microsoft.com/office/officeart/2005/8/layout/orgChart1"/>
    <dgm:cxn modelId="{5F481478-7DAC-4D78-A651-CCAC271175DA}" type="presOf" srcId="{F25ABA4C-E2B1-44D5-98B7-32C0EA32ED3F}" destId="{DBD4AA1E-4280-4CBB-BA0E-DDAC2B3BFF4A}" srcOrd="0" destOrd="0" presId="urn:microsoft.com/office/officeart/2005/8/layout/orgChart1"/>
    <dgm:cxn modelId="{60263183-C773-447A-A3EE-2D7B208B8B60}" type="presOf" srcId="{4B1D9499-F263-4227-BFB7-2688C91FE1A7}" destId="{BE8F475E-9F74-431A-8C19-D7F6198F22A4}" srcOrd="0" destOrd="0" presId="urn:microsoft.com/office/officeart/2005/8/layout/orgChart1"/>
    <dgm:cxn modelId="{98573F95-828B-4B75-9D42-4646AE8EF602}" type="presOf" srcId="{F4C91A0E-3B88-4433-AFCF-14F4E1A488E6}" destId="{CD59DC83-7E24-4CEA-B723-C60AD1E49390}" srcOrd="0" destOrd="0" presId="urn:microsoft.com/office/officeart/2005/8/layout/orgChart1"/>
    <dgm:cxn modelId="{0310C1A1-A8C9-4283-983C-1BF9035D5BDB}" type="presOf" srcId="{4FA28553-DC7A-4118-A28C-158C9EAC557A}" destId="{76273DB6-7117-46CC-A989-07D4B63A883F}" srcOrd="0" destOrd="0" presId="urn:microsoft.com/office/officeart/2005/8/layout/orgChart1"/>
    <dgm:cxn modelId="{633D99B5-7F04-4811-89C6-6795E49B2699}" type="presOf" srcId="{F25ABA4C-E2B1-44D5-98B7-32C0EA32ED3F}" destId="{84CA9C8D-6B30-492C-AA65-15C42F82071A}" srcOrd="1" destOrd="0" presId="urn:microsoft.com/office/officeart/2005/8/layout/orgChart1"/>
    <dgm:cxn modelId="{903817CA-C149-40EA-8904-FAA086BDDF80}" srcId="{F25ABA4C-E2B1-44D5-98B7-32C0EA32ED3F}" destId="{4B1D9499-F263-4227-BFB7-2688C91FE1A7}" srcOrd="2" destOrd="0" parTransId="{A6EB5E63-A94B-426C-BB6F-EEEB27AE81EE}" sibTransId="{41CCC259-FD43-480F-9F31-95758AF84C88}"/>
    <dgm:cxn modelId="{D52E13D6-E845-45E0-B909-D3701E402EAC}" type="presOf" srcId="{EDA07F1C-A4D6-4BE5-B87B-2E1E05489767}" destId="{2FF7589D-AF3D-430A-B4B5-760F54B688BE}" srcOrd="0" destOrd="0" presId="urn:microsoft.com/office/officeart/2005/8/layout/orgChart1"/>
    <dgm:cxn modelId="{DF1BE3DC-94C1-44B6-A058-52660C68AFDA}" type="presOf" srcId="{4FA28553-DC7A-4118-A28C-158C9EAC557A}" destId="{E11143F4-075D-42F9-B215-1CC109593AA4}" srcOrd="1" destOrd="0" presId="urn:microsoft.com/office/officeart/2005/8/layout/orgChart1"/>
    <dgm:cxn modelId="{FBEA7AF5-E672-419A-AC47-F8E3C993492F}" type="presOf" srcId="{A6EB5E63-A94B-426C-BB6F-EEEB27AE81EE}" destId="{D9CEACBB-42AA-42FD-9CA1-0CD4A65028C7}" srcOrd="0" destOrd="0" presId="urn:microsoft.com/office/officeart/2005/8/layout/orgChart1"/>
    <dgm:cxn modelId="{6E7C40F6-92E2-4E29-AF78-E36FF02F3875}" srcId="{F25ABA4C-E2B1-44D5-98B7-32C0EA32ED3F}" destId="{AE9D6CFF-CC1C-4F76-95DB-C5917E5491E1}" srcOrd="1" destOrd="0" parTransId="{71D586BB-288A-42D9-8F8B-2266DE5DD0A8}" sibTransId="{17F344E9-5CA0-4257-B125-B452F03454CF}"/>
    <dgm:cxn modelId="{B3407036-5253-4B50-992A-79FD360BAE06}" type="presParOf" srcId="{2FF7589D-AF3D-430A-B4B5-760F54B688BE}" destId="{341F093E-15FC-4409-8478-24FE2354DB5C}" srcOrd="0" destOrd="0" presId="urn:microsoft.com/office/officeart/2005/8/layout/orgChart1"/>
    <dgm:cxn modelId="{7E2BFEBC-8540-466E-8DC8-BB17853F64A5}" type="presParOf" srcId="{341F093E-15FC-4409-8478-24FE2354DB5C}" destId="{340EB90B-DEAF-4444-B894-F2F42A4CD520}" srcOrd="0" destOrd="0" presId="urn:microsoft.com/office/officeart/2005/8/layout/orgChart1"/>
    <dgm:cxn modelId="{02382BA5-EE86-4CA2-B87B-EED98BCBBE08}" type="presParOf" srcId="{340EB90B-DEAF-4444-B894-F2F42A4CD520}" destId="{DBD4AA1E-4280-4CBB-BA0E-DDAC2B3BFF4A}" srcOrd="0" destOrd="0" presId="urn:microsoft.com/office/officeart/2005/8/layout/orgChart1"/>
    <dgm:cxn modelId="{6A2B8303-9AAC-4F70-A36D-211027EA3559}" type="presParOf" srcId="{340EB90B-DEAF-4444-B894-F2F42A4CD520}" destId="{84CA9C8D-6B30-492C-AA65-15C42F82071A}" srcOrd="1" destOrd="0" presId="urn:microsoft.com/office/officeart/2005/8/layout/orgChart1"/>
    <dgm:cxn modelId="{E686A2FA-DFA9-435C-957F-A978D3089DFD}" type="presParOf" srcId="{341F093E-15FC-4409-8478-24FE2354DB5C}" destId="{04AF4911-C45D-4A0A-B6BC-1B89BA09FA78}" srcOrd="1" destOrd="0" presId="urn:microsoft.com/office/officeart/2005/8/layout/orgChart1"/>
    <dgm:cxn modelId="{EA56EEC4-7828-441F-8B6D-73FE2D2F512C}" type="presParOf" srcId="{04AF4911-C45D-4A0A-B6BC-1B89BA09FA78}" destId="{CD59DC83-7E24-4CEA-B723-C60AD1E49390}" srcOrd="0" destOrd="0" presId="urn:microsoft.com/office/officeart/2005/8/layout/orgChart1"/>
    <dgm:cxn modelId="{20538BE4-58A8-4BB9-B088-4717AB18D78A}" type="presParOf" srcId="{04AF4911-C45D-4A0A-B6BC-1B89BA09FA78}" destId="{C68D9DD0-030E-4241-BD96-2E32D4F5C1DE}" srcOrd="1" destOrd="0" presId="urn:microsoft.com/office/officeart/2005/8/layout/orgChart1"/>
    <dgm:cxn modelId="{DBC05585-A028-493A-B883-03B06B2F165D}" type="presParOf" srcId="{C68D9DD0-030E-4241-BD96-2E32D4F5C1DE}" destId="{D2B0874F-78EC-4A38-9336-F809C8144F95}" srcOrd="0" destOrd="0" presId="urn:microsoft.com/office/officeart/2005/8/layout/orgChart1"/>
    <dgm:cxn modelId="{36FEFD4B-D35C-4821-AEC1-551DAFC05BE3}" type="presParOf" srcId="{D2B0874F-78EC-4A38-9336-F809C8144F95}" destId="{76273DB6-7117-46CC-A989-07D4B63A883F}" srcOrd="0" destOrd="0" presId="urn:microsoft.com/office/officeart/2005/8/layout/orgChart1"/>
    <dgm:cxn modelId="{4EFBFD0B-8D71-4CAB-9B7A-039A8FC47477}" type="presParOf" srcId="{D2B0874F-78EC-4A38-9336-F809C8144F95}" destId="{E11143F4-075D-42F9-B215-1CC109593AA4}" srcOrd="1" destOrd="0" presId="urn:microsoft.com/office/officeart/2005/8/layout/orgChart1"/>
    <dgm:cxn modelId="{4983F92A-492A-4000-967A-CE4AD7FB94C3}" type="presParOf" srcId="{C68D9DD0-030E-4241-BD96-2E32D4F5C1DE}" destId="{DEE1073C-33BC-48C1-B11C-E94E48490978}" srcOrd="1" destOrd="0" presId="urn:microsoft.com/office/officeart/2005/8/layout/orgChart1"/>
    <dgm:cxn modelId="{3A853913-13C8-4A45-81A0-F9A078CC6415}" type="presParOf" srcId="{C68D9DD0-030E-4241-BD96-2E32D4F5C1DE}" destId="{35F00EAD-B6FB-4BD4-88F5-2F3A2DC2E4E0}" srcOrd="2" destOrd="0" presId="urn:microsoft.com/office/officeart/2005/8/layout/orgChart1"/>
    <dgm:cxn modelId="{695B23ED-BE59-41B4-B7D1-D8D0B6148FDB}" type="presParOf" srcId="{04AF4911-C45D-4A0A-B6BC-1B89BA09FA78}" destId="{BC362FE0-459C-4D93-AE0D-AC2D1E432B7C}" srcOrd="2" destOrd="0" presId="urn:microsoft.com/office/officeart/2005/8/layout/orgChart1"/>
    <dgm:cxn modelId="{C514DFFB-93E7-470E-9080-EE8EB94C632B}" type="presParOf" srcId="{04AF4911-C45D-4A0A-B6BC-1B89BA09FA78}" destId="{D17FF120-278F-4E28-8F92-78A97694D143}" srcOrd="3" destOrd="0" presId="urn:microsoft.com/office/officeart/2005/8/layout/orgChart1"/>
    <dgm:cxn modelId="{E6E4C5AF-3C41-4874-98E4-53232CBAB8F1}" type="presParOf" srcId="{D17FF120-278F-4E28-8F92-78A97694D143}" destId="{7C3D22E6-040A-4D13-A89B-9FF5F1EA871C}" srcOrd="0" destOrd="0" presId="urn:microsoft.com/office/officeart/2005/8/layout/orgChart1"/>
    <dgm:cxn modelId="{9456BD82-0E67-4FD9-BF07-2EF13C3EDAE9}" type="presParOf" srcId="{7C3D22E6-040A-4D13-A89B-9FF5F1EA871C}" destId="{F553F3AC-71E5-4F47-AFDF-DC43F16130C5}" srcOrd="0" destOrd="0" presId="urn:microsoft.com/office/officeart/2005/8/layout/orgChart1"/>
    <dgm:cxn modelId="{F8C4890F-E386-443C-99D9-684B2A091683}" type="presParOf" srcId="{7C3D22E6-040A-4D13-A89B-9FF5F1EA871C}" destId="{CCE16291-A0AF-4D19-8AA7-4FE1A9C26384}" srcOrd="1" destOrd="0" presId="urn:microsoft.com/office/officeart/2005/8/layout/orgChart1"/>
    <dgm:cxn modelId="{479F0803-3849-419A-ADC8-3E1300B4B209}" type="presParOf" srcId="{D17FF120-278F-4E28-8F92-78A97694D143}" destId="{B4927CB1-C830-4047-BE99-C4F159F904ED}" srcOrd="1" destOrd="0" presId="urn:microsoft.com/office/officeart/2005/8/layout/orgChart1"/>
    <dgm:cxn modelId="{51F34E7B-893B-477C-8C06-E9469DB0CA54}" type="presParOf" srcId="{D17FF120-278F-4E28-8F92-78A97694D143}" destId="{27A4E885-49D4-4BC7-8CB1-F008DD82A4B2}" srcOrd="2" destOrd="0" presId="urn:microsoft.com/office/officeart/2005/8/layout/orgChart1"/>
    <dgm:cxn modelId="{B53B0700-8A66-4447-89EB-CD1ACF4EDA61}" type="presParOf" srcId="{04AF4911-C45D-4A0A-B6BC-1B89BA09FA78}" destId="{D9CEACBB-42AA-42FD-9CA1-0CD4A65028C7}" srcOrd="4" destOrd="0" presId="urn:microsoft.com/office/officeart/2005/8/layout/orgChart1"/>
    <dgm:cxn modelId="{64217EE4-E403-471B-BB3E-C06EE1710543}" type="presParOf" srcId="{04AF4911-C45D-4A0A-B6BC-1B89BA09FA78}" destId="{0E19A57E-E414-4165-A8BE-AAD193616114}" srcOrd="5" destOrd="0" presId="urn:microsoft.com/office/officeart/2005/8/layout/orgChart1"/>
    <dgm:cxn modelId="{11B92429-35E8-4CB3-A94A-67B2AA6AEBE9}" type="presParOf" srcId="{0E19A57E-E414-4165-A8BE-AAD193616114}" destId="{1FBED1E5-0297-4E4C-A8D9-4E9C1795DF31}" srcOrd="0" destOrd="0" presId="urn:microsoft.com/office/officeart/2005/8/layout/orgChart1"/>
    <dgm:cxn modelId="{C2D57F91-5BD8-489F-A8B1-477871C6FA00}" type="presParOf" srcId="{1FBED1E5-0297-4E4C-A8D9-4E9C1795DF31}" destId="{BE8F475E-9F74-431A-8C19-D7F6198F22A4}" srcOrd="0" destOrd="0" presId="urn:microsoft.com/office/officeart/2005/8/layout/orgChart1"/>
    <dgm:cxn modelId="{D5E84921-0044-45A7-9E83-3717E33ADA76}" type="presParOf" srcId="{1FBED1E5-0297-4E4C-A8D9-4E9C1795DF31}" destId="{09E25560-3D66-43E4-81DA-25ED7506E913}" srcOrd="1" destOrd="0" presId="urn:microsoft.com/office/officeart/2005/8/layout/orgChart1"/>
    <dgm:cxn modelId="{1690AEE1-0838-4EBF-804C-7035FFCDFB34}" type="presParOf" srcId="{0E19A57E-E414-4165-A8BE-AAD193616114}" destId="{DC6D5BEC-BABF-458D-9D0F-BA6D1165B406}" srcOrd="1" destOrd="0" presId="urn:microsoft.com/office/officeart/2005/8/layout/orgChart1"/>
    <dgm:cxn modelId="{9447A849-0042-485B-96B1-823358EA5265}" type="presParOf" srcId="{0E19A57E-E414-4165-A8BE-AAD193616114}" destId="{3478562A-D47F-45C7-9D30-253A0DE42F2E}" srcOrd="2" destOrd="0" presId="urn:microsoft.com/office/officeart/2005/8/layout/orgChart1"/>
    <dgm:cxn modelId="{65A4C1A9-ED33-4527-A019-5CEE133CFD17}" type="presParOf" srcId="{341F093E-15FC-4409-8478-24FE2354DB5C}" destId="{441D1590-E16A-496D-9EC7-FE429124D3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69C9-1C2C-4E06-9E65-48B8498F02BA}">
      <dsp:nvSpPr>
        <dsp:cNvPr id="0" name=""/>
        <dsp:cNvSpPr/>
      </dsp:nvSpPr>
      <dsp:spPr>
        <a:xfrm>
          <a:off x="4343400" y="1761491"/>
          <a:ext cx="3323188" cy="288375"/>
        </a:xfrm>
        <a:custGeom>
          <a:avLst/>
          <a:gdLst/>
          <a:ahLst/>
          <a:cxnLst/>
          <a:rect l="0" t="0" r="0" b="0"/>
          <a:pathLst>
            <a:path>
              <a:moveTo>
                <a:pt x="0" y="0"/>
              </a:moveTo>
              <a:lnTo>
                <a:pt x="0" y="144187"/>
              </a:lnTo>
              <a:lnTo>
                <a:pt x="3323188" y="144187"/>
              </a:lnTo>
              <a:lnTo>
                <a:pt x="3323188"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9D65D-025E-46F2-AA76-AFFED07947D9}">
      <dsp:nvSpPr>
        <dsp:cNvPr id="0" name=""/>
        <dsp:cNvSpPr/>
      </dsp:nvSpPr>
      <dsp:spPr>
        <a:xfrm>
          <a:off x="4343400" y="1761491"/>
          <a:ext cx="1333855" cy="288375"/>
        </a:xfrm>
        <a:custGeom>
          <a:avLst/>
          <a:gdLst/>
          <a:ahLst/>
          <a:cxnLst/>
          <a:rect l="0" t="0" r="0" b="0"/>
          <a:pathLst>
            <a:path>
              <a:moveTo>
                <a:pt x="0" y="0"/>
              </a:moveTo>
              <a:lnTo>
                <a:pt x="0" y="144187"/>
              </a:lnTo>
              <a:lnTo>
                <a:pt x="1333855" y="144187"/>
              </a:lnTo>
              <a:lnTo>
                <a:pt x="1333855"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6BC5E-9FB2-4210-9D83-7A7C5F83D810}">
      <dsp:nvSpPr>
        <dsp:cNvPr id="0" name=""/>
        <dsp:cNvSpPr/>
      </dsp:nvSpPr>
      <dsp:spPr>
        <a:xfrm>
          <a:off x="4015660" y="1761491"/>
          <a:ext cx="327739" cy="288375"/>
        </a:xfrm>
        <a:custGeom>
          <a:avLst/>
          <a:gdLst/>
          <a:ahLst/>
          <a:cxnLst/>
          <a:rect l="0" t="0" r="0" b="0"/>
          <a:pathLst>
            <a:path>
              <a:moveTo>
                <a:pt x="327739" y="0"/>
              </a:moveTo>
              <a:lnTo>
                <a:pt x="327739"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B0413-FA00-489C-85DC-FD83E3064760}">
      <dsp:nvSpPr>
        <dsp:cNvPr id="0" name=""/>
        <dsp:cNvSpPr/>
      </dsp:nvSpPr>
      <dsp:spPr>
        <a:xfrm>
          <a:off x="2354066" y="1761491"/>
          <a:ext cx="1989333" cy="288375"/>
        </a:xfrm>
        <a:custGeom>
          <a:avLst/>
          <a:gdLst/>
          <a:ahLst/>
          <a:cxnLst/>
          <a:rect l="0" t="0" r="0" b="0"/>
          <a:pathLst>
            <a:path>
              <a:moveTo>
                <a:pt x="1989333" y="0"/>
              </a:moveTo>
              <a:lnTo>
                <a:pt x="1989333"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8E69E-1405-440A-B0C0-C31964E20F2B}">
      <dsp:nvSpPr>
        <dsp:cNvPr id="0" name=""/>
        <dsp:cNvSpPr/>
      </dsp:nvSpPr>
      <dsp:spPr>
        <a:xfrm>
          <a:off x="686609" y="1761491"/>
          <a:ext cx="3656790" cy="270510"/>
        </a:xfrm>
        <a:custGeom>
          <a:avLst/>
          <a:gdLst/>
          <a:ahLst/>
          <a:cxnLst/>
          <a:rect l="0" t="0" r="0" b="0"/>
          <a:pathLst>
            <a:path>
              <a:moveTo>
                <a:pt x="3656790" y="0"/>
              </a:moveTo>
              <a:lnTo>
                <a:pt x="3656790" y="126322"/>
              </a:lnTo>
              <a:lnTo>
                <a:pt x="0" y="126322"/>
              </a:lnTo>
              <a:lnTo>
                <a:pt x="0" y="2705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6F429-651F-49BA-871C-DEE1BF75EF96}">
      <dsp:nvSpPr>
        <dsp:cNvPr id="0" name=""/>
        <dsp:cNvSpPr/>
      </dsp:nvSpPr>
      <dsp:spPr>
        <a:xfrm>
          <a:off x="3505201" y="320806"/>
          <a:ext cx="1676397" cy="1440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rtl="1">
            <a:lnSpc>
              <a:spcPct val="90000"/>
            </a:lnSpc>
            <a:spcBef>
              <a:spcPct val="0"/>
            </a:spcBef>
            <a:spcAft>
              <a:spcPct val="35000"/>
            </a:spcAft>
            <a:buNone/>
          </a:pPr>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sp:txBody>
      <dsp:txXfrm>
        <a:off x="3505201" y="320806"/>
        <a:ext cx="1676397" cy="1440684"/>
      </dsp:txXfrm>
    </dsp:sp>
    <dsp:sp modelId="{AD8C3CE0-FA5A-420A-94BA-05259D2B4F70}">
      <dsp:nvSpPr>
        <dsp:cNvPr id="0" name=""/>
        <dsp:cNvSpPr/>
      </dsp:nvSpPr>
      <dsp:spPr>
        <a:xfrm>
          <a:off x="0" y="2032001"/>
          <a:ext cx="1373218" cy="218763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sp:txBody>
      <dsp:txXfrm>
        <a:off x="0" y="2032001"/>
        <a:ext cx="1373218" cy="2187633"/>
      </dsp:txXfrm>
    </dsp:sp>
    <dsp:sp modelId="{BD1DAF5A-1E02-4CCF-9227-EEC23C2E39E6}">
      <dsp:nvSpPr>
        <dsp:cNvPr id="0" name=""/>
        <dsp:cNvSpPr/>
      </dsp:nvSpPr>
      <dsp:spPr>
        <a:xfrm>
          <a:off x="1667457" y="2049867"/>
          <a:ext cx="1373218" cy="2281430"/>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sp:txBody>
      <dsp:txXfrm>
        <a:off x="1667457" y="2049867"/>
        <a:ext cx="1373218" cy="2281430"/>
      </dsp:txXfrm>
    </dsp:sp>
    <dsp:sp modelId="{6947621F-D727-4F8C-87F5-9330F7655E69}">
      <dsp:nvSpPr>
        <dsp:cNvPr id="0" name=""/>
        <dsp:cNvSpPr/>
      </dsp:nvSpPr>
      <dsp:spPr>
        <a:xfrm>
          <a:off x="3329051"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sp:txBody>
      <dsp:txXfrm>
        <a:off x="3329051" y="2049867"/>
        <a:ext cx="1373218" cy="2328326"/>
      </dsp:txXfrm>
    </dsp:sp>
    <dsp:sp modelId="{A64B68DE-377D-42C8-8084-E7CC986FB640}">
      <dsp:nvSpPr>
        <dsp:cNvPr id="0" name=""/>
        <dsp:cNvSpPr/>
      </dsp:nvSpPr>
      <dsp:spPr>
        <a:xfrm>
          <a:off x="4990645"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sp:txBody>
      <dsp:txXfrm>
        <a:off x="4990645" y="2049867"/>
        <a:ext cx="1373218" cy="2328326"/>
      </dsp:txXfrm>
    </dsp:sp>
    <dsp:sp modelId="{45E3C7E9-F2BA-492D-B67E-901C77E3B947}">
      <dsp:nvSpPr>
        <dsp:cNvPr id="0" name=""/>
        <dsp:cNvSpPr/>
      </dsp:nvSpPr>
      <dsp:spPr>
        <a:xfrm>
          <a:off x="6652240" y="2049867"/>
          <a:ext cx="2028696" cy="231744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sp:txBody>
      <dsp:txXfrm>
        <a:off x="6652240" y="2049867"/>
        <a:ext cx="2028696" cy="2317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17434"/>
          <a:ext cx="3330285" cy="633838"/>
        </a:xfrm>
        <a:custGeom>
          <a:avLst/>
          <a:gdLst/>
          <a:ahLst/>
          <a:cxnLst/>
          <a:rect l="0" t="0" r="0" b="0"/>
          <a:pathLst>
            <a:path>
              <a:moveTo>
                <a:pt x="0" y="0"/>
              </a:moveTo>
              <a:lnTo>
                <a:pt x="0" y="441177"/>
              </a:lnTo>
              <a:lnTo>
                <a:pt x="3330285" y="441177"/>
              </a:lnTo>
              <a:lnTo>
                <a:pt x="333028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17434"/>
          <a:ext cx="1110095" cy="633838"/>
        </a:xfrm>
        <a:custGeom>
          <a:avLst/>
          <a:gdLst/>
          <a:ahLst/>
          <a:cxnLst/>
          <a:rect l="0" t="0" r="0" b="0"/>
          <a:pathLst>
            <a:path>
              <a:moveTo>
                <a:pt x="0" y="0"/>
              </a:moveTo>
              <a:lnTo>
                <a:pt x="0" y="441177"/>
              </a:lnTo>
              <a:lnTo>
                <a:pt x="1110095" y="441177"/>
              </a:lnTo>
              <a:lnTo>
                <a:pt x="111009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3142023" y="917434"/>
          <a:ext cx="1110095" cy="633838"/>
        </a:xfrm>
        <a:custGeom>
          <a:avLst/>
          <a:gdLst/>
          <a:ahLst/>
          <a:cxnLst/>
          <a:rect l="0" t="0" r="0" b="0"/>
          <a:pathLst>
            <a:path>
              <a:moveTo>
                <a:pt x="1110095" y="0"/>
              </a:moveTo>
              <a:lnTo>
                <a:pt x="111009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921833" y="917434"/>
          <a:ext cx="3330285" cy="633838"/>
        </a:xfrm>
        <a:custGeom>
          <a:avLst/>
          <a:gdLst/>
          <a:ahLst/>
          <a:cxnLst/>
          <a:rect l="0" t="0" r="0" b="0"/>
          <a:pathLst>
            <a:path>
              <a:moveTo>
                <a:pt x="3330285" y="0"/>
              </a:moveTo>
              <a:lnTo>
                <a:pt x="333028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670178" y="0"/>
          <a:ext cx="3163881" cy="9174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أنواع النظم الانتخابية</a:t>
          </a:r>
        </a:p>
      </dsp:txBody>
      <dsp:txXfrm>
        <a:off x="2670178" y="0"/>
        <a:ext cx="3163881" cy="917434"/>
      </dsp:txXfrm>
    </dsp:sp>
    <dsp:sp modelId="{B36A1B2B-C768-40B8-A56B-445D16432236}">
      <dsp:nvSpPr>
        <dsp:cNvPr id="0" name=""/>
        <dsp:cNvSpPr/>
      </dsp:nvSpPr>
      <dsp:spPr>
        <a:xfrm>
          <a:off x="4399" y="1551272"/>
          <a:ext cx="1834868" cy="2772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النتيجة)</a:t>
          </a:r>
        </a:p>
        <a:p>
          <a:pPr marL="0" lvl="0" indent="0" algn="ctr" defTabSz="1155700" rtl="1">
            <a:lnSpc>
              <a:spcPct val="90000"/>
            </a:lnSpc>
            <a:spcBef>
              <a:spcPct val="0"/>
            </a:spcBef>
            <a:spcAft>
              <a:spcPct val="35000"/>
            </a:spcAft>
            <a:buNone/>
          </a:pPr>
          <a:r>
            <a:rPr lang="ar-IQ" sz="2600" kern="1200" dirty="0"/>
            <a:t>الانتخاب بالأغلبية</a:t>
          </a:r>
        </a:p>
        <a:p>
          <a:pPr marL="0" lvl="0" indent="0" algn="ctr" defTabSz="1155700" rtl="1">
            <a:lnSpc>
              <a:spcPct val="90000"/>
            </a:lnSpc>
            <a:spcBef>
              <a:spcPct val="0"/>
            </a:spcBef>
            <a:spcAft>
              <a:spcPct val="35000"/>
            </a:spcAft>
            <a:buNone/>
          </a:pPr>
          <a:r>
            <a:rPr lang="ar-IQ" sz="2600" kern="1200" dirty="0"/>
            <a:t>الانتخاب بالتمثيل النسبي</a:t>
          </a:r>
        </a:p>
      </dsp:txBody>
      <dsp:txXfrm>
        <a:off x="4399" y="1551272"/>
        <a:ext cx="1834868" cy="2772210"/>
      </dsp:txXfrm>
    </dsp:sp>
    <dsp:sp modelId="{FFC8327D-7607-4E31-8D2F-8747A2340364}">
      <dsp:nvSpPr>
        <dsp:cNvPr id="0" name=""/>
        <dsp:cNvSpPr/>
      </dsp:nvSpPr>
      <dsp:spPr>
        <a:xfrm>
          <a:off x="2224589"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المرشحين)</a:t>
          </a:r>
        </a:p>
        <a:p>
          <a:pPr marL="0" lvl="0" indent="0" algn="ctr" defTabSz="1155700" rtl="1">
            <a:lnSpc>
              <a:spcPct val="90000"/>
            </a:lnSpc>
            <a:spcBef>
              <a:spcPct val="0"/>
            </a:spcBef>
            <a:spcAft>
              <a:spcPct val="35000"/>
            </a:spcAft>
            <a:buNone/>
          </a:pPr>
          <a:r>
            <a:rPr lang="ar-IQ" sz="2600" kern="1200" dirty="0"/>
            <a:t>- الانتخاب الفردي</a:t>
          </a:r>
        </a:p>
        <a:p>
          <a:pPr marL="0" lvl="0" indent="0" algn="ctr" defTabSz="1155700" rtl="1">
            <a:lnSpc>
              <a:spcPct val="90000"/>
            </a:lnSpc>
            <a:spcBef>
              <a:spcPct val="0"/>
            </a:spcBef>
            <a:spcAft>
              <a:spcPct val="35000"/>
            </a:spcAft>
            <a:buNone/>
          </a:pPr>
          <a:r>
            <a:rPr lang="ar-IQ" sz="2600" kern="1200" dirty="0"/>
            <a:t>- الانتخاب بالقائمة</a:t>
          </a:r>
        </a:p>
      </dsp:txBody>
      <dsp:txXfrm>
        <a:off x="2224589" y="1551272"/>
        <a:ext cx="1834868" cy="2653292"/>
      </dsp:txXfrm>
    </dsp:sp>
    <dsp:sp modelId="{91920401-D5E5-4616-AE8B-46C32558D1B2}">
      <dsp:nvSpPr>
        <dsp:cNvPr id="0" name=""/>
        <dsp:cNvSpPr/>
      </dsp:nvSpPr>
      <dsp:spPr>
        <a:xfrm>
          <a:off x="4444780" y="1551272"/>
          <a:ext cx="1834868" cy="27127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كيفية اختيار المرشحين)</a:t>
          </a:r>
        </a:p>
        <a:p>
          <a:pPr marL="0" lvl="0" indent="0" algn="ctr" defTabSz="1155700" rtl="1">
            <a:lnSpc>
              <a:spcPct val="90000"/>
            </a:lnSpc>
            <a:spcBef>
              <a:spcPct val="0"/>
            </a:spcBef>
            <a:spcAft>
              <a:spcPct val="35000"/>
            </a:spcAft>
            <a:buNone/>
          </a:pPr>
          <a:r>
            <a:rPr lang="ar-IQ" sz="2600" kern="1200" dirty="0"/>
            <a:t>- الانتخاب المباشر</a:t>
          </a:r>
        </a:p>
        <a:p>
          <a:pPr marL="0" lvl="0" indent="0" algn="ctr" defTabSz="1155700" rtl="1">
            <a:lnSpc>
              <a:spcPct val="90000"/>
            </a:lnSpc>
            <a:spcBef>
              <a:spcPct val="0"/>
            </a:spcBef>
            <a:spcAft>
              <a:spcPct val="35000"/>
            </a:spcAft>
            <a:buNone/>
          </a:pPr>
          <a:r>
            <a:rPr lang="ar-IQ" sz="2600" kern="1200" dirty="0"/>
            <a:t>- الانتخاب غير المباشر</a:t>
          </a:r>
        </a:p>
      </dsp:txBody>
      <dsp:txXfrm>
        <a:off x="4444780" y="1551272"/>
        <a:ext cx="1834868" cy="2712751"/>
      </dsp:txXfrm>
    </dsp:sp>
    <dsp:sp modelId="{41D0A69B-D696-4531-BB1A-BB423BFE05CD}">
      <dsp:nvSpPr>
        <dsp:cNvPr id="0" name=""/>
        <dsp:cNvSpPr/>
      </dsp:nvSpPr>
      <dsp:spPr>
        <a:xfrm>
          <a:off x="6664970"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الناخبين) </a:t>
          </a:r>
        </a:p>
        <a:p>
          <a:pPr marL="0" lvl="0" indent="0" algn="ctr" defTabSz="1155700" rtl="1">
            <a:lnSpc>
              <a:spcPct val="90000"/>
            </a:lnSpc>
            <a:spcBef>
              <a:spcPct val="0"/>
            </a:spcBef>
            <a:spcAft>
              <a:spcPct val="35000"/>
            </a:spcAft>
            <a:buNone/>
          </a:pPr>
          <a:r>
            <a:rPr lang="ar-IQ" sz="2600" kern="1200" dirty="0"/>
            <a:t>- الاقتراع العام</a:t>
          </a:r>
        </a:p>
        <a:p>
          <a:pPr marL="0" lvl="0" indent="0" algn="ctr" defTabSz="1155700" rtl="1">
            <a:lnSpc>
              <a:spcPct val="90000"/>
            </a:lnSpc>
            <a:spcBef>
              <a:spcPct val="0"/>
            </a:spcBef>
            <a:spcAft>
              <a:spcPct val="35000"/>
            </a:spcAft>
            <a:buNone/>
          </a:pPr>
          <a:r>
            <a:rPr lang="ar-IQ" sz="2600" kern="1200" dirty="0"/>
            <a:t>- الاقتراع المقيد</a:t>
          </a:r>
        </a:p>
      </dsp:txBody>
      <dsp:txXfrm>
        <a:off x="6664970" y="1551272"/>
        <a:ext cx="1834868" cy="26532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87425"/>
          <a:ext cx="3280654" cy="652180"/>
        </a:xfrm>
        <a:custGeom>
          <a:avLst/>
          <a:gdLst/>
          <a:ahLst/>
          <a:cxnLst/>
          <a:rect l="0" t="0" r="0" b="0"/>
          <a:pathLst>
            <a:path>
              <a:moveTo>
                <a:pt x="0" y="0"/>
              </a:moveTo>
              <a:lnTo>
                <a:pt x="0" y="482682"/>
              </a:lnTo>
              <a:lnTo>
                <a:pt x="3280654" y="482682"/>
              </a:lnTo>
              <a:lnTo>
                <a:pt x="3280654"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87425"/>
          <a:ext cx="958488" cy="652180"/>
        </a:xfrm>
        <a:custGeom>
          <a:avLst/>
          <a:gdLst/>
          <a:ahLst/>
          <a:cxnLst/>
          <a:rect l="0" t="0" r="0" b="0"/>
          <a:pathLst>
            <a:path>
              <a:moveTo>
                <a:pt x="0" y="0"/>
              </a:moveTo>
              <a:lnTo>
                <a:pt x="0" y="482682"/>
              </a:lnTo>
              <a:lnTo>
                <a:pt x="958488" y="482682"/>
              </a:lnTo>
              <a:lnTo>
                <a:pt x="958488"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2906585" y="987425"/>
          <a:ext cx="1345533" cy="652180"/>
        </a:xfrm>
        <a:custGeom>
          <a:avLst/>
          <a:gdLst/>
          <a:ahLst/>
          <a:cxnLst/>
          <a:rect l="0" t="0" r="0" b="0"/>
          <a:pathLst>
            <a:path>
              <a:moveTo>
                <a:pt x="1345533" y="0"/>
              </a:moveTo>
              <a:lnTo>
                <a:pt x="1345533"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809028" y="987425"/>
          <a:ext cx="3443090" cy="652180"/>
        </a:xfrm>
        <a:custGeom>
          <a:avLst/>
          <a:gdLst/>
          <a:ahLst/>
          <a:cxnLst/>
          <a:rect l="0" t="0" r="0" b="0"/>
          <a:pathLst>
            <a:path>
              <a:moveTo>
                <a:pt x="3443090" y="0"/>
              </a:moveTo>
              <a:lnTo>
                <a:pt x="3443090"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860369" y="180291"/>
          <a:ext cx="2783499" cy="807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kern="1200" dirty="0">
              <a:cs typeface="Ali_K_Samik" pitchFamily="2" charset="-78"/>
            </a:rPr>
            <a:t>جؤرةكاني سيستةمي هةلَبذاردن</a:t>
          </a:r>
        </a:p>
      </dsp:txBody>
      <dsp:txXfrm>
        <a:off x="2860369" y="180291"/>
        <a:ext cx="2783499" cy="807134"/>
      </dsp:txXfrm>
    </dsp:sp>
    <dsp:sp modelId="{B36A1B2B-C768-40B8-A56B-445D16432236}">
      <dsp:nvSpPr>
        <dsp:cNvPr id="0" name=""/>
        <dsp:cNvSpPr/>
      </dsp:nvSpPr>
      <dsp:spPr>
        <a:xfrm>
          <a:off x="1894" y="1639606"/>
          <a:ext cx="1614268" cy="2438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لةرووي ئةنجام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زؤرينةى ريَذةيي </a:t>
          </a:r>
        </a:p>
      </dsp:txBody>
      <dsp:txXfrm>
        <a:off x="1894" y="1639606"/>
        <a:ext cx="1614268" cy="2438918"/>
      </dsp:txXfrm>
    </dsp:sp>
    <dsp:sp modelId="{FFC8327D-7607-4E31-8D2F-8747A2340364}">
      <dsp:nvSpPr>
        <dsp:cNvPr id="0" name=""/>
        <dsp:cNvSpPr/>
      </dsp:nvSpPr>
      <dsp:spPr>
        <a:xfrm>
          <a:off x="1955159" y="1639606"/>
          <a:ext cx="1902851"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 رووي ثالَيَوراوان)</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تاك</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ليست</a:t>
          </a:r>
        </a:p>
      </dsp:txBody>
      <dsp:txXfrm>
        <a:off x="1955159" y="1639606"/>
        <a:ext cx="1902851" cy="2334297"/>
      </dsp:txXfrm>
    </dsp:sp>
    <dsp:sp modelId="{91920401-D5E5-4616-AE8B-46C32558D1B2}">
      <dsp:nvSpPr>
        <dsp:cNvPr id="0" name=""/>
        <dsp:cNvSpPr/>
      </dsp:nvSpPr>
      <dsp:spPr>
        <a:xfrm>
          <a:off x="4197007" y="1639606"/>
          <a:ext cx="2027198" cy="23866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kern="1200" dirty="0">
              <a:cs typeface="Ali_K_Samik" pitchFamily="2" charset="-78"/>
            </a:rPr>
            <a:t>( لة رووي ضؤنيةتي دياريكردني ثالَيَوراوان)</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راستةوخؤ</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ناراستةوخؤ</a:t>
          </a:r>
        </a:p>
      </dsp:txBody>
      <dsp:txXfrm>
        <a:off x="4197007" y="1639606"/>
        <a:ext cx="2027198" cy="2386607"/>
      </dsp:txXfrm>
    </dsp:sp>
    <dsp:sp modelId="{41D0A69B-D696-4531-BB1A-BB423BFE05CD}">
      <dsp:nvSpPr>
        <dsp:cNvPr id="0" name=""/>
        <dsp:cNvSpPr/>
      </dsp:nvSpPr>
      <dsp:spPr>
        <a:xfrm>
          <a:off x="6563203" y="1639606"/>
          <a:ext cx="1939140"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cs typeface="Ali_K_Samik" pitchFamily="2" charset="-78"/>
            </a:rPr>
            <a:t>( لةرووي دةنطدةران) </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طشتي</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بة كؤت و بةند</a:t>
          </a:r>
        </a:p>
      </dsp:txBody>
      <dsp:txXfrm>
        <a:off x="6563203" y="1639606"/>
        <a:ext cx="1939140" cy="23342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38EA-1D60-4DC7-9D62-5F77C75EF580}">
      <dsp:nvSpPr>
        <dsp:cNvPr id="0" name=""/>
        <dsp:cNvSpPr/>
      </dsp:nvSpPr>
      <dsp:spPr>
        <a:xfrm>
          <a:off x="6772935"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EE13-D47B-4342-A946-3619F1BEBEF4}">
      <dsp:nvSpPr>
        <dsp:cNvPr id="0" name=""/>
        <dsp:cNvSpPr/>
      </dsp:nvSpPr>
      <dsp:spPr>
        <a:xfrm>
          <a:off x="6083200"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2C4FD-C2D2-49DE-9DB9-D8F7D2305D0C}">
      <dsp:nvSpPr>
        <dsp:cNvPr id="0" name=""/>
        <dsp:cNvSpPr/>
      </dsp:nvSpPr>
      <dsp:spPr>
        <a:xfrm>
          <a:off x="4703731" y="1425532"/>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F9B6C-91F7-4A6A-BB53-F75AC11481C8}">
      <dsp:nvSpPr>
        <dsp:cNvPr id="0" name=""/>
        <dsp:cNvSpPr/>
      </dsp:nvSpPr>
      <dsp:spPr>
        <a:xfrm>
          <a:off x="2634527" y="2470480"/>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FB683-3B05-4AF1-B289-87794FFBC941}">
      <dsp:nvSpPr>
        <dsp:cNvPr id="0" name=""/>
        <dsp:cNvSpPr/>
      </dsp:nvSpPr>
      <dsp:spPr>
        <a:xfrm>
          <a:off x="2634527"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85103-76A5-4457-9A9A-573F52614B62}">
      <dsp:nvSpPr>
        <dsp:cNvPr id="0" name=""/>
        <dsp:cNvSpPr/>
      </dsp:nvSpPr>
      <dsp:spPr>
        <a:xfrm>
          <a:off x="1944792"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4D309-CEEE-4C3E-8456-08634D1AA263}">
      <dsp:nvSpPr>
        <dsp:cNvPr id="0" name=""/>
        <dsp:cNvSpPr/>
      </dsp:nvSpPr>
      <dsp:spPr>
        <a:xfrm>
          <a:off x="565323" y="2470480"/>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2CC24-4E72-43A3-ABC9-819472BCC9BA}">
      <dsp:nvSpPr>
        <dsp:cNvPr id="0" name=""/>
        <dsp:cNvSpPr/>
      </dsp:nvSpPr>
      <dsp:spPr>
        <a:xfrm>
          <a:off x="2634527" y="1425532"/>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A491-1B6B-43B5-894B-D9B0EF469A6F}">
      <dsp:nvSpPr>
        <dsp:cNvPr id="0" name=""/>
        <dsp:cNvSpPr/>
      </dsp:nvSpPr>
      <dsp:spPr>
        <a:xfrm>
          <a:off x="4139403" y="708835"/>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53C5-5ECC-4871-9DA7-8F01A5AEA85B}">
      <dsp:nvSpPr>
        <dsp:cNvPr id="0" name=""/>
        <dsp:cNvSpPr/>
      </dsp:nvSpPr>
      <dsp:spPr>
        <a:xfrm>
          <a:off x="4264809" y="827971"/>
          <a:ext cx="1128656" cy="716696"/>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الدول</a:t>
          </a:r>
          <a:endParaRPr lang="ar-IQ" sz="1200" kern="1200" dirty="0"/>
        </a:p>
      </dsp:txBody>
      <dsp:txXfrm>
        <a:off x="4285800" y="848962"/>
        <a:ext cx="1086674" cy="674714"/>
      </dsp:txXfrm>
    </dsp:sp>
    <dsp:sp modelId="{22927CDF-9F25-4530-9D07-5802A611C9F2}">
      <dsp:nvSpPr>
        <dsp:cNvPr id="0" name=""/>
        <dsp:cNvSpPr/>
      </dsp:nvSpPr>
      <dsp:spPr>
        <a:xfrm>
          <a:off x="2070199"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4816C-EEC4-4FAA-9DB1-7BB18DD734D8}">
      <dsp:nvSpPr>
        <dsp:cNvPr id="0" name=""/>
        <dsp:cNvSpPr/>
      </dsp:nvSpPr>
      <dsp:spPr>
        <a:xfrm>
          <a:off x="2195605" y="1872919"/>
          <a:ext cx="1128656" cy="71669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المركبة </a:t>
          </a:r>
        </a:p>
        <a:p>
          <a:pPr marL="0" lvl="0" indent="0" algn="ctr" defTabSz="800100" rtl="1">
            <a:lnSpc>
              <a:spcPct val="90000"/>
            </a:lnSpc>
            <a:spcBef>
              <a:spcPct val="0"/>
            </a:spcBef>
            <a:spcAft>
              <a:spcPct val="35000"/>
            </a:spcAft>
            <a:buNone/>
          </a:pPr>
          <a:r>
            <a:rPr lang="ar-IQ" sz="1800" b="1" kern="1200" dirty="0"/>
            <a:t>الاتحادية</a:t>
          </a:r>
        </a:p>
      </dsp:txBody>
      <dsp:txXfrm>
        <a:off x="2216596" y="1893910"/>
        <a:ext cx="1086674" cy="674714"/>
      </dsp:txXfrm>
    </dsp:sp>
    <dsp:sp modelId="{E2F06F28-0F34-45BB-AAC4-DAB34D725EE8}">
      <dsp:nvSpPr>
        <dsp:cNvPr id="0" name=""/>
        <dsp:cNvSpPr/>
      </dsp:nvSpPr>
      <dsp:spPr>
        <a:xfrm>
          <a:off x="995"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865F-4746-47D6-86AA-8E438EFF51BD}">
      <dsp:nvSpPr>
        <dsp:cNvPr id="0" name=""/>
        <dsp:cNvSpPr/>
      </dsp:nvSpPr>
      <dsp:spPr>
        <a:xfrm>
          <a:off x="126401"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الفدرالي</a:t>
          </a:r>
        </a:p>
      </dsp:txBody>
      <dsp:txXfrm>
        <a:off x="147392" y="2938858"/>
        <a:ext cx="1086674" cy="674714"/>
      </dsp:txXfrm>
    </dsp:sp>
    <dsp:sp modelId="{2239FE25-7D46-447F-A2F0-821B0078B947}">
      <dsp:nvSpPr>
        <dsp:cNvPr id="0" name=""/>
        <dsp:cNvSpPr/>
      </dsp:nvSpPr>
      <dsp:spPr>
        <a:xfrm>
          <a:off x="1380464"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81B9B-88CF-4975-99AB-C5838E0E980F}">
      <dsp:nvSpPr>
        <dsp:cNvPr id="0" name=""/>
        <dsp:cNvSpPr/>
      </dsp:nvSpPr>
      <dsp:spPr>
        <a:xfrm>
          <a:off x="150587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IQ" sz="1200" b="1" kern="1200" dirty="0"/>
            <a:t>الاتحاد التعاهدي </a:t>
          </a:r>
        </a:p>
        <a:p>
          <a:pPr marL="0" lvl="0" indent="0" algn="ctr" defTabSz="533400" rtl="1">
            <a:lnSpc>
              <a:spcPct val="90000"/>
            </a:lnSpc>
            <a:spcBef>
              <a:spcPct val="0"/>
            </a:spcBef>
            <a:spcAft>
              <a:spcPct val="35000"/>
            </a:spcAft>
            <a:buNone/>
          </a:pPr>
          <a:r>
            <a:rPr lang="ar-IQ" sz="1200" b="1" kern="1200" dirty="0"/>
            <a:t>-الكونفدرالي-</a:t>
          </a:r>
        </a:p>
      </dsp:txBody>
      <dsp:txXfrm>
        <a:off x="1526861" y="2938858"/>
        <a:ext cx="1086674" cy="674714"/>
      </dsp:txXfrm>
    </dsp:sp>
    <dsp:sp modelId="{5B869B56-3D2D-4540-BFF9-EC8D602D0C46}">
      <dsp:nvSpPr>
        <dsp:cNvPr id="0" name=""/>
        <dsp:cNvSpPr/>
      </dsp:nvSpPr>
      <dsp:spPr>
        <a:xfrm>
          <a:off x="275993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3857A-A88B-4A0F-B72A-7AE1241E8CCE}">
      <dsp:nvSpPr>
        <dsp:cNvPr id="0" name=""/>
        <dsp:cNvSpPr/>
      </dsp:nvSpPr>
      <dsp:spPr>
        <a:xfrm>
          <a:off x="288534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الحقيقي</a:t>
          </a:r>
        </a:p>
      </dsp:txBody>
      <dsp:txXfrm>
        <a:off x="2906331" y="2938858"/>
        <a:ext cx="1086674" cy="674714"/>
      </dsp:txXfrm>
    </dsp:sp>
    <dsp:sp modelId="{DE918938-1111-4825-AB62-C1886C5367C6}">
      <dsp:nvSpPr>
        <dsp:cNvPr id="0" name=""/>
        <dsp:cNvSpPr/>
      </dsp:nvSpPr>
      <dsp:spPr>
        <a:xfrm>
          <a:off x="413940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7F4C1-C78B-4406-8C40-AB28C4DF9A13}">
      <dsp:nvSpPr>
        <dsp:cNvPr id="0" name=""/>
        <dsp:cNvSpPr/>
      </dsp:nvSpPr>
      <dsp:spPr>
        <a:xfrm>
          <a:off x="4264809"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الاتحاد الشخصي </a:t>
          </a:r>
        </a:p>
      </dsp:txBody>
      <dsp:txXfrm>
        <a:off x="4285800" y="2938858"/>
        <a:ext cx="1086674" cy="674714"/>
      </dsp:txXfrm>
    </dsp:sp>
    <dsp:sp modelId="{A6E04CC6-733E-4505-9A12-4AA2DA57AE93}">
      <dsp:nvSpPr>
        <dsp:cNvPr id="0" name=""/>
        <dsp:cNvSpPr/>
      </dsp:nvSpPr>
      <dsp:spPr>
        <a:xfrm>
          <a:off x="6208607"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4E67-3DF0-4866-973C-32797186FDDB}">
      <dsp:nvSpPr>
        <dsp:cNvPr id="0" name=""/>
        <dsp:cNvSpPr/>
      </dsp:nvSpPr>
      <dsp:spPr>
        <a:xfrm>
          <a:off x="6334013" y="1872919"/>
          <a:ext cx="1128656" cy="716696"/>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البسيطة </a:t>
          </a:r>
        </a:p>
        <a:p>
          <a:pPr marL="0" lvl="0" indent="0" algn="ctr" defTabSz="711200" rtl="1">
            <a:lnSpc>
              <a:spcPct val="90000"/>
            </a:lnSpc>
            <a:spcBef>
              <a:spcPct val="0"/>
            </a:spcBef>
            <a:spcAft>
              <a:spcPct val="35000"/>
            </a:spcAft>
            <a:buNone/>
          </a:pPr>
          <a:r>
            <a:rPr lang="ar-IQ" sz="1600" b="1" kern="1200" dirty="0"/>
            <a:t>الموحدة </a:t>
          </a:r>
        </a:p>
      </dsp:txBody>
      <dsp:txXfrm>
        <a:off x="6355004" y="1893910"/>
        <a:ext cx="1086674" cy="674714"/>
      </dsp:txXfrm>
    </dsp:sp>
    <dsp:sp modelId="{1D62ED36-B58D-4864-B29A-A56881315000}">
      <dsp:nvSpPr>
        <dsp:cNvPr id="0" name=""/>
        <dsp:cNvSpPr/>
      </dsp:nvSpPr>
      <dsp:spPr>
        <a:xfrm>
          <a:off x="5518872"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5D33C-0E15-405B-8B58-6E98D1DED46C}">
      <dsp:nvSpPr>
        <dsp:cNvPr id="0" name=""/>
        <dsp:cNvSpPr/>
      </dsp:nvSpPr>
      <dsp:spPr>
        <a:xfrm>
          <a:off x="564427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اللامركزية الادارية</a:t>
          </a:r>
        </a:p>
      </dsp:txBody>
      <dsp:txXfrm>
        <a:off x="5665269" y="2938858"/>
        <a:ext cx="1086674" cy="674714"/>
      </dsp:txXfrm>
    </dsp:sp>
    <dsp:sp modelId="{B3C8A9F9-906F-40B9-8B83-ACF683B742C2}">
      <dsp:nvSpPr>
        <dsp:cNvPr id="0" name=""/>
        <dsp:cNvSpPr/>
      </dsp:nvSpPr>
      <dsp:spPr>
        <a:xfrm>
          <a:off x="6898341"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0E3BC-2D86-45B6-989C-836B8D2CCE1D}">
      <dsp:nvSpPr>
        <dsp:cNvPr id="0" name=""/>
        <dsp:cNvSpPr/>
      </dsp:nvSpPr>
      <dsp:spPr>
        <a:xfrm>
          <a:off x="702374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المركزية الادارية </a:t>
          </a:r>
        </a:p>
      </dsp:txBody>
      <dsp:txXfrm>
        <a:off x="7044739" y="2938858"/>
        <a:ext cx="1086674" cy="6747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عناصر اللامركزية الادارية </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استقلالية وعدم خضوع كامل للمركز مع وجود اشراف ورقابة مركزية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مجالس محلية منتخبة</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وجود</a:t>
          </a:r>
          <a:r>
            <a:rPr lang="ar-IQ" sz="2400" b="1" kern="1200" baseline="0" dirty="0"/>
            <a:t> مصالح محلية الى جانب مصالح وطنية </a:t>
          </a:r>
          <a:endParaRPr lang="ar-IQ" sz="2400" b="1" kern="1200" dirty="0"/>
        </a:p>
      </dsp:txBody>
      <dsp:txXfrm>
        <a:off x="5580427" y="2417772"/>
        <a:ext cx="2305742" cy="11528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baseline="0" dirty="0">
              <a:cs typeface="Ali_K_Samik" pitchFamily="2" charset="-78"/>
            </a:rPr>
            <a:t>رةطةزةكاني ناناوةندي كارطيَري</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baseline="0" dirty="0">
              <a:cs typeface="Ali_K_Samik" pitchFamily="2" charset="-78"/>
            </a:rPr>
            <a:t>سةربةخؤيي و نةبووني ملكةضي تةواو لةطةلَ سةرثةرشتي و ضاوديَري ناوةند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b="1" kern="1200" baseline="0" dirty="0">
              <a:cs typeface="Ali_K_Samik" pitchFamily="2" charset="-78"/>
            </a:rPr>
            <a:t>ئةنجومةني خؤجيَيي هةلَبذيَراو </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baseline="0" dirty="0">
              <a:cs typeface="Ali_K_Samik" pitchFamily="2" charset="-78"/>
            </a:rPr>
            <a:t>بووني بةرذةوةندي ناوخؤيي لة ثالَ بةرذةوةندي نيشتماني</a:t>
          </a:r>
          <a:endParaRPr lang="ar-IQ" sz="2400" b="1" kern="1200" dirty="0">
            <a:cs typeface="Ali_K_Samik" pitchFamily="2" charset="-78"/>
          </a:endParaRPr>
        </a:p>
      </dsp:txBody>
      <dsp:txXfrm>
        <a:off x="5580427" y="2417772"/>
        <a:ext cx="2305742" cy="11528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E48A1-31D8-40F0-9094-656CF8BAD22A}">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D9796-6D20-4B4F-9564-54EC785F8708}">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4BF0-FF61-419F-9ED2-6850626EB0C8}">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AC3D5-3F7D-418E-B848-09DDEF4B32F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rtl="1">
            <a:lnSpc>
              <a:spcPct val="90000"/>
            </a:lnSpc>
            <a:spcBef>
              <a:spcPct val="0"/>
            </a:spcBef>
            <a:spcAft>
              <a:spcPct val="35000"/>
            </a:spcAft>
            <a:buNone/>
          </a:pPr>
          <a:r>
            <a:rPr lang="ar-IQ" sz="4600" kern="1200" dirty="0"/>
            <a:t>انشاء الدولة الفدرالية</a:t>
          </a:r>
        </a:p>
      </dsp:txBody>
      <dsp:txXfrm>
        <a:off x="2831988" y="325234"/>
        <a:ext cx="2512697" cy="1560130"/>
      </dsp:txXfrm>
    </dsp:sp>
    <dsp:sp modelId="{6D2E8947-A69E-4F75-9CF2-A76AD77200CE}">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6D449-9C14-41AC-B243-592648031176}">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التفكك والاتحاد</a:t>
          </a:r>
        </a:p>
        <a:p>
          <a:pPr marL="0" lvl="0" indent="0" algn="ctr" defTabSz="1155700" rtl="1">
            <a:lnSpc>
              <a:spcPct val="90000"/>
            </a:lnSpc>
            <a:spcBef>
              <a:spcPct val="0"/>
            </a:spcBef>
            <a:spcAft>
              <a:spcPct val="35000"/>
            </a:spcAft>
            <a:buNone/>
          </a:pPr>
          <a:r>
            <a:rPr lang="ar-IQ" sz="3600" kern="1200" dirty="0">
              <a:cs typeface="Ali_K_Alwand" pitchFamily="2" charset="-78"/>
            </a:rPr>
            <a:t>هةلَوةشاندنة و يةكطرتن</a:t>
          </a:r>
        </a:p>
      </dsp:txBody>
      <dsp:txXfrm>
        <a:off x="1237126" y="2741449"/>
        <a:ext cx="2512697" cy="1560130"/>
      </dsp:txXfrm>
    </dsp:sp>
    <dsp:sp modelId="{F143CFAA-4CB2-40F5-B5C8-67FA0641F968}">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1A82-9749-414F-A33D-84195B979A61}">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الاتحاد</a:t>
          </a:r>
        </a:p>
        <a:p>
          <a:pPr marL="0" lvl="0" indent="0" algn="ctr" defTabSz="1155700" rtl="1">
            <a:lnSpc>
              <a:spcPct val="90000"/>
            </a:lnSpc>
            <a:spcBef>
              <a:spcPct val="0"/>
            </a:spcBef>
            <a:spcAft>
              <a:spcPct val="35000"/>
            </a:spcAft>
            <a:buNone/>
          </a:pPr>
          <a:r>
            <a:rPr lang="ar-IQ" sz="4400" kern="1200" dirty="0">
              <a:cs typeface="Ali_K_Alwand" pitchFamily="2" charset="-78"/>
            </a:rPr>
            <a:t>يةكطرتن </a:t>
          </a:r>
          <a:endParaRPr lang="ar-IQ" sz="2600" kern="1200" dirty="0">
            <a:cs typeface="Ali_K_Alwand" pitchFamily="2" charset="-78"/>
          </a:endParaRPr>
        </a:p>
      </dsp:txBody>
      <dsp:txXfrm>
        <a:off x="4426850" y="2741449"/>
        <a:ext cx="2512697" cy="15601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2C002-C684-4A96-8FD2-937155F48F6C}">
      <dsp:nvSpPr>
        <dsp:cNvPr id="0" name=""/>
        <dsp:cNvSpPr/>
      </dsp:nvSpPr>
      <dsp:spPr>
        <a:xfrm>
          <a:off x="4520502" y="1869134"/>
          <a:ext cx="1567237" cy="910928"/>
        </a:xfrm>
        <a:custGeom>
          <a:avLst/>
          <a:gdLst/>
          <a:ahLst/>
          <a:cxnLst/>
          <a:rect l="0" t="0" r="0" b="0"/>
          <a:pathLst>
            <a:path>
              <a:moveTo>
                <a:pt x="0" y="0"/>
              </a:moveTo>
              <a:lnTo>
                <a:pt x="0" y="632765"/>
              </a:lnTo>
              <a:lnTo>
                <a:pt x="1567237" y="632765"/>
              </a:lnTo>
              <a:lnTo>
                <a:pt x="1567237" y="9109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AE7236-BA90-44D9-A17B-CBB3482AF04D}">
      <dsp:nvSpPr>
        <dsp:cNvPr id="0" name=""/>
        <dsp:cNvSpPr/>
      </dsp:nvSpPr>
      <dsp:spPr>
        <a:xfrm>
          <a:off x="2417831" y="1869134"/>
          <a:ext cx="2102670" cy="910928"/>
        </a:xfrm>
        <a:custGeom>
          <a:avLst/>
          <a:gdLst/>
          <a:ahLst/>
          <a:cxnLst/>
          <a:rect l="0" t="0" r="0" b="0"/>
          <a:pathLst>
            <a:path>
              <a:moveTo>
                <a:pt x="2102670" y="0"/>
              </a:moveTo>
              <a:lnTo>
                <a:pt x="2102670" y="632765"/>
              </a:lnTo>
              <a:lnTo>
                <a:pt x="0" y="632765"/>
              </a:lnTo>
              <a:lnTo>
                <a:pt x="0" y="9109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1E945-548F-46ED-8DCF-B6E555493DED}">
      <dsp:nvSpPr>
        <dsp:cNvPr id="0" name=""/>
        <dsp:cNvSpPr/>
      </dsp:nvSpPr>
      <dsp:spPr>
        <a:xfrm>
          <a:off x="3019176" y="-37550"/>
          <a:ext cx="3002652" cy="1906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05B86-BA8B-419F-9928-A240155CECD2}">
      <dsp:nvSpPr>
        <dsp:cNvPr id="0" name=""/>
        <dsp:cNvSpPr/>
      </dsp:nvSpPr>
      <dsp:spPr>
        <a:xfrm>
          <a:off x="3352804" y="279396"/>
          <a:ext cx="3002652" cy="1906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انتهاء الدولة الفدرالية</a:t>
          </a:r>
        </a:p>
        <a:p>
          <a:pPr marL="0" lvl="0" indent="0" algn="ctr" defTabSz="1155700" rtl="1">
            <a:lnSpc>
              <a:spcPct val="90000"/>
            </a:lnSpc>
            <a:spcBef>
              <a:spcPct val="0"/>
            </a:spcBef>
            <a:spcAft>
              <a:spcPct val="35000"/>
            </a:spcAft>
            <a:buNone/>
          </a:pPr>
          <a:r>
            <a:rPr lang="ar-IQ" sz="2800" b="1" kern="1200" dirty="0">
              <a:cs typeface="Ali_K_Alwand" pitchFamily="2" charset="-78"/>
            </a:rPr>
            <a:t>كؤتايي دةولَةتي فيدرالي</a:t>
          </a:r>
        </a:p>
      </dsp:txBody>
      <dsp:txXfrm>
        <a:off x="3408649" y="335241"/>
        <a:ext cx="2890962" cy="1794994"/>
      </dsp:txXfrm>
    </dsp:sp>
    <dsp:sp modelId="{E98F183D-2AE5-4CF5-9386-0A42377E0200}">
      <dsp:nvSpPr>
        <dsp:cNvPr id="0" name=""/>
        <dsp:cNvSpPr/>
      </dsp:nvSpPr>
      <dsp:spPr>
        <a:xfrm>
          <a:off x="916505" y="2780062"/>
          <a:ext cx="3002652" cy="1906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435A-95FB-4CE2-A88B-3FD3BE3F6898}">
      <dsp:nvSpPr>
        <dsp:cNvPr id="0" name=""/>
        <dsp:cNvSpPr/>
      </dsp:nvSpPr>
      <dsp:spPr>
        <a:xfrm>
          <a:off x="1250133" y="3097008"/>
          <a:ext cx="3002652" cy="1906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IQ" sz="2900" kern="1200" dirty="0"/>
            <a:t>انفصال الاقاليم </a:t>
          </a:r>
        </a:p>
        <a:p>
          <a:pPr marL="0" lvl="0" indent="0" algn="ctr" defTabSz="1289050" rtl="1">
            <a:lnSpc>
              <a:spcPct val="90000"/>
            </a:lnSpc>
            <a:spcBef>
              <a:spcPct val="0"/>
            </a:spcBef>
            <a:spcAft>
              <a:spcPct val="35000"/>
            </a:spcAft>
            <a:buNone/>
          </a:pPr>
          <a:r>
            <a:rPr lang="ar-IQ" sz="3600" b="1" kern="1200" dirty="0">
              <a:cs typeface="Ali_K_Alwand" pitchFamily="2" charset="-78"/>
            </a:rPr>
            <a:t>جيابوونةوةى هةريَمةكان </a:t>
          </a:r>
        </a:p>
      </dsp:txBody>
      <dsp:txXfrm>
        <a:off x="1305978" y="3152853"/>
        <a:ext cx="2890962" cy="1794994"/>
      </dsp:txXfrm>
    </dsp:sp>
    <dsp:sp modelId="{9E603E80-CF31-4AB7-B717-80BCC4514ECF}">
      <dsp:nvSpPr>
        <dsp:cNvPr id="0" name=""/>
        <dsp:cNvSpPr/>
      </dsp:nvSpPr>
      <dsp:spPr>
        <a:xfrm>
          <a:off x="4586414" y="2780062"/>
          <a:ext cx="3002652" cy="1906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F188-D7B4-49E7-9FC8-C2B7E814B9C5}">
      <dsp:nvSpPr>
        <dsp:cNvPr id="0" name=""/>
        <dsp:cNvSpPr/>
      </dsp:nvSpPr>
      <dsp:spPr>
        <a:xfrm>
          <a:off x="4920042" y="3097008"/>
          <a:ext cx="3002652" cy="1906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التحول الى دولة موحدة </a:t>
          </a:r>
        </a:p>
        <a:p>
          <a:pPr marL="0" lvl="0" indent="0" algn="ctr" defTabSz="1155700" rtl="1">
            <a:lnSpc>
              <a:spcPct val="90000"/>
            </a:lnSpc>
            <a:spcBef>
              <a:spcPct val="0"/>
            </a:spcBef>
            <a:spcAft>
              <a:spcPct val="35000"/>
            </a:spcAft>
            <a:buNone/>
          </a:pPr>
          <a:r>
            <a:rPr lang="ar-IQ" sz="3200" b="1" kern="1200" dirty="0">
              <a:cs typeface="Ali_K_Alwand" pitchFamily="2" charset="-78"/>
            </a:rPr>
            <a:t>بوون بة دةولَةتي سادة </a:t>
          </a:r>
        </a:p>
      </dsp:txBody>
      <dsp:txXfrm>
        <a:off x="4975887" y="3152853"/>
        <a:ext cx="2890962" cy="17949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7F95-C94A-4755-AC2B-92F581BA1983}">
      <dsp:nvSpPr>
        <dsp:cNvPr id="0" name=""/>
        <dsp:cNvSpPr/>
      </dsp:nvSpPr>
      <dsp:spPr>
        <a:xfrm>
          <a:off x="4968544"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ar-IQ" sz="1600" b="1" kern="1200" dirty="0"/>
            <a:t>دستور </a:t>
          </a:r>
          <a:endParaRPr lang="ar-IQ" sz="1600" kern="1200" dirty="0"/>
        </a:p>
        <a:p>
          <a:pPr marL="171450" lvl="1" indent="-171450" algn="r" defTabSz="711200" rtl="1">
            <a:lnSpc>
              <a:spcPct val="90000"/>
            </a:lnSpc>
            <a:spcBef>
              <a:spcPct val="0"/>
            </a:spcBef>
            <a:spcAft>
              <a:spcPct val="15000"/>
            </a:spcAft>
            <a:buChar char="•"/>
          </a:pPr>
          <a:r>
            <a:rPr lang="ar-IQ" sz="1600" b="1" kern="1200"/>
            <a:t>برلمان </a:t>
          </a:r>
          <a:endParaRPr lang="ar-IQ" sz="1600" b="1" kern="1200" dirty="0"/>
        </a:p>
        <a:p>
          <a:pPr marL="171450" lvl="1" indent="-171450" algn="r" defTabSz="711200" rtl="1">
            <a:lnSpc>
              <a:spcPct val="90000"/>
            </a:lnSpc>
            <a:spcBef>
              <a:spcPct val="0"/>
            </a:spcBef>
            <a:spcAft>
              <a:spcPct val="15000"/>
            </a:spcAft>
            <a:buChar char="•"/>
          </a:pPr>
          <a:r>
            <a:rPr lang="ar-IQ" sz="1600" b="1" kern="1200"/>
            <a:t>حكومة </a:t>
          </a:r>
          <a:endParaRPr lang="ar-IQ" sz="1600" b="1" kern="1200" dirty="0"/>
        </a:p>
        <a:p>
          <a:pPr marL="171450" lvl="1" indent="-171450" algn="r" defTabSz="711200" rtl="1">
            <a:lnSpc>
              <a:spcPct val="90000"/>
            </a:lnSpc>
            <a:spcBef>
              <a:spcPct val="0"/>
            </a:spcBef>
            <a:spcAft>
              <a:spcPct val="15000"/>
            </a:spcAft>
            <a:buChar char="•"/>
          </a:pPr>
          <a:r>
            <a:rPr lang="ar-IQ" sz="1600" b="1" kern="1200" dirty="0"/>
            <a:t>قضاء</a:t>
          </a:r>
        </a:p>
      </dsp:txBody>
      <dsp:txXfrm>
        <a:off x="5666425" y="3448411"/>
        <a:ext cx="1491441" cy="1015786"/>
      </dsp:txXfrm>
    </dsp:sp>
    <dsp:sp modelId="{735C9837-0D88-4EAD-9A5E-DF16814C3442}">
      <dsp:nvSpPr>
        <dsp:cNvPr id="0" name=""/>
        <dsp:cNvSpPr/>
      </dsp:nvSpPr>
      <dsp:spPr>
        <a:xfrm>
          <a:off x="1344929"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endParaRPr lang="ar-IQ" sz="1800" kern="1200" dirty="0"/>
        </a:p>
        <a:p>
          <a:pPr marL="171450" lvl="1" indent="-171450" algn="r" defTabSz="800100" rtl="1">
            <a:lnSpc>
              <a:spcPct val="90000"/>
            </a:lnSpc>
            <a:spcBef>
              <a:spcPct val="0"/>
            </a:spcBef>
            <a:spcAft>
              <a:spcPct val="15000"/>
            </a:spcAft>
            <a:buChar char="•"/>
          </a:pPr>
          <a:r>
            <a:rPr lang="ar-IQ" sz="1800" b="1" kern="1200" dirty="0"/>
            <a:t>دستور </a:t>
          </a:r>
        </a:p>
        <a:p>
          <a:pPr marL="171450" lvl="1" indent="-171450" algn="r" defTabSz="800100" rtl="1">
            <a:lnSpc>
              <a:spcPct val="90000"/>
            </a:lnSpc>
            <a:spcBef>
              <a:spcPct val="0"/>
            </a:spcBef>
            <a:spcAft>
              <a:spcPct val="15000"/>
            </a:spcAft>
            <a:buChar char="•"/>
          </a:pPr>
          <a:r>
            <a:rPr lang="ar-IQ" sz="1800" b="1" kern="1200" dirty="0"/>
            <a:t>برلمان </a:t>
          </a:r>
        </a:p>
        <a:p>
          <a:pPr marL="171450" lvl="1" indent="-171450" algn="r" defTabSz="800100" rtl="1">
            <a:lnSpc>
              <a:spcPct val="90000"/>
            </a:lnSpc>
            <a:spcBef>
              <a:spcPct val="0"/>
            </a:spcBef>
            <a:spcAft>
              <a:spcPct val="15000"/>
            </a:spcAft>
            <a:buChar char="•"/>
          </a:pPr>
          <a:r>
            <a:rPr lang="ar-IQ" sz="1800" b="1" kern="1200"/>
            <a:t>حكومة </a:t>
          </a:r>
          <a:endParaRPr lang="ar-IQ" sz="1800" b="1" kern="1200" dirty="0"/>
        </a:p>
        <a:p>
          <a:pPr marL="171450" lvl="1" indent="-171450" algn="r" defTabSz="800100" rtl="1">
            <a:lnSpc>
              <a:spcPct val="90000"/>
            </a:lnSpc>
            <a:spcBef>
              <a:spcPct val="0"/>
            </a:spcBef>
            <a:spcAft>
              <a:spcPct val="15000"/>
            </a:spcAft>
            <a:buChar char="•"/>
          </a:pPr>
          <a:r>
            <a:rPr lang="ar-IQ" sz="1800" b="1" kern="1200" dirty="0"/>
            <a:t>قضاء</a:t>
          </a:r>
        </a:p>
      </dsp:txBody>
      <dsp:txXfrm>
        <a:off x="1376532" y="3448411"/>
        <a:ext cx="1491441" cy="1015786"/>
      </dsp:txXfrm>
    </dsp:sp>
    <dsp:sp modelId="{F55B0388-2627-46C9-AF20-DE8B674B934C}">
      <dsp:nvSpPr>
        <dsp:cNvPr id="0" name=""/>
        <dsp:cNvSpPr/>
      </dsp:nvSpPr>
      <dsp:spPr>
        <a:xfrm>
          <a:off x="4968544"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p>
        <a:p>
          <a:pPr marL="228600" lvl="1" indent="-228600" algn="r" defTabSz="889000" rtl="1">
            <a:lnSpc>
              <a:spcPct val="90000"/>
            </a:lnSpc>
            <a:spcBef>
              <a:spcPct val="0"/>
            </a:spcBef>
            <a:spcAft>
              <a:spcPct val="15000"/>
            </a:spcAft>
            <a:buChar char="•"/>
          </a:pPr>
          <a:r>
            <a:rPr lang="ar-IQ" sz="2000" b="1" kern="1200" dirty="0"/>
            <a:t>برلمان </a:t>
          </a:r>
        </a:p>
        <a:p>
          <a:pPr marL="228600" lvl="1" indent="-228600" algn="r" defTabSz="889000" rtl="1">
            <a:lnSpc>
              <a:spcPct val="90000"/>
            </a:lnSpc>
            <a:spcBef>
              <a:spcPct val="0"/>
            </a:spcBef>
            <a:spcAft>
              <a:spcPct val="15000"/>
            </a:spcAft>
            <a:buChar char="•"/>
          </a:pPr>
          <a:r>
            <a:rPr lang="ar-IQ" sz="2000" b="1" kern="1200" dirty="0"/>
            <a:t>حكومة </a:t>
          </a:r>
        </a:p>
        <a:p>
          <a:pPr marL="228600" lvl="1" indent="-228600" algn="r" defTabSz="889000" rtl="1">
            <a:lnSpc>
              <a:spcPct val="90000"/>
            </a:lnSpc>
            <a:spcBef>
              <a:spcPct val="0"/>
            </a:spcBef>
            <a:spcAft>
              <a:spcPct val="15000"/>
            </a:spcAft>
            <a:buChar char="•"/>
          </a:pPr>
          <a:r>
            <a:rPr lang="ar-IQ" sz="2000" b="1" kern="1200" dirty="0"/>
            <a:t>قضاء</a:t>
          </a:r>
        </a:p>
      </dsp:txBody>
      <dsp:txXfrm>
        <a:off x="5666425" y="31603"/>
        <a:ext cx="1491441" cy="1015786"/>
      </dsp:txXfrm>
    </dsp:sp>
    <dsp:sp modelId="{54B606D6-312E-4FFC-BF8C-9EFA72CD1C28}">
      <dsp:nvSpPr>
        <dsp:cNvPr id="0" name=""/>
        <dsp:cNvSpPr/>
      </dsp:nvSpPr>
      <dsp:spPr>
        <a:xfrm>
          <a:off x="1344929"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endParaRPr lang="ar-IQ" sz="2000" kern="1200" dirty="0"/>
        </a:p>
        <a:p>
          <a:pPr marL="228600" lvl="1" indent="-228600" algn="r" defTabSz="889000" rtl="1">
            <a:lnSpc>
              <a:spcPct val="90000"/>
            </a:lnSpc>
            <a:spcBef>
              <a:spcPct val="0"/>
            </a:spcBef>
            <a:spcAft>
              <a:spcPct val="15000"/>
            </a:spcAft>
            <a:buChar char="•"/>
          </a:pPr>
          <a:r>
            <a:rPr lang="ar-IQ" sz="2000" b="1" kern="1200"/>
            <a:t>برلمان </a:t>
          </a:r>
          <a:endParaRPr lang="ar-IQ" sz="2000" b="1" kern="1200" dirty="0"/>
        </a:p>
        <a:p>
          <a:pPr marL="228600" lvl="1" indent="-228600" algn="r" defTabSz="889000" rtl="1">
            <a:lnSpc>
              <a:spcPct val="90000"/>
            </a:lnSpc>
            <a:spcBef>
              <a:spcPct val="0"/>
            </a:spcBef>
            <a:spcAft>
              <a:spcPct val="15000"/>
            </a:spcAft>
            <a:buChar char="•"/>
          </a:pPr>
          <a:r>
            <a:rPr lang="ar-IQ" sz="2000" b="1" kern="1200"/>
            <a:t>حكومة </a:t>
          </a:r>
          <a:endParaRPr lang="ar-IQ" sz="2000" b="1" kern="1200" dirty="0"/>
        </a:p>
        <a:p>
          <a:pPr marL="228600" lvl="1" indent="-228600" algn="r" defTabSz="889000" rtl="1">
            <a:lnSpc>
              <a:spcPct val="90000"/>
            </a:lnSpc>
            <a:spcBef>
              <a:spcPct val="0"/>
            </a:spcBef>
            <a:spcAft>
              <a:spcPct val="15000"/>
            </a:spcAft>
            <a:buChar char="•"/>
          </a:pPr>
          <a:r>
            <a:rPr lang="ar-IQ" sz="2000" b="1" kern="1200" dirty="0"/>
            <a:t>قضاء</a:t>
          </a:r>
        </a:p>
      </dsp:txBody>
      <dsp:txXfrm>
        <a:off x="1376532" y="31603"/>
        <a:ext cx="1491441" cy="1015786"/>
      </dsp:txXfrm>
    </dsp:sp>
    <dsp:sp modelId="{32936631-BC85-413E-A86B-F2541FA00266}">
      <dsp:nvSpPr>
        <dsp:cNvPr id="0" name=""/>
        <dsp:cNvSpPr/>
      </dsp:nvSpPr>
      <dsp:spPr>
        <a:xfrm>
          <a:off x="2275560"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برلمان فدرالي</a:t>
          </a:r>
        </a:p>
      </dsp:txBody>
      <dsp:txXfrm>
        <a:off x="2845730" y="826430"/>
        <a:ext cx="1376511" cy="1376511"/>
      </dsp:txXfrm>
    </dsp:sp>
    <dsp:sp modelId="{97E05B98-64B2-488B-82DE-84F4DFDCFF49}">
      <dsp:nvSpPr>
        <dsp:cNvPr id="0" name=""/>
        <dsp:cNvSpPr/>
      </dsp:nvSpPr>
      <dsp:spPr>
        <a:xfrm rot="5400000">
          <a:off x="4312157"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دستور فدرالي</a:t>
          </a:r>
        </a:p>
      </dsp:txBody>
      <dsp:txXfrm rot="-5400000">
        <a:off x="4312157" y="826430"/>
        <a:ext cx="1376511" cy="1376511"/>
      </dsp:txXfrm>
    </dsp:sp>
    <dsp:sp modelId="{EC9CA69F-D375-42B0-9FFD-AD7A9A08EB0F}">
      <dsp:nvSpPr>
        <dsp:cNvPr id="0" name=""/>
        <dsp:cNvSpPr/>
      </dsp:nvSpPr>
      <dsp:spPr>
        <a:xfrm rot="10800000">
          <a:off x="4312157" y="2292858"/>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حكومة فدرالية</a:t>
          </a:r>
        </a:p>
      </dsp:txBody>
      <dsp:txXfrm rot="10800000">
        <a:off x="4312157" y="2292858"/>
        <a:ext cx="1376511" cy="1376511"/>
      </dsp:txXfrm>
    </dsp:sp>
    <dsp:sp modelId="{44105CF7-051A-4563-A2DE-94F952892BD4}">
      <dsp:nvSpPr>
        <dsp:cNvPr id="0" name=""/>
        <dsp:cNvSpPr/>
      </dsp:nvSpPr>
      <dsp:spPr>
        <a:xfrm rot="16200000">
          <a:off x="2285994" y="2286005"/>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قضاء فدرالي</a:t>
          </a:r>
        </a:p>
      </dsp:txBody>
      <dsp:txXfrm rot="5400000">
        <a:off x="2856164" y="2286005"/>
        <a:ext cx="1376511" cy="1376511"/>
      </dsp:txXfrm>
    </dsp:sp>
    <dsp:sp modelId="{67EB96E9-713B-4BE7-A4B9-08CD1058F053}">
      <dsp:nvSpPr>
        <dsp:cNvPr id="0" name=""/>
        <dsp:cNvSpPr/>
      </dsp:nvSpPr>
      <dsp:spPr>
        <a:xfrm>
          <a:off x="3931138" y="184327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E6CD4-5549-4366-B775-AE28AD77BF10}">
      <dsp:nvSpPr>
        <dsp:cNvPr id="0" name=""/>
        <dsp:cNvSpPr/>
      </dsp:nvSpPr>
      <dsp:spPr>
        <a:xfrm rot="10800000">
          <a:off x="3931138" y="206806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98B8-BD6C-4319-BAA6-F8EFADF7A95F}">
      <dsp:nvSpPr>
        <dsp:cNvPr id="0" name=""/>
        <dsp:cNvSpPr/>
      </dsp:nvSpPr>
      <dsp:spPr>
        <a:xfrm>
          <a:off x="4495800" y="1554215"/>
          <a:ext cx="3521138" cy="1227587"/>
        </a:xfrm>
        <a:custGeom>
          <a:avLst/>
          <a:gdLst/>
          <a:ahLst/>
          <a:cxnLst/>
          <a:rect l="0" t="0" r="0" b="0"/>
          <a:pathLst>
            <a:path>
              <a:moveTo>
                <a:pt x="0" y="0"/>
              </a:moveTo>
              <a:lnTo>
                <a:pt x="0" y="1023884"/>
              </a:lnTo>
              <a:lnTo>
                <a:pt x="3521138" y="1023884"/>
              </a:lnTo>
              <a:lnTo>
                <a:pt x="3521138"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22037-2D9B-4158-B0DE-2B6726A54D9F}">
      <dsp:nvSpPr>
        <dsp:cNvPr id="0" name=""/>
        <dsp:cNvSpPr/>
      </dsp:nvSpPr>
      <dsp:spPr>
        <a:xfrm>
          <a:off x="4495800" y="1554215"/>
          <a:ext cx="1173712" cy="1227587"/>
        </a:xfrm>
        <a:custGeom>
          <a:avLst/>
          <a:gdLst/>
          <a:ahLst/>
          <a:cxnLst/>
          <a:rect l="0" t="0" r="0" b="0"/>
          <a:pathLst>
            <a:path>
              <a:moveTo>
                <a:pt x="0" y="0"/>
              </a:moveTo>
              <a:lnTo>
                <a:pt x="0" y="1023884"/>
              </a:lnTo>
              <a:lnTo>
                <a:pt x="1173712" y="1023884"/>
              </a:lnTo>
              <a:lnTo>
                <a:pt x="1173712"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F7391C-76DA-49B7-B629-90D02D20A7AB}">
      <dsp:nvSpPr>
        <dsp:cNvPr id="0" name=""/>
        <dsp:cNvSpPr/>
      </dsp:nvSpPr>
      <dsp:spPr>
        <a:xfrm>
          <a:off x="3322087" y="1554215"/>
          <a:ext cx="1173712" cy="1227587"/>
        </a:xfrm>
        <a:custGeom>
          <a:avLst/>
          <a:gdLst/>
          <a:ahLst/>
          <a:cxnLst/>
          <a:rect l="0" t="0" r="0" b="0"/>
          <a:pathLst>
            <a:path>
              <a:moveTo>
                <a:pt x="1173712" y="0"/>
              </a:moveTo>
              <a:lnTo>
                <a:pt x="1173712" y="1023884"/>
              </a:lnTo>
              <a:lnTo>
                <a:pt x="0" y="1023884"/>
              </a:lnTo>
              <a:lnTo>
                <a:pt x="0"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87404-3C1E-46B0-992D-A202ECE1FFC3}">
      <dsp:nvSpPr>
        <dsp:cNvPr id="0" name=""/>
        <dsp:cNvSpPr/>
      </dsp:nvSpPr>
      <dsp:spPr>
        <a:xfrm>
          <a:off x="974661" y="1554215"/>
          <a:ext cx="3521138" cy="1227587"/>
        </a:xfrm>
        <a:custGeom>
          <a:avLst/>
          <a:gdLst/>
          <a:ahLst/>
          <a:cxnLst/>
          <a:rect l="0" t="0" r="0" b="0"/>
          <a:pathLst>
            <a:path>
              <a:moveTo>
                <a:pt x="3521138" y="0"/>
              </a:moveTo>
              <a:lnTo>
                <a:pt x="3521138" y="1023884"/>
              </a:lnTo>
              <a:lnTo>
                <a:pt x="0" y="1023884"/>
              </a:lnTo>
              <a:lnTo>
                <a:pt x="0"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836F2-4AEE-4173-AAFB-1C6B12F2E7E9}">
      <dsp:nvSpPr>
        <dsp:cNvPr id="0" name=""/>
        <dsp:cNvSpPr/>
      </dsp:nvSpPr>
      <dsp:spPr>
        <a:xfrm>
          <a:off x="1676396" y="584204"/>
          <a:ext cx="5638807" cy="970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توزيع الصلاحيات في الدولة الفدرالية </a:t>
          </a:r>
        </a:p>
      </dsp:txBody>
      <dsp:txXfrm>
        <a:off x="1676396" y="584204"/>
        <a:ext cx="5638807" cy="970010"/>
      </dsp:txXfrm>
    </dsp:sp>
    <dsp:sp modelId="{C6CB8D58-441F-40C4-AA2A-489D7F71CDCD}">
      <dsp:nvSpPr>
        <dsp:cNvPr id="0" name=""/>
        <dsp:cNvSpPr/>
      </dsp:nvSpPr>
      <dsp:spPr>
        <a:xfrm>
          <a:off x="4651" y="2781802"/>
          <a:ext cx="1940021" cy="970010"/>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المشتركة </a:t>
          </a:r>
        </a:p>
      </dsp:txBody>
      <dsp:txXfrm>
        <a:off x="4651" y="2781802"/>
        <a:ext cx="1940021" cy="970010"/>
      </dsp:txXfrm>
    </dsp:sp>
    <dsp:sp modelId="{02F8368F-3897-4D9B-9FFB-1C5DFEDB7AF0}">
      <dsp:nvSpPr>
        <dsp:cNvPr id="0" name=""/>
        <dsp:cNvSpPr/>
      </dsp:nvSpPr>
      <dsp:spPr>
        <a:xfrm>
          <a:off x="2352076" y="2781802"/>
          <a:ext cx="1940021" cy="97001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الاقاليم فقط</a:t>
          </a:r>
        </a:p>
      </dsp:txBody>
      <dsp:txXfrm>
        <a:off x="2352076" y="2781802"/>
        <a:ext cx="1940021" cy="970010"/>
      </dsp:txXfrm>
    </dsp:sp>
    <dsp:sp modelId="{6C6C0CA8-081B-4C93-BE59-CB2CCF989C07}">
      <dsp:nvSpPr>
        <dsp:cNvPr id="0" name=""/>
        <dsp:cNvSpPr/>
      </dsp:nvSpPr>
      <dsp:spPr>
        <a:xfrm>
          <a:off x="4699502" y="2781802"/>
          <a:ext cx="1940021" cy="97001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الحكومة الفدرالية فقط</a:t>
          </a:r>
        </a:p>
      </dsp:txBody>
      <dsp:txXfrm>
        <a:off x="4699502" y="2781802"/>
        <a:ext cx="1940021" cy="970010"/>
      </dsp:txXfrm>
    </dsp:sp>
    <dsp:sp modelId="{EBBC715D-3909-41A0-B033-3D38FAB0494A}">
      <dsp:nvSpPr>
        <dsp:cNvPr id="0" name=""/>
        <dsp:cNvSpPr/>
      </dsp:nvSpPr>
      <dsp:spPr>
        <a:xfrm>
          <a:off x="7046927" y="2781802"/>
          <a:ext cx="1940021" cy="97001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الحكومة الفدرالية والاقاليم</a:t>
          </a:r>
        </a:p>
      </dsp:txBody>
      <dsp:txXfrm>
        <a:off x="7046927" y="2781802"/>
        <a:ext cx="1940021" cy="9700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B28-E6AA-44D9-A5E8-03135FBFE80B}">
      <dsp:nvSpPr>
        <dsp:cNvPr id="0" name=""/>
        <dsp:cNvSpPr/>
      </dsp:nvSpPr>
      <dsp:spPr>
        <a:xfrm>
          <a:off x="4305300" y="928908"/>
          <a:ext cx="3371937" cy="1063296"/>
        </a:xfrm>
        <a:custGeom>
          <a:avLst/>
          <a:gdLst/>
          <a:ahLst/>
          <a:cxnLst/>
          <a:rect l="0" t="0" r="0" b="0"/>
          <a:pathLst>
            <a:path>
              <a:moveTo>
                <a:pt x="0" y="0"/>
              </a:moveTo>
              <a:lnTo>
                <a:pt x="0" y="868225"/>
              </a:lnTo>
              <a:lnTo>
                <a:pt x="3371937" y="868225"/>
              </a:lnTo>
              <a:lnTo>
                <a:pt x="3371937"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AC6B2-84AE-45BF-BE20-05872D61C3B1}">
      <dsp:nvSpPr>
        <dsp:cNvPr id="0" name=""/>
        <dsp:cNvSpPr/>
      </dsp:nvSpPr>
      <dsp:spPr>
        <a:xfrm>
          <a:off x="4305300" y="928908"/>
          <a:ext cx="1123979" cy="1063296"/>
        </a:xfrm>
        <a:custGeom>
          <a:avLst/>
          <a:gdLst/>
          <a:ahLst/>
          <a:cxnLst/>
          <a:rect l="0" t="0" r="0" b="0"/>
          <a:pathLst>
            <a:path>
              <a:moveTo>
                <a:pt x="0" y="0"/>
              </a:moveTo>
              <a:lnTo>
                <a:pt x="0" y="868225"/>
              </a:lnTo>
              <a:lnTo>
                <a:pt x="1123979" y="868225"/>
              </a:lnTo>
              <a:lnTo>
                <a:pt x="1123979"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BFB80-6E1B-40F5-9AFF-AD06CA23EE54}">
      <dsp:nvSpPr>
        <dsp:cNvPr id="0" name=""/>
        <dsp:cNvSpPr/>
      </dsp:nvSpPr>
      <dsp:spPr>
        <a:xfrm>
          <a:off x="3181320" y="928908"/>
          <a:ext cx="1123979" cy="1063296"/>
        </a:xfrm>
        <a:custGeom>
          <a:avLst/>
          <a:gdLst/>
          <a:ahLst/>
          <a:cxnLst/>
          <a:rect l="0" t="0" r="0" b="0"/>
          <a:pathLst>
            <a:path>
              <a:moveTo>
                <a:pt x="1123979" y="0"/>
              </a:moveTo>
              <a:lnTo>
                <a:pt x="1123979" y="868225"/>
              </a:lnTo>
              <a:lnTo>
                <a:pt x="0" y="868225"/>
              </a:lnTo>
              <a:lnTo>
                <a:pt x="0"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2D89E-6CD4-497C-9E05-DC8602EBB570}">
      <dsp:nvSpPr>
        <dsp:cNvPr id="0" name=""/>
        <dsp:cNvSpPr/>
      </dsp:nvSpPr>
      <dsp:spPr>
        <a:xfrm>
          <a:off x="933362" y="928908"/>
          <a:ext cx="3371937" cy="1063296"/>
        </a:xfrm>
        <a:custGeom>
          <a:avLst/>
          <a:gdLst/>
          <a:ahLst/>
          <a:cxnLst/>
          <a:rect l="0" t="0" r="0" b="0"/>
          <a:pathLst>
            <a:path>
              <a:moveTo>
                <a:pt x="3371937" y="0"/>
              </a:moveTo>
              <a:lnTo>
                <a:pt x="3371937" y="868225"/>
              </a:lnTo>
              <a:lnTo>
                <a:pt x="0" y="868225"/>
              </a:lnTo>
              <a:lnTo>
                <a:pt x="0"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C537D-EAEC-4DB1-9A5D-FE82C5C17B89}">
      <dsp:nvSpPr>
        <dsp:cNvPr id="0" name=""/>
        <dsp:cNvSpPr/>
      </dsp:nvSpPr>
      <dsp:spPr>
        <a:xfrm>
          <a:off x="2133605" y="0"/>
          <a:ext cx="4343389" cy="9289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ضؤنيةتي دابةشكردني تايبةتمةنديية دةستورييةكان لة دةولَةتي فيدرالي</a:t>
          </a:r>
        </a:p>
      </dsp:txBody>
      <dsp:txXfrm>
        <a:off x="2133605" y="0"/>
        <a:ext cx="4343389" cy="928908"/>
      </dsp:txXfrm>
    </dsp:sp>
    <dsp:sp modelId="{F5C7B454-89E3-4A67-9FD5-9CA225D755EA}">
      <dsp:nvSpPr>
        <dsp:cNvPr id="0" name=""/>
        <dsp:cNvSpPr/>
      </dsp:nvSpPr>
      <dsp:spPr>
        <a:xfrm>
          <a:off x="4454" y="1992204"/>
          <a:ext cx="1857816" cy="2490840"/>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ar-IQ" sz="3600" b="1" kern="1200">
              <a:cs typeface="Ali_K_Alwand" pitchFamily="2" charset="-78"/>
            </a:rPr>
            <a:t> 4/دياريكردني </a:t>
          </a:r>
          <a:r>
            <a:rPr lang="ar-IQ" sz="3600" b="1" kern="1200" dirty="0">
              <a:cs typeface="Ali_K_Alwand" pitchFamily="2" charset="-78"/>
            </a:rPr>
            <a:t>تايبةتمةندي هاوبةش</a:t>
          </a:r>
        </a:p>
      </dsp:txBody>
      <dsp:txXfrm>
        <a:off x="4454" y="1992204"/>
        <a:ext cx="1857816" cy="2490840"/>
      </dsp:txXfrm>
    </dsp:sp>
    <dsp:sp modelId="{D99FFD91-CC7E-4F0E-BDD0-8894A739B7E3}">
      <dsp:nvSpPr>
        <dsp:cNvPr id="0" name=""/>
        <dsp:cNvSpPr/>
      </dsp:nvSpPr>
      <dsp:spPr>
        <a:xfrm>
          <a:off x="2252412" y="1992204"/>
          <a:ext cx="1857816" cy="233844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 3 / تةنها تايبةتمةندي حكومةتي هةريَمةكان دياريدةكريَت</a:t>
          </a:r>
        </a:p>
      </dsp:txBody>
      <dsp:txXfrm>
        <a:off x="2252412" y="1992204"/>
        <a:ext cx="1857816" cy="2338443"/>
      </dsp:txXfrm>
    </dsp:sp>
    <dsp:sp modelId="{1025B857-7CA5-4A3F-91F9-DFBFB1891774}">
      <dsp:nvSpPr>
        <dsp:cNvPr id="0" name=""/>
        <dsp:cNvSpPr/>
      </dsp:nvSpPr>
      <dsp:spPr>
        <a:xfrm>
          <a:off x="4500370" y="1992204"/>
          <a:ext cx="1857816" cy="2478197"/>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2 / تةنها تايبةتمةندي حكومةتي فيدرالي دياريدةكريَت </a:t>
          </a:r>
        </a:p>
      </dsp:txBody>
      <dsp:txXfrm>
        <a:off x="4500370" y="1992204"/>
        <a:ext cx="1857816" cy="2478197"/>
      </dsp:txXfrm>
    </dsp:sp>
    <dsp:sp modelId="{96622698-C0FB-4FC3-B298-B9520E4A7430}">
      <dsp:nvSpPr>
        <dsp:cNvPr id="0" name=""/>
        <dsp:cNvSpPr/>
      </dsp:nvSpPr>
      <dsp:spPr>
        <a:xfrm>
          <a:off x="6748329" y="1992204"/>
          <a:ext cx="1857816" cy="249084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1 / دياريكردني تايبةتمةندي حكومةتي فيدرالي و هةريَمةكان</a:t>
          </a:r>
        </a:p>
      </dsp:txBody>
      <dsp:txXfrm>
        <a:off x="6748329" y="1992204"/>
        <a:ext cx="1857816" cy="2490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D2B30-D4CF-4BD0-AC0F-E9A36C693A83}">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92E23-AF2D-42A2-8EE3-D301EE86E034}">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B54EB-46D9-4868-B406-152E4DA16E15}">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7C409-9A41-417A-898D-4FD91C752586}">
      <dsp:nvSpPr>
        <dsp:cNvPr id="0" name=""/>
        <dsp:cNvSpPr/>
      </dsp:nvSpPr>
      <dsp:spPr>
        <a:xfrm>
          <a:off x="2790478" y="780694"/>
          <a:ext cx="2305742" cy="1152871"/>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أركان الدولة </a:t>
          </a:r>
        </a:p>
      </dsp:txBody>
      <dsp:txXfrm>
        <a:off x="2790478" y="780694"/>
        <a:ext cx="2305742" cy="1152871"/>
      </dsp:txXfrm>
    </dsp:sp>
    <dsp:sp modelId="{87BEBB8B-8A63-42AB-BF14-C062F80AF4DD}">
      <dsp:nvSpPr>
        <dsp:cNvPr id="0" name=""/>
        <dsp:cNvSpPr/>
      </dsp:nvSpPr>
      <dsp:spPr>
        <a:xfrm>
          <a:off x="529"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النظام السياسي</a:t>
          </a:r>
        </a:p>
      </dsp:txBody>
      <dsp:txXfrm>
        <a:off x="529" y="2417772"/>
        <a:ext cx="2305742" cy="1152871"/>
      </dsp:txXfrm>
    </dsp:sp>
    <dsp:sp modelId="{4227CF55-97C0-41D0-A0A6-81E57DE65260}">
      <dsp:nvSpPr>
        <dsp:cNvPr id="0" name=""/>
        <dsp:cNvSpPr/>
      </dsp:nvSpPr>
      <dsp:spPr>
        <a:xfrm>
          <a:off x="2790478"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الإقليم </a:t>
          </a:r>
        </a:p>
      </dsp:txBody>
      <dsp:txXfrm>
        <a:off x="2790478" y="2417772"/>
        <a:ext cx="2305742" cy="1152871"/>
      </dsp:txXfrm>
    </dsp:sp>
    <dsp:sp modelId="{473496D0-0CB6-4A15-A9AC-3C5E5BAE2ABB}">
      <dsp:nvSpPr>
        <dsp:cNvPr id="0" name=""/>
        <dsp:cNvSpPr/>
      </dsp:nvSpPr>
      <dsp:spPr>
        <a:xfrm>
          <a:off x="5580427"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الشعب</a:t>
          </a:r>
        </a:p>
      </dsp:txBody>
      <dsp:txXfrm>
        <a:off x="5580427" y="2417772"/>
        <a:ext cx="2305742" cy="1152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DCE7-4BF5-49F7-A65D-51C64953B7AF}">
      <dsp:nvSpPr>
        <dsp:cNvPr id="0" name=""/>
        <dsp:cNvSpPr/>
      </dsp:nvSpPr>
      <dsp:spPr>
        <a:xfrm>
          <a:off x="3962400" y="1788727"/>
          <a:ext cx="2803427" cy="486545"/>
        </a:xfrm>
        <a:custGeom>
          <a:avLst/>
          <a:gdLst/>
          <a:ahLst/>
          <a:cxnLst/>
          <a:rect l="0" t="0" r="0" b="0"/>
          <a:pathLst>
            <a:path>
              <a:moveTo>
                <a:pt x="0" y="0"/>
              </a:moveTo>
              <a:lnTo>
                <a:pt x="0" y="243272"/>
              </a:lnTo>
              <a:lnTo>
                <a:pt x="2803427" y="243272"/>
              </a:lnTo>
              <a:lnTo>
                <a:pt x="2803427"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2AB8-EE2B-4C1E-9E73-582A37D438D5}">
      <dsp:nvSpPr>
        <dsp:cNvPr id="0" name=""/>
        <dsp:cNvSpPr/>
      </dsp:nvSpPr>
      <dsp:spPr>
        <a:xfrm>
          <a:off x="3916680" y="1788727"/>
          <a:ext cx="91440" cy="486545"/>
        </a:xfrm>
        <a:custGeom>
          <a:avLst/>
          <a:gdLst/>
          <a:ahLst/>
          <a:cxnLst/>
          <a:rect l="0" t="0" r="0" b="0"/>
          <a:pathLst>
            <a:path>
              <a:moveTo>
                <a:pt x="45720" y="0"/>
              </a:moveTo>
              <a:lnTo>
                <a:pt x="4572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A765-26CD-4C2D-B772-17F0FD76E9C7}">
      <dsp:nvSpPr>
        <dsp:cNvPr id="0" name=""/>
        <dsp:cNvSpPr/>
      </dsp:nvSpPr>
      <dsp:spPr>
        <a:xfrm>
          <a:off x="1158972" y="1788727"/>
          <a:ext cx="2803427" cy="486545"/>
        </a:xfrm>
        <a:custGeom>
          <a:avLst/>
          <a:gdLst/>
          <a:ahLst/>
          <a:cxnLst/>
          <a:rect l="0" t="0" r="0" b="0"/>
          <a:pathLst>
            <a:path>
              <a:moveTo>
                <a:pt x="2803427" y="0"/>
              </a:moveTo>
              <a:lnTo>
                <a:pt x="2803427" y="243272"/>
              </a:lnTo>
              <a:lnTo>
                <a:pt x="0" y="243272"/>
              </a:lnTo>
              <a:lnTo>
                <a:pt x="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23AB6-57C7-40DE-9DA9-239A4DD6B71B}">
      <dsp:nvSpPr>
        <dsp:cNvPr id="0" name=""/>
        <dsp:cNvSpPr/>
      </dsp:nvSpPr>
      <dsp:spPr>
        <a:xfrm>
          <a:off x="2803959" y="630286"/>
          <a:ext cx="2316881" cy="115844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a:t>
          </a:r>
        </a:p>
      </dsp:txBody>
      <dsp:txXfrm>
        <a:off x="2803959" y="630286"/>
        <a:ext cx="2316881" cy="1158440"/>
      </dsp:txXfrm>
    </dsp:sp>
    <dsp:sp modelId="{735E8A18-8F4F-4426-B7F8-8B7ACFBCEEF0}">
      <dsp:nvSpPr>
        <dsp:cNvPr id="0" name=""/>
        <dsp:cNvSpPr/>
      </dsp:nvSpPr>
      <dsp:spPr>
        <a:xfrm>
          <a:off x="532"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الجوي</a:t>
          </a:r>
        </a:p>
      </dsp:txBody>
      <dsp:txXfrm>
        <a:off x="532" y="2275272"/>
        <a:ext cx="2316881" cy="1158440"/>
      </dsp:txXfrm>
    </dsp:sp>
    <dsp:sp modelId="{51388788-6465-4667-B4DB-50F9B2DD4AF6}">
      <dsp:nvSpPr>
        <dsp:cNvPr id="0" name=""/>
        <dsp:cNvSpPr/>
      </dsp:nvSpPr>
      <dsp:spPr>
        <a:xfrm>
          <a:off x="2803959"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المائي</a:t>
          </a:r>
        </a:p>
      </dsp:txBody>
      <dsp:txXfrm>
        <a:off x="2803959" y="2275272"/>
        <a:ext cx="2316881" cy="1158440"/>
      </dsp:txXfrm>
    </dsp:sp>
    <dsp:sp modelId="{1B3F48B2-2156-4DB9-9DE1-D4B7B011DE67}">
      <dsp:nvSpPr>
        <dsp:cNvPr id="0" name=""/>
        <dsp:cNvSpPr/>
      </dsp:nvSpPr>
      <dsp:spPr>
        <a:xfrm>
          <a:off x="5607386"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الأرضي</a:t>
          </a:r>
        </a:p>
      </dsp:txBody>
      <dsp:txXfrm>
        <a:off x="5607386" y="2275272"/>
        <a:ext cx="2316881" cy="115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D651-90BA-4011-8739-C876C88739A2}">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45F04-8563-4A8E-8754-9A4AE69004F7}">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1F50C-7FAA-4D58-81CA-A686CE4ABD92}">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68135-2BC7-4B12-8961-811B5BCF551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IQ" sz="3300" kern="1200" dirty="0"/>
            <a:t>هل الاعتراف ركن من اركان الدولة  </a:t>
          </a:r>
        </a:p>
      </dsp:txBody>
      <dsp:txXfrm>
        <a:off x="2831988" y="325234"/>
        <a:ext cx="2512697" cy="1560130"/>
      </dsp:txXfrm>
    </dsp:sp>
    <dsp:sp modelId="{DE343D84-2955-4CF4-9FB6-B55FFEDDDFC9}">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F6AB-80D9-43D7-AC8C-16BA936B1874}">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1237126" y="2741449"/>
        <a:ext cx="2512697" cy="1560130"/>
      </dsp:txXfrm>
    </dsp:sp>
    <dsp:sp modelId="{6B8DC2A2-EC6C-49BA-AB35-AFE18F9A4C40}">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3D3FF-C593-449B-A15C-64D09F23B0A4}">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4426850" y="2741449"/>
        <a:ext cx="2512697" cy="156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7668-39E0-4E0E-AD52-7C898F0BF496}">
      <dsp:nvSpPr>
        <dsp:cNvPr id="0" name=""/>
        <dsp:cNvSpPr/>
      </dsp:nvSpPr>
      <dsp:spPr>
        <a:xfrm>
          <a:off x="3943350" y="2033894"/>
          <a:ext cx="3267560" cy="283548"/>
        </a:xfrm>
        <a:custGeom>
          <a:avLst/>
          <a:gdLst/>
          <a:ahLst/>
          <a:cxnLst/>
          <a:rect l="0" t="0" r="0" b="0"/>
          <a:pathLst>
            <a:path>
              <a:moveTo>
                <a:pt x="0" y="0"/>
              </a:moveTo>
              <a:lnTo>
                <a:pt x="0" y="141774"/>
              </a:lnTo>
              <a:lnTo>
                <a:pt x="3267560" y="141774"/>
              </a:lnTo>
              <a:lnTo>
                <a:pt x="326756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B1C5B-49EF-4EA9-9EEC-80C793E3D288}">
      <dsp:nvSpPr>
        <dsp:cNvPr id="0" name=""/>
        <dsp:cNvSpPr/>
      </dsp:nvSpPr>
      <dsp:spPr>
        <a:xfrm>
          <a:off x="3943350" y="2033894"/>
          <a:ext cx="1633780" cy="283548"/>
        </a:xfrm>
        <a:custGeom>
          <a:avLst/>
          <a:gdLst/>
          <a:ahLst/>
          <a:cxnLst/>
          <a:rect l="0" t="0" r="0" b="0"/>
          <a:pathLst>
            <a:path>
              <a:moveTo>
                <a:pt x="0" y="0"/>
              </a:moveTo>
              <a:lnTo>
                <a:pt x="0" y="141774"/>
              </a:lnTo>
              <a:lnTo>
                <a:pt x="1633780" y="141774"/>
              </a:lnTo>
              <a:lnTo>
                <a:pt x="163378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0412-BC3D-4853-95D1-7EE5EFFFF6B2}">
      <dsp:nvSpPr>
        <dsp:cNvPr id="0" name=""/>
        <dsp:cNvSpPr/>
      </dsp:nvSpPr>
      <dsp:spPr>
        <a:xfrm>
          <a:off x="3897629" y="2033894"/>
          <a:ext cx="91440" cy="283548"/>
        </a:xfrm>
        <a:custGeom>
          <a:avLst/>
          <a:gdLst/>
          <a:ahLst/>
          <a:cxnLst/>
          <a:rect l="0" t="0" r="0" b="0"/>
          <a:pathLst>
            <a:path>
              <a:moveTo>
                <a:pt x="45720" y="0"/>
              </a:moveTo>
              <a:lnTo>
                <a:pt x="4572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1461A-B21A-4639-A9F0-26AA3581E0C3}">
      <dsp:nvSpPr>
        <dsp:cNvPr id="0" name=""/>
        <dsp:cNvSpPr/>
      </dsp:nvSpPr>
      <dsp:spPr>
        <a:xfrm>
          <a:off x="2309569" y="2033894"/>
          <a:ext cx="1633780" cy="283548"/>
        </a:xfrm>
        <a:custGeom>
          <a:avLst/>
          <a:gdLst/>
          <a:ahLst/>
          <a:cxnLst/>
          <a:rect l="0" t="0" r="0" b="0"/>
          <a:pathLst>
            <a:path>
              <a:moveTo>
                <a:pt x="1633780" y="0"/>
              </a:moveTo>
              <a:lnTo>
                <a:pt x="1633780" y="141774"/>
              </a:lnTo>
              <a:lnTo>
                <a:pt x="0" y="141774"/>
              </a:lnTo>
              <a:lnTo>
                <a:pt x="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AB2CA-C9B0-45E3-97E5-6B4A28429FE2}">
      <dsp:nvSpPr>
        <dsp:cNvPr id="0" name=""/>
        <dsp:cNvSpPr/>
      </dsp:nvSpPr>
      <dsp:spPr>
        <a:xfrm>
          <a:off x="675115" y="2033894"/>
          <a:ext cx="3268234" cy="273651"/>
        </a:xfrm>
        <a:custGeom>
          <a:avLst/>
          <a:gdLst/>
          <a:ahLst/>
          <a:cxnLst/>
          <a:rect l="0" t="0" r="0" b="0"/>
          <a:pathLst>
            <a:path>
              <a:moveTo>
                <a:pt x="3268234" y="0"/>
              </a:moveTo>
              <a:lnTo>
                <a:pt x="3268234" y="131877"/>
              </a:lnTo>
              <a:lnTo>
                <a:pt x="0" y="131877"/>
              </a:lnTo>
              <a:lnTo>
                <a:pt x="0" y="273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E0779E-D3B8-4AC1-82CD-7D02826268A2}">
      <dsp:nvSpPr>
        <dsp:cNvPr id="0" name=""/>
        <dsp:cNvSpPr/>
      </dsp:nvSpPr>
      <dsp:spPr>
        <a:xfrm>
          <a:off x="3268234" y="1358778"/>
          <a:ext cx="1350231" cy="675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t>يجب أن يكون السيادة </a:t>
          </a:r>
        </a:p>
      </dsp:txBody>
      <dsp:txXfrm>
        <a:off x="3268234" y="1358778"/>
        <a:ext cx="1350231" cy="675115"/>
      </dsp:txXfrm>
    </dsp:sp>
    <dsp:sp modelId="{8449DA08-5813-4730-9077-D97C217211B7}">
      <dsp:nvSpPr>
        <dsp:cNvPr id="0" name=""/>
        <dsp:cNvSpPr/>
      </dsp:nvSpPr>
      <dsp:spPr>
        <a:xfrm>
          <a:off x="0" y="2307546"/>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لا يمكن التنازل عنها </a:t>
          </a:r>
        </a:p>
      </dsp:txBody>
      <dsp:txXfrm>
        <a:off x="0" y="2307546"/>
        <a:ext cx="1350231" cy="675115"/>
      </dsp:txXfrm>
    </dsp:sp>
    <dsp:sp modelId="{274ED70F-8D76-4601-810D-9F13DF07E26D}">
      <dsp:nvSpPr>
        <dsp:cNvPr id="0" name=""/>
        <dsp:cNvSpPr/>
      </dsp:nvSpPr>
      <dsp:spPr>
        <a:xfrm>
          <a:off x="163445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واحدة</a:t>
          </a:r>
          <a:r>
            <a:rPr lang="ar-IQ" sz="2400" kern="1200" dirty="0"/>
            <a:t> </a:t>
          </a:r>
        </a:p>
      </dsp:txBody>
      <dsp:txXfrm>
        <a:off x="1634454" y="2317443"/>
        <a:ext cx="1350231" cy="675115"/>
      </dsp:txXfrm>
    </dsp:sp>
    <dsp:sp modelId="{6077D147-F43E-404B-8AAB-522E7EAD943A}">
      <dsp:nvSpPr>
        <dsp:cNvPr id="0" name=""/>
        <dsp:cNvSpPr/>
      </dsp:nvSpPr>
      <dsp:spPr>
        <a:xfrm>
          <a:off x="326823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دائمة</a:t>
          </a:r>
          <a:r>
            <a:rPr lang="ar-IQ" sz="2400" kern="1200" dirty="0"/>
            <a:t> </a:t>
          </a:r>
        </a:p>
      </dsp:txBody>
      <dsp:txXfrm>
        <a:off x="3268234" y="2317443"/>
        <a:ext cx="1350231" cy="675115"/>
      </dsp:txXfrm>
    </dsp:sp>
    <dsp:sp modelId="{945A83EB-551D-4494-89A3-543333CC4F88}">
      <dsp:nvSpPr>
        <dsp:cNvPr id="0" name=""/>
        <dsp:cNvSpPr/>
      </dsp:nvSpPr>
      <dsp:spPr>
        <a:xfrm>
          <a:off x="490201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شاملة </a:t>
          </a:r>
        </a:p>
      </dsp:txBody>
      <dsp:txXfrm>
        <a:off x="4902014" y="2317443"/>
        <a:ext cx="1350231" cy="675115"/>
      </dsp:txXfrm>
    </dsp:sp>
    <dsp:sp modelId="{AF8A939C-3646-46FD-BC3A-307CE88BD6B7}">
      <dsp:nvSpPr>
        <dsp:cNvPr id="0" name=""/>
        <dsp:cNvSpPr/>
      </dsp:nvSpPr>
      <dsp:spPr>
        <a:xfrm>
          <a:off x="653579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أصيلة </a:t>
          </a:r>
        </a:p>
      </dsp:txBody>
      <dsp:txXfrm>
        <a:off x="6535794" y="2317443"/>
        <a:ext cx="1350231" cy="67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AFBF-9080-4C07-8434-0E3FDE5F37E3}">
      <dsp:nvSpPr>
        <dsp:cNvPr id="0" name=""/>
        <dsp:cNvSpPr/>
      </dsp:nvSpPr>
      <dsp:spPr>
        <a:xfrm>
          <a:off x="4252119" y="1743107"/>
          <a:ext cx="3008405" cy="668176"/>
        </a:xfrm>
        <a:custGeom>
          <a:avLst/>
          <a:gdLst/>
          <a:ahLst/>
          <a:cxnLst/>
          <a:rect l="0" t="0" r="0" b="0"/>
          <a:pathLst>
            <a:path>
              <a:moveTo>
                <a:pt x="0" y="0"/>
              </a:moveTo>
              <a:lnTo>
                <a:pt x="0" y="407116"/>
              </a:lnTo>
              <a:lnTo>
                <a:pt x="3008405" y="407116"/>
              </a:lnTo>
              <a:lnTo>
                <a:pt x="3008405" y="668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B92DC-E01F-4588-A577-7BEDC097FABF}">
      <dsp:nvSpPr>
        <dsp:cNvPr id="0" name=""/>
        <dsp:cNvSpPr/>
      </dsp:nvSpPr>
      <dsp:spPr>
        <a:xfrm>
          <a:off x="4206399" y="1743107"/>
          <a:ext cx="91440" cy="692119"/>
        </a:xfrm>
        <a:custGeom>
          <a:avLst/>
          <a:gdLst/>
          <a:ahLst/>
          <a:cxnLst/>
          <a:rect l="0" t="0" r="0" b="0"/>
          <a:pathLst>
            <a:path>
              <a:moveTo>
                <a:pt x="45720" y="0"/>
              </a:moveTo>
              <a:lnTo>
                <a:pt x="4572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A26E9-2A2D-41FB-9C35-E7FBE805B87C}">
      <dsp:nvSpPr>
        <dsp:cNvPr id="0" name=""/>
        <dsp:cNvSpPr/>
      </dsp:nvSpPr>
      <dsp:spPr>
        <a:xfrm>
          <a:off x="1243713" y="1743107"/>
          <a:ext cx="3008405" cy="692119"/>
        </a:xfrm>
        <a:custGeom>
          <a:avLst/>
          <a:gdLst/>
          <a:ahLst/>
          <a:cxnLst/>
          <a:rect l="0" t="0" r="0" b="0"/>
          <a:pathLst>
            <a:path>
              <a:moveTo>
                <a:pt x="3008405" y="0"/>
              </a:moveTo>
              <a:lnTo>
                <a:pt x="3008405" y="431059"/>
              </a:lnTo>
              <a:lnTo>
                <a:pt x="0" y="431059"/>
              </a:lnTo>
              <a:lnTo>
                <a:pt x="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1BAFF-4679-42C1-A31E-000D2507F6A4}">
      <dsp:nvSpPr>
        <dsp:cNvPr id="0" name=""/>
        <dsp:cNvSpPr/>
      </dsp:nvSpPr>
      <dsp:spPr>
        <a:xfrm>
          <a:off x="3008976" y="149224"/>
          <a:ext cx="2486285" cy="159388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السلطات في الدولة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دةسةلاَتةكان لة دةولَةت</a:t>
          </a:r>
        </a:p>
      </dsp:txBody>
      <dsp:txXfrm>
        <a:off x="3008976" y="149224"/>
        <a:ext cx="2486285" cy="1593882"/>
      </dsp:txXfrm>
    </dsp:sp>
    <dsp:sp modelId="{C1851E1E-17AB-4434-8128-2876054C5B4C}">
      <dsp:nvSpPr>
        <dsp:cNvPr id="0" name=""/>
        <dsp:cNvSpPr/>
      </dsp:nvSpPr>
      <dsp:spPr>
        <a:xfrm>
          <a:off x="570"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kern="1200" dirty="0"/>
            <a:t>السلطة القضائية</a:t>
          </a:r>
        </a:p>
        <a:p>
          <a:pPr marL="0" lvl="0" indent="0" algn="ctr" defTabSz="142240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دادوةرى</a:t>
          </a:r>
        </a:p>
      </dsp:txBody>
      <dsp:txXfrm>
        <a:off x="570" y="2435226"/>
        <a:ext cx="2486285" cy="1243142"/>
      </dsp:txXfrm>
    </dsp:sp>
    <dsp:sp modelId="{51461A8C-AF86-4F43-843D-4068E44FA420}">
      <dsp:nvSpPr>
        <dsp:cNvPr id="0" name=""/>
        <dsp:cNvSpPr/>
      </dsp:nvSpPr>
      <dsp:spPr>
        <a:xfrm>
          <a:off x="3008976"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التنفيذية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دةسةلاَتي جيَبةجيَكردن</a:t>
          </a:r>
        </a:p>
      </dsp:txBody>
      <dsp:txXfrm>
        <a:off x="3008976" y="2435226"/>
        <a:ext cx="2486285" cy="1243142"/>
      </dsp:txXfrm>
    </dsp:sp>
    <dsp:sp modelId="{A9E2B704-9C67-474F-9969-05411DD4E72C}">
      <dsp:nvSpPr>
        <dsp:cNvPr id="0" name=""/>
        <dsp:cNvSpPr/>
      </dsp:nvSpPr>
      <dsp:spPr>
        <a:xfrm>
          <a:off x="6017381" y="2411283"/>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التشريعية</a:t>
          </a:r>
        </a:p>
        <a:p>
          <a:pPr marL="0" lvl="0" indent="0" algn="ctr" defTabSz="120015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ياسادانان </a:t>
          </a:r>
        </a:p>
      </dsp:txBody>
      <dsp:txXfrm>
        <a:off x="6017381" y="2411283"/>
        <a:ext cx="2486285" cy="1243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57519-C0AD-4A4A-97D8-1CB5881CEFCB}">
      <dsp:nvSpPr>
        <dsp:cNvPr id="0" name=""/>
        <dsp:cNvSpPr/>
      </dsp:nvSpPr>
      <dsp:spPr>
        <a:xfrm>
          <a:off x="1376510" y="0"/>
          <a:ext cx="6548263" cy="82296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solidFill>
                <a:schemeClr val="tx1"/>
              </a:solidFill>
            </a:rPr>
            <a:t>مراحل تشريع القوانين - </a:t>
          </a:r>
          <a:r>
            <a:rPr lang="ar-IQ" sz="2800" kern="1200" dirty="0">
              <a:solidFill>
                <a:schemeClr val="tx1"/>
              </a:solidFill>
              <a:cs typeface="Ali_K_Samik" pitchFamily="2" charset="-78"/>
            </a:rPr>
            <a:t>قؤناغةكاني ياسادانان</a:t>
          </a:r>
        </a:p>
      </dsp:txBody>
      <dsp:txXfrm>
        <a:off x="1400614" y="24104"/>
        <a:ext cx="5563938" cy="774752"/>
      </dsp:txXfrm>
    </dsp:sp>
    <dsp:sp modelId="{06750975-D858-4021-8554-8D0218D8939D}">
      <dsp:nvSpPr>
        <dsp:cNvPr id="0" name=""/>
        <dsp:cNvSpPr/>
      </dsp:nvSpPr>
      <dsp:spPr>
        <a:xfrm>
          <a:off x="488993" y="93726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إعداد المشروع أو الاقتراح </a:t>
          </a:r>
          <a:r>
            <a:rPr lang="ar-IQ" sz="2800" kern="1200" dirty="0">
              <a:solidFill>
                <a:schemeClr val="tx1"/>
              </a:solidFill>
              <a:cs typeface="Ali_K_Samik" pitchFamily="2" charset="-78"/>
            </a:rPr>
            <a:t>– ئامادةكردني ثرؤذة  </a:t>
          </a:r>
        </a:p>
      </dsp:txBody>
      <dsp:txXfrm>
        <a:off x="513097" y="961364"/>
        <a:ext cx="5476137" cy="774752"/>
      </dsp:txXfrm>
    </dsp:sp>
    <dsp:sp modelId="{91F30065-1137-4076-BB3F-A159C9333698}">
      <dsp:nvSpPr>
        <dsp:cNvPr id="0" name=""/>
        <dsp:cNvSpPr/>
      </dsp:nvSpPr>
      <dsp:spPr>
        <a:xfrm>
          <a:off x="977987" y="187452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المناقشة والتصويت </a:t>
          </a:r>
          <a:r>
            <a:rPr lang="ar-IQ" sz="2800" kern="1200" dirty="0">
              <a:solidFill>
                <a:schemeClr val="tx1"/>
              </a:solidFill>
              <a:cs typeface="Ali_K_Samik" pitchFamily="2" charset="-78"/>
            </a:rPr>
            <a:t>– طفتوطؤ و دةنطدان </a:t>
          </a:r>
        </a:p>
      </dsp:txBody>
      <dsp:txXfrm>
        <a:off x="1002091" y="1898624"/>
        <a:ext cx="5476137" cy="774752"/>
      </dsp:txXfrm>
    </dsp:sp>
    <dsp:sp modelId="{35F35601-15A4-4045-BE48-84FF49450CBB}">
      <dsp:nvSpPr>
        <dsp:cNvPr id="0" name=""/>
        <dsp:cNvSpPr/>
      </dsp:nvSpPr>
      <dsp:spPr>
        <a:xfrm>
          <a:off x="1466981" y="281178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المصادقة والاصدار</a:t>
          </a:r>
          <a:r>
            <a:rPr lang="ar-IQ" sz="2800" kern="1200" dirty="0">
              <a:solidFill>
                <a:schemeClr val="tx1"/>
              </a:solidFill>
              <a:cs typeface="Ali_K_Samik" pitchFamily="2" charset="-78"/>
            </a:rPr>
            <a:t>– ثةسةندكردن و دةركردن</a:t>
          </a:r>
        </a:p>
      </dsp:txBody>
      <dsp:txXfrm>
        <a:off x="1491085" y="2835884"/>
        <a:ext cx="5476137" cy="774752"/>
      </dsp:txXfrm>
    </dsp:sp>
    <dsp:sp modelId="{7DF07942-583C-4F22-A2EE-66E47628B08B}">
      <dsp:nvSpPr>
        <dsp:cNvPr id="0" name=""/>
        <dsp:cNvSpPr/>
      </dsp:nvSpPr>
      <dsp:spPr>
        <a:xfrm>
          <a:off x="1955974" y="374904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النشر - </a:t>
          </a:r>
          <a:r>
            <a:rPr lang="ar-IQ" sz="2800" kern="1200" dirty="0">
              <a:solidFill>
                <a:schemeClr val="tx1"/>
              </a:solidFill>
              <a:cs typeface="Ali_K_Samik" pitchFamily="2" charset="-78"/>
            </a:rPr>
            <a:t>بلاَوكردنةوة</a:t>
          </a:r>
        </a:p>
      </dsp:txBody>
      <dsp:txXfrm>
        <a:off x="1980078" y="3773144"/>
        <a:ext cx="5476137" cy="774752"/>
      </dsp:txXfrm>
    </dsp:sp>
    <dsp:sp modelId="{9ED3253B-0BF4-4F01-8AAE-0486B3AC5A96}">
      <dsp:nvSpPr>
        <dsp:cNvPr id="0" name=""/>
        <dsp:cNvSpPr/>
      </dsp:nvSpPr>
      <dsp:spPr>
        <a:xfrm>
          <a:off x="6013339" y="601217"/>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133697" y="601217"/>
        <a:ext cx="294208" cy="402530"/>
      </dsp:txXfrm>
    </dsp:sp>
    <dsp:sp modelId="{1DCB0647-5E22-481F-849E-E86D7DB2B804}">
      <dsp:nvSpPr>
        <dsp:cNvPr id="0" name=""/>
        <dsp:cNvSpPr/>
      </dsp:nvSpPr>
      <dsp:spPr>
        <a:xfrm>
          <a:off x="6502332" y="1538478"/>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622690" y="1538478"/>
        <a:ext cx="294208" cy="402530"/>
      </dsp:txXfrm>
    </dsp:sp>
    <dsp:sp modelId="{DE3F8116-79F4-4B54-A862-796BE3F6BA2F}">
      <dsp:nvSpPr>
        <dsp:cNvPr id="0" name=""/>
        <dsp:cNvSpPr/>
      </dsp:nvSpPr>
      <dsp:spPr>
        <a:xfrm>
          <a:off x="6991326" y="2462022"/>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111684" y="2462022"/>
        <a:ext cx="294208" cy="402530"/>
      </dsp:txXfrm>
    </dsp:sp>
    <dsp:sp modelId="{0D50CB95-D016-4528-A715-5584639539A7}">
      <dsp:nvSpPr>
        <dsp:cNvPr id="0" name=""/>
        <dsp:cNvSpPr/>
      </dsp:nvSpPr>
      <dsp:spPr>
        <a:xfrm>
          <a:off x="7480320" y="3408426"/>
          <a:ext cx="534924" cy="534924"/>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600678" y="3408426"/>
        <a:ext cx="294208" cy="402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206BA-A66E-4A01-BE6B-75EBBC70C100}">
      <dsp:nvSpPr>
        <dsp:cNvPr id="0" name=""/>
        <dsp:cNvSpPr/>
      </dsp:nvSpPr>
      <dsp:spPr>
        <a:xfrm>
          <a:off x="4252119" y="1243142"/>
          <a:ext cx="3008405" cy="1303917"/>
        </a:xfrm>
        <a:custGeom>
          <a:avLst/>
          <a:gdLst/>
          <a:ahLst/>
          <a:cxnLst/>
          <a:rect l="0" t="0" r="0" b="0"/>
          <a:pathLst>
            <a:path>
              <a:moveTo>
                <a:pt x="0" y="0"/>
              </a:moveTo>
              <a:lnTo>
                <a:pt x="0" y="1042857"/>
              </a:lnTo>
              <a:lnTo>
                <a:pt x="3008405" y="1042857"/>
              </a:lnTo>
              <a:lnTo>
                <a:pt x="3008405"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E2536D-5DD9-4F58-A566-8A3EAF8619DE}">
      <dsp:nvSpPr>
        <dsp:cNvPr id="0" name=""/>
        <dsp:cNvSpPr/>
      </dsp:nvSpPr>
      <dsp:spPr>
        <a:xfrm>
          <a:off x="4206399" y="1243142"/>
          <a:ext cx="91440" cy="1303917"/>
        </a:xfrm>
        <a:custGeom>
          <a:avLst/>
          <a:gdLst/>
          <a:ahLst/>
          <a:cxnLst/>
          <a:rect l="0" t="0" r="0" b="0"/>
          <a:pathLst>
            <a:path>
              <a:moveTo>
                <a:pt x="45720" y="0"/>
              </a:moveTo>
              <a:lnTo>
                <a:pt x="4572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320D6B-C4F5-4CD2-9C89-FEC5F50BF18A}">
      <dsp:nvSpPr>
        <dsp:cNvPr id="0" name=""/>
        <dsp:cNvSpPr/>
      </dsp:nvSpPr>
      <dsp:spPr>
        <a:xfrm>
          <a:off x="1243713" y="1243142"/>
          <a:ext cx="3008405" cy="1303917"/>
        </a:xfrm>
        <a:custGeom>
          <a:avLst/>
          <a:gdLst/>
          <a:ahLst/>
          <a:cxnLst/>
          <a:rect l="0" t="0" r="0" b="0"/>
          <a:pathLst>
            <a:path>
              <a:moveTo>
                <a:pt x="3008405" y="0"/>
              </a:moveTo>
              <a:lnTo>
                <a:pt x="3008405" y="1042857"/>
              </a:lnTo>
              <a:lnTo>
                <a:pt x="0" y="1042857"/>
              </a:lnTo>
              <a:lnTo>
                <a:pt x="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41F912-1729-4B51-8F4F-324C2A80A87D}">
      <dsp:nvSpPr>
        <dsp:cNvPr id="0" name=""/>
        <dsp:cNvSpPr/>
      </dsp:nvSpPr>
      <dsp:spPr>
        <a:xfrm>
          <a:off x="3008976" y="0"/>
          <a:ext cx="2486285" cy="124314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solidFill>
                <a:schemeClr val="tx1"/>
              </a:solidFill>
            </a:rPr>
            <a:t>وسائل إسناد (تولّي) السلطة </a:t>
          </a:r>
          <a:endParaRPr lang="ar-IQ" sz="3300" kern="1200" dirty="0"/>
        </a:p>
      </dsp:txBody>
      <dsp:txXfrm>
        <a:off x="3008976" y="0"/>
        <a:ext cx="2486285" cy="1243142"/>
      </dsp:txXfrm>
    </dsp:sp>
    <dsp:sp modelId="{66236382-03A9-4150-A451-DBDEA1E0A079}">
      <dsp:nvSpPr>
        <dsp:cNvPr id="0" name=""/>
        <dsp:cNvSpPr/>
      </dsp:nvSpPr>
      <dsp:spPr>
        <a:xfrm>
          <a:off x="570"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الانتخاب  </a:t>
          </a:r>
          <a:r>
            <a:rPr lang="ar-IQ" sz="3300" kern="1200" dirty="0">
              <a:cs typeface="Ali_K_Samik" pitchFamily="2" charset="-78"/>
            </a:rPr>
            <a:t>هةلَبذاردن</a:t>
          </a:r>
        </a:p>
      </dsp:txBody>
      <dsp:txXfrm>
        <a:off x="570" y="2547059"/>
        <a:ext cx="2486285" cy="1243142"/>
      </dsp:txXfrm>
    </dsp:sp>
    <dsp:sp modelId="{5AA1FA88-9D61-41F9-BBE6-F223F5DDB374}">
      <dsp:nvSpPr>
        <dsp:cNvPr id="0" name=""/>
        <dsp:cNvSpPr/>
      </dsp:nvSpPr>
      <dsp:spPr>
        <a:xfrm>
          <a:off x="3008976"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القوة </a:t>
          </a:r>
        </a:p>
        <a:p>
          <a:pPr marL="0" lvl="0" indent="0" algn="ctr" defTabSz="1466850" rtl="1">
            <a:lnSpc>
              <a:spcPct val="90000"/>
            </a:lnSpc>
            <a:spcBef>
              <a:spcPct val="0"/>
            </a:spcBef>
            <a:spcAft>
              <a:spcPct val="35000"/>
            </a:spcAft>
            <a:buNone/>
          </a:pPr>
          <a:r>
            <a:rPr lang="ar-IQ" sz="3300" kern="1200" dirty="0"/>
            <a:t> </a:t>
          </a:r>
          <a:r>
            <a:rPr lang="ar-IQ" sz="3300" kern="1200" dirty="0">
              <a:cs typeface="Ali_K_Samik" pitchFamily="2" charset="-78"/>
            </a:rPr>
            <a:t>هيَز</a:t>
          </a:r>
          <a:r>
            <a:rPr lang="ar-IQ" sz="3300" kern="1200" dirty="0"/>
            <a:t> </a:t>
          </a:r>
        </a:p>
      </dsp:txBody>
      <dsp:txXfrm>
        <a:off x="3008976" y="2547059"/>
        <a:ext cx="2486285" cy="1243142"/>
      </dsp:txXfrm>
    </dsp:sp>
    <dsp:sp modelId="{56FB6391-94FC-462F-83B8-D91AE8D2D110}">
      <dsp:nvSpPr>
        <dsp:cNvPr id="0" name=""/>
        <dsp:cNvSpPr/>
      </dsp:nvSpPr>
      <dsp:spPr>
        <a:xfrm>
          <a:off x="6017381"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a:t>الوراثة </a:t>
          </a:r>
        </a:p>
        <a:p>
          <a:pPr marL="0" lvl="0" indent="0" algn="ctr" defTabSz="1466850" rtl="1">
            <a:lnSpc>
              <a:spcPct val="90000"/>
            </a:lnSpc>
            <a:spcBef>
              <a:spcPct val="0"/>
            </a:spcBef>
            <a:spcAft>
              <a:spcPct val="35000"/>
            </a:spcAft>
            <a:buNone/>
          </a:pPr>
          <a:r>
            <a:rPr lang="ar-IQ" sz="3300" kern="1200">
              <a:cs typeface="Ali_K_Samik" pitchFamily="2" charset="-78"/>
            </a:rPr>
            <a:t>بؤماوة </a:t>
          </a:r>
          <a:endParaRPr lang="ar-IQ" sz="3300" kern="1200" dirty="0">
            <a:cs typeface="Ali_K_Samik" pitchFamily="2" charset="-78"/>
          </a:endParaRPr>
        </a:p>
      </dsp:txBody>
      <dsp:txXfrm>
        <a:off x="6017381" y="2547059"/>
        <a:ext cx="2486285" cy="12431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ACBB-42AA-42FD-9CA1-0CD4A65028C7}">
      <dsp:nvSpPr>
        <dsp:cNvPr id="0" name=""/>
        <dsp:cNvSpPr/>
      </dsp:nvSpPr>
      <dsp:spPr>
        <a:xfrm>
          <a:off x="4252119" y="2024940"/>
          <a:ext cx="3008405" cy="522119"/>
        </a:xfrm>
        <a:custGeom>
          <a:avLst/>
          <a:gdLst/>
          <a:ahLst/>
          <a:cxnLst/>
          <a:rect l="0" t="0" r="0" b="0"/>
          <a:pathLst>
            <a:path>
              <a:moveTo>
                <a:pt x="0" y="0"/>
              </a:moveTo>
              <a:lnTo>
                <a:pt x="0" y="261059"/>
              </a:lnTo>
              <a:lnTo>
                <a:pt x="3008405" y="261059"/>
              </a:lnTo>
              <a:lnTo>
                <a:pt x="3008405"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62FE0-459C-4D93-AE0D-AC2D1E432B7C}">
      <dsp:nvSpPr>
        <dsp:cNvPr id="0" name=""/>
        <dsp:cNvSpPr/>
      </dsp:nvSpPr>
      <dsp:spPr>
        <a:xfrm>
          <a:off x="4206399" y="2024940"/>
          <a:ext cx="91440" cy="522119"/>
        </a:xfrm>
        <a:custGeom>
          <a:avLst/>
          <a:gdLst/>
          <a:ahLst/>
          <a:cxnLst/>
          <a:rect l="0" t="0" r="0" b="0"/>
          <a:pathLst>
            <a:path>
              <a:moveTo>
                <a:pt x="45720" y="0"/>
              </a:moveTo>
              <a:lnTo>
                <a:pt x="45720"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59DC83-7E24-4CEA-B723-C60AD1E49390}">
      <dsp:nvSpPr>
        <dsp:cNvPr id="0" name=""/>
        <dsp:cNvSpPr/>
      </dsp:nvSpPr>
      <dsp:spPr>
        <a:xfrm>
          <a:off x="1322528" y="2024940"/>
          <a:ext cx="2929590" cy="486491"/>
        </a:xfrm>
        <a:custGeom>
          <a:avLst/>
          <a:gdLst/>
          <a:ahLst/>
          <a:cxnLst/>
          <a:rect l="0" t="0" r="0" b="0"/>
          <a:pathLst>
            <a:path>
              <a:moveTo>
                <a:pt x="2929590" y="0"/>
              </a:moveTo>
              <a:lnTo>
                <a:pt x="2929590" y="225431"/>
              </a:lnTo>
              <a:lnTo>
                <a:pt x="0" y="225431"/>
              </a:lnTo>
              <a:lnTo>
                <a:pt x="0" y="486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4AA1E-4280-4CBB-BA0E-DDAC2B3BFF4A}">
      <dsp:nvSpPr>
        <dsp:cNvPr id="0" name=""/>
        <dsp:cNvSpPr/>
      </dsp:nvSpPr>
      <dsp:spPr>
        <a:xfrm>
          <a:off x="3008976" y="781797"/>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هةلَبذاردن</a:t>
          </a:r>
        </a:p>
      </dsp:txBody>
      <dsp:txXfrm>
        <a:off x="3008976" y="781797"/>
        <a:ext cx="2486285" cy="1243142"/>
      </dsp:txXfrm>
    </dsp:sp>
    <dsp:sp modelId="{76273DB6-7117-46CC-A989-07D4B63A883F}">
      <dsp:nvSpPr>
        <dsp:cNvPr id="0" name=""/>
        <dsp:cNvSpPr/>
      </dsp:nvSpPr>
      <dsp:spPr>
        <a:xfrm>
          <a:off x="79386" y="2511431"/>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 و مافة</a:t>
          </a:r>
        </a:p>
      </dsp:txBody>
      <dsp:txXfrm>
        <a:off x="79386" y="2511431"/>
        <a:ext cx="2486285" cy="1243142"/>
      </dsp:txXfrm>
    </dsp:sp>
    <dsp:sp modelId="{F553F3AC-71E5-4F47-AFDF-DC43F16130C5}">
      <dsp:nvSpPr>
        <dsp:cNvPr id="0" name=""/>
        <dsp:cNvSpPr/>
      </dsp:nvSpPr>
      <dsp:spPr>
        <a:xfrm>
          <a:off x="3008976"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ئةركة</a:t>
          </a:r>
        </a:p>
      </dsp:txBody>
      <dsp:txXfrm>
        <a:off x="3008976" y="2547059"/>
        <a:ext cx="2486285" cy="1243142"/>
      </dsp:txXfrm>
    </dsp:sp>
    <dsp:sp modelId="{BE8F475E-9F74-431A-8C19-D7F6198F22A4}">
      <dsp:nvSpPr>
        <dsp:cNvPr id="0" name=""/>
        <dsp:cNvSpPr/>
      </dsp:nvSpPr>
      <dsp:spPr>
        <a:xfrm>
          <a:off x="6017381"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مافي كةسيية</a:t>
          </a:r>
        </a:p>
      </dsp:txBody>
      <dsp:txXfrm>
        <a:off x="6017381" y="2547059"/>
        <a:ext cx="2486285" cy="124314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36.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4 182,'-1'-1,"1"0,-1 0,1 0,0 0,-1 0,1 0,0 0,0 0,-1 0,1 0,0-1,0 1,0 0,0 0,1 0,-1 0,0 0,0 0,1 0,-1 0,1 0,-1 0,1 0,-1 0,1 0,-1 0,1 0,0 0,0 0,-1 0,2 0,2-4,0 1,1-1,-1 1,1 1,5-5,3 1,1 1,-1 0,1 1,1 0,-1 1,1 1,27-3,109 1,-130 5,54 3,-44-1,0-1,53-5,-62-1,-1-1,39-15,-38 13,1 0,29-6,11 6,0 3,126 7,-64 2,2175-3,-1158-2,-493 44,-3 52,-507-73,-59-9,730 95,-702-102,41 5,388 82,-515-89,231 59,-35-6,496 57,-451-79,375 45,-602-74,0 1,40 13,-46-10,1-2,0-2,46 5,409-9,-246-5,-41 5,225-6,-303-8,123-30,-58 8,4-3,-155 27,0 0,-1-3,45-21,9-10,54-29,-130 66,1 1,1 0,-1 1,1 0,25-4,75-6,-55 9,26-4,0-3,164-50,-55-13,-162 63,-3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7.7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1,'2586'0,"-1953"50,-170-4,767-31,-895-18,4436 0,-2612 5,992-2,-3049-5,138-24,21-2,475 23,-184 8,-459-5,-18-3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0:04.2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14221 250,'-152'0,"-565"14,-27 11,-6-26,247-2,-3354 3,3739-3,0-5,-168-33,-76-15,203 34,75 10,-423-54,449 59,-86-23,95 18,0 1,-82-5,-297 16,183 2,-3371-2,3557 4,0 1,-86 21,76-12,-81 5,71-16,44-3,1 1,1 2,-67 14,89-13,-28 8,-1-1,0-2,-1-2,-65 3,32-11,44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2.3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20683 1,'-464'14,"-588"9,739-25,-2689 2,2379 49,157-4,-988-29,864-20,-859 5,1365 3,-123 21,17 0,-646-5,627-22,-4134-1,2779 4,-2239-1,3770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7.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7901 108,'-3624'0,"2964"-37,431 19,-889-35,-1115 56,2197-3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4.6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1 215,'87'0,"147"-19,329-58,12 32,783 40,-775 9,3705-3,-2317-2,-1939-1,0-1,-1-2,0-1,32-10,-25 6,73-11,429 11,-382 13,-104-3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6.6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0,'4030'0,"-3303"15,-2 47,-227-30,-495-31,799 73,-250-13,481-18,0-47,-966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9.5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 215,'-1270'0,"1260"0,-9 0,0-1,-24-3,40 4,0-1,0 1,0-1,0 0,0 0,0 0,0 0,0 0,1 0,-1-1,0 1,1-1,-1 0,1 0,0 0,-1 0,1 0,0-1,0 1,0-1,-2-4,4 6,-1 0,1 0,0 0,0 0,0 0,0 0,0 0,0 0,0 0,0 0,0-1,0 1,0 0,1 0,-1 0,0 0,1 0,-1 0,1 0,-1 0,1 0,-1 0,2-1,0 0,1 0,-1 0,1 0,-1 0,1 0,0 1,-1-1,5-1,4-1,0 0,1 1,15-3,60-2,-54 6,36-7,-51 5,327-58,-245 49,155 0,2179 18,-1351-7,40 2,-1087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2.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22515 251,'-263'-16,"127"4,-1397-44,421 59,1061-1,-55 10,-40 1,-542-12,315-2,216 13,27 0,-637-7,417-7,145 4,-302-9,400-5,-178-43,217 39,11 6,-1 2,1 2,-69 3,-176 20,217-11,-10 3,1 3,0 5,1 3,-139 51,42 3,-51 19,103-39,-24 8,130-52,0-1,0-2,-43 3,-288-7,167-8,-390 6,505-6,0-3,-146-35,92 15,0 6,-167-5,-142 22,394 4,1-2,-84-17,-91-35,124 27,-109-14,69 30,-214 8,263 5,54-1,0-3,-1-1,2-2,-44-12,-141-54,133 41,77 27,-301-92,257 83,-1 2,-1 3,-98-3,-1089 17,304-6,638 21,-1 24,103-13,51-8,-96 12,-38-3,-111 11,317-34,1 3,0 3,-78 27,33-10,-1-6,-2-5,-172 9,-382-23,399-10,171-4,1-4,-122-28,127 20,83 13,0 0,0-2,-23-10,21 8,1 1,-28-7,-9 5,0 2,0 2,-58 3,-723 4,793-4,-76-13,73 8,36 4,0 0,1 0,-1-2,1 1,0-1,-18-14,26 18,-14-10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6.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13109 357,'-815'-21,"268"-26,-62-4,-7 30,138-7,270 10,-299-15,474 29,0-2,0-1,1-1,0-2,-45-21,42 17,-1 1,0 1,-62-10,-31 12,-226 10,327 1,-316 27,-52 1,-298-44,61 0,570 19,-1 3,1 2,-82 25,67-15,-101 11,-386-20,322-13,-1146 3,791-31,247 7,176 12,-142-3,-970 16,1029 13,28 0,-44-15,248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3.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12452 0,'-520'112,"401"-90,-750 123,-16-61,-687-64,1220-21,244-5,-1-4,-123-29,152 24,-304-48,-8 28,143 24,-93-2,44 0,-22-1,138 16,-201-4,138-21,43 2,-295 10,-110-10,5-14,-7 35,261 2,-144-18,-276 3,491 15,-105-2,356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0.8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0 552,'0'0,"11"-21,0 13,0 0,0 1,1 0,0 1,1 1,-1 0,1 0,23-4,112-14,-129 21,684-26,-442 25,-145-2,148-27,110-42,-351 69,119-21,0 6,289-2,-139 47,-8 1,-139-28,-2-7,194-35,-68 6,307-5,-421 37,284-5,-97 13,530-6,-223-44,-301 18,527-9,-158 30,553 9,-807 19,428 7,-68-8,-289-3,176 2,185 47,-625-39,-105-9,620 31,-767-47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9.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12785 141,'-25'-2,"-1"0,-44-11,15 3,-217-29,-360-4,-761 40,731 5,-426-2,775 15,8-1,-3002-13,1531-3,1234 2,455 5,-131 22,68-5,-159 7,273-24,-60 14,-19 3,-609 14,708-36,-46 0,0-2,-82-14,86 6,38 8,0-1,0-1,0-1,0 0,1-2,0 0,0-1,-27-16,43 21,0 1,1 0,-1-1,1 1,0-1,-1 0,1 0,0 0,1 0,-1 0,1 0,-1 0,1-1,-2-5,-3-49,6 56,-1-20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2.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0 131,'7'5,"1"0,-1 0,1-1,0 0,0-1,0 0,18 4,-4-2,1-2,1 0,43-2,73-13,-58 4,573-18,-425 21,500-53,-669 51,1274-55,-660 93,-540-14,418 46,-18-55,-316-10,80 0,325 4,-252 25,-298-20,470 3,-330-12,52 1,289 2,-188 22,-4-1,605-8,-364-22,35 0,433 25,-434-4,-22 0,409 3,1207-28,-1861 6,1172 3,-335-2,-818 1,-352 4,-29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3.7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0,'37'2,"-1"2,48 11,-9-2,972 125,379-62,202-6,-1323-39,344 28,4-50,119-75,-481 24,-86 10,-35 1,-32 5,-122 23,-5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6.5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29,'0'0,"21"-6,39-4,1 3,0 2,82 5,-139 0,405 31,-196-9,-69-10,664 66,-76 25,143-24,4-71,-120-4,233 41,-519-19,-106-13,123 8,1290-4,85-73,-1808 56,613 5,-3 29,31 1,-601-33,-62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3.0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1 114,'0'0,"12"-1,333-46,238-18,71 67,1 36,-229-12,135 11,433 17,-919-52,626 6,-1-38,227-11,-635 40,716 20,-662 27,-4 27,243 37,-471-97,200-4,-276-11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8.8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1,'0'0,"0"0,0 0,0 0,0 0,0 0,0 0,0 0,32 0,-10 4,-3 1,1 0,0 2,21 10,41 13,49 2,1-7,194 13,272-18,-227-19,665 12,629-2,-504-11,241 120,-1046-77,254 30,1400 120,-259-198,0-101,-916 51,1312-53,-431 82,-828-28,18 2,-829 57,-54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4.8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1 711,'0'0,"11"0,385-32,-208 10,559-77,203-18,207 17,285-25,-576 88,362-25,-72-40,-367 87,-500 18,69-5,395 4,-247 43,-355-27,-33-2,-50-5,0-4,133-2,-135-16,-50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09.2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0,'21'0,"36"3,0 3,73 16,50 7,214-4,21 1,-135 1,623 47,115-35,-651-35,422 21,-9 17,-308-34,131 1,649-53,-891 26,590 8,-591 12,305 18,-400-8,456 29,372-51,-412-2,-469 13,-206-1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15.2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1 255,'71'0,"812"-28,193-102,-165 41,-705 82,-1 8,368 51,-436-31,993 131,-781-114,284 18,-569-54,1121 8,-215-58,-350 21,185-13,-417 9,580-33,-100 59,-479 7,-26 7,-33 0,-254-8,0 2,0 5,145 32,-196-33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25.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0 204,'0'0,"11"-14,12 2,1 0,-1 2,2 0,0 2,31-7,10 1,0 3,101-4,137 14,-172 3,480 30,-560-28,271 14,521-39,426-83,-290 91,-373 60,-359-21,201 25,-15 0,597-6,-613-53,76 0,-371 8,733-29,-472-20,-120 14,-222 31,68 0,-102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36.8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68 253,'0'0,"0"0,-4-1,0 0,0-1,0 1,1-1,-1 0,0 0,1 0,-1-1,1 1,0-1,0 0,0 0,0 0,-4-6,-5-4,14 14,1-1,-1 1,1-1,-1 0,1 1,-1-1,1 0,0-1,3 1,3-1,46 1,1097-29,-934 12,1567-111,-916 107,-490 17,-267 2,548 4,-316 35,-3 25,9 2,4-28,-257-37,30 2,-116 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47.1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1,'149'0,"177"-1,671 5,6 36,-309 56,-674-93,172 27,1-8,228-3,569-21,-958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3.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9043 0,'-9003'0,"8964"0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1EFA4A-EB91-428B-8CAD-CE125101E2D6}" type="datetimeFigureOut">
              <a:rPr lang="ar-IQ" smtClean="0"/>
              <a:pPr/>
              <a:t>15/04/1445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72A70-3DF5-44BC-8CC9-3D3B7839955C}"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a:p>
        </p:txBody>
      </p:sp>
      <p:sp>
        <p:nvSpPr>
          <p:cNvPr id="4" name="Slide Number Placeholder 3"/>
          <p:cNvSpPr>
            <a:spLocks noGrp="1"/>
          </p:cNvSpPr>
          <p:nvPr>
            <p:ph type="sldNum" sz="quarter" idx="10"/>
          </p:nvPr>
        </p:nvSpPr>
        <p:spPr/>
        <p:txBody>
          <a:bodyPr/>
          <a:lstStyle/>
          <a:p>
            <a:fld id="{80A72A70-3DF5-44BC-8CC9-3D3B7839955C}" type="slidenum">
              <a:rPr lang="ar-IQ" smtClean="0"/>
              <a:pPr/>
              <a:t>38</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1-البرلمان</a:t>
            </a:r>
            <a:endParaRPr lang="en-US" dirty="0"/>
          </a:p>
        </p:txBody>
      </p:sp>
      <p:sp>
        <p:nvSpPr>
          <p:cNvPr id="4" name="Slide Number Placeholder 3"/>
          <p:cNvSpPr>
            <a:spLocks noGrp="1"/>
          </p:cNvSpPr>
          <p:nvPr>
            <p:ph type="sldNum" sz="quarter" idx="5"/>
          </p:nvPr>
        </p:nvSpPr>
        <p:spPr/>
        <p:txBody>
          <a:bodyPr/>
          <a:lstStyle/>
          <a:p>
            <a:fld id="{579B4F06-7794-44CD-803B-9743527B92D8}" type="slidenum">
              <a:rPr lang="en-US" smtClean="0"/>
              <a:pPr/>
              <a:t>127</a:t>
            </a:fld>
            <a:endParaRPr lang="en-US"/>
          </a:p>
        </p:txBody>
      </p:sp>
    </p:spTree>
    <p:extLst>
      <p:ext uri="{BB962C8B-B14F-4D97-AF65-F5344CB8AC3E}">
        <p14:creationId xmlns:p14="http://schemas.microsoft.com/office/powerpoint/2010/main" val="200903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0290-56C0-57E6-48A4-6DE2C3FB47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6D6486-BC6E-D8A9-BE48-1AA7C341C4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F9E743-B09C-0691-B710-72B351A8E923}"/>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5" name="Footer Placeholder 4">
            <a:extLst>
              <a:ext uri="{FF2B5EF4-FFF2-40B4-BE49-F238E27FC236}">
                <a16:creationId xmlns:a16="http://schemas.microsoft.com/office/drawing/2014/main" id="{3B5803FA-50CE-5ACB-ABA7-86EF74ED1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266-6CA1-13AA-881C-2243C6A91C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3989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EE9D-5355-E71F-9B32-1844AB59F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E9F25-7057-09B8-A231-0836BB4EA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D3555-3D4B-0AE5-2A5F-AED977739D7B}"/>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5" name="Footer Placeholder 4">
            <a:extLst>
              <a:ext uri="{FF2B5EF4-FFF2-40B4-BE49-F238E27FC236}">
                <a16:creationId xmlns:a16="http://schemas.microsoft.com/office/drawing/2014/main" id="{BC698233-6DFA-5A36-0867-FC8A209EF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D5FB-9F83-C27A-CE47-D8A70BDD354E}"/>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1199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40892-692F-8B1C-3B9A-1097791117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4354-F741-1A48-8DA9-2F58F274C0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83B03-B115-18DB-E7E2-5A0E38F140A5}"/>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5" name="Footer Placeholder 4">
            <a:extLst>
              <a:ext uri="{FF2B5EF4-FFF2-40B4-BE49-F238E27FC236}">
                <a16:creationId xmlns:a16="http://schemas.microsoft.com/office/drawing/2014/main" id="{8329277C-4AE7-CA9E-42DC-81F185074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BD42D-6DB9-7120-9696-0C121239412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811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9579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15712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05062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01922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6427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1122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86604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3080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96EB-7501-DF4E-329A-61662A5ED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DB76-3325-0859-1CA6-C5B2578D7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156C-9410-6504-2F83-831A47700AC6}"/>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5" name="Footer Placeholder 4">
            <a:extLst>
              <a:ext uri="{FF2B5EF4-FFF2-40B4-BE49-F238E27FC236}">
                <a16:creationId xmlns:a16="http://schemas.microsoft.com/office/drawing/2014/main" id="{54965D65-27CB-787C-CA58-FC09FFA86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1B7-9BD3-E208-6860-22BBC8A39E5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22307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7841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35164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9034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2BFA-7D26-866F-DFCA-4D1B2909A9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4168BC-149F-FC41-013A-DFA6A8E2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659DE-5200-47D0-4338-4ACA176CAE8B}"/>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5" name="Footer Placeholder 4">
            <a:extLst>
              <a:ext uri="{FF2B5EF4-FFF2-40B4-BE49-F238E27FC236}">
                <a16:creationId xmlns:a16="http://schemas.microsoft.com/office/drawing/2014/main" id="{DD16F06F-9984-B8CC-7A08-14EE3A8F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10CE7-47DC-1A4D-FDF8-1119B5B0BDB6}"/>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92701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442-F7CA-7C21-E19F-F3F56038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D62AA-A7C3-BE05-67CB-2D64FB4382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420B3-DADF-18E0-7511-F20D7BB94B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A4EBB-385A-E2EB-5FC4-A1AE4B599847}"/>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6" name="Footer Placeholder 5">
            <a:extLst>
              <a:ext uri="{FF2B5EF4-FFF2-40B4-BE49-F238E27FC236}">
                <a16:creationId xmlns:a16="http://schemas.microsoft.com/office/drawing/2014/main" id="{0ED92B3B-8FEA-BDE3-B665-F199A289C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B324C-7501-BE63-83FF-E0437F8FC724}"/>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6652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0CE-EA7D-5476-4876-C1FC8376DE5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24E54-E1B2-5518-36D7-8AAF7538FC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C3F96-77F4-DC6A-CDA2-D8625B2B64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ED092-50FA-46F3-A8C3-5D30F60B5B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CAE6E-0624-8B00-9466-3A352124F06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BB888-85E5-40B3-9D4E-D3B2E7C9F50D}"/>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8" name="Footer Placeholder 7">
            <a:extLst>
              <a:ext uri="{FF2B5EF4-FFF2-40B4-BE49-F238E27FC236}">
                <a16:creationId xmlns:a16="http://schemas.microsoft.com/office/drawing/2014/main" id="{DFF9E612-05C2-7542-50C9-7CB4FDD99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EDB2C-C885-3940-3176-4D4DAA354E19}"/>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9609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45BD-280D-BABE-67BE-4D5EED0AA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1E426-82E6-D7CE-8B34-AD6F5DDA8138}"/>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4" name="Footer Placeholder 3">
            <a:extLst>
              <a:ext uri="{FF2B5EF4-FFF2-40B4-BE49-F238E27FC236}">
                <a16:creationId xmlns:a16="http://schemas.microsoft.com/office/drawing/2014/main" id="{9909127A-1265-907D-CA7A-BCB8C63A5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BF444-67E2-EFDF-6D00-849FBACDACD3}"/>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9369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78342-0E72-3C26-38F6-792CA8AF2F33}"/>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3" name="Footer Placeholder 2">
            <a:extLst>
              <a:ext uri="{FF2B5EF4-FFF2-40B4-BE49-F238E27FC236}">
                <a16:creationId xmlns:a16="http://schemas.microsoft.com/office/drawing/2014/main" id="{F7CE6EAC-2754-1BFA-F1A1-B5B8A9A7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DB72-3294-4DD3-B178-E7B78349827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89141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364-1EE7-5C74-B6CB-5C76024B7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430EA9-CAFF-83F8-7312-5730A30DB6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6FB0B-4CEB-274B-4181-833BE0EE81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4E98C6-4C35-AB2D-9D16-CD86C67B56FC}"/>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6" name="Footer Placeholder 5">
            <a:extLst>
              <a:ext uri="{FF2B5EF4-FFF2-40B4-BE49-F238E27FC236}">
                <a16:creationId xmlns:a16="http://schemas.microsoft.com/office/drawing/2014/main" id="{8DBAB3BE-0E56-5527-6910-6CC04D8A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04F-881E-8021-F4F6-099C198139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50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9703-A747-6010-370F-958D257390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B1BA2-BEE6-9A07-0BC2-6B0976E7D8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B1BCAC-6FED-FEF9-BFCE-5F4A2B1049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690E22-4DBB-AB9D-F802-A579A4AA8E7C}"/>
              </a:ext>
            </a:extLst>
          </p:cNvPr>
          <p:cNvSpPr>
            <a:spLocks noGrp="1"/>
          </p:cNvSpPr>
          <p:nvPr>
            <p:ph type="dt" sz="half" idx="10"/>
          </p:nvPr>
        </p:nvSpPr>
        <p:spPr/>
        <p:txBody>
          <a:bodyPr/>
          <a:lstStyle/>
          <a:p>
            <a:fld id="{6C1B82F9-FDC2-4B4A-85D1-3744AACCA126}" type="datetimeFigureOut">
              <a:rPr lang="en-US" smtClean="0"/>
              <a:t>10/29/2023</a:t>
            </a:fld>
            <a:endParaRPr lang="en-US"/>
          </a:p>
        </p:txBody>
      </p:sp>
      <p:sp>
        <p:nvSpPr>
          <p:cNvPr id="6" name="Footer Placeholder 5">
            <a:extLst>
              <a:ext uri="{FF2B5EF4-FFF2-40B4-BE49-F238E27FC236}">
                <a16:creationId xmlns:a16="http://schemas.microsoft.com/office/drawing/2014/main" id="{F09EA41E-F9F9-A0E1-D4F9-C58564A45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D00B-4B19-4A4F-EC00-A6D5A2A432E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158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DF64-D665-6F1C-6620-F2BF5BE834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616B4-9A06-E2BD-0BD7-865E93824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74F69-BABD-5115-3670-FB90001464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1B82F9-FDC2-4B4A-85D1-3744AACCA126}" type="datetimeFigureOut">
              <a:rPr lang="en-US" smtClean="0"/>
              <a:t>10/29/2023</a:t>
            </a:fld>
            <a:endParaRPr lang="en-US"/>
          </a:p>
        </p:txBody>
      </p:sp>
      <p:sp>
        <p:nvSpPr>
          <p:cNvPr id="5" name="Footer Placeholder 4">
            <a:extLst>
              <a:ext uri="{FF2B5EF4-FFF2-40B4-BE49-F238E27FC236}">
                <a16:creationId xmlns:a16="http://schemas.microsoft.com/office/drawing/2014/main" id="{8A517C0A-102E-C3B3-3CE1-D4C26816AE7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0A0F3-93E1-E7AD-20BE-9EBB82112A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5AED24-67E6-4536-8439-4408995F68DE}" type="slidenum">
              <a:rPr lang="en-US" smtClean="0"/>
              <a:t>‹#›</a:t>
            </a:fld>
            <a:endParaRPr lang="en-US"/>
          </a:p>
        </p:txBody>
      </p:sp>
    </p:spTree>
    <p:extLst>
      <p:ext uri="{BB962C8B-B14F-4D97-AF65-F5344CB8AC3E}">
        <p14:creationId xmlns:p14="http://schemas.microsoft.com/office/powerpoint/2010/main" val="2571282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BBDD-D87D-49E8-AF5A-08508D69B5F9}" type="datetimeFigureOut">
              <a:rPr lang="en-US" smtClean="0"/>
              <a:pPr/>
              <a:t>10/29/2023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3672570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image" Target="../media/image64.png"/></Relationships>
</file>

<file path=ppt/slides/_rels/slide1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customXml" Target="../ink/ink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7.xml"/></Relationships>
</file>

<file path=ppt/slides/_rels/slide1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customXml" Target="../ink/ink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1.xml"/></Relationships>
</file>

<file path=ppt/slides/_rels/slide1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customXml" Target="../ink/ink15.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customXml" Target="../ink/ink20.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2.xml"/><Relationship Id="rId7" Type="http://schemas.openxmlformats.org/officeDocument/2006/relationships/image" Target="../media/image65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customXml" Target="../ink/ink23.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25.xml"/><Relationship Id="rId9" Type="http://schemas.openxmlformats.org/officeDocument/2006/relationships/image" Target="../media/image660.png"/></Relationships>
</file>

<file path=ppt/slides/_rels/slide14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0.jpeg"/><Relationship Id="rId4" Type="http://schemas.openxmlformats.org/officeDocument/2006/relationships/image" Target="../media/image99.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990600"/>
          </a:xfrm>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endParaRPr lang="ar-IQ" sz="4000" b="1" dirty="0">
              <a:solidFill>
                <a:srgbClr val="C00000"/>
              </a:solidFill>
              <a:cs typeface="Zanest _ Dyar Bakr" pitchFamily="2" charset="-78"/>
            </a:endParaRPr>
          </a:p>
        </p:txBody>
      </p:sp>
      <p:sp>
        <p:nvSpPr>
          <p:cNvPr id="3" name="Content Placeholder 2"/>
          <p:cNvSpPr>
            <a:spLocks noGrp="1"/>
          </p:cNvSpPr>
          <p:nvPr>
            <p:ph idx="1"/>
          </p:nvPr>
        </p:nvSpPr>
        <p:spPr>
          <a:xfrm>
            <a:off x="304800" y="533400"/>
            <a:ext cx="8686800" cy="5546725"/>
          </a:xfrm>
          <a:solidFill>
            <a:schemeClr val="bg1"/>
          </a:solidFill>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القانون الدستوري </a:t>
            </a: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نظرية الدولة والنظم السياسية</a:t>
            </a:r>
            <a:endParaRPr lang="en-US" sz="4800" dirty="0">
              <a:ln w="0"/>
              <a:solidFill>
                <a:schemeClr val="tx1"/>
              </a:solidFill>
              <a:effectLst>
                <a:outerShdw blurRad="38100" dist="19050" dir="2700000" algn="tl" rotWithShape="0">
                  <a:schemeClr val="dk1">
                    <a:alpha val="40000"/>
                  </a:schemeClr>
                </a:outerShdw>
              </a:effectLst>
              <a:cs typeface="Ali-A-Sahifa Bold" pitchFamily="2" charset="-78"/>
            </a:endParaRPr>
          </a:p>
          <a:p>
            <a:pPr algn="ctr">
              <a:buClrTx/>
              <a:buNone/>
            </a:pPr>
            <a:br>
              <a:rPr lang="ar-IQ" sz="4200" dirty="0">
                <a:ln w="0"/>
                <a:solidFill>
                  <a:schemeClr val="tx1"/>
                </a:solidFill>
                <a:effectLst>
                  <a:outerShdw blurRad="38100" dist="19050" dir="2700000" algn="tl" rotWithShape="0">
                    <a:schemeClr val="dk1">
                      <a:alpha val="40000"/>
                    </a:schemeClr>
                  </a:outerShdw>
                </a:effectLst>
                <a:cs typeface="Ali-A-Sahifa Bold" pitchFamily="2" charset="-78"/>
              </a:rPr>
            </a:br>
            <a:br>
              <a:rPr lang="ar-IQ" sz="94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b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a:p>
            <a:pPr>
              <a:buClrTx/>
              <a:buNone/>
            </a:pP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a:bodyPr>
          <a:lstStyle/>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p>
          <a:p>
            <a:pPr algn="just" rtl="1">
              <a:buClrTx/>
              <a:buNone/>
            </a:pPr>
            <a:r>
              <a:rPr lang="ar-IQ" sz="37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لةرامبةر خوا نةك بةرامبةر بة طةل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مثال :  - الفراعنة أي حكام مصر سابقاً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              - ملوك فرنسا في القرنين 17 و 18 . </a:t>
            </a:r>
          </a:p>
          <a:p>
            <a:pPr algn="just"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رابعا : نظرية الصفوة الحاكمة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كل مجتمع انساني فئتين ،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فئة حاكمة وهي القلة القليلة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 قوتها تكمن في سيطرتها على مقدرات الاقتصاد في المجتمع ، وفئات اي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طبقات محكومة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وهي الاغلبية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ويقود هذه القلة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صفوة تفرض ارادتها على الأغلبية الحكومة حيث تشرف على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كل المجالات الاقتصادية والاجتماعية والسياسية، لأنها تملك وسائل الانتاج .</a:t>
            </a:r>
          </a:p>
        </p:txBody>
      </p:sp>
    </p:spTree>
    <p:extLst>
      <p:ext uri="{BB962C8B-B14F-4D97-AF65-F5344CB8AC3E}">
        <p14:creationId xmlns:p14="http://schemas.microsoft.com/office/powerpoint/2010/main" val="33106824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245975" y="260648"/>
            <a:ext cx="8928992" cy="568863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وهذا التحليل اظهر اهمية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دور التكنوقراطيين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او الفنيين في الحياة الاقتصادية وتأثيرهم المتزايد في المجتمعات الصناعية الحديثة .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وهذه الصفوة الجديدة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هم الفنيون والباحثون والعلماء والاداريون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وبذلك اصبحت السلطة في الدولة الصناعية ليس بيد الطبقة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المالكة لوسيلة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الانتاج فقط بل يضاف اليها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الفئة الجديدة الممثلة الفنيين والعلماء والاداريين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7528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47900"/>
          <a:stretch/>
        </p:blipFill>
        <p:spPr>
          <a:xfrm>
            <a:off x="-46115" y="0"/>
            <a:ext cx="9190115" cy="6858000"/>
          </a:xfrm>
          <a:prstGeom prst="rect">
            <a:avLst/>
          </a:prstGeom>
        </p:spPr>
      </p:pic>
      <p:sp>
        <p:nvSpPr>
          <p:cNvPr id="5" name="Rectangle 4">
            <a:extLst>
              <a:ext uri="{FF2B5EF4-FFF2-40B4-BE49-F238E27FC236}">
                <a16:creationId xmlns:a16="http://schemas.microsoft.com/office/drawing/2014/main" id="{C2E52E22-0BEC-4F47-C2F6-CB034F4B783F}"/>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08436873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t="55250" b="6869"/>
          <a:stretch/>
        </p:blipFill>
        <p:spPr>
          <a:xfrm>
            <a:off x="0" y="0"/>
            <a:ext cx="9144000" cy="6858000"/>
          </a:xfrm>
          <a:prstGeom prst="rect">
            <a:avLst/>
          </a:prstGeom>
        </p:spPr>
      </p:pic>
      <p:sp>
        <p:nvSpPr>
          <p:cNvPr id="5" name="Rectangle 4">
            <a:extLst>
              <a:ext uri="{FF2B5EF4-FFF2-40B4-BE49-F238E27FC236}">
                <a16:creationId xmlns:a16="http://schemas.microsoft.com/office/drawing/2014/main" id="{9277E9B1-DC42-77BE-DC1D-614D7158E314}"/>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97349026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a:solidFill>
            <a:schemeClr val="bg1"/>
          </a:solidFill>
        </p:spPr>
        <p:txBody>
          <a:bodyPr>
            <a:normAutofit/>
          </a:bodyPr>
          <a:lstStyle/>
          <a:p>
            <a:r>
              <a:rPr lang="ar-IQ" sz="6600" dirty="0"/>
              <a:t>شرعية سلطة الدولة</a:t>
            </a:r>
            <a:endParaRPr lang="en-US" sz="6600" dirty="0"/>
          </a:p>
        </p:txBody>
      </p:sp>
      <p:sp>
        <p:nvSpPr>
          <p:cNvPr id="3" name="Content Placeholder 2"/>
          <p:cNvSpPr>
            <a:spLocks noGrp="1"/>
          </p:cNvSpPr>
          <p:nvPr>
            <p:ph idx="1"/>
          </p:nvPr>
        </p:nvSpPr>
        <p:spPr>
          <a:solidFill>
            <a:schemeClr val="bg1"/>
          </a:solidFill>
        </p:spPr>
        <p:txBody>
          <a:bodyPr/>
          <a:lstStyle/>
          <a:p>
            <a:pPr algn="r"/>
            <a:endParaRPr lang="ar-IQ" dirty="0"/>
          </a:p>
          <a:p>
            <a:pPr algn="just" rtl="1">
              <a:buNone/>
            </a:pPr>
            <a:r>
              <a:rPr lang="ar-IQ" dirty="0"/>
              <a:t>   تعد الشرعية الركيزة الأساسية للسلطة السياسية، ومن ثم فلا يمكن أن توجد سلطة شرعية من تلقاء نفسها، ولكن شرعيتها تكون من واقع الايمان بها من قبل الشعب.</a:t>
            </a:r>
          </a:p>
          <a:p>
            <a:pPr algn="just" rtl="1">
              <a:buNone/>
            </a:pPr>
            <a:r>
              <a:rPr lang="ar-IQ" dirty="0"/>
              <a:t>   </a:t>
            </a:r>
            <a:r>
              <a:rPr lang="ar-IQ" b="1" dirty="0"/>
              <a:t>مفهوم الشرعية:</a:t>
            </a:r>
          </a:p>
          <a:p>
            <a:pPr algn="just" rtl="1">
              <a:buNone/>
            </a:pPr>
            <a:r>
              <a:rPr lang="ar-IQ" dirty="0"/>
              <a:t>  الشرعية هي الاتفاق مع القواعد القانونية، أيَاً كان مصدرها دستورياً أو تشريعياً، وتسود أحكامها على كل من الدولة والأفراد، حكاماً ومحكومين.</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فالشرعية تعني التزام كل من الدولة والافراد بعدم مخالفة القواعد القانونية، مع وجود الجزاء على الاخلال بهذا الالتزام، إذ لا ضمانة بغير جزاء على المخالفة، حيث تتوقف قيمة الالتزام ومدى الايمان به على مدى فاعلية هذا الجزاء.</a:t>
            </a:r>
          </a:p>
          <a:p>
            <a:pPr algn="just" rtl="1">
              <a:buNone/>
            </a:pPr>
            <a:r>
              <a:rPr lang="ar-IQ" dirty="0"/>
              <a:t>  فالشرعية تعني مبدأ سيادة أحكام القانون، إذ عن طريقها لا يمكن لأي هيئة أن تصدر قراراً فردياً إلا في الحدود التي بينها القانون أو الدستور.</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a:solidFill>
            <a:schemeClr val="bg1"/>
          </a:solidFill>
        </p:spPr>
        <p:txBody>
          <a:bodyPr/>
          <a:lstStyle/>
          <a:p>
            <a:pPr algn="r" rtl="1">
              <a:buNone/>
            </a:pPr>
            <a:r>
              <a:rPr lang="ar-IQ" dirty="0"/>
              <a:t>  </a:t>
            </a:r>
            <a:r>
              <a:rPr lang="ar-IQ" b="1" dirty="0"/>
              <a:t>أهمية الشرعية:</a:t>
            </a:r>
          </a:p>
          <a:p>
            <a:pPr marL="514350" indent="-514350" algn="just" rtl="1">
              <a:buFont typeface="+mj-lt"/>
              <a:buAutoNum type="arabicPeriod"/>
            </a:pPr>
            <a:r>
              <a:rPr lang="ar-IQ" sz="2400" dirty="0"/>
              <a:t>   تعتبر الشرعية من أهم الضمانات لحقوق وحريات المواطنين الاجتماعية والاقتصادية والسياسية، حيث لا تستطيع الهيئات والحكام أن تفرض القيود على الحريات إلا من خلال القواعد القانونية، طالما ظلت تلك القواعد القانونية قائمة، ذلك لأن تحديد حقوق وحريات المواطنين يتم وفقاً للقواعد القانونية.</a:t>
            </a:r>
          </a:p>
          <a:p>
            <a:pPr marL="514350" indent="-514350" algn="just" rtl="1">
              <a:buFont typeface="+mj-lt"/>
              <a:buAutoNum type="arabicPeriod"/>
            </a:pPr>
            <a:r>
              <a:rPr lang="ar-IQ" sz="2400" dirty="0" err="1"/>
              <a:t>بالاضافة</a:t>
            </a:r>
            <a:r>
              <a:rPr lang="ar-IQ" sz="2400" dirty="0"/>
              <a:t> إلى ذلك فإن كل ما يتعلق في مجال العلاقات المتبادلة بين هيئات سلطة الدولة والمواطنين يفترض بأنها تحدد بالقواعد القانونية.</a:t>
            </a:r>
          </a:p>
          <a:p>
            <a:pPr marL="514350" indent="-514350" algn="just" rtl="1">
              <a:buFont typeface="+mj-lt"/>
              <a:buAutoNum type="arabicPeriod"/>
            </a:pPr>
            <a:r>
              <a:rPr lang="ar-IQ" sz="2400" dirty="0"/>
              <a:t>ولهذا فإن القواعد القانونية تعتبر بالنسبة لجميع هيئات الدولة والحكام والمواطنين واحدة، حيث أنهم جميعاً ملزمون بصورة متساوية بالخضوع للقانون، ولا يحق لأي فرد الاخلال بالقانون أو الانحراف عن متطلبات الشرعية، ذلك لأن القانون هو قانون للجميع، حيث أن هذا هو مبدأ من مبادئ الدولة القانونية.</a:t>
            </a:r>
          </a:p>
          <a:p>
            <a:pPr algn="just" rtl="1">
              <a:buNone/>
            </a:pPr>
            <a:r>
              <a:rPr lang="ar-IQ" sz="2400" dirty="0"/>
              <a:t>  ولذلك فإن أي اخلال بالقواعد القانونية من قبل إحدى هيئات الدولة يعتبر عملاً مخالفاً للشرعية، كما أنه يعتبر استبداداً يعاقب عليه القانون. </a:t>
            </a:r>
            <a:endParaRPr lang="en-US" sz="2400" dirty="0"/>
          </a:p>
          <a:p>
            <a:pPr marL="514350" indent="-514350" algn="just" rtl="1">
              <a:buFont typeface="+mj-lt"/>
              <a:buAutoNum type="arabicPeriod"/>
            </a:pPr>
            <a:endParaRPr lang="ar-IQ"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FD4E0-ACDC-1ACF-1F13-5A538C34EF2E}"/>
              </a:ext>
            </a:extLst>
          </p:cNvPr>
          <p:cNvSpPr txBox="1">
            <a:spLocks/>
          </p:cNvSpPr>
          <p:nvPr/>
        </p:nvSpPr>
        <p:spPr>
          <a:xfrm>
            <a:off x="3048000" y="29344"/>
            <a:ext cx="6096000" cy="64476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1600" b="1" i="0" u="none" strike="noStrike" dirty="0">
                <a:solidFill>
                  <a:schemeClr val="tx1"/>
                </a:solidFill>
                <a:effectLst/>
                <a:latin typeface="Arial" panose="020B0604020202020204" pitchFamily="34" charset="0"/>
              </a:rPr>
              <a:t>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ثالثا : المبادي التي تتحقق بها الشرعية :</a:t>
            </a:r>
          </a:p>
          <a:p>
            <a:pPr algn="just"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 ان كل هيئات الدولة مقيدة في</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حدود القانون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أنها لا تسطيع اصدار اي قرار الا من خلال تشریع عام وضع سابقا يسري على الجميع</a:t>
            </a:r>
          </a:p>
          <a:p>
            <a:pPr algn="just"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۲. يجب على الهيئة مصدرة القرار أن تراعي </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التدرج القانوني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باتخاذ القرارات .</a:t>
            </a: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وبخلافه تعتبر هذه القرارات باطلة</a:t>
            </a:r>
            <a:endParaRPr lang="ar-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ku-Arab-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٣.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كما يجب ان تكون احكام الدستور ذاتها متفقة واحكام المشروعية العليا التي تسمو وتعلو على الدولة والافراد والدستور والمتمثلة بالإيديولوجية الحاكمة.</a:t>
            </a:r>
          </a:p>
          <a:p>
            <a:pPr algn="r"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DCBEE067-F9E0-ED7D-6A4D-2A8BA5A7E0B1}"/>
              </a:ext>
            </a:extLst>
          </p:cNvPr>
          <p:cNvPicPr>
            <a:picLocks noChangeAspect="1"/>
          </p:cNvPicPr>
          <p:nvPr/>
        </p:nvPicPr>
        <p:blipFill>
          <a:blip r:embed="rId2"/>
          <a:stretch>
            <a:fillRect/>
          </a:stretch>
        </p:blipFill>
        <p:spPr>
          <a:xfrm>
            <a:off x="0" y="3810000"/>
            <a:ext cx="3544788" cy="3004344"/>
          </a:xfrm>
          <a:prstGeom prst="rect">
            <a:avLst/>
          </a:prstGeom>
        </p:spPr>
      </p:pic>
    </p:spTree>
    <p:extLst>
      <p:ext uri="{BB962C8B-B14F-4D97-AF65-F5344CB8AC3E}">
        <p14:creationId xmlns:p14="http://schemas.microsoft.com/office/powerpoint/2010/main" val="13978180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ar-IQ" dirty="0"/>
              <a:t>ضمان شرعية سلطة الدولة</a:t>
            </a:r>
            <a:endParaRPr lang="en-US" dirty="0"/>
          </a:p>
        </p:txBody>
      </p:sp>
      <p:sp>
        <p:nvSpPr>
          <p:cNvPr id="3" name="Content Placeholder 2"/>
          <p:cNvSpPr>
            <a:spLocks noGrp="1"/>
          </p:cNvSpPr>
          <p:nvPr>
            <p:ph idx="1"/>
          </p:nvPr>
        </p:nvSpPr>
        <p:spPr>
          <a:xfrm>
            <a:off x="457200" y="1600200"/>
            <a:ext cx="8229600" cy="4525963"/>
          </a:xfrm>
          <a:solidFill>
            <a:schemeClr val="bg1"/>
          </a:solidFill>
        </p:spPr>
        <p:txBody>
          <a:bodyPr/>
          <a:lstStyle/>
          <a:p>
            <a:pPr algn="just" rtl="1">
              <a:buNone/>
            </a:pPr>
            <a:r>
              <a:rPr lang="ar-IQ" dirty="0"/>
              <a:t>   تضع بعض الدول قيوداً في القانون الدستوري على هيئات السلطة الحاكمة التي تقوم بتوقيع الجزاء، وفرض الطاعة على المواطنين مما يؤدي إلى أن تكون هيئات السلطة هي نفسها المطالبة بتوقيع الجزاء على نفسها إذا ما خرجت على القيود التي تفرضها القواعد الدستورية.</a:t>
            </a:r>
          </a:p>
          <a:p>
            <a:pPr algn="just" rtl="1">
              <a:buNone/>
            </a:pPr>
            <a:r>
              <a:rPr lang="ar-IQ" dirty="0"/>
              <a:t>   لهذا تفرض بعض الدول بعض الضمانات التي تكفل حسن تطبيق قواعد القانون الدستوري، والتي تحد من محاولة الخروج عليها من جانب هيئات الدولة.  </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وتتألف هذه الضمانات القانونية مما تضعه الدساتير والتشريعات من نصوص تحتوي على كفالة اجراء الرقابة على تصرف هيئات سلطة الدولة، وهي تتمثل أساساً في صور رقابية عديدة منها:</a:t>
            </a:r>
          </a:p>
          <a:p>
            <a:pPr algn="just" rtl="1">
              <a:buNone/>
            </a:pPr>
            <a:r>
              <a:rPr lang="ar-IQ" dirty="0"/>
              <a:t>  1- الرقابة السياسية، والمتثلة في المجالس النيابية باعتبارها رقيباً على الهيئة التنفيذية.</a:t>
            </a:r>
          </a:p>
          <a:p>
            <a:pPr algn="just" rtl="1">
              <a:buNone/>
            </a:pPr>
            <a:r>
              <a:rPr lang="ar-IQ" dirty="0"/>
              <a:t>  2- الرقابة الادارية، والمتمثلة في كفالة حق التظلم وتقديم الشكاوي من قبل المواطنين إلى الهيئة التنفيذية.</a:t>
            </a:r>
          </a:p>
          <a:p>
            <a:pPr algn="just" rtl="1">
              <a:buNone/>
            </a:pPr>
            <a:r>
              <a:rPr lang="ar-IQ" dirty="0"/>
              <a:t>  3- الرقابة القضائية والقائمة على أسس كفالة حق التقاضي لكل المواطنين لكي يؤمن لهم امكانية الاستفادة من جميع الحقوق الممنوحة لهم في التشريعات.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الحق الإلهي غير المباشر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تيؤري خواوةندي ناراستةوخؤ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ملخص النظرية :</a:t>
            </a:r>
          </a:p>
          <a:p>
            <a:pPr algn="r"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أن الدولة من خلق الله. </a:t>
            </a:r>
          </a:p>
          <a:p>
            <a:pPr algn="r"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دةولَةتي دروستكردووة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ولكن بصورة غير مباشرة وذلك عن طريق توجيه الأفراد لاختيار شخص أو عائلة معينة، وهذا الاختيار لم يكن بمحض ارادتهم وانما بتوجيه من الله .</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فةرمانرةوايان هةلَدةبذيَريَت بؤ بةريَوةبردني دةولَةت بةلاَم بة شيَوةيةكي ناراستةوخؤ لة ريَطاي ئاراستةكردن خةلَك بؤ دياريكردني كةسيَك يان خانةوادةيةك, وة ئةم كارةى خةلَك بة ويستى ئازادانةى خؤيان نيية بةلَكو خواوةند ئاراستةيان دةكات .</a:t>
            </a:r>
          </a:p>
          <a:p>
            <a:pPr algn="r" rtl="1">
              <a:buClrTx/>
              <a:buNone/>
            </a:pPr>
            <a:endParaRPr lang="ar-IQ" sz="2400" dirty="0">
              <a:ln w="0"/>
              <a:solidFill>
                <a:schemeClr val="tx1"/>
              </a:solidFill>
              <a:effectLst>
                <a:outerShdw blurRad="38100" dist="19050" dir="2700000" algn="tl" rotWithShape="0">
                  <a:schemeClr val="dk1">
                    <a:alpha val="40000"/>
                  </a:schemeClr>
                </a:outerShdw>
              </a:effectLst>
              <a:cs typeface="Ali_K_Alwand" pitchFamily="2"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918418AD-2DA5-C824-8655-A02A7A690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C7543BF-1D72-FAFB-130B-C5EE85E696D7}"/>
              </a:ext>
            </a:extLst>
          </p:cNvPr>
          <p:cNvSpPr>
            <a:spLocks noGrp="1"/>
          </p:cNvSpPr>
          <p:nvPr>
            <p:ph type="title"/>
          </p:nvPr>
        </p:nvSpPr>
        <p:spPr>
          <a:xfrm>
            <a:off x="539750" y="425450"/>
            <a:ext cx="8229600" cy="1887538"/>
          </a:xfrm>
        </p:spPr>
        <p:txBody>
          <a:bodyPr/>
          <a:lstStyle/>
          <a:p>
            <a:r>
              <a:rPr lang="ar-SA" altLang="en-US" sz="3600">
                <a:cs typeface="Ali_K_Alwand" pitchFamily="2" charset="-78"/>
              </a:rPr>
              <a:t>ضاوديَريكردن</a:t>
            </a:r>
            <a:br>
              <a:rPr lang="ar-SA" altLang="en-US" sz="3600">
                <a:cs typeface="Ali_K_Alwand" pitchFamily="2" charset="-78"/>
              </a:rPr>
            </a:br>
            <a:r>
              <a:rPr lang="ar-SA" altLang="en-US" sz="3600">
                <a:cs typeface="Ali_K_Alwand" pitchFamily="2" charset="-78"/>
              </a:rPr>
              <a:t>يةكةم/ ثرسياركردن</a:t>
            </a:r>
            <a:endParaRPr lang="en-US" altLang="en-US" sz="3600">
              <a:cs typeface="Ali_K_Alwand" pitchFamily="2" charset="-78"/>
            </a:endParaRPr>
          </a:p>
        </p:txBody>
      </p:sp>
      <p:pic>
        <p:nvPicPr>
          <p:cNvPr id="147460" name="Picture 4">
            <a:extLst>
              <a:ext uri="{FF2B5EF4-FFF2-40B4-BE49-F238E27FC236}">
                <a16:creationId xmlns:a16="http://schemas.microsoft.com/office/drawing/2014/main" id="{841CBE73-5FD0-C29B-1841-265B3A4B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0"/>
            <a:ext cx="7445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a:extLst>
              <a:ext uri="{FF2B5EF4-FFF2-40B4-BE49-F238E27FC236}">
                <a16:creationId xmlns:a16="http://schemas.microsoft.com/office/drawing/2014/main" id="{B4F40ED1-7E9C-1D64-93B3-042CF1FD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097"/>
          <a:stretch>
            <a:fillRect/>
          </a:stretch>
        </p:blipFill>
        <p:spPr bwMode="auto">
          <a:xfrm>
            <a:off x="-541338" y="1989138"/>
            <a:ext cx="10226676"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189351-84B7-5A1C-424E-D42E746CF3C3}"/>
                  </a:ext>
                </a:extLst>
              </p14:cNvPr>
              <p14:cNvContentPartPr/>
              <p14:nvPr/>
            </p14:nvContentPartPr>
            <p14:xfrm>
              <a:off x="886600" y="4545110"/>
              <a:ext cx="4916160" cy="295560"/>
            </p14:xfrm>
          </p:contentPart>
        </mc:Choice>
        <mc:Fallback xmlns="">
          <p:pic>
            <p:nvPicPr>
              <p:cNvPr id="8" name="Ink 7">
                <a:extLst>
                  <a:ext uri="{FF2B5EF4-FFF2-40B4-BE49-F238E27FC236}">
                    <a16:creationId xmlns:a16="http://schemas.microsoft.com/office/drawing/2014/main" id="{A7189351-84B7-5A1C-424E-D42E746CF3C3}"/>
                  </a:ext>
                </a:extLst>
              </p:cNvPr>
              <p:cNvPicPr/>
              <p:nvPr/>
            </p:nvPicPr>
            <p:blipFill>
              <a:blip r:embed="rId5"/>
              <a:stretch>
                <a:fillRect/>
              </a:stretch>
            </p:blipFill>
            <p:spPr>
              <a:xfrm>
                <a:off x="796600" y="4365110"/>
                <a:ext cx="50958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FC98C5-A16C-47A2-8ED0-EC7A7A8BF23A}"/>
                  </a:ext>
                </a:extLst>
              </p14:cNvPr>
              <p14:cNvContentPartPr/>
              <p14:nvPr/>
            </p14:nvContentPartPr>
            <p14:xfrm>
              <a:off x="462880" y="5603820"/>
              <a:ext cx="5771880" cy="198720"/>
            </p14:xfrm>
          </p:contentPart>
        </mc:Choice>
        <mc:Fallback xmlns="">
          <p:pic>
            <p:nvPicPr>
              <p:cNvPr id="9" name="Ink 8">
                <a:extLst>
                  <a:ext uri="{FF2B5EF4-FFF2-40B4-BE49-F238E27FC236}">
                    <a16:creationId xmlns:a16="http://schemas.microsoft.com/office/drawing/2014/main" id="{5EFC98C5-A16C-47A2-8ED0-EC7A7A8BF23A}"/>
                  </a:ext>
                </a:extLst>
              </p:cNvPr>
              <p:cNvPicPr/>
              <p:nvPr/>
            </p:nvPicPr>
            <p:blipFill>
              <a:blip r:embed="rId7"/>
              <a:stretch>
                <a:fillRect/>
              </a:stretch>
            </p:blipFill>
            <p:spPr>
              <a:xfrm>
                <a:off x="372880" y="5423820"/>
                <a:ext cx="59515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C84341D-DC19-5F35-50DC-8BD616BEE7FB}"/>
                  </a:ext>
                </a:extLst>
              </p14:cNvPr>
              <p14:cNvContentPartPr/>
              <p14:nvPr/>
            </p14:nvContentPartPr>
            <p14:xfrm>
              <a:off x="3344680" y="6251100"/>
              <a:ext cx="4149000" cy="256320"/>
            </p14:xfrm>
          </p:contentPart>
        </mc:Choice>
        <mc:Fallback xmlns="">
          <p:pic>
            <p:nvPicPr>
              <p:cNvPr id="10" name="Ink 9">
                <a:extLst>
                  <a:ext uri="{FF2B5EF4-FFF2-40B4-BE49-F238E27FC236}">
                    <a16:creationId xmlns:a16="http://schemas.microsoft.com/office/drawing/2014/main" id="{2C84341D-DC19-5F35-50DC-8BD616BEE7FB}"/>
                  </a:ext>
                </a:extLst>
              </p:cNvPr>
              <p:cNvPicPr/>
              <p:nvPr/>
            </p:nvPicPr>
            <p:blipFill>
              <a:blip r:embed="rId9"/>
              <a:stretch>
                <a:fillRect/>
              </a:stretch>
            </p:blipFill>
            <p:spPr>
              <a:xfrm>
                <a:off x="3254680" y="6071100"/>
                <a:ext cx="4328640" cy="615960"/>
              </a:xfrm>
              <a:prstGeom prst="rect">
                <a:avLst/>
              </a:prstGeom>
            </p:spPr>
          </p:pic>
        </mc:Fallback>
      </mc:AlternateContent>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2710BC5-7228-873A-CD02-B589B23F516F}"/>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1555" name="Content Placeholder 2">
            <a:extLst>
              <a:ext uri="{FF2B5EF4-FFF2-40B4-BE49-F238E27FC236}">
                <a16:creationId xmlns:a16="http://schemas.microsoft.com/office/drawing/2014/main" id="{1FC62380-7494-9A9C-CD88-226A20881B35}"/>
              </a:ext>
            </a:extLst>
          </p:cNvPr>
          <p:cNvSpPr>
            <a:spLocks noGrp="1"/>
          </p:cNvSpPr>
          <p:nvPr>
            <p:ph idx="1"/>
          </p:nvPr>
        </p:nvSpPr>
        <p:spPr/>
        <p:txBody>
          <a:bodyPr/>
          <a:lstStyle/>
          <a:p>
            <a:endParaRPr lang="en-US" altLang="en-US">
              <a:cs typeface="Arial" panose="020B0604020202020204" pitchFamily="34" charset="0"/>
            </a:endParaRPr>
          </a:p>
        </p:txBody>
      </p:sp>
      <p:pic>
        <p:nvPicPr>
          <p:cNvPr id="151556" name="Picture 4">
            <a:extLst>
              <a:ext uri="{FF2B5EF4-FFF2-40B4-BE49-F238E27FC236}">
                <a16:creationId xmlns:a16="http://schemas.microsoft.com/office/drawing/2014/main" id="{41A24555-50C7-F973-15CA-60A28175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013"/>
            <a:ext cx="10080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AD9C20-AB45-62A8-67A5-2285853CB185}"/>
                  </a:ext>
                </a:extLst>
              </p14:cNvPr>
              <p14:cNvContentPartPr/>
              <p14:nvPr/>
            </p14:nvContentPartPr>
            <p14:xfrm>
              <a:off x="4336480" y="2229180"/>
              <a:ext cx="4692240" cy="123120"/>
            </p14:xfrm>
          </p:contentPart>
        </mc:Choice>
        <mc:Fallback xmlns="">
          <p:pic>
            <p:nvPicPr>
              <p:cNvPr id="6" name="Ink 5">
                <a:extLst>
                  <a:ext uri="{FF2B5EF4-FFF2-40B4-BE49-F238E27FC236}">
                    <a16:creationId xmlns:a16="http://schemas.microsoft.com/office/drawing/2014/main" id="{E4AD9C20-AB45-62A8-67A5-2285853CB185}"/>
                  </a:ext>
                </a:extLst>
              </p:cNvPr>
              <p:cNvPicPr/>
              <p:nvPr/>
            </p:nvPicPr>
            <p:blipFill>
              <a:blip r:embed="rId4"/>
              <a:stretch>
                <a:fillRect/>
              </a:stretch>
            </p:blipFill>
            <p:spPr>
              <a:xfrm>
                <a:off x="4246480" y="2049705"/>
                <a:ext cx="4871880" cy="4817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4B92EA-C1EB-C8C1-FD3E-EA60276C6E01}"/>
                  </a:ext>
                </a:extLst>
              </p14:cNvPr>
              <p14:cNvContentPartPr/>
              <p14:nvPr/>
            </p14:nvContentPartPr>
            <p14:xfrm>
              <a:off x="817840" y="2781420"/>
              <a:ext cx="4895640" cy="120240"/>
            </p14:xfrm>
          </p:contentPart>
        </mc:Choice>
        <mc:Fallback xmlns="">
          <p:pic>
            <p:nvPicPr>
              <p:cNvPr id="7" name="Ink 6">
                <a:extLst>
                  <a:ext uri="{FF2B5EF4-FFF2-40B4-BE49-F238E27FC236}">
                    <a16:creationId xmlns:a16="http://schemas.microsoft.com/office/drawing/2014/main" id="{134B92EA-C1EB-C8C1-FD3E-EA60276C6E01}"/>
                  </a:ext>
                </a:extLst>
              </p:cNvPr>
              <p:cNvPicPr/>
              <p:nvPr/>
            </p:nvPicPr>
            <p:blipFill>
              <a:blip r:embed="rId6"/>
              <a:stretch>
                <a:fillRect/>
              </a:stretch>
            </p:blipFill>
            <p:spPr>
              <a:xfrm>
                <a:off x="727840" y="2600879"/>
                <a:ext cx="507528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92F741C-864F-83C5-5BF9-4D47555EE9AF}"/>
                  </a:ext>
                </a:extLst>
              </p14:cNvPr>
              <p14:cNvContentPartPr/>
              <p14:nvPr/>
            </p14:nvContentPartPr>
            <p14:xfrm>
              <a:off x="2494360" y="4112700"/>
              <a:ext cx="3769920" cy="79560"/>
            </p14:xfrm>
          </p:contentPart>
        </mc:Choice>
        <mc:Fallback xmlns="">
          <p:pic>
            <p:nvPicPr>
              <p:cNvPr id="8" name="Ink 7">
                <a:extLst>
                  <a:ext uri="{FF2B5EF4-FFF2-40B4-BE49-F238E27FC236}">
                    <a16:creationId xmlns:a16="http://schemas.microsoft.com/office/drawing/2014/main" id="{B92F741C-864F-83C5-5BF9-4D47555EE9AF}"/>
                  </a:ext>
                </a:extLst>
              </p:cNvPr>
              <p:cNvPicPr/>
              <p:nvPr/>
            </p:nvPicPr>
            <p:blipFill>
              <a:blip r:embed="rId8"/>
              <a:stretch>
                <a:fillRect/>
              </a:stretch>
            </p:blipFill>
            <p:spPr>
              <a:xfrm>
                <a:off x="2404360" y="3932700"/>
                <a:ext cx="394956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62C155-2546-FDC0-95CF-4753B2E84D97}"/>
                  </a:ext>
                </a:extLst>
              </p14:cNvPr>
              <p14:cNvContentPartPr/>
              <p14:nvPr/>
            </p14:nvContentPartPr>
            <p14:xfrm>
              <a:off x="1172800" y="5839260"/>
              <a:ext cx="2484000" cy="91080"/>
            </p14:xfrm>
          </p:contentPart>
        </mc:Choice>
        <mc:Fallback xmlns="">
          <p:pic>
            <p:nvPicPr>
              <p:cNvPr id="9" name="Ink 8">
                <a:extLst>
                  <a:ext uri="{FF2B5EF4-FFF2-40B4-BE49-F238E27FC236}">
                    <a16:creationId xmlns:a16="http://schemas.microsoft.com/office/drawing/2014/main" id="{0062C155-2546-FDC0-95CF-4753B2E84D97}"/>
                  </a:ext>
                </a:extLst>
              </p:cNvPr>
              <p:cNvPicPr/>
              <p:nvPr/>
            </p:nvPicPr>
            <p:blipFill>
              <a:blip r:embed="rId10"/>
              <a:stretch>
                <a:fillRect/>
              </a:stretch>
            </p:blipFill>
            <p:spPr>
              <a:xfrm>
                <a:off x="1082800" y="5659260"/>
                <a:ext cx="2663640" cy="450720"/>
              </a:xfrm>
              <a:prstGeom prst="rect">
                <a:avLst/>
              </a:prstGeom>
            </p:spPr>
          </p:pic>
        </mc:Fallback>
      </mc:AlternateContent>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9D535FE-A6B1-3966-804D-B85E76404269}"/>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3603" name="Content Placeholder 2">
            <a:extLst>
              <a:ext uri="{FF2B5EF4-FFF2-40B4-BE49-F238E27FC236}">
                <a16:creationId xmlns:a16="http://schemas.microsoft.com/office/drawing/2014/main" id="{E8CA9021-C217-64AF-5D41-E08CC666F6E7}"/>
              </a:ext>
            </a:extLst>
          </p:cNvPr>
          <p:cNvSpPr>
            <a:spLocks noGrp="1"/>
          </p:cNvSpPr>
          <p:nvPr>
            <p:ph idx="1"/>
          </p:nvPr>
        </p:nvSpPr>
        <p:spPr/>
        <p:txBody>
          <a:bodyPr/>
          <a:lstStyle/>
          <a:p>
            <a:endParaRPr lang="en-US" altLang="en-US">
              <a:cs typeface="Arial" panose="020B0604020202020204" pitchFamily="34" charset="0"/>
            </a:endParaRPr>
          </a:p>
        </p:txBody>
      </p:sp>
      <p:pic>
        <p:nvPicPr>
          <p:cNvPr id="153604" name="Picture 4">
            <a:extLst>
              <a:ext uri="{FF2B5EF4-FFF2-40B4-BE49-F238E27FC236}">
                <a16:creationId xmlns:a16="http://schemas.microsoft.com/office/drawing/2014/main" id="{775FCDF7-B2B5-179D-8B2E-2DCC7B8F9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979"/>
          <a:stretch>
            <a:fillRect/>
          </a:stretch>
        </p:blipFill>
        <p:spPr bwMode="auto">
          <a:xfrm>
            <a:off x="-900113" y="115888"/>
            <a:ext cx="11017251"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43FBA5-EA35-69BB-5A4F-85F5A4D1C2D2}"/>
                  </a:ext>
                </a:extLst>
              </p14:cNvPr>
              <p14:cNvContentPartPr/>
              <p14:nvPr/>
            </p14:nvContentPartPr>
            <p14:xfrm>
              <a:off x="6730840" y="583980"/>
              <a:ext cx="1806480" cy="77400"/>
            </p14:xfrm>
          </p:contentPart>
        </mc:Choice>
        <mc:Fallback xmlns="">
          <p:pic>
            <p:nvPicPr>
              <p:cNvPr id="6" name="Ink 5">
                <a:extLst>
                  <a:ext uri="{FF2B5EF4-FFF2-40B4-BE49-F238E27FC236}">
                    <a16:creationId xmlns:a16="http://schemas.microsoft.com/office/drawing/2014/main" id="{1D43FBA5-EA35-69BB-5A4F-85F5A4D1C2D2}"/>
                  </a:ext>
                </a:extLst>
              </p:cNvPr>
              <p:cNvPicPr/>
              <p:nvPr/>
            </p:nvPicPr>
            <p:blipFill>
              <a:blip r:embed="rId4"/>
              <a:stretch>
                <a:fillRect/>
              </a:stretch>
            </p:blipFill>
            <p:spPr>
              <a:xfrm>
                <a:off x="6640840" y="403980"/>
                <a:ext cx="19861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B99F802-0A11-A650-4D32-96BD48A59A5A}"/>
                  </a:ext>
                </a:extLst>
              </p14:cNvPr>
              <p14:cNvContentPartPr/>
              <p14:nvPr/>
            </p14:nvContentPartPr>
            <p14:xfrm>
              <a:off x="5276600" y="1772456"/>
              <a:ext cx="3255840" cy="360"/>
            </p14:xfrm>
          </p:contentPart>
        </mc:Choice>
        <mc:Fallback xmlns="">
          <p:pic>
            <p:nvPicPr>
              <p:cNvPr id="7" name="Ink 6">
                <a:extLst>
                  <a:ext uri="{FF2B5EF4-FFF2-40B4-BE49-F238E27FC236}">
                    <a16:creationId xmlns:a16="http://schemas.microsoft.com/office/drawing/2014/main" id="{0B99F802-0A11-A650-4D32-96BD48A59A5A}"/>
                  </a:ext>
                </a:extLst>
              </p:cNvPr>
              <p:cNvPicPr/>
              <p:nvPr/>
            </p:nvPicPr>
            <p:blipFill>
              <a:blip r:embed="rId6"/>
              <a:stretch>
                <a:fillRect/>
              </a:stretch>
            </p:blipFill>
            <p:spPr>
              <a:xfrm>
                <a:off x="5186590" y="1592456"/>
                <a:ext cx="34355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FB04EF-FE4D-7B8E-5966-B50A3D45365C}"/>
                  </a:ext>
                </a:extLst>
              </p14:cNvPr>
              <p14:cNvContentPartPr/>
              <p14:nvPr/>
            </p14:nvContentPartPr>
            <p14:xfrm>
              <a:off x="971600" y="2524584"/>
              <a:ext cx="6260040" cy="40320"/>
            </p14:xfrm>
          </p:contentPart>
        </mc:Choice>
        <mc:Fallback xmlns="">
          <p:pic>
            <p:nvPicPr>
              <p:cNvPr id="9" name="Ink 8">
                <a:extLst>
                  <a:ext uri="{FF2B5EF4-FFF2-40B4-BE49-F238E27FC236}">
                    <a16:creationId xmlns:a16="http://schemas.microsoft.com/office/drawing/2014/main" id="{B2FB04EF-FE4D-7B8E-5966-B50A3D45365C}"/>
                  </a:ext>
                </a:extLst>
              </p:cNvPr>
              <p:cNvPicPr/>
              <p:nvPr/>
            </p:nvPicPr>
            <p:blipFill>
              <a:blip r:embed="rId8"/>
              <a:stretch>
                <a:fillRect/>
              </a:stretch>
            </p:blipFill>
            <p:spPr>
              <a:xfrm>
                <a:off x="881595" y="2344584"/>
                <a:ext cx="643969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FA4129F-578F-DF1B-3083-611A7A98F856}"/>
                  </a:ext>
                </a:extLst>
              </p14:cNvPr>
              <p14:cNvContentPartPr/>
              <p14:nvPr/>
            </p14:nvContentPartPr>
            <p14:xfrm>
              <a:off x="2271880" y="3212976"/>
              <a:ext cx="5119920" cy="104040"/>
            </p14:xfrm>
          </p:contentPart>
        </mc:Choice>
        <mc:Fallback xmlns="">
          <p:pic>
            <p:nvPicPr>
              <p:cNvPr id="10" name="Ink 9">
                <a:extLst>
                  <a:ext uri="{FF2B5EF4-FFF2-40B4-BE49-F238E27FC236}">
                    <a16:creationId xmlns:a16="http://schemas.microsoft.com/office/drawing/2014/main" id="{AFA4129F-578F-DF1B-3083-611A7A98F856}"/>
                  </a:ext>
                </a:extLst>
              </p:cNvPr>
              <p:cNvPicPr/>
              <p:nvPr/>
            </p:nvPicPr>
            <p:blipFill>
              <a:blip r:embed="rId10"/>
              <a:stretch>
                <a:fillRect/>
              </a:stretch>
            </p:blipFill>
            <p:spPr>
              <a:xfrm>
                <a:off x="2181880" y="3032976"/>
                <a:ext cx="5299560" cy="463680"/>
              </a:xfrm>
              <a:prstGeom prst="rect">
                <a:avLst/>
              </a:prstGeom>
            </p:spPr>
          </p:pic>
        </mc:Fallback>
      </mc:AlternateContent>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1270BDC-5EA2-931C-C2BB-A5F5C543DED5}"/>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5651" name="Content Placeholder 2">
            <a:extLst>
              <a:ext uri="{FF2B5EF4-FFF2-40B4-BE49-F238E27FC236}">
                <a16:creationId xmlns:a16="http://schemas.microsoft.com/office/drawing/2014/main" id="{C28E3E72-5978-67DB-6B6D-787B464590E5}"/>
              </a:ext>
            </a:extLst>
          </p:cNvPr>
          <p:cNvSpPr>
            <a:spLocks noGrp="1"/>
          </p:cNvSpPr>
          <p:nvPr>
            <p:ph idx="1"/>
          </p:nvPr>
        </p:nvSpPr>
        <p:spPr/>
        <p:txBody>
          <a:bodyPr/>
          <a:lstStyle/>
          <a:p>
            <a:endParaRPr lang="en-US" altLang="en-US">
              <a:cs typeface="Arial" panose="020B0604020202020204" pitchFamily="34" charset="0"/>
            </a:endParaRPr>
          </a:p>
        </p:txBody>
      </p:sp>
      <p:pic>
        <p:nvPicPr>
          <p:cNvPr id="155652" name="Picture 4">
            <a:extLst>
              <a:ext uri="{FF2B5EF4-FFF2-40B4-BE49-F238E27FC236}">
                <a16:creationId xmlns:a16="http://schemas.microsoft.com/office/drawing/2014/main" id="{92E39D64-67F6-CEE8-A271-02E3694F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972026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C133DFA-B28E-6E96-8D63-38705510BCAA}"/>
                  </a:ext>
                </a:extLst>
              </p14:cNvPr>
              <p14:cNvContentPartPr/>
              <p14:nvPr/>
            </p14:nvContentPartPr>
            <p14:xfrm>
              <a:off x="771400" y="2323860"/>
              <a:ext cx="7445880" cy="78120"/>
            </p14:xfrm>
          </p:contentPart>
        </mc:Choice>
        <mc:Fallback xmlns="">
          <p:pic>
            <p:nvPicPr>
              <p:cNvPr id="6" name="Ink 5">
                <a:extLst>
                  <a:ext uri="{FF2B5EF4-FFF2-40B4-BE49-F238E27FC236}">
                    <a16:creationId xmlns:a16="http://schemas.microsoft.com/office/drawing/2014/main" id="{BC133DFA-B28E-6E96-8D63-38705510BCAA}"/>
                  </a:ext>
                </a:extLst>
              </p:cNvPr>
              <p:cNvPicPr/>
              <p:nvPr/>
            </p:nvPicPr>
            <p:blipFill>
              <a:blip r:embed="rId4"/>
              <a:stretch>
                <a:fillRect/>
              </a:stretch>
            </p:blipFill>
            <p:spPr>
              <a:xfrm>
                <a:off x="681400" y="2143860"/>
                <a:ext cx="76255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8A6E28-2A9F-3C26-5F99-F12EE4C9D50D}"/>
                  </a:ext>
                </a:extLst>
              </p14:cNvPr>
              <p14:cNvContentPartPr/>
              <p14:nvPr/>
            </p14:nvContentPartPr>
            <p14:xfrm>
              <a:off x="3391480" y="3224940"/>
              <a:ext cx="2844360" cy="39240"/>
            </p14:xfrm>
          </p:contentPart>
        </mc:Choice>
        <mc:Fallback xmlns="">
          <p:pic>
            <p:nvPicPr>
              <p:cNvPr id="7" name="Ink 6">
                <a:extLst>
                  <a:ext uri="{FF2B5EF4-FFF2-40B4-BE49-F238E27FC236}">
                    <a16:creationId xmlns:a16="http://schemas.microsoft.com/office/drawing/2014/main" id="{4E8A6E28-2A9F-3C26-5F99-F12EE4C9D50D}"/>
                  </a:ext>
                </a:extLst>
              </p:cNvPr>
              <p:cNvPicPr/>
              <p:nvPr/>
            </p:nvPicPr>
            <p:blipFill>
              <a:blip r:embed="rId6"/>
              <a:stretch>
                <a:fillRect/>
              </a:stretch>
            </p:blipFill>
            <p:spPr>
              <a:xfrm>
                <a:off x="3301480" y="3044940"/>
                <a:ext cx="3024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39641D-498D-D18F-FC7D-51A06E3BC844}"/>
                  </a:ext>
                </a:extLst>
              </p14:cNvPr>
              <p14:cNvContentPartPr/>
              <p14:nvPr/>
            </p14:nvContentPartPr>
            <p14:xfrm>
              <a:off x="4368520" y="5002620"/>
              <a:ext cx="3870000" cy="77760"/>
            </p14:xfrm>
          </p:contentPart>
        </mc:Choice>
        <mc:Fallback xmlns="">
          <p:pic>
            <p:nvPicPr>
              <p:cNvPr id="8" name="Ink 7">
                <a:extLst>
                  <a:ext uri="{FF2B5EF4-FFF2-40B4-BE49-F238E27FC236}">
                    <a16:creationId xmlns:a16="http://schemas.microsoft.com/office/drawing/2014/main" id="{7B39641D-498D-D18F-FC7D-51A06E3BC844}"/>
                  </a:ext>
                </a:extLst>
              </p:cNvPr>
              <p:cNvPicPr/>
              <p:nvPr/>
            </p:nvPicPr>
            <p:blipFill>
              <a:blip r:embed="rId8"/>
              <a:stretch>
                <a:fillRect/>
              </a:stretch>
            </p:blipFill>
            <p:spPr>
              <a:xfrm>
                <a:off x="4278520" y="4822620"/>
                <a:ext cx="404964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B55A4CF-FA66-D1A5-7028-ECFDB26DAE11}"/>
                  </a:ext>
                </a:extLst>
              </p14:cNvPr>
              <p14:cNvContentPartPr/>
              <p14:nvPr/>
            </p14:nvContentPartPr>
            <p14:xfrm>
              <a:off x="2628640" y="4064100"/>
              <a:ext cx="3409560" cy="104040"/>
            </p14:xfrm>
          </p:contentPart>
        </mc:Choice>
        <mc:Fallback xmlns="">
          <p:pic>
            <p:nvPicPr>
              <p:cNvPr id="9" name="Ink 8">
                <a:extLst>
                  <a:ext uri="{FF2B5EF4-FFF2-40B4-BE49-F238E27FC236}">
                    <a16:creationId xmlns:a16="http://schemas.microsoft.com/office/drawing/2014/main" id="{EB55A4CF-FA66-D1A5-7028-ECFDB26DAE11}"/>
                  </a:ext>
                </a:extLst>
              </p:cNvPr>
              <p:cNvPicPr/>
              <p:nvPr/>
            </p:nvPicPr>
            <p:blipFill>
              <a:blip r:embed="rId10"/>
              <a:stretch>
                <a:fillRect/>
              </a:stretch>
            </p:blipFill>
            <p:spPr>
              <a:xfrm>
                <a:off x="2538640" y="3884100"/>
                <a:ext cx="35892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BADEF2-EE10-1753-27D0-B101168D56FD}"/>
                  </a:ext>
                </a:extLst>
              </p14:cNvPr>
              <p14:cNvContentPartPr/>
              <p14:nvPr/>
            </p14:nvContentPartPr>
            <p14:xfrm>
              <a:off x="1317160" y="5041140"/>
              <a:ext cx="2044440" cy="77760"/>
            </p14:xfrm>
          </p:contentPart>
        </mc:Choice>
        <mc:Fallback xmlns="">
          <p:pic>
            <p:nvPicPr>
              <p:cNvPr id="10" name="Ink 9">
                <a:extLst>
                  <a:ext uri="{FF2B5EF4-FFF2-40B4-BE49-F238E27FC236}">
                    <a16:creationId xmlns:a16="http://schemas.microsoft.com/office/drawing/2014/main" id="{0ABADEF2-EE10-1753-27D0-B101168D56FD}"/>
                  </a:ext>
                </a:extLst>
              </p:cNvPr>
              <p:cNvPicPr/>
              <p:nvPr/>
            </p:nvPicPr>
            <p:blipFill>
              <a:blip r:embed="rId12"/>
              <a:stretch>
                <a:fillRect/>
              </a:stretch>
            </p:blipFill>
            <p:spPr>
              <a:xfrm>
                <a:off x="1227144" y="4861140"/>
                <a:ext cx="2224112" cy="437400"/>
              </a:xfrm>
              <a:prstGeom prst="rect">
                <a:avLst/>
              </a:prstGeom>
            </p:spPr>
          </p:pic>
        </mc:Fallback>
      </mc:AlternateContent>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2A9D3683-0C40-DFF8-F78C-41C4CB16E9C3}"/>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3299" name="Content Placeholder 4">
            <a:extLst>
              <a:ext uri="{FF2B5EF4-FFF2-40B4-BE49-F238E27FC236}">
                <a16:creationId xmlns:a16="http://schemas.microsoft.com/office/drawing/2014/main" id="{551E61E4-4BA1-4827-C373-6EF471AD17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2" t="581" r="7442" b="36015"/>
          <a:stretch>
            <a:fillRect/>
          </a:stretch>
        </p:blipFill>
        <p:spPr>
          <a:xfrm>
            <a:off x="-323850" y="0"/>
            <a:ext cx="9467850" cy="674211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D1BE6C-45BD-EE8C-ED15-A8C1B1DAB22B}"/>
                  </a:ext>
                </a:extLst>
              </p14:cNvPr>
              <p14:cNvContentPartPr/>
              <p14:nvPr/>
            </p14:nvContentPartPr>
            <p14:xfrm>
              <a:off x="399298" y="1286172"/>
              <a:ext cx="8105760" cy="209880"/>
            </p14:xfrm>
          </p:contentPart>
        </mc:Choice>
        <mc:Fallback xmlns="">
          <p:pic>
            <p:nvPicPr>
              <p:cNvPr id="2" name="Ink 1">
                <a:extLst>
                  <a:ext uri="{FF2B5EF4-FFF2-40B4-BE49-F238E27FC236}">
                    <a16:creationId xmlns:a16="http://schemas.microsoft.com/office/drawing/2014/main" id="{45D1BE6C-45BD-EE8C-ED15-A8C1B1DAB22B}"/>
                  </a:ext>
                </a:extLst>
              </p:cNvPr>
              <p:cNvPicPr/>
              <p:nvPr/>
            </p:nvPicPr>
            <p:blipFill>
              <a:blip r:embed="rId4"/>
              <a:stretch>
                <a:fillRect/>
              </a:stretch>
            </p:blipFill>
            <p:spPr>
              <a:xfrm>
                <a:off x="345298" y="1178172"/>
                <a:ext cx="8213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BD1E2D4-60EE-5952-9F2B-90DF160F591D}"/>
                  </a:ext>
                </a:extLst>
              </p14:cNvPr>
              <p14:cNvContentPartPr/>
              <p14:nvPr/>
            </p14:nvContentPartPr>
            <p14:xfrm>
              <a:off x="3805618" y="1709868"/>
              <a:ext cx="4719600" cy="128880"/>
            </p14:xfrm>
          </p:contentPart>
        </mc:Choice>
        <mc:Fallback xmlns="">
          <p:pic>
            <p:nvPicPr>
              <p:cNvPr id="3" name="Ink 2">
                <a:extLst>
                  <a:ext uri="{FF2B5EF4-FFF2-40B4-BE49-F238E27FC236}">
                    <a16:creationId xmlns:a16="http://schemas.microsoft.com/office/drawing/2014/main" id="{CBD1E2D4-60EE-5952-9F2B-90DF160F591D}"/>
                  </a:ext>
                </a:extLst>
              </p:cNvPr>
              <p:cNvPicPr/>
              <p:nvPr/>
            </p:nvPicPr>
            <p:blipFill>
              <a:blip r:embed="rId6"/>
              <a:stretch>
                <a:fillRect/>
              </a:stretch>
            </p:blipFill>
            <p:spPr>
              <a:xfrm>
                <a:off x="3751618" y="1602228"/>
                <a:ext cx="48272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B9B6DEA-D566-64C2-83FB-4DC2B09807ED}"/>
                  </a:ext>
                </a:extLst>
              </p14:cNvPr>
              <p14:cNvContentPartPr/>
              <p14:nvPr/>
            </p14:nvContentPartPr>
            <p14:xfrm>
              <a:off x="3530578" y="2969508"/>
              <a:ext cx="4482720" cy="137880"/>
            </p14:xfrm>
          </p:contentPart>
        </mc:Choice>
        <mc:Fallback xmlns="">
          <p:pic>
            <p:nvPicPr>
              <p:cNvPr id="5" name="Ink 4">
                <a:extLst>
                  <a:ext uri="{FF2B5EF4-FFF2-40B4-BE49-F238E27FC236}">
                    <a16:creationId xmlns:a16="http://schemas.microsoft.com/office/drawing/2014/main" id="{5B9B6DEA-D566-64C2-83FB-4DC2B09807ED}"/>
                  </a:ext>
                </a:extLst>
              </p:cNvPr>
              <p:cNvPicPr/>
              <p:nvPr/>
            </p:nvPicPr>
            <p:blipFill>
              <a:blip r:embed="rId8"/>
              <a:stretch>
                <a:fillRect/>
              </a:stretch>
            </p:blipFill>
            <p:spPr>
              <a:xfrm>
                <a:off x="3476938" y="2861508"/>
                <a:ext cx="4590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62025-2355-D7BD-DA28-A74713020163}"/>
                  </a:ext>
                </a:extLst>
              </p14:cNvPr>
              <p14:cNvContentPartPr/>
              <p14:nvPr/>
            </p14:nvContentPartPr>
            <p14:xfrm>
              <a:off x="8042458" y="4296468"/>
              <a:ext cx="360" cy="360"/>
            </p14:xfrm>
          </p:contentPart>
        </mc:Choice>
        <mc:Fallback xmlns="">
          <p:pic>
            <p:nvPicPr>
              <p:cNvPr id="6" name="Ink 5">
                <a:extLst>
                  <a:ext uri="{FF2B5EF4-FFF2-40B4-BE49-F238E27FC236}">
                    <a16:creationId xmlns:a16="http://schemas.microsoft.com/office/drawing/2014/main" id="{89C62025-2355-D7BD-DA28-A74713020163}"/>
                  </a:ext>
                </a:extLst>
              </p:cNvPr>
              <p:cNvPicPr/>
              <p:nvPr/>
            </p:nvPicPr>
            <p:blipFill>
              <a:blip r:embed="rId10"/>
              <a:stretch>
                <a:fillRect/>
              </a:stretch>
            </p:blipFill>
            <p:spPr>
              <a:xfrm>
                <a:off x="7988458" y="418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BB1C1EC-5A13-0D9C-16E7-BC3044D45F43}"/>
                  </a:ext>
                </a:extLst>
              </p14:cNvPr>
              <p14:cNvContentPartPr/>
              <p14:nvPr/>
            </p14:nvContentPartPr>
            <p14:xfrm>
              <a:off x="3439858" y="4246068"/>
              <a:ext cx="4602960" cy="81000"/>
            </p14:xfrm>
          </p:contentPart>
        </mc:Choice>
        <mc:Fallback xmlns="">
          <p:pic>
            <p:nvPicPr>
              <p:cNvPr id="7" name="Ink 6">
                <a:extLst>
                  <a:ext uri="{FF2B5EF4-FFF2-40B4-BE49-F238E27FC236}">
                    <a16:creationId xmlns:a16="http://schemas.microsoft.com/office/drawing/2014/main" id="{5BB1C1EC-5A13-0D9C-16E7-BC3044D45F43}"/>
                  </a:ext>
                </a:extLst>
              </p:cNvPr>
              <p:cNvPicPr/>
              <p:nvPr/>
            </p:nvPicPr>
            <p:blipFill>
              <a:blip r:embed="rId12"/>
              <a:stretch>
                <a:fillRect/>
              </a:stretch>
            </p:blipFill>
            <p:spPr>
              <a:xfrm>
                <a:off x="3385858" y="4138068"/>
                <a:ext cx="4710600" cy="296640"/>
              </a:xfrm>
              <a:prstGeom prst="rect">
                <a:avLst/>
              </a:prstGeom>
            </p:spPr>
          </p:pic>
        </mc:Fallback>
      </mc:AlternateContent>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CFC06E57-8284-2362-9E64-8A0938F5F9B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4323" name="Content Placeholder 4">
            <a:extLst>
              <a:ext uri="{FF2B5EF4-FFF2-40B4-BE49-F238E27FC236}">
                <a16:creationId xmlns:a16="http://schemas.microsoft.com/office/drawing/2014/main" id="{0F0B2580-0967-CA5E-4FAF-EA14818B1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4456"/>
          <a:stretch>
            <a:fillRect/>
          </a:stretch>
        </p:blipFill>
        <p:spPr>
          <a:xfrm>
            <a:off x="-323850" y="404813"/>
            <a:ext cx="10152063" cy="6553200"/>
          </a:xfrm>
        </p:spPr>
      </p:pic>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6E322F7-8C1E-4C6B-041A-A8B395F48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5" y="-228600"/>
            <a:ext cx="9143983" cy="6857999"/>
          </a:xfrm>
          <a:prstGeom prst="rect">
            <a:avLst/>
          </a:prstGeom>
        </p:spPr>
      </p:pic>
      <p:sp>
        <p:nvSpPr>
          <p:cNvPr id="2" name="Title 1">
            <a:extLst>
              <a:ext uri="{FF2B5EF4-FFF2-40B4-BE49-F238E27FC236}">
                <a16:creationId xmlns:a16="http://schemas.microsoft.com/office/drawing/2014/main" id="{E0ACCE05-1084-30B5-370F-E4E12C67BA02}"/>
              </a:ext>
            </a:extLst>
          </p:cNvPr>
          <p:cNvSpPr>
            <a:spLocks noGrp="1"/>
          </p:cNvSpPr>
          <p:nvPr>
            <p:ph type="ctrTitle"/>
          </p:nvPr>
        </p:nvSpPr>
        <p:spPr>
          <a:xfrm>
            <a:off x="482600" y="1339850"/>
            <a:ext cx="4089397" cy="2676932"/>
          </a:xfrm>
        </p:spPr>
        <p:txBody>
          <a:bodyPr anchor="t">
            <a:normAutofit/>
          </a:bodyPr>
          <a:lstStyle/>
          <a:p>
            <a:endParaRPr lang="en-US">
              <a:solidFill>
                <a:schemeClr val="bg1"/>
              </a:solidFill>
            </a:endParaRPr>
          </a:p>
        </p:txBody>
      </p:sp>
      <p:sp>
        <p:nvSpPr>
          <p:cNvPr id="3" name="Subtitle 2">
            <a:extLst>
              <a:ext uri="{FF2B5EF4-FFF2-40B4-BE49-F238E27FC236}">
                <a16:creationId xmlns:a16="http://schemas.microsoft.com/office/drawing/2014/main" id="{8AE67952-F660-2013-282C-5E8D8FE9B7AB}"/>
              </a:ext>
            </a:extLst>
          </p:cNvPr>
          <p:cNvSpPr>
            <a:spLocks noGrp="1"/>
          </p:cNvSpPr>
          <p:nvPr>
            <p:ph type="subTitle" idx="1"/>
          </p:nvPr>
        </p:nvSpPr>
        <p:spPr>
          <a:xfrm>
            <a:off x="482600" y="4270528"/>
            <a:ext cx="4087109" cy="1247621"/>
          </a:xfrm>
        </p:spPr>
        <p:txBody>
          <a:bodyPr anchor="b">
            <a:normAutofit/>
          </a:bodyPr>
          <a:lstStyle/>
          <a:p>
            <a:endParaRPr lang="en-US" dirty="0">
              <a:solidFill>
                <a:schemeClr val="bg1"/>
              </a:solidFill>
            </a:endParaRPr>
          </a:p>
        </p:txBody>
      </p:sp>
      <p:sp>
        <p:nvSpPr>
          <p:cNvPr id="5" name="Title 1">
            <a:extLst>
              <a:ext uri="{FF2B5EF4-FFF2-40B4-BE49-F238E27FC236}">
                <a16:creationId xmlns:a16="http://schemas.microsoft.com/office/drawing/2014/main" id="{3C780789-80F5-97AF-AAF0-BCC2A98BA53A}"/>
              </a:ext>
            </a:extLst>
          </p:cNvPr>
          <p:cNvSpPr txBox="1">
            <a:spLocks/>
          </p:cNvSpPr>
          <p:nvPr/>
        </p:nvSpPr>
        <p:spPr>
          <a:xfrm>
            <a:off x="105213" y="-171400"/>
            <a:ext cx="8928992" cy="468052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4- الادعاء العام دور في حماية حماية القوانين حيث تقوم بالامور التالية وهي:</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 أ. مراقبة تطبيق القوانين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من قبل المؤسسات والمنظمات ومواطني الدولة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ب.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اتباع الشرعية في أعمال هيئات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التحقيق</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ج.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شرعية وصحة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المحاكم في القضايا الجنائية ، وفي القضايا</a:t>
            </a:r>
            <a:r>
              <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المدنية ،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د. مراقبة شرعية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تنفيذ</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الأحكام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واتباع الشرعية في اماكن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الحجز</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endPar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1A1AA1F6-FC58-B8B2-97E8-F02EF773A8F3}"/>
              </a:ext>
            </a:extLst>
          </p:cNvPr>
          <p:cNvPicPr>
            <a:picLocks noChangeAspect="1"/>
          </p:cNvPicPr>
          <p:nvPr/>
        </p:nvPicPr>
        <p:blipFill>
          <a:blip r:embed="rId5"/>
          <a:stretch>
            <a:fillRect/>
          </a:stretch>
        </p:blipFill>
        <p:spPr>
          <a:xfrm>
            <a:off x="-4580" y="4509121"/>
            <a:ext cx="9148580" cy="3095625"/>
          </a:xfrm>
          <a:prstGeom prst="rect">
            <a:avLst/>
          </a:prstGeom>
        </p:spPr>
      </p:pic>
    </p:spTree>
    <p:extLst>
      <p:ext uri="{BB962C8B-B14F-4D97-AF65-F5344CB8AC3E}">
        <p14:creationId xmlns:p14="http://schemas.microsoft.com/office/powerpoint/2010/main" val="316569031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84B8-51BB-12ED-577E-421E18ACBA6D}"/>
              </a:ext>
            </a:extLst>
          </p:cNvPr>
          <p:cNvSpPr>
            <a:spLocks noGrp="1"/>
          </p:cNvSpPr>
          <p:nvPr>
            <p:ph type="title"/>
          </p:nvPr>
        </p:nvSpPr>
        <p:spPr/>
        <p:txBody>
          <a:bodyPr/>
          <a:lstStyle/>
          <a:p>
            <a:r>
              <a:rPr lang="en-US" dirty="0"/>
              <a:t>`</a:t>
            </a:r>
          </a:p>
        </p:txBody>
      </p:sp>
      <p:pic>
        <p:nvPicPr>
          <p:cNvPr id="5" name="Content Placeholder 4" descr="Text, letter&#10;&#10;Description automatically generated">
            <a:extLst>
              <a:ext uri="{FF2B5EF4-FFF2-40B4-BE49-F238E27FC236}">
                <a16:creationId xmlns:a16="http://schemas.microsoft.com/office/drawing/2014/main" id="{3B0A55B7-7C7D-A353-DBF5-030AD5FDF54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6528" b="46944"/>
          <a:stretch/>
        </p:blipFill>
        <p:spPr>
          <a:xfrm>
            <a:off x="0" y="44624"/>
            <a:ext cx="9324527" cy="7128792"/>
          </a:xfrm>
        </p:spPr>
      </p:pic>
    </p:spTree>
    <p:extLst>
      <p:ext uri="{BB962C8B-B14F-4D97-AF65-F5344CB8AC3E}">
        <p14:creationId xmlns:p14="http://schemas.microsoft.com/office/powerpoint/2010/main" val="37872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ولا شك أن الرأي العام واتجاهاته يمثل ضماناً من أفضل الضمانات التي تكفل احترام نفاذ القانون الدستوري وحسن تطبيقه.</a:t>
            </a:r>
          </a:p>
          <a:p>
            <a:pPr algn="just" rtl="1">
              <a:buNone/>
            </a:pPr>
            <a:r>
              <a:rPr lang="ar-IQ" dirty="0"/>
              <a:t>   ولهذا تتشابك تدابير الاكراه من قبل الدولة مع مختلف أشكال مساهمة الأوساط الاجتماعية لتأمين الشرعية، وهذا يظهر واضحاً في الأمور التالية وهي:</a:t>
            </a:r>
          </a:p>
          <a:p>
            <a:pPr algn="just" rtl="1">
              <a:buNone/>
            </a:pPr>
            <a:r>
              <a:rPr lang="ar-IQ" dirty="0"/>
              <a:t>   1- إن مسؤولية جميع النواب أمام الناخبين ما هي إلا الشكل الأعلى من بين أشكال مراقبة الشعب لاتباع القوانين التي تعبر عن ارادته.</a:t>
            </a:r>
          </a:p>
          <a:p>
            <a:pPr algn="just" rtl="1">
              <a:buNone/>
            </a:pPr>
            <a:r>
              <a:rPr lang="ar-IQ" dirty="0"/>
              <a:t>   2- كما أن للمنظمات الشعبية والمهنية أهمية كبيرة في تحقيق المراقبة الاجتماعية لاتباع الشرعية.</a:t>
            </a:r>
          </a:p>
          <a:p>
            <a:pPr algn="r" rtl="1">
              <a:buNone/>
            </a:pPr>
            <a:r>
              <a:rPr lang="ar-IQ" dirty="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endParaRPr lang="ar-IQ" sz="26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endParaRPr lang="ar-IQ" dirty="0">
              <a:ln w="0"/>
              <a:solidFill>
                <a:schemeClr val="tx1"/>
              </a:solidFill>
              <a:effectLst>
                <a:outerShdw blurRad="38100" dist="19050" dir="2700000" algn="tl" rotWithShape="0">
                  <a:schemeClr val="dk1">
                    <a:alpha val="40000"/>
                  </a:schemeClr>
                </a:outerShdw>
              </a:effectLst>
              <a:cs typeface="Ali-A-Sahifa Bold"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بةرامبةر خواوةند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نةك</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طةلةكةيان</a:t>
            </a:r>
            <a:r>
              <a:rPr lang="ar-IQ"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28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إذ يشارك أفراد المنظمات الشعبية والمهنية بنشاط في ادارة الانتاج عن طريق المداولات الانتاجية.</a:t>
            </a:r>
          </a:p>
          <a:p>
            <a:pPr algn="just" rtl="1">
              <a:buNone/>
            </a:pPr>
            <a:r>
              <a:rPr lang="ar-IQ" dirty="0"/>
              <a:t>   3- ولهذا منحت المنظمات الشعبية والمهنية في كثير من الدول حقوقاً في مراقبة التشريعات العمالية.</a:t>
            </a:r>
          </a:p>
          <a:p>
            <a:pPr algn="just" rtl="1">
              <a:buNone/>
            </a:pPr>
            <a:r>
              <a:rPr lang="ar-IQ" dirty="0"/>
              <a:t>   وبالرغم من كل هذا، فإن الضمانات القانونية التي تكفل احترام القواعد الدستورية القائمة قد لا تتسع للتطورات التي تحدث في الجماعة حين يتولد في ضميرها القانوني اتجاه سياسي جديد للانقضاض على النظام القائم وتغييره بالقوة في أغلب الاحيان، بل أن هذه الضمانات القانونية تكون هي الحائل في وجه التغيير، وأن السلاح الذي يرفعه الحكام في مواجهة من ينادي من المواطنين بالاصلاح، فتكون المقاومة حينئذ نوعاً من رد الفعل ضد ما تحاوله هذه الضمانات القانونية والسياسية في حماية الدستور.</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a:bodyPr>
          <a:lstStyle/>
          <a:p>
            <a:pPr algn="just" rtl="1">
              <a:buNone/>
            </a:pPr>
            <a:r>
              <a:rPr lang="ar-IQ" dirty="0"/>
              <a:t>   ولهذا فإن سند المقاومة ضد الهيئة الحاكمة يبتعد عن مجال القانون الوضعي، ولكن هنا لا ينبغي وجود بعض النصوص التشريعية التي تضمنت النص على إتاحة هذا الحق الشعبي.</a:t>
            </a:r>
          </a:p>
          <a:p>
            <a:pPr algn="just" rtl="1">
              <a:buNone/>
            </a:pPr>
            <a:r>
              <a:rPr lang="ar-IQ" dirty="0"/>
              <a:t>    وقد وردت هذه النصوص في إعلانات الحقوق، ومن ذلك:</a:t>
            </a:r>
          </a:p>
          <a:p>
            <a:pPr algn="just" rtl="1">
              <a:buNone/>
            </a:pPr>
            <a:r>
              <a:rPr lang="ar-IQ" dirty="0"/>
              <a:t>    أ- العهد الأعظم الذي صدر في انكلترا سنة 1215، حيث قرر أن كل حكم يصدر في المستقبل مخالفاً لقواعد هذا العهد يعد باطلاً ولا أثر له.</a:t>
            </a:r>
          </a:p>
          <a:p>
            <a:pPr algn="just" rtl="1">
              <a:buNone/>
            </a:pPr>
            <a:r>
              <a:rPr lang="ar-IQ" dirty="0"/>
              <a:t>   ب- إعلان الاستقلال الأمريكي سنة 1776، حيث ورد فيه أن من حق الشعب وواجبه أن يعزل حكومته، ويعين حكومة أخرى إذا تبين أن الأولى كانت ترمي إلى إخضاع الشعب للاستبداد.</a:t>
            </a:r>
          </a:p>
          <a:p>
            <a:pPr algn="r" rtl="1">
              <a:buNone/>
            </a:pPr>
            <a:r>
              <a:rPr lang="ar-IQ" dirty="0"/>
              <a:t>    </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algn="just" rtl="1">
              <a:buNone/>
            </a:pPr>
            <a:r>
              <a:rPr lang="ar-IQ" dirty="0"/>
              <a:t>  ج- إعلان الثورة الفرنسية لسنة 1789، حيث قرر بأنه توجد حقوق طبيعية للأفراد غير قابلة للتنازل عنها، وأعطى لكل فرد حق مقاومة الحكومة بالقوة.</a:t>
            </a:r>
          </a:p>
          <a:p>
            <a:pPr algn="just" rtl="1">
              <a:buNone/>
            </a:pPr>
            <a:r>
              <a:rPr lang="ar-IQ" dirty="0"/>
              <a:t>   ونتيجة لكل هذا يتضح أن الضمانات التي تكفل حسن تطبيق القانون الدستوري والقوانين الأخرى، لا تتمثل في الضمانات القانونية فقط، بل تشمل أيضاً الضمانات الشعبية التي يتوقف عليها الحرص على سلامة تطبيق قواعد القانون الدستوري والقواعد القانونية الشرعية الأخرى.</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r>
              <a:rPr lang="ar-IQ" dirty="0"/>
              <a:t>إذا كانت السلطة السياسية عبارة عن وجود هيئة حاكمة تتولى مهمة الأشراف والتنظيم في المجتمع وتباشر سلطاتها باسم الدولة . فإنّ هذه السلطة من حيث التنظيم والاختصاص ليست على شكل واحد أو نوع واحد , وإنّما توجد في الدولة ثلاث سلطات معيّنة في مؤسسات منظمة وفق قواعد دستورية وهي :</a:t>
            </a:r>
            <a:endParaRPr lang="en-US" dirty="0"/>
          </a:p>
          <a:p>
            <a:pPr algn="r" rtl="1">
              <a:buNone/>
            </a:pPr>
            <a:r>
              <a:rPr lang="ar-IQ" dirty="0"/>
              <a:t>1 – السلطة التشريعية .</a:t>
            </a:r>
            <a:endParaRPr lang="en-US" dirty="0"/>
          </a:p>
          <a:p>
            <a:pPr algn="r" rtl="1">
              <a:buNone/>
            </a:pPr>
            <a:r>
              <a:rPr lang="ar-IQ" dirty="0"/>
              <a:t>2 – السلطة التنفيذية .</a:t>
            </a:r>
            <a:endParaRPr lang="en-US" dirty="0"/>
          </a:p>
          <a:p>
            <a:pPr algn="r" rtl="1">
              <a:buNone/>
            </a:pPr>
            <a:r>
              <a:rPr lang="ar-IQ" dirty="0"/>
              <a:t>3 – السلطة القضائية .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buNone/>
            </a:pPr>
            <a:r>
              <a:rPr lang="ar-IQ" dirty="0">
                <a:cs typeface="Ali_K_Samik" pitchFamily="2" charset="-78"/>
              </a:rPr>
              <a:t>   ئةطةر مةبةست لة دةسةلاَتي سياسي بريتيبيَت لة بووني دةستةيةكي فةرمانرةوا كاري سةرثةرشتي و ريَكخستن بيَت لة كؤمةلَطا و ثيادةى دةسةلاَتةكاني دةكات بة ناوي دةولَةتةوة .ئةوا ئةو دةسةلاَتة لة رووي ريَكخستن و تايبةتمةندييةوة لةسةر يةك شيَوة و جؤر نيية , بةلَكو لة دةولَةتدا سيَ دةسةلاَتي دياريكراو هةية لة دةزطاي ريَكخراودا بةثيَي ريَسا دةستورييةكان بريتيية : </a:t>
            </a:r>
          </a:p>
          <a:p>
            <a:pPr algn="r" rtl="1">
              <a:buNone/>
            </a:pPr>
            <a:r>
              <a:rPr lang="ar-IQ" dirty="0">
                <a:cs typeface="Ali_K_Samik" pitchFamily="2" charset="-78"/>
              </a:rPr>
              <a:t>1 – دةسةلاَتي ياسادانان .</a:t>
            </a:r>
          </a:p>
          <a:p>
            <a:pPr algn="r" rtl="1">
              <a:buNone/>
            </a:pPr>
            <a:r>
              <a:rPr lang="ar-IQ" dirty="0">
                <a:cs typeface="Ali_K_Samik" pitchFamily="2" charset="-78"/>
              </a:rPr>
              <a:t> 2 – دةسةلاَتي جيَبةجيَكردن .</a:t>
            </a:r>
          </a:p>
          <a:p>
            <a:pPr algn="r" rtl="1">
              <a:buNone/>
            </a:pPr>
            <a:r>
              <a:rPr lang="ar-IQ" dirty="0">
                <a:cs typeface="Ali_K_Samik" pitchFamily="2" charset="-78"/>
              </a:rPr>
              <a:t> 3 – دةسةلاَتي </a:t>
            </a:r>
            <a:r>
              <a:rPr lang="ar-IQ" dirty="0" err="1">
                <a:cs typeface="Ali_K_Samik" pitchFamily="2" charset="-78"/>
              </a:rPr>
              <a:t>دادوةرى</a:t>
            </a:r>
            <a:r>
              <a:rPr lang="ar-IQ" dirty="0">
                <a:cs typeface="Ali_K_Samik" pitchFamily="2" charset="-78"/>
              </a:rPr>
              <a:t> .</a:t>
            </a:r>
            <a:endParaRPr lang="en-US" dirty="0">
              <a:cs typeface="Ali_K_Samik" pitchFamily="2" charset="-7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أولاً / السلطة التشريعية :</a:t>
            </a:r>
            <a:r>
              <a:rPr lang="ar-IQ" dirty="0"/>
              <a:t> </a:t>
            </a:r>
          </a:p>
          <a:p>
            <a:pPr algn="just" rtl="1">
              <a:buNone/>
            </a:pPr>
            <a:r>
              <a:rPr lang="ar-IQ" dirty="0"/>
              <a:t>    وهي الجهة التي تملك تشريع القواعد القانونية الملزمة التي تحكم تصرفات الحكام و المحكومين في نطاق الدولة , إضافةً إلى الاختصاصات التي يمنحها الدستور للرقابة على السلطة التنفيذية لضمان حسن تطبيق القوانين النافذة في الدولة . </a:t>
            </a:r>
            <a:endParaRPr lang="en-US" dirty="0"/>
          </a:p>
          <a:p>
            <a:pPr algn="just" rtl="1">
              <a:buNone/>
            </a:pPr>
            <a:r>
              <a:rPr lang="ar-IQ" b="1" dirty="0">
                <a:cs typeface="Ali_K_Samik" pitchFamily="2" charset="-78"/>
              </a:rPr>
              <a:t>يةكةم / دةسةلاَتي ياسادانان : </a:t>
            </a:r>
          </a:p>
          <a:p>
            <a:pPr algn="just" rtl="1">
              <a:buNone/>
            </a:pPr>
            <a:r>
              <a:rPr lang="ar-IQ" b="1" dirty="0">
                <a:cs typeface="Ali_K_Samik" pitchFamily="2" charset="-78"/>
              </a:rPr>
              <a:t>    </a:t>
            </a:r>
            <a:r>
              <a:rPr lang="ar-IQ" dirty="0">
                <a:cs typeface="Ali_K_Samik" pitchFamily="2" charset="-78"/>
              </a:rPr>
              <a:t>بريتيية لةو لايةنةى دةسةلاَت كة هةلَدةسيَت بة داناني ريَسا ياساييةكان كة ثابةندييان هةية بة سةر هةلَسوكةوتي فةرمانرةوا و خةلَكي بةطشتي لة ضوار ضيَوةى دةولَةتدا . سةرةراي ئةو تايبةتمةندييانةى كة دةستور ثيَيبةخشيووة بؤ ضاوديَري كردن لةسةر دةسةلاَتي جيَبةجيَكردن بؤ طةرةنتي كردنى باش جيَبةجيَكردني ياسا بةركارةكان لة دةولَةت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03BE-BD96-4460-BEF1-471AEA59FDBE}"/>
              </a:ext>
            </a:extLst>
          </p:cNvPr>
          <p:cNvSpPr>
            <a:spLocks noGrp="1"/>
          </p:cNvSpPr>
          <p:nvPr>
            <p:ph type="title"/>
          </p:nvPr>
        </p:nvSpPr>
        <p:spPr>
          <a:xfrm>
            <a:off x="1828800" y="228600"/>
            <a:ext cx="5559896" cy="1524000"/>
          </a:xfrm>
          <a:solidFill>
            <a:schemeClr val="bg1">
              <a:lumMod val="75000"/>
            </a:schemeClr>
          </a:solidFill>
          <a:effectLst>
            <a:glow rad="228600">
              <a:schemeClr val="accent6">
                <a:satMod val="175000"/>
                <a:alpha val="40000"/>
              </a:schemeClr>
            </a:glow>
          </a:effectLst>
        </p:spPr>
        <p:txBody>
          <a:bodyPr>
            <a:noAutofit/>
          </a:bodyPr>
          <a:lstStyle/>
          <a:p>
            <a:r>
              <a:rPr lang="ar-SA" b="1" dirty="0">
                <a:latin typeface="Corbel" panose="020B0503020204020204"/>
                <a:cs typeface="Ali-A-Traditional" pitchFamily="2" charset="-78"/>
              </a:rPr>
              <a:t>أعضاء </a:t>
            </a:r>
            <a:r>
              <a:rPr lang="ar-IQ" b="1" dirty="0">
                <a:latin typeface="Corbel" panose="020B0503020204020204"/>
                <a:cs typeface="Ali-A-Traditional" pitchFamily="2" charset="-78"/>
              </a:rPr>
              <a:t>السلطة </a:t>
            </a:r>
            <a:r>
              <a:rPr lang="ar-SA" b="1" dirty="0">
                <a:latin typeface="Corbel" panose="020B0503020204020204"/>
                <a:cs typeface="Ali-A-Traditional" pitchFamily="2" charset="-78"/>
              </a:rPr>
              <a:t>التشريع</a:t>
            </a:r>
            <a:r>
              <a:rPr lang="ar-IQ" b="1" dirty="0" err="1">
                <a:latin typeface="Corbel" panose="020B0503020204020204"/>
                <a:cs typeface="Ali-A-Traditional" pitchFamily="2" charset="-78"/>
              </a:rPr>
              <a:t>ية</a:t>
            </a:r>
            <a:r>
              <a:rPr lang="ar-SA" b="1" dirty="0">
                <a:latin typeface="Corbel" panose="020B0503020204020204"/>
                <a:cs typeface="Ali-A-Traditional" pitchFamily="2" charset="-78"/>
              </a:rPr>
              <a:t> </a:t>
            </a:r>
            <a:br>
              <a:rPr lang="ar-SA" b="1" dirty="0">
                <a:latin typeface="Corbel" panose="020B0503020204020204"/>
                <a:cs typeface="Ali-A-Traditional" pitchFamily="2" charset="-78"/>
              </a:rPr>
            </a:br>
            <a:r>
              <a:rPr lang="ar-SA" b="1" dirty="0">
                <a:latin typeface="Corbel" panose="020B0503020204020204"/>
                <a:cs typeface="Ali-A-Traditional" pitchFamily="2" charset="-78"/>
              </a:rPr>
              <a:t>1-</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البرلمان 2-</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رئيس</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الدول</a:t>
            </a:r>
            <a:r>
              <a:rPr lang="ar-IQ" b="1" dirty="0">
                <a:latin typeface="Corbel" panose="020B0503020204020204"/>
                <a:cs typeface="Ali-A-Traditional" pitchFamily="2" charset="-78"/>
              </a:rPr>
              <a:t>ة</a:t>
            </a:r>
            <a:endParaRPr lang="en-US" sz="2700" b="1" dirty="0"/>
          </a:p>
        </p:txBody>
      </p:sp>
      <p:sp>
        <p:nvSpPr>
          <p:cNvPr id="5" name="Rectangle: Rounded Corners 4">
            <a:extLst>
              <a:ext uri="{FF2B5EF4-FFF2-40B4-BE49-F238E27FC236}">
                <a16:creationId xmlns:a16="http://schemas.microsoft.com/office/drawing/2014/main" id="{55F079A1-D7CB-45F9-AB39-6D9EB91F2520}"/>
              </a:ext>
            </a:extLst>
          </p:cNvPr>
          <p:cNvSpPr/>
          <p:nvPr/>
        </p:nvSpPr>
        <p:spPr>
          <a:xfrm>
            <a:off x="0" y="1981200"/>
            <a:ext cx="9123680" cy="4914956"/>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685800" rtl="1">
              <a:buFontTx/>
              <a:buChar char="-"/>
            </a:pPr>
            <a:r>
              <a:rPr lang="ar-SA" sz="3200" b="1" dirty="0">
                <a:solidFill>
                  <a:prstClr val="black"/>
                </a:solidFill>
                <a:latin typeface="Ali- Arabesque" panose="05000000000000000000" pitchFamily="2" charset="2"/>
                <a:cs typeface="Ali-A-Alwand" pitchFamily="2" charset="-78"/>
              </a:rPr>
              <a:t>أولاً: البرلمان:</a:t>
            </a:r>
          </a:p>
          <a:p>
            <a:pPr algn="just" rtl="1"/>
            <a:r>
              <a:rPr lang="ar-SA" sz="3200" b="1" dirty="0">
                <a:solidFill>
                  <a:prstClr val="black"/>
                </a:solidFill>
                <a:latin typeface="Ali- Arabesque" panose="05000000000000000000" pitchFamily="2" charset="2"/>
                <a:cs typeface="Ali-A-Alwand" pitchFamily="2" charset="-78"/>
              </a:rPr>
              <a:t>البرلمان هو عضو التشريع الأصيل </a:t>
            </a:r>
          </a:p>
          <a:p>
            <a:pPr algn="just" rtl="1"/>
            <a:endParaRPr lang="ar-SA" sz="3200" b="1" dirty="0">
              <a:solidFill>
                <a:prstClr val="black"/>
              </a:solidFill>
              <a:latin typeface="Ali- Arabesque" panose="05000000000000000000" pitchFamily="2" charset="2"/>
              <a:cs typeface="Ali-A-Alwand" pitchFamily="2" charset="-78"/>
            </a:endParaRPr>
          </a:p>
          <a:p>
            <a:pPr algn="just" rtl="1"/>
            <a:r>
              <a:rPr lang="ar-SA" sz="3200" b="1" dirty="0">
                <a:solidFill>
                  <a:prstClr val="black"/>
                </a:solidFill>
                <a:latin typeface="Ali- Arabesque" panose="05000000000000000000" pitchFamily="2" charset="2"/>
                <a:cs typeface="Ali-A-Alwand" pitchFamily="2" charset="-78"/>
              </a:rPr>
              <a:t>أسس النظام النيابي على اسس منها:</a:t>
            </a:r>
          </a:p>
          <a:p>
            <a:pPr algn="just" rtl="1"/>
            <a:r>
              <a:rPr lang="ar-SA" sz="3200" b="1" dirty="0">
                <a:solidFill>
                  <a:prstClr val="black"/>
                </a:solidFill>
                <a:latin typeface="Ali- Arabesque" panose="05000000000000000000" pitchFamily="2" charset="2"/>
                <a:cs typeface="Ali-A-Alwand" pitchFamily="2" charset="-78"/>
              </a:rPr>
              <a:t>1- </a:t>
            </a:r>
            <a:r>
              <a:rPr lang="ar-SA" sz="3200" b="1" dirty="0">
                <a:solidFill>
                  <a:prstClr val="black"/>
                </a:solidFill>
                <a:highlight>
                  <a:srgbClr val="FFFF00"/>
                </a:highlight>
                <a:latin typeface="Ali- Arabesque" panose="05000000000000000000" pitchFamily="2" charset="2"/>
                <a:cs typeface="Ali-A-Alwand" pitchFamily="2" charset="-78"/>
              </a:rPr>
              <a:t>تشكيل البرلمان عن </a:t>
            </a:r>
            <a:r>
              <a:rPr lang="ar-SA" sz="3200" b="1" dirty="0">
                <a:solidFill>
                  <a:prstClr val="black"/>
                </a:solidFill>
                <a:latin typeface="Ali- Arabesque" panose="05000000000000000000" pitchFamily="2" charset="2"/>
                <a:cs typeface="Ali-A-Alwand" pitchFamily="2" charset="-78"/>
              </a:rPr>
              <a:t>طريق الانتخاب من قبل الشعب السياسي</a:t>
            </a:r>
          </a:p>
          <a:p>
            <a:pPr algn="just" rtl="1"/>
            <a:r>
              <a:rPr lang="ar-SA" sz="3200" b="1" dirty="0">
                <a:solidFill>
                  <a:prstClr val="black"/>
                </a:solidFill>
                <a:latin typeface="Ali- Arabesque" panose="05000000000000000000" pitchFamily="2" charset="2"/>
                <a:cs typeface="Ali-A-Alwand" pitchFamily="2" charset="-78"/>
              </a:rPr>
              <a:t> 2. </a:t>
            </a:r>
            <a:r>
              <a:rPr lang="ar-SA" sz="3200" b="1" dirty="0">
                <a:solidFill>
                  <a:prstClr val="black"/>
                </a:solidFill>
                <a:highlight>
                  <a:srgbClr val="FFFF00"/>
                </a:highlight>
                <a:latin typeface="Ali- Arabesque" panose="05000000000000000000" pitchFamily="2" charset="2"/>
                <a:cs typeface="Ali-A-Alwand" pitchFamily="2" charset="-78"/>
              </a:rPr>
              <a:t>تجديد البرلمان </a:t>
            </a:r>
            <a:r>
              <a:rPr lang="ar-SA" sz="3200" b="1" dirty="0">
                <a:solidFill>
                  <a:prstClr val="black"/>
                </a:solidFill>
                <a:latin typeface="Ali- Arabesque" panose="05000000000000000000" pitchFamily="2" charset="2"/>
                <a:cs typeface="Ali-A-Alwand" pitchFamily="2" charset="-78"/>
              </a:rPr>
              <a:t>بعد فترة زمنية محددة في الدستور او القانون .</a:t>
            </a:r>
          </a:p>
          <a:p>
            <a:pPr algn="just" rtl="1"/>
            <a:r>
              <a:rPr lang="ar-SA" sz="3200" b="1" dirty="0">
                <a:solidFill>
                  <a:prstClr val="black"/>
                </a:solidFill>
                <a:latin typeface="Ali- Arabesque" panose="05000000000000000000" pitchFamily="2" charset="2"/>
                <a:cs typeface="Ali-A-Alwand" pitchFamily="2" charset="-78"/>
              </a:rPr>
              <a:t> 3. اعتبار عضو المجلس البرلماني ممثلا </a:t>
            </a:r>
            <a:r>
              <a:rPr lang="ar-SA" sz="3200" b="1" dirty="0">
                <a:solidFill>
                  <a:prstClr val="black"/>
                </a:solidFill>
                <a:highlight>
                  <a:srgbClr val="FFFF00"/>
                </a:highlight>
                <a:latin typeface="Ali- Arabesque" panose="05000000000000000000" pitchFamily="2" charset="2"/>
                <a:cs typeface="Ali-A-Alwand" pitchFamily="2" charset="-78"/>
              </a:rPr>
              <a:t>للشعب كله </a:t>
            </a:r>
            <a:r>
              <a:rPr lang="ar-SA" sz="3200" b="1" dirty="0">
                <a:solidFill>
                  <a:prstClr val="black"/>
                </a:solidFill>
                <a:latin typeface="Ali- Arabesque" panose="05000000000000000000" pitchFamily="2" charset="2"/>
                <a:cs typeface="Ali-A-Alwand" pitchFamily="2" charset="-78"/>
              </a:rPr>
              <a:t>، لالدائرته الانتخابية</a:t>
            </a:r>
          </a:p>
          <a:p>
            <a:pPr algn="just" rtl="1"/>
            <a:r>
              <a:rPr lang="ar-SA" sz="3200" b="1" dirty="0">
                <a:solidFill>
                  <a:prstClr val="black"/>
                </a:solidFill>
                <a:latin typeface="Ali- Arabesque" panose="05000000000000000000" pitchFamily="2" charset="2"/>
                <a:cs typeface="Ali-A-Alwand" pitchFamily="2" charset="-78"/>
              </a:rPr>
              <a:t> 4. </a:t>
            </a:r>
            <a:r>
              <a:rPr lang="ar-SA" sz="3200" b="1" dirty="0">
                <a:solidFill>
                  <a:prstClr val="black"/>
                </a:solidFill>
                <a:highlight>
                  <a:srgbClr val="FFFF00"/>
                </a:highlight>
                <a:latin typeface="Ali- Arabesque" panose="05000000000000000000" pitchFamily="2" charset="2"/>
                <a:cs typeface="Ali-A-Alwand" pitchFamily="2" charset="-78"/>
              </a:rPr>
              <a:t>استقلال البرلمان </a:t>
            </a:r>
            <a:r>
              <a:rPr lang="ar-SA" sz="3200" b="1" dirty="0">
                <a:solidFill>
                  <a:prstClr val="black"/>
                </a:solidFill>
                <a:latin typeface="Ali- Arabesque" panose="05000000000000000000" pitchFamily="2" charset="2"/>
                <a:cs typeface="Ali-A-Alwand" pitchFamily="2" charset="-78"/>
              </a:rPr>
              <a:t>عن الناخبين مدة نيابته .</a:t>
            </a:r>
          </a:p>
        </p:txBody>
      </p:sp>
    </p:spTree>
    <p:extLst>
      <p:ext uri="{BB962C8B-B14F-4D97-AF65-F5344CB8AC3E}">
        <p14:creationId xmlns:p14="http://schemas.microsoft.com/office/powerpoint/2010/main" val="112929567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290-8A20-04B6-3B0F-58904EBD09E4}"/>
              </a:ext>
            </a:extLst>
          </p:cNvPr>
          <p:cNvSpPr>
            <a:spLocks noGrp="1"/>
          </p:cNvSpPr>
          <p:nvPr>
            <p:ph type="ctrTitle"/>
          </p:nvPr>
        </p:nvSpPr>
        <p:spPr>
          <a:xfrm>
            <a:off x="18504" y="264980"/>
            <a:ext cx="8532440" cy="1069296"/>
          </a:xfrm>
        </p:spPr>
        <p:txBody>
          <a:bodyPr anchor="b">
            <a:normAutofit fontScale="90000"/>
          </a:bodyPr>
          <a:lstStyle/>
          <a:p>
            <a:pPr algn="ctr"/>
            <a:r>
              <a:rPr lang="ar-SA" dirty="0"/>
              <a:t>أشكال الأنظمة النيابية: نظام المجلس الواحد ونظام المجلسين</a:t>
            </a:r>
            <a:endParaRPr lang="en-US" dirty="0"/>
          </a:p>
        </p:txBody>
      </p:sp>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152400" y="1338840"/>
            <a:ext cx="8991600" cy="551916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685800" rtl="1">
              <a:buAutoNum type="arabic1Minus"/>
            </a:pPr>
            <a:r>
              <a:rPr lang="ar-SA" sz="4400" b="1" u="sng" dirty="0">
                <a:solidFill>
                  <a:prstClr val="black"/>
                </a:solidFill>
                <a:highlight>
                  <a:srgbClr val="00FFFF"/>
                </a:highlight>
                <a:latin typeface="Ali- Arabesque" panose="05000000000000000000" pitchFamily="2" charset="2"/>
                <a:cs typeface="Ali-A-Alwand" pitchFamily="2" charset="-78"/>
              </a:rPr>
              <a:t>نظام المجلس الواحد: </a:t>
            </a:r>
            <a:r>
              <a:rPr lang="ar-SA" sz="4400" b="1" dirty="0">
                <a:solidFill>
                  <a:prstClr val="black"/>
                </a:solidFill>
                <a:latin typeface="Ali- Arabesque" panose="05000000000000000000" pitchFamily="2" charset="2"/>
                <a:cs typeface="Ali-A-Alwand" pitchFamily="2" charset="-78"/>
              </a:rPr>
              <a:t>يقوم بالعمل التشريعي ، حيث أن الناخبين يقومون بانتخاب نواب عنهم ، فيشكل هؤلاء النواب مجلسا واحدا ، يمارس الاختصاصات المقررة في الدستور،</a:t>
            </a:r>
          </a:p>
          <a:p>
            <a:pPr algn="just" defTabSz="685800" rtl="1"/>
            <a:r>
              <a:rPr lang="ar-SA" sz="4400" b="1" dirty="0">
                <a:solidFill>
                  <a:prstClr val="black"/>
                </a:solidFill>
                <a:latin typeface="Ali- Arabesque" panose="05000000000000000000" pitchFamily="2" charset="2"/>
                <a:cs typeface="Ali-A-Alwand" pitchFamily="2" charset="-78"/>
              </a:rPr>
              <a:t> واهمها : - الوظيفة التشريعية .</a:t>
            </a:r>
          </a:p>
          <a:p>
            <a:pPr algn="just" defTabSz="685800" rtl="1"/>
            <a:r>
              <a:rPr lang="ar-SA" sz="4400" b="1" dirty="0">
                <a:solidFill>
                  <a:prstClr val="black"/>
                </a:solidFill>
                <a:latin typeface="Ali- Arabesque" panose="05000000000000000000" pitchFamily="2" charset="2"/>
                <a:cs typeface="Ali-A-Alwand" pitchFamily="2" charset="-78"/>
              </a:rPr>
              <a:t>- محاسبة السلطة التنفيذية</a:t>
            </a:r>
          </a:p>
        </p:txBody>
      </p:sp>
    </p:spTree>
    <p:extLst>
      <p:ext uri="{BB962C8B-B14F-4D97-AF65-F5344CB8AC3E}">
        <p14:creationId xmlns:p14="http://schemas.microsoft.com/office/powerpoint/2010/main" val="2533533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76200" y="0"/>
            <a:ext cx="8991600" cy="68580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rtl="1"/>
            <a:r>
              <a:rPr lang="ar-SA" sz="4000" b="1" dirty="0">
                <a:solidFill>
                  <a:prstClr val="black"/>
                </a:solidFill>
                <a:latin typeface="Ali- Arabesque" panose="05000000000000000000" pitchFamily="2" charset="2"/>
                <a:cs typeface="Ali-A-Alwand" pitchFamily="2" charset="-78"/>
              </a:rPr>
              <a:t>2-نظام المجلسين: إن يشكل البرلمان من مجلسين –</a:t>
            </a:r>
            <a:r>
              <a:rPr lang="ar-SA" sz="4000" b="1" dirty="0">
                <a:solidFill>
                  <a:prstClr val="black"/>
                </a:solidFill>
                <a:highlight>
                  <a:srgbClr val="FFFF00"/>
                </a:highlight>
                <a:latin typeface="Ali- Arabesque" panose="05000000000000000000" pitchFamily="2" charset="2"/>
                <a:cs typeface="Ali-A-Alwand" pitchFamily="2" charset="-78"/>
              </a:rPr>
              <a:t>عضوية المجلس الأعلى مقتصرة على أعضاء الطبقة الحاكمة </a:t>
            </a:r>
            <a:r>
              <a:rPr lang="ar-SA" sz="4000" b="1" dirty="0">
                <a:solidFill>
                  <a:prstClr val="black"/>
                </a:solidFill>
                <a:latin typeface="Ali- Arabesque" panose="05000000000000000000" pitchFamily="2" charset="2"/>
                <a:cs typeface="Ali-A-Alwand" pitchFamily="2" charset="-78"/>
              </a:rPr>
              <a:t>و عضوية </a:t>
            </a:r>
            <a:r>
              <a:rPr lang="ar-SA" sz="4000" b="1" dirty="0">
                <a:solidFill>
                  <a:prstClr val="black"/>
                </a:solidFill>
                <a:highlight>
                  <a:srgbClr val="00FFFF"/>
                </a:highlight>
                <a:latin typeface="Ali- Arabesque" panose="05000000000000000000" pitchFamily="2" charset="2"/>
                <a:cs typeface="Ali-A-Alwand" pitchFamily="2" charset="-78"/>
              </a:rPr>
              <a:t>البرلمان الخاصة بعامة الشعب</a:t>
            </a:r>
            <a:r>
              <a:rPr lang="ar-SA" sz="4000" b="1" dirty="0">
                <a:solidFill>
                  <a:prstClr val="black"/>
                </a:solidFill>
                <a:latin typeface="Ali- Arabesque" panose="05000000000000000000" pitchFamily="2" charset="2"/>
                <a:cs typeface="Ali-A-Alwand" pitchFamily="2" charset="-78"/>
              </a:rPr>
              <a:t>.</a:t>
            </a:r>
          </a:p>
          <a:p>
            <a:pPr algn="just" defTabSz="685800" rtl="1"/>
            <a:endParaRPr lang="ar-SA" sz="4000" b="1" dirty="0">
              <a:solidFill>
                <a:prstClr val="black"/>
              </a:solidFill>
              <a:latin typeface="Ali- Arabesque" panose="05000000000000000000" pitchFamily="2" charset="2"/>
              <a:cs typeface="Ali-A-Alwand" pitchFamily="2" charset="-78"/>
            </a:endParaRPr>
          </a:p>
          <a:p>
            <a:pPr algn="just" defTabSz="685800" rtl="1"/>
            <a:r>
              <a:rPr lang="ar-SA" sz="4000" b="1" dirty="0">
                <a:solidFill>
                  <a:prstClr val="black"/>
                </a:solidFill>
                <a:latin typeface="Ali- Arabesque" panose="05000000000000000000" pitchFamily="2" charset="2"/>
                <a:cs typeface="Ali-A-Alwand" pitchFamily="2" charset="-78"/>
              </a:rPr>
              <a:t>و كذلك فإن الدول الاتحادية تأخذ بنظام المجلسين، الدولة التي تتكون </a:t>
            </a:r>
            <a:r>
              <a:rPr lang="ar-SA" sz="4000" b="1" dirty="0">
                <a:solidFill>
                  <a:prstClr val="black"/>
                </a:solidFill>
                <a:highlight>
                  <a:srgbClr val="00FFFF"/>
                </a:highlight>
                <a:latin typeface="Ali- Arabesque" panose="05000000000000000000" pitchFamily="2" charset="2"/>
                <a:cs typeface="Ali-A-Alwand" pitchFamily="2" charset="-78"/>
              </a:rPr>
              <a:t>من عدة اقاليم </a:t>
            </a:r>
            <a:r>
              <a:rPr lang="ar-SA" sz="4000" b="1" dirty="0">
                <a:solidFill>
                  <a:prstClr val="black"/>
                </a:solidFill>
                <a:latin typeface="Ali- Arabesque" panose="05000000000000000000" pitchFamily="2" charset="2"/>
                <a:cs typeface="Ali-A-Alwand" pitchFamily="2" charset="-78"/>
              </a:rPr>
              <a:t>- فلو اقتصرت هذه الدول على نظام المجلس الواحد ، وشكل هذا المجلس على </a:t>
            </a:r>
            <a:r>
              <a:rPr lang="ar-SA" sz="4000" b="1" dirty="0">
                <a:solidFill>
                  <a:prstClr val="black"/>
                </a:solidFill>
                <a:highlight>
                  <a:srgbClr val="00FFFF"/>
                </a:highlight>
                <a:latin typeface="Ali- Arabesque" panose="05000000000000000000" pitchFamily="2" charset="2"/>
                <a:cs typeface="Ali-A-Alwand" pitchFamily="2" charset="-78"/>
              </a:rPr>
              <a:t>أساس عدد السكان</a:t>
            </a:r>
            <a:r>
              <a:rPr lang="ar-SA" sz="4000" b="1" dirty="0">
                <a:solidFill>
                  <a:prstClr val="black"/>
                </a:solidFill>
                <a:latin typeface="Ali- Arabesque" panose="05000000000000000000" pitchFamily="2" charset="2"/>
                <a:cs typeface="Ali-A-Alwand" pitchFamily="2" charset="-78"/>
              </a:rPr>
              <a:t>، فان </a:t>
            </a:r>
            <a:r>
              <a:rPr lang="ar-SA" sz="4000" b="1" dirty="0">
                <a:solidFill>
                  <a:prstClr val="black"/>
                </a:solidFill>
                <a:highlight>
                  <a:srgbClr val="00FFFF"/>
                </a:highlight>
                <a:latin typeface="Ali- Arabesque" panose="05000000000000000000" pitchFamily="2" charset="2"/>
                <a:cs typeface="Ali-A-Alwand" pitchFamily="2" charset="-78"/>
              </a:rPr>
              <a:t>الاقاليم الكبرى المنظمة </a:t>
            </a:r>
            <a:r>
              <a:rPr lang="ar-SA" sz="4000" b="1" dirty="0">
                <a:solidFill>
                  <a:prstClr val="black"/>
                </a:solidFill>
                <a:latin typeface="Ali- Arabesque" panose="05000000000000000000" pitchFamily="2" charset="2"/>
                <a:cs typeface="Ali-A-Alwand" pitchFamily="2" charset="-78"/>
              </a:rPr>
              <a:t>للاتحاد س</a:t>
            </a:r>
            <a:r>
              <a:rPr lang="ar-IQ" sz="4000" b="1" dirty="0">
                <a:solidFill>
                  <a:prstClr val="black"/>
                </a:solidFill>
                <a:latin typeface="Ali- Arabesque" panose="05000000000000000000" pitchFamily="2" charset="2"/>
                <a:cs typeface="Ali-A-Alwand" pitchFamily="2" charset="-78"/>
              </a:rPr>
              <a:t>و</a:t>
            </a:r>
            <a:r>
              <a:rPr lang="ar-SA" sz="4000" b="1" dirty="0">
                <a:solidFill>
                  <a:prstClr val="black"/>
                </a:solidFill>
                <a:latin typeface="Ali- Arabesque" panose="05000000000000000000" pitchFamily="2" charset="2"/>
                <a:cs typeface="Ali-A-Alwand" pitchFamily="2" charset="-78"/>
              </a:rPr>
              <a:t>ف تسيطر على الاقاليم الصغرى.</a:t>
            </a:r>
          </a:p>
        </p:txBody>
      </p:sp>
    </p:spTree>
    <p:extLst>
      <p:ext uri="{BB962C8B-B14F-4D97-AF65-F5344CB8AC3E}">
        <p14:creationId xmlns:p14="http://schemas.microsoft.com/office/powerpoint/2010/main" val="32067930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xfrm>
            <a:off x="304800" y="1524000"/>
            <a:ext cx="8686800" cy="4525963"/>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تقدير النظرية الثيوقراطية: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هةلَسةنطاندني</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تيؤرى ئاينى: </a:t>
            </a:r>
            <a:endParaRPr lang="ar-IQ" sz="28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صالحة في عصر العلم.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ناطونجيَت</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لةطةلَ سةردةمي زانست .</a:t>
            </a: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مبنية على اساس علمي.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بنيات نةنراوة لةسةر بنةرةتى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زانستى</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تقوم على الغيبيات.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بنياتنراوة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لةسةر</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خةيالَ</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نةبينراوةكان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لا تستند الى نص كتابي منزل.</a:t>
            </a: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ثالَثشت</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نيية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ثةرتوكة</a:t>
            </a:r>
            <a:r>
              <a:rPr lang="ar-IQ" sz="3600" dirty="0">
                <a:ln w="0"/>
                <a:solidFill>
                  <a:prstClr val="black"/>
                </a:solidFill>
                <a:effectLst>
                  <a:outerShdw blurRad="38100" dist="19050" dir="2700000" algn="tl" rotWithShape="0">
                    <a:prstClr val="black">
                      <a:alpha val="40000"/>
                    </a:prstClr>
                  </a:outerShdw>
                </a:effectLst>
                <a:latin typeface="Franklin Gothic Book"/>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ئاسمانييةكان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تؤدي الى الاستبداد والظلم.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دةبيَتة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هؤي</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ستةم</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ضةوساندنةوة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7" name="Rectangle: Rounded Corners 6">
            <a:extLst>
              <a:ext uri="{FF2B5EF4-FFF2-40B4-BE49-F238E27FC236}">
                <a16:creationId xmlns:a16="http://schemas.microsoft.com/office/drawing/2014/main" id="{B67C01C5-1947-88BF-BE54-8FA086052204}"/>
              </a:ext>
            </a:extLst>
          </p:cNvPr>
          <p:cNvSpPr/>
          <p:nvPr/>
        </p:nvSpPr>
        <p:spPr>
          <a:xfrm>
            <a:off x="0" y="457200"/>
            <a:ext cx="9144000" cy="54102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ويشكل أحد </a:t>
            </a:r>
            <a:r>
              <a:rPr lang="ar-SA" sz="3600" b="1" u="sng" dirty="0">
                <a:solidFill>
                  <a:srgbClr val="FF0000"/>
                </a:solidFill>
                <a:latin typeface="Ali- Arabesque" panose="05000000000000000000" pitchFamily="2" charset="2"/>
                <a:cs typeface="Ali-A-Alwand" pitchFamily="2" charset="-78"/>
              </a:rPr>
              <a:t>المجلسين على اساس شعبي والاخر على اساس تمثيل ارض الأقاليم</a:t>
            </a:r>
            <a:r>
              <a:rPr lang="ar-IQ" sz="3600" b="1" u="sng" dirty="0">
                <a:solidFill>
                  <a:srgbClr val="FF0000"/>
                </a:solidFill>
                <a:latin typeface="Ali- Arabesque" panose="05000000000000000000" pitchFamily="2" charset="2"/>
                <a:cs typeface="Ali-A-Alwand" pitchFamily="2" charset="-78"/>
              </a:rPr>
              <a:t> </a:t>
            </a:r>
            <a:r>
              <a:rPr lang="ar-SA" sz="3600" b="1" dirty="0">
                <a:solidFill>
                  <a:prstClr val="black"/>
                </a:solidFill>
                <a:latin typeface="Ali- Arabesque" panose="05000000000000000000" pitchFamily="2" charset="2"/>
                <a:cs typeface="Ali-A-Alwand" pitchFamily="2" charset="-78"/>
              </a:rPr>
              <a:t>فتكون الاصوات فيه متساوية </a:t>
            </a:r>
          </a:p>
          <a:p>
            <a:pPr marL="342900" indent="-342900" algn="just" defTabSz="685800" rtl="1">
              <a:buFont typeface="Ali- Arabesque" panose="05000000000000000000"/>
              <a:buChar char=" "/>
            </a:pPr>
            <a:endParaRPr lang="ar-SA" sz="3600" b="1" dirty="0">
              <a:solidFill>
                <a:prstClr val="black"/>
              </a:solidFill>
              <a:latin typeface="Ali- Arabesque" panose="05000000000000000000" pitchFamily="2" charset="2"/>
              <a:cs typeface="Ali-A-Alwand" pitchFamily="2" charset="-78"/>
            </a:endParaRPr>
          </a:p>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ان تشريع القوانين يمارس من قبل المجلسين كلا على انفراد ، حتی یکون </a:t>
            </a:r>
            <a:r>
              <a:rPr lang="ar-SA" sz="3600" b="1" u="sng" dirty="0">
                <a:solidFill>
                  <a:prstClr val="black"/>
                </a:solidFill>
                <a:latin typeface="Ali- Arabesque" panose="05000000000000000000" pitchFamily="2" charset="2"/>
                <a:cs typeface="Ali-A-Alwand" pitchFamily="2" charset="-78"/>
              </a:rPr>
              <a:t>دور المجلس الأعلى دورا مهما في التشريع </a:t>
            </a:r>
            <a:r>
              <a:rPr lang="ar-SA" sz="3600" b="1" dirty="0">
                <a:solidFill>
                  <a:prstClr val="black"/>
                </a:solidFill>
                <a:latin typeface="Ali- Arabesque" panose="05000000000000000000" pitchFamily="2" charset="2"/>
                <a:cs typeface="Ali-A-Alwand" pitchFamily="2" charset="-78"/>
              </a:rPr>
              <a:t>، بحيث يستطيع أن </a:t>
            </a:r>
            <a:r>
              <a:rPr lang="ar-SA" sz="3600" b="1" u="sng" dirty="0">
                <a:solidFill>
                  <a:prstClr val="black"/>
                </a:solidFill>
                <a:latin typeface="Ali- Arabesque" panose="05000000000000000000" pitchFamily="2" charset="2"/>
                <a:cs typeface="Ali-A-Alwand" pitchFamily="2" charset="-78"/>
              </a:rPr>
              <a:t>يلغي المشاريع القانونية التي يوافق عليها المجلس الادنى</a:t>
            </a:r>
            <a:endParaRPr lang="ar-SA" sz="3600" b="1" dirty="0">
              <a:solidFill>
                <a:prstClr val="black"/>
              </a:solidFill>
              <a:latin typeface="Ali- Arabesque" panose="05000000000000000000" pitchFamily="2" charset="2"/>
              <a:cs typeface="Ali-A-Alwand" pitchFamily="2" charset="-78"/>
            </a:endParaRPr>
          </a:p>
        </p:txBody>
      </p:sp>
    </p:spTree>
    <p:extLst>
      <p:ext uri="{BB962C8B-B14F-4D97-AF65-F5344CB8AC3E}">
        <p14:creationId xmlns:p14="http://schemas.microsoft.com/office/powerpoint/2010/main" val="37607598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pic>
        <p:nvPicPr>
          <p:cNvPr id="6" name="Picture 5">
            <a:extLst>
              <a:ext uri="{FF2B5EF4-FFF2-40B4-BE49-F238E27FC236}">
                <a16:creationId xmlns:a16="http://schemas.microsoft.com/office/drawing/2014/main" id="{4E57140F-8947-DDD4-5260-44E57A58F3B5}"/>
              </a:ext>
            </a:extLst>
          </p:cNvPr>
          <p:cNvPicPr>
            <a:picLocks noChangeAspect="1"/>
          </p:cNvPicPr>
          <p:nvPr/>
        </p:nvPicPr>
        <p:blipFill>
          <a:blip r:embed="rId2"/>
          <a:stretch>
            <a:fillRect/>
          </a:stretch>
        </p:blipFill>
        <p:spPr>
          <a:xfrm>
            <a:off x="4762" y="604837"/>
            <a:ext cx="9134475" cy="5648325"/>
          </a:xfrm>
          <a:prstGeom prst="rect">
            <a:avLst/>
          </a:prstGeom>
        </p:spPr>
      </p:pic>
    </p:spTree>
    <p:extLst>
      <p:ext uri="{BB962C8B-B14F-4D97-AF65-F5344CB8AC3E}">
        <p14:creationId xmlns:p14="http://schemas.microsoft.com/office/powerpoint/2010/main" val="222413244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658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bg1">
                    <a:lumMod val="95000"/>
                  </a:schemeClr>
                </a:solidFill>
                <a:highlight>
                  <a:srgbClr val="00FFFF"/>
                </a:highlight>
              </a:rPr>
              <a:t> </a:t>
            </a:r>
          </a:p>
          <a:p>
            <a:pPr algn="r" rtl="1"/>
            <a:r>
              <a:rPr lang="ar-SA" sz="3200" b="1" dirty="0">
                <a:solidFill>
                  <a:schemeClr val="bg1">
                    <a:lumMod val="95000"/>
                  </a:schemeClr>
                </a:solidFill>
                <a:highlight>
                  <a:srgbClr val="00FFFF"/>
                </a:highlight>
              </a:rPr>
              <a:t> </a:t>
            </a:r>
            <a:r>
              <a:rPr lang="ar-SA" sz="3200" b="1" dirty="0">
                <a:solidFill>
                  <a:schemeClr val="tx1"/>
                </a:solidFill>
                <a:highlight>
                  <a:srgbClr val="00FFFF"/>
                </a:highlight>
              </a:rPr>
              <a:t>مثال على نظام المجلسين:</a:t>
            </a:r>
            <a:r>
              <a:rPr lang="ar-SA" sz="3200" b="1" dirty="0">
                <a:solidFill>
                  <a:schemeClr val="bg1">
                    <a:lumMod val="95000"/>
                  </a:schemeClr>
                </a:solidFill>
              </a:rPr>
              <a:t> الولايات المتحدة الأمريكية </a:t>
            </a:r>
          </a:p>
          <a:p>
            <a:pPr algn="just" rtl="1"/>
            <a:r>
              <a:rPr lang="ar-SA" sz="3200" b="1" dirty="0">
                <a:solidFill>
                  <a:schemeClr val="bg1">
                    <a:lumMod val="95000"/>
                  </a:schemeClr>
                </a:solidFill>
              </a:rPr>
              <a:t>كونجرس الولايات المتحدة يتألف من مجلس الشيوخ واخر النواب". في الأول : يتألف مجلس النواب من اعضاء ينتخبون من قبل اهالي</a:t>
            </a:r>
            <a:r>
              <a:rPr lang="ar-SA" sz="4000" dirty="0">
                <a:solidFill>
                  <a:schemeClr val="bg1">
                    <a:lumMod val="95000"/>
                  </a:schemeClr>
                </a:solidFill>
              </a:rPr>
              <a:t> </a:t>
            </a:r>
            <a:r>
              <a:rPr lang="ar-SA" sz="3200" b="1" dirty="0">
                <a:solidFill>
                  <a:schemeClr val="bg1">
                    <a:lumMod val="95000"/>
                  </a:schemeClr>
                </a:solidFill>
              </a:rPr>
              <a:t>الولايات المختلفة</a:t>
            </a:r>
          </a:p>
          <a:p>
            <a:pPr algn="r" rtl="1"/>
            <a:r>
              <a:rPr lang="ar-SA" sz="3200" b="1" dirty="0">
                <a:solidFill>
                  <a:schemeClr val="bg1">
                    <a:lumMod val="95000"/>
                  </a:schemeClr>
                </a:solidFill>
              </a:rPr>
              <a:t>-و يتألف</a:t>
            </a:r>
            <a:r>
              <a:rPr lang="ar-SA" sz="4000" dirty="0">
                <a:solidFill>
                  <a:schemeClr val="bg1">
                    <a:lumMod val="95000"/>
                  </a:schemeClr>
                </a:solidFill>
              </a:rPr>
              <a:t> </a:t>
            </a:r>
            <a:r>
              <a:rPr lang="ar-SA" sz="3200" b="1" dirty="0">
                <a:solidFill>
                  <a:schemeClr val="bg1">
                    <a:lumMod val="95000"/>
                  </a:schemeClr>
                </a:solidFill>
              </a:rPr>
              <a:t>مجلس الشيوخ الأمريكي من شيخين عن كل ولاية.</a:t>
            </a:r>
            <a:endParaRPr lang="en-US" sz="3600" b="1" dirty="0">
              <a:solidFill>
                <a:schemeClr val="bg1">
                  <a:lumMod val="95000"/>
                </a:schemeClr>
              </a:solidFill>
              <a:latin typeface="Garamond" panose="02020404030301010803"/>
            </a:endParaRPr>
          </a:p>
        </p:txBody>
      </p:sp>
    </p:spTree>
    <p:extLst>
      <p:ext uri="{BB962C8B-B14F-4D97-AF65-F5344CB8AC3E}">
        <p14:creationId xmlns:p14="http://schemas.microsoft.com/office/powerpoint/2010/main" val="391758752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166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bg1">
                    <a:lumMod val="95000"/>
                  </a:schemeClr>
                </a:solidFill>
                <a:highlight>
                  <a:srgbClr val="00FFFF"/>
                </a:highlight>
              </a:rPr>
              <a:t> </a:t>
            </a:r>
          </a:p>
          <a:p>
            <a:pPr algn="just" rtl="1"/>
            <a:r>
              <a:rPr lang="ar-SA" sz="3200" b="1" dirty="0">
                <a:solidFill>
                  <a:schemeClr val="bg1">
                    <a:lumMod val="95000"/>
                  </a:schemeClr>
                </a:solidFill>
              </a:rPr>
              <a:t>- جميع مشروعات القوانين الخاصة </a:t>
            </a:r>
            <a:r>
              <a:rPr lang="ar-SA" sz="3200" b="1" dirty="0">
                <a:solidFill>
                  <a:schemeClr val="tx1"/>
                </a:solidFill>
                <a:highlight>
                  <a:srgbClr val="00FFFF"/>
                </a:highlight>
              </a:rPr>
              <a:t>بتحصيل الايراد </a:t>
            </a:r>
            <a:r>
              <a:rPr lang="ar-SA" sz="3200" b="1" dirty="0">
                <a:solidFill>
                  <a:schemeClr val="bg1">
                    <a:lumMod val="95000"/>
                  </a:schemeClr>
                </a:solidFill>
              </a:rPr>
              <a:t>تصدر من مجلس النواب. -ولمجلس الشيوخ </a:t>
            </a:r>
            <a:r>
              <a:rPr lang="ar-SA" sz="3200" b="1" dirty="0">
                <a:solidFill>
                  <a:schemeClr val="tx1"/>
                </a:solidFill>
              </a:rPr>
              <a:t>ان </a:t>
            </a:r>
            <a:r>
              <a:rPr lang="ar-SA" sz="3200" b="1" dirty="0">
                <a:solidFill>
                  <a:schemeClr val="tx1"/>
                </a:solidFill>
                <a:highlight>
                  <a:srgbClr val="00FFFF"/>
                </a:highlight>
              </a:rPr>
              <a:t>يتقرح ادخال تعديلات كما في سائر مشروعات </a:t>
            </a:r>
            <a:r>
              <a:rPr lang="ar-SA" sz="3200" b="1" dirty="0">
                <a:solidFill>
                  <a:schemeClr val="bg1">
                    <a:lumMod val="95000"/>
                  </a:schemeClr>
                </a:solidFill>
              </a:rPr>
              <a:t>القوانين . وله ان يوافق على هذه التعديلات .</a:t>
            </a:r>
          </a:p>
          <a:p>
            <a:pPr algn="just" rtl="1"/>
            <a:endParaRPr lang="ar-SA" sz="4000" dirty="0">
              <a:solidFill>
                <a:schemeClr val="bg1">
                  <a:lumMod val="95000"/>
                </a:schemeClr>
              </a:solidFill>
            </a:endParaRPr>
          </a:p>
          <a:p>
            <a:pPr algn="just" rtl="1"/>
            <a:r>
              <a:rPr lang="ar-SA" sz="3200" b="1" dirty="0">
                <a:solidFill>
                  <a:schemeClr val="bg1">
                    <a:lumMod val="95000"/>
                  </a:schemeClr>
                </a:solidFill>
              </a:rPr>
              <a:t>وكل مشروع قانون يصدق عليه مجلس النواب ومجلس الشيوخ يجب ان يصبح قانونا أن يقدم الى رئيس الولايات المتحدة ...</a:t>
            </a:r>
            <a:endParaRPr lang="ar-SA" sz="4000" dirty="0">
              <a:solidFill>
                <a:schemeClr val="bg1">
                  <a:lumMod val="95000"/>
                </a:schemeClr>
              </a:solidFill>
            </a:endParaRPr>
          </a:p>
        </p:txBody>
      </p:sp>
    </p:spTree>
    <p:extLst>
      <p:ext uri="{BB962C8B-B14F-4D97-AF65-F5344CB8AC3E}">
        <p14:creationId xmlns:p14="http://schemas.microsoft.com/office/powerpoint/2010/main" val="3310462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053EA-2ABB-C6FA-1E8C-C8963A8F62D9}"/>
              </a:ext>
            </a:extLst>
          </p:cNvPr>
          <p:cNvPicPr>
            <a:picLocks noChangeAspect="1"/>
          </p:cNvPicPr>
          <p:nvPr/>
        </p:nvPicPr>
        <p:blipFill>
          <a:blip r:embed="rId2"/>
          <a:stretch>
            <a:fillRect/>
          </a:stretch>
        </p:blipFill>
        <p:spPr>
          <a:xfrm>
            <a:off x="235844" y="-459432"/>
            <a:ext cx="8672312" cy="3863675"/>
          </a:xfrm>
          <a:prstGeom prst="rect">
            <a:avLst/>
          </a:prstGeom>
        </p:spPr>
      </p:pic>
      <p:pic>
        <p:nvPicPr>
          <p:cNvPr id="5" name="Picture 4">
            <a:extLst>
              <a:ext uri="{FF2B5EF4-FFF2-40B4-BE49-F238E27FC236}">
                <a16:creationId xmlns:a16="http://schemas.microsoft.com/office/drawing/2014/main" id="{26E369BD-E0FA-726A-672F-39862F91053B}"/>
              </a:ext>
            </a:extLst>
          </p:cNvPr>
          <p:cNvPicPr>
            <a:picLocks noChangeAspect="1"/>
          </p:cNvPicPr>
          <p:nvPr/>
        </p:nvPicPr>
        <p:blipFill>
          <a:blip r:embed="rId3"/>
          <a:stretch>
            <a:fillRect/>
          </a:stretch>
        </p:blipFill>
        <p:spPr>
          <a:xfrm>
            <a:off x="320790" y="3107405"/>
            <a:ext cx="8283658" cy="4138019"/>
          </a:xfrm>
          <a:prstGeom prst="rect">
            <a:avLst/>
          </a:prstGeom>
        </p:spPr>
      </p:pic>
    </p:spTree>
    <p:extLst>
      <p:ext uri="{BB962C8B-B14F-4D97-AF65-F5344CB8AC3E}">
        <p14:creationId xmlns:p14="http://schemas.microsoft.com/office/powerpoint/2010/main" val="2034855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76916-736F-4404-FB24-2B775315A240}"/>
              </a:ext>
            </a:extLst>
          </p:cNvPr>
          <p:cNvPicPr>
            <a:picLocks noChangeAspect="1"/>
          </p:cNvPicPr>
          <p:nvPr/>
        </p:nvPicPr>
        <p:blipFill>
          <a:blip r:embed="rId2"/>
          <a:stretch>
            <a:fillRect/>
          </a:stretch>
        </p:blipFill>
        <p:spPr>
          <a:xfrm>
            <a:off x="148206" y="44624"/>
            <a:ext cx="8847587" cy="3924640"/>
          </a:xfrm>
          <a:prstGeom prst="rect">
            <a:avLst/>
          </a:prstGeom>
        </p:spPr>
      </p:pic>
      <p:pic>
        <p:nvPicPr>
          <p:cNvPr id="5" name="Picture 4">
            <a:extLst>
              <a:ext uri="{FF2B5EF4-FFF2-40B4-BE49-F238E27FC236}">
                <a16:creationId xmlns:a16="http://schemas.microsoft.com/office/drawing/2014/main" id="{03B585B6-C951-8CF9-4DDA-3AC11E90CE55}"/>
              </a:ext>
            </a:extLst>
          </p:cNvPr>
          <p:cNvPicPr>
            <a:picLocks noChangeAspect="1"/>
          </p:cNvPicPr>
          <p:nvPr/>
        </p:nvPicPr>
        <p:blipFill>
          <a:blip r:embed="rId3"/>
          <a:stretch>
            <a:fillRect/>
          </a:stretch>
        </p:blipFill>
        <p:spPr>
          <a:xfrm>
            <a:off x="201551" y="3545205"/>
            <a:ext cx="8740897" cy="3772227"/>
          </a:xfrm>
          <a:prstGeom prst="rect">
            <a:avLst/>
          </a:prstGeom>
        </p:spPr>
      </p:pic>
    </p:spTree>
    <p:extLst>
      <p:ext uri="{BB962C8B-B14F-4D97-AF65-F5344CB8AC3E}">
        <p14:creationId xmlns:p14="http://schemas.microsoft.com/office/powerpoint/2010/main" val="32133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5" y="728663"/>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يمنح رئيس الهيئة التنفيذية الممارسة في مجال التشريع</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كحق الاقتراح وحق الاعتراض على التصديق ، وحق الإصدار</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كل مشروع قانون.. يجب قبل أن يصبح قانونا أن يقدم إلى رئيس، فإذا أقره أمضاه، واذا لم يقره اعاده مع اعتراضاته إلى المجلس الذي صدر منه:</a:t>
            </a:r>
          </a:p>
          <a:p>
            <a:pPr algn="just" defTabSz="685800" rtl="1">
              <a:defRPr/>
            </a:pPr>
            <a:endParaRPr lang="ar-SA" sz="32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763267" y="-5080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3200" b="1" dirty="0">
                <a:solidFill>
                  <a:srgbClr val="6D6900"/>
                </a:solidFill>
                <a:highlight>
                  <a:srgbClr val="00FFFF"/>
                </a:highlight>
                <a:latin typeface="Arial" panose="020B0604020202020204" pitchFamily="34" charset="0"/>
              </a:rPr>
              <a:t>ثانيا</a:t>
            </a:r>
            <a:r>
              <a:rPr lang="ar-SA" sz="3200" b="1" i="0" u="none" strike="noStrike" dirty="0">
                <a:solidFill>
                  <a:srgbClr val="6D6900"/>
                </a:solidFill>
                <a:effectLst/>
                <a:highlight>
                  <a:srgbClr val="00FFFF"/>
                </a:highlight>
                <a:latin typeface="Arial" panose="020B0604020202020204" pitchFamily="34" charset="0"/>
              </a:rPr>
              <a:t>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412624139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6" y="728662"/>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منحت بعض الدول كمصر دوراً في مجال التشريع:</a:t>
            </a:r>
          </a:p>
          <a:p>
            <a:pPr algn="just" defTabSz="685800" rtl="1">
              <a:defRPr/>
            </a:pPr>
            <a:r>
              <a:rPr lang="ar-SA" sz="3200" b="1" kern="0" dirty="0">
                <a:solidFill>
                  <a:srgbClr val="C00000"/>
                </a:solidFill>
                <a:latin typeface="Garamond" panose="02020404030301010803"/>
              </a:rPr>
              <a:t>١- اذا كان </a:t>
            </a:r>
            <a:r>
              <a:rPr lang="ar-SA" sz="3200" b="1" kern="0" dirty="0">
                <a:solidFill>
                  <a:srgbClr val="C00000"/>
                </a:solidFill>
                <a:highlight>
                  <a:srgbClr val="00FFFF"/>
                </a:highlight>
                <a:latin typeface="Garamond" panose="02020404030301010803"/>
              </a:rPr>
              <a:t>البرلمان</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معطلا</a:t>
            </a:r>
            <a:r>
              <a:rPr lang="ar-SA" sz="3200" b="1" kern="0" dirty="0">
                <a:solidFill>
                  <a:srgbClr val="C00000"/>
                </a:solidFill>
                <a:latin typeface="Garamond" panose="02020404030301010803"/>
              </a:rPr>
              <a:t> لسبب او لاخر ، ففي هذه الحالة لابد من رئيس السلطة التنفيذية تتولی مهمة التشريع، ما</a:t>
            </a:r>
            <a:r>
              <a:rPr lang="ar-IQ" sz="3200" b="1" kern="0" dirty="0">
                <a:solidFill>
                  <a:srgbClr val="C00000"/>
                </a:solidFill>
                <a:latin typeface="Garamond" panose="02020404030301010803"/>
              </a:rPr>
              <a:t> </a:t>
            </a:r>
            <a:r>
              <a:rPr lang="ar-SA" sz="3200" b="1" kern="0" dirty="0" err="1">
                <a:solidFill>
                  <a:srgbClr val="C00000"/>
                </a:solidFill>
                <a:latin typeface="Garamond" panose="02020404030301010803"/>
              </a:rPr>
              <a:t>یوجب</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الاسراع</a:t>
            </a:r>
            <a:r>
              <a:rPr lang="ar-SA" sz="3200" b="1" kern="0" dirty="0">
                <a:solidFill>
                  <a:srgbClr val="C00000"/>
                </a:solidFill>
                <a:latin typeface="Garamond" panose="02020404030301010803"/>
              </a:rPr>
              <a:t> في اتخاذ </a:t>
            </a:r>
            <a:r>
              <a:rPr lang="ar-SA" sz="3200" b="1" kern="0" dirty="0">
                <a:solidFill>
                  <a:srgbClr val="C00000"/>
                </a:solidFill>
                <a:highlight>
                  <a:srgbClr val="00FFFF"/>
                </a:highlight>
                <a:latin typeface="Garamond" panose="02020404030301010803"/>
              </a:rPr>
              <a:t>تدابير</a:t>
            </a:r>
            <a:r>
              <a:rPr lang="ar-SA" sz="3200" b="1" kern="0" dirty="0">
                <a:solidFill>
                  <a:srgbClr val="C00000"/>
                </a:solidFill>
                <a:latin typeface="Garamond" panose="02020404030301010803"/>
              </a:rPr>
              <a:t> لا تحتمل التأخير، وجاز الرئيس الجمهورية أن يصدر في شأنها قرارات تكون لها قوة القانون</a:t>
            </a:r>
          </a:p>
          <a:p>
            <a:pPr algn="just" defTabSz="685800" rtl="1">
              <a:defRPr/>
            </a:pPr>
            <a:r>
              <a:rPr lang="ar-SA" sz="3200" b="1" kern="0" dirty="0">
                <a:solidFill>
                  <a:srgbClr val="C00000"/>
                </a:solidFill>
                <a:latin typeface="Garamond" panose="02020404030301010803"/>
              </a:rPr>
              <a:t>2- ان الهيئة التشريعية لها ادوار انعقاد عادية وفترات الراحة ، فاذا </a:t>
            </a:r>
            <a:r>
              <a:rPr lang="ar-SA" sz="3200" b="1" kern="0" dirty="0">
                <a:solidFill>
                  <a:srgbClr val="C00000"/>
                </a:solidFill>
                <a:highlight>
                  <a:srgbClr val="FFFF00"/>
                </a:highlight>
                <a:latin typeface="Garamond" panose="02020404030301010803"/>
              </a:rPr>
              <a:t>حدث امر طاريء لا </a:t>
            </a:r>
            <a:r>
              <a:rPr lang="ar-SA" sz="3200" b="1" kern="0" dirty="0">
                <a:solidFill>
                  <a:srgbClr val="C00000"/>
                </a:solidFill>
                <a:latin typeface="Garamond" panose="02020404030301010803"/>
              </a:rPr>
              <a:t>يمكن مواجهته </a:t>
            </a:r>
            <a:r>
              <a:rPr lang="ar-SA" sz="3200" b="1" kern="0" dirty="0">
                <a:solidFill>
                  <a:srgbClr val="C00000"/>
                </a:solidFill>
                <a:highlight>
                  <a:srgbClr val="00FFFF"/>
                </a:highlight>
                <a:latin typeface="Garamond" panose="02020404030301010803"/>
              </a:rPr>
              <a:t>الأ بقانون</a:t>
            </a:r>
            <a:r>
              <a:rPr lang="ar-SA" sz="3200" b="1" kern="0" dirty="0">
                <a:solidFill>
                  <a:srgbClr val="C00000"/>
                </a:solidFill>
                <a:latin typeface="Garamond" panose="02020404030301010803"/>
              </a:rPr>
              <a:t> ، فان الاتجاه يجري على تخويل </a:t>
            </a:r>
            <a:r>
              <a:rPr lang="ar-SA" sz="3200" b="1" u="sng" kern="0" dirty="0">
                <a:solidFill>
                  <a:srgbClr val="C00000"/>
                </a:solidFill>
                <a:latin typeface="Garamond" panose="02020404030301010803"/>
              </a:rPr>
              <a:t>رئیس الجمهورية اصدار مراسيم تكون لها قوة القانون </a:t>
            </a:r>
            <a:r>
              <a:rPr lang="ar-SA" sz="3200" b="1" kern="0" dirty="0">
                <a:solidFill>
                  <a:srgbClr val="C00000"/>
                </a:solidFill>
                <a:latin typeface="Garamond" panose="02020404030301010803"/>
              </a:rPr>
              <a:t>، ينظم اي موضوع بوجب الدستور تنظیه بقانون ، على </a:t>
            </a:r>
            <a:r>
              <a:rPr lang="ar-SA" sz="3200" b="1" kern="0" dirty="0">
                <a:solidFill>
                  <a:srgbClr val="C00000"/>
                </a:solidFill>
                <a:highlight>
                  <a:srgbClr val="00FFFF"/>
                </a:highlight>
                <a:latin typeface="Garamond" panose="02020404030301010803"/>
              </a:rPr>
              <a:t>أن تعرض على البرلمان </a:t>
            </a:r>
            <a:r>
              <a:rPr lang="ar-SA" sz="3200" b="1" kern="0" dirty="0">
                <a:solidFill>
                  <a:srgbClr val="C00000"/>
                </a:solidFill>
                <a:latin typeface="Garamond" panose="02020404030301010803"/>
              </a:rPr>
              <a:t>عند انعقاده</a:t>
            </a:r>
            <a:r>
              <a:rPr lang="ar-IQ" sz="3200" b="1" kern="0" dirty="0">
                <a:solidFill>
                  <a:srgbClr val="C00000"/>
                </a:solidFill>
                <a:latin typeface="Garamond" panose="02020404030301010803"/>
              </a:rPr>
              <a:t>.</a:t>
            </a:r>
            <a:endParaRPr lang="ar-SA" sz="3200" b="1" kern="0" dirty="0">
              <a:solidFill>
                <a:srgbClr val="C00000"/>
              </a:solidFill>
              <a:latin typeface="Garamond" panose="02020404030301010803"/>
            </a:endParaRPr>
          </a:p>
          <a:p>
            <a:pPr algn="just" defTabSz="685800" rtl="1">
              <a:defRPr/>
            </a:pPr>
            <a:endParaRPr lang="ar-SA" sz="21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259632" y="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2000" b="1" i="0" u="none" strike="noStrike" dirty="0">
                <a:solidFill>
                  <a:srgbClr val="6D6900"/>
                </a:solidFill>
                <a:effectLst/>
                <a:highlight>
                  <a:srgbClr val="00FFFF"/>
                </a:highlight>
                <a:latin typeface="Arial" panose="020B0604020202020204" pitchFamily="34" charset="0"/>
              </a:rPr>
              <a:t>ث</a:t>
            </a:r>
            <a:r>
              <a:rPr lang="ar-SA" sz="3200" b="1" i="0" u="none" strike="noStrike" dirty="0">
                <a:solidFill>
                  <a:srgbClr val="6D6900"/>
                </a:solidFill>
                <a:effectLst/>
                <a:highlight>
                  <a:srgbClr val="00FFFF"/>
                </a:highlight>
                <a:latin typeface="Arial" panose="020B0604020202020204" pitchFamily="34" charset="0"/>
              </a:rPr>
              <a:t>انيا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337747519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9E505-5C2C-A317-C085-C4BF6FB45A01}"/>
              </a:ext>
            </a:extLst>
          </p:cNvPr>
          <p:cNvSpPr txBox="1"/>
          <p:nvPr/>
        </p:nvSpPr>
        <p:spPr>
          <a:xfrm>
            <a:off x="152400" y="393442"/>
            <a:ext cx="8763000" cy="6001643"/>
          </a:xfrm>
          <a:prstGeom prst="rect">
            <a:avLst/>
          </a:prstGeom>
          <a:noFill/>
        </p:spPr>
        <p:txBody>
          <a:bodyPr wrap="square">
            <a:spAutoFit/>
          </a:bodyPr>
          <a:lstStyle/>
          <a:p>
            <a:pPr algn="just" defTabSz="685800" rtl="1">
              <a:defRPr/>
            </a:pPr>
            <a:r>
              <a:rPr lang="ar-SA" sz="3200" b="1" kern="0" dirty="0">
                <a:solidFill>
                  <a:schemeClr val="tx2">
                    <a:lumMod val="25000"/>
                  </a:schemeClr>
                </a:solidFill>
                <a:latin typeface="Garamond" panose="02020404030301010803"/>
              </a:rPr>
              <a:t>3</a:t>
            </a:r>
            <a:r>
              <a:rPr lang="ar-IQ" sz="3200" b="1" kern="0" dirty="0">
                <a:solidFill>
                  <a:schemeClr val="tx2">
                    <a:lumMod val="25000"/>
                  </a:schemeClr>
                </a:solidFill>
                <a:latin typeface="Garamond" panose="02020404030301010803"/>
              </a:rPr>
              <a:t>. </a:t>
            </a:r>
            <a:r>
              <a:rPr lang="ar-IQ" sz="3200" b="1" kern="0" dirty="0">
                <a:solidFill>
                  <a:schemeClr val="tx2">
                    <a:lumMod val="25000"/>
                  </a:schemeClr>
                </a:solidFill>
                <a:highlight>
                  <a:srgbClr val="00FFFF"/>
                </a:highlight>
                <a:latin typeface="Garamond" panose="02020404030301010803"/>
              </a:rPr>
              <a:t>التشريع بتفويض من البرلمان </a:t>
            </a:r>
            <a:r>
              <a:rPr lang="ar-IQ" sz="3200" b="1" kern="0" dirty="0">
                <a:solidFill>
                  <a:schemeClr val="tx2">
                    <a:lumMod val="25000"/>
                  </a:schemeClr>
                </a:solidFill>
                <a:latin typeface="Garamond" panose="02020404030301010803"/>
              </a:rPr>
              <a:t>: تفوض في </a:t>
            </a:r>
            <a:r>
              <a:rPr lang="ar-SA" sz="3200" b="1" kern="0" dirty="0">
                <a:solidFill>
                  <a:schemeClr val="tx2">
                    <a:lumMod val="25000"/>
                  </a:schemeClr>
                </a:solidFill>
                <a:latin typeface="Garamond" panose="02020404030301010803"/>
              </a:rPr>
              <a:t>وظيفتها</a:t>
            </a:r>
            <a:r>
              <a:rPr lang="ar-IQ" sz="3200" b="1" kern="0" dirty="0">
                <a:solidFill>
                  <a:schemeClr val="tx2">
                    <a:lumMod val="25000"/>
                  </a:schemeClr>
                </a:solidFill>
                <a:latin typeface="Garamond" panose="02020404030301010803"/>
              </a:rPr>
              <a:t> إلى رئاسة الهيئة التنفيذية، </a:t>
            </a:r>
            <a:r>
              <a:rPr lang="ar-SA" sz="3200" b="1" kern="0" dirty="0">
                <a:solidFill>
                  <a:schemeClr val="tx2">
                    <a:lumMod val="25000"/>
                  </a:schemeClr>
                </a:solidFill>
                <a:highlight>
                  <a:srgbClr val="00FFFF"/>
                </a:highlight>
                <a:latin typeface="Garamond" panose="02020404030301010803"/>
              </a:rPr>
              <a:t>ل</a:t>
            </a:r>
            <a:r>
              <a:rPr lang="ar-IQ" sz="3200" b="1" kern="0" dirty="0">
                <a:solidFill>
                  <a:schemeClr val="tx2">
                    <a:lumMod val="25000"/>
                  </a:schemeClr>
                </a:solidFill>
                <a:highlight>
                  <a:srgbClr val="00FFFF"/>
                </a:highlight>
                <a:latin typeface="Garamond" panose="02020404030301010803"/>
              </a:rPr>
              <a:t>لمشاكل الحيوية التي تواجهها </a:t>
            </a:r>
            <a:r>
              <a:rPr lang="ar-IQ" sz="3200" b="1" kern="0" dirty="0">
                <a:solidFill>
                  <a:schemeClr val="tx2">
                    <a:lumMod val="25000"/>
                  </a:schemeClr>
                </a:solidFill>
                <a:latin typeface="Garamond" panose="02020404030301010803"/>
              </a:rPr>
              <a:t>النظم السياسية، وما يتطلبه حلها من </a:t>
            </a:r>
            <a:r>
              <a:rPr lang="ar-IQ" sz="3200" b="1" kern="0" dirty="0">
                <a:solidFill>
                  <a:schemeClr val="tx2">
                    <a:lumMod val="25000"/>
                  </a:schemeClr>
                </a:solidFill>
                <a:highlight>
                  <a:srgbClr val="00FFFF"/>
                </a:highlight>
                <a:latin typeface="Garamond" panose="02020404030301010803"/>
              </a:rPr>
              <a:t>ضرورة اتخاذ اجراءات سريعة </a:t>
            </a:r>
            <a:r>
              <a:rPr lang="ar-SA" sz="3200" b="1" kern="0" dirty="0">
                <a:solidFill>
                  <a:schemeClr val="tx2">
                    <a:lumMod val="25000"/>
                  </a:schemeClr>
                </a:solidFill>
                <a:latin typeface="Garamond" panose="02020404030301010803"/>
              </a:rPr>
              <a:t>– </a:t>
            </a:r>
          </a:p>
          <a:p>
            <a:pPr algn="just" defTabSz="685800" rtl="1">
              <a:defRPr/>
            </a:pP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وشروط هذه الاجازة:</a:t>
            </a:r>
            <a:endParaRPr lang="ar-IQ"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أ-</a:t>
            </a:r>
            <a:r>
              <a:rPr lang="ar-IQ" sz="3200" b="1" kern="0" dirty="0">
                <a:solidFill>
                  <a:schemeClr val="tx2">
                    <a:lumMod val="25000"/>
                  </a:schemeClr>
                </a:solidFill>
                <a:highlight>
                  <a:srgbClr val="00FFFF"/>
                </a:highlight>
                <a:latin typeface="Garamond" panose="02020404030301010803"/>
              </a:rPr>
              <a:t>الا يستعمل </a:t>
            </a:r>
            <a:r>
              <a:rPr lang="ar-IQ" sz="3200" b="1" kern="0" dirty="0">
                <a:solidFill>
                  <a:schemeClr val="tx2">
                    <a:lumMod val="25000"/>
                  </a:schemeClr>
                </a:solidFill>
                <a:latin typeface="Garamond" panose="02020404030301010803"/>
              </a:rPr>
              <a:t>هذا التفويض الا في ظروف </a:t>
            </a:r>
            <a:r>
              <a:rPr lang="ar-IQ" sz="3200" b="1" kern="0" dirty="0">
                <a:solidFill>
                  <a:schemeClr val="tx2">
                    <a:lumMod val="25000"/>
                  </a:schemeClr>
                </a:solidFill>
                <a:highlight>
                  <a:srgbClr val="00FFFF"/>
                </a:highlight>
                <a:latin typeface="Garamond" panose="02020404030301010803"/>
              </a:rPr>
              <a:t>استثنائية</a:t>
            </a:r>
            <a:r>
              <a:rPr lang="ar-IQ" sz="3200" b="1" kern="0" dirty="0">
                <a:solidFill>
                  <a:schemeClr val="tx2">
                    <a:lumMod val="25000"/>
                  </a:schemeClr>
                </a:solidFill>
                <a:latin typeface="Garamond" panose="02020404030301010803"/>
              </a:rPr>
              <a:t> يترك للبرلمان تقديره </a:t>
            </a: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ب-</a:t>
            </a:r>
            <a:r>
              <a:rPr lang="ar-IQ" sz="3200" b="1" kern="0" dirty="0">
                <a:solidFill>
                  <a:schemeClr val="tx2">
                    <a:lumMod val="25000"/>
                  </a:schemeClr>
                </a:solidFill>
                <a:latin typeface="Garamond" panose="02020404030301010803"/>
              </a:rPr>
              <a:t>أن تحدد </a:t>
            </a:r>
            <a:r>
              <a:rPr lang="ar-IQ" sz="3200" b="1" kern="0" dirty="0">
                <a:solidFill>
                  <a:schemeClr val="tx2">
                    <a:lumMod val="25000"/>
                  </a:schemeClr>
                </a:solidFill>
                <a:highlight>
                  <a:srgbClr val="00FFFF"/>
                </a:highlight>
                <a:latin typeface="Garamond" panose="02020404030301010803"/>
              </a:rPr>
              <a:t>اغراض التفويض </a:t>
            </a:r>
            <a:endParaRPr lang="ar-SA" sz="3200" b="1" kern="0" dirty="0">
              <a:solidFill>
                <a:schemeClr val="tx2">
                  <a:lumMod val="25000"/>
                </a:schemeClr>
              </a:solidFill>
              <a:highlight>
                <a:srgbClr val="00FFFF"/>
              </a:highlight>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ج-</a:t>
            </a:r>
            <a:r>
              <a:rPr lang="ar-IQ" sz="3200" b="1" kern="0" dirty="0">
                <a:solidFill>
                  <a:schemeClr val="tx2">
                    <a:lumMod val="25000"/>
                  </a:schemeClr>
                </a:solidFill>
                <a:latin typeface="Garamond" panose="02020404030301010803"/>
              </a:rPr>
              <a:t>يجب أن يكون </a:t>
            </a:r>
            <a:r>
              <a:rPr lang="ar-IQ" sz="3200" b="1" kern="0" dirty="0">
                <a:solidFill>
                  <a:schemeClr val="tx2">
                    <a:lumMod val="25000"/>
                  </a:schemeClr>
                </a:solidFill>
                <a:highlight>
                  <a:srgbClr val="00FFFF"/>
                </a:highlight>
                <a:latin typeface="Garamond" panose="02020404030301010803"/>
              </a:rPr>
              <a:t>التفويض لمدة محددة </a:t>
            </a:r>
            <a:r>
              <a:rPr lang="ar-IQ" sz="3200" b="1" kern="0" dirty="0">
                <a:solidFill>
                  <a:schemeClr val="tx2">
                    <a:lumMod val="25000"/>
                  </a:schemeClr>
                </a:solidFill>
                <a:latin typeface="Garamond" panose="02020404030301010803"/>
              </a:rPr>
              <a:t>.</a:t>
            </a:r>
          </a:p>
          <a:p>
            <a:pPr algn="just" defTabSz="685800" rtl="1">
              <a:defRPr/>
            </a:pPr>
            <a:r>
              <a:rPr lang="ar-IQ" sz="3200" b="1" kern="0" dirty="0">
                <a:solidFill>
                  <a:schemeClr val="tx2">
                    <a:lumMod val="25000"/>
                  </a:schemeClr>
                </a:solidFill>
                <a:latin typeface="Garamond" panose="02020404030301010803"/>
              </a:rPr>
              <a:t>د</a:t>
            </a:r>
            <a:r>
              <a:rPr lang="ar-SA" sz="3200" b="1" kern="0" dirty="0">
                <a:solidFill>
                  <a:schemeClr val="tx2">
                    <a:lumMod val="25000"/>
                  </a:schemeClr>
                </a:solidFill>
                <a:latin typeface="Garamond" panose="02020404030301010803"/>
              </a:rPr>
              <a:t>-</a:t>
            </a:r>
            <a:r>
              <a:rPr lang="ar-IQ" sz="3200" b="1" kern="0" dirty="0">
                <a:solidFill>
                  <a:schemeClr val="tx2">
                    <a:lumMod val="25000"/>
                  </a:schemeClr>
                </a:solidFill>
                <a:latin typeface="Garamond" panose="02020404030301010803"/>
              </a:rPr>
              <a:t> يجب أن </a:t>
            </a:r>
            <a:r>
              <a:rPr lang="ar-IQ" sz="3200" b="1" kern="0" dirty="0">
                <a:solidFill>
                  <a:schemeClr val="tx2">
                    <a:lumMod val="25000"/>
                  </a:schemeClr>
                </a:solidFill>
                <a:highlight>
                  <a:srgbClr val="00FFFF"/>
                </a:highlight>
                <a:latin typeface="Garamond" panose="02020404030301010803"/>
              </a:rPr>
              <a:t>تعرض المراسيم التفويضية </a:t>
            </a:r>
            <a:r>
              <a:rPr lang="ar-IQ" sz="3200" b="1" kern="0" dirty="0">
                <a:solidFill>
                  <a:schemeClr val="tx2">
                    <a:lumMod val="25000"/>
                  </a:schemeClr>
                </a:solidFill>
                <a:latin typeface="Garamond" panose="02020404030301010803"/>
              </a:rPr>
              <a:t>على </a:t>
            </a:r>
            <a:r>
              <a:rPr lang="ar-IQ" sz="3200" b="1" kern="0" dirty="0">
                <a:solidFill>
                  <a:schemeClr val="tx2">
                    <a:lumMod val="25000"/>
                  </a:schemeClr>
                </a:solidFill>
                <a:highlight>
                  <a:srgbClr val="00FFFF"/>
                </a:highlight>
                <a:latin typeface="Garamond" panose="02020404030301010803"/>
              </a:rPr>
              <a:t>البرلمان</a:t>
            </a:r>
            <a:r>
              <a:rPr lang="ar-IQ" sz="3200" b="1" kern="0" dirty="0">
                <a:solidFill>
                  <a:schemeClr val="tx2">
                    <a:lumMod val="25000"/>
                  </a:schemeClr>
                </a:solidFill>
                <a:latin typeface="Garamond" panose="02020404030301010803"/>
              </a:rPr>
              <a:t> في نهاية المدة لكي يبدي رأيه فيها فان اقرها تعتبر قانونية منذ بداية اصدارها </a:t>
            </a:r>
            <a:r>
              <a:rPr lang="ar-IQ" sz="3200" b="1" kern="0" dirty="0">
                <a:solidFill>
                  <a:schemeClr val="tx2">
                    <a:lumMod val="25000"/>
                  </a:schemeClr>
                </a:solidFill>
                <a:highlight>
                  <a:srgbClr val="00FFFF"/>
                </a:highlight>
                <a:latin typeface="Garamond" panose="02020404030301010803"/>
              </a:rPr>
              <a:t>وان لم يقرها </a:t>
            </a:r>
            <a:r>
              <a:rPr lang="ar-IQ" sz="3200" b="1" kern="0" dirty="0">
                <a:solidFill>
                  <a:schemeClr val="tx2">
                    <a:lumMod val="25000"/>
                  </a:schemeClr>
                </a:solidFill>
                <a:latin typeface="Garamond" panose="02020404030301010803"/>
              </a:rPr>
              <a:t>زال ما كان لها من قوة القانون ..</a:t>
            </a:r>
          </a:p>
        </p:txBody>
      </p:sp>
    </p:spTree>
    <p:extLst>
      <p:ext uri="{BB962C8B-B14F-4D97-AF65-F5344CB8AC3E}">
        <p14:creationId xmlns:p14="http://schemas.microsoft.com/office/powerpoint/2010/main" val="404777565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7DCDA-E394-2FDA-F3AA-ED6AFD1D3930}"/>
              </a:ext>
            </a:extLst>
          </p:cNvPr>
          <p:cNvSpPr txBox="1"/>
          <p:nvPr/>
        </p:nvSpPr>
        <p:spPr>
          <a:xfrm>
            <a:off x="0" y="620688"/>
            <a:ext cx="9108504" cy="5632311"/>
          </a:xfrm>
          <a:prstGeom prst="rect">
            <a:avLst/>
          </a:prstGeom>
          <a:solidFill>
            <a:schemeClr val="tx1">
              <a:lumMod val="50000"/>
              <a:lumOff val="50000"/>
            </a:schemeClr>
          </a:solidFill>
        </p:spPr>
        <p:txBody>
          <a:bodyPr wrap="square">
            <a:spAutoFit/>
          </a:bodyPr>
          <a:lstStyle/>
          <a:p>
            <a:r>
              <a:rPr lang="ar-SA" sz="3600" b="0" i="0" dirty="0">
                <a:effectLst/>
                <a:latin typeface="Droid Arabic Naskh"/>
              </a:rPr>
              <a:t>نص الدستور المصري لعام 1971 الملغي في المادة (108) بان (لرئيس الجمهورية عند الضرورة وفي الاحوال الاستثنائية وبناءً على تفويض من مجلس الشعب بأغلبية ثلثي اعضائه ان يصدر قرارات لها قوة القانون ويجب ان يكون التفويض لمدة محددة وان تبين فيه موضوعات هذه القرارات والاسباب التي تقوم عليها ويجب عرض هذه القرارات على مجلس الشعب في أول جلسة بعد انتهاء مدة التفويض فاذا لم تعرض أو عرضت ولم يوافق المجلس عليها زال ما كان لها من قوة القانون</a:t>
            </a:r>
          </a:p>
          <a:p>
            <a:endParaRPr lang="ar-SA" sz="3600" dirty="0">
              <a:latin typeface="Droid Arabic Naskh"/>
            </a:endParaRPr>
          </a:p>
          <a:p>
            <a:r>
              <a:rPr lang="ar-SA" sz="3600" dirty="0">
                <a:solidFill>
                  <a:schemeClr val="bg1"/>
                </a:solidFill>
                <a:highlight>
                  <a:srgbClr val="FFFF00"/>
                </a:highlight>
                <a:latin typeface="Droid Arabic Naskh"/>
              </a:rPr>
              <a:t>غير داخل</a:t>
            </a:r>
            <a:endParaRPr lang="en-US" sz="3600" dirty="0">
              <a:solidFill>
                <a:schemeClr val="bg1"/>
              </a:solidFill>
              <a:highlight>
                <a:srgbClr val="FFFF00"/>
              </a:highlight>
            </a:endParaRPr>
          </a:p>
        </p:txBody>
      </p:sp>
    </p:spTree>
    <p:extLst>
      <p:ext uri="{BB962C8B-B14F-4D97-AF65-F5344CB8AC3E}">
        <p14:creationId xmlns:p14="http://schemas.microsoft.com/office/powerpoint/2010/main" val="191342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746C-B000-F075-32EA-F865C520E926}"/>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B442EDDE-DA44-88A0-4F3F-3B02C1E721E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126"/>
            <a:ext cx="9067800" cy="6842873"/>
          </a:xfrm>
        </p:spPr>
      </p:pic>
    </p:spTree>
    <p:extLst>
      <p:ext uri="{BB962C8B-B14F-4D97-AF65-F5344CB8AC3E}">
        <p14:creationId xmlns:p14="http://schemas.microsoft.com/office/powerpoint/2010/main" val="382357003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a:bodyPr>
          <a:lstStyle/>
          <a:p>
            <a:pPr algn="just" rtl="1"/>
            <a:r>
              <a:rPr lang="ar-IQ" b="1" dirty="0"/>
              <a:t> كيفية سير عملية التشريع</a:t>
            </a:r>
            <a:r>
              <a:rPr lang="ar-IQ" dirty="0"/>
              <a:t> ( مراحل تشريع القوانين ):</a:t>
            </a:r>
          </a:p>
          <a:p>
            <a:pPr algn="just" rtl="1">
              <a:buNone/>
            </a:pPr>
            <a:r>
              <a:rPr lang="ar-IQ" dirty="0"/>
              <a:t>   في كلّ دولة توجد فيها إطار دستوري وقواعد قانونية خاصّة بمراحل وكيفية تشريع القوانين من بدايتها كمشروع أو إقتراح إلى مرحلتها الأخيرة في شكل قانون نافذ . كما سياَتي بيانها :</a:t>
            </a:r>
          </a:p>
          <a:p>
            <a:pPr algn="just" rtl="1"/>
            <a:r>
              <a:rPr lang="ar-IQ" u="sng" dirty="0">
                <a:cs typeface="Ali_K_Samik" pitchFamily="2" charset="-78"/>
              </a:rPr>
              <a:t> ضؤنيةتي بةريَوةضووني ثرؤسةى ياسادانان (قؤناغةكاني ياسادانان):</a:t>
            </a:r>
          </a:p>
          <a:p>
            <a:pPr algn="just" rtl="1">
              <a:buNone/>
            </a:pPr>
            <a:r>
              <a:rPr lang="ar-IQ" dirty="0">
                <a:cs typeface="Ali_K_Samik" pitchFamily="2" charset="-78"/>
              </a:rPr>
              <a:t>    لة هةموو دةولَةتيَكدا ضوارضيَوةيةكي دةستورى و ريَساي ياسايي تايبةت هةية بة قؤناغةكاني ياسادانان لةسةرةتايةوة وةك ثرؤذة يان ثيَشنيار تاوةكو قؤناغي كؤتايي كة دةبيَتة ياسايةكي بةركار . وةك ضؤن شيدةكةينةوة: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graphicFrame>
        <p:nvGraphicFramePr>
          <p:cNvPr id="6" name="Content Placeholder 5"/>
          <p:cNvGraphicFramePr>
            <a:graphicFrameLocks noGrp="1"/>
          </p:cNvGraphicFramePr>
          <p:nvPr>
            <p:ph sz="quarter" idx="1"/>
          </p:nvPr>
        </p:nvGraphicFramePr>
        <p:xfrm>
          <a:off x="381000"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p:txBody>
      </p:sp>
      <p:sp>
        <p:nvSpPr>
          <p:cNvPr id="3" name="Content Placeholder 2"/>
          <p:cNvSpPr>
            <a:spLocks noGrp="1"/>
          </p:cNvSpPr>
          <p:nvPr>
            <p:ph sz="quarter" idx="1"/>
          </p:nvPr>
        </p:nvSpPr>
        <p:spPr/>
        <p:txBody>
          <a:bodyPr>
            <a:normAutofit fontScale="77500" lnSpcReduction="20000"/>
          </a:bodyPr>
          <a:lstStyle/>
          <a:p>
            <a:pPr algn="just" rtl="1"/>
            <a:r>
              <a:rPr lang="ar-IQ" dirty="0"/>
              <a:t> </a:t>
            </a:r>
            <a:r>
              <a:rPr lang="ar-IQ" b="1" dirty="0"/>
              <a:t>المرحلة الأولى /  إعداد مشروع (اقتراح) القانون :</a:t>
            </a:r>
            <a:r>
              <a:rPr lang="ar-IQ" dirty="0"/>
              <a:t> </a:t>
            </a:r>
          </a:p>
          <a:p>
            <a:pPr algn="just" rtl="1">
              <a:buNone/>
            </a:pPr>
            <a:r>
              <a:rPr lang="ar-IQ" dirty="0"/>
              <a:t>   في هذه المرحلة تقوم السلطة المختصة بإعداد مشروع لقانون معيّن لتنظيم مسألة معينة وبعدها تقدمها الى السلطة التشريعة . والسلطة المختصة باعداده إمّا أن تكون السطة التنفيذية أو أن تكون السلطة التشريعية نفسها , أي عدد محدد من اعضائها – حسب القواعد الدستورية في الدولة - .</a:t>
            </a:r>
          </a:p>
          <a:p>
            <a:pPr algn="just" rtl="1"/>
            <a:r>
              <a:rPr lang="ar-IQ" dirty="0"/>
              <a:t> </a:t>
            </a:r>
            <a:r>
              <a:rPr lang="ar-IQ" u="sng" dirty="0">
                <a:cs typeface="Ali_K_Samik" pitchFamily="2" charset="-78"/>
              </a:rPr>
              <a:t>قؤناغي يةكةم / ئامادةكردني ثرؤذةى (ثيَشنيار) ياسا :</a:t>
            </a:r>
          </a:p>
          <a:p>
            <a:pPr algn="just" rtl="1">
              <a:buNone/>
            </a:pPr>
            <a:r>
              <a:rPr lang="ar-IQ" dirty="0">
                <a:cs typeface="Ali_K_Samik" pitchFamily="2" charset="-78"/>
              </a:rPr>
              <a:t>   لةم قؤناغةدا دةسةلاَتي تايبةتمةند هةلَدةسيَت بة ئامادةكردني ثرؤذةي ياسايةكي دياريكراو بؤ ريَكخستني بابةتيَكي دياريكراو , ثاشان ثيَشكةشي دةسةلاَتي ياساداناني دةكات . وة دةسةلاَتي تايبةتمةند بة ئامادةكردني ثرؤذة ياسا يان دةسةلاَتي جيَبةجيَكردنة يان دةسةلاَتي ياسادان بؤ خؤي دةبيَت , واتة لةلايةن ذمارةيةكي دياريكراوي ئةندامانيةوة – بةثيَي ياسا دةستورييةكان لة دةولَةت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05E91-B3A7-1AE3-7BA5-2570D1DB67AD}"/>
              </a:ext>
            </a:extLst>
          </p:cNvPr>
          <p:cNvPicPr>
            <a:picLocks noChangeAspect="1"/>
          </p:cNvPicPr>
          <p:nvPr/>
        </p:nvPicPr>
        <p:blipFill>
          <a:blip r:embed="rId2"/>
          <a:stretch>
            <a:fillRect/>
          </a:stretch>
        </p:blipFill>
        <p:spPr>
          <a:xfrm>
            <a:off x="0" y="-457200"/>
            <a:ext cx="9144000" cy="6858000"/>
          </a:xfrm>
          <a:prstGeom prst="rect">
            <a:avLst/>
          </a:prstGeom>
        </p:spPr>
      </p:pic>
      <p:sp>
        <p:nvSpPr>
          <p:cNvPr id="3" name="Flowchart: Alternate Process 2">
            <a:extLst>
              <a:ext uri="{FF2B5EF4-FFF2-40B4-BE49-F238E27FC236}">
                <a16:creationId xmlns:a16="http://schemas.microsoft.com/office/drawing/2014/main" id="{FEDE4196-B500-5A52-C649-51D74D75FE21}"/>
              </a:ext>
            </a:extLst>
          </p:cNvPr>
          <p:cNvSpPr/>
          <p:nvPr/>
        </p:nvSpPr>
        <p:spPr>
          <a:xfrm>
            <a:off x="0" y="-76199"/>
            <a:ext cx="9144000" cy="2743200"/>
          </a:xfrm>
          <a:prstGeom prst="flowChartAlternateProcess">
            <a:avLst/>
          </a:prstGeom>
          <a:solidFill>
            <a:srgbClr val="FFFF00">
              <a:alpha val="78000"/>
            </a:srgb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IQ" sz="3200" b="1" kern="0" dirty="0">
                <a:solidFill>
                  <a:srgbClr val="C00000"/>
                </a:solidFill>
                <a:latin typeface="Garamond" panose="02020404030301010803"/>
              </a:rPr>
              <a:t>1- </a:t>
            </a:r>
            <a:r>
              <a:rPr lang="ar-SA" sz="2800" b="1" dirty="0"/>
              <a:t>عن طريق السلطة التنفيذية الممثلة برئيس الجمهورية ومجلس الوزراء ويقوم مجلس النواب بالنظر فيها . </a:t>
            </a:r>
          </a:p>
          <a:p>
            <a:pPr algn="r" rtl="1"/>
            <a:r>
              <a:rPr lang="ar-IQ" sz="2800" b="1" dirty="0"/>
              <a:t>2- </a:t>
            </a:r>
            <a:r>
              <a:rPr lang="ar-SA" sz="2800" b="1" dirty="0"/>
              <a:t>اما مقترحات القوانين فيحق لعشرة من اعضاء مجلس النواب اقتراح مشروعات القوانين الى رئيس المجلس مصوغة في مواد</a:t>
            </a:r>
          </a:p>
          <a:p>
            <a:pPr algn="just" defTabSz="685800" rtl="1">
              <a:defRPr/>
            </a:pPr>
            <a:endParaRPr lang="ar-SA" sz="2800" b="1" kern="0" dirty="0">
              <a:solidFill>
                <a:schemeClr val="tx1"/>
              </a:solidFill>
              <a:latin typeface="Garamond" panose="02020404030301010803"/>
            </a:endParaRPr>
          </a:p>
        </p:txBody>
      </p:sp>
    </p:spTree>
    <p:extLst>
      <p:ext uri="{BB962C8B-B14F-4D97-AF65-F5344CB8AC3E}">
        <p14:creationId xmlns:p14="http://schemas.microsoft.com/office/powerpoint/2010/main" val="41607011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الثانية /  المناقشة والتصويت :  </a:t>
            </a:r>
          </a:p>
          <a:p>
            <a:pPr algn="just" rtl="1">
              <a:buNone/>
            </a:pPr>
            <a:r>
              <a:rPr lang="ar-IQ" b="1" dirty="0"/>
              <a:t>   </a:t>
            </a:r>
            <a:r>
              <a:rPr lang="ar-IQ" dirty="0"/>
              <a:t>بعد إعداد مشروع قانون ما سواء قدم من قبل السلطة التنفيذية  أو من قبل أعضاء الشلطة التشريعية لكي يصبح قانوناً , فأنَه لابد أن يقرأ و يناقش مضمونها حتى تصدر في إطار صيغة قانونية متفقة عليها من قبل الاكثرية المطلوبة حسب القواعد الدستورية الخاصة بالتصويت على القوانين, والقاعدة العامة في التصويت هي الأغلبية البسيطة .</a:t>
            </a:r>
            <a:endParaRPr lang="en-US" dirty="0"/>
          </a:p>
          <a:p>
            <a:pPr algn="just" rtl="1"/>
            <a:r>
              <a:rPr lang="ar-IQ" dirty="0">
                <a:cs typeface="Ali_K_Samik" pitchFamily="2" charset="-78"/>
              </a:rPr>
              <a:t> </a:t>
            </a:r>
            <a:r>
              <a:rPr lang="ar-IQ" u="sng" dirty="0">
                <a:cs typeface="Ali_K_Samik" pitchFamily="2" charset="-78"/>
              </a:rPr>
              <a:t>قؤناغي دووةم / طفتوطؤ و دةنطدان :</a:t>
            </a:r>
          </a:p>
          <a:p>
            <a:pPr algn="just" rtl="1">
              <a:buNone/>
            </a:pPr>
            <a:r>
              <a:rPr lang="ar-IQ" dirty="0">
                <a:cs typeface="Ali_K_Samik" pitchFamily="2" charset="-78"/>
              </a:rPr>
              <a:t>     ثاش ئامادةكردني ياسايةكي دياريكراو جا لةلايةن دةسةلاَتي ياسادانانةوة بيَت يان دةسةلاَتي جيَبةجيَكردن بؤ ئةوةى بكريَت بة ياسا , ئةوا ثيَويستة لةلايةن دةسةلاَتي ياسادانان خويَندنةوةى بؤ بكريَت و طفتوطؤ لةسةر ناوةرؤكي بكريَت لة ضوارضيَوةى دارشتنيَكي ياسايي كة رةزامةندي لةسةر بكريَت لة لايةن زؤرينةى داواكراو بة ثيَي ريَسا دةستوريية بةركارةكان  كة تايبةتن بة دةنطدان لةسةر ياساكان , وة ريَساي طشتي لة دةنطدان بريتيية لة زؤرينةى سادة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a:extLst>
              <a:ext uri="{FF2B5EF4-FFF2-40B4-BE49-F238E27FC236}">
                <a16:creationId xmlns:a16="http://schemas.microsoft.com/office/drawing/2014/main" id="{43CC374A-85AA-C365-E564-CB9D74977C2B}"/>
              </a:ext>
            </a:extLst>
          </p:cNvPr>
          <p:cNvSpPr>
            <a:spLocks noGrp="1"/>
          </p:cNvSpPr>
          <p:nvPr>
            <p:ph idx="1"/>
          </p:nvPr>
        </p:nvSpPr>
        <p:spPr/>
        <p:txBody>
          <a:bodyPr/>
          <a:lstStyle/>
          <a:p>
            <a:endParaRPr lang="en-US" altLang="en-US">
              <a:cs typeface="Arial" panose="020B0604020202020204" pitchFamily="34" charset="0"/>
            </a:endParaRPr>
          </a:p>
        </p:txBody>
      </p:sp>
      <p:pic>
        <p:nvPicPr>
          <p:cNvPr id="146436" name="Picture 4">
            <a:extLst>
              <a:ext uri="{FF2B5EF4-FFF2-40B4-BE49-F238E27FC236}">
                <a16:creationId xmlns:a16="http://schemas.microsoft.com/office/drawing/2014/main" id="{B0F88EC6-8743-C362-939D-CBCB3FC4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dirty="0"/>
              <a:t>المرحلة الثالثة / التصديق والأصدار : </a:t>
            </a:r>
          </a:p>
          <a:p>
            <a:pPr algn="just" rtl="1">
              <a:buNone/>
            </a:pPr>
            <a:r>
              <a:rPr lang="ar-IQ" b="1" dirty="0"/>
              <a:t>  </a:t>
            </a:r>
            <a:r>
              <a:rPr lang="ar-IQ" dirty="0"/>
              <a:t> بعد موافقة السلطة التشريعية على مشروع قانون معين والتصويت عليه بالأغلبية المطلوبة ,  فتحيله السلطة التشريعية إلى رئيس السلطة التنفيذية للمصادقة عليه خلال مدة محددة وفق القاعدة الدستورية النافذة في الدولة . </a:t>
            </a:r>
          </a:p>
          <a:p>
            <a:pPr algn="just" rtl="1"/>
            <a:r>
              <a:rPr lang="ar-IQ" u="sng" dirty="0">
                <a:cs typeface="Ali_K_Samik" pitchFamily="2" charset="-78"/>
              </a:rPr>
              <a:t> قؤناغي سيَيةم / ثةسةندكردن و دةركردن :</a:t>
            </a:r>
          </a:p>
          <a:p>
            <a:pPr algn="just" rtl="1">
              <a:buNone/>
            </a:pPr>
            <a:r>
              <a:rPr lang="ar-IQ" dirty="0">
                <a:cs typeface="Ali_K_Samik" pitchFamily="2" charset="-78"/>
              </a:rPr>
              <a:t>   ثاش رةزامةندي دةسةلاَتي ياسادانان لةسةر ثرؤذةى ياسايةكي دياريكراو و دةنطدان بؤي بة زؤرينةى دياريكراو , ثاشان دةسةلاَتي ياسادانان رةوانةى سةرؤكي دةسةلاَتي جيَبةجيَكردني دةكات بؤ ثةسةندكردن لة ماوةيةكي دياريكراو بةثيَي ريَسا دةستوريية بةركارةكان لة دةولَةت .</a:t>
            </a:r>
            <a:endParaRPr lang="en-US" dirty="0">
              <a:cs typeface="Ali_K_Samik" pitchFamily="2" charset="-78"/>
            </a:endParaRPr>
          </a:p>
          <a:p>
            <a:pPr algn="just" rtl="1"/>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FF7BE-A954-8C35-AB85-C57F8DFE9EEA}"/>
              </a:ext>
            </a:extLst>
          </p:cNvPr>
          <p:cNvPicPr>
            <a:picLocks noChangeAspect="1"/>
          </p:cNvPicPr>
          <p:nvPr/>
        </p:nvPicPr>
        <p:blipFill rotWithShape="1">
          <a:blip r:embed="rId2"/>
          <a:srcRect l="15820" r="1998" b="1"/>
          <a:stretch/>
        </p:blipFill>
        <p:spPr>
          <a:xfrm>
            <a:off x="0" y="0"/>
            <a:ext cx="9144000" cy="6858000"/>
          </a:xfrm>
          <a:prstGeom prst="rect">
            <a:avLst/>
          </a:prstGeom>
        </p:spPr>
      </p:pic>
      <p:sp>
        <p:nvSpPr>
          <p:cNvPr id="5" name="Flowchart: Alternate Process 4">
            <a:extLst>
              <a:ext uri="{FF2B5EF4-FFF2-40B4-BE49-F238E27FC236}">
                <a16:creationId xmlns:a16="http://schemas.microsoft.com/office/drawing/2014/main" id="{E71FA562-8CC3-CBEA-DD28-FD622D9BF78D}"/>
              </a:ext>
            </a:extLst>
          </p:cNvPr>
          <p:cNvSpPr/>
          <p:nvPr/>
        </p:nvSpPr>
        <p:spPr>
          <a:xfrm>
            <a:off x="0" y="3886200"/>
            <a:ext cx="8931729" cy="2855167"/>
          </a:xfrm>
          <a:prstGeom prst="flowChartAlternateProcess">
            <a:avLst/>
          </a:prstGeom>
          <a:solidFill>
            <a:schemeClr val="bg2">
              <a:lumMod val="7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endParaRPr lang="ar-SA" sz="1600" b="1" kern="0" dirty="0">
              <a:solidFill>
                <a:schemeClr val="tx1"/>
              </a:solidFill>
              <a:latin typeface="Garamond" panose="02020404030301010803"/>
            </a:endParaRPr>
          </a:p>
          <a:p>
            <a:pPr algn="just" defTabSz="685800" rtl="1">
              <a:defRPr/>
            </a:pPr>
            <a:r>
              <a:rPr lang="ar-SA" sz="2000" b="1" kern="0" dirty="0">
                <a:solidFill>
                  <a:schemeClr val="tx1"/>
                </a:solidFill>
                <a:latin typeface="Garamond" panose="02020404030301010803"/>
              </a:rPr>
              <a:t>اذا تبين لرئيس الدولة أن البرلمان قد اقر مشروع قانون </a:t>
            </a:r>
            <a:r>
              <a:rPr lang="ar-SA" sz="2000" b="1" kern="0" dirty="0" err="1">
                <a:solidFill>
                  <a:schemeClr val="tx1"/>
                </a:solidFill>
                <a:latin typeface="Garamond" panose="02020404030301010803"/>
              </a:rPr>
              <a:t>لايحقق</a:t>
            </a:r>
            <a:r>
              <a:rPr lang="ar-SA" sz="2000" b="1" kern="0" dirty="0">
                <a:solidFill>
                  <a:schemeClr val="tx1"/>
                </a:solidFill>
                <a:latin typeface="Garamond" panose="02020404030301010803"/>
              </a:rPr>
              <a:t> مصلحة العامة ، فانه يطلب مراجعة مشروع القانون من قبل البرلمان مرة أخرى ،</a:t>
            </a:r>
          </a:p>
          <a:p>
            <a:pPr algn="just" defTabSz="685800" rtl="1">
              <a:defRPr/>
            </a:pPr>
            <a:r>
              <a:rPr lang="ar-SA" sz="2000" b="1" kern="0" dirty="0">
                <a:solidFill>
                  <a:schemeClr val="tx1"/>
                </a:solidFill>
                <a:latin typeface="Garamond" panose="02020404030301010803"/>
              </a:rPr>
              <a:t>ويمكن أن يناقش مشروع القانون مرة ثانية من قبل البرلمان واذا لم يحصل المشروع على هذه النسبة المحددة في الدستور فانه يعتبر </a:t>
            </a:r>
            <a:r>
              <a:rPr lang="ar-SA" sz="2000" b="1" kern="0" dirty="0" err="1">
                <a:solidFill>
                  <a:schemeClr val="tx1"/>
                </a:solidFill>
                <a:latin typeface="Garamond" panose="02020404030301010803"/>
              </a:rPr>
              <a:t>لاغيا</a:t>
            </a:r>
            <a:r>
              <a:rPr lang="ar-SA" sz="2000" b="1" kern="0" dirty="0">
                <a:solidFill>
                  <a:schemeClr val="tx1"/>
                </a:solidFill>
                <a:latin typeface="Garamond" panose="02020404030301010803"/>
              </a:rPr>
              <a:t>، ولا محل لمناقشته مرة ثانية.</a:t>
            </a:r>
          </a:p>
          <a:p>
            <a:pPr algn="just" defTabSz="685800" rtl="1">
              <a:defRPr/>
            </a:pPr>
            <a:r>
              <a:rPr lang="ar-SA" sz="2000" b="1" kern="0" dirty="0">
                <a:solidFill>
                  <a:schemeClr val="tx1"/>
                </a:solidFill>
                <a:latin typeface="Garamond" panose="02020404030301010803"/>
              </a:rPr>
              <a:t>ويجوز الامتناع عن التصديق من قبل رئيس الهيئة التنفيذية على القوانين- فاذا مضت المدة المحددة للاعتراض دون أن يستعمل رئيس الهيئة التنفيذية منه في الاعتراض فانه يعتبر مصادقة على القانون ضمنا .</a:t>
            </a:r>
          </a:p>
        </p:txBody>
      </p:sp>
    </p:spTree>
    <p:extLst>
      <p:ext uri="{BB962C8B-B14F-4D97-AF65-F5344CB8AC3E}">
        <p14:creationId xmlns:p14="http://schemas.microsoft.com/office/powerpoint/2010/main" val="27689056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CDD7F-5E5F-2E53-0B43-98AD883F11E7}"/>
              </a:ext>
            </a:extLst>
          </p:cNvPr>
          <p:cNvPicPr>
            <a:picLocks noChangeAspect="1"/>
          </p:cNvPicPr>
          <p:nvPr/>
        </p:nvPicPr>
        <p:blipFill>
          <a:blip r:embed="rId2"/>
          <a:stretch>
            <a:fillRect/>
          </a:stretch>
        </p:blipFill>
        <p:spPr>
          <a:xfrm>
            <a:off x="0" y="27328"/>
            <a:ext cx="9612560" cy="69300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7A9C68-3227-52F4-92AA-36406E2E149E}"/>
                  </a:ext>
                </a:extLst>
              </p14:cNvPr>
              <p14:cNvContentPartPr/>
              <p14:nvPr/>
            </p14:nvContentPartPr>
            <p14:xfrm>
              <a:off x="1342080" y="6175869"/>
              <a:ext cx="7415280" cy="94320"/>
            </p14:xfrm>
          </p:contentPart>
        </mc:Choice>
        <mc:Fallback xmlns="">
          <p:pic>
            <p:nvPicPr>
              <p:cNvPr id="6" name="Ink 5">
                <a:extLst>
                  <a:ext uri="{FF2B5EF4-FFF2-40B4-BE49-F238E27FC236}">
                    <a16:creationId xmlns:a16="http://schemas.microsoft.com/office/drawing/2014/main" id="{D07A9C68-3227-52F4-92AA-36406E2E149E}"/>
                  </a:ext>
                </a:extLst>
              </p:cNvPr>
              <p:cNvPicPr/>
              <p:nvPr/>
            </p:nvPicPr>
            <p:blipFill>
              <a:blip r:embed="rId5"/>
              <a:stretch>
                <a:fillRect/>
              </a:stretch>
            </p:blipFill>
            <p:spPr>
              <a:xfrm>
                <a:off x="1252080" y="5996229"/>
                <a:ext cx="75949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A9636F-885D-9035-55C0-1E35FED0689C}"/>
                  </a:ext>
                </a:extLst>
              </p14:cNvPr>
              <p14:cNvContentPartPr/>
              <p14:nvPr/>
            </p14:nvContentPartPr>
            <p14:xfrm>
              <a:off x="5595480" y="6426069"/>
              <a:ext cx="2715480" cy="150120"/>
            </p14:xfrm>
          </p:contentPart>
        </mc:Choice>
        <mc:Fallback xmlns="">
          <p:pic>
            <p:nvPicPr>
              <p:cNvPr id="7" name="Ink 6">
                <a:extLst>
                  <a:ext uri="{FF2B5EF4-FFF2-40B4-BE49-F238E27FC236}">
                    <a16:creationId xmlns:a16="http://schemas.microsoft.com/office/drawing/2014/main" id="{54A9636F-885D-9035-55C0-1E35FED0689C}"/>
                  </a:ext>
                </a:extLst>
              </p:cNvPr>
              <p:cNvPicPr/>
              <p:nvPr/>
            </p:nvPicPr>
            <p:blipFill>
              <a:blip r:embed="rId7"/>
              <a:stretch>
                <a:fillRect/>
              </a:stretch>
            </p:blipFill>
            <p:spPr>
              <a:xfrm>
                <a:off x="5505480" y="6246069"/>
                <a:ext cx="28951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273D84B-B8D6-D4FE-5723-97EEBD8F7128}"/>
                  </a:ext>
                </a:extLst>
              </p14:cNvPr>
              <p14:cNvContentPartPr/>
              <p14:nvPr/>
            </p14:nvContentPartPr>
            <p14:xfrm>
              <a:off x="2810520" y="467349"/>
              <a:ext cx="4809960" cy="174240"/>
            </p14:xfrm>
          </p:contentPart>
        </mc:Choice>
        <mc:Fallback xmlns="">
          <p:pic>
            <p:nvPicPr>
              <p:cNvPr id="9" name="Ink 8">
                <a:extLst>
                  <a:ext uri="{FF2B5EF4-FFF2-40B4-BE49-F238E27FC236}">
                    <a16:creationId xmlns:a16="http://schemas.microsoft.com/office/drawing/2014/main" id="{0273D84B-B8D6-D4FE-5723-97EEBD8F7128}"/>
                  </a:ext>
                </a:extLst>
              </p:cNvPr>
              <p:cNvPicPr/>
              <p:nvPr/>
            </p:nvPicPr>
            <p:blipFill>
              <a:blip r:embed="rId9"/>
              <a:stretch>
                <a:fillRect/>
              </a:stretch>
            </p:blipFill>
            <p:spPr>
              <a:xfrm>
                <a:off x="2720520" y="287709"/>
                <a:ext cx="49896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CDADC61-22DA-5B75-1C88-A869EDEED5AB}"/>
                  </a:ext>
                </a:extLst>
              </p14:cNvPr>
              <p14:cNvContentPartPr/>
              <p14:nvPr/>
            </p14:nvContentPartPr>
            <p14:xfrm>
              <a:off x="3402720" y="202389"/>
              <a:ext cx="3482640" cy="132120"/>
            </p14:xfrm>
          </p:contentPart>
        </mc:Choice>
        <mc:Fallback xmlns="">
          <p:pic>
            <p:nvPicPr>
              <p:cNvPr id="11" name="Ink 10">
                <a:extLst>
                  <a:ext uri="{FF2B5EF4-FFF2-40B4-BE49-F238E27FC236}">
                    <a16:creationId xmlns:a16="http://schemas.microsoft.com/office/drawing/2014/main" id="{1CDADC61-22DA-5B75-1C88-A869EDEED5AB}"/>
                  </a:ext>
                </a:extLst>
              </p:cNvPr>
              <p:cNvPicPr/>
              <p:nvPr/>
            </p:nvPicPr>
            <p:blipFill>
              <a:blip r:embed="rId11"/>
              <a:stretch>
                <a:fillRect/>
              </a:stretch>
            </p:blipFill>
            <p:spPr>
              <a:xfrm>
                <a:off x="3313080" y="22749"/>
                <a:ext cx="3662280" cy="491760"/>
              </a:xfrm>
              <a:prstGeom prst="rect">
                <a:avLst/>
              </a:prstGeom>
            </p:spPr>
          </p:pic>
        </mc:Fallback>
      </mc:AlternateContent>
    </p:spTree>
    <p:extLst>
      <p:ext uri="{BB962C8B-B14F-4D97-AF65-F5344CB8AC3E}">
        <p14:creationId xmlns:p14="http://schemas.microsoft.com/office/powerpoint/2010/main" val="666993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6145-072B-D14C-4147-2CC736197A34}"/>
              </a:ext>
            </a:extLst>
          </p:cNvPr>
          <p:cNvPicPr>
            <a:picLocks noChangeAspect="1"/>
          </p:cNvPicPr>
          <p:nvPr/>
        </p:nvPicPr>
        <p:blipFill rotWithShape="1">
          <a:blip r:embed="rId2"/>
          <a:srcRect l="12404" t="11066" r="27727" b="33022"/>
          <a:stretch/>
        </p:blipFill>
        <p:spPr>
          <a:xfrm>
            <a:off x="533400" y="76200"/>
            <a:ext cx="8458200" cy="4419600"/>
          </a:xfrm>
          <a:prstGeom prst="rect">
            <a:avLst/>
          </a:prstGeom>
          <a:ln>
            <a:noFill/>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64F5F6-670A-00E2-3C64-A540CED71A75}"/>
                  </a:ext>
                </a:extLst>
              </p14:cNvPr>
              <p14:cNvContentPartPr/>
              <p14:nvPr/>
            </p14:nvContentPartPr>
            <p14:xfrm>
              <a:off x="1212172" y="861719"/>
              <a:ext cx="7246028" cy="230687"/>
            </p14:xfrm>
          </p:contentPart>
        </mc:Choice>
        <mc:Fallback xmlns="">
          <p:pic>
            <p:nvPicPr>
              <p:cNvPr id="2" name="Ink 1">
                <a:extLst>
                  <a:ext uri="{FF2B5EF4-FFF2-40B4-BE49-F238E27FC236}">
                    <a16:creationId xmlns:a16="http://schemas.microsoft.com/office/drawing/2014/main" id="{5764F5F6-670A-00E2-3C64-A540CED71A75}"/>
                  </a:ext>
                </a:extLst>
              </p:cNvPr>
              <p:cNvPicPr/>
              <p:nvPr/>
            </p:nvPicPr>
            <p:blipFill>
              <a:blip r:embed="rId4"/>
              <a:stretch>
                <a:fillRect/>
              </a:stretch>
            </p:blipFill>
            <p:spPr>
              <a:xfrm>
                <a:off x="1122177" y="680930"/>
                <a:ext cx="7425658" cy="591904"/>
              </a:xfrm>
              <a:prstGeom prst="rect">
                <a:avLst/>
              </a:prstGeom>
            </p:spPr>
          </p:pic>
        </mc:Fallback>
      </mc:AlternateContent>
    </p:spTree>
    <p:extLst>
      <p:ext uri="{BB962C8B-B14F-4D97-AF65-F5344CB8AC3E}">
        <p14:creationId xmlns:p14="http://schemas.microsoft.com/office/powerpoint/2010/main" val="286560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تيؤري طريَبةست</a:t>
            </a:r>
          </a:p>
        </p:txBody>
      </p:sp>
      <p:sp>
        <p:nvSpPr>
          <p:cNvPr id="3" name="Content Placeholder 2"/>
          <p:cNvSpPr>
            <a:spLocks noGrp="1"/>
          </p:cNvSpPr>
          <p:nvPr>
            <p:ph idx="1"/>
          </p:nvPr>
        </p:nvSpPr>
        <p:spPr>
          <a:xfrm>
            <a:off x="304800" y="1554162"/>
            <a:ext cx="8686800" cy="4846638"/>
          </a:xfrm>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ملخص هذه النظرية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كورتةى ئةم تيؤرة :</a:t>
            </a:r>
          </a:p>
          <a:p>
            <a:pPr algn="just" rtl="1">
              <a:buClrTx/>
              <a:buFont typeface="Wingdings" pitchFamily="2" charset="2"/>
              <a:buChar char="v"/>
            </a:pPr>
            <a:r>
              <a:rPr lang="ar-IQ" sz="28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أصل وأساس نشأة الدولة ترجع الى إرادة الأفراد.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بنةرت و ريشةى سةرهةلَدانى دةولَةت دةطةريَتةوة بؤ ويستي تاكةكان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الرابعة / النشر :  </a:t>
            </a:r>
          </a:p>
          <a:p>
            <a:pPr algn="just" rtl="1">
              <a:buNone/>
            </a:pPr>
            <a:r>
              <a:rPr lang="ar-IQ" b="1" dirty="0"/>
              <a:t>   </a:t>
            </a:r>
            <a:r>
              <a:rPr lang="ar-IQ" dirty="0"/>
              <a:t>بعد مرور المراحل الثلاث السابقة ذكرها من إعداد مشروع القانون و مناقشته والتصويت عليه و المصادقة عليه فإنَه لا يصبح قانوناً ملزما إلاَ بعد نشره في جريدة رسمية خاصة بنشر القوانين، لكي يتحقق العلم به لعامة الشعب  على سبيل الافتراض، لأن المراحل الثلاث الأولى تتعلق وتختص بالجهات الحاكمة، وعادة لا يعلم الناس بتفاصيلها أو لا يهتم بها.</a:t>
            </a:r>
            <a:endParaRPr lang="en-US" dirty="0"/>
          </a:p>
          <a:p>
            <a:pPr algn="just" rtl="1"/>
            <a:r>
              <a:rPr lang="ar-IQ" dirty="0"/>
              <a:t> </a:t>
            </a:r>
            <a:r>
              <a:rPr lang="ar-IQ" u="sng" dirty="0">
                <a:cs typeface="Ali_K_Samik" pitchFamily="2" charset="-78"/>
              </a:rPr>
              <a:t>قؤناغي ضوارةم / بلاَوكردنةوة :</a:t>
            </a:r>
          </a:p>
          <a:p>
            <a:pPr algn="just" rtl="1">
              <a:buNone/>
            </a:pPr>
            <a:r>
              <a:rPr lang="ar-IQ" dirty="0">
                <a:cs typeface="Ali_K_Samik" pitchFamily="2" charset="-78"/>
              </a:rPr>
              <a:t>   ثاش تيَثةربووني سيَ قؤناغي يةكةم كة باسكرا لة ئامادةكردني ثرؤذةى ياساو طفتوطؤكردن و دةنطدان و ثةسةند كردني ئةوا نابيَـتة ياسايةكي ثابةند تةنها ثاش بلاَوكردنةوةى نةبيَت لة رؤذنامةى فةرمي تايبةت بة بلاَوكردنةوةى ياساكان , تاوةكو خةلَكي بةطشتي زانيارييان هةبيَت بة شيَوةيةكي طريمانة , لةبةر ئةوةى سيَ قؤناغةكاني سيَيةم ثةيوةندارة و تايبةتة بة لايةنةكاني فةرمانرةوا و بةشيَوةيةكي طشتي خةلَكي ئاطادارى وردةكارييةكاني ثرؤسةى ياسادانان نين يان طرنطي ثيَنادةن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846475_761199707280796_1555293902596059595_n.jpg"/>
          <p:cNvPicPr>
            <a:picLocks noGrp="1" noChangeAspect="1"/>
          </p:cNvPicPr>
          <p:nvPr>
            <p:ph sz="quarter" idx="1"/>
          </p:nvPr>
        </p:nvPicPr>
        <p:blipFill>
          <a:blip r:embed="rId2"/>
          <a:stretch>
            <a:fillRect/>
          </a:stretch>
        </p:blipFill>
        <p:spPr>
          <a:xfrm>
            <a:off x="304800" y="457200"/>
            <a:ext cx="4114800" cy="6019799"/>
          </a:xfrm>
        </p:spPr>
      </p:pic>
      <p:pic>
        <p:nvPicPr>
          <p:cNvPr id="5" name="Picture 4" descr="Recovered_JPEG_675.jpg"/>
          <p:cNvPicPr>
            <a:picLocks noChangeAspect="1"/>
          </p:cNvPicPr>
          <p:nvPr/>
        </p:nvPicPr>
        <p:blipFill>
          <a:blip r:embed="rId3"/>
          <a:stretch>
            <a:fillRect/>
          </a:stretch>
        </p:blipFill>
        <p:spPr>
          <a:xfrm>
            <a:off x="4808284" y="457200"/>
            <a:ext cx="4114800" cy="601979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السلطة التنفيذية :</a:t>
            </a:r>
            <a:r>
              <a:rPr lang="ar-IQ" dirty="0"/>
              <a:t> تختص السلطة التنفيذية بتنفيذ القوانين التي شرعها السلطة التشريعية، ومع أن دور السلطة التنفيذية تأتي بعد دور ومهمة السلطة التشريعية إلا أن الواقع العملي في أغلبية الدول يفيد إبراز دور السلطة التنفيذية، لأن إدارة الدولة في داخلها و تمثيل سلطات الدولة في الخارج تظهر السلطة التنفيذية بسبب اختصاصاتها المحددة .</a:t>
            </a:r>
          </a:p>
          <a:p>
            <a:pPr algn="just" rtl="1"/>
            <a:r>
              <a:rPr lang="ar-IQ" u="sng" dirty="0"/>
              <a:t> </a:t>
            </a:r>
            <a:r>
              <a:rPr lang="ar-IQ" u="sng" dirty="0">
                <a:cs typeface="Ali_K_Samik" pitchFamily="2" charset="-78"/>
              </a:rPr>
              <a:t>دووةم / دةسةلاَتي جيَبةجيَكردن : </a:t>
            </a:r>
          </a:p>
          <a:p>
            <a:pPr algn="just" rtl="1">
              <a:buNone/>
            </a:pPr>
            <a:r>
              <a:rPr lang="ar-IQ" dirty="0">
                <a:cs typeface="Ali_K_Samik" pitchFamily="2" charset="-78"/>
              </a:rPr>
              <a:t>    دةسةلاَتي جيَبةجيَكردن تايبةتمةندة بة جيَبةجيَكردني ياسا دانراوةكان لةلايةن دةسةلاَتي ياسادانانةوة , لةطةلَ ئةوةشدا رؤلَي دةسةلاَتي جيَبةجيَكردن دةكةويَتةثاش رؤلَي دةسةلاَتي ياسادانان , بةلاَم لة رووي ثراكتيكةوة لة زؤربةى دةولَةتان رؤلَي دةسةلاَتي جيَبةجيَكردن زؤرتر بةديار دةكةويَت , لةبةر ئةوةى بةهؤي تايبةتمةنديةكانيةوة بةريَوةبردني دةولَةت لة ناوةوة و نويَنةرايةتي كردن لةدةرةوة وا دةخوازيَت رؤلَي دةسةلاَتي جيَبةجيَكردن ديار تر بيَت .</a:t>
            </a:r>
            <a:endParaRPr lang="en-US" dirty="0">
              <a:cs typeface="Ali_K_Samik" pitchFamily="2" charset="-78"/>
            </a:endParaRPr>
          </a:p>
          <a:p>
            <a:pPr algn="just" rtl="1"/>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vered_JPEG_705.jpg"/>
          <p:cNvPicPr>
            <a:picLocks noGrp="1" noChangeAspect="1"/>
          </p:cNvPicPr>
          <p:nvPr>
            <p:ph sz="quarter" idx="1"/>
          </p:nvPr>
        </p:nvPicPr>
        <p:blipFill>
          <a:blip r:embed="rId2"/>
          <a:stretch>
            <a:fillRect/>
          </a:stretch>
        </p:blipFill>
        <p:spPr>
          <a:xfrm>
            <a:off x="4724400" y="3810001"/>
            <a:ext cx="3962400" cy="2362200"/>
          </a:xfrm>
        </p:spPr>
      </p:pic>
      <p:pic>
        <p:nvPicPr>
          <p:cNvPr id="9" name="Picture 8" descr="Recovered_JPEG_769.jpg"/>
          <p:cNvPicPr>
            <a:picLocks noChangeAspect="1"/>
          </p:cNvPicPr>
          <p:nvPr/>
        </p:nvPicPr>
        <p:blipFill>
          <a:blip r:embed="rId3"/>
          <a:stretch>
            <a:fillRect/>
          </a:stretch>
        </p:blipFill>
        <p:spPr>
          <a:xfrm>
            <a:off x="304800" y="3800475"/>
            <a:ext cx="4286250" cy="2447925"/>
          </a:xfrm>
          <a:prstGeom prst="rect">
            <a:avLst/>
          </a:prstGeom>
        </p:spPr>
      </p:pic>
      <p:pic>
        <p:nvPicPr>
          <p:cNvPr id="10" name="Picture 9" descr="بي.jpg"/>
          <p:cNvPicPr>
            <a:picLocks noChangeAspect="1"/>
          </p:cNvPicPr>
          <p:nvPr/>
        </p:nvPicPr>
        <p:blipFill>
          <a:blip r:embed="rId4"/>
          <a:stretch>
            <a:fillRect/>
          </a:stretch>
        </p:blipFill>
        <p:spPr>
          <a:xfrm>
            <a:off x="352425" y="914400"/>
            <a:ext cx="4219575" cy="2085975"/>
          </a:xfrm>
          <a:prstGeom prst="rect">
            <a:avLst/>
          </a:prstGeom>
        </p:spPr>
      </p:pic>
      <p:pic>
        <p:nvPicPr>
          <p:cNvPr id="11" name="Picture 10" descr="Recovered_JPEG_767.jpg"/>
          <p:cNvPicPr>
            <a:picLocks noChangeAspect="1"/>
          </p:cNvPicPr>
          <p:nvPr/>
        </p:nvPicPr>
        <p:blipFill>
          <a:blip r:embed="rId5"/>
          <a:stretch>
            <a:fillRect/>
          </a:stretch>
        </p:blipFill>
        <p:spPr>
          <a:xfrm>
            <a:off x="4724400" y="838200"/>
            <a:ext cx="3962400" cy="202882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1400-BBB8-2D7F-1FF0-E029E660D00C}"/>
              </a:ext>
            </a:extLst>
          </p:cNvPr>
          <p:cNvPicPr>
            <a:picLocks noChangeAspect="1"/>
          </p:cNvPicPr>
          <p:nvPr/>
        </p:nvPicPr>
        <p:blipFill rotWithShape="1">
          <a:blip r:embed="rId2"/>
          <a:srcRect l="11154" r="19878" b="2"/>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a podium in a large room&#10;&#10;Description automatically generated with low confidence">
            <a:extLst>
              <a:ext uri="{FF2B5EF4-FFF2-40B4-BE49-F238E27FC236}">
                <a16:creationId xmlns:a16="http://schemas.microsoft.com/office/drawing/2014/main" id="{11FE56D2-D0BB-3513-7DDD-646AC3C8C808}"/>
              </a:ext>
            </a:extLst>
          </p:cNvPr>
          <p:cNvPicPr>
            <a:picLocks noChangeAspect="1"/>
          </p:cNvPicPr>
          <p:nvPr/>
        </p:nvPicPr>
        <p:blipFill rotWithShape="1">
          <a:blip r:embed="rId3"/>
          <a:srcRect t="5828" r="2" b="2"/>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098" name="Picture 2" descr="مجلس وزراء إقليم كوردستان يناقش ملف المباحثات مع الحكومة الاتحادية بشأن  المناطق الكوردستانية خارج إدارة الإقليم">
            <a:extLst>
              <a:ext uri="{FF2B5EF4-FFF2-40B4-BE49-F238E27FC236}">
                <a16:creationId xmlns:a16="http://schemas.microsoft.com/office/drawing/2014/main" id="{31BC1D81-261B-CD06-E3A6-87D650B2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6" r="30185"/>
          <a:stretch/>
        </p:blipFill>
        <p:spPr bwMode="auto">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B794D9A3-2B2B-BF3B-5287-34EA03515B9D}"/>
              </a:ext>
            </a:extLst>
          </p:cNvPr>
          <p:cNvSpPr/>
          <p:nvPr/>
        </p:nvSpPr>
        <p:spPr>
          <a:xfrm>
            <a:off x="152401" y="2819400"/>
            <a:ext cx="8839200" cy="2209800"/>
          </a:xfrm>
          <a:prstGeom prst="flowChartAlternateProcess">
            <a:avLst/>
          </a:prstGeom>
          <a:solidFill>
            <a:schemeClr val="bg2">
              <a:lumMod val="50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400" b="1" dirty="0">
                <a:solidFill>
                  <a:schemeClr val="tx1"/>
                </a:solidFill>
              </a:rPr>
              <a:t>تنحصر وظيفة الهيئة التنفيذية بوضع القواعد القانونية </a:t>
            </a:r>
            <a:r>
              <a:rPr lang="ar-SA" sz="2400" b="1" dirty="0">
                <a:solidFill>
                  <a:schemeClr val="tx1"/>
                </a:solidFill>
                <a:highlight>
                  <a:srgbClr val="FFFF00"/>
                </a:highlight>
              </a:rPr>
              <a:t>موضع التنفيذ</a:t>
            </a:r>
            <a:r>
              <a:rPr lang="ar-SA" sz="2400" b="1" dirty="0">
                <a:solidFill>
                  <a:schemeClr val="tx1"/>
                </a:solidFill>
              </a:rPr>
              <a:t>. ولذلك يعتبر دور الهيئة التنفيذية تابعا لدور الهيئة التشريعية</a:t>
            </a:r>
          </a:p>
          <a:p>
            <a:pPr algn="just" rtl="1"/>
            <a:r>
              <a:rPr lang="ar-SA" sz="2400" b="1" dirty="0">
                <a:solidFill>
                  <a:schemeClr val="tx1"/>
                </a:solidFill>
              </a:rPr>
              <a:t>و يتولى </a:t>
            </a:r>
            <a:r>
              <a:rPr lang="ar-SA" sz="2400" b="1" dirty="0">
                <a:solidFill>
                  <a:schemeClr val="tx1"/>
                </a:solidFill>
                <a:highlight>
                  <a:srgbClr val="FFFF00"/>
                </a:highlight>
              </a:rPr>
              <a:t>منصب رئيس الحكومة زعيم الحزب المنتصر </a:t>
            </a:r>
            <a:r>
              <a:rPr lang="ar-SA" sz="2400" b="1" dirty="0">
                <a:solidFill>
                  <a:schemeClr val="tx1"/>
                </a:solidFill>
              </a:rPr>
              <a:t>في الانتخابات ويقوم هذا </a:t>
            </a:r>
            <a:r>
              <a:rPr lang="ar-SA" sz="2400" b="1" dirty="0">
                <a:solidFill>
                  <a:schemeClr val="tx1"/>
                </a:solidFill>
                <a:highlight>
                  <a:srgbClr val="00FFFF"/>
                </a:highlight>
              </a:rPr>
              <a:t>الزعيم باختيار الوزراء من قادة الحزب </a:t>
            </a:r>
            <a:r>
              <a:rPr lang="ar-SA" sz="2400" b="1" dirty="0">
                <a:solidFill>
                  <a:schemeClr val="tx1"/>
                </a:solidFill>
              </a:rPr>
              <a:t>الحاكم في حالة فوزه </a:t>
            </a:r>
            <a:r>
              <a:rPr lang="ar-SA" sz="2400" b="1" dirty="0" err="1">
                <a:solidFill>
                  <a:schemeClr val="tx1"/>
                </a:solidFill>
              </a:rPr>
              <a:t>بالاغلبية</a:t>
            </a:r>
            <a:r>
              <a:rPr lang="ar-SA" sz="2400" b="1" dirty="0">
                <a:solidFill>
                  <a:schemeClr val="tx1"/>
                </a:solidFill>
              </a:rPr>
              <a:t> المطلقة</a:t>
            </a:r>
          </a:p>
        </p:txBody>
      </p:sp>
    </p:spTree>
    <p:extLst>
      <p:ext uri="{BB962C8B-B14F-4D97-AF65-F5344CB8AC3E}">
        <p14:creationId xmlns:p14="http://schemas.microsoft.com/office/powerpoint/2010/main" val="39466772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BC9D304D-159F-84B7-F4AA-9A8CD887F12B}"/>
              </a:ext>
            </a:extLst>
          </p:cNvPr>
          <p:cNvSpPr/>
          <p:nvPr/>
        </p:nvSpPr>
        <p:spPr>
          <a:xfrm>
            <a:off x="228600" y="76200"/>
            <a:ext cx="8610600" cy="6629400"/>
          </a:xfrm>
          <a:prstGeom prst="flowChartAlternateProcess">
            <a:avLst/>
          </a:prstGeom>
          <a:solidFill>
            <a:srgbClr val="DFDBD5">
              <a:alpha val="78000"/>
            </a:srgbClr>
          </a:solidFill>
          <a:ln w="15875" cap="flat" cmpd="sng" algn="ctr">
            <a:solidFill>
              <a:sysClr val="windowText" lastClr="000000"/>
            </a:solidFill>
            <a:prstDash val="solid"/>
          </a:ln>
          <a:effectLst/>
        </p:spPr>
        <p:txBody>
          <a:bodyPr rtlCol="0" anchor="ct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أنواع الأنظمة السياسية: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الاتجاه الأول : النظام الرئاسي : حيث يضع هذا النظام الهيئة</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التنفيذية بيد رئيس الجمهورية ، يعاونه الوزراء، أن رئيس الدولة يصبح رئيس الحكومة.</a:t>
            </a:r>
          </a:p>
          <a:p>
            <a:pPr marL="571500" marR="0" lvl="0" indent="-571500" algn="just" defTabSz="685800" rtl="1" eaLnBrk="1" fontAlgn="auto" latinLnBrk="0" hangingPunct="1">
              <a:lnSpc>
                <a:spcPct val="100000"/>
              </a:lnSpc>
              <a:spcBef>
                <a:spcPts val="0"/>
              </a:spcBef>
              <a:spcAft>
                <a:spcPts val="0"/>
              </a:spcAft>
              <a:buClrTx/>
              <a:buSzTx/>
              <a:buFontTx/>
              <a:buChar char="-"/>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ويقوم بإختيارالوزراء، حيث ينعدم دور البرلمان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-يكون الوزراء مسؤلين أمامه،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-رئيس الدولة يمارس اختصاصاته مباشرة </a:t>
            </a:r>
            <a:r>
              <a:rPr kumimoji="0" lang="ar-SA" sz="3600" b="1" i="0" u="none" strike="noStrike" kern="0" cap="none" spc="0" normalizeH="0" baseline="0" noProof="0" dirty="0">
                <a:ln>
                  <a:noFill/>
                </a:ln>
                <a:solidFill>
                  <a:prstClr val="black"/>
                </a:solidFill>
                <a:effectLst/>
                <a:highlight>
                  <a:srgbClr val="00FF00"/>
                </a:highlight>
                <a:uLnTx/>
                <a:uFillTx/>
                <a:latin typeface="Garamond" panose="02020404030301010803"/>
                <a:ea typeface="+mn-ea"/>
                <a:cs typeface="Arial" panose="020B0604020202020204" pitchFamily="34" charset="0"/>
              </a:rPr>
              <a:t>بقرارات يوقعها بمفرده لأنه هو المسئول الأول والأخير</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عن سير أعمال الهيئة التنفيذية.</a:t>
            </a:r>
          </a:p>
        </p:txBody>
      </p:sp>
    </p:spTree>
    <p:extLst>
      <p:ext uri="{BB962C8B-B14F-4D97-AF65-F5344CB8AC3E}">
        <p14:creationId xmlns:p14="http://schemas.microsoft.com/office/powerpoint/2010/main" val="37399950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620688"/>
            <a:ext cx="8885465" cy="4176464"/>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600" kern="0" dirty="0">
                <a:solidFill>
                  <a:schemeClr val="tx1"/>
                </a:solidFill>
                <a:latin typeface="Garamond" panose="02020404030301010803"/>
              </a:rPr>
              <a:t>وهذا النظام يتلائم مع </a:t>
            </a:r>
            <a:r>
              <a:rPr lang="ar-SA" sz="3600" kern="0" dirty="0">
                <a:solidFill>
                  <a:schemeClr val="tx1"/>
                </a:solidFill>
                <a:highlight>
                  <a:srgbClr val="00FF00"/>
                </a:highlight>
                <a:latin typeface="Garamond" panose="02020404030301010803"/>
              </a:rPr>
              <a:t>الأنظمة السياسية المتقدمة اقتصاديا وسياسيا واجتماعيا </a:t>
            </a:r>
            <a:r>
              <a:rPr lang="ar-SA" sz="3600" kern="0" dirty="0">
                <a:solidFill>
                  <a:schemeClr val="tx1"/>
                </a:solidFill>
                <a:latin typeface="Garamond" panose="02020404030301010803"/>
              </a:rPr>
              <a:t>لأن ليس باستطاعة رئيس الدولة في مثل هذه الأنظمة مخالفة الدستور والقوانين المحددة لسلطته ، ومثل هذا اخذت به الولايات المتحدة الأمريكية .</a:t>
            </a:r>
          </a:p>
        </p:txBody>
      </p:sp>
    </p:spTree>
    <p:extLst>
      <p:ext uri="{BB962C8B-B14F-4D97-AF65-F5344CB8AC3E}">
        <p14:creationId xmlns:p14="http://schemas.microsoft.com/office/powerpoint/2010/main" val="9040138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4561B34E-8FB1-9D68-3FCB-349F3F41F9B4}"/>
              </a:ext>
            </a:extLst>
          </p:cNvPr>
          <p:cNvSpPr/>
          <p:nvPr/>
        </p:nvSpPr>
        <p:spPr>
          <a:xfrm>
            <a:off x="228600" y="228600"/>
            <a:ext cx="8763000" cy="64770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200" b="1" dirty="0">
                <a:highlight>
                  <a:srgbClr val="00FFFF"/>
                </a:highlight>
              </a:rPr>
              <a:t>الاتجاه الثاني: النظام البرلماني </a:t>
            </a:r>
            <a:r>
              <a:rPr lang="ar-SA" sz="3200" dirty="0"/>
              <a:t>: توزع اعمال الهيئة التنفيذية بين رئيس الدولة والحكومة، تكون المسئولية الفعلية بتحملها </a:t>
            </a:r>
            <a:r>
              <a:rPr lang="ar-SA" sz="3200" u="sng" dirty="0"/>
              <a:t>مجلس الوزراء</a:t>
            </a:r>
            <a:r>
              <a:rPr lang="ar-IQ" sz="3200" u="sng" dirty="0"/>
              <a:t>.</a:t>
            </a:r>
            <a:endParaRPr lang="ar-SA" sz="3200" u="sng" dirty="0"/>
          </a:p>
          <a:p>
            <a:pPr algn="just" rtl="1"/>
            <a:r>
              <a:rPr lang="ar-SA" sz="3200" dirty="0"/>
              <a:t>-</a:t>
            </a:r>
            <a:r>
              <a:rPr lang="ar-SA" sz="3200" dirty="0">
                <a:highlight>
                  <a:srgbClr val="00FFFF"/>
                </a:highlight>
              </a:rPr>
              <a:t>عدم مسئولية رئيس الدولة</a:t>
            </a:r>
            <a:r>
              <a:rPr lang="ar-SA" sz="3200" dirty="0"/>
              <a:t>، ذلك لان الاختصاصات التي ينص عليها الدستور بإسم رئيس الدولة تمارس من قبل الحكومة، ومجلس الوزراء، </a:t>
            </a:r>
            <a:r>
              <a:rPr lang="ar-SA" sz="3200" dirty="0">
                <a:highlight>
                  <a:srgbClr val="00FF00"/>
                </a:highlight>
              </a:rPr>
              <a:t>الذي يحصل على ثقة البرلمان ،</a:t>
            </a:r>
            <a:r>
              <a:rPr lang="ar-SA" sz="3200" dirty="0"/>
              <a:t> ذلك لان التقليد يجري على أن يختار </a:t>
            </a:r>
            <a:r>
              <a:rPr lang="ar-SA" sz="3200" dirty="0">
                <a:highlight>
                  <a:srgbClr val="00FF00"/>
                </a:highlight>
              </a:rPr>
              <a:t>رئيس الدولة، رئيس الوزراء ثم يختار رئيس الوزراء - الوزراء </a:t>
            </a:r>
            <a:r>
              <a:rPr lang="ar-SA" sz="3200" dirty="0"/>
              <a:t>، على أن تقدم الوزارة بعد ذلك إلى البرلمان </a:t>
            </a:r>
            <a:r>
              <a:rPr lang="ar-SA" sz="3200" dirty="0">
                <a:highlight>
                  <a:srgbClr val="FFFF00"/>
                </a:highlight>
              </a:rPr>
              <a:t>للحصول على </a:t>
            </a:r>
            <a:r>
              <a:rPr lang="ar-SA" sz="3200" dirty="0">
                <a:highlight>
                  <a:srgbClr val="00FF00"/>
                </a:highlight>
              </a:rPr>
              <a:t>ثقته</a:t>
            </a:r>
            <a:r>
              <a:rPr lang="ar-SA" sz="3200" dirty="0"/>
              <a:t> .</a:t>
            </a:r>
          </a:p>
          <a:p>
            <a:pPr algn="just" rtl="1"/>
            <a:endParaRPr lang="ar-SA" sz="3200" dirty="0"/>
          </a:p>
        </p:txBody>
      </p:sp>
    </p:spTree>
    <p:extLst>
      <p:ext uri="{BB962C8B-B14F-4D97-AF65-F5344CB8AC3E}">
        <p14:creationId xmlns:p14="http://schemas.microsoft.com/office/powerpoint/2010/main" val="244794769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عراق.. بدء جلسة البرلمان بأداء الأعضاء الجدد اليمين الدستورية - YouTube">
            <a:extLst>
              <a:ext uri="{FF2B5EF4-FFF2-40B4-BE49-F238E27FC236}">
                <a16:creationId xmlns:a16="http://schemas.microsoft.com/office/drawing/2014/main" id="{0768E2AC-38B8-E9E7-B0DA-353C238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CF5862-A8ED-C984-75E3-E5BEFAEB9CF2}"/>
              </a:ext>
            </a:extLst>
          </p:cNvPr>
          <p:cNvPicPr>
            <a:picLocks noChangeAspect="1"/>
          </p:cNvPicPr>
          <p:nvPr/>
        </p:nvPicPr>
        <p:blipFill>
          <a:blip r:embed="rId3"/>
          <a:stretch>
            <a:fillRect/>
          </a:stretch>
        </p:blipFill>
        <p:spPr>
          <a:xfrm>
            <a:off x="-46260" y="3810000"/>
            <a:ext cx="9190259" cy="3275857"/>
          </a:xfrm>
          <a:prstGeom prst="rect">
            <a:avLst/>
          </a:prstGeom>
        </p:spPr>
      </p:pic>
    </p:spTree>
    <p:extLst>
      <p:ext uri="{BB962C8B-B14F-4D97-AF65-F5344CB8AC3E}">
        <p14:creationId xmlns:p14="http://schemas.microsoft.com/office/powerpoint/2010/main" val="26955208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188640"/>
            <a:ext cx="8839200" cy="6552728"/>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600" dirty="0"/>
              <a:t>ولهذا </a:t>
            </a:r>
            <a:r>
              <a:rPr lang="ar-SA" sz="3600" dirty="0">
                <a:highlight>
                  <a:srgbClr val="00FFFF"/>
                </a:highlight>
              </a:rPr>
              <a:t>فالحكومة </a:t>
            </a:r>
            <a:r>
              <a:rPr lang="ar-SA" sz="3600" u="sng" dirty="0">
                <a:highlight>
                  <a:srgbClr val="00FFFF"/>
                </a:highlight>
              </a:rPr>
              <a:t>تكون حرة التصرف ، ولكن في نطاق القواعد القانونية المقررة</a:t>
            </a:r>
            <a:r>
              <a:rPr lang="ar-SA" sz="3600" u="sng" dirty="0"/>
              <a:t>، </a:t>
            </a:r>
            <a:r>
              <a:rPr lang="ar-SA" sz="3600" dirty="0"/>
              <a:t>بحيث اذا تجاوزت حدود القواعد القانونية فان تصرفها غير مشروع.</a:t>
            </a:r>
            <a:endParaRPr lang="ar-SA" sz="5400" dirty="0"/>
          </a:p>
          <a:p>
            <a:pPr algn="just" rtl="1"/>
            <a:r>
              <a:rPr lang="ar-SA" sz="3600" dirty="0">
                <a:highlight>
                  <a:srgbClr val="FFFF00"/>
                </a:highlight>
              </a:rPr>
              <a:t>والنظام </a:t>
            </a:r>
            <a:r>
              <a:rPr lang="ar-SA" sz="3600" u="sng" dirty="0">
                <a:highlight>
                  <a:srgbClr val="FFFF00"/>
                </a:highlight>
              </a:rPr>
              <a:t>الرئاسي </a:t>
            </a:r>
            <a:r>
              <a:rPr lang="ar-SA" sz="3600" u="sng" dirty="0"/>
              <a:t>يمكن </a:t>
            </a:r>
            <a:r>
              <a:rPr lang="ar-SA" sz="3600" u="sng" dirty="0">
                <a:highlight>
                  <a:srgbClr val="FFFF00"/>
                </a:highlight>
              </a:rPr>
              <a:t>التخوف</a:t>
            </a:r>
            <a:r>
              <a:rPr lang="ar-SA" sz="3600" u="sng" dirty="0"/>
              <a:t> من رئيس الدولة  لأنه ربما </a:t>
            </a:r>
            <a:r>
              <a:rPr lang="ar-SA" sz="3600" u="sng" dirty="0">
                <a:highlight>
                  <a:srgbClr val="FFFF00"/>
                </a:highlight>
              </a:rPr>
              <a:t>يستبد برایه </a:t>
            </a:r>
            <a:r>
              <a:rPr lang="ar-SA" sz="3600" u="sng" dirty="0"/>
              <a:t>دون الرجوع إلى الشعب</a:t>
            </a:r>
            <a:r>
              <a:rPr lang="ar-SA" sz="3600" dirty="0"/>
              <a:t>، وبالتالي ينفرد بالسلطة ويصبح حكما </a:t>
            </a:r>
            <a:r>
              <a:rPr lang="ar-SA" sz="3600" dirty="0">
                <a:highlight>
                  <a:srgbClr val="FFFF00"/>
                </a:highlight>
              </a:rPr>
              <a:t>استبداد</a:t>
            </a:r>
            <a:r>
              <a:rPr lang="ar-SA" sz="3600" dirty="0"/>
              <a:t>يا.</a:t>
            </a:r>
            <a:endParaRPr lang="ar-SA" sz="5400" dirty="0"/>
          </a:p>
        </p:txBody>
      </p:sp>
    </p:spTree>
    <p:extLst>
      <p:ext uri="{BB962C8B-B14F-4D97-AF65-F5344CB8AC3E}">
        <p14:creationId xmlns:p14="http://schemas.microsoft.com/office/powerpoint/2010/main" val="2430509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تيؤري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الأفراد (الحكام والمحكومين) اجتمعوا واتفقوا على انشاء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(فةرمانرةوا و حوكمكراوةكان) كؤدةبنةوةو ريَكدةكةون لةسةر ثيَكهيَناني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الدولة وجدت نتيجة عقد اجتماعي .</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سةرهةلَداني دةولَةت لة دةرئةنجامى طريَبةستيَكي كؤمةلاَيةتيية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5DFA4-84A0-0F1B-2DA0-E67CB998DEA1}"/>
              </a:ext>
            </a:extLst>
          </p:cNvPr>
          <p:cNvPicPr>
            <a:picLocks noChangeAspect="1"/>
          </p:cNvPicPr>
          <p:nvPr/>
        </p:nvPicPr>
        <p:blipFill>
          <a:blip r:embed="rId2"/>
          <a:stretch>
            <a:fillRect/>
          </a:stretch>
        </p:blipFill>
        <p:spPr>
          <a:xfrm>
            <a:off x="0" y="2817222"/>
            <a:ext cx="9144000" cy="6479178"/>
          </a:xfrm>
          <a:prstGeom prst="rect">
            <a:avLst/>
          </a:prstGeom>
        </p:spPr>
      </p:pic>
      <p:sp>
        <p:nvSpPr>
          <p:cNvPr id="6" name="Flowchart: Alternate Process 5">
            <a:extLst>
              <a:ext uri="{FF2B5EF4-FFF2-40B4-BE49-F238E27FC236}">
                <a16:creationId xmlns:a16="http://schemas.microsoft.com/office/drawing/2014/main" id="{2717C221-8C37-F05D-BD2A-720B9EE542A0}"/>
              </a:ext>
            </a:extLst>
          </p:cNvPr>
          <p:cNvSpPr/>
          <p:nvPr/>
        </p:nvSpPr>
        <p:spPr>
          <a:xfrm>
            <a:off x="0" y="0"/>
            <a:ext cx="8991600" cy="3962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800" b="1" dirty="0"/>
              <a:t>الاتجاه الثالث: النظام المختلط</a:t>
            </a:r>
          </a:p>
          <a:p>
            <a:pPr algn="just" rtl="1"/>
            <a:r>
              <a:rPr lang="ar-SA" sz="2800" dirty="0"/>
              <a:t>يجمع بين مظاهر النظام الرئاسي ومظاهر النظام البرلماني </a:t>
            </a:r>
          </a:p>
          <a:p>
            <a:pPr algn="just" rtl="1"/>
            <a:r>
              <a:rPr lang="ar-SA" sz="2800" dirty="0"/>
              <a:t>-اعمال سلطة الدولة </a:t>
            </a:r>
            <a:r>
              <a:rPr lang="ar-SA" sz="2800" dirty="0">
                <a:highlight>
                  <a:srgbClr val="00FFFF"/>
                </a:highlight>
              </a:rPr>
              <a:t>تتقاسمها</a:t>
            </a:r>
            <a:r>
              <a:rPr lang="ar-SA" sz="2800" dirty="0"/>
              <a:t> " من الهيئتين التنفيذية والتشريعية، ومثل هذا اخذت به فرنسا </a:t>
            </a:r>
          </a:p>
          <a:p>
            <a:pPr algn="just" rtl="1"/>
            <a:r>
              <a:rPr lang="ar-SA" sz="2800" dirty="0"/>
              <a:t>-يحدد </a:t>
            </a:r>
            <a:r>
              <a:rPr lang="ar-SA" sz="2800" dirty="0">
                <a:highlight>
                  <a:srgbClr val="00FFFF"/>
                </a:highlight>
              </a:rPr>
              <a:t>اختصاصات الهيئة التشريعية </a:t>
            </a:r>
            <a:r>
              <a:rPr lang="ar-SA" sz="2800" dirty="0"/>
              <a:t>على سبيل الحصر بحيث </a:t>
            </a:r>
            <a:r>
              <a:rPr lang="ar-SA" sz="2800" dirty="0" err="1"/>
              <a:t>لايجوز</a:t>
            </a:r>
            <a:r>
              <a:rPr lang="ar-SA" sz="2800" dirty="0"/>
              <a:t> تجاوزها، </a:t>
            </a:r>
          </a:p>
          <a:p>
            <a:pPr algn="just" rtl="1"/>
            <a:r>
              <a:rPr lang="ar-SA" sz="2800" dirty="0"/>
              <a:t>-أن </a:t>
            </a:r>
            <a:r>
              <a:rPr lang="ar-SA" sz="2800" dirty="0">
                <a:highlight>
                  <a:srgbClr val="00FFFF"/>
                </a:highlight>
              </a:rPr>
              <a:t>باقي التشریع </a:t>
            </a:r>
            <a:r>
              <a:rPr lang="ar-SA" sz="2800" dirty="0"/>
              <a:t>یکون من اختصاص </a:t>
            </a:r>
            <a:r>
              <a:rPr lang="ar-SA" sz="2800"/>
              <a:t>الهيئة </a:t>
            </a:r>
            <a:r>
              <a:rPr lang="ar-SA" sz="2800">
                <a:highlight>
                  <a:srgbClr val="00FFFF"/>
                </a:highlight>
              </a:rPr>
              <a:t>التنفيذية</a:t>
            </a:r>
            <a:r>
              <a:rPr lang="ar-SA" sz="2800"/>
              <a:t>، </a:t>
            </a:r>
            <a:endParaRPr lang="ar-SA" sz="2800" dirty="0"/>
          </a:p>
          <a:p>
            <a:pPr algn="just" rtl="1"/>
            <a:r>
              <a:rPr lang="ar-SA" sz="2800" dirty="0"/>
              <a:t>-</a:t>
            </a:r>
            <a:r>
              <a:rPr lang="ar-SA" sz="2800" dirty="0">
                <a:highlight>
                  <a:srgbClr val="00FFFF"/>
                </a:highlight>
              </a:rPr>
              <a:t>اختصاصات رئيس الدولة </a:t>
            </a:r>
            <a:r>
              <a:rPr lang="ar-SA" sz="2800" dirty="0"/>
              <a:t>في النظام المختلط في الظروف </a:t>
            </a:r>
            <a:r>
              <a:rPr lang="ar-SA" sz="2800" dirty="0">
                <a:highlight>
                  <a:srgbClr val="00FFFF"/>
                </a:highlight>
              </a:rPr>
              <a:t>الاستثنائية</a:t>
            </a:r>
            <a:r>
              <a:rPr lang="ar-SA" sz="2800" dirty="0"/>
              <a:t> </a:t>
            </a:r>
            <a:r>
              <a:rPr lang="ar-SA" sz="2800" dirty="0">
                <a:highlight>
                  <a:srgbClr val="00FFFF"/>
                </a:highlight>
              </a:rPr>
              <a:t>واسعة</a:t>
            </a:r>
            <a:r>
              <a:rPr lang="ar-SA" sz="2800" dirty="0"/>
              <a:t> جدا لاحدود لها من الناحية التشريعية والتنفيذية .</a:t>
            </a:r>
          </a:p>
        </p:txBody>
      </p:sp>
    </p:spTree>
    <p:extLst>
      <p:ext uri="{BB962C8B-B14F-4D97-AF65-F5344CB8AC3E}">
        <p14:creationId xmlns:p14="http://schemas.microsoft.com/office/powerpoint/2010/main" val="212408346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رئاسة الفرنسية: لدينا تاريخ مشترك طويل مع العالم الإسلامي">
            <a:extLst>
              <a:ext uri="{FF2B5EF4-FFF2-40B4-BE49-F238E27FC236}">
                <a16:creationId xmlns:a16="http://schemas.microsoft.com/office/drawing/2014/main" id="{DE68F752-F825-2819-DC7E-8F0B34067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2985" y="1432679"/>
            <a:ext cx="7098030" cy="3992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9210B5-5365-4B93-A0CE-061C5F9C10E0}"/>
              </a:ext>
            </a:extLst>
          </p:cNvPr>
          <p:cNvPicPr>
            <a:picLocks noChangeAspect="1"/>
          </p:cNvPicPr>
          <p:nvPr/>
        </p:nvPicPr>
        <p:blipFill>
          <a:blip r:embed="rId3"/>
          <a:stretch>
            <a:fillRect/>
          </a:stretch>
        </p:blipFill>
        <p:spPr>
          <a:xfrm>
            <a:off x="0" y="0"/>
            <a:ext cx="9144000" cy="6858000"/>
          </a:xfrm>
          <a:prstGeom prst="rect">
            <a:avLst/>
          </a:prstGeom>
        </p:spPr>
      </p:pic>
      <p:sp>
        <p:nvSpPr>
          <p:cNvPr id="4" name="Flowchart: Alternate Process 3">
            <a:extLst>
              <a:ext uri="{FF2B5EF4-FFF2-40B4-BE49-F238E27FC236}">
                <a16:creationId xmlns:a16="http://schemas.microsoft.com/office/drawing/2014/main" id="{369FF586-FB28-4C42-EA0C-E71D06570C4B}"/>
              </a:ext>
            </a:extLst>
          </p:cNvPr>
          <p:cNvSpPr/>
          <p:nvPr/>
        </p:nvSpPr>
        <p:spPr>
          <a:xfrm>
            <a:off x="180528" y="3200400"/>
            <a:ext cx="8734872" cy="3581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r" rtl="1"/>
            <a:r>
              <a:rPr lang="ar-SA" sz="2800" b="1" dirty="0">
                <a:highlight>
                  <a:srgbClr val="00FFFF"/>
                </a:highlight>
              </a:rPr>
              <a:t>رئيس الدولة </a:t>
            </a:r>
            <a:r>
              <a:rPr lang="ar-SA" sz="2800" b="1" dirty="0"/>
              <a:t>في النظام المختلط </a:t>
            </a:r>
            <a:r>
              <a:rPr lang="ar-SA" sz="2800" b="1" dirty="0">
                <a:highlight>
                  <a:srgbClr val="00FFFF"/>
                </a:highlight>
              </a:rPr>
              <a:t>ينتخب من قبل الشعب </a:t>
            </a:r>
          </a:p>
          <a:p>
            <a:pPr algn="r" rtl="1"/>
            <a:r>
              <a:rPr lang="ar-SA" sz="2800" b="1" dirty="0"/>
              <a:t>أن </a:t>
            </a:r>
            <a:r>
              <a:rPr lang="ar-SA" sz="2800" b="1" dirty="0">
                <a:highlight>
                  <a:srgbClr val="00FFFF"/>
                </a:highlight>
              </a:rPr>
              <a:t>رئيس الوزراء الذين يعين من قبل رئيس الدولة </a:t>
            </a:r>
            <a:r>
              <a:rPr lang="ar-SA" sz="2800" b="1" dirty="0"/>
              <a:t>والوزراء الذين يرشحهم رئيس الوزراء ، لابد ان يحصلوا على ثقة البرلمان</a:t>
            </a:r>
            <a:r>
              <a:rPr lang="ar-IQ" sz="2800" b="1" dirty="0"/>
              <a:t>.</a:t>
            </a:r>
            <a:endParaRPr lang="ar-SA" sz="2800" b="1" dirty="0"/>
          </a:p>
          <a:p>
            <a:pPr algn="r" rtl="1"/>
            <a:r>
              <a:rPr lang="ar-SA" sz="2800" b="1" dirty="0"/>
              <a:t> النظام المختلط تتكون من </a:t>
            </a:r>
            <a:r>
              <a:rPr lang="ar-SA" sz="2800" b="1" dirty="0">
                <a:highlight>
                  <a:srgbClr val="00FFFF"/>
                </a:highlight>
              </a:rPr>
              <a:t>رئيس الدولة </a:t>
            </a:r>
            <a:r>
              <a:rPr lang="ar-SA" sz="2800" b="1" dirty="0"/>
              <a:t>الذي يلعب الدور الأساس في العمل </a:t>
            </a:r>
            <a:r>
              <a:rPr lang="ar-SA" sz="2800" b="1" dirty="0">
                <a:highlight>
                  <a:srgbClr val="00FFFF"/>
                </a:highlight>
              </a:rPr>
              <a:t>التنفيذي</a:t>
            </a:r>
            <a:r>
              <a:rPr lang="ar-SA" sz="2800" b="1" dirty="0"/>
              <a:t> بالاضافة إلى العمل </a:t>
            </a:r>
            <a:r>
              <a:rPr lang="ar-SA" sz="2800" b="1" dirty="0">
                <a:highlight>
                  <a:srgbClr val="00FFFF"/>
                </a:highlight>
              </a:rPr>
              <a:t>التشريعي</a:t>
            </a:r>
            <a:r>
              <a:rPr lang="ar-SA" sz="2800" b="1" dirty="0"/>
              <a:t> ، بحيث يصبح </a:t>
            </a:r>
            <a:r>
              <a:rPr lang="ar-SA" sz="2800" b="1" u="sng" dirty="0"/>
              <a:t>رئيس الوزراء والوزراء تابعون </a:t>
            </a:r>
            <a:r>
              <a:rPr lang="ar-SA" sz="2800" b="1" dirty="0"/>
              <a:t>وخاضعون لارادته، وتتحقق المسئولية </a:t>
            </a:r>
            <a:r>
              <a:rPr lang="ar-SA" sz="2800" b="1" dirty="0">
                <a:highlight>
                  <a:srgbClr val="00FFFF"/>
                </a:highlight>
              </a:rPr>
              <a:t>التضامنية</a:t>
            </a:r>
            <a:r>
              <a:rPr lang="ar-SA" sz="2800" b="1" dirty="0"/>
              <a:t> للوزراء و رئيس الجمهورية . ورئيس الوزراء عن السياسة العامة لمجلس الوزراء </a:t>
            </a:r>
            <a:r>
              <a:rPr lang="ar-IQ" sz="2800" b="1"/>
              <a:t>مسؤول </a:t>
            </a:r>
            <a:r>
              <a:rPr lang="ar-SA" sz="2800" b="1"/>
              <a:t>امام </a:t>
            </a:r>
            <a:r>
              <a:rPr lang="ar-SA" sz="2800" b="1" dirty="0"/>
              <a:t>البرلمان</a:t>
            </a:r>
            <a:r>
              <a:rPr lang="ar-IQ" sz="2800" b="1" dirty="0"/>
              <a:t>.</a:t>
            </a:r>
            <a:endParaRPr lang="ar-SA" sz="4800" dirty="0"/>
          </a:p>
        </p:txBody>
      </p:sp>
    </p:spTree>
    <p:extLst>
      <p:ext uri="{BB962C8B-B14F-4D97-AF65-F5344CB8AC3E}">
        <p14:creationId xmlns:p14="http://schemas.microsoft.com/office/powerpoint/2010/main" val="359949189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BB45-BCA1-C3ED-71C6-E58C21665E7C}"/>
              </a:ext>
            </a:extLst>
          </p:cNvPr>
          <p:cNvPicPr>
            <a:picLocks noChangeAspect="1"/>
          </p:cNvPicPr>
          <p:nvPr/>
        </p:nvPicPr>
        <p:blipFill>
          <a:blip r:embed="rId2"/>
          <a:stretch>
            <a:fillRect/>
          </a:stretch>
        </p:blipFill>
        <p:spPr>
          <a:xfrm>
            <a:off x="0" y="-90197"/>
            <a:ext cx="9144000" cy="6336704"/>
          </a:xfrm>
          <a:prstGeom prst="rect">
            <a:avLst/>
          </a:prstGeom>
        </p:spPr>
      </p:pic>
      <p:sp>
        <p:nvSpPr>
          <p:cNvPr id="3" name="Rectangle 2">
            <a:extLst>
              <a:ext uri="{FF2B5EF4-FFF2-40B4-BE49-F238E27FC236}">
                <a16:creationId xmlns:a16="http://schemas.microsoft.com/office/drawing/2014/main" id="{C0AC5E29-20F3-A7B0-5D6D-B5A457F1AA98}"/>
              </a:ext>
            </a:extLst>
          </p:cNvPr>
          <p:cNvSpPr/>
          <p:nvPr/>
        </p:nvSpPr>
        <p:spPr>
          <a:xfrm>
            <a:off x="1573160" y="4221088"/>
            <a:ext cx="62257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B0529A-35D5-04C3-5F52-47F3CD1AF249}"/>
              </a:ext>
            </a:extLst>
          </p:cNvPr>
          <p:cNvPicPr>
            <a:picLocks noChangeAspect="1"/>
          </p:cNvPicPr>
          <p:nvPr/>
        </p:nvPicPr>
        <p:blipFill>
          <a:blip r:embed="rId3"/>
          <a:stretch>
            <a:fillRect/>
          </a:stretch>
        </p:blipFill>
        <p:spPr>
          <a:xfrm>
            <a:off x="107504" y="4293096"/>
            <a:ext cx="504056" cy="648072"/>
          </a:xfrm>
          <a:prstGeom prst="rect">
            <a:avLst/>
          </a:prstGeom>
        </p:spPr>
      </p:pic>
      <p:cxnSp>
        <p:nvCxnSpPr>
          <p:cNvPr id="11" name="Connector: Curved 10">
            <a:extLst>
              <a:ext uri="{FF2B5EF4-FFF2-40B4-BE49-F238E27FC236}">
                <a16:creationId xmlns:a16="http://schemas.microsoft.com/office/drawing/2014/main" id="{B6DA44AD-33DF-FF96-15A7-D0217C9C6269}"/>
              </a:ext>
            </a:extLst>
          </p:cNvPr>
          <p:cNvCxnSpPr>
            <a:cxnSpLocks/>
          </p:cNvCxnSpPr>
          <p:nvPr/>
        </p:nvCxnSpPr>
        <p:spPr>
          <a:xfrm rot="5400000">
            <a:off x="1230002" y="4106705"/>
            <a:ext cx="684076" cy="624815"/>
          </a:xfrm>
          <a:prstGeom prst="curvedConnector3">
            <a:avLst>
              <a:gd name="adj1" fmla="val 10318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C05107-5156-D346-9215-2FF130E101F7}"/>
              </a:ext>
            </a:extLst>
          </p:cNvPr>
          <p:cNvPicPr>
            <a:picLocks noChangeAspect="1"/>
          </p:cNvPicPr>
          <p:nvPr/>
        </p:nvPicPr>
        <p:blipFill>
          <a:blip r:embed="rId4"/>
          <a:stretch>
            <a:fillRect/>
          </a:stretch>
        </p:blipFill>
        <p:spPr>
          <a:xfrm rot="732156" flipH="1">
            <a:off x="192334" y="4041067"/>
            <a:ext cx="838451" cy="1800200"/>
          </a:xfrm>
          <a:prstGeom prst="rect">
            <a:avLst/>
          </a:prstGeom>
        </p:spPr>
      </p:pic>
      <p:sp>
        <p:nvSpPr>
          <p:cNvPr id="5" name="Rectangle 4">
            <a:extLst>
              <a:ext uri="{FF2B5EF4-FFF2-40B4-BE49-F238E27FC236}">
                <a16:creationId xmlns:a16="http://schemas.microsoft.com/office/drawing/2014/main" id="{556CF1CC-AF2F-E510-CFFE-187291AAE87A}"/>
              </a:ext>
            </a:extLst>
          </p:cNvPr>
          <p:cNvSpPr/>
          <p:nvPr/>
        </p:nvSpPr>
        <p:spPr>
          <a:xfrm>
            <a:off x="0" y="1412776"/>
            <a:ext cx="827584"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المختلط</a:t>
            </a:r>
            <a:endParaRPr lang="en-US" b="1" dirty="0"/>
          </a:p>
        </p:txBody>
      </p:sp>
      <p:sp>
        <p:nvSpPr>
          <p:cNvPr id="6" name="Rectangle 5">
            <a:extLst>
              <a:ext uri="{FF2B5EF4-FFF2-40B4-BE49-F238E27FC236}">
                <a16:creationId xmlns:a16="http://schemas.microsoft.com/office/drawing/2014/main" id="{D5A1CB72-459B-FB06-A16E-1428F2119688}"/>
              </a:ext>
            </a:extLst>
          </p:cNvPr>
          <p:cNvSpPr/>
          <p:nvPr/>
        </p:nvSpPr>
        <p:spPr>
          <a:xfrm>
            <a:off x="54696" y="152639"/>
            <a:ext cx="2861120" cy="81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الانظمة السياسية</a:t>
            </a:r>
            <a:endParaRPr lang="en-US" b="1" dirty="0"/>
          </a:p>
        </p:txBody>
      </p:sp>
      <p:sp>
        <p:nvSpPr>
          <p:cNvPr id="7" name="Rectangle 6">
            <a:extLst>
              <a:ext uri="{FF2B5EF4-FFF2-40B4-BE49-F238E27FC236}">
                <a16:creationId xmlns:a16="http://schemas.microsoft.com/office/drawing/2014/main" id="{F8BF0AB5-FF34-6B30-86FA-78365B01F515}"/>
              </a:ext>
            </a:extLst>
          </p:cNvPr>
          <p:cNvSpPr/>
          <p:nvPr/>
        </p:nvSpPr>
        <p:spPr>
          <a:xfrm>
            <a:off x="7380312" y="-40776"/>
            <a:ext cx="1753072" cy="1309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171257388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a:bodyPr>
          <a:lstStyle/>
          <a:p>
            <a:pPr algn="just" rtl="1"/>
            <a:r>
              <a:rPr lang="ar-IQ" b="1" dirty="0"/>
              <a:t>ثالثاً / السلطة القضائية : </a:t>
            </a:r>
            <a:r>
              <a:rPr lang="ar-IQ" dirty="0"/>
              <a:t>وهي السلطة التي تختص بتطبيق القوانين النافذة على المنازعات التي تعرض عليها.</a:t>
            </a:r>
            <a:endParaRPr lang="en-US" dirty="0"/>
          </a:p>
          <a:p>
            <a:pPr algn="just" rtl="1"/>
            <a:r>
              <a:rPr lang="ar-IQ" dirty="0"/>
              <a:t> </a:t>
            </a:r>
            <a:r>
              <a:rPr lang="ar-IQ" u="sng" dirty="0">
                <a:cs typeface="Ali_K_Samik" pitchFamily="2" charset="-78"/>
              </a:rPr>
              <a:t>سيَيةم / دةسةلاَتي دادوةرى : </a:t>
            </a:r>
          </a:p>
          <a:p>
            <a:pPr algn="just" rtl="1">
              <a:buNone/>
            </a:pPr>
            <a:r>
              <a:rPr lang="ar-IQ" dirty="0">
                <a:cs typeface="Ali_K_Samik" pitchFamily="2" charset="-78"/>
              </a:rPr>
              <a:t>   ئةو دةسةلاَتة دةطريَتةوة كة تايبةتمةندة بة جيَبةجيَكردني ياسا بةركارةكان بةسةر ئةو ناكؤكيانةى كة </a:t>
            </a:r>
            <a:r>
              <a:rPr lang="ar-IQ" dirty="0" err="1">
                <a:cs typeface="Ali_K_Samik" pitchFamily="2" charset="-78"/>
              </a:rPr>
              <a:t>دةخريَنة</a:t>
            </a:r>
            <a:r>
              <a:rPr lang="ar-IQ" dirty="0">
                <a:cs typeface="Ali_K_Samik" pitchFamily="2" charset="-78"/>
              </a:rPr>
              <a:t> </a:t>
            </a:r>
            <a:r>
              <a:rPr lang="ar-IQ" dirty="0" err="1">
                <a:cs typeface="Ali_K_Samik" pitchFamily="2" charset="-78"/>
              </a:rPr>
              <a:t>بةردةمي</a:t>
            </a:r>
            <a:r>
              <a:rPr lang="ar-IQ" dirty="0">
                <a:cs typeface="Ali_K_Samik" pitchFamily="2" charset="-78"/>
              </a:rPr>
              <a: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نبنبنيب.jpg"/>
          <p:cNvPicPr>
            <a:picLocks noGrp="1" noChangeAspect="1"/>
          </p:cNvPicPr>
          <p:nvPr>
            <p:ph sz="quarter" idx="1"/>
          </p:nvPr>
        </p:nvPicPr>
        <p:blipFill>
          <a:blip r:embed="rId2"/>
          <a:stretch>
            <a:fillRect/>
          </a:stretch>
        </p:blipFill>
        <p:spPr>
          <a:xfrm>
            <a:off x="4876800" y="838200"/>
            <a:ext cx="3886200" cy="4648200"/>
          </a:xfrm>
        </p:spPr>
      </p:pic>
      <p:pic>
        <p:nvPicPr>
          <p:cNvPr id="5" name="Picture 4" descr="Recovered_JPEG_770.jpg"/>
          <p:cNvPicPr>
            <a:picLocks noChangeAspect="1"/>
          </p:cNvPicPr>
          <p:nvPr/>
        </p:nvPicPr>
        <p:blipFill>
          <a:blip r:embed="rId3"/>
          <a:stretch>
            <a:fillRect/>
          </a:stretch>
        </p:blipFill>
        <p:spPr>
          <a:xfrm>
            <a:off x="457200" y="838200"/>
            <a:ext cx="4114800" cy="46482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228600"/>
            <a:ext cx="8763000" cy="64770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dirty="0">
                <a:solidFill>
                  <a:schemeClr val="tx1"/>
                </a:solidFill>
              </a:rPr>
              <a:t>وهي الهيئة المختصة بتفسير القوانين وتطبيقها على المنازعات التي تعرض عليها، فاذا كانت الهيئة التنفيذية تقوم بتنفيذ القانون ، وكان القضاء بعمله هذا ايضا يطبق القانون ،</a:t>
            </a:r>
            <a:r>
              <a:rPr lang="ar-IQ" sz="4000" dirty="0">
                <a:solidFill>
                  <a:schemeClr val="tx1"/>
                </a:solidFill>
              </a:rPr>
              <a:t> </a:t>
            </a:r>
            <a:r>
              <a:rPr lang="ar-SA" sz="4000" dirty="0">
                <a:solidFill>
                  <a:schemeClr val="tx1"/>
                </a:solidFill>
              </a:rPr>
              <a:t>ان الهيئة التنفيذية </a:t>
            </a:r>
            <a:r>
              <a:rPr lang="ar-SA" sz="4000" dirty="0">
                <a:solidFill>
                  <a:schemeClr val="tx1"/>
                </a:solidFill>
                <a:highlight>
                  <a:srgbClr val="FF6600"/>
                </a:highlight>
              </a:rPr>
              <a:t>تنفذ</a:t>
            </a:r>
            <a:r>
              <a:rPr lang="ar-SA" sz="4000" dirty="0">
                <a:solidFill>
                  <a:schemeClr val="tx1"/>
                </a:solidFill>
              </a:rPr>
              <a:t> القانون من تلقاء نفسها ، أما القضاء فانه لا يعمل الا اذا طرحت عليه </a:t>
            </a:r>
            <a:r>
              <a:rPr lang="ar-SA" sz="4000" dirty="0">
                <a:solidFill>
                  <a:schemeClr val="tx1"/>
                </a:solidFill>
                <a:highlight>
                  <a:srgbClr val="CCCC00"/>
                </a:highlight>
              </a:rPr>
              <a:t>منازعة</a:t>
            </a:r>
            <a:r>
              <a:rPr lang="ar-SA" sz="4000" dirty="0">
                <a:solidFill>
                  <a:schemeClr val="tx1"/>
                </a:solidFill>
              </a:rPr>
              <a:t> بين الخصوم -</a:t>
            </a:r>
            <a:endParaRPr lang="ar-SA" sz="4800" dirty="0">
              <a:solidFill>
                <a:schemeClr val="tx1"/>
              </a:solidFill>
            </a:endParaRPr>
          </a:p>
        </p:txBody>
      </p:sp>
    </p:spTree>
    <p:extLst>
      <p:ext uri="{BB962C8B-B14F-4D97-AF65-F5344CB8AC3E}">
        <p14:creationId xmlns:p14="http://schemas.microsoft.com/office/powerpoint/2010/main" val="309787798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399"/>
            <a:ext cx="8686800" cy="6553201"/>
          </a:xfrm>
          <a:prstGeom prst="flowChartAlternateProcess">
            <a:avLst/>
          </a:prstGeom>
          <a:solidFill>
            <a:schemeClr val="bg2">
              <a:alpha val="56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b="1" dirty="0">
                <a:solidFill>
                  <a:schemeClr val="tx1"/>
                </a:solidFill>
              </a:rPr>
              <a:t>ان عمل الهيئة التنفيذية ضروری لوضع القانون موضع التنفيذ حيث أن </a:t>
            </a:r>
            <a:r>
              <a:rPr lang="ar-SA" sz="4000" b="1" dirty="0">
                <a:solidFill>
                  <a:schemeClr val="tx1"/>
                </a:solidFill>
                <a:highlight>
                  <a:srgbClr val="00FFFF"/>
                </a:highlight>
              </a:rPr>
              <a:t>القانون لا يمكن تنفيذه الا بعد ان نضع الهيئة التنفيذية شروط التنفيذ التفصيلية</a:t>
            </a:r>
            <a:r>
              <a:rPr lang="ar-SA" sz="4000" b="1" dirty="0">
                <a:solidFill>
                  <a:schemeClr val="tx1"/>
                </a:solidFill>
              </a:rPr>
              <a:t> بموجب الانظمة القانونية.</a:t>
            </a:r>
          </a:p>
          <a:p>
            <a:pPr algn="just" rtl="1"/>
            <a:endParaRPr lang="ar-SA" sz="4800" dirty="0">
              <a:solidFill>
                <a:schemeClr val="tx1"/>
              </a:solidFill>
            </a:endParaRPr>
          </a:p>
          <a:p>
            <a:pPr algn="just" rtl="1"/>
            <a:r>
              <a:rPr lang="ar-SA" sz="4000" b="1" dirty="0">
                <a:solidFill>
                  <a:schemeClr val="tx1"/>
                </a:solidFill>
              </a:rPr>
              <a:t>اما </a:t>
            </a:r>
            <a:r>
              <a:rPr lang="ar-SA" sz="4000" b="1" dirty="0">
                <a:solidFill>
                  <a:schemeClr val="tx1"/>
                </a:solidFill>
                <a:highlight>
                  <a:srgbClr val="00FFFF"/>
                </a:highlight>
              </a:rPr>
              <a:t>القاضي</a:t>
            </a:r>
            <a:r>
              <a:rPr lang="ar-SA" sz="4000" b="1" dirty="0">
                <a:solidFill>
                  <a:schemeClr val="tx1"/>
                </a:solidFill>
              </a:rPr>
              <a:t> فانه </a:t>
            </a:r>
            <a:r>
              <a:rPr lang="ar-SA" sz="4000" b="1" dirty="0">
                <a:solidFill>
                  <a:schemeClr val="tx1"/>
                </a:solidFill>
                <a:highlight>
                  <a:srgbClr val="00FFFF"/>
                </a:highlight>
              </a:rPr>
              <a:t>لا يضيف إلى القانون شيئا</a:t>
            </a:r>
            <a:r>
              <a:rPr lang="ar-SA" sz="4000" b="1" dirty="0">
                <a:solidFill>
                  <a:schemeClr val="tx1"/>
                </a:solidFill>
              </a:rPr>
              <a:t>، ولكنه يطبقه، لكن دور القاضي يبرز اذا كان </a:t>
            </a:r>
            <a:r>
              <a:rPr lang="ar-SA" sz="4000" b="1" dirty="0">
                <a:solidFill>
                  <a:schemeClr val="tx1"/>
                </a:solidFill>
                <a:highlight>
                  <a:srgbClr val="00FFFF"/>
                </a:highlight>
              </a:rPr>
              <a:t>التشريع ناقصة </a:t>
            </a:r>
            <a:r>
              <a:rPr lang="ar-SA" sz="4000" b="1" dirty="0">
                <a:solidFill>
                  <a:schemeClr val="tx1"/>
                </a:solidFill>
              </a:rPr>
              <a:t>او </a:t>
            </a:r>
            <a:r>
              <a:rPr lang="ar-SA" sz="4000" b="1" dirty="0">
                <a:solidFill>
                  <a:schemeClr val="tx1"/>
                </a:solidFill>
                <a:highlight>
                  <a:srgbClr val="00FFFF"/>
                </a:highlight>
              </a:rPr>
              <a:t>غامضا</a:t>
            </a:r>
            <a:r>
              <a:rPr lang="ar-SA" sz="4000" b="1" dirty="0">
                <a:solidFill>
                  <a:schemeClr val="tx1"/>
                </a:solidFill>
              </a:rPr>
              <a:t>، فانه في هذه الحالة يفسر القانون .</a:t>
            </a:r>
            <a:endParaRPr lang="ar-SA" sz="4800" dirty="0">
              <a:solidFill>
                <a:schemeClr val="tx1"/>
              </a:solidFill>
            </a:endParaRPr>
          </a:p>
        </p:txBody>
      </p:sp>
    </p:spTree>
    <p:extLst>
      <p:ext uri="{BB962C8B-B14F-4D97-AF65-F5344CB8AC3E}">
        <p14:creationId xmlns:p14="http://schemas.microsoft.com/office/powerpoint/2010/main" val="70041740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EC43-E048-9FAD-1863-9865850DB510}"/>
              </a:ext>
            </a:extLst>
          </p:cNvPr>
          <p:cNvSpPr>
            <a:spLocks noGrp="1"/>
          </p:cNvSpPr>
          <p:nvPr>
            <p:ph type="title"/>
          </p:nvPr>
        </p:nvSpPr>
        <p:spPr/>
        <p:txBody>
          <a:bodyPr/>
          <a:lstStyle/>
          <a:p>
            <a:r>
              <a:rPr lang="ar-IQ" dirty="0"/>
              <a:t>أنواع الانظمة القضائية</a:t>
            </a:r>
            <a:endParaRPr lang="en-US" dirty="0"/>
          </a:p>
        </p:txBody>
      </p:sp>
      <p:sp>
        <p:nvSpPr>
          <p:cNvPr id="3" name="Content Placeholder 2">
            <a:extLst>
              <a:ext uri="{FF2B5EF4-FFF2-40B4-BE49-F238E27FC236}">
                <a16:creationId xmlns:a16="http://schemas.microsoft.com/office/drawing/2014/main" id="{5383AF15-1059-E9CE-5D30-7861CA99E172}"/>
              </a:ext>
            </a:extLst>
          </p:cNvPr>
          <p:cNvSpPr>
            <a:spLocks noGrp="1"/>
          </p:cNvSpPr>
          <p:nvPr>
            <p:ph idx="1"/>
          </p:nvPr>
        </p:nvSpPr>
        <p:spPr/>
        <p:txBody>
          <a:bodyPr/>
          <a:lstStyle/>
          <a:p>
            <a:pPr algn="just" rtl="1"/>
            <a:r>
              <a:rPr lang="ar-IQ" b="1" dirty="0">
                <a:solidFill>
                  <a:srgbClr val="111111"/>
                </a:solidFill>
                <a:latin typeface="Roboto" panose="020F0502020204030204" pitchFamily="2" charset="0"/>
              </a:rPr>
              <a:t>ا</a:t>
            </a:r>
            <a:r>
              <a:rPr lang="ar-IQ" b="1" i="0" dirty="0">
                <a:solidFill>
                  <a:srgbClr val="111111"/>
                </a:solidFill>
                <a:effectLst/>
                <a:latin typeface="Roboto" panose="020F0502020204030204" pitchFamily="2" charset="0"/>
              </a:rPr>
              <a:t>لقضاء العادي او القضاء الموحد: </a:t>
            </a:r>
            <a:r>
              <a:rPr lang="ar-IQ" i="0" dirty="0">
                <a:solidFill>
                  <a:srgbClr val="111111"/>
                </a:solidFill>
                <a:effectLst/>
                <a:latin typeface="Roboto" panose="020F0502020204030204" pitchFamily="2" charset="0"/>
              </a:rPr>
              <a:t>لا </a:t>
            </a:r>
            <a:r>
              <a:rPr lang="ku-Arab-IQ" i="0" dirty="0">
                <a:solidFill>
                  <a:srgbClr val="111111"/>
                </a:solidFill>
                <a:effectLst/>
                <a:latin typeface="Roboto" panose="020F0502020204030204" pitchFamily="2" charset="0"/>
              </a:rPr>
              <a:t>يميز بين الأفراد والإدارة فى مراقبة تصرفاتهم ويخضعهم لنظام قضائى</a:t>
            </a:r>
            <a:r>
              <a:rPr lang="ar-IQ" i="0" dirty="0">
                <a:solidFill>
                  <a:srgbClr val="111111"/>
                </a:solidFill>
                <a:effectLst/>
                <a:latin typeface="Roboto" panose="020F0502020204030204" pitchFamily="2" charset="0"/>
              </a:rPr>
              <a:t> واحد.</a:t>
            </a:r>
            <a:endParaRPr lang="ar-IQ" dirty="0">
              <a:solidFill>
                <a:srgbClr val="111111"/>
              </a:solidFill>
              <a:latin typeface="Roboto" panose="020F0502020204030204" pitchFamily="2" charset="0"/>
            </a:endParaRPr>
          </a:p>
          <a:p>
            <a:pPr algn="just" rtl="1"/>
            <a:r>
              <a:rPr lang="ku-Arab-IQ" b="1" i="0" dirty="0">
                <a:solidFill>
                  <a:srgbClr val="111111"/>
                </a:solidFill>
                <a:effectLst/>
                <a:latin typeface="Roboto" panose="020F0502020204030204" pitchFamily="2" charset="0"/>
              </a:rPr>
              <a:t>القضاء المزدوج</a:t>
            </a:r>
            <a:r>
              <a:rPr lang="ar-IQ" b="1" i="0" dirty="0">
                <a:solidFill>
                  <a:srgbClr val="111111"/>
                </a:solidFill>
                <a:effectLst/>
                <a:latin typeface="Roboto" panose="020F0502020204030204" pitchFamily="2" charset="0"/>
              </a:rPr>
              <a:t>:</a:t>
            </a:r>
            <a:r>
              <a:rPr lang="ku-Arab-IQ" b="0" i="0" dirty="0">
                <a:solidFill>
                  <a:srgbClr val="111111"/>
                </a:solidFill>
                <a:effectLst/>
                <a:latin typeface="Roboto" panose="020F0502020204030204" pitchFamily="2" charset="0"/>
              </a:rPr>
              <a:t> يتم فيه التمييز بين منازعات الأفراد ويختص بها القضاء العادى والمنازعات الإدارية وتخضع لقضاء متخصص هو القضاء الإدارى.</a:t>
            </a:r>
            <a:endParaRPr lang="en-US" dirty="0"/>
          </a:p>
        </p:txBody>
      </p:sp>
    </p:spTree>
    <p:extLst>
      <p:ext uri="{BB962C8B-B14F-4D97-AF65-F5344CB8AC3E}">
        <p14:creationId xmlns:p14="http://schemas.microsoft.com/office/powerpoint/2010/main" val="41868053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304800"/>
            <a:ext cx="8686800" cy="6477000"/>
          </a:xfrm>
          <a:prstGeom prst="flowChartAlternateProcess">
            <a:avLst/>
          </a:prstGeom>
          <a:solidFill>
            <a:schemeClr val="accent1">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rPr>
              <a:t>خلاف بين الفقهاء بصدد استقلال القضاء ، حيث ظهرت عدة اراء ، منها : </a:t>
            </a:r>
          </a:p>
          <a:p>
            <a:pPr marL="514350" indent="-514350" algn="just" rtl="1">
              <a:buAutoNum type="arabicPeriod"/>
            </a:pPr>
            <a:r>
              <a:rPr lang="ar-SA" sz="3200" b="1" dirty="0">
                <a:solidFill>
                  <a:schemeClr val="tx1"/>
                </a:solidFill>
              </a:rPr>
              <a:t>رأي يذهب إلى اعتبار </a:t>
            </a:r>
            <a:r>
              <a:rPr lang="ar-SA" sz="3200" b="1" dirty="0">
                <a:solidFill>
                  <a:schemeClr val="tx1"/>
                </a:solidFill>
                <a:highlight>
                  <a:srgbClr val="00FFFF"/>
                </a:highlight>
              </a:rPr>
              <a:t>القضاء</a:t>
            </a:r>
            <a:r>
              <a:rPr lang="ar-SA" sz="3200" b="1" dirty="0">
                <a:solidFill>
                  <a:schemeClr val="tx1"/>
                </a:solidFill>
              </a:rPr>
              <a:t> جزءا من الهيئة التنفيذية، بحجة أن </a:t>
            </a:r>
            <a:r>
              <a:rPr lang="ar-SA" sz="3200" b="1" dirty="0">
                <a:solidFill>
                  <a:schemeClr val="tx1"/>
                </a:solidFill>
                <a:highlight>
                  <a:srgbClr val="00FFFF"/>
                </a:highlight>
              </a:rPr>
              <a:t>المنازعات</a:t>
            </a:r>
            <a:r>
              <a:rPr lang="ar-SA" sz="4000" dirty="0">
                <a:solidFill>
                  <a:schemeClr val="tx1"/>
                </a:solidFill>
              </a:rPr>
              <a:t> </a:t>
            </a:r>
            <a:r>
              <a:rPr lang="ar-SA" sz="3200" b="1" dirty="0">
                <a:solidFill>
                  <a:schemeClr val="tx1"/>
                </a:solidFill>
              </a:rPr>
              <a:t>القضائية </a:t>
            </a:r>
            <a:r>
              <a:rPr lang="ar-SA" sz="3200" b="1" dirty="0">
                <a:solidFill>
                  <a:schemeClr val="tx1"/>
                </a:solidFill>
                <a:highlight>
                  <a:srgbClr val="00FFFF"/>
                </a:highlight>
              </a:rPr>
              <a:t>ليست الا عقبات تقوم في سبيل تنفيذ القانون،</a:t>
            </a:r>
            <a:r>
              <a:rPr lang="ar-SA" sz="3200" b="1" dirty="0">
                <a:solidFill>
                  <a:schemeClr val="tx1"/>
                </a:solidFill>
              </a:rPr>
              <a:t> وبذلك فان عمل</a:t>
            </a:r>
            <a:r>
              <a:rPr lang="ar-SA" sz="4000" dirty="0">
                <a:solidFill>
                  <a:schemeClr val="tx1"/>
                </a:solidFill>
              </a:rPr>
              <a:t> </a:t>
            </a:r>
            <a:r>
              <a:rPr lang="ar-SA" sz="3200" b="1" dirty="0">
                <a:solidFill>
                  <a:schemeClr val="tx1"/>
                </a:solidFill>
              </a:rPr>
              <a:t>الهيئة </a:t>
            </a:r>
            <a:r>
              <a:rPr lang="ar-SA" sz="3200" b="1" dirty="0">
                <a:solidFill>
                  <a:schemeClr val="tx1"/>
                </a:solidFill>
                <a:highlight>
                  <a:srgbClr val="00FFFF"/>
                </a:highlight>
              </a:rPr>
              <a:t>القضائية</a:t>
            </a:r>
            <a:r>
              <a:rPr lang="ar-SA" sz="3200" b="1" dirty="0">
                <a:solidFill>
                  <a:schemeClr val="tx1"/>
                </a:solidFill>
              </a:rPr>
              <a:t> هو من جنس عمل الهيئة التنفيذية.</a:t>
            </a:r>
          </a:p>
          <a:p>
            <a:pPr marL="514350" indent="-514350" algn="just" rtl="1">
              <a:buAutoNum type="arabicPeriod"/>
            </a:pPr>
            <a:endParaRPr lang="ar-SA" sz="3200" b="1" dirty="0">
              <a:solidFill>
                <a:schemeClr val="tx1"/>
              </a:solidFill>
            </a:endParaRPr>
          </a:p>
          <a:p>
            <a:pPr marL="514350" indent="-514350" algn="just" rtl="1">
              <a:buAutoNum type="arabicPeriod"/>
            </a:pPr>
            <a:r>
              <a:rPr lang="ar-SA" sz="3200" b="1" dirty="0">
                <a:solidFill>
                  <a:schemeClr val="tx1"/>
                </a:solidFill>
              </a:rPr>
              <a:t>هناك رأيا آخر </a:t>
            </a:r>
            <a:r>
              <a:rPr lang="ar-IQ" sz="3200" b="1" dirty="0">
                <a:solidFill>
                  <a:schemeClr val="tx1"/>
                </a:solidFill>
              </a:rPr>
              <a:t>ي</a:t>
            </a:r>
            <a:r>
              <a:rPr lang="ar-SA" sz="3200" b="1" dirty="0">
                <a:solidFill>
                  <a:schemeClr val="tx1"/>
                </a:solidFill>
              </a:rPr>
              <a:t>ذهب إلى اعتبار القضاة </a:t>
            </a:r>
            <a:r>
              <a:rPr lang="ar-SA" sz="3200" b="1" dirty="0">
                <a:solidFill>
                  <a:schemeClr val="tx1"/>
                </a:solidFill>
                <a:highlight>
                  <a:srgbClr val="00FFFF"/>
                </a:highlight>
              </a:rPr>
              <a:t>هيئة ثالثة مستقلة</a:t>
            </a:r>
            <a:endParaRPr lang="ar-SA" sz="4000" dirty="0">
              <a:solidFill>
                <a:schemeClr val="tx1"/>
              </a:solidFill>
            </a:endParaRPr>
          </a:p>
        </p:txBody>
      </p:sp>
    </p:spTree>
    <p:extLst>
      <p:ext uri="{BB962C8B-B14F-4D97-AF65-F5344CB8AC3E}">
        <p14:creationId xmlns:p14="http://schemas.microsoft.com/office/powerpoint/2010/main" val="144074688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400"/>
            <a:ext cx="8763000" cy="6629400"/>
          </a:xfrm>
          <a:prstGeom prst="flowChartAlternateProcess">
            <a:avLst/>
          </a:prstGeom>
          <a:solidFill>
            <a:schemeClr val="tx2">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highlight>
                  <a:srgbClr val="00FFFF"/>
                </a:highlight>
              </a:rPr>
              <a:t>طرق اختيار القضاة</a:t>
            </a:r>
          </a:p>
          <a:p>
            <a:pPr algn="just" rtl="1"/>
            <a:r>
              <a:rPr lang="ar-SA" sz="3200" b="1" dirty="0">
                <a:solidFill>
                  <a:schemeClr val="tx1"/>
                </a:solidFill>
                <a:highlight>
                  <a:srgbClr val="00FFFF"/>
                </a:highlight>
              </a:rPr>
              <a:t>اولا : طريقة التعيين :</a:t>
            </a:r>
            <a:endParaRPr lang="ar-SA" sz="4000" dirty="0">
              <a:solidFill>
                <a:schemeClr val="tx1"/>
              </a:solidFill>
              <a:highlight>
                <a:srgbClr val="00FFFF"/>
              </a:highlight>
            </a:endParaRPr>
          </a:p>
          <a:p>
            <a:pPr algn="just" rtl="1"/>
            <a:r>
              <a:rPr lang="ar-SA" sz="3200" b="1" dirty="0">
                <a:solidFill>
                  <a:schemeClr val="tx1"/>
                </a:solidFill>
              </a:rPr>
              <a:t>تختلف الدول في اسلوب </a:t>
            </a:r>
            <a:r>
              <a:rPr lang="ar-SA" sz="3200" b="1" dirty="0">
                <a:solidFill>
                  <a:schemeClr val="tx1"/>
                </a:solidFill>
                <a:highlight>
                  <a:srgbClr val="00FFFF"/>
                </a:highlight>
              </a:rPr>
              <a:t>التعيين لاستقلال القضاء</a:t>
            </a:r>
            <a:r>
              <a:rPr lang="ar-SA" sz="3200" b="1" dirty="0">
                <a:solidFill>
                  <a:schemeClr val="tx1"/>
                </a:solidFill>
              </a:rPr>
              <a:t>. فبعضها يرى آن انتخاب القضاة من قبل </a:t>
            </a:r>
            <a:r>
              <a:rPr lang="ar-SA" sz="3200" b="1" dirty="0">
                <a:solidFill>
                  <a:schemeClr val="tx1"/>
                </a:solidFill>
                <a:highlight>
                  <a:srgbClr val="00FFFF"/>
                </a:highlight>
              </a:rPr>
              <a:t>الشعب السياسي</a:t>
            </a:r>
            <a:r>
              <a:rPr lang="ar-SA" sz="3200" b="1" dirty="0">
                <a:solidFill>
                  <a:schemeClr val="tx1"/>
                </a:solidFill>
              </a:rPr>
              <a:t>، ولكن يؤخذ على هذه الطريقة انها تؤدي إلى </a:t>
            </a:r>
            <a:r>
              <a:rPr lang="ar-SA" sz="3200" b="1" dirty="0">
                <a:solidFill>
                  <a:schemeClr val="tx1"/>
                </a:solidFill>
                <a:highlight>
                  <a:srgbClr val="00FFFF"/>
                </a:highlight>
              </a:rPr>
              <a:t>تدخل القضاة إلى الأحزاب السياسية</a:t>
            </a:r>
            <a:r>
              <a:rPr lang="ar-SA" sz="3200" b="1" dirty="0">
                <a:solidFill>
                  <a:schemeClr val="tx1"/>
                </a:solidFill>
              </a:rPr>
              <a:t>، كما أن هذه الطريقة تؤدي إلى </a:t>
            </a:r>
            <a:r>
              <a:rPr lang="ar-SA" sz="3200" b="1" dirty="0">
                <a:solidFill>
                  <a:schemeClr val="tx1"/>
                </a:solidFill>
                <a:highlight>
                  <a:srgbClr val="00FFFF"/>
                </a:highlight>
              </a:rPr>
              <a:t>عدم تقدير الناخبين المؤهلات </a:t>
            </a:r>
            <a:r>
              <a:rPr lang="ar-SA" sz="3200" b="1" dirty="0">
                <a:solidFill>
                  <a:schemeClr val="tx1"/>
                </a:solidFill>
              </a:rPr>
              <a:t>والمزايا التي يتطلب توافرها في القضاة .</a:t>
            </a:r>
            <a:endParaRPr lang="ar-SA" sz="3200" b="1" dirty="0">
              <a:solidFill>
                <a:schemeClr val="tx1"/>
              </a:solidFill>
              <a:highlight>
                <a:srgbClr val="00FFFF"/>
              </a:highlight>
            </a:endParaRPr>
          </a:p>
        </p:txBody>
      </p:sp>
    </p:spTree>
    <p:extLst>
      <p:ext uri="{BB962C8B-B14F-4D97-AF65-F5344CB8AC3E}">
        <p14:creationId xmlns:p14="http://schemas.microsoft.com/office/powerpoint/2010/main" val="116428312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المتفق عليها:</a:t>
            </a:r>
            <a:endParaRPr lang="ar-IQ" sz="4000" dirty="0">
              <a:ln w="0"/>
              <a:solidFill>
                <a:schemeClr val="tx1"/>
              </a:solidFill>
              <a:effectLst>
                <a:outerShdw blurRad="38100" dist="19050" dir="2700000" algn="tl" rotWithShape="0">
                  <a:schemeClr val="dk1">
                    <a:alpha val="40000"/>
                  </a:schemeClr>
                </a:outerShdw>
              </a:effectLst>
              <a:cs typeface="Ali-A-Sahifa Bold" pitchFamily="2" charset="-78"/>
            </a:endParaRP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إرجاع نشأة الدولة إلى فكرة العقد الإجتماعي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طيَراندنةوةى سةرهةلَدانى دةولَةت بؤ بيرؤكةى طريَبةستى كؤمةلاَيةتى .</a:t>
            </a: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الأفراد انتقلوا من الحياة القديمة الى حياة الجماعة السياسية المنظمة بموجب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ذياني كؤنى خؤيان طواستةوة بؤ ذيانى نيَو كؤمةلَى سياسى ريَكخراو بة ثيَى طريَبةست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400"/>
            <a:ext cx="8839200" cy="65532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600" b="1" dirty="0">
                <a:solidFill>
                  <a:schemeClr val="tx1"/>
                </a:solidFill>
                <a:highlight>
                  <a:srgbClr val="FFFF00"/>
                </a:highlight>
              </a:rPr>
              <a:t>ثانيا: اختيار القضاة بواسطة الهيئة التنفيذية</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أن القانون هو الذي يحدد الطرق </a:t>
            </a:r>
            <a:r>
              <a:rPr lang="ar-SA" sz="3600" b="1" dirty="0">
                <a:solidFill>
                  <a:schemeClr val="tx1"/>
                </a:solidFill>
                <a:highlight>
                  <a:srgbClr val="FFFF00"/>
                </a:highlight>
              </a:rPr>
              <a:t>التي</a:t>
            </a:r>
            <a:r>
              <a:rPr lang="ar-SA" sz="3600" b="1" dirty="0">
                <a:solidFill>
                  <a:schemeClr val="tx1"/>
                </a:solidFill>
              </a:rPr>
              <a:t> يتم تعين القضاة بها، ولكن يؤخذ على </a:t>
            </a:r>
            <a:r>
              <a:rPr lang="ar-SA" sz="3600" b="1" dirty="0">
                <a:solidFill>
                  <a:schemeClr val="tx1"/>
                </a:solidFill>
                <a:highlight>
                  <a:srgbClr val="FFFF00"/>
                </a:highlight>
              </a:rPr>
              <a:t>هذه الطريقة بأن الهيئة التنفيذية تؤثر على القضاة بصورة مباشرة أو غير مباشرة</a:t>
            </a:r>
            <a:r>
              <a:rPr lang="ar-IQ" sz="3600" b="1" dirty="0">
                <a:solidFill>
                  <a:schemeClr val="tx1"/>
                </a:solidFill>
                <a:highlight>
                  <a:srgbClr val="FFFF00"/>
                </a:highlight>
              </a:rPr>
              <a:t>.</a:t>
            </a:r>
            <a:endParaRPr lang="ar-SA" sz="3600" b="1" dirty="0">
              <a:solidFill>
                <a:schemeClr val="tx1"/>
              </a:solidFill>
              <a:highlight>
                <a:srgbClr val="FFFF00"/>
              </a:highlight>
            </a:endParaRPr>
          </a:p>
        </p:txBody>
      </p:sp>
    </p:spTree>
    <p:extLst>
      <p:ext uri="{BB962C8B-B14F-4D97-AF65-F5344CB8AC3E}">
        <p14:creationId xmlns:p14="http://schemas.microsoft.com/office/powerpoint/2010/main" val="9279633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399"/>
            <a:ext cx="8839200" cy="6553201"/>
          </a:xfrm>
          <a:prstGeom prst="flowChartAlternateProcess">
            <a:avLst/>
          </a:prstGeom>
          <a:solidFill>
            <a:schemeClr val="accent3">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500" b="1" dirty="0">
                <a:solidFill>
                  <a:schemeClr val="tx1"/>
                </a:solidFill>
                <a:highlight>
                  <a:srgbClr val="00FFFF"/>
                </a:highlight>
              </a:rPr>
              <a:t>ثالثا:  </a:t>
            </a:r>
            <a:r>
              <a:rPr lang="ar-SA" sz="2800" b="1" dirty="0">
                <a:solidFill>
                  <a:schemeClr val="tx1"/>
                </a:solidFill>
                <a:highlight>
                  <a:srgbClr val="00FFFF"/>
                </a:highlight>
              </a:rPr>
              <a:t>اختيار </a:t>
            </a:r>
            <a:r>
              <a:rPr lang="ar-SA" sz="3600" b="1" dirty="0">
                <a:solidFill>
                  <a:schemeClr val="tx1"/>
                </a:solidFill>
                <a:highlight>
                  <a:srgbClr val="00FFFF"/>
                </a:highlight>
              </a:rPr>
              <a:t>القضاة عن طريق الهيئة التشريعية </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هذه الطريقة تؤدي إلى تغلغل الاعتبارات الحزبية إلى القضاء الذي يفترض فيه الحي</a:t>
            </a:r>
            <a:r>
              <a:rPr lang="ar-IQ" sz="3600" b="1" dirty="0">
                <a:solidFill>
                  <a:schemeClr val="tx1"/>
                </a:solidFill>
              </a:rPr>
              <a:t>ا</a:t>
            </a:r>
            <a:r>
              <a:rPr lang="ar-SA" sz="3600" b="1" dirty="0">
                <a:solidFill>
                  <a:schemeClr val="tx1"/>
                </a:solidFill>
              </a:rPr>
              <a:t>د</a:t>
            </a:r>
            <a:r>
              <a:rPr lang="ar-IQ" sz="3600" b="1" dirty="0">
                <a:solidFill>
                  <a:schemeClr val="tx1"/>
                </a:solidFill>
              </a:rPr>
              <a:t>.</a:t>
            </a:r>
            <a:endParaRPr lang="ar-SA" sz="3600" dirty="0">
              <a:solidFill>
                <a:schemeClr val="tx1"/>
              </a:solidFill>
            </a:endParaRPr>
          </a:p>
          <a:p>
            <a:pPr algn="just" rtl="1"/>
            <a:r>
              <a:rPr lang="ar-SA" sz="3600" dirty="0">
                <a:solidFill>
                  <a:schemeClr val="tx1"/>
                </a:solidFill>
              </a:rPr>
              <a:t>ومثل هذا ما جاء في الدستور السوفيتي لسنة ۱۹۷۷ حيث جاء في (م۱</a:t>
            </a:r>
            <a:r>
              <a:rPr lang="ku-Arab-IQ" sz="3600" dirty="0">
                <a:solidFill>
                  <a:schemeClr val="tx1"/>
                </a:solidFill>
              </a:rPr>
              <a:t>٥٢</a:t>
            </a:r>
            <a:r>
              <a:rPr lang="ar-SA" sz="3600" dirty="0">
                <a:solidFill>
                  <a:schemeClr val="tx1"/>
                </a:solidFill>
              </a:rPr>
              <a:t>) بأنه "... تنتخب المحاكم الأعلى من قبل </a:t>
            </a:r>
            <a:r>
              <a:rPr lang="ar-SA" sz="3600" dirty="0">
                <a:solidFill>
                  <a:schemeClr val="tx1"/>
                </a:solidFill>
                <a:highlight>
                  <a:srgbClr val="00FFFF"/>
                </a:highlight>
              </a:rPr>
              <a:t>سوفيتيات نواب الشعب المعنية المدة خمس سنوات </a:t>
            </a:r>
            <a:r>
              <a:rPr lang="ar-SA" sz="3600" dirty="0">
                <a:solidFill>
                  <a:schemeClr val="tx1"/>
                </a:solidFill>
              </a:rPr>
              <a:t>.. ومثل هذا ما</a:t>
            </a:r>
            <a:r>
              <a:rPr lang="ku-Arab-IQ" sz="3600" dirty="0">
                <a:solidFill>
                  <a:schemeClr val="tx1"/>
                </a:solidFill>
              </a:rPr>
              <a:t> </a:t>
            </a:r>
            <a:r>
              <a:rPr lang="ar-SA" sz="3600" dirty="0">
                <a:solidFill>
                  <a:schemeClr val="tx1"/>
                </a:solidFill>
              </a:rPr>
              <a:t>اخذ</a:t>
            </a:r>
            <a:r>
              <a:rPr lang="ku-Arab-IQ" sz="3600" dirty="0">
                <a:solidFill>
                  <a:schemeClr val="tx1"/>
                </a:solidFill>
              </a:rPr>
              <a:t> </a:t>
            </a:r>
            <a:r>
              <a:rPr lang="ar-SA" sz="3600" dirty="0">
                <a:solidFill>
                  <a:schemeClr val="tx1"/>
                </a:solidFill>
              </a:rPr>
              <a:t>به الدستور الفرنسي لسنة </a:t>
            </a:r>
            <a:r>
              <a:rPr lang="ku-Arab-IQ" sz="3600" dirty="0">
                <a:solidFill>
                  <a:schemeClr val="tx1"/>
                </a:solidFill>
              </a:rPr>
              <a:t>١٩٥٨</a:t>
            </a:r>
            <a:r>
              <a:rPr lang="ar-SA" sz="3600" dirty="0">
                <a:solidFill>
                  <a:schemeClr val="tx1"/>
                </a:solidFill>
              </a:rPr>
              <a:t> حيث</a:t>
            </a:r>
            <a:r>
              <a:rPr lang="ku-Arab-IQ" sz="3600" dirty="0">
                <a:solidFill>
                  <a:schemeClr val="tx1"/>
                </a:solidFill>
              </a:rPr>
              <a:t> </a:t>
            </a:r>
            <a:r>
              <a:rPr lang="ar-SA" sz="3600" b="1" dirty="0">
                <a:solidFill>
                  <a:schemeClr val="tx1"/>
                </a:solidFill>
              </a:rPr>
              <a:t>جاء في (م۱۷) بأنه "تنشأ </a:t>
            </a:r>
            <a:r>
              <a:rPr lang="ar-SA" sz="3600" dirty="0">
                <a:solidFill>
                  <a:schemeClr val="tx1"/>
                </a:solidFill>
                <a:highlight>
                  <a:srgbClr val="00FFFF"/>
                </a:highlight>
              </a:rPr>
              <a:t>محكمة</a:t>
            </a:r>
            <a:r>
              <a:rPr lang="ar-SA" sz="3600" b="1" dirty="0">
                <a:solidFill>
                  <a:schemeClr val="tx1"/>
                </a:solidFill>
              </a:rPr>
              <a:t> قضائية عليا</a:t>
            </a:r>
            <a:r>
              <a:rPr lang="ku-Arab-IQ" sz="3600" b="1" dirty="0">
                <a:solidFill>
                  <a:schemeClr val="tx1"/>
                </a:solidFill>
              </a:rPr>
              <a:t>".</a:t>
            </a:r>
            <a:endParaRPr lang="ar-SA" sz="3600" dirty="0">
              <a:solidFill>
                <a:schemeClr val="tx1"/>
              </a:solidFill>
            </a:endParaRPr>
          </a:p>
        </p:txBody>
      </p:sp>
    </p:spTree>
    <p:extLst>
      <p:ext uri="{BB962C8B-B14F-4D97-AF65-F5344CB8AC3E}">
        <p14:creationId xmlns:p14="http://schemas.microsoft.com/office/powerpoint/2010/main" val="56990437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189038"/>
          </a:xfrm>
        </p:spPr>
        <p:txBody>
          <a:bodyPr>
            <a:normAutofit fontScale="90000"/>
          </a:bodyPr>
          <a:lstStyle/>
          <a:p>
            <a:r>
              <a:rPr lang="ar-IQ" dirty="0">
                <a:solidFill>
                  <a:schemeClr val="tx1"/>
                </a:solidFill>
              </a:rPr>
              <a:t>وسائل إسناد (تولي) السلطة </a:t>
            </a:r>
            <a:br>
              <a:rPr lang="ar-IQ" dirty="0">
                <a:solidFill>
                  <a:schemeClr val="tx1"/>
                </a:solidFill>
              </a:rPr>
            </a:br>
            <a:r>
              <a:rPr lang="ar-IQ" b="1" dirty="0" err="1">
                <a:solidFill>
                  <a:schemeClr val="tx1"/>
                </a:solidFill>
                <a:cs typeface="Ali_K_Samik" pitchFamily="2" charset="-78"/>
              </a:rPr>
              <a:t>ئامرازةكاني</a:t>
            </a:r>
            <a:r>
              <a:rPr lang="ar-IQ" b="1" dirty="0">
                <a:solidFill>
                  <a:schemeClr val="tx1"/>
                </a:solidFill>
                <a:cs typeface="Ali_K_Samik" pitchFamily="2" charset="-78"/>
              </a:rPr>
              <a:t> بةدةستطرتني دةسةلاَت</a:t>
            </a:r>
          </a:p>
        </p:txBody>
      </p:sp>
      <p:sp>
        <p:nvSpPr>
          <p:cNvPr id="3" name="Content Placeholder 2"/>
          <p:cNvSpPr>
            <a:spLocks noGrp="1"/>
          </p:cNvSpPr>
          <p:nvPr>
            <p:ph sz="quarter" idx="1"/>
          </p:nvPr>
        </p:nvSpPr>
        <p:spPr/>
        <p:txBody>
          <a:bodyPr>
            <a:normAutofit fontScale="92500" lnSpcReduction="20000"/>
          </a:bodyPr>
          <a:lstStyle/>
          <a:p>
            <a:pPr algn="just" rtl="1"/>
            <a:r>
              <a:rPr lang="ar-IQ" b="1" dirty="0"/>
              <a:t>وسائل اسناد </a:t>
            </a:r>
            <a:r>
              <a:rPr lang="ar-IQ" b="1"/>
              <a:t>( تولي </a:t>
            </a:r>
            <a:r>
              <a:rPr lang="ar-IQ" b="1" dirty="0"/>
              <a:t>) السلطة : </a:t>
            </a:r>
            <a:endParaRPr lang="en-US" b="1" dirty="0"/>
          </a:p>
          <a:p>
            <a:pPr algn="just" rtl="1">
              <a:buNone/>
            </a:pPr>
            <a:r>
              <a:rPr lang="ar-IQ" dirty="0"/>
              <a:t>   اختلفت الدول في الطرق التي تؤول السلطة من خلالها الى الحكام , فقد يصل الحاكم الى السلطة في بعض الدول عن طريق الوراثة , ويتولَى حكام آخرون في دول أخرى عن طريق القوة والعنف , وتكون تداول السلطة في دول أخرى بواسطة الانتخابات . </a:t>
            </a:r>
          </a:p>
          <a:p>
            <a:pPr algn="just" rtl="1"/>
            <a:r>
              <a:rPr lang="ar-IQ" b="1" u="sng" dirty="0">
                <a:cs typeface="Ali_K_Samik" pitchFamily="2" charset="-78"/>
              </a:rPr>
              <a:t>ئامرازةكاني بةدةستطرتني دةسةلاَت :</a:t>
            </a:r>
            <a:endParaRPr lang="en-US" b="1" dirty="0">
              <a:cs typeface="Ali_K_Samik" pitchFamily="2" charset="-78"/>
            </a:endParaRPr>
          </a:p>
          <a:p>
            <a:pPr algn="just" rtl="1">
              <a:buNone/>
            </a:pPr>
            <a:r>
              <a:rPr lang="ar-IQ" dirty="0">
                <a:cs typeface="Ali_K_Samik" pitchFamily="2" charset="-78"/>
              </a:rPr>
              <a:t>   دةولَةتان جياوازن لةو ريَطايانةى ديطرنة بةر بؤ بةدةستطرتني دةسةلاَت و طواستنةوةى بؤ دةسةلاَتداراني ثاش خؤيان , هةنديَكيان لة ريَطاي بؤماوةيي و هةنديَكيان لة ريَطاي هيَز و توند و تيذي , وة هةنديَ دةولةَتي تر لة ريَطاي هةلَبذاردنةوة دةبيَت .</a:t>
            </a:r>
            <a:endParaRPr lang="en-US" dirty="0">
              <a:cs typeface="Ali_K_Samik" pitchFamily="2" charset="-78"/>
            </a:endParaRPr>
          </a:p>
          <a:p>
            <a:pPr algn="just" rtl="1">
              <a:buNone/>
            </a:pPr>
            <a:endParaRPr lang="en-US" dirty="0"/>
          </a:p>
          <a:p>
            <a:pPr algn="just" rtl="1"/>
            <a:endParaRPr lang="ar-IQ"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u="sng" dirty="0"/>
              <a:t>أولاً / الوراثة </a:t>
            </a:r>
            <a:r>
              <a:rPr lang="ar-IQ" b="1" dirty="0"/>
              <a:t>:</a:t>
            </a:r>
            <a:r>
              <a:rPr lang="ar-IQ" dirty="0"/>
              <a:t>  يعد اسلوب الوراثة من أقدم الوسائل لانتقال السلطة واكثرها انتشاراً في الماضي , وهذه الطريقة مأخوذة من فكرة انتقال الأموال من السلف الى الخلف , أي أنّ السلطة تورث كما تورث الذمّة المالية . ولكن الدول التي أخذت بهذه الطريقة اختلفو في تحديد الشخص الذي سيخلف الحاكم , فمنها حددت الذكور دون الإناث , ومنها حصرت حق الوراثة بالأبن الأكبر للحاكم دون غيره من الأبناء , ومنها تقوم على وراثة الحكم لعائلة معينة .</a:t>
            </a:r>
          </a:p>
          <a:p>
            <a:pPr algn="just" rtl="1"/>
            <a:r>
              <a:rPr lang="ar-IQ" u="sng" dirty="0">
                <a:cs typeface="Ali_K_Samik" pitchFamily="2" charset="-78"/>
              </a:rPr>
              <a:t>يةكةم  / بؤماوةيي : </a:t>
            </a:r>
          </a:p>
          <a:p>
            <a:pPr algn="just" rtl="1">
              <a:buNone/>
            </a:pPr>
            <a:r>
              <a:rPr lang="ar-IQ" dirty="0">
                <a:cs typeface="Ali_K_Samik" pitchFamily="2" charset="-78"/>
              </a:rPr>
              <a:t>    ئةم شيَوازة لة كؤنترين شيَوازةكاني بةدةستطرتني دةسةلاَت هةذمار دةكريَت , وة ئةم ريَطاية وةرطسيراوة لة بيرؤكةى طواستنةوة و بؤماوةيي دارايي لة ثيَشووان بؤ ثاش خؤيان , واتة دةسةلاَت دةطوازريَتةوة وةك ضؤن دارايي دةطوازريَتةوة .</a:t>
            </a:r>
          </a:p>
          <a:p>
            <a:pPr algn="just" rtl="1">
              <a:buNone/>
            </a:pPr>
            <a:r>
              <a:rPr lang="ar-IQ" dirty="0">
                <a:cs typeface="Ali_K_Samik" pitchFamily="2" charset="-78"/>
              </a:rPr>
              <a:t>   بةلاَم دةولَةتان جياوازييان هةية لةوةى كة كةسي وةرطري دةسةلاَت لة بؤماوةيي كيَ دياريدةكريَت , هةنديَكيان هةية تةنها ثياوةكان دياري دةكةن و هةنديَكيان تةنها كوري طةورةو وة هةنديَك بؤ برا و هةنديَك بؤ تةواوي خيَزان </a:t>
            </a:r>
            <a:endParaRPr lang="en-US" dirty="0">
              <a:cs typeface="Ali_K_Samik" pitchFamily="2" charset="-78"/>
            </a:endParaRPr>
          </a:p>
          <a:p>
            <a:pPr algn="just" rtl="1"/>
            <a:endParaRPr lang="ar-IQ"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0"/>
            <a:ext cx="8229600" cy="4525963"/>
          </a:xfrm>
        </p:spPr>
        <p:txBody>
          <a:bodyPr>
            <a:normAutofit fontScale="85000" lnSpcReduction="10000"/>
          </a:bodyPr>
          <a:lstStyle/>
          <a:p>
            <a:pPr algn="just" rtl="1"/>
            <a:r>
              <a:rPr lang="ar-IQ" dirty="0"/>
              <a:t>وهذا الاسلوب في انحسار مستمر نتيجة تبني نظم سياسية اخرى كنظام الجمهوري , وفي الوقت الحاضر الدول التي تأخذ بطريقة الوراثة لتولّي السلطة , إمّا الحاكم فيها ذات سلطة اسمية وتشريفية كالملك في بريطانيا وغيرها من الدول  الاوروبية ذات النظام الملكي , وإمّا ذات سلطة فعلية كالدول العربية  (المملكة السعودية العربية , المملكة الهاشمية الاردنية ).</a:t>
            </a:r>
            <a:endParaRPr lang="en-US" dirty="0"/>
          </a:p>
          <a:p>
            <a:pPr algn="just" rtl="1"/>
            <a:r>
              <a:rPr lang="ar-IQ" dirty="0">
                <a:cs typeface="Ali_K_Samik" pitchFamily="2" charset="-78"/>
              </a:rPr>
              <a:t> وةئةم شيَوازة لة كةمبوونةوةى بةردةوامة بة هؤي وةرطرتن و ثةيرةو كردني سيستةمي تر وةك كؤمارى , وة لة حالَةتي ئيَستادا ةو دةولَةتانةى كة بؤ بؤماوةيي دةسلاَت دةطوزنةوة دةسةلاَتدار تةنها تةشريفي و رةمزيية وةك ثاشا لة برتانياو دةولَةتة ئةوروثيةكاني تر , وة يان دةسةلاَتدار تةواوي بةريَوةبردني دةولةَتي لة ئةستؤداية وةك ثاشاكاني ولاَتة عةرةبيةكاني ( سعودية و أردن)</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u="sng" dirty="0"/>
              <a:t>ثانياً / القوة : </a:t>
            </a:r>
            <a:r>
              <a:rPr lang="ar-IQ" dirty="0"/>
              <a:t>تكون هذه الطريقة باستخدم القوة والعنف من قبل بعض الأفراد أو الجماعات للاستيلاء على السلطة , ولهذا يعد اسلوباً مخالفاً للقانون ومتنافياً مع مبدأ الشرعية والقواعد الدستورية , ويتمثل اسلوب القوة إمّا بالقوة أو بالأنقلاب. مع أنّ بعض الفقه يميز بين الانقلاب والثورة , بحيث يعتمد على مشاركة الشعب في استخدام القوة ومصدرها أي إذا كان الشعب مصدر القوة فهذا ثورة وإذا كان مصدر القوة هيئة حاكمة بعيدة عن الشعب فهي انقلاب . ولهذا أضفى بعض الفقه الشرعية على الثورة دون الانقلاب .</a:t>
            </a:r>
            <a:endParaRPr lang="en-US" dirty="0"/>
          </a:p>
          <a:p>
            <a:pPr algn="just" rtl="1">
              <a:buNone/>
            </a:pPr>
            <a:r>
              <a:rPr lang="ar-IQ" dirty="0"/>
              <a:t>  والعراق مثال بارز لاستيلاء السلطة عن طريق القوة . </a:t>
            </a:r>
          </a:p>
          <a:p>
            <a:pPr algn="just" rtl="1"/>
            <a:endParaRPr lang="ar-IQ"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a:bodyPr>
          <a:lstStyle/>
          <a:p>
            <a:pPr algn="just" rtl="1">
              <a:buNone/>
            </a:pPr>
            <a:r>
              <a:rPr lang="ar-IQ" u="sng" dirty="0">
                <a:cs typeface="Ali_K_Samik" pitchFamily="2" charset="-78"/>
              </a:rPr>
              <a:t>دووةم / هيَز : </a:t>
            </a:r>
          </a:p>
          <a:p>
            <a:pPr algn="just" rtl="1">
              <a:buNone/>
            </a:pPr>
            <a:r>
              <a:rPr lang="ar-IQ" dirty="0">
                <a:cs typeface="Ali_K_Samik" pitchFamily="2" charset="-78"/>
              </a:rPr>
              <a:t>    بةكارهيَناني هيَز لة لايةن كؤمةلَة تاكيَك يان لايةنيَك بؤ بةدةستهيَناني دةسةلاَت , هةربؤية ئةم شيَوازة بة شيَوازيَكي دذ بةياسا و سةرثيَضيكارى ثرةنسيثي شةرعيةت و ريَسا دةستوييةكان هةذمار دةكريَت , وة بةكارهيَناني هيَز يان بة شؤرش ناودةبريَت يان كودةتا , بؤية ياساناسان جياوازي دةكةن لة نيَوانياندا بة شيَوةيةك كة ئةطةر هيَز سةرضاوةكةى طةل بيَت ئةوا بة شؤرش هةذمار دةكريَت و ئةطةر طةل سةرضاوةى هيَز نةبيَت ئةوا كودةتاية, لةبةر ئةو هؤكارةش هةنديَك ياساناس شةرعيةت دةدةنة ثالَ شؤرش نةك كودةتا</a:t>
            </a:r>
            <a:endParaRPr lang="en-US" dirty="0">
              <a:cs typeface="Ali_K_Samik" pitchFamily="2" charset="-78"/>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ثالثاً / الانتخابات :  </a:t>
            </a:r>
            <a:r>
              <a:rPr lang="ar-IQ" dirty="0"/>
              <a:t>هي الوسيلة التي يتم من خلالها اختيار الشعب للأفراد الذين يباشرون السلطة باسمه ونيابةً عنه , وهناك تلازم بين الديمقراطية والانتخابات بحيث لا يضفى سمة الديمقراطية على النظام السياسي الذي لا يعتمد على الانتخابات لتولّي السلطة في الدولة .</a:t>
            </a:r>
            <a:endParaRPr lang="en-US" dirty="0"/>
          </a:p>
          <a:p>
            <a:pPr algn="just" rtl="1"/>
            <a:r>
              <a:rPr lang="ar-IQ" b="1" u="sng" dirty="0">
                <a:cs typeface="Ali_K_Samik" pitchFamily="2" charset="-78"/>
              </a:rPr>
              <a:t>سيَيةم / هةلَبذاردن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   بريتيية لةو ئامرازةى كة لة ريَطاي ئةوةوة تاكةكاني طةل هةلَدةستن بة دياريكردني ئةو كةسانةى كة ثيادةى دةسةلاَت دةكةن بةناوي ئةوان وةك نويَنةرى طةل , وة هاوبةندييةك هةية لة نيَوان ديموكراتيةت و هةلَبذاردن بةشيَوةيةك كة ناكريَت سيفةتي ديموكراتيةت ببةخشريَت بة سيستةميَكي سياسي ئةطةر ثشت نةبةستيَت بة هةلَبذاردن بؤ بةدةستطرتني دةسةلاَت .</a:t>
            </a:r>
            <a:endParaRPr lang="en-US" dirty="0">
              <a:cs typeface="Ali_K_Samik" pitchFamily="2" charset="-78"/>
            </a:endParaRPr>
          </a:p>
          <a:p>
            <a:pPr algn="just" rtl="1"/>
            <a:endParaRPr lang="ar-IQ" dirty="0"/>
          </a:p>
        </p:txBody>
      </p:sp>
      <p:pic>
        <p:nvPicPr>
          <p:cNvPr id="4" name="Picture 3" descr="Recovered_JPEG_733.jpg"/>
          <p:cNvPicPr>
            <a:picLocks noChangeAspect="1"/>
          </p:cNvPicPr>
          <p:nvPr/>
        </p:nvPicPr>
        <p:blipFill>
          <a:blip r:embed="rId2"/>
          <a:stretch>
            <a:fillRect/>
          </a:stretch>
        </p:blipFill>
        <p:spPr>
          <a:xfrm>
            <a:off x="0" y="5622925"/>
            <a:ext cx="1924050" cy="1371600"/>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المختلف عليها: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جياوازييةكان</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بارودؤخى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ثيَش</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طريَبةست</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أطراف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لايةنةكانى طريَبةست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النتائج المترتبة على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دةرئةنجامى طريَبةست</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solidFill>
                <a:schemeClr val="tx1"/>
              </a:solidFill>
            </a:endParaRPr>
          </a:p>
        </p:txBody>
      </p:sp>
      <p:sp>
        <p:nvSpPr>
          <p:cNvPr id="3" name="Content Placeholder 2"/>
          <p:cNvSpPr>
            <a:spLocks noGrp="1"/>
          </p:cNvSpPr>
          <p:nvPr>
            <p:ph sz="quarter" idx="1"/>
          </p:nvPr>
        </p:nvSpPr>
        <p:spPr/>
        <p:txBody>
          <a:bodyPr>
            <a:normAutofit fontScale="77500" lnSpcReduction="20000"/>
          </a:bodyPr>
          <a:lstStyle/>
          <a:p>
            <a:pPr algn="just" rtl="1"/>
            <a:r>
              <a:rPr lang="ar-IQ" b="1" dirty="0"/>
              <a:t>أولاً / الانتخاب حق شخصي :</a:t>
            </a:r>
            <a:r>
              <a:rPr lang="ar-IQ" dirty="0"/>
              <a:t> يرى أصحاب هذا الرأي أن الانتخاب حق مكفول لكل فرد يتمتع بصفة المواطنة , ويرون أن الانتخاب هي ممارسة لسيادة الشعب المجزأة بين المواطنين أي من حق كل مواطن  أن يكون له حصة في هذه السيادة بمباشرته لحق الانتخاب .  ولكون الانتخاب حق شخصي يجب أن يكون عامّا باستثناء نقص الاهلية أو عدم الصلاحية ويجب أيضاً أن يكون اختيارياً وليس اجبارياً .</a:t>
            </a:r>
            <a:endParaRPr lang="en-US" dirty="0"/>
          </a:p>
          <a:p>
            <a:pPr algn="just" rtl="1"/>
            <a:r>
              <a:rPr lang="ar-IQ" b="1" dirty="0">
                <a:cs typeface="Ali_K_Samik" pitchFamily="2" charset="-78"/>
              </a:rPr>
              <a:t>يةكةم</a:t>
            </a:r>
            <a:r>
              <a:rPr lang="ar-IQ" b="1" u="sng" dirty="0">
                <a:cs typeface="Ali_K_Samik" pitchFamily="2" charset="-78"/>
              </a:rPr>
              <a:t> / هةلَبذاردن مافي كةيسيية : </a:t>
            </a:r>
            <a:endParaRPr lang="en-US" b="1" dirty="0">
              <a:cs typeface="Ali_K_Samik" pitchFamily="2" charset="-78"/>
            </a:endParaRPr>
          </a:p>
          <a:p>
            <a:pPr algn="just" rtl="1">
              <a:buNone/>
            </a:pPr>
            <a:r>
              <a:rPr lang="ar-IQ" dirty="0">
                <a:cs typeface="Ali_K_Samik" pitchFamily="2" charset="-78"/>
              </a:rPr>
              <a:t>   بةثيَي ئةم بؤضوونة هةلَبذاردن مافيَكي دةستةبةركراوة بؤ هةموو كةسيَك هاولاَتي ولاَتو رةطةزنامةى نيشتماني هةبيَت, وة بؤي دةضن كة هةلَبذاردن بريتيية لة سةروةرى طةل كة دابةشكراوة لة نيَوان هاولاَتيان , واتة مافي هةموو هاولاَتييةكة كة بةشيان هةبيَت لة سةروةرى بة ثيادةكردني مافي هةلَبذاردن . وة لةبةرئةوةى هةلَبذاردن مافيَكي كةسيية ثيَويستة طشتي بيَت بةدةر لةوةى كة كةم و كورى هةبيَت لة ئةهليةت يان نةبووني تواناي ياسايي و ثيَويستة كة بة ئازادانة بيَت نةك بة زؤرةمليَ .</a:t>
            </a:r>
            <a:endParaRPr lang="en-US" dirty="0">
              <a:cs typeface="Ali_K_Samik" pitchFamily="2" charset="-78"/>
            </a:endParaRPr>
          </a:p>
          <a:p>
            <a:pPr algn="just" rtl="1"/>
            <a:endParaRPr lang="ar-IQ"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الانتخاب وظيفة (واجب): </a:t>
            </a:r>
            <a:r>
              <a:rPr lang="ar-IQ" dirty="0"/>
              <a:t>يرى اصحاب هذا الرأي أن سيادة الشعب وحدة واحدة غير قابلة للتجزئة , ولا يمتلك الافراد حصة أو جزء من السيادة بل هي مباشرة وظيفة اجتماعية وسياسية ويختارون من خلاله حكام للبلاد لتولَي مهام السلطة نيابة عنهم </a:t>
            </a:r>
            <a:r>
              <a:rPr lang="ar-IQ" b="1" dirty="0"/>
              <a:t>, </a:t>
            </a:r>
            <a:r>
              <a:rPr lang="ar-IQ" dirty="0"/>
              <a:t>وبهذا يجب أن يكون شروط وظوابط للانتخابات تتعلق بالناخبين , وأن يكون إجباري وليس اختياري.</a:t>
            </a:r>
            <a:endParaRPr lang="en-US" dirty="0"/>
          </a:p>
          <a:p>
            <a:pPr algn="just" rtl="1"/>
            <a:r>
              <a:rPr lang="ar-IQ" b="1" dirty="0">
                <a:cs typeface="Ali_K_Samik" pitchFamily="2" charset="-78"/>
              </a:rPr>
              <a:t>دووةم / هةلَبذاردن ئةرك و وةزيفةية :</a:t>
            </a:r>
            <a:endParaRPr lang="en-US" dirty="0">
              <a:cs typeface="Ali_K_Samik" pitchFamily="2" charset="-78"/>
            </a:endParaRPr>
          </a:p>
          <a:p>
            <a:pPr algn="just" rtl="1">
              <a:buNone/>
            </a:pPr>
            <a:r>
              <a:rPr lang="ar-IQ" dirty="0">
                <a:cs typeface="Ali_K_Samik" pitchFamily="2" charset="-78"/>
              </a:rPr>
              <a:t>     بة ثيَي ئةم بؤضوونة سةروةرى طةل يةك بةشة و نابيَت دابةش بكريَت , و تاكةكان لة دةولَةت مافي ئةوةيان نيية كة ثشكيان هةبيَت لة سةروةرى بةلَكو بريتيية لة ئةرك و وةزيفةيةكي كؤمةلاَيةتي و سياسي و لةو ريَطايةوة فةرمانرةواي دةولَةت هةلَدةبذيَرن بؤ بةريَوةبردني كاروباري خةلَكي  نويَنةرايةتي كردنيان , لةبةر ئةوة ثيَويستة مةرجةكاني هةلَبذاردن كة ثةيوةستن بة دةنطدةر فةراهةم بن , وة ثيَويستة دةنطدان بة زؤرةمليَ بيَت نةك بة ويستي خؤيان .</a:t>
            </a:r>
            <a:endParaRPr lang="en-US" dirty="0">
              <a:cs typeface="Ali_K_Samik" pitchFamily="2" charset="-78"/>
            </a:endParaRPr>
          </a:p>
          <a:p>
            <a:pPr algn="just" rtl="1"/>
            <a:endParaRPr lang="ar-IQ"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r>
              <a:rPr lang="ar-IQ" b="1" dirty="0"/>
              <a:t>ثالثاً / الانتخاب حق وسلطة قانونية : </a:t>
            </a:r>
            <a:r>
              <a:rPr lang="ar-IQ" dirty="0"/>
              <a:t>يرى اصحاب هذا الرأي أن الانتخاب حق وسلطة قانونية وفق ظوابط قانونية , بمعنى أن لكل من توافر فيه الشروط القانونية للانتخابات يحق له أن يمارسه أو أن يمتنع عنه , ولكن هذا الحق غير مقررة للمصلحة الشخصي وانما لمصلحة العامة .</a:t>
            </a:r>
            <a:endParaRPr lang="en-US" dirty="0"/>
          </a:p>
          <a:p>
            <a:pPr algn="just" rtl="1"/>
            <a:r>
              <a:rPr lang="ar-IQ" u="sng" dirty="0">
                <a:cs typeface="Ali_K_Samik" pitchFamily="2" charset="-78"/>
              </a:rPr>
              <a:t>سيَيةم / هةلَبذاردن ماف و دةسةلاَتيَكي ياسايية : </a:t>
            </a:r>
            <a:endParaRPr lang="en-US" dirty="0">
              <a:cs typeface="Ali_K_Samik" pitchFamily="2" charset="-78"/>
            </a:endParaRPr>
          </a:p>
          <a:p>
            <a:pPr algn="just" rtl="1">
              <a:buNone/>
            </a:pPr>
            <a:r>
              <a:rPr lang="ar-IQ" dirty="0">
                <a:cs typeface="Ali_K_Samik" pitchFamily="2" charset="-78"/>
              </a:rPr>
              <a:t>   بة ثيَي ئةم بؤضوونة هةلَبذاردن ماف و دةسةلاَتو ئةركيَكي ياسايية بةثيَي ثيَوةرة ياساييةكان , واتة هةموو تاكيَك كة مةرجة ياساييةكاني هةلَبذاردني تيَدا بيَت مافي ئةوةى هةية كة ثيادةى يان خؤي بطريَتةوة لة دةنطدان , بةلاَم ئةم مافة بريار نةدراوة بؤ بةرذةوةندي كةسي بةلَكو بؤ بةرذةوةندي طشتيية .</a:t>
            </a:r>
            <a:endParaRPr lang="en-US" dirty="0">
              <a:cs typeface="Ali_K_Samik" pitchFamily="2" charset="-78"/>
            </a:endParaRPr>
          </a:p>
          <a:p>
            <a:pPr algn="just" rtl="1"/>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p>
        </p:txBody>
      </p:sp>
      <p:sp>
        <p:nvSpPr>
          <p:cNvPr id="3" name="Content Placeholder 2"/>
          <p:cNvSpPr>
            <a:spLocks noGrp="1"/>
          </p:cNvSpPr>
          <p:nvPr>
            <p:ph sz="quarter" idx="1"/>
          </p:nvPr>
        </p:nvSpPr>
        <p:spPr/>
        <p:txBody>
          <a:bodyPr/>
          <a:lstStyle/>
          <a:p>
            <a:pPr algn="just" rtl="1"/>
            <a:r>
              <a:rPr lang="ar-IQ" dirty="0"/>
              <a:t>تختلف عملية الانتخابات من حيث من يحق له المشاركة في الاقتراع ومن حيث النظم التي تتعلق بقائمة المرشحين ومن حيث احتساب الاكثرية والفائزين فيها .</a:t>
            </a:r>
          </a:p>
          <a:p>
            <a:pPr algn="just" rtl="1"/>
            <a:endParaRPr lang="en-US" dirty="0"/>
          </a:p>
          <a:p>
            <a:pPr algn="just" rtl="1"/>
            <a:r>
              <a:rPr lang="ar-IQ" dirty="0">
                <a:cs typeface="Ali_K_Samik" pitchFamily="2" charset="-78"/>
              </a:rPr>
              <a:t>ثرؤسةى هةلَبذاردن لة رووي ئةوةى كيَ مافي بةشدارى لة دةنطدان هةية و لةرووى سيستةمي تايبةت بة ليستي ثالَيَوراوان و لة رووي هةذماركردني زؤرينة و سةركةوتوواني هةلَبذاردن جياوازي هةية . </a:t>
            </a:r>
            <a:endParaRPr lang="en-US" dirty="0">
              <a:cs typeface="Ali_K_Samik" pitchFamily="2" charset="-78"/>
            </a:endParaRPr>
          </a:p>
          <a:p>
            <a:pPr algn="just" rtl="1"/>
            <a:endParaRPr lang="ar-IQ"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graphicFrame>
        <p:nvGraphicFramePr>
          <p:cNvPr id="5"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p>
          <a:p>
            <a:pPr algn="just" rtl="1">
              <a:buNone/>
            </a:pPr>
            <a:endParaRPr lang="en-US" dirty="0"/>
          </a:p>
          <a:p>
            <a:pPr algn="just" rtl="1">
              <a:buNone/>
            </a:pPr>
            <a:r>
              <a:rPr lang="ar-IQ" b="1" dirty="0"/>
              <a:t>      أ – الاقتراع المقيد : </a:t>
            </a:r>
          </a:p>
          <a:p>
            <a:pPr algn="just" rtl="1">
              <a:buNone/>
            </a:pPr>
            <a:r>
              <a:rPr lang="ar-IQ" b="1" dirty="0"/>
              <a:t>      </a:t>
            </a:r>
            <a:r>
              <a:rPr lang="ar-IQ" dirty="0"/>
              <a:t>هذا الاسلوب لا يسمح لكافة الاشخاص الذين يتمتعون بالجنسية الوطنية أن يدلو باصواتهم بل تقييدها ببعض القيود التي تتعلق بالكفاءة المالية أو العلمية , كأن يشترط في الناخب أن يكون مالكاً لقدر معين من المال أو أن يكون من دافعي الضرائب أو يجيد القراءة أو حاصلاً على شهادة معينة , اي ليس هناك اقتراع عام .</a:t>
            </a:r>
            <a:endParaRPr lang="en-US" dirty="0"/>
          </a:p>
          <a:p>
            <a:pPr algn="just" rtl="1">
              <a:buNone/>
            </a:pPr>
            <a:r>
              <a:rPr lang="ar-IQ" dirty="0"/>
              <a:t>وهذا الاسلوب في الوقت الحاضر إن لم يكن الدساتير خالية منها فنادرة جداً , لانه تتعارض مع مبادىء العامة للدمقراطية وحقوق الانسان .</a:t>
            </a:r>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a:xfrm>
            <a:off x="301752" y="1527048"/>
            <a:ext cx="8503920" cy="4873752"/>
          </a:xfrm>
        </p:spPr>
        <p:txBody>
          <a:bodyPr>
            <a:normAutofit fontScale="92500" lnSpcReduction="2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endParaRPr lang="ar-IQ" u="sng" dirty="0"/>
          </a:p>
          <a:p>
            <a:pPr algn="just" rtl="1">
              <a:buNone/>
            </a:pPr>
            <a:r>
              <a:rPr lang="ar-IQ" u="sng" dirty="0">
                <a:cs typeface="Ali_K_Samik" pitchFamily="2" charset="-78"/>
              </a:rPr>
              <a:t>أ – دةنطداني بةكؤت و بةند :</a:t>
            </a:r>
            <a:endParaRPr lang="en-US" dirty="0">
              <a:cs typeface="Ali_K_Samik" pitchFamily="2" charset="-78"/>
            </a:endParaRPr>
          </a:p>
          <a:p>
            <a:pPr algn="just" rtl="1">
              <a:buNone/>
            </a:pPr>
            <a:r>
              <a:rPr lang="ar-IQ" dirty="0">
                <a:cs typeface="Ali_K_Samik" pitchFamily="2" charset="-78"/>
              </a:rPr>
              <a:t> بةثيَي ئةم شيَوازة ريَطة نادريَت هةموو تاكةكان كة هةلَطري رةطةزنامةى نيشتمانين دةنطبدةن بةلََكو ضةند كؤت و بةنديَكي بؤ دادةنيَت كة ثةيوةندارة بة توانستي دارايي و زانستي  , وةك مةرجي دةنطدان بة  مولَكدارى ئةندازةيةكي دياريكراو لة دارايي يان باجدان يان تواناي نوسين و خويَندنةوة يان بةدةستهيَناني بروانامةيةكي دياريكراو , واتة دةنطدانيَكي طشتي نيية .</a:t>
            </a:r>
            <a:endParaRPr lang="en-US" dirty="0">
              <a:cs typeface="Ali_K_Samik" pitchFamily="2" charset="-78"/>
            </a:endParaRPr>
          </a:p>
          <a:p>
            <a:pPr algn="just" rtl="1">
              <a:buNone/>
            </a:pPr>
            <a:r>
              <a:rPr lang="ar-IQ" dirty="0">
                <a:cs typeface="Ali_K_Samik" pitchFamily="2" charset="-78"/>
              </a:rPr>
              <a:t>  ئةم شيَوازة لة حالَي ئيَستادا ئةطةر زؤربةى زؤرى دةستورةكان ئةم جؤرة شيَوازةيان دوورخستؤتةوة و كارى ثيَناكةن , لةبةرئةوةى دذيةكة لةطةلَ ثرةنسيثة طشتييةكاني ديموكراتيةت و مافي مرؤظ .</a:t>
            </a:r>
            <a:endParaRPr lang="en-US" dirty="0">
              <a:cs typeface="Ali_K_Samik" pitchFamily="2" charset="-78"/>
            </a:endParaRPr>
          </a:p>
          <a:p>
            <a:pPr algn="just" rtl="1"/>
            <a:endParaRPr lang="ar-IQ"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المقيد – </a:t>
            </a:r>
            <a:r>
              <a:rPr lang="ar-IQ" dirty="0">
                <a:solidFill>
                  <a:schemeClr val="tx1"/>
                </a:solidFill>
                <a:cs typeface="Ali_K_Samik" pitchFamily="2" charset="-78"/>
              </a:rPr>
              <a:t>دةنطداني بة كؤت وبةند</a:t>
            </a:r>
          </a:p>
        </p:txBody>
      </p:sp>
      <p:pic>
        <p:nvPicPr>
          <p:cNvPr id="4" name="Content Placeholder 3" descr="Recovered_JPEG_711.jpg"/>
          <p:cNvPicPr>
            <a:picLocks noGrp="1" noChangeAspect="1"/>
          </p:cNvPicPr>
          <p:nvPr>
            <p:ph sz="quarter" idx="1"/>
          </p:nvPr>
        </p:nvPicPr>
        <p:blipFill>
          <a:blip r:embed="rId2"/>
          <a:stretch>
            <a:fillRect/>
          </a:stretch>
        </p:blipFill>
        <p:spPr>
          <a:xfrm>
            <a:off x="2590800" y="2286000"/>
            <a:ext cx="3581400" cy="3048000"/>
          </a:xfrm>
        </p:spPr>
      </p:pic>
      <p:pic>
        <p:nvPicPr>
          <p:cNvPr id="5" name="Picture 4" descr="ىتلات.jpg"/>
          <p:cNvPicPr>
            <a:picLocks noChangeAspect="1"/>
          </p:cNvPicPr>
          <p:nvPr/>
        </p:nvPicPr>
        <p:blipFill>
          <a:blip r:embed="rId3"/>
          <a:stretch>
            <a:fillRect/>
          </a:stretch>
        </p:blipFill>
        <p:spPr>
          <a:xfrm>
            <a:off x="152400" y="1371600"/>
            <a:ext cx="2466975" cy="1847850"/>
          </a:xfrm>
          <a:prstGeom prst="rect">
            <a:avLst/>
          </a:prstGeom>
        </p:spPr>
      </p:pic>
      <p:pic>
        <p:nvPicPr>
          <p:cNvPr id="6" name="Picture 5" descr="ىرىةؤ.jpg"/>
          <p:cNvPicPr>
            <a:picLocks noChangeAspect="1"/>
          </p:cNvPicPr>
          <p:nvPr/>
        </p:nvPicPr>
        <p:blipFill>
          <a:blip r:embed="rId4"/>
          <a:stretch>
            <a:fillRect/>
          </a:stretch>
        </p:blipFill>
        <p:spPr>
          <a:xfrm>
            <a:off x="228601" y="4638675"/>
            <a:ext cx="2514600" cy="1685925"/>
          </a:xfrm>
          <a:prstGeom prst="rect">
            <a:avLst/>
          </a:prstGeom>
        </p:spPr>
      </p:pic>
      <p:pic>
        <p:nvPicPr>
          <p:cNvPr id="7" name="Picture 6" descr="مال-300x300.jpg"/>
          <p:cNvPicPr>
            <a:picLocks noChangeAspect="1"/>
          </p:cNvPicPr>
          <p:nvPr/>
        </p:nvPicPr>
        <p:blipFill>
          <a:blip r:embed="rId5"/>
          <a:stretch>
            <a:fillRect/>
          </a:stretch>
        </p:blipFill>
        <p:spPr>
          <a:xfrm>
            <a:off x="6134100" y="1371600"/>
            <a:ext cx="2857500" cy="1752600"/>
          </a:xfrm>
          <a:prstGeom prst="rect">
            <a:avLst/>
          </a:prstGeom>
        </p:spPr>
      </p:pic>
      <p:pic>
        <p:nvPicPr>
          <p:cNvPr id="8" name="Picture 7" descr="1.jpg"/>
          <p:cNvPicPr>
            <a:picLocks noChangeAspect="1"/>
          </p:cNvPicPr>
          <p:nvPr/>
        </p:nvPicPr>
        <p:blipFill>
          <a:blip r:embed="rId6"/>
          <a:stretch>
            <a:fillRect/>
          </a:stretch>
        </p:blipFill>
        <p:spPr>
          <a:xfrm>
            <a:off x="6134100" y="4724400"/>
            <a:ext cx="2857500" cy="160020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dirty="0"/>
              <a:t> </a:t>
            </a:r>
            <a:r>
              <a:rPr lang="ar-IQ" b="1" dirty="0"/>
              <a:t>ب- الاقتراع العام : </a:t>
            </a:r>
            <a:r>
              <a:rPr lang="ar-IQ" dirty="0"/>
              <a:t>لايشترط في هذا النوع أي قيد تتعلق بالكفاءة العلمية أو المالية للمارسة حق المشاركة في الانتخابات</a:t>
            </a:r>
            <a:r>
              <a:rPr lang="ar-IQ" b="1" dirty="0"/>
              <a:t> , </a:t>
            </a:r>
            <a:r>
              <a:rPr lang="ar-IQ" dirty="0"/>
              <a:t>ولكن هذا لايعني أن السلطة لا تنظم الامور التي تتعلق بالشروط التي يجب أن تتوافر في الناخب فيما يتعلق بانتمائه السياسي والقانوني للبلاد (الجنسية)و أهليته العقلية لأنها يؤدي إلى عدم التمييز بين الشعب السياسي والشعب الاجتماعي وعدم تحقيق الهدف من خلال مشاركة أشخاص ليس لهم ارادة سليمة وكاملة, ولذلك معظم القوانين يحددون شروطاً للمشاركة في الانتخابات ك ( الجنسية , العمر ,)  وبعض شروط تنظيمية اخرى مثل ( مشاركة العسكريين والامنيين ).</a:t>
            </a:r>
            <a:endParaRPr lang="en-US" dirty="0"/>
          </a:p>
          <a:p>
            <a:pPr algn="just" rtl="1"/>
            <a:endParaRPr lang="ar-IQ"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algn="just" rtl="1">
              <a:buClrTx/>
              <a:buNone/>
            </a:pPr>
            <a:r>
              <a:rPr lang="ar-IQ" sz="65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العقد عند هوبز:</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5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غير مستقرة ويسوده الفوضى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والعنف والصراع بين الأقوياء والضعفاء, وارادو ان يختارو شخصاً ليحكم بينهم لتحسين احوالهم.</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ناجيَطير و ثشيَو بووة و توندو تيذى وململانيَ هةبووة لة نيَوان بةهيَز و بيَهيَزةكان , وة ويستويانة كةسيَك بكةنة فةرمانرةواى خؤيان بؤ باشتركردنى بارودؤخيان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العقد أحادي الطرف لأن الحاكم لم يكن طرفاً في العقد.</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طريَبةستةكة تاك لايةنة لةبةر ئةوةى فةرمانرةوا لايةن نيية لة طريَبةستةكة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u="sng" dirty="0">
                <a:cs typeface="Ali_K_Samik" pitchFamily="2" charset="-78"/>
              </a:rPr>
              <a:t>ب – دةنطداني طشتي : </a:t>
            </a:r>
          </a:p>
          <a:p>
            <a:pPr algn="just" rtl="1">
              <a:buNone/>
            </a:pPr>
            <a:r>
              <a:rPr lang="ar-IQ" dirty="0">
                <a:cs typeface="Ali_K_Samik" pitchFamily="2" charset="-78"/>
              </a:rPr>
              <a:t>    بةثيَي ئةم جؤرة شيَوازة مةرج و كؤت دانانريَت بؤ دةنطدةران لة رووي توانستي دارايي و زانستي بؤ ثيادةكردني بةشداريكردن لة هةلَبذاردن , بةلاَم ئةوة ماناي ئةوة نيية كة دةسةلاَت كاروبارى تايبةت بة مةرجةكاني هةلَبذاردن ريَكناخات لةوةى ثةيوةندارة بة ئينتماي سياسي و ياسايي (رةطةزنامة) و ئةهليةتي عةقلي , لةبةر ئةوةى دةبيَتة هؤي جياوازي نةكردن لة نيَوان طةلي سياسي و طةلي كؤمةلاَيةتي و فةراهةم نةبووني ئامانجيَك كة لةريَطاي بةشداري كردني خةلَكانيَكةوة بيَت كة ئيرادةى تةواويان نةبيَت , وة بؤية زؤربةى ياساكان هةنديَ مةرج دياريدةكةن بؤ بةشداري كردن لة هةلَبذاردنةكان وةك  مةرجي  ( رةطةزنامة , تةمةن )وة هةنيَ مةرجي ترى ريَكخستني ياسايي وةك ( بةشدارى سةربازي  و ئةمنييةكان ).</a:t>
            </a:r>
            <a:endParaRPr lang="en-US" dirty="0">
              <a:cs typeface="Ali_K_Samik" pitchFamily="2" charset="-78"/>
            </a:endParaRPr>
          </a:p>
          <a:p>
            <a:pPr algn="just" rtl="1"/>
            <a:endParaRPr lang="ar-IQ" dirty="0">
              <a:cs typeface="Ali_K_Samik" pitchFamily="2" charset="-78"/>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العام – </a:t>
            </a:r>
            <a:r>
              <a:rPr lang="ar-IQ" dirty="0">
                <a:solidFill>
                  <a:schemeClr val="tx1"/>
                </a:solidFill>
                <a:cs typeface="Ali_K_Samik" pitchFamily="2" charset="-78"/>
              </a:rPr>
              <a:t>دةنطداني طشتي</a:t>
            </a:r>
            <a:endParaRPr lang="ar-IQ" dirty="0"/>
          </a:p>
        </p:txBody>
      </p:sp>
      <p:sp>
        <p:nvSpPr>
          <p:cNvPr id="3" name="Content Placeholder 2"/>
          <p:cNvSpPr>
            <a:spLocks noGrp="1"/>
          </p:cNvSpPr>
          <p:nvPr>
            <p:ph sz="quarter" idx="1"/>
          </p:nvPr>
        </p:nvSpPr>
        <p:spPr/>
        <p:txBody>
          <a:bodyPr>
            <a:normAutofit fontScale="85000" lnSpcReduction="20000"/>
          </a:bodyPr>
          <a:lstStyle/>
          <a:p>
            <a:endParaRPr lang="ar-IQ" dirty="0"/>
          </a:p>
          <a:p>
            <a:endParaRPr lang="ar-IQ" dirty="0"/>
          </a:p>
          <a:p>
            <a:endParaRPr lang="ar-IQ" dirty="0"/>
          </a:p>
          <a:p>
            <a:endParaRPr lang="ar-IQ" dirty="0"/>
          </a:p>
          <a:p>
            <a:r>
              <a:rPr lang="ar-IQ" dirty="0"/>
              <a:t>                                                                                  </a:t>
            </a:r>
            <a:r>
              <a:rPr lang="ar-IQ" sz="4800" dirty="0"/>
              <a:t>18</a:t>
            </a:r>
            <a:endParaRPr lang="ar-IQ" dirty="0"/>
          </a:p>
          <a:p>
            <a:endParaRPr lang="ar-IQ" dirty="0"/>
          </a:p>
          <a:p>
            <a:endParaRPr lang="ar-IQ" dirty="0"/>
          </a:p>
          <a:p>
            <a:r>
              <a:rPr lang="ar-IQ" dirty="0"/>
              <a:t>                                                                                                                                            </a:t>
            </a:r>
          </a:p>
        </p:txBody>
      </p:sp>
      <p:pic>
        <p:nvPicPr>
          <p:cNvPr id="4" name="Picture 3" descr="Recovered_JPEG_677.jpg"/>
          <p:cNvPicPr>
            <a:picLocks noChangeAspect="1"/>
          </p:cNvPicPr>
          <p:nvPr/>
        </p:nvPicPr>
        <p:blipFill>
          <a:blip r:embed="rId2"/>
          <a:stretch>
            <a:fillRect/>
          </a:stretch>
        </p:blipFill>
        <p:spPr>
          <a:xfrm>
            <a:off x="6629400" y="2057400"/>
            <a:ext cx="2209800" cy="2209800"/>
          </a:xfrm>
          <a:prstGeom prst="rect">
            <a:avLst/>
          </a:prstGeom>
        </p:spPr>
      </p:pic>
      <p:pic>
        <p:nvPicPr>
          <p:cNvPr id="5" name="Content Placeholder 3" descr="Recovered_JPEG_724.jpg"/>
          <p:cNvPicPr>
            <a:picLocks noChangeAspect="1"/>
          </p:cNvPicPr>
          <p:nvPr/>
        </p:nvPicPr>
        <p:blipFill>
          <a:blip r:embed="rId3"/>
          <a:stretch>
            <a:fillRect/>
          </a:stretch>
        </p:blipFill>
        <p:spPr>
          <a:xfrm>
            <a:off x="3244056" y="2941637"/>
            <a:ext cx="2619375" cy="1743075"/>
          </a:xfrm>
          <a:prstGeom prst="rect">
            <a:avLst/>
          </a:prstGeom>
        </p:spPr>
      </p:pic>
      <p:pic>
        <p:nvPicPr>
          <p:cNvPr id="6" name="Picture 5" descr="Recovered_JPEG_728.jpg"/>
          <p:cNvPicPr>
            <a:picLocks noChangeAspect="1"/>
          </p:cNvPicPr>
          <p:nvPr/>
        </p:nvPicPr>
        <p:blipFill>
          <a:blip r:embed="rId4"/>
          <a:stretch>
            <a:fillRect/>
          </a:stretch>
        </p:blipFill>
        <p:spPr>
          <a:xfrm>
            <a:off x="1828800" y="1371600"/>
            <a:ext cx="1428750" cy="1428750"/>
          </a:xfrm>
          <a:prstGeom prst="rect">
            <a:avLst/>
          </a:prstGeom>
        </p:spPr>
      </p:pic>
      <p:pic>
        <p:nvPicPr>
          <p:cNvPr id="7" name="Picture 6" descr="Recovered_JPEG_727.jpg"/>
          <p:cNvPicPr>
            <a:picLocks noChangeAspect="1"/>
          </p:cNvPicPr>
          <p:nvPr/>
        </p:nvPicPr>
        <p:blipFill>
          <a:blip r:embed="rId5"/>
          <a:stretch>
            <a:fillRect/>
          </a:stretch>
        </p:blipFill>
        <p:spPr>
          <a:xfrm>
            <a:off x="304800" y="1371600"/>
            <a:ext cx="1428750" cy="1428750"/>
          </a:xfrm>
          <a:prstGeom prst="rect">
            <a:avLst/>
          </a:prstGeom>
        </p:spPr>
      </p:pic>
      <p:sp>
        <p:nvSpPr>
          <p:cNvPr id="9" name="Plus 8"/>
          <p:cNvSpPr/>
          <p:nvPr/>
        </p:nvSpPr>
        <p:spPr>
          <a:xfrm>
            <a:off x="1676400" y="3505200"/>
            <a:ext cx="914400" cy="914400"/>
          </a:xfrm>
          <a:prstGeom prst="mathPlus">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ar-IQ"/>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70000" lnSpcReduction="20000"/>
          </a:bodyPr>
          <a:lstStyle/>
          <a:p>
            <a:pPr algn="just" rtl="1">
              <a:buNone/>
            </a:pPr>
            <a:r>
              <a:rPr lang="ar-IQ" b="1" dirty="0"/>
              <a:t>ثانياً / الانتخابات من حيث كيفية اختيار الحكام (مباشرة):</a:t>
            </a:r>
            <a:endParaRPr lang="en-US" dirty="0"/>
          </a:p>
          <a:p>
            <a:pPr algn="just" rtl="1">
              <a:buNone/>
            </a:pPr>
            <a:r>
              <a:rPr lang="ar-IQ" b="1" dirty="0"/>
              <a:t>دووةم / هةلَبذاردن لة رووي ضؤنيةتي دياريكردني فةروانرةوا ( راستةوخؤ ) : </a:t>
            </a:r>
          </a:p>
          <a:p>
            <a:pPr algn="just" rtl="1">
              <a:buNone/>
            </a:pPr>
            <a:endParaRPr lang="en-US" dirty="0"/>
          </a:p>
          <a:p>
            <a:pPr algn="just" rtl="1">
              <a:buNone/>
            </a:pPr>
            <a:r>
              <a:rPr lang="ar-IQ" b="1" dirty="0"/>
              <a:t>أ - الانتخاب المباشر : </a:t>
            </a:r>
            <a:r>
              <a:rPr lang="ar-IQ" dirty="0"/>
              <a:t>يراد من هذا النظام الانتخابي هو أن ينتخب الناخبون من ينوب عنهم في تولّي السلطة بشكل مباشر دون أن يكون شخص بين الناخب والمرشح , اي يتم عملية الانتخاب بمرحلة واحدة فقط . ويؤيد كثير من الفقهاء هذا الاسلوب على اساس انه يقوي الصلة بين الحاكم والمحكوم .</a:t>
            </a:r>
            <a:endParaRPr lang="en-US" dirty="0"/>
          </a:p>
          <a:p>
            <a:pPr lvl="0" algn="just" rtl="1">
              <a:buNone/>
            </a:pPr>
            <a:r>
              <a:rPr lang="ar-IQ" b="1" u="sng" dirty="0">
                <a:cs typeface="Ali_K_Samik" pitchFamily="2" charset="-78"/>
              </a:rPr>
              <a:t>أ - هةلَبذاردني راستةوخؤ :</a:t>
            </a:r>
            <a:r>
              <a:rPr lang="ar-IQ" u="sng" dirty="0">
                <a:cs typeface="Ali_K_Samik" pitchFamily="2" charset="-78"/>
              </a:rPr>
              <a:t> </a:t>
            </a:r>
            <a:endParaRPr lang="en-US" dirty="0">
              <a:cs typeface="Ali_K_Samik" pitchFamily="2" charset="-78"/>
            </a:endParaRPr>
          </a:p>
          <a:p>
            <a:pPr algn="just" rtl="1">
              <a:buNone/>
            </a:pPr>
            <a:r>
              <a:rPr lang="ar-IQ" dirty="0">
                <a:cs typeface="Ali_K_Samik" pitchFamily="2" charset="-78"/>
              </a:rPr>
              <a:t>مةبةست لةم سيستةمي هةلَبذاردنة بريتيية لةوةى دةنطدةران لةريَطاي هةلَبذاردنةوة كةسانيَك كة نويَنةرايةتييان بكات بؤ طرتنة دةستي دةسةلاَت بة شيَوةيةكي راستةوخؤ بةبيَ ئةوةى كةسيَك يان ناوةنديَك لة نيَوان دةطدةر و ثالَيوراو , واتة ثرؤسةى هةلَبذاردن بةيةك قؤناغ تةواو دةبيَت , بؤية زؤربةى فةقيهة ياساييةكان ثشتطيري ئةم جؤرة دةكةن لةسةر بنةماي ئةوةى كة ثةيوةندي نيَوان فةرمانرةوا و خةلَكي بةهيَز دةكات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الانتخاب المباشر – </a:t>
            </a:r>
            <a:r>
              <a:rPr lang="ar-IQ" dirty="0">
                <a:solidFill>
                  <a:schemeClr val="tx1"/>
                </a:solidFill>
                <a:cs typeface="Ali_K_Samik" pitchFamily="2" charset="-78"/>
              </a:rPr>
              <a:t>هةلَبذاردني راستةوخؤ</a:t>
            </a:r>
          </a:p>
        </p:txBody>
      </p:sp>
      <p:pic>
        <p:nvPicPr>
          <p:cNvPr id="4" name="Content Placeholder 3" descr="Recovered_JPEG_724.jpg"/>
          <p:cNvPicPr>
            <a:picLocks noGrp="1" noChangeAspect="1"/>
          </p:cNvPicPr>
          <p:nvPr>
            <p:ph sz="quarter" idx="1"/>
          </p:nvPr>
        </p:nvPicPr>
        <p:blipFill>
          <a:blip r:embed="rId2"/>
          <a:stretch>
            <a:fillRect/>
          </a:stretch>
        </p:blipFill>
        <p:spPr>
          <a:xfrm>
            <a:off x="6143625" y="1828800"/>
            <a:ext cx="2619375" cy="3581399"/>
          </a:xfrm>
        </p:spPr>
      </p:pic>
      <p:sp>
        <p:nvSpPr>
          <p:cNvPr id="5" name="Left Arrow 4"/>
          <p:cNvSpPr/>
          <p:nvPr/>
        </p:nvSpPr>
        <p:spPr>
          <a:xfrm>
            <a:off x="3733800" y="3581400"/>
            <a:ext cx="1969008" cy="484632"/>
          </a:xfrm>
          <a:prstGeom prst="leftArrow">
            <a:avLst/>
          </a:prstGeom>
        </p:spPr>
        <p:style>
          <a:lnRef idx="1">
            <a:schemeClr val="dk1"/>
          </a:lnRef>
          <a:fillRef idx="3">
            <a:schemeClr val="dk1"/>
          </a:fillRef>
          <a:effectRef idx="2">
            <a:schemeClr val="dk1"/>
          </a:effectRef>
          <a:fontRef idx="minor">
            <a:schemeClr val="lt1"/>
          </a:fontRef>
        </p:style>
        <p:txBody>
          <a:bodyPr rtlCol="1" anchor="ctr"/>
          <a:lstStyle/>
          <a:p>
            <a:pPr algn="ctr"/>
            <a:endParaRPr lang="ar-IQ"/>
          </a:p>
        </p:txBody>
      </p:sp>
      <p:pic>
        <p:nvPicPr>
          <p:cNvPr id="6" name="Picture 5" descr="كرسي-w450.jpg"/>
          <p:cNvPicPr>
            <a:picLocks noChangeAspect="1"/>
          </p:cNvPicPr>
          <p:nvPr/>
        </p:nvPicPr>
        <p:blipFill>
          <a:blip r:embed="rId3"/>
          <a:stretch>
            <a:fillRect/>
          </a:stretch>
        </p:blipFill>
        <p:spPr>
          <a:xfrm>
            <a:off x="533400" y="1828800"/>
            <a:ext cx="2743200" cy="3429000"/>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ب – الانتخاب غير المباشر :  بموجب هذا النوع من الانتخابات يقوم الناخب باختيار من ينوب عنه في انتخاب الحكام , أي الناخب لا يستطيع أن ينتخب الحاكم مباشرة , وهذا يعني أن الانتخاب يكون على درجتين اختيار النائب ثم الحاكم عن طريق النائب أي هناك وسيط بين الناخب والحاكم .</a:t>
            </a:r>
            <a:endParaRPr lang="en-US" dirty="0"/>
          </a:p>
          <a:p>
            <a:pPr algn="just" rtl="1">
              <a:buNone/>
            </a:pPr>
            <a:r>
              <a:rPr lang="ar-IQ" b="1" dirty="0">
                <a:cs typeface="Ali_K_Samik" pitchFamily="2" charset="-78"/>
              </a:rPr>
              <a:t> </a:t>
            </a:r>
            <a:endParaRPr lang="en-US" dirty="0">
              <a:cs typeface="Ali_K_Samik" pitchFamily="2" charset="-78"/>
            </a:endParaRPr>
          </a:p>
          <a:p>
            <a:pPr algn="just" rtl="1">
              <a:buNone/>
            </a:pPr>
            <a:r>
              <a:rPr lang="ar-IQ" b="1" u="sng" dirty="0">
                <a:cs typeface="Ali_K_Samik" pitchFamily="2" charset="-78"/>
              </a:rPr>
              <a:t>  ب – هةلَبذاردني ناراستةوخؤ :</a:t>
            </a:r>
            <a:r>
              <a:rPr lang="ar-IQ" b="1" dirty="0">
                <a:cs typeface="Ali_K_Samik" pitchFamily="2" charset="-78"/>
              </a:rPr>
              <a:t> </a:t>
            </a:r>
            <a:endParaRPr lang="en-US" dirty="0">
              <a:cs typeface="Ali_K_Samik" pitchFamily="2" charset="-78"/>
            </a:endParaRPr>
          </a:p>
          <a:p>
            <a:pPr algn="just" rtl="1">
              <a:buNone/>
            </a:pPr>
            <a:r>
              <a:rPr lang="ar-IQ" dirty="0">
                <a:cs typeface="Ali_K_Samik" pitchFamily="2" charset="-78"/>
              </a:rPr>
              <a:t>لة هةلَبذاردني ناراستةوخؤ دةنطدةران ناتوانن كةسي ثالَيَوراو بؤ حوكمراني راستةوخؤ دياريبكةن بةلَكو دةبيَت نويَنةراني كةسي خؤيان دياريبكةن ثاشان نويَنةرةكانيان هةلَدةستن بة هةلَبذاردن و دياريكردني فةرمانرةوا , واتة هةلَبذاردن بة دوو قؤناغ تةواو دةبيَت , كةواتة ناوةنديَك لة نيَوان دةنطدةر و فةرمانرةوا بووني هةية . </a:t>
            </a:r>
            <a:endParaRPr lang="en-US" dirty="0">
              <a:cs typeface="Ali_K_Samik" pitchFamily="2" charset="-78"/>
            </a:endParaRPr>
          </a:p>
          <a:p>
            <a:pPr algn="just" rtl="1"/>
            <a:endParaRPr lang="ar-IQ"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ناراستةوخؤ </a:t>
            </a:r>
            <a:endParaRPr lang="ar-IQ" dirty="0">
              <a:solidFill>
                <a:schemeClr val="tx1"/>
              </a:solidFill>
            </a:endParaRPr>
          </a:p>
        </p:txBody>
      </p:sp>
      <p:pic>
        <p:nvPicPr>
          <p:cNvPr id="4" name="Content Placeholder 3" descr="Recovered_JPEG_724.jpg"/>
          <p:cNvPicPr>
            <a:picLocks noGrp="1" noChangeAspect="1"/>
          </p:cNvPicPr>
          <p:nvPr>
            <p:ph sz="quarter" idx="1"/>
          </p:nvPr>
        </p:nvPicPr>
        <p:blipFill>
          <a:blip r:embed="rId2"/>
          <a:stretch>
            <a:fillRect/>
          </a:stretch>
        </p:blipFill>
        <p:spPr>
          <a:xfrm>
            <a:off x="6219825" y="1371600"/>
            <a:ext cx="2619375" cy="1743075"/>
          </a:xfrm>
        </p:spPr>
      </p:pic>
      <p:pic>
        <p:nvPicPr>
          <p:cNvPr id="5" name="Picture 4" descr="كرسي-w450.jpg"/>
          <p:cNvPicPr>
            <a:picLocks noChangeAspect="1"/>
          </p:cNvPicPr>
          <p:nvPr/>
        </p:nvPicPr>
        <p:blipFill>
          <a:blip r:embed="rId3"/>
          <a:stretch>
            <a:fillRect/>
          </a:stretch>
        </p:blipFill>
        <p:spPr>
          <a:xfrm>
            <a:off x="152400" y="4572000"/>
            <a:ext cx="2667000" cy="1752600"/>
          </a:xfrm>
          <a:prstGeom prst="rect">
            <a:avLst/>
          </a:prstGeom>
        </p:spPr>
      </p:pic>
      <p:sp>
        <p:nvSpPr>
          <p:cNvPr id="7" name="Down Arrow 6"/>
          <p:cNvSpPr/>
          <p:nvPr/>
        </p:nvSpPr>
        <p:spPr>
          <a:xfrm rot="2420242">
            <a:off x="5323072" y="1866266"/>
            <a:ext cx="484632" cy="130423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IQ"/>
          </a:p>
        </p:txBody>
      </p:sp>
      <p:sp>
        <p:nvSpPr>
          <p:cNvPr id="8" name="Down Arrow 7"/>
          <p:cNvSpPr/>
          <p:nvPr/>
        </p:nvSpPr>
        <p:spPr>
          <a:xfrm rot="3308010">
            <a:off x="3166431" y="4947102"/>
            <a:ext cx="484632" cy="1229388"/>
          </a:xfrm>
          <a:prstGeom prst="downArrow">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IQ"/>
          </a:p>
        </p:txBody>
      </p:sp>
      <p:pic>
        <p:nvPicPr>
          <p:cNvPr id="9" name="Picture 8" descr="Recovered_JPEG_687.jpg"/>
          <p:cNvPicPr>
            <a:picLocks noChangeAspect="1"/>
          </p:cNvPicPr>
          <p:nvPr/>
        </p:nvPicPr>
        <p:blipFill>
          <a:blip r:embed="rId4"/>
          <a:stretch>
            <a:fillRect/>
          </a:stretch>
        </p:blipFill>
        <p:spPr>
          <a:xfrm>
            <a:off x="3448050" y="3124200"/>
            <a:ext cx="2724150" cy="1676400"/>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ثالثاً / الانتخابات من حيث هيئة المرشحين :</a:t>
            </a:r>
          </a:p>
          <a:p>
            <a:pPr algn="just" rtl="1">
              <a:buNone/>
            </a:pPr>
            <a:r>
              <a:rPr lang="ar-IQ" b="1" dirty="0">
                <a:cs typeface="Ali_K_Samik" pitchFamily="2" charset="-78"/>
              </a:rPr>
              <a:t>سيَيةم / هةلَبذاردن لةرووى دةستةى ثالَيَوراوان : </a:t>
            </a:r>
          </a:p>
          <a:p>
            <a:pPr algn="just" rtl="1">
              <a:buNone/>
            </a:pPr>
            <a:endParaRPr lang="en-US" dirty="0">
              <a:cs typeface="Ali_K_Samik" pitchFamily="2" charset="-78"/>
            </a:endParaRPr>
          </a:p>
          <a:p>
            <a:pPr algn="just" rtl="1">
              <a:buNone/>
            </a:pPr>
            <a:r>
              <a:rPr lang="ar-IQ" b="1" dirty="0"/>
              <a:t>أ – الانتخاب الفردي :</a:t>
            </a:r>
            <a:r>
              <a:rPr lang="ar-IQ" dirty="0"/>
              <a:t>  هو أن يدلي الناخب بصوته لاختيار نائب واحد في دائرة انتخابية فردية , ويتم هذا النوع من الانتخاب عن طريق تقسيم البلاد الى دوائر متعددة بحيث ينتخب في كل دائرة انتخابية نائب واحد .</a:t>
            </a:r>
            <a:endParaRPr lang="en-US" dirty="0"/>
          </a:p>
          <a:p>
            <a:pPr algn="just" rtl="1">
              <a:buNone/>
            </a:pPr>
            <a:r>
              <a:rPr lang="ar-IQ" b="1" u="sng" dirty="0">
                <a:cs typeface="Ali_K_Samik" pitchFamily="2" charset="-78"/>
              </a:rPr>
              <a:t>أ – هةلَبذاردني تاك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بريتيية لة دةنطداني دةنطدةران بؤ دياريكردني يةك نويَنةر لة بازنةيةكي هةلَباردني تاكدا , وة ئةم جؤرة لة هةلَبذاردن لة ريَطاي دابةشكردني ولاَت بؤ بازنةيةكي جؤراوجؤر بة شيَوةيةك لة هةر بازنةيةكي هةلَبذاردن يةك نويَنةر دياري دةكريَت.</a:t>
            </a:r>
            <a:endParaRPr lang="en-US" dirty="0">
              <a:cs typeface="Ali_K_Samik" pitchFamily="2" charset="-78"/>
            </a:endParaRPr>
          </a:p>
          <a:p>
            <a:pPr algn="just" rtl="1"/>
            <a:endParaRPr lang="ar-IQ"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تاك</a:t>
            </a:r>
            <a:endParaRPr lang="ar-IQ" dirty="0">
              <a:solidFill>
                <a:schemeClr val="tx1"/>
              </a:solidFill>
            </a:endParaRPr>
          </a:p>
        </p:txBody>
      </p:sp>
      <p:pic>
        <p:nvPicPr>
          <p:cNvPr id="4" name="Content Placeholder 3" descr="7bfbaf6883.jpg"/>
          <p:cNvPicPr>
            <a:picLocks noGrp="1" noChangeAspect="1"/>
          </p:cNvPicPr>
          <p:nvPr>
            <p:ph sz="quarter" idx="1"/>
          </p:nvPr>
        </p:nvPicPr>
        <p:blipFill>
          <a:blip r:embed="rId2"/>
          <a:stretch>
            <a:fillRect/>
          </a:stretch>
        </p:blipFill>
        <p:spPr>
          <a:xfrm>
            <a:off x="533400" y="1447800"/>
            <a:ext cx="6877844" cy="4953000"/>
          </a:xfr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ب – الانتخاب بالقائمة :</a:t>
            </a:r>
            <a:r>
              <a:rPr lang="ar-IQ" dirty="0"/>
              <a:t> بموجب هذا النوع من الانتخاب يقسم البلاد الى دوائر انتخابية أو دائرة انتخابية كبيرة, وينتخب فيها الناخب عدداً محدداً  من بين المرشحين في  الدائرة الانتخابية التي يدلي الصوت فيها , وهذا يعني أن الناخب لا يعطي صوته لمرشح واحد وإنّما يختار العدد المقرر لدائرته الانتخابية . </a:t>
            </a:r>
            <a:endParaRPr lang="en-US" dirty="0"/>
          </a:p>
          <a:p>
            <a:pPr algn="just" rtl="1">
              <a:buNone/>
            </a:pPr>
            <a:r>
              <a:rPr lang="ar-IQ" u="sng" dirty="0">
                <a:cs typeface="Ali_K_Samik" pitchFamily="2" charset="-78"/>
              </a:rPr>
              <a:t>ب -  هةلَبذاردن بة ليست : </a:t>
            </a:r>
            <a:endParaRPr lang="en-US" u="sng" dirty="0">
              <a:cs typeface="Ali_K_Samik" pitchFamily="2" charset="-78"/>
            </a:endParaRPr>
          </a:p>
          <a:p>
            <a:pPr algn="just" rtl="1">
              <a:buNone/>
            </a:pPr>
            <a:r>
              <a:rPr lang="ar-IQ" dirty="0">
                <a:cs typeface="Ali_K_Samik" pitchFamily="2" charset="-78"/>
              </a:rPr>
              <a:t>     بة ثيَي ئةم جؤرة لة هةلَبذاردن دةولَةت دابةش دةكريَت بؤ ضةند بازنةيةكي هةلَبذاردن يان يةك بازنةى هةلَبذاردني طةورة , وة دةنطدةر هةلَدةسيَت بة دياريكردني ذمارةيةكي دياريكراو لة نيَوان ثالَيَوراوةكان لة بازنةي هةلَبذاردنةكة كة دةنطي تيَدا دةدات , واتة دةنطدةر دةنطنادات بة يةك ثالَيوراو بةلَكو ذمارةيةكي دياريكراو لة بازنةى هةلَبذاردن دياريدةكات .</a:t>
            </a:r>
            <a:endParaRPr lang="en-US" dirty="0">
              <a:cs typeface="Ali_K_Samik" pitchFamily="2" charset="-78"/>
            </a:endParaRPr>
          </a:p>
          <a:p>
            <a:pPr algn="just" rtl="1"/>
            <a:endParaRPr lang="ar-IQ"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u="sng" dirty="0">
                <a:solidFill>
                  <a:schemeClr val="tx1"/>
                </a:solidFill>
                <a:cs typeface="Ali_K_Samik" pitchFamily="2" charset="-78"/>
              </a:rPr>
              <a:t>هةلَبذاردن بة ليست</a:t>
            </a:r>
            <a:endParaRPr lang="ar-IQ" dirty="0">
              <a:solidFill>
                <a:schemeClr val="tx1"/>
              </a:solidFill>
            </a:endParaRPr>
          </a:p>
        </p:txBody>
      </p:sp>
      <p:pic>
        <p:nvPicPr>
          <p:cNvPr id="4" name="Content Placeholder 3" descr="قواعد-عامة-لتجنب-إلغاء-ورقة-الاقتراع-.jpg"/>
          <p:cNvPicPr>
            <a:picLocks noGrp="1" noChangeAspect="1"/>
          </p:cNvPicPr>
          <p:nvPr>
            <p:ph sz="quarter" idx="1"/>
          </p:nvPr>
        </p:nvPicPr>
        <p:blipFill>
          <a:blip r:embed="rId2"/>
          <a:stretch>
            <a:fillRect/>
          </a:stretch>
        </p:blipFill>
        <p:spPr>
          <a:xfrm>
            <a:off x="1553369" y="1524000"/>
            <a:ext cx="6000750" cy="472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990600"/>
          </a:xfrm>
          <a:solidFill>
            <a:schemeClr val="bg1"/>
          </a:solidFill>
        </p:spPr>
        <p:txBody>
          <a:bodyPr>
            <a:normAutofit/>
          </a:bodyPr>
          <a:lstStyle/>
          <a:p>
            <a:pPr algn="ct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نظرية الدولة – </a:t>
            </a: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rPr>
              <a:t>تيؤرى دةولَةت </a:t>
            </a:r>
            <a:endParaRPr lang="en-US"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endParaRPr>
          </a:p>
        </p:txBody>
      </p:sp>
      <p:sp>
        <p:nvSpPr>
          <p:cNvPr id="3" name="Content Placeholder 2"/>
          <p:cNvSpPr>
            <a:spLocks noGrp="1"/>
          </p:cNvSpPr>
          <p:nvPr>
            <p:ph idx="1"/>
          </p:nvPr>
        </p:nvSpPr>
        <p:spPr>
          <a:xfrm>
            <a:off x="304800" y="1676400"/>
            <a:ext cx="8686800" cy="4403725"/>
          </a:xfrm>
          <a:solidFill>
            <a:schemeClr val="bg1"/>
          </a:solidFill>
        </p:spPr>
        <p:txBody>
          <a:bodyPr/>
          <a:lstStyle/>
          <a:p>
            <a:pPr algn="just" rtl="1">
              <a:buClrTx/>
              <a:buFont typeface="Wingdings" pitchFamily="2" charset="2"/>
              <a:buChar char="v"/>
            </a:pP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  تعريف الدولة .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النظريات التي تفسر أصل نشأة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تيَؤرة شيكارييةكاني سةرهةلَداني دةولَةت </a:t>
            </a:r>
            <a:r>
              <a:rPr lang="ar-IQ" sz="4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err="1">
                <a:ln w="0"/>
                <a:solidFill>
                  <a:schemeClr val="tx1"/>
                </a:solidFill>
                <a:effectLst>
                  <a:outerShdw blurRad="38100" dist="19050" dir="2700000" algn="tl" rotWithShape="0">
                    <a:schemeClr val="dk1">
                      <a:alpha val="40000"/>
                    </a:schemeClr>
                  </a:outerShdw>
                </a:effectLst>
                <a:cs typeface="Ali_K_Alwand" pitchFamily="2" charset="-78"/>
              </a:rPr>
              <a:t>تيؤرى</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rtl="1">
              <a:buClrTx/>
              <a:buFont typeface="Wingdings" pitchFamily="2" charset="2"/>
              <a:buChar char="v"/>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الأفراد تنازلوا عن حقوقهم بارادتهم، ويجوز للحاكم ان يحكمهم حكماً مطلقاً وعليهم أن يخضعوا لحكمه.</a:t>
            </a:r>
          </a:p>
          <a:p>
            <a:pPr algn="just" rtl="1">
              <a:buClrTx/>
              <a:buNone/>
            </a:pPr>
            <a:r>
              <a:rPr lang="ar-IQ" sz="3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دةكةن لة مافةكانيان بة ويستى خؤيان، وة بؤ  فةرمانرةوا هةية كةوا حوكمى رةهاى هةبيَت و خةلَكيش ملكةض بن بؤى .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p>
          <a:p>
            <a:pPr algn="just" rtl="1">
              <a:buClrTx/>
              <a:buNone/>
            </a:pP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  (يلاحظ ان هوبز من انصار الحكم المطلق والملكية في انكلترا </a:t>
            </a:r>
            <a:r>
              <a:rPr lang="ar-IQ" sz="2800" dirty="0">
                <a:ln w="0"/>
                <a:solidFill>
                  <a:schemeClr val="tx1"/>
                </a:solidFill>
                <a:effectLst>
                  <a:outerShdw blurRad="38100" dist="19050" dir="2700000" algn="tl" rotWithShape="0">
                    <a:schemeClr val="dk1">
                      <a:alpha val="40000"/>
                    </a:schemeClr>
                  </a:outerShdw>
                </a:effectLst>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تيَبينى دةكريَت هوبز لة لايةنطرانى حوكمى رةها و ثادشايةتى بووة لة ئينطلتةرا </a:t>
            </a:r>
            <a:r>
              <a:rPr lang="ar-IQ" sz="42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dirty="0"/>
              <a:t>وتوجد في الانتخاب بالقائمة ثلاث أنواع رئيسية :</a:t>
            </a:r>
          </a:p>
          <a:p>
            <a:pPr algn="just" rtl="1">
              <a:buNone/>
            </a:pPr>
            <a:r>
              <a:rPr lang="ar-IQ" dirty="0"/>
              <a:t> </a:t>
            </a:r>
            <a:r>
              <a:rPr lang="ar-IQ" dirty="0">
                <a:cs typeface="Ali_K_Samik" pitchFamily="2" charset="-78"/>
              </a:rPr>
              <a:t>وة لة هةلَبذاردن بة ليست سيَ جؤري سةرةكي ليست هةية :</a:t>
            </a:r>
          </a:p>
          <a:p>
            <a:pPr algn="just" rtl="1">
              <a:buNone/>
            </a:pPr>
            <a:endParaRPr lang="en-US" dirty="0">
              <a:cs typeface="Ali_K_Samik" pitchFamily="2" charset="-78"/>
            </a:endParaRPr>
          </a:p>
          <a:p>
            <a:pPr lvl="0" algn="just" rtl="1">
              <a:buNone/>
            </a:pPr>
            <a:r>
              <a:rPr lang="ar-IQ" b="1" dirty="0"/>
              <a:t>القائمة المفتوحة :</a:t>
            </a:r>
            <a:r>
              <a:rPr lang="ar-IQ" dirty="0"/>
              <a:t> هو أن يدلي الناخب بصوته لاختيار المرشحين وله أن يختار مرشحين من بين القوائم المختلفة المتنافسة في الانتخابات , أي للناخب حرية اختيار مرشح ما في قائمة معينة ومرشح آخر في قائمة أخرى</a:t>
            </a:r>
          </a:p>
          <a:p>
            <a:pPr lvl="0" algn="just" rtl="1">
              <a:buNone/>
            </a:pPr>
            <a:r>
              <a:rPr lang="ar-IQ" dirty="0"/>
              <a:t>. </a:t>
            </a:r>
            <a:endParaRPr lang="en-US" dirty="0"/>
          </a:p>
          <a:p>
            <a:pPr lvl="0" algn="just" rtl="1">
              <a:buNone/>
            </a:pPr>
            <a:r>
              <a:rPr lang="ar-IQ" b="1" u="sng" dirty="0">
                <a:cs typeface="Ali_K_Samik" pitchFamily="2" charset="-78"/>
              </a:rPr>
              <a:t>ليستي كراوة  :</a:t>
            </a:r>
            <a:r>
              <a:rPr lang="ar-IQ" dirty="0">
                <a:cs typeface="Ali_K_Samik" pitchFamily="2" charset="-78"/>
              </a:rPr>
              <a:t>  بريتيية لة دةنطداني دةنطدةر  بؤ دياريكردني ثالَيَوراوان , وة بؤي هةية ثالَيَوراو هةلَبذيَريَت لة نيَوان ليستة جياوازةكان كة كيَبركيَ دةكةن لة هةلَبذاردن , واتة دةنطدةر ئازادي هةية لة دياريكردني ثالَيوراويَك لة ليستيَكي دياريكراو و ثالَوراويَك لة ليستيَكي تر .</a:t>
            </a:r>
            <a:endParaRPr lang="en-US" dirty="0">
              <a:cs typeface="Ali_K_Samik" pitchFamily="2" charset="-78"/>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ليستي كراوة</a:t>
            </a:r>
            <a:endParaRPr lang="ar-IQ" dirty="0">
              <a:solidFill>
                <a:schemeClr val="tx1"/>
              </a:solidFill>
            </a:endParaRPr>
          </a:p>
        </p:txBody>
      </p:sp>
      <p:pic>
        <p:nvPicPr>
          <p:cNvPr id="4" name="Content Placeholder 3" descr="nasiriyah-3df3dfc078.jpg"/>
          <p:cNvPicPr>
            <a:picLocks noGrp="1" noChangeAspect="1"/>
          </p:cNvPicPr>
          <p:nvPr>
            <p:ph sz="quarter" idx="1"/>
          </p:nvPr>
        </p:nvPicPr>
        <p:blipFill>
          <a:blip r:embed="rId2"/>
          <a:stretch>
            <a:fillRect/>
          </a:stretch>
        </p:blipFill>
        <p:spPr>
          <a:xfrm>
            <a:off x="2172494" y="1752600"/>
            <a:ext cx="4762500" cy="4267200"/>
          </a:xfr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a:bodyPr>
          <a:lstStyle/>
          <a:p>
            <a:pPr lvl="0" algn="just" rtl="1"/>
            <a:r>
              <a:rPr lang="ar-IQ" b="1" dirty="0"/>
              <a:t>القائمة المغلقة</a:t>
            </a:r>
            <a:r>
              <a:rPr lang="ar-IQ" dirty="0"/>
              <a:t> : هو أن يدلي الناخب بصوته لاختيار المرشحين في القوائم المشاركة في الانتخابات دون أن يكون لهم حرية في اختيار مرشحين في أكثر من قائمة واحدة , أي يدلي الناخب بصوته للقائمة لا لمرشحي القوائم</a:t>
            </a:r>
            <a:endParaRPr lang="en-US" dirty="0"/>
          </a:p>
          <a:p>
            <a:pPr lvl="0" algn="just" rtl="1"/>
            <a:endParaRPr lang="ar-IQ" sz="2800" dirty="0">
              <a:latin typeface="+mj-lt"/>
              <a:ea typeface="+mj-ea"/>
              <a:cs typeface="Ali_K_Samik" pitchFamily="2" charset="-78"/>
            </a:endParaRPr>
          </a:p>
          <a:p>
            <a:pPr lvl="0" algn="just" rtl="1"/>
            <a:r>
              <a:rPr lang="ar-IQ" sz="2800" u="sng" dirty="0">
                <a:latin typeface="+mj-lt"/>
                <a:ea typeface="+mj-ea"/>
                <a:cs typeface="Ali_K_Samik" pitchFamily="2" charset="-78"/>
              </a:rPr>
              <a:t>ليستي داخراو </a:t>
            </a:r>
            <a:r>
              <a:rPr lang="ar-IQ" sz="2800" dirty="0">
                <a:latin typeface="+mj-lt"/>
                <a:ea typeface="+mj-ea"/>
                <a:cs typeface="Ali_K_Samik" pitchFamily="2" charset="-78"/>
              </a:rPr>
              <a:t>: بريتيية لةوةى دةنطدةر دةنط دةدات بؤ دياريكردني ثالَوراواني ليستة بةشداربووةكان لة هةلَبذاردن بة بيَ ئةوةى ئازاديان هةبيَت لة دياريكردني ثالَوراو لة زياتر لة يةك ليستيَ دياريكراو , واتة دةنطدةر دةنط دةدات بة ليست نةك بة ثالَوراوى ليستةكان . </a:t>
            </a:r>
            <a:endParaRPr lang="en-US" sz="2800" dirty="0">
              <a:latin typeface="+mj-lt"/>
              <a:ea typeface="+mj-ea"/>
              <a:cs typeface="Ali_K_Samik" pitchFamily="2" charset="-78"/>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sz="3600" u="sng" dirty="0">
                <a:solidFill>
                  <a:schemeClr val="tx1"/>
                </a:solidFill>
                <a:cs typeface="Ali_K_Samik" pitchFamily="2" charset="-78"/>
              </a:rPr>
              <a:t>ليستي داخراو</a:t>
            </a:r>
            <a:endParaRPr lang="ar-IQ" dirty="0">
              <a:solidFill>
                <a:schemeClr val="tx1"/>
              </a:solidFill>
            </a:endParaRPr>
          </a:p>
        </p:txBody>
      </p:sp>
      <p:pic>
        <p:nvPicPr>
          <p:cNvPr id="4" name="Content Placeholder 3" descr="279700.jpg"/>
          <p:cNvPicPr>
            <a:picLocks noGrp="1" noChangeAspect="1"/>
          </p:cNvPicPr>
          <p:nvPr>
            <p:ph sz="quarter" idx="1"/>
          </p:nvPr>
        </p:nvPicPr>
        <p:blipFill>
          <a:blip r:embed="rId2"/>
          <a:stretch>
            <a:fillRect/>
          </a:stretch>
        </p:blipFill>
        <p:spPr>
          <a:xfrm>
            <a:off x="1383749" y="1527175"/>
            <a:ext cx="6339990" cy="4572000"/>
          </a:xfr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lvl="0" algn="just" rtl="1"/>
            <a:r>
              <a:rPr lang="ar-IQ" b="1" dirty="0"/>
              <a:t>القائمة شبه مفتوحة :</a:t>
            </a:r>
            <a:r>
              <a:rPr lang="ar-IQ" dirty="0"/>
              <a:t> هو أن يكون للناخب حرية اختيار مرشحين في قائمة محددة أو أن يدلي بصوته لقائمة معينة دون أن يحدد أي مرشح فيها . </a:t>
            </a:r>
          </a:p>
          <a:p>
            <a:pPr lvl="0" algn="just" rtl="1"/>
            <a:endParaRPr lang="ar-IQ" dirty="0"/>
          </a:p>
          <a:p>
            <a:pPr lvl="0" algn="just" rtl="1"/>
            <a:endParaRPr lang="en-US" u="sng" dirty="0"/>
          </a:p>
          <a:p>
            <a:pPr lvl="0" algn="just" rtl="1"/>
            <a:r>
              <a:rPr lang="ar-IQ" sz="2800" u="sng" dirty="0">
                <a:latin typeface="+mj-lt"/>
                <a:ea typeface="+mj-ea"/>
                <a:cs typeface="Ali_K_Samik" pitchFamily="2" charset="-78"/>
              </a:rPr>
              <a:t>ليستي نيمضة كراوة : </a:t>
            </a:r>
            <a:r>
              <a:rPr lang="ar-IQ" sz="2800" dirty="0">
                <a:latin typeface="+mj-lt"/>
                <a:ea typeface="+mj-ea"/>
                <a:cs typeface="Ali_K_Samik" pitchFamily="2" charset="-78"/>
              </a:rPr>
              <a:t>بريتيية لة ئازادي دةنطدةر لة دياريكردني ثالَيَوراوان لة يةك ليست يان دةنطدان بة ليستيَكي دياريكراو بة بيَ دياري كردني هيض ثالَوراويَك  لة ليستةكة .</a:t>
            </a:r>
          </a:p>
          <a:p>
            <a:pPr algn="just" rtl="1"/>
            <a:endParaRPr lang="ar-IQ"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br>
              <a:rPr lang="en-US" u="sng" dirty="0"/>
            </a:br>
            <a:r>
              <a:rPr lang="ar-IQ" sz="3600" u="sng" dirty="0">
                <a:solidFill>
                  <a:schemeClr val="tx1"/>
                </a:solidFill>
                <a:cs typeface="Ali_K_Samik" pitchFamily="2" charset="-78"/>
              </a:rPr>
              <a:t>ليستي نيمضة كراوة </a:t>
            </a:r>
            <a:endParaRPr lang="ar-IQ" dirty="0">
              <a:solidFill>
                <a:schemeClr val="tx1"/>
              </a:solidFill>
            </a:endParaRPr>
          </a:p>
        </p:txBody>
      </p:sp>
      <p:sp>
        <p:nvSpPr>
          <p:cNvPr id="3" name="Content Placeholder 2"/>
          <p:cNvSpPr>
            <a:spLocks noGrp="1"/>
          </p:cNvSpPr>
          <p:nvPr>
            <p:ph sz="quarter" idx="1"/>
          </p:nvPr>
        </p:nvSpPr>
        <p:spPr/>
        <p:txBody>
          <a:bodyPr/>
          <a:lstStyle/>
          <a:p>
            <a:r>
              <a:rPr lang="ar-IQ" dirty="0"/>
              <a:t> </a:t>
            </a:r>
            <a:r>
              <a:rPr lang="ar-IQ" sz="4800" dirty="0"/>
              <a:t>يان </a:t>
            </a:r>
            <a:endParaRPr lang="ar-IQ" dirty="0"/>
          </a:p>
          <a:p>
            <a:endParaRPr lang="ar-IQ" dirty="0"/>
          </a:p>
          <a:p>
            <a:endParaRPr lang="ar-IQ" dirty="0"/>
          </a:p>
          <a:p>
            <a:endParaRPr lang="ar-IQ" dirty="0"/>
          </a:p>
          <a:p>
            <a:endParaRPr lang="ar-IQ" dirty="0"/>
          </a:p>
          <a:p>
            <a:r>
              <a:rPr lang="ar-IQ" dirty="0"/>
              <a:t>                                                                                      </a:t>
            </a:r>
            <a:r>
              <a:rPr lang="ar-IQ" sz="4800" dirty="0"/>
              <a:t>يان </a:t>
            </a:r>
            <a:endParaRPr lang="ar-IQ" dirty="0"/>
          </a:p>
        </p:txBody>
      </p:sp>
      <p:pic>
        <p:nvPicPr>
          <p:cNvPr id="4" name="Picture 3" descr="nasiriyah-3df3dfc078.jpg"/>
          <p:cNvPicPr>
            <a:picLocks noChangeAspect="1"/>
          </p:cNvPicPr>
          <p:nvPr/>
        </p:nvPicPr>
        <p:blipFill>
          <a:blip r:embed="rId2"/>
          <a:stretch>
            <a:fillRect/>
          </a:stretch>
        </p:blipFill>
        <p:spPr>
          <a:xfrm>
            <a:off x="2190750" y="1676400"/>
            <a:ext cx="4762500" cy="4495799"/>
          </a:xfrm>
          <a:prstGeom prst="rect">
            <a:avLst/>
          </a:prstGeom>
        </p:spPr>
      </p:pic>
      <p:sp>
        <p:nvSpPr>
          <p:cNvPr id="5" name="Right Arrow 4"/>
          <p:cNvSpPr/>
          <p:nvPr/>
        </p:nvSpPr>
        <p:spPr>
          <a:xfrm>
            <a:off x="1066800" y="4038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Left Arrow 5"/>
          <p:cNvSpPr/>
          <p:nvPr/>
        </p:nvSpPr>
        <p:spPr>
          <a:xfrm>
            <a:off x="7391400" y="35814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buNone/>
            </a:pPr>
            <a:r>
              <a:rPr lang="ar-IQ" b="1" dirty="0"/>
              <a:t>رابعاً  / الانتخابات من حيث النتيجة : </a:t>
            </a:r>
            <a:endParaRPr lang="en-US" b="1" dirty="0"/>
          </a:p>
          <a:p>
            <a:pPr algn="just" rtl="1">
              <a:buNone/>
            </a:pPr>
            <a:r>
              <a:rPr lang="ar-IQ" b="1" dirty="0">
                <a:cs typeface="Ali_K_Samik" pitchFamily="2" charset="-78"/>
              </a:rPr>
              <a:t>ضوارةم / هةلَبذاردن لة رووي ئةنجام :</a:t>
            </a:r>
          </a:p>
          <a:p>
            <a:pPr algn="just" rtl="1">
              <a:buNone/>
            </a:pPr>
            <a:endParaRPr lang="en-US" b="1" dirty="0">
              <a:cs typeface="Ali_K_Samik" pitchFamily="2" charset="-78"/>
            </a:endParaRPr>
          </a:p>
          <a:p>
            <a:pPr algn="just" rtl="1">
              <a:buNone/>
            </a:pPr>
            <a:r>
              <a:rPr lang="ar-IQ" dirty="0"/>
              <a:t>أ – الانتخاب بالأغلبية :  </a:t>
            </a:r>
            <a:r>
              <a:rPr lang="ar-IQ" dirty="0">
                <a:cs typeface="Ali_K_Samik" pitchFamily="2" charset="-78"/>
              </a:rPr>
              <a:t>هةلَبذاردن بة زؤرينة :</a:t>
            </a:r>
          </a:p>
          <a:p>
            <a:pPr algn="just" rtl="1">
              <a:buNone/>
            </a:pPr>
            <a:endParaRPr lang="en-US" dirty="0">
              <a:cs typeface="Ali_K_Samik" pitchFamily="2" charset="-78"/>
            </a:endParaRPr>
          </a:p>
          <a:p>
            <a:pPr lvl="0" algn="just" rtl="1">
              <a:buNone/>
            </a:pPr>
            <a:r>
              <a:rPr lang="ar-IQ" dirty="0"/>
              <a:t> - الأغلبية البسيطة : هي الحصول على أكثرية اصوات الناخبين .</a:t>
            </a:r>
            <a:endParaRPr lang="en-US" dirty="0"/>
          </a:p>
          <a:p>
            <a:pPr lvl="0" algn="just" rtl="1">
              <a:buNone/>
            </a:pPr>
            <a:r>
              <a:rPr lang="ar-IQ" dirty="0">
                <a:cs typeface="Ali_K_Samik" pitchFamily="2" charset="-78"/>
              </a:rPr>
              <a:t>زؤرينةى سادة : بريتيية لة بةدةستهيَناني زؤرينةى دةنطي دةنطدةران .</a:t>
            </a:r>
            <a:endParaRPr lang="en-US" dirty="0">
              <a:cs typeface="Ali_K_Samik" pitchFamily="2" charset="-78"/>
            </a:endParaRPr>
          </a:p>
          <a:p>
            <a:pPr lvl="0" algn="just" rtl="1">
              <a:buNone/>
            </a:pPr>
            <a:r>
              <a:rPr lang="ar-IQ" dirty="0"/>
              <a:t> - الأغلبية المطلقة : هي الحصول على أكثر من نصف  الاصوات .</a:t>
            </a:r>
            <a:endParaRPr lang="en-US" dirty="0"/>
          </a:p>
          <a:p>
            <a:pPr lvl="0" algn="just" rtl="1">
              <a:buNone/>
            </a:pPr>
            <a:r>
              <a:rPr lang="ar-IQ" dirty="0"/>
              <a:t> </a:t>
            </a:r>
            <a:r>
              <a:rPr lang="ar-IQ" dirty="0">
                <a:cs typeface="Ali_K_Samik" pitchFamily="2" charset="-78"/>
              </a:rPr>
              <a:t>زؤرينةى رةها : بريتيية لة بةدةستهيَناني زياتر لة نيوةى دةنطدةران </a:t>
            </a:r>
            <a:endParaRPr lang="en-US" dirty="0">
              <a:cs typeface="Ali_K_Samik" pitchFamily="2" charset="-78"/>
            </a:endParaRPr>
          </a:p>
          <a:p>
            <a:pPr algn="just" rtl="1">
              <a:buNone/>
            </a:pPr>
            <a:endParaRPr lang="ar-IQ"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العادية أو البسيطة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a:bodyPr>
          <a:lstStyle/>
          <a:p>
            <a:pPr algn="r" rtl="1">
              <a:buNone/>
            </a:pPr>
            <a:r>
              <a:rPr lang="en-US" dirty="0"/>
              <a:t>                  </a:t>
            </a:r>
            <a:r>
              <a:rPr lang="ar-IQ" dirty="0"/>
              <a:t>                     </a:t>
            </a:r>
            <a:r>
              <a:rPr lang="en-US" dirty="0"/>
              <a:t>  =   A</a:t>
            </a:r>
            <a:r>
              <a:rPr lang="ar-IQ" dirty="0"/>
              <a:t>2</a:t>
            </a:r>
          </a:p>
          <a:p>
            <a:pPr algn="r" rtl="1">
              <a:buNone/>
            </a:pPr>
            <a:r>
              <a:rPr lang="ar-IQ" dirty="0"/>
              <a:t>                                   </a:t>
            </a:r>
            <a:r>
              <a:rPr lang="en-US" dirty="0"/>
              <a:t>B </a:t>
            </a:r>
            <a:r>
              <a:rPr lang="ar-IQ" dirty="0"/>
              <a:t>   = 2 </a:t>
            </a:r>
            <a:endParaRPr lang="en-US" dirty="0"/>
          </a:p>
          <a:p>
            <a:pPr algn="ctr" rtl="1">
              <a:buNone/>
            </a:pPr>
            <a:r>
              <a:rPr lang="en-US" dirty="0"/>
              <a:t>             </a:t>
            </a:r>
            <a:r>
              <a:rPr lang="ar-IQ" dirty="0"/>
              <a:t> </a:t>
            </a:r>
            <a:r>
              <a:rPr lang="en-US" dirty="0"/>
              <a:t>C</a:t>
            </a:r>
            <a:r>
              <a:rPr lang="ar-IQ" dirty="0"/>
              <a:t>  = 3</a:t>
            </a:r>
          </a:p>
          <a:p>
            <a:pPr algn="r" rtl="1">
              <a:buNone/>
            </a:pPr>
            <a:endParaRPr lang="ar-IQ" dirty="0"/>
          </a:p>
          <a:p>
            <a:pPr algn="r" rtl="1">
              <a:buNone/>
            </a:pPr>
            <a:endParaRPr lang="ar-IQ" dirty="0"/>
          </a:p>
          <a:p>
            <a:pPr algn="r" rtl="1">
              <a:buNone/>
            </a:pPr>
            <a:endParaRPr lang="ar-IQ" dirty="0"/>
          </a:p>
          <a:p>
            <a:pPr algn="r" rtl="1">
              <a:buNone/>
            </a:pPr>
            <a:r>
              <a:rPr lang="ar-IQ" dirty="0">
                <a:cs typeface="Ali_K_Alwand" pitchFamily="2" charset="-78"/>
              </a:rPr>
              <a:t>سةركةوتوو لة هةلَبذاردن =  ( </a:t>
            </a:r>
            <a:r>
              <a:rPr lang="en-US" dirty="0">
                <a:cs typeface="Ali_K_Alwand" pitchFamily="2" charset="-78"/>
              </a:rPr>
              <a:t>C</a:t>
            </a:r>
            <a:r>
              <a:rPr lang="ar-IQ" dirty="0">
                <a:cs typeface="Ali_K_Alwand" pitchFamily="2" charset="-78"/>
              </a:rPr>
              <a:t>) بة زؤرينةى سادة </a:t>
            </a:r>
          </a:p>
        </p:txBody>
      </p:sp>
      <p:pic>
        <p:nvPicPr>
          <p:cNvPr id="5" name="Picture 4" descr="14-10-2011-5-59-17383.jpg"/>
          <p:cNvPicPr>
            <a:picLocks noChangeAspect="1"/>
          </p:cNvPicPr>
          <p:nvPr/>
        </p:nvPicPr>
        <p:blipFill>
          <a:blip r:embed="rId2"/>
          <a:stretch>
            <a:fillRect/>
          </a:stretch>
        </p:blipFill>
        <p:spPr>
          <a:xfrm>
            <a:off x="4267200" y="3276600"/>
            <a:ext cx="3810000" cy="1661160"/>
          </a:xfrm>
          <a:prstGeom prst="rect">
            <a:avLst/>
          </a:prstGeo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المطلقة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fontScale="92500"/>
          </a:bodyPr>
          <a:lstStyle/>
          <a:p>
            <a:pPr algn="r" rtl="1"/>
            <a:r>
              <a:rPr lang="ar-IQ" sz="3300" dirty="0">
                <a:latin typeface="+mj-lt"/>
                <a:ea typeface="+mj-ea"/>
                <a:cs typeface="Ali_K_Alwand" pitchFamily="2" charset="-78"/>
              </a:rPr>
              <a:t>زؤرينةى رةها </a:t>
            </a:r>
            <a:r>
              <a:rPr lang="ar-IQ" dirty="0"/>
              <a:t>=  زياتر لة 50%</a:t>
            </a:r>
          </a:p>
          <a:p>
            <a:pPr algn="r" rtl="1">
              <a:buNone/>
            </a:pPr>
            <a:r>
              <a:rPr lang="ar-IQ" dirty="0"/>
              <a:t>                                                             </a:t>
            </a:r>
            <a:r>
              <a:rPr lang="en-US" dirty="0"/>
              <a:t>A </a:t>
            </a:r>
            <a:r>
              <a:rPr lang="ar-IQ" dirty="0"/>
              <a:t> = 2 </a:t>
            </a:r>
          </a:p>
          <a:p>
            <a:pPr algn="r" rtl="1">
              <a:buNone/>
            </a:pPr>
            <a:r>
              <a:rPr lang="ar-IQ" dirty="0"/>
              <a:t>                                                               </a:t>
            </a:r>
            <a:r>
              <a:rPr lang="en-US" dirty="0"/>
              <a:t>B</a:t>
            </a:r>
            <a:r>
              <a:rPr lang="ar-IQ" dirty="0"/>
              <a:t> = 4 </a:t>
            </a:r>
          </a:p>
          <a:p>
            <a:pPr algn="r" rtl="1">
              <a:buNone/>
            </a:pPr>
            <a:r>
              <a:rPr lang="ar-IQ" dirty="0"/>
              <a:t>                                                                 </a:t>
            </a:r>
            <a:r>
              <a:rPr lang="en-US" dirty="0"/>
              <a:t>C</a:t>
            </a:r>
            <a:r>
              <a:rPr lang="ar-IQ" dirty="0"/>
              <a:t> = 1</a:t>
            </a:r>
          </a:p>
          <a:p>
            <a:pPr algn="r" rtl="1"/>
            <a:endParaRPr lang="ar-IQ" dirty="0"/>
          </a:p>
          <a:p>
            <a:pPr algn="r" rtl="1"/>
            <a:endParaRPr lang="ar-IQ" dirty="0"/>
          </a:p>
          <a:p>
            <a:pPr algn="r" rtl="1"/>
            <a:r>
              <a:rPr lang="ar-IQ" dirty="0">
                <a:cs typeface="Ali_K_Alwand" pitchFamily="2" charset="-78"/>
              </a:rPr>
              <a:t>سةركةوتوو لة هةلَبذاردن =  ( </a:t>
            </a:r>
            <a:r>
              <a:rPr lang="en-US" dirty="0">
                <a:cs typeface="Ali_K_Alwand" pitchFamily="2" charset="-78"/>
              </a:rPr>
              <a:t>B</a:t>
            </a:r>
            <a:r>
              <a:rPr lang="ar-IQ" dirty="0">
                <a:cs typeface="Ali_K_Alwand" pitchFamily="2" charset="-78"/>
              </a:rPr>
              <a:t>) بة زؤرينةى رةها</a:t>
            </a:r>
          </a:p>
          <a:p>
            <a:pPr algn="r" rtl="1"/>
            <a:r>
              <a:rPr lang="ar-IQ" dirty="0"/>
              <a:t> </a:t>
            </a:r>
          </a:p>
        </p:txBody>
      </p:sp>
      <p:pic>
        <p:nvPicPr>
          <p:cNvPr id="4" name="Picture 3" descr="14-10-2011-5-59-17383.jpg"/>
          <p:cNvPicPr>
            <a:picLocks noChangeAspect="1"/>
          </p:cNvPicPr>
          <p:nvPr/>
        </p:nvPicPr>
        <p:blipFill>
          <a:blip r:embed="rId2"/>
          <a:stretch>
            <a:fillRect/>
          </a:stretch>
        </p:blipFill>
        <p:spPr>
          <a:xfrm>
            <a:off x="4551680" y="2331720"/>
            <a:ext cx="3810000" cy="2194560"/>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الخاصة – </a:t>
            </a:r>
            <a:r>
              <a:rPr lang="ar-IQ" dirty="0">
                <a:solidFill>
                  <a:schemeClr val="tx1"/>
                </a:solidFill>
                <a:cs typeface="Ali_K_Alwand" pitchFamily="2" charset="-78"/>
              </a:rPr>
              <a:t>زؤرينةى تايبةت </a:t>
            </a:r>
          </a:p>
        </p:txBody>
      </p:sp>
      <p:sp>
        <p:nvSpPr>
          <p:cNvPr id="3" name="Content Placeholder 2"/>
          <p:cNvSpPr>
            <a:spLocks noGrp="1"/>
          </p:cNvSpPr>
          <p:nvPr>
            <p:ph sz="quarter" idx="1"/>
          </p:nvPr>
        </p:nvSpPr>
        <p:spPr/>
        <p:txBody>
          <a:bodyPr>
            <a:normAutofit/>
          </a:bodyPr>
          <a:lstStyle/>
          <a:p>
            <a:pPr algn="ctr" rtl="1"/>
            <a:r>
              <a:rPr lang="ar-IQ" dirty="0"/>
              <a:t>   </a:t>
            </a:r>
            <a:r>
              <a:rPr lang="ar-IQ" dirty="0" err="1"/>
              <a:t>لة</a:t>
            </a:r>
            <a:r>
              <a:rPr lang="ar-IQ" dirty="0"/>
              <a:t> كؤي 111 </a:t>
            </a:r>
            <a:endParaRPr lang="en-US" dirty="0"/>
          </a:p>
          <a:p>
            <a:pPr algn="ctr" rtl="1"/>
            <a:endParaRPr lang="en-US" dirty="0"/>
          </a:p>
          <a:p>
            <a:pPr marL="0" indent="0" algn="ctr" rtl="1">
              <a:buNone/>
            </a:pPr>
            <a:endParaRPr lang="ar-IQ" dirty="0"/>
          </a:p>
          <a:p>
            <a:pPr algn="ctr" rtl="1"/>
            <a:r>
              <a:rPr lang="ar-IQ" dirty="0"/>
              <a:t>2/3  = 74</a:t>
            </a:r>
          </a:p>
          <a:p>
            <a:pPr algn="ctr" rtl="1">
              <a:buNone/>
            </a:pPr>
            <a:r>
              <a:rPr lang="ar-IQ" dirty="0"/>
              <a:t>3 / 4  = 84</a:t>
            </a:r>
          </a:p>
          <a:p>
            <a:pPr algn="ctr" rtl="1">
              <a:buNone/>
            </a:pPr>
            <a:r>
              <a:rPr lang="ar-IQ" dirty="0"/>
              <a:t>3 / 5 = 67                                       </a:t>
            </a:r>
          </a:p>
          <a:p>
            <a:pPr algn="ctr" rtl="1"/>
            <a:endParaRPr lang="ar-IQ" dirty="0"/>
          </a:p>
        </p:txBody>
      </p:sp>
      <p:pic>
        <p:nvPicPr>
          <p:cNvPr id="4" name="Picture 3" descr="images.jpgكز.jpg"/>
          <p:cNvPicPr>
            <a:picLocks noChangeAspect="1"/>
          </p:cNvPicPr>
          <p:nvPr/>
        </p:nvPicPr>
        <p:blipFill>
          <a:blip r:embed="rId2"/>
          <a:stretch>
            <a:fillRect/>
          </a:stretch>
        </p:blipFill>
        <p:spPr>
          <a:xfrm>
            <a:off x="381000" y="1447800"/>
            <a:ext cx="2619375" cy="3276600"/>
          </a:xfrm>
          <a:prstGeom prst="rect">
            <a:avLst/>
          </a:prstGeom>
        </p:spPr>
      </p:pic>
      <p:sp>
        <p:nvSpPr>
          <p:cNvPr id="5" name="Down Arrow 4"/>
          <p:cNvSpPr/>
          <p:nvPr/>
        </p:nvSpPr>
        <p:spPr>
          <a:xfrm>
            <a:off x="4115371" y="2286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6" name="Picture 5" descr="Recovered_JPEG_741.jpg"/>
          <p:cNvPicPr>
            <a:picLocks noChangeAspect="1"/>
          </p:cNvPicPr>
          <p:nvPr/>
        </p:nvPicPr>
        <p:blipFill>
          <a:blip r:embed="rId3"/>
          <a:stretch>
            <a:fillRect/>
          </a:stretch>
        </p:blipFill>
        <p:spPr>
          <a:xfrm>
            <a:off x="5715000" y="1600200"/>
            <a:ext cx="2209800" cy="304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pPr algn="r" rtl="1">
              <a:buClrTx/>
              <a:buNone/>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العقد عند لوك: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طبيعي و مستقر ومتمتعين بكامل حقوقهم, والافراد قرروا الانتقال الى حياة تقوم على اساس التعاون وعدم التجاوز على الآخرين . </a:t>
            </a:r>
          </a:p>
          <a:p>
            <a:pPr algn="just" rtl="1">
              <a:buClrTx/>
              <a:buNone/>
            </a:pPr>
            <a:r>
              <a:rPr lang="ar-IQ" sz="2900" dirty="0">
                <a:ln w="0"/>
                <a:solidFill>
                  <a:schemeClr val="tx1"/>
                </a:solidFill>
                <a:effectLst>
                  <a:outerShdw blurRad="38100" dist="19050" dir="2700000" algn="tl" rotWithShape="0">
                    <a:schemeClr val="dk1">
                      <a:alpha val="40000"/>
                    </a:schemeClr>
                  </a:outerShdw>
                </a:effectLst>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سروشتي بووة و مافي تةواويان هةبووة , تاكةكان برياري طواستنةوة دةدةن بؤ ذيانيَكي بنياتنراو لةسةر هاوكاري و دةستدريَذي نةكردن لة سةر كةساني تر .</a:t>
            </a:r>
          </a:p>
          <a:p>
            <a:pPr algn="just" rtl="1">
              <a:buClrTx/>
              <a:buFont typeface="Wingdings" pitchFamily="2" charset="2"/>
              <a:buChar char="v"/>
            </a:pPr>
            <a:r>
              <a:rPr lang="ar-IQ" sz="29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للعقد طرفين هما الأفراد والحاكم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طريَبةست لة دوولايةن ثيَكهاتووة كة خةلَكي  و قةرمانرةوان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algn="just" rtl="1">
              <a:buNone/>
            </a:pPr>
            <a:r>
              <a:rPr lang="ar-IQ" dirty="0"/>
              <a:t>ب – التمثيل النسبي : </a:t>
            </a:r>
            <a:r>
              <a:rPr lang="ar-IQ" dirty="0">
                <a:cs typeface="Ali_K_Samik" pitchFamily="2" charset="-78"/>
              </a:rPr>
              <a:t>زؤرينةى ريَذةيي ( نويَنةرايةتي ريَذةيي ):</a:t>
            </a:r>
          </a:p>
          <a:p>
            <a:pPr algn="just" rtl="1">
              <a:buNone/>
            </a:pPr>
            <a:endParaRPr lang="en-US" dirty="0">
              <a:cs typeface="Ali_K_Samik" pitchFamily="2" charset="-78"/>
            </a:endParaRPr>
          </a:p>
          <a:p>
            <a:pPr algn="just" rtl="1">
              <a:buNone/>
            </a:pPr>
            <a:r>
              <a:rPr lang="ar-IQ" dirty="0"/>
              <a:t>   هو توزيع المقاعد البرلمانية على القوائم الانتخابية وفقاً لنسبة الأصوات التي حصلت عليها.  </a:t>
            </a:r>
          </a:p>
          <a:p>
            <a:pPr algn="just" rtl="1">
              <a:buNone/>
            </a:pPr>
            <a:r>
              <a:rPr lang="ar-IQ" dirty="0"/>
              <a:t>    </a:t>
            </a:r>
            <a:endParaRPr lang="en-US" dirty="0"/>
          </a:p>
          <a:p>
            <a:pPr algn="just" rtl="1">
              <a:buNone/>
            </a:pPr>
            <a:r>
              <a:rPr lang="ar-IQ" dirty="0">
                <a:cs typeface="Ali_K_Samik" pitchFamily="2" charset="-78"/>
              </a:rPr>
              <a:t>بريتيية لة دابةشكردني كورسي ثةرلةماني بةسةر ليستةكاني هةلَبذاردن بةثيَي ريَذةى دةنطةكان كة بةدةستهيَنراوة . </a:t>
            </a:r>
            <a:endParaRPr lang="en-US" dirty="0">
              <a:cs typeface="Ali_K_Samik" pitchFamily="2" charset="-78"/>
            </a:endParaRPr>
          </a:p>
          <a:p>
            <a:pPr algn="just" rtl="1"/>
            <a:endParaRPr lang="ar-IQ"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التمثيل النسبي – </a:t>
            </a:r>
            <a:r>
              <a:rPr lang="ar-IQ" dirty="0">
                <a:solidFill>
                  <a:schemeClr val="tx1"/>
                </a:solidFill>
                <a:cs typeface="Ali_K_Alwand" pitchFamily="2" charset="-78"/>
              </a:rPr>
              <a:t>نويَنةرايةتي ريَذةيي</a:t>
            </a:r>
          </a:p>
        </p:txBody>
      </p:sp>
      <p:sp>
        <p:nvSpPr>
          <p:cNvPr id="5" name="Content Placeholder 4"/>
          <p:cNvSpPr>
            <a:spLocks noGrp="1"/>
          </p:cNvSpPr>
          <p:nvPr>
            <p:ph sz="quarter" idx="1"/>
          </p:nvPr>
        </p:nvSpPr>
        <p:spPr>
          <a:xfrm>
            <a:off x="301752" y="1527048"/>
            <a:ext cx="8503920" cy="4797552"/>
          </a:xfrm>
        </p:spPr>
        <p:txBody>
          <a:bodyPr>
            <a:normAutofit fontScale="77500" lnSpcReduction="20000"/>
          </a:bodyPr>
          <a:lstStyle/>
          <a:p>
            <a:pPr algn="r" rtl="1"/>
            <a:r>
              <a:rPr lang="ar-IQ" dirty="0">
                <a:cs typeface="Ali_K_Alwand" pitchFamily="2" charset="-78"/>
              </a:rPr>
              <a:t> </a:t>
            </a: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sz="3300" dirty="0">
              <a:latin typeface="+mj-lt"/>
              <a:ea typeface="+mj-ea"/>
              <a:cs typeface="Ali_K_Alwand" pitchFamily="2" charset="-78"/>
            </a:endParaRPr>
          </a:p>
          <a:p>
            <a:pPr algn="r" rtl="1"/>
            <a:endParaRPr lang="ar-IQ" sz="3300" dirty="0">
              <a:latin typeface="+mj-lt"/>
              <a:ea typeface="+mj-ea"/>
              <a:cs typeface="Ali_K_Alwand" pitchFamily="2" charset="-78"/>
            </a:endParaRPr>
          </a:p>
          <a:p>
            <a:pPr algn="r" rtl="1"/>
            <a:r>
              <a:rPr lang="ar-IQ" sz="3300" dirty="0">
                <a:latin typeface="+mj-lt"/>
                <a:ea typeface="+mj-ea"/>
                <a:cs typeface="Ali_K_Alwand" pitchFamily="2" charset="-78"/>
              </a:rPr>
              <a:t>ئةنجومةني ثاريَزطا = 30 كورسي </a:t>
            </a:r>
          </a:p>
          <a:p>
            <a:pPr algn="r" rtl="1"/>
            <a:r>
              <a:rPr lang="en-US" sz="3300" dirty="0">
                <a:latin typeface="+mj-lt"/>
                <a:ea typeface="+mj-ea"/>
                <a:cs typeface="Ali_K_Alwand" pitchFamily="2" charset="-78"/>
              </a:rPr>
              <a:t>A</a:t>
            </a:r>
            <a:r>
              <a:rPr lang="ar-IQ" sz="3300" dirty="0">
                <a:latin typeface="+mj-lt"/>
                <a:ea typeface="+mj-ea"/>
                <a:cs typeface="Ali_K_Alwand" pitchFamily="2" charset="-78"/>
              </a:rPr>
              <a:t> = 7% دةنطةكان                  7 كورسي</a:t>
            </a:r>
          </a:p>
          <a:p>
            <a:pPr algn="r" rtl="1"/>
            <a:r>
              <a:rPr lang="en-US" sz="3300" dirty="0">
                <a:latin typeface="+mj-lt"/>
                <a:ea typeface="+mj-ea"/>
                <a:cs typeface="Ali_K_Alwand" pitchFamily="2" charset="-78"/>
              </a:rPr>
              <a:t>B</a:t>
            </a:r>
            <a:r>
              <a:rPr lang="ar-IQ" sz="3300" dirty="0">
                <a:latin typeface="+mj-lt"/>
                <a:ea typeface="+mj-ea"/>
                <a:cs typeface="Ali_K_Alwand" pitchFamily="2" charset="-78"/>
              </a:rPr>
              <a:t> = 12% دةنطةكان                12 كورسي </a:t>
            </a:r>
          </a:p>
          <a:p>
            <a:pPr algn="r" rtl="1"/>
            <a:r>
              <a:rPr lang="en-US" sz="3300" dirty="0">
                <a:latin typeface="+mj-lt"/>
                <a:ea typeface="+mj-ea"/>
                <a:cs typeface="Ali_K_Alwand" pitchFamily="2" charset="-78"/>
              </a:rPr>
              <a:t>C</a:t>
            </a:r>
            <a:r>
              <a:rPr lang="ar-IQ" sz="3300" dirty="0">
                <a:latin typeface="+mj-lt"/>
                <a:ea typeface="+mj-ea"/>
                <a:cs typeface="Ali_K_Alwand" pitchFamily="2" charset="-78"/>
              </a:rPr>
              <a:t> = 11%  دةنطةكان               11 كورسي </a:t>
            </a:r>
          </a:p>
          <a:p>
            <a:pPr algn="r" rtl="1"/>
            <a:endParaRPr lang="ar-IQ" dirty="0">
              <a:cs typeface="Ali_K_Alwand" pitchFamily="2" charset="-78"/>
            </a:endParaRPr>
          </a:p>
        </p:txBody>
      </p:sp>
      <p:pic>
        <p:nvPicPr>
          <p:cNvPr id="9" name="Picture 8" descr="14-10-2011-5-59-17383.jpg"/>
          <p:cNvPicPr>
            <a:picLocks noChangeAspect="1"/>
          </p:cNvPicPr>
          <p:nvPr/>
        </p:nvPicPr>
        <p:blipFill>
          <a:blip r:embed="rId2" cstate="print"/>
          <a:stretch>
            <a:fillRect/>
          </a:stretch>
        </p:blipFill>
        <p:spPr>
          <a:xfrm>
            <a:off x="6934200" y="1447800"/>
            <a:ext cx="1371600" cy="2743200"/>
          </a:xfrm>
          <a:prstGeom prst="rect">
            <a:avLst/>
          </a:prstGeom>
        </p:spPr>
      </p:pic>
      <p:pic>
        <p:nvPicPr>
          <p:cNvPr id="10" name="Picture 9" descr="544854.jpg"/>
          <p:cNvPicPr>
            <a:picLocks noChangeAspect="1"/>
          </p:cNvPicPr>
          <p:nvPr/>
        </p:nvPicPr>
        <p:blipFill>
          <a:blip r:embed="rId3"/>
          <a:stretch>
            <a:fillRect/>
          </a:stretch>
        </p:blipFill>
        <p:spPr>
          <a:xfrm>
            <a:off x="228600" y="1524000"/>
            <a:ext cx="2057400" cy="2895599"/>
          </a:xfrm>
          <a:prstGeom prst="rect">
            <a:avLst/>
          </a:prstGeom>
        </p:spPr>
      </p:pic>
      <p:pic>
        <p:nvPicPr>
          <p:cNvPr id="11" name="Picture 10" descr="KKBB112.jpg"/>
          <p:cNvPicPr>
            <a:picLocks noChangeAspect="1"/>
          </p:cNvPicPr>
          <p:nvPr/>
        </p:nvPicPr>
        <p:blipFill>
          <a:blip r:embed="rId4"/>
          <a:stretch>
            <a:fillRect/>
          </a:stretch>
        </p:blipFill>
        <p:spPr>
          <a:xfrm>
            <a:off x="3581400" y="1524000"/>
            <a:ext cx="2428875" cy="2590800"/>
          </a:xfrm>
          <a:prstGeom prst="rect">
            <a:avLst/>
          </a:prstGeom>
        </p:spPr>
      </p:pic>
      <p:sp>
        <p:nvSpPr>
          <p:cNvPr id="12" name="Left Arrow 11"/>
          <p:cNvSpPr/>
          <p:nvPr/>
        </p:nvSpPr>
        <p:spPr>
          <a:xfrm>
            <a:off x="6019800" y="2895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3" name="Left Arrow 12"/>
          <p:cNvSpPr/>
          <p:nvPr/>
        </p:nvSpPr>
        <p:spPr>
          <a:xfrm>
            <a:off x="2438400" y="3048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4" name="Left Arrow 13"/>
          <p:cNvSpPr/>
          <p:nvPr/>
        </p:nvSpPr>
        <p:spPr>
          <a:xfrm>
            <a:off x="5346192" y="50292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5" name="Left Arrow 14"/>
          <p:cNvSpPr/>
          <p:nvPr/>
        </p:nvSpPr>
        <p:spPr>
          <a:xfrm>
            <a:off x="5346192" y="54864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Left Arrow 15"/>
          <p:cNvSpPr/>
          <p:nvPr/>
        </p:nvSpPr>
        <p:spPr>
          <a:xfrm>
            <a:off x="5334000" y="59436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br>
              <a:rPr lang="ar-IQ" dirty="0"/>
            </a:br>
            <a:r>
              <a:rPr lang="ar-IQ" dirty="0"/>
              <a:t>( أنواع الدول – </a:t>
            </a:r>
            <a:r>
              <a:rPr lang="ar-IQ" dirty="0">
                <a:cs typeface="Ali_K_Samik" pitchFamily="2" charset="-78"/>
              </a:rPr>
              <a:t>جؤرةكاني دةولَةت )</a:t>
            </a:r>
          </a:p>
        </p:txBody>
      </p:sp>
      <p:graphicFrame>
        <p:nvGraphicFramePr>
          <p:cNvPr id="4" name="Diagram 3"/>
          <p:cNvGraphicFramePr/>
          <p:nvPr/>
        </p:nvGraphicFramePr>
        <p:xfrm>
          <a:off x="533400" y="1600200"/>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sz="2400" dirty="0"/>
              <a:t> </a:t>
            </a:r>
            <a:r>
              <a:rPr lang="ar-IQ" sz="2400" b="1" u="sng" dirty="0"/>
              <a:t>أولاً</a:t>
            </a:r>
            <a:r>
              <a:rPr lang="ar-IQ" sz="2400" dirty="0"/>
              <a:t> : </a:t>
            </a:r>
            <a:r>
              <a:rPr lang="ar-IQ" sz="2400" b="1" u="sng" dirty="0"/>
              <a:t>الدولة البسيطة : </a:t>
            </a:r>
            <a:r>
              <a:rPr lang="ar-IQ" sz="2400" dirty="0"/>
              <a:t>هي الدولة التي تتسم ببساطة تركيبها </a:t>
            </a:r>
          </a:p>
          <a:p>
            <a:pPr>
              <a:buClrTx/>
              <a:buNone/>
            </a:pPr>
            <a:r>
              <a:rPr lang="ar-IQ" sz="2400" dirty="0"/>
              <a:t>            ووحدتها , ولها دستور واحد وحكومة وسلطات (تشريعية و </a:t>
            </a:r>
          </a:p>
          <a:p>
            <a:pPr>
              <a:buClrTx/>
              <a:buNone/>
            </a:pPr>
            <a:r>
              <a:rPr lang="ar-IQ" sz="2400" dirty="0"/>
              <a:t>           تنفيذية وقضائية ) واحدة , ويخضع الأفراد فيها لقوانين موحدة </a:t>
            </a:r>
          </a:p>
          <a:p>
            <a:pPr>
              <a:buClrTx/>
              <a:buNone/>
            </a:pPr>
            <a:r>
              <a:rPr lang="ar-IQ" sz="2400" dirty="0"/>
              <a:t>                                  ( أردن , سوريا , إيران , نرويج , تركيا )</a:t>
            </a:r>
          </a:p>
          <a:p>
            <a:pPr>
              <a:buClrTx/>
              <a:buFont typeface="Wingdings" pitchFamily="2" charset="2"/>
              <a:buChar char="v"/>
            </a:pPr>
            <a:endParaRPr lang="ar-IQ" sz="2400" dirty="0"/>
          </a:p>
          <a:p>
            <a:pPr>
              <a:buClrTx/>
              <a:buNone/>
            </a:pPr>
            <a:r>
              <a:rPr lang="ar-IQ" sz="2400" dirty="0"/>
              <a:t>  </a:t>
            </a:r>
            <a:r>
              <a:rPr lang="ar-IQ" sz="2400" b="1" u="sng" dirty="0">
                <a:cs typeface="Ali_K_Samik" pitchFamily="2" charset="-78"/>
              </a:rPr>
              <a:t>يةكةم</a:t>
            </a:r>
            <a:r>
              <a:rPr lang="ar-IQ" sz="2400" dirty="0">
                <a:cs typeface="Ali_K_Samik" pitchFamily="2" charset="-78"/>
              </a:rPr>
              <a:t> : </a:t>
            </a:r>
            <a:r>
              <a:rPr lang="ar-IQ" sz="2400" b="1" u="sng" dirty="0">
                <a:cs typeface="Ali_K_Samik" pitchFamily="2" charset="-78"/>
              </a:rPr>
              <a:t>دةولَةتي سادة : </a:t>
            </a:r>
            <a:r>
              <a:rPr lang="ar-IQ" sz="2400" dirty="0">
                <a:cs typeface="Ali_K_Samik" pitchFamily="2" charset="-78"/>
              </a:rPr>
              <a:t>بريتيية لةو دةولَةتةى كة لة شيَوة و ثيَكهاتة سادةية , وة خاوةن يةك </a:t>
            </a:r>
          </a:p>
          <a:p>
            <a:pPr>
              <a:buClrTx/>
              <a:buNone/>
            </a:pPr>
            <a:r>
              <a:rPr lang="ar-IQ" sz="2400" dirty="0">
                <a:cs typeface="Ali_K_Samik" pitchFamily="2" charset="-78"/>
              </a:rPr>
              <a:t>               دةستور و دةسةلاَتي ( ياسادان و و جيَبةجيَكردن و دادوةرى ) يية , تاكةكان تيايدا </a:t>
            </a:r>
          </a:p>
          <a:p>
            <a:pPr>
              <a:buClrTx/>
              <a:buNone/>
            </a:pPr>
            <a:r>
              <a:rPr lang="ar-IQ" sz="2400" dirty="0">
                <a:cs typeface="Ali_K_Samik" pitchFamily="2" charset="-78"/>
              </a:rPr>
              <a:t>              ملكةضي يةك كؤمةلَة ياسان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cs typeface="Ali_K_Samik" pitchFamily="2" charset="-78"/>
              </a:rPr>
              <a:t> </a:t>
            </a:r>
            <a:r>
              <a:rPr lang="ar-IQ" u="sng" dirty="0">
                <a:cs typeface="Ali_K_Samik" pitchFamily="2" charset="-78"/>
              </a:rPr>
              <a:t>دستور</a:t>
            </a:r>
            <a:r>
              <a:rPr lang="ar-IQ" dirty="0">
                <a:cs typeface="Ali_K_Samik" pitchFamily="2" charset="-78"/>
              </a:rPr>
              <a:t> : يةك دةستور بووني هةية لةدةولَةتدا و  تةواوي دام و دةزطا و   </a:t>
            </a:r>
          </a:p>
          <a:p>
            <a:pPr>
              <a:buClrTx/>
              <a:buNone/>
            </a:pPr>
            <a:r>
              <a:rPr lang="ar-IQ" dirty="0">
                <a:cs typeface="Ali_K_Samik" pitchFamily="2" charset="-78"/>
              </a:rPr>
              <a:t>                  دةسةلاَتةكاني دةولَةت تيايدا ملكةضن بؤي و ثةيوةندي  و   </a:t>
            </a:r>
          </a:p>
          <a:p>
            <a:pPr>
              <a:buClrTx/>
              <a:buNone/>
            </a:pPr>
            <a:r>
              <a:rPr lang="ar-IQ" dirty="0">
                <a:cs typeface="Ali_K_Samik" pitchFamily="2" charset="-78"/>
              </a:rPr>
              <a:t>                  دةسةلاَتةكانيان دياري دةكات .</a:t>
            </a:r>
          </a:p>
          <a:p>
            <a:pPr>
              <a:buClrTx/>
              <a:buFont typeface="Wingdings" pitchFamily="2" charset="2"/>
              <a:buChar char="v"/>
            </a:pPr>
            <a:r>
              <a:rPr lang="ar-IQ" dirty="0">
                <a:cs typeface="Ali_K_Samik" pitchFamily="2" charset="-78"/>
              </a:rPr>
              <a:t> </a:t>
            </a:r>
            <a:r>
              <a:rPr lang="ar-IQ" u="sng" dirty="0">
                <a:cs typeface="Ali_K_Samik" pitchFamily="2" charset="-78"/>
              </a:rPr>
              <a:t>دةسةلاَتةكان</a:t>
            </a:r>
            <a:r>
              <a:rPr lang="ar-IQ" dirty="0">
                <a:cs typeface="Ali_K_Samik" pitchFamily="2" charset="-78"/>
              </a:rPr>
              <a:t> : يةك دةسةلاَتي ياسادانان هةية لة   دةولَةتدا و تةواوي     </a:t>
            </a:r>
          </a:p>
          <a:p>
            <a:pPr>
              <a:buClrTx/>
              <a:buNone/>
            </a:pPr>
            <a:r>
              <a:rPr lang="ar-IQ" dirty="0">
                <a:cs typeface="Ali_K_Samik" pitchFamily="2" charset="-78"/>
              </a:rPr>
              <a:t>                            ياساكان لة لايةن ئةوةوة دةردةضيَت , يةك دةسةلاَتي </a:t>
            </a:r>
          </a:p>
          <a:p>
            <a:pPr>
              <a:buClrTx/>
              <a:buNone/>
            </a:pPr>
            <a:r>
              <a:rPr lang="ar-IQ" dirty="0">
                <a:cs typeface="Ali_K_Samik" pitchFamily="2" charset="-78"/>
              </a:rPr>
              <a:t>                          جيَبةجيَكردن هةية بؤ جيَبةجيَكردني ياساكان , ثاشان بؤ    </a:t>
            </a:r>
          </a:p>
          <a:p>
            <a:pPr>
              <a:buClrTx/>
              <a:buNone/>
            </a:pPr>
            <a:r>
              <a:rPr lang="ar-IQ" dirty="0">
                <a:cs typeface="Ali_K_Samik" pitchFamily="2" charset="-78"/>
              </a:rPr>
              <a:t>                          يةكلايي كردنةوةى ناكؤكيةكان يةك دةسةلاَت و سيستةمي </a:t>
            </a:r>
          </a:p>
          <a:p>
            <a:pPr>
              <a:buClrTx/>
              <a:buNone/>
            </a:pPr>
            <a:r>
              <a:rPr lang="ar-IQ" dirty="0">
                <a:cs typeface="Ali_K_Samik" pitchFamily="2" charset="-78"/>
              </a:rPr>
              <a:t>                         دادوةرى بووني هةية لة دةولَةت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t> أ – </a:t>
            </a:r>
            <a:r>
              <a:rPr lang="ar-IQ" b="1" u="sng" dirty="0"/>
              <a:t>المركزية الادارية </a:t>
            </a:r>
            <a:r>
              <a:rPr lang="ar-IQ" u="sng" dirty="0"/>
              <a:t>: </a:t>
            </a:r>
          </a:p>
          <a:p>
            <a:pPr>
              <a:buClrTx/>
              <a:buNone/>
            </a:pPr>
            <a:r>
              <a:rPr lang="ar-IQ" dirty="0"/>
              <a:t>هي إخضاع جميع الهيئات الادارية الموجودة في الدولة للسلطة المركزية في العاصمة , </a:t>
            </a:r>
          </a:p>
          <a:p>
            <a:pPr>
              <a:buClrTx/>
              <a:buNone/>
            </a:pPr>
            <a:r>
              <a:rPr lang="ar-IQ" dirty="0"/>
              <a:t>وتسمّى ( </a:t>
            </a:r>
            <a:r>
              <a:rPr lang="ar-IQ" u="sng" dirty="0"/>
              <a:t>التركيز الإداري -كامل-</a:t>
            </a:r>
            <a:r>
              <a:rPr lang="ar-IQ" dirty="0"/>
              <a:t>) إذا لم يترك للوحدات الادارية الدنيا سلطة البت في اي امر من الامور الادارية . وتسمّى (</a:t>
            </a:r>
            <a:r>
              <a:rPr lang="ar-IQ" u="sng" dirty="0"/>
              <a:t>عدم تركيز الإدارى</a:t>
            </a:r>
            <a:r>
              <a:rPr lang="ar-IQ" dirty="0"/>
              <a:t>)إذا كانت للوحدات الادارية الدنيا البت في بعض الامور الادارية دون الرجوع الى العاصمة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txBody>
          <a:bodyPr/>
          <a:lstStyle/>
          <a:p>
            <a:pPr>
              <a:buClrTx/>
              <a:buNone/>
            </a:pPr>
            <a:r>
              <a:rPr lang="ar-IQ" dirty="0">
                <a:cs typeface="Ali_K_Samik" pitchFamily="2" charset="-78"/>
              </a:rPr>
              <a:t>  </a:t>
            </a:r>
            <a:r>
              <a:rPr lang="ar-IQ" b="1" u="sng" dirty="0">
                <a:cs typeface="Ali_K_Samik" pitchFamily="2" charset="-78"/>
              </a:rPr>
              <a:t>أ - كارطيَري ناوةندي : </a:t>
            </a:r>
          </a:p>
          <a:p>
            <a:pPr>
              <a:buClrTx/>
              <a:buNone/>
            </a:pPr>
            <a:r>
              <a:rPr lang="ar-IQ" dirty="0">
                <a:cs typeface="Ali_K_Samik" pitchFamily="2" charset="-78"/>
              </a:rPr>
              <a:t>  بريتيية لة ملكةضبووني تةواوي دام و دةزطا كارطيَرييةكاني دةولَةت بؤ دةسةلاَتي ناوةند لة ثايتةخت.</a:t>
            </a:r>
          </a:p>
          <a:p>
            <a:pPr>
              <a:buClrTx/>
              <a:buNone/>
            </a:pPr>
            <a:r>
              <a:rPr lang="ar-IQ" dirty="0">
                <a:cs typeface="Ali_K_Samik" pitchFamily="2" charset="-78"/>
              </a:rPr>
              <a:t> وة بة ( ناوةندي تةواو ) ناو دةبريَت ئةطةر دةزطا كارطيَرييةكاني ثلة نزم نةتوانن هيض كاريَكي كارطيرَي يةكلايي بكةنةوة .</a:t>
            </a:r>
          </a:p>
          <a:p>
            <a:pPr>
              <a:buClrTx/>
              <a:buNone/>
            </a:pPr>
            <a:r>
              <a:rPr lang="ar-IQ" dirty="0">
                <a:cs typeface="Ali_K_Samik" pitchFamily="2" charset="-78"/>
              </a:rPr>
              <a:t> وة بة ( ناوةندي نةرم ) نودةبريَت ئةطةر دةزطا كارطيَرييةكاني ثلة نزم توانا بريارداني هةنديَ كاري كارطيَرييان هةبيَت بيَ ئةوةى بؤ ناوةند بطةرةيَنةوة لة ثايتةخت .           </a:t>
            </a:r>
          </a:p>
          <a:p>
            <a:endParaRPr lang="ar-IQ"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None/>
            </a:pPr>
            <a:r>
              <a:rPr lang="ar-IQ" dirty="0"/>
              <a:t> ب – </a:t>
            </a:r>
            <a:r>
              <a:rPr lang="ar-IQ" b="1" u="sng" dirty="0"/>
              <a:t>اللامركزية الإدارية : </a:t>
            </a:r>
          </a:p>
          <a:p>
            <a:pPr>
              <a:buClrTx/>
              <a:buNone/>
            </a:pPr>
            <a:r>
              <a:rPr lang="ar-IQ" dirty="0"/>
              <a:t>   هي توزيع السلطات الادارية في الدولة بين السلطة المركزية و هيئات محلية منتخبة , وتباشر هذه الهيئات باختصاصات ادارية محددة مع خضوع لرقابة واشراف السلطة المركزية .</a:t>
            </a:r>
          </a:p>
          <a:p>
            <a:pPr>
              <a:buClrTx/>
              <a:buNone/>
            </a:pPr>
            <a:r>
              <a:rPr lang="ar-IQ" dirty="0"/>
              <a:t> ب – </a:t>
            </a:r>
            <a:r>
              <a:rPr lang="ar-IQ" u="sng" dirty="0">
                <a:cs typeface="Ali_K_Samik" pitchFamily="2" charset="-78"/>
              </a:rPr>
              <a:t>ناناوةندي كارطيَري : </a:t>
            </a:r>
          </a:p>
          <a:p>
            <a:pPr>
              <a:buClrTx/>
              <a:buNone/>
            </a:pPr>
            <a:r>
              <a:rPr lang="ar-IQ" dirty="0">
                <a:cs typeface="Ali_K_Samik" pitchFamily="2" charset="-78"/>
              </a:rPr>
              <a:t>   بريتيية لة دابةشكردني دةسةلاَتة كارطيَرييةكان لة دةولَةتدا لة نيَوان دةسةلاَتي ناوةند و دةزطا كارطيَريية ناوخؤيية هةريَميية هةلَبذيَراوةكان ,  كة ثيادةى هةنديَ تايبةتمةندي كارطيَري دةكةن لةطةلَ ملكةضبوون بؤ ضاوديَري سةرثةرشتي دةسةلاَتي ناوةند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44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الأفراد لم يتنازلوا عن كامل حقوقهم وانما عن جزء منها فحسب، وللافراد أن يعزلوا الحاكم إذا أخل بمضمون العقد.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ناكةن لة تةواوي مافةكانيان بةلَكو لة هةنديَ مافةكانيان سازش دةكةن، وة تاكةكان دةتوانن فةرمانرةوا لابدةن ئةطةر لة ناوةرؤكي طريَبةستةكة لايدا .</a:t>
            </a:r>
            <a:endParaRPr lang="ar-IQ" sz="20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None/>
            </a:pPr>
            <a:r>
              <a:rPr lang="ar-IQ" sz="2000" dirty="0">
                <a:ln w="0"/>
                <a:solidFill>
                  <a:schemeClr val="tx1"/>
                </a:solidFill>
                <a:effectLst>
                  <a:outerShdw blurRad="38100" dist="19050" dir="2700000" algn="tl" rotWithShape="0">
                    <a:schemeClr val="dk1">
                      <a:alpha val="40000"/>
                    </a:schemeClr>
                  </a:outerShdw>
                </a:effectLst>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 لوك من انصار الحكم المقيد –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لوك لة لايةنطراني حوكمي كؤتكراوة </a:t>
            </a:r>
            <a:r>
              <a:rPr lang="ar-IQ" sz="3200" dirty="0">
                <a:ln w="0"/>
                <a:solidFill>
                  <a:schemeClr val="tx1"/>
                </a:solidFill>
                <a:effectLst>
                  <a:outerShdw blurRad="38100" dist="19050" dir="2700000" algn="tl" rotWithShape="0">
                    <a:schemeClr val="dk1">
                      <a:alpha val="40000"/>
                    </a:schemeClr>
                  </a:outerShdw>
                </a:effectLst>
                <a:cs typeface="Zanest _ Dyar Bakr" pitchFamily="2" charset="-78"/>
              </a:rPr>
              <a:t>) </a:t>
            </a:r>
          </a:p>
          <a:p>
            <a:pPr algn="r" rtl="1"/>
            <a:endParaRPr lang="ar-IQ"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ئاويَتة - يةكطرتوو </a:t>
            </a:r>
            <a:endParaRPr lang="ar-IQ" dirty="0"/>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b="1" u="sng" dirty="0"/>
              <a:t>الدولة الاتحادية ( المركبة ): </a:t>
            </a:r>
          </a:p>
          <a:p>
            <a:pPr>
              <a:buClrTx/>
              <a:buNone/>
            </a:pPr>
            <a:r>
              <a:rPr lang="ar-IQ" dirty="0"/>
              <a:t>هي اتحاد دولتين أو أكثر في دولة واحدة أو في اتحاد دولي أو اتحاد اقاليم في دولة واحدة متحدة.</a:t>
            </a:r>
          </a:p>
          <a:p>
            <a:pPr>
              <a:buClrTx/>
              <a:buNone/>
            </a:pPr>
            <a:endParaRPr lang="ar-IQ" b="1" u="sng" dirty="0"/>
          </a:p>
          <a:p>
            <a:pPr>
              <a:buClrTx/>
              <a:buNone/>
            </a:pPr>
            <a:r>
              <a:rPr lang="ar-IQ" b="1" u="sng" dirty="0">
                <a:cs typeface="Ali_K_Samik" pitchFamily="2" charset="-78"/>
              </a:rPr>
              <a:t>دةولَةتي يةكطرتوو ( ئاويَتة): </a:t>
            </a:r>
          </a:p>
          <a:p>
            <a:pPr>
              <a:buClrTx/>
              <a:buNone/>
            </a:pPr>
            <a:r>
              <a:rPr lang="ar-IQ" dirty="0">
                <a:cs typeface="Ali_K_Samik" pitchFamily="2" charset="-78"/>
              </a:rPr>
              <a:t>بريتيية لة يةكطرتني دوو دةولَةت يان زياتر لة يةكطرتنيَكي دةولَةتيدا يان يةكطرتني ضةند هةريَميَكة لة يةك دةولَةتي يةكطرتوودا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t> أ – </a:t>
            </a:r>
            <a:r>
              <a:rPr lang="ar-IQ" b="1" u="sng" dirty="0"/>
              <a:t>الاتحاد الشخصي </a:t>
            </a:r>
            <a:r>
              <a:rPr lang="ar-IQ" dirty="0"/>
              <a:t>: ينشأ باتحاد بين دولتين أو اكثر باختيار رئيس مشترك للدولة المتحدة أو نتيجة توارث العرش الملكي, مع احتفاظ كل الدول الاعضاء في الاتحاد بشخصيتها القانونية ( الداخلية و الخارجية ) أي لا ينشىء دولة جديدة , ومواطني دول  الاتحاد يحتفظون بجنسيتهم الوطنية ويعتبرون أجانب في الدول  الاخرى في الاتحاد . وينتهي باختلاف توارث العرش أو زوال الرئاسة. م .( اتحاد انكلترا وهانوفر (1714 – 1837) وهولندا و لكسمبورج ( 1815 – 1895))</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pPr>
              <a:buClrTx/>
              <a:buNone/>
            </a:pPr>
            <a:r>
              <a:rPr lang="ar-IQ" dirty="0"/>
              <a:t> أ – </a:t>
            </a:r>
            <a:r>
              <a:rPr lang="ar-IQ" b="1" u="sng" dirty="0">
                <a:cs typeface="Ali_K_Samik" pitchFamily="2" charset="-78"/>
              </a:rPr>
              <a:t>يةكطرتني كةسي : </a:t>
            </a:r>
            <a:r>
              <a:rPr lang="ar-IQ" dirty="0">
                <a:cs typeface="Ali_K_Samik" pitchFamily="2" charset="-78"/>
              </a:rPr>
              <a:t>بريتيية لة يةكطرتني دوو دةولَةت يان زياتر بة دياريكردني سةرؤكيَك بؤ دةولَةتة يةكطرتووةكة يان يةكبووني عةرشي ثاشايةتي, لة طةلَ ثاريَزطاري كردن بة كةسايةتي ياسايي ( ناوخؤيي و دةرةوة ) واتة دةولَةتي نويَ دانامةزريَنيَت  , وة هاولاَتياني دةولَةتةكان لة يةكطرتنةكة ثاريَزطارى لة رةطةزنامةى نيشتماني خؤيان دةكةن و بة بياني هةذمار دةكريَن لة دةولَةتاني تري ئةندام لة يةكطرتنةكة , وة كؤتايي ديَت بة نةماني سةرؤكايةتي يان جياوازي عةرشي شاهانة . وةكو .( يةكطرتني ئينطلترا وهانوفر (1714 – 1837) وهولندا و لكسمبورط ( 1815 – 1895)).</a:t>
            </a:r>
            <a:endParaRPr lang="ar-IQ"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b="1" dirty="0"/>
              <a:t>ب – </a:t>
            </a:r>
            <a:r>
              <a:rPr lang="ar-IQ" b="1" u="sng" dirty="0"/>
              <a:t>الاتحاد الحقيقي : </a:t>
            </a:r>
            <a:r>
              <a:rPr lang="ar-IQ" dirty="0"/>
              <a:t>ينشأ باتحاد بين دولتين أو أكثر , لقيام شخصية قانونية دولية واحدة يمثل الاتحاد فيما يتعلق بالمعاهدات والتمثيل الدبلوماسي وغيرها من الامور الخارجية , أي خلق شخصية دولية جديدة, وتعتبر الحرب بين الادول  الاعضاء حرباً اهلية لا دولية,  مع احتفاظ كل دول الاعضاء بشخصيتهم القانونية و سلطاتها الداخلية مثال : </a:t>
            </a:r>
          </a:p>
          <a:p>
            <a:pPr>
              <a:buClrTx/>
              <a:buNone/>
            </a:pPr>
            <a:r>
              <a:rPr lang="ar-IQ" dirty="0"/>
              <a:t>  اتحاد السويد والنرويج (1815 - 1905).</a:t>
            </a:r>
          </a:p>
          <a:p>
            <a:pPr>
              <a:buClrTx/>
              <a:buNone/>
            </a:pPr>
            <a:r>
              <a:rPr lang="ar-IQ" dirty="0"/>
              <a:t>  اتحاد النمسا والمجر (1867 - 1918).</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None/>
            </a:pPr>
            <a:r>
              <a:rPr lang="ar-IQ" b="1" u="sng" dirty="0">
                <a:cs typeface="Ali_K_Samik" pitchFamily="2" charset="-78"/>
              </a:rPr>
              <a:t>ب- يةكطرتني راستةقينة : </a:t>
            </a:r>
          </a:p>
          <a:p>
            <a:pPr>
              <a:buClrTx/>
              <a:buNone/>
            </a:pPr>
            <a:r>
              <a:rPr lang="ar-IQ" dirty="0">
                <a:cs typeface="Ali_K_Samik" pitchFamily="2" charset="-78"/>
              </a:rPr>
              <a:t>ئةم يةكطرتنة لة نيَوان دوو دةولَةت يان زياتر بة مةبةستي ثيَكهيَناني دةولَةتيَكي يةكطرتوو لةسةر ئاستي نيَودةولَةتي كة نويَنةرايةتي دةولَةتةكان بكات لة رووي ثةيماننامة و نويَنةرايةتي دبلؤماسي و جطة لةوانة لة كاروباري نيَودةولّةتي, وة ئةو جةنطةى لة نيَوانيان دةولَةتاني ئةندام سةرهةلَدةدات بة جةنطي ناوخؤ دادةنريَت نةك نيَودةولَةتي . واتة دروستكردني كةسايةتييةكي نويَي نيَودةولَةتي , لةطةلَ ثاريَزطارى كردن بة كةسايةتي ياسايي و دةسةلاَتةكاني  ناوخؤيي دةولَةتة ئةندامةكان  . </a:t>
            </a:r>
          </a:p>
          <a:p>
            <a:pPr>
              <a:buClrTx/>
              <a:buNone/>
            </a:pPr>
            <a:r>
              <a:rPr lang="ar-IQ" dirty="0">
                <a:cs typeface="Ali_K_Samik" pitchFamily="2" charset="-78"/>
              </a:rPr>
              <a:t>نمونة : </a:t>
            </a:r>
          </a:p>
          <a:p>
            <a:pPr>
              <a:buClrTx/>
              <a:buNone/>
            </a:pPr>
            <a:r>
              <a:rPr lang="ar-IQ" dirty="0">
                <a:cs typeface="Ali_K_Samik" pitchFamily="2" charset="-78"/>
              </a:rPr>
              <a:t>  يةكطرتني سويد و نرويج ( 1815 – 1905 ) </a:t>
            </a:r>
          </a:p>
          <a:p>
            <a:pPr>
              <a:buClrTx/>
              <a:buNone/>
            </a:pPr>
            <a:r>
              <a:rPr lang="ar-IQ" dirty="0">
                <a:cs typeface="Ali_K_Samik" pitchFamily="2" charset="-78"/>
              </a:rPr>
              <a:t> يةكطرتني نمسا و مةجةر ( 1867 – 1918)</a:t>
            </a:r>
          </a:p>
          <a:p>
            <a:endParaRPr lang="ar-IQ"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t>ج – الاتحاد التعاهدي (الكونفدرالي) :</a:t>
            </a:r>
          </a:p>
          <a:p>
            <a:pPr>
              <a:buClrTx/>
              <a:buNone/>
            </a:pPr>
            <a:r>
              <a:rPr lang="ar-IQ" dirty="0"/>
              <a:t>  هي اتحاد بين دولتين او اكثر لانشاء اتحاد دولي  عن طريق مجلس أو جمعية أو مؤتمر مشترك, لتحقيق هدف أو غرض دولي معين مشترك بينهم مع احتفاظ كل دول الاعضاء بشخصيتهم الخارجية والداخلية , ويتنازل دول  الاعضاء عن اختصاصهم بقدر ما يتعلق باختصاص الهيئة المشتركة .</a:t>
            </a:r>
          </a:p>
          <a:p>
            <a:pPr>
              <a:buClrTx/>
              <a:buNone/>
            </a:pPr>
            <a:r>
              <a:rPr lang="ar-IQ" dirty="0"/>
              <a:t>  مثال : اتحاد كونفدرالي امريكي قبل 1878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b="1" u="sng" dirty="0">
                <a:cs typeface="Ali_K_Alwand" pitchFamily="2" charset="-78"/>
              </a:rPr>
              <a:t>كؤنفدرالي</a:t>
            </a:r>
            <a:r>
              <a:rPr lang="ar-IQ" dirty="0">
                <a:cs typeface="Ali_K_Alwand" pitchFamily="2" charset="-78"/>
              </a:rPr>
              <a:t> : بريتيية لة يةكطرتني نيَوان دوو دةولَةت يان زياتر بؤ ثيَكهيَناني دةولَةتيَكي  يةكطرتوو لة ريَطاي ئةنجومةني يان دةستة يان كؤنطرةيةكي هاوبةش , بؤ فةراهةمبووني  مةبةست يان ئامانجيَكي نيَودةولَةتي دياريكراوي هاوبةش لة نيَوانياندا , لةطةلَ ثاريَزطاري كردني دةولَةتاني ئةندام بة كةسايةتي ياسايي ناوخؤ و دةرةوة , بةلاَم سازش دةكةن لة هةنديَ تايبةتمةندي دياريكراو بة ئةندازةى تايبةتمةندي دةستة هاوبةشةكة وةك لايةني سةربازي يان ئابورى , وة لة رووي جةنطي نيَوان دةولَةتاني ناوخؤ بة جةنطي ناوخؤ دادةنريَت , وة لةرووي ناوخؤش هاولاتيان ثاريَزطاري لة رةطةزنامةيان دةكةن.</a:t>
            </a:r>
          </a:p>
          <a:p>
            <a:pPr>
              <a:buClrTx/>
              <a:buFont typeface="Wingdings" pitchFamily="2" charset="2"/>
              <a:buChar char="v"/>
            </a:pPr>
            <a:r>
              <a:rPr lang="ar-IQ" dirty="0">
                <a:cs typeface="Ali_K_Alwand" pitchFamily="2" charset="-78"/>
              </a:rPr>
              <a:t> نمونة : يةكطرتني كؤنفدرالي ئةمريكي ثيَش فدرالي1771 -  1878 .</a:t>
            </a:r>
          </a:p>
          <a:p>
            <a:pPr>
              <a:buClrTx/>
              <a:buFont typeface="Wingdings" pitchFamily="2" charset="2"/>
              <a:buChar char="v"/>
            </a:pPr>
            <a:r>
              <a:rPr lang="ar-IQ" dirty="0">
                <a:cs typeface="Ali_K_Alwand" pitchFamily="2" charset="-78"/>
              </a:rPr>
              <a:t> كؤنفدرالي سويسرى 1815 – 1848 .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dirty="0"/>
              <a:t> </a:t>
            </a:r>
            <a:r>
              <a:rPr lang="ar-IQ" u="sng" dirty="0"/>
              <a:t>د . الاتحاد المركزي ( الفدرالي) :</a:t>
            </a:r>
          </a:p>
          <a:p>
            <a:pPr>
              <a:buClrTx/>
              <a:buNone/>
            </a:pPr>
            <a:r>
              <a:rPr lang="ar-IQ" dirty="0"/>
              <a:t>  هو اتحاد بين دولتين اكثر أو بين اقليمين او اكثر لانشاء دولة متحدة عن طريق اتحاد دستور , وذلك لتوزيع الاختصاصات الدستورية بين السلطة الفدرالية والاقاليم المكونة لها , مع وجود مؤسسات وسلطات (تشريعية وتنفيذية وقضائية) على مستويين الدولة الفدرالية والاقاليم المكونة لها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a:bodyPr>
          <a:lstStyle/>
          <a:p>
            <a:pPr>
              <a:buClrTx/>
              <a:buNone/>
            </a:pPr>
            <a:r>
              <a:rPr lang="ar-IQ" b="1" u="sng" dirty="0">
                <a:cs typeface="Ali_K_Alwand" pitchFamily="2" charset="-78"/>
              </a:rPr>
              <a:t>د . يةكطرتني ناوةندي (فيدرالي) :</a:t>
            </a:r>
          </a:p>
          <a:p>
            <a:pPr>
              <a:buClrTx/>
              <a:buNone/>
            </a:pPr>
            <a:r>
              <a:rPr lang="ar-IQ" dirty="0">
                <a:cs typeface="Ali_K_Alwand" pitchFamily="2" charset="-78"/>
              </a:rPr>
              <a:t>برتيية لة يةكطرتني دوو دةولَةت يان زياتر يان دوو هةريَم يان زياتر بة مةبةستي ثيَكهيَناني دةولَةتيكي يةكطرتوو لة ريَطاي يةكطرتنيَكي دةستورييةوة , بةمةش تايبةتمةنديية دةستورييةكان دابةش دةكريَت لة نيَوان دةسةلاَتي فيدرالي و  هةريَمة ثيَكهيَنةرةكاني , لةطةلَ بووني دةزطا و دةسةلاَتةكاني ( ياسادانان و جيَبةجيَكردن و دادوةرى ) لةسةر دوو ئاست دةولةتي فيدرالي و هةريَمة ثيَكهيَنةرةكاني .</a:t>
            </a:r>
          </a:p>
          <a:p>
            <a:endParaRPr lang="ar-IQ" dirty="0">
              <a:cs typeface="Ali_K_Alwand" pitchFamily="2" charset="-78"/>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ثالثاً/ نظرية العقد عند روسو: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كان مستقر والأفراد لهم حرية كاملة , ولتنظيم هذه الحرية وعدم التجاوز عليها لجأوا الى ابرام هذا العقد.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بارودؤخي ثيَش طريَبةست جيَطير بووة و تاكةكان ئازادي تةواويان هةية، وة بؤ ريَكخستني ئةم ئازاديية و دةستدريَذي نةكردن ثةنايان بردووة بؤ بةستني طريَبةستةكة </a:t>
            </a:r>
            <a:r>
              <a:rPr lang="ar-IQ" sz="2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وجود طرفين في العقد، الأول: الاشخاص على اعتبار انهم مستقلين، و الثاني: الاشخاص كشخصية جماعية.</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والحاكم ليس طرفا في العقد وانما هو وكيل ويحكم نيابةً.</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بووني دوولايةن لة طريَبةستةكة , يةكةم بة شيَوةي كةسايةتي سةربةخؤي تاكةكان و دووةم بة شيَوةى كةسايةتي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كؤمةلَي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فةرمانرةوا</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لايةني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طريَبةستةكة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نيية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بةلَكو</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بريكار</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و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نويَنةرى</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خةلَكة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sz="3500" cap="all" dirty="0">
                <a:solidFill>
                  <a:schemeClr val="dk1"/>
                </a:solidFill>
                <a:effectLst>
                  <a:reflection blurRad="12700" stA="48000" endA="300" endPos="55000" dir="5400000" sy="-90000" algn="bl" rotWithShape="0"/>
                </a:effectLst>
                <a:cs typeface="Ali_K_Samik" pitchFamily="2" charset="-78"/>
              </a:rPr>
              <a:t>ضؤنيةتي ثيَكهيَناني دةولَةتي فيدرالي </a:t>
            </a:r>
          </a:p>
          <a:p>
            <a:pPr>
              <a:buClrTx/>
              <a:buFont typeface="Wingdings" pitchFamily="2" charset="2"/>
              <a:buChar char="v"/>
            </a:pPr>
            <a:r>
              <a:rPr lang="ar-IQ" u="sng" dirty="0"/>
              <a:t>الطريقة الأولى / الأتحاد :</a:t>
            </a:r>
          </a:p>
          <a:p>
            <a:pPr>
              <a:buClrTx/>
              <a:buNone/>
            </a:pPr>
            <a:r>
              <a:rPr lang="ar-IQ" dirty="0"/>
              <a:t>  هو اندماج عدة دول  مستقلة في دولة متحدة مثل اتحاد فدرالي امريكي  والمانيا وسويسرا .</a:t>
            </a:r>
          </a:p>
          <a:p>
            <a:pPr>
              <a:buClrTx/>
              <a:buNone/>
            </a:pPr>
            <a:endParaRPr lang="ar-IQ" dirty="0"/>
          </a:p>
          <a:p>
            <a:pPr>
              <a:buClrTx/>
              <a:buNone/>
            </a:pPr>
            <a:r>
              <a:rPr lang="ar-IQ" u="sng" dirty="0">
                <a:cs typeface="Ali_K_Alwand" pitchFamily="2" charset="-78"/>
              </a:rPr>
              <a:t>ريَطةى يةكةم / يةكطرتن : </a:t>
            </a:r>
          </a:p>
          <a:p>
            <a:pPr>
              <a:buClrTx/>
              <a:buNone/>
            </a:pPr>
            <a:r>
              <a:rPr lang="ar-IQ" dirty="0">
                <a:cs typeface="Ali_K_Alwand" pitchFamily="2" charset="-78"/>
              </a:rPr>
              <a:t> بريتيية لة يةكطرتني ضةند دةولَةتيَكي سةربةخؤ  بؤ ثيَكهيَناني دةولَةتيَكي يةكطرتوو وةك دروستبووني ئةمريكا و ئةلمانيا و سويسرا  .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u="sng" dirty="0"/>
              <a:t> الطريقة الثانية / التفكك والاتحاد :</a:t>
            </a:r>
          </a:p>
          <a:p>
            <a:pPr>
              <a:buClrTx/>
              <a:buNone/>
            </a:pPr>
            <a:r>
              <a:rPr lang="ar-IQ" dirty="0"/>
              <a:t>   هو تفكك دولة بسيطة الى عدة دول بسيطة و بعدها رغبوا في انشاء دولة متحدة قوية مع الاحتفاظ بسلطات واسعة في الدولة المتحدة الجديدة </a:t>
            </a:r>
          </a:p>
          <a:p>
            <a:pPr>
              <a:buClrTx/>
              <a:buNone/>
            </a:pPr>
            <a:r>
              <a:rPr lang="ar-IQ" dirty="0"/>
              <a:t>مثال : اتحاد الالماني الجديد 1871 الى 1949 الى 1990 ,  والاتحاد السوفيتي 1918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None/>
            </a:pPr>
            <a:r>
              <a:rPr lang="ar-IQ" u="sng" dirty="0">
                <a:cs typeface="Ali_K_Alwand" pitchFamily="2" charset="-78"/>
              </a:rPr>
              <a:t>ريَطاي دووةم / هةلَوةشاندنةوة و يةكطرتن:</a:t>
            </a:r>
          </a:p>
          <a:p>
            <a:pPr>
              <a:buClrTx/>
              <a:buNone/>
            </a:pPr>
            <a:r>
              <a:rPr lang="ar-IQ" dirty="0">
                <a:cs typeface="Ali_K_Alwand" pitchFamily="2" charset="-78"/>
              </a:rPr>
              <a:t>بريتيية لة هةلَوةشاندنةوةى دةولَةتيَكي سادة بؤ ضةند دةولَةتيَك و ثاشان ويستيان لة ثيَكهيَناني دةولَةتيَكي يةكطرتووي بةهيَز , لةطةلَ ثاريَزطارى كردن لة تايبةتمةنديية فراوانةكاني لة دةولَةتة نويَيية يةكطرتووةكةدا .</a:t>
            </a:r>
          </a:p>
          <a:p>
            <a:pPr>
              <a:buClrTx/>
              <a:buNone/>
            </a:pPr>
            <a:r>
              <a:rPr lang="ar-IQ" dirty="0">
                <a:cs typeface="Ali_K_Alwand" pitchFamily="2" charset="-78"/>
              </a:rPr>
              <a:t>نمونة : </a:t>
            </a:r>
          </a:p>
          <a:p>
            <a:pPr>
              <a:buClrTx/>
              <a:buNone/>
            </a:pPr>
            <a:r>
              <a:rPr lang="ar-IQ" dirty="0">
                <a:cs typeface="Ali_K_Alwand" pitchFamily="2" charset="-78"/>
              </a:rPr>
              <a:t>فدرالي ئةلَمانيا 1871 بؤ 1949 بؤ 1990 </a:t>
            </a:r>
          </a:p>
          <a:p>
            <a:pPr>
              <a:buClrTx/>
              <a:buNone/>
            </a:pPr>
            <a:r>
              <a:rPr lang="ar-IQ" dirty="0">
                <a:cs typeface="Ali_K_Alwand" pitchFamily="2" charset="-78"/>
              </a:rPr>
              <a:t>يةكيَتي سؤفيةتي ثيَشوو 1918 .  </a:t>
            </a:r>
          </a:p>
          <a:p>
            <a:endParaRPr lang="ar-IQ"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304800" y="1397000"/>
          <a:ext cx="88392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dirty="0"/>
              <a:t> </a:t>
            </a:r>
          </a:p>
        </p:txBody>
      </p:sp>
      <p:graphicFrame>
        <p:nvGraphicFramePr>
          <p:cNvPr id="4" name="Diagram 3"/>
          <p:cNvGraphicFramePr/>
          <p:nvPr/>
        </p:nvGraphicFramePr>
        <p:xfrm>
          <a:off x="381000" y="1600200"/>
          <a:ext cx="8534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Text Placeholder 2"/>
          <p:cNvSpPr>
            <a:spLocks noGrp="1"/>
          </p:cNvSpPr>
          <p:nvPr>
            <p:ph type="body" idx="1"/>
          </p:nvPr>
        </p:nvSpPr>
        <p:spPr/>
        <p:style>
          <a:lnRef idx="1">
            <a:schemeClr val="dk1"/>
          </a:lnRef>
          <a:fillRef idx="2">
            <a:schemeClr val="dk1"/>
          </a:fillRef>
          <a:effectRef idx="1">
            <a:schemeClr val="dk1"/>
          </a:effectRef>
          <a:fontRef idx="minor">
            <a:schemeClr val="dk1"/>
          </a:fontRef>
        </p:style>
        <p:txBody>
          <a:bodyPr>
            <a:normAutofit fontScale="85000" lnSpcReduction="20000"/>
          </a:bodyPr>
          <a:lstStyle/>
          <a:p>
            <a:pPr algn="ctr"/>
            <a:r>
              <a:rPr lang="ar-IQ" sz="2400" b="1" dirty="0">
                <a:solidFill>
                  <a:schemeClr val="tx1"/>
                </a:solidFill>
              </a:rPr>
              <a:t>على مستوى الأقاليم </a:t>
            </a:r>
          </a:p>
          <a:p>
            <a:pPr algn="ctr"/>
            <a:r>
              <a:rPr lang="ar-IQ" sz="3800" b="1" dirty="0">
                <a:solidFill>
                  <a:schemeClr val="tx1"/>
                </a:solidFill>
                <a:cs typeface="Ali_K_Alwand" pitchFamily="2" charset="-78"/>
              </a:rPr>
              <a:t>لةسةر ئاستي هةريَمةكان </a:t>
            </a:r>
          </a:p>
        </p:txBody>
      </p:sp>
      <p:sp>
        <p:nvSpPr>
          <p:cNvPr id="5" name="Content Placeholder 4"/>
          <p:cNvSpPr>
            <a:spLocks noGrp="1"/>
          </p:cNvSpPr>
          <p:nvPr>
            <p:ph sz="half" idx="2"/>
          </p:nvPr>
        </p:nvSpPr>
        <p:spPr/>
        <p:style>
          <a:lnRef idx="1">
            <a:schemeClr val="dk1"/>
          </a:lnRef>
          <a:fillRef idx="2">
            <a:schemeClr val="dk1"/>
          </a:fillRef>
          <a:effectRef idx="1">
            <a:schemeClr val="dk1"/>
          </a:effectRef>
          <a:fontRef idx="minor">
            <a:schemeClr val="dk1"/>
          </a:fontRef>
        </p:style>
        <p:txBody>
          <a:bodyPr/>
          <a:lstStyle/>
          <a:p>
            <a:pPr>
              <a:buClrTx/>
              <a:buFont typeface="Wingdings" pitchFamily="2" charset="2"/>
              <a:buChar char="v"/>
            </a:pPr>
            <a:r>
              <a:rPr lang="ar-IQ" dirty="0"/>
              <a:t> دستور اقليمي .</a:t>
            </a:r>
          </a:p>
          <a:p>
            <a:pPr>
              <a:buClrTx/>
              <a:buFont typeface="Wingdings" pitchFamily="2" charset="2"/>
              <a:buChar char="v"/>
            </a:pPr>
            <a:r>
              <a:rPr lang="ar-IQ" dirty="0"/>
              <a:t> سلطة تشريعية اقليمية .</a:t>
            </a:r>
          </a:p>
          <a:p>
            <a:pPr>
              <a:buClrTx/>
              <a:buFont typeface="Wingdings" pitchFamily="2" charset="2"/>
              <a:buChar char="v"/>
            </a:pPr>
            <a:endParaRPr lang="ar-IQ" dirty="0"/>
          </a:p>
          <a:p>
            <a:pPr>
              <a:buClrTx/>
              <a:buFont typeface="Wingdings" pitchFamily="2" charset="2"/>
              <a:buChar char="v"/>
            </a:pPr>
            <a:r>
              <a:rPr lang="ar-IQ" dirty="0"/>
              <a:t>سلطة تنفيذية اقليمية .</a:t>
            </a:r>
          </a:p>
          <a:p>
            <a:pPr>
              <a:buClrTx/>
              <a:buFont typeface="Wingdings" pitchFamily="2" charset="2"/>
              <a:buChar char="v"/>
            </a:pPr>
            <a:endParaRPr lang="ar-IQ" dirty="0"/>
          </a:p>
          <a:p>
            <a:pPr>
              <a:buClrTx/>
              <a:buFont typeface="Wingdings" pitchFamily="2" charset="2"/>
              <a:buChar char="v"/>
            </a:pPr>
            <a:r>
              <a:rPr lang="ar-IQ" dirty="0"/>
              <a:t>سلطة قضائية اقليمية. </a:t>
            </a:r>
          </a:p>
        </p:txBody>
      </p:sp>
      <p:sp>
        <p:nvSpPr>
          <p:cNvPr id="4" name="Text Placeholder 3"/>
          <p:cNvSpPr>
            <a:spLocks noGrp="1"/>
          </p:cNvSpPr>
          <p:nvPr>
            <p:ph type="body" sz="quarter" idx="3"/>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a:r>
              <a:rPr lang="ar-IQ" sz="2000" b="1" dirty="0">
                <a:solidFill>
                  <a:schemeClr val="tx1"/>
                </a:solidFill>
              </a:rPr>
              <a:t>  على مستوى الحكومة الفدرالية</a:t>
            </a:r>
          </a:p>
          <a:p>
            <a:pPr algn="ctr"/>
            <a:r>
              <a:rPr lang="ar-IQ" sz="2800" b="1" dirty="0">
                <a:solidFill>
                  <a:schemeClr val="tx1"/>
                </a:solidFill>
                <a:cs typeface="Ali_K_Alwand" pitchFamily="2" charset="-78"/>
              </a:rPr>
              <a:t>لةسةر ئاستي حكومةتي فيدرالي </a:t>
            </a:r>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دستور فدرالي .</a:t>
            </a:r>
          </a:p>
          <a:p>
            <a:pPr>
              <a:buClrTx/>
              <a:buFont typeface="Wingdings" pitchFamily="2" charset="2"/>
              <a:buChar char="v"/>
            </a:pPr>
            <a:r>
              <a:rPr lang="ar-IQ" dirty="0"/>
              <a:t> سلطة تشريعية فدرالية. </a:t>
            </a:r>
          </a:p>
          <a:p>
            <a:pPr>
              <a:buClrTx/>
              <a:buNone/>
            </a:pPr>
            <a:r>
              <a:rPr lang="ar-IQ" dirty="0"/>
              <a:t>             ( برلمان )</a:t>
            </a:r>
          </a:p>
          <a:p>
            <a:pPr>
              <a:buClrTx/>
              <a:buFont typeface="Wingdings" pitchFamily="2" charset="2"/>
              <a:buChar char="v"/>
            </a:pPr>
            <a:r>
              <a:rPr lang="ar-IQ" dirty="0"/>
              <a:t> سلطة تنفيذية فدرالية .</a:t>
            </a:r>
          </a:p>
          <a:p>
            <a:pPr>
              <a:buClrTx/>
              <a:buNone/>
            </a:pPr>
            <a:r>
              <a:rPr lang="ar-IQ" dirty="0"/>
              <a:t>          ( حكومة )</a:t>
            </a:r>
          </a:p>
          <a:p>
            <a:pPr>
              <a:buClrTx/>
              <a:buFont typeface="Wingdings" pitchFamily="2" charset="2"/>
              <a:buChar char="v"/>
            </a:pPr>
            <a:r>
              <a:rPr lang="ar-IQ" dirty="0"/>
              <a:t> سلطة قضائية فدرالية. (محكمة عليا)</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b="1" u="sng" dirty="0">
                <a:cs typeface="Ali_K_Alwand" pitchFamily="2" charset="-78"/>
              </a:rPr>
              <a:t>دةستوري فدرالي :  </a:t>
            </a:r>
            <a:r>
              <a:rPr lang="ar-IQ" dirty="0">
                <a:cs typeface="Ali_K_Alwand" pitchFamily="2" charset="-78"/>
              </a:rPr>
              <a:t>هةلَدةسيَت بة دياريكردني تايبةتمةندييةكاني دةسةلاَتة فيدرالي و حكومةتةكاني هةريَمييةكان , وة ثاشان ريَكخستني ثةيوةندي نيَوان دةسةلاَتةكان .</a:t>
            </a:r>
          </a:p>
          <a:p>
            <a:pPr>
              <a:buNone/>
            </a:pPr>
            <a:r>
              <a:rPr lang="ar-IQ" b="1" u="sng" dirty="0">
                <a:cs typeface="Ali_K_Alwand" pitchFamily="2" charset="-78"/>
              </a:rPr>
              <a:t>دةسةلاَتي ياساداناني فيدرالي : </a:t>
            </a:r>
            <a:r>
              <a:rPr lang="ar-IQ" dirty="0">
                <a:cs typeface="Ali_K_Alwand" pitchFamily="2" charset="-78"/>
              </a:rPr>
              <a:t>بة شيَوةيةكي طشتي لة دوو بةش ثيَكديَت يةكيَكيان نويَنةرايةتي تةواوي </a:t>
            </a:r>
            <a:r>
              <a:rPr lang="ar-IQ">
                <a:cs typeface="Ali_K_Alwand" pitchFamily="2" charset="-78"/>
              </a:rPr>
              <a:t>دانيشتووان دةكات و دووةميان نويَنةرايةتي </a:t>
            </a:r>
            <a:r>
              <a:rPr lang="ar-IQ" dirty="0">
                <a:cs typeface="Ali_K_Alwand" pitchFamily="2" charset="-78"/>
              </a:rPr>
              <a:t>هةريَمةكان دةكات و ياسا </a:t>
            </a:r>
            <a:r>
              <a:rPr lang="ar-IQ">
                <a:cs typeface="Ali_K_Alwand" pitchFamily="2" charset="-78"/>
              </a:rPr>
              <a:t>فيدرالييةكان دادةنيَت</a:t>
            </a:r>
            <a:endParaRPr lang="ar-IQ" dirty="0">
              <a:cs typeface="Ali_K_Alwand" pitchFamily="2" charset="-78"/>
            </a:endParaRPr>
          </a:p>
          <a:p>
            <a:pPr>
              <a:buNone/>
            </a:pPr>
            <a:endParaRPr lang="ar-IQ" dirty="0">
              <a:cs typeface="Ali_K_Alwand" pitchFamily="2" charset="-78"/>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None/>
            </a:pPr>
            <a:r>
              <a:rPr lang="ar-IQ" dirty="0">
                <a:cs typeface="Ali_K_Alwand" pitchFamily="2" charset="-78"/>
              </a:rPr>
              <a:t> </a:t>
            </a:r>
            <a:r>
              <a:rPr lang="ar-IQ" b="1" u="sng" dirty="0">
                <a:cs typeface="Ali_K_Alwand" pitchFamily="2" charset="-78"/>
              </a:rPr>
              <a:t>دةسةلاَتي جيَبةجيَكردني فيدرالي : </a:t>
            </a:r>
            <a:r>
              <a:rPr lang="ar-IQ" dirty="0">
                <a:cs typeface="Ali_K_Alwand" pitchFamily="2" charset="-78"/>
              </a:rPr>
              <a:t>هةلَدةسيَت بة راثةراندن و جيَبةجيَكردني ياسا فيدراليةكان و بةريَوةبردني كارو بارةكان كة لة دةسةلاَتي حكومةتي فدرالي دياريكراوة .</a:t>
            </a:r>
          </a:p>
          <a:p>
            <a:pPr>
              <a:buNone/>
            </a:pPr>
            <a:r>
              <a:rPr lang="ar-IQ" b="1" u="sng" dirty="0">
                <a:cs typeface="Ali_K_Alwand" pitchFamily="2" charset="-78"/>
              </a:rPr>
              <a:t>دادطاي فدرالي : </a:t>
            </a:r>
            <a:r>
              <a:rPr lang="ar-IQ" dirty="0">
                <a:cs typeface="Ali_K_Alwand" pitchFamily="2" charset="-78"/>
              </a:rPr>
              <a:t>بالاَترين دةسةلاَتي دادوةريية لة دةولَةتي فدرالي كة ئةركي تةفسيركردني دةستور فدرالي و ضاوديَريكردني دةستوري بووني ياساكان و يةكلاييكردنةوةى كيَشةى نيَوان حكومةتي فدراليو هةريَمةكانة</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None/>
            </a:pPr>
            <a:r>
              <a:rPr lang="ar-IQ" dirty="0">
                <a:cs typeface="Ali_K_Alwand" pitchFamily="2" charset="-78"/>
              </a:rPr>
              <a:t> </a:t>
            </a:r>
            <a:r>
              <a:rPr lang="ar-IQ" b="1" u="sng" dirty="0">
                <a:cs typeface="Ali_K_Alwand" pitchFamily="2" charset="-78"/>
              </a:rPr>
              <a:t>دستور ي هةريَمةكان : </a:t>
            </a:r>
            <a:r>
              <a:rPr lang="ar-IQ" dirty="0">
                <a:cs typeface="Ali_K_Alwand" pitchFamily="2" charset="-78"/>
              </a:rPr>
              <a:t>بؤ ريَكخستني دةسةلاَتي ناو هةريَم و ثةيوةندي نيَوانيان .</a:t>
            </a:r>
          </a:p>
          <a:p>
            <a:pPr>
              <a:buNone/>
            </a:pPr>
            <a:r>
              <a:rPr lang="ar-IQ" dirty="0">
                <a:cs typeface="Ali_K_Alwand" pitchFamily="2" charset="-78"/>
              </a:rPr>
              <a:t> </a:t>
            </a:r>
            <a:r>
              <a:rPr lang="ar-IQ" b="1" u="sng" dirty="0">
                <a:cs typeface="Ali_K_Alwand" pitchFamily="2" charset="-78"/>
              </a:rPr>
              <a:t>دةسةلاَتي ياساداناني هةريَم : </a:t>
            </a:r>
            <a:r>
              <a:rPr lang="ar-IQ" dirty="0">
                <a:cs typeface="Ali_K_Alwand" pitchFamily="2" charset="-78"/>
              </a:rPr>
              <a:t>داناني ياسا لة ضوارضيَوةي ئةو تايبةتمةندييانةى كة بؤي دياريكراوة لة دةستورى فدرالي و ضاوديَريكردني حكومةتي هةريَم .</a:t>
            </a:r>
          </a:p>
          <a:p>
            <a:pPr>
              <a:buNone/>
            </a:pPr>
            <a:r>
              <a:rPr lang="ar-IQ" b="1" u="sng" dirty="0">
                <a:cs typeface="Ali_K_Alwand" pitchFamily="2" charset="-78"/>
              </a:rPr>
              <a:t>دةسةلاَتي جيَبةجيَكردني هةريَم : </a:t>
            </a:r>
            <a:r>
              <a:rPr lang="ar-IQ" dirty="0">
                <a:cs typeface="Ali_K_Alwand" pitchFamily="2" charset="-78"/>
              </a:rPr>
              <a:t>جيَبةجيَكردني ياساكاني هةريَم راثةراندني كارو باري هةريَم .</a:t>
            </a:r>
          </a:p>
          <a:p>
            <a:pPr>
              <a:buNone/>
            </a:pPr>
            <a:r>
              <a:rPr lang="ar-IQ" dirty="0">
                <a:cs typeface="Ali_K_Alwand" pitchFamily="2" charset="-78"/>
              </a:rPr>
              <a:t> </a:t>
            </a:r>
            <a:r>
              <a:rPr lang="ar-IQ" b="1" u="sng" dirty="0">
                <a:cs typeface="Ali_K_Alwand" pitchFamily="2" charset="-78"/>
              </a:rPr>
              <a:t>دادوةرى هةريَم : </a:t>
            </a:r>
            <a:r>
              <a:rPr lang="ar-IQ" dirty="0">
                <a:cs typeface="Ali_K_Alwand" pitchFamily="2" charset="-78"/>
              </a:rPr>
              <a:t>جيَبةجيَكردني ياسا و يةكلاييكردنةوةى كيَشة ياساييةكان لة سنورى تايبةتمةندي هةريَم.</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152400" y="1397000"/>
          <a:ext cx="89916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وتنازلوا عن حقوقهم لصالح الجميع. وللأفراد ان يعزله متى أرادوا أو عندما رأوا أن الحاكم تجاوز ما أنيب إليه. </a:t>
            </a:r>
          </a:p>
          <a:p>
            <a:pPr algn="just" rtl="1">
              <a:buClrTx/>
              <a:buNone/>
            </a:pPr>
            <a:r>
              <a:rPr lang="ar-IQ" sz="39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خةلَكي سازشي لة مافةكاني خؤي كردووة بؤ بةرذةوةندي طشتي، وة خةلَكي دةتوانن فةرمانرةوا لةسةر حوكم لابدةن ئةطة زيادة رؤيي كرد لة ناوةرؤكي طريَبةستةكة </a:t>
            </a:r>
          </a:p>
          <a:p>
            <a:pPr algn="just" rtl="1">
              <a:buClrTx/>
              <a:buNone/>
            </a:pP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(آراء روسو له تاثير على الثورة الفرنسية -</a:t>
            </a: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بؤضوونةكاني روَسو كاريطةرى هةبوو لةسةر شؤرشي فةرةنسى)</a:t>
            </a:r>
          </a:p>
          <a:p>
            <a:pPr algn="just" rtl="1"/>
            <a:endParaRPr lang="ar-IQ" sz="3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304800" y="1371600"/>
          <a:ext cx="86106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pPr algn="r" rtl="1">
              <a:buClrTx/>
              <a:buNone/>
            </a:pPr>
            <a:r>
              <a:rPr lang="ar-IQ" sz="57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تقدير نظرية العقد الإجتماعي: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هةلَسةنطاندن</a:t>
            </a:r>
            <a:r>
              <a:rPr lang="ar-IQ" sz="5900"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57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قائمة على الخيال وبعيدة عن الواقع .</a:t>
            </a:r>
          </a:p>
          <a:p>
            <a:pPr algn="just" rtl="1">
              <a:buClrTx/>
              <a:buNone/>
            </a:pPr>
            <a:r>
              <a:rPr lang="ar-IQ" sz="5900" dirty="0">
                <a:ln w="0"/>
                <a:solidFill>
                  <a:schemeClr val="tx1"/>
                </a:solidFill>
                <a:effectLst>
                  <a:outerShdw blurRad="38100" dist="19050" dir="2700000" algn="tl" rotWithShape="0">
                    <a:schemeClr val="dk1">
                      <a:alpha val="40000"/>
                    </a:schemeClr>
                  </a:outerShdw>
                </a:effectLst>
                <a:cs typeface="Ali_K_Alwand" pitchFamily="2" charset="-78"/>
              </a:rPr>
              <a:t>  بنياتنراوة لةسةر خةيالَ و دوورة لة واقع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وجود رضا الافراد ضروري لابرام العقد ومن الصعب جمع الناس واتفاق جميعهم عليه.</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بووني رةزامةندي تاكةكان ثيَويستة بؤ بةستني طريَبةست و ئاستةمة خةلَكي هةمووى كؤببنةوة و ريَبكةون لةسةرى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مع ذلك لهذه النظرية مساهمة كبيرة في نشر الوعي ضد الظلم والاستبدادية.</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لةطةلَ ئةوةدا ئةم تيؤرة ثشكدار طةورةى هةبووة لة بلاَوكردنةوةى هوشياري دذي ستةم و ضةوساندنةوة .</a:t>
            </a: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ملخص هذه النظرية: </a:t>
            </a:r>
          </a:p>
          <a:p>
            <a:pPr algn="r" rtl="1">
              <a:buClrTx/>
              <a:buFont typeface="Wingdings" pitchFamily="2" charset="2"/>
              <a:buChar char="v"/>
            </a:pPr>
            <a:r>
              <a:rPr lang="ar-IQ" dirty="0"/>
              <a:t> أنَ الدولة نشأت عن طريق القوة والعنف .</a:t>
            </a:r>
          </a:p>
          <a:p>
            <a:pPr algn="r" rtl="1">
              <a:buClrTx/>
              <a:buNone/>
            </a:pPr>
            <a:r>
              <a:rPr lang="ar-IQ" sz="3900" cap="all" dirty="0">
                <a:effectLst>
                  <a:reflection blurRad="12700" stA="48000" endA="300" endPos="55000" dir="5400000" sy="-90000" algn="bl" rotWithShape="0"/>
                </a:effectLst>
                <a:cs typeface="Ali_K_Alwand" pitchFamily="2" charset="-78"/>
              </a:rPr>
              <a:t>   </a:t>
            </a:r>
            <a:r>
              <a:rPr lang="ar-IQ" sz="3600" cap="all" dirty="0">
                <a:effectLst>
                  <a:reflection blurRad="12700" stA="48000" endA="300" endPos="55000" dir="5400000" sy="-90000" algn="bl" rotWithShape="0"/>
                </a:effectLst>
                <a:cs typeface="Ali_K_Alwand" pitchFamily="2" charset="-78"/>
              </a:rPr>
              <a:t>دةولَةت لة ريَطاي هيَز و توندو تيذييةوة سةريهةلَداوة</a:t>
            </a:r>
            <a:r>
              <a:rPr lang="ar-IQ" sz="2000" dirty="0"/>
              <a:t>.</a:t>
            </a:r>
          </a:p>
          <a:p>
            <a:pPr algn="r" rtl="1">
              <a:buClrTx/>
              <a:buFont typeface="Wingdings" pitchFamily="2" charset="2"/>
              <a:buChar char="v"/>
            </a:pPr>
            <a:r>
              <a:rPr lang="ar-IQ" dirty="0"/>
              <a:t> في بداية تكوين الدولة كان هناك نظاما اجتماعيا فرضه شخص أو جماعة على الآخرين بالقوة والاكراه.</a:t>
            </a:r>
          </a:p>
          <a:p>
            <a:pPr algn="just" rtl="1">
              <a:buClrTx/>
              <a:buNone/>
            </a:pPr>
            <a:r>
              <a:rPr lang="ar-IQ" sz="1800" dirty="0"/>
              <a:t>  </a:t>
            </a:r>
            <a:r>
              <a:rPr lang="ar-IQ" sz="3200" cap="all" dirty="0">
                <a:effectLst>
                  <a:reflection blurRad="12700" stA="48000" endA="300" endPos="55000" dir="5400000" sy="-90000" algn="bl" rotWithShape="0"/>
                </a:effectLst>
                <a:cs typeface="Ali_K_Alwand" pitchFamily="2" charset="-78"/>
              </a:rPr>
              <a:t>لة سةرةتاي سةرهةلَداني دةولَةتةوة سيستةميَكي كؤمةلاَيةتي هةبووة كة لة لايةن كةسيَك يان كؤمةلَيَكةوة بة هيَز </a:t>
            </a:r>
            <a:r>
              <a:rPr lang="ar-IQ" sz="3200" cap="all" dirty="0" err="1">
                <a:effectLst>
                  <a:reflection blurRad="12700" stA="48000" endA="300" endPos="55000" dir="5400000" sy="-90000" algn="bl" rotWithShape="0"/>
                </a:effectLst>
                <a:cs typeface="Ali_K_Alwand" pitchFamily="2" charset="-78"/>
              </a:rPr>
              <a:t>سةثاندبوويةتي</a:t>
            </a:r>
            <a:r>
              <a:rPr lang="ar-IQ" sz="1800" dirty="0"/>
              <a:t>.</a:t>
            </a:r>
          </a:p>
        </p:txBody>
      </p:sp>
      <p:pic>
        <p:nvPicPr>
          <p:cNvPr id="4" name="Picture 3">
            <a:extLst>
              <a:ext uri="{FF2B5EF4-FFF2-40B4-BE49-F238E27FC236}">
                <a16:creationId xmlns:a16="http://schemas.microsoft.com/office/drawing/2014/main" id="{62B0D58D-7041-A692-E8A2-EA3AD4C52200}"/>
              </a:ext>
            </a:extLst>
          </p:cNvPr>
          <p:cNvPicPr>
            <a:picLocks noChangeAspect="1"/>
          </p:cNvPicPr>
          <p:nvPr/>
        </p:nvPicPr>
        <p:blipFill>
          <a:blip r:embed="rId2"/>
          <a:stretch>
            <a:fillRect/>
          </a:stretch>
        </p:blipFill>
        <p:spPr>
          <a:xfrm>
            <a:off x="0" y="4800600"/>
            <a:ext cx="9144000" cy="20574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الدولة واقعة او حادثة محددة , وهي نتيجة صراعات بين الجماعات البشرية المختلفة .</a:t>
            </a:r>
          </a:p>
          <a:p>
            <a:pPr algn="r" rtl="1">
              <a:buClrTx/>
              <a:buNone/>
            </a:pPr>
            <a:r>
              <a:rPr lang="ar-IQ" sz="3600" cap="all" dirty="0">
                <a:effectLst>
                  <a:reflection blurRad="12700" stA="48000" endA="300" endPos="55000" dir="5400000" sy="-90000" algn="bl" rotWithShape="0"/>
                </a:effectLst>
                <a:cs typeface="Ali_K_Alwand" pitchFamily="2" charset="-78"/>
              </a:rPr>
              <a:t>   دةولَةت واقعةيةك يان رووداويَكي دياريكراوة , و دةرئةنجامي ململانيَي كؤمةلَاني ئادةميزادة جياوازةكانة .</a:t>
            </a:r>
          </a:p>
          <a:p>
            <a:pPr algn="r" rtl="1">
              <a:buClrTx/>
              <a:buFont typeface="Wingdings" pitchFamily="2" charset="2"/>
              <a:buChar char="v"/>
            </a:pPr>
            <a:r>
              <a:rPr lang="ar-IQ" dirty="0"/>
              <a:t> ليست لها سند قانوني , ولا مجال فيها للتكييف القانوني.</a:t>
            </a:r>
          </a:p>
          <a:p>
            <a:pPr algn="r" rtl="1">
              <a:buClrTx/>
              <a:buNone/>
            </a:pPr>
            <a:r>
              <a:rPr lang="ar-IQ" sz="3600" cap="all" dirty="0">
                <a:effectLst>
                  <a:reflection blurRad="12700" stA="48000" endA="300" endPos="55000" dir="5400000" sy="-90000" algn="bl" rotWithShape="0"/>
                </a:effectLst>
                <a:cs typeface="Ali_K_Alwand" pitchFamily="2" charset="-78"/>
              </a:rPr>
              <a:t>   سةنةديَكي ياسايي نيية ,  و بواريَك نيية بؤ تةكييفي ياسايي .</a:t>
            </a:r>
          </a:p>
          <a:p>
            <a:pPr algn="r" rtl="1"/>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القوة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algn="just" rtl="1">
              <a:buNone/>
            </a:pPr>
            <a:r>
              <a:rPr lang="ar-IQ" sz="2800" b="1" dirty="0">
                <a:effectLst>
                  <a:outerShdw blurRad="38100" dist="38100" dir="2700000" algn="tl">
                    <a:srgbClr val="000000">
                      <a:alpha val="43137"/>
                    </a:srgbClr>
                  </a:outerShdw>
                </a:effectLst>
              </a:rPr>
              <a:t>لقد كان الفقيه (ديجي) من مؤيدي هذه النظرية حيث يرى:</a:t>
            </a:r>
          </a:p>
          <a:p>
            <a:pPr algn="just" rtl="1">
              <a:buFontTx/>
              <a:buChar char="-"/>
            </a:pPr>
            <a:r>
              <a:rPr lang="ar-IQ" sz="2800" b="1" dirty="0">
                <a:effectLst>
                  <a:outerShdw blurRad="38100" dist="38100" dir="2700000" algn="tl">
                    <a:srgbClr val="000000">
                      <a:alpha val="43137"/>
                    </a:srgbClr>
                  </a:outerShdw>
                </a:effectLst>
              </a:rPr>
              <a:t>ان الدولة ما هي الا حدث أجتماعي، ليس له أي سند قانوني، ففي جميع البلاد وفي مختلف العصور كان أكثر أفراد الجماعة قوة سواءً من الناحية المادية أم الدينية أم الاقتصادية هم الذين يفرضون ارادتهم على بقية افراد الجماعة.</a:t>
            </a:r>
          </a:p>
          <a:p>
            <a:pPr algn="just" rtl="1">
              <a:buFontTx/>
              <a:buChar char="-"/>
            </a:pPr>
            <a:r>
              <a:rPr lang="ar-IQ" sz="2800" b="1" dirty="0">
                <a:effectLst>
                  <a:outerShdw blurRad="38100" dist="38100" dir="2700000" algn="tl">
                    <a:srgbClr val="000000">
                      <a:alpha val="43137"/>
                    </a:srgbClr>
                  </a:outerShdw>
                </a:effectLst>
              </a:rPr>
              <a:t>فالدولة عند (ديجي) جماعة من الناس تنقسم على طبقة حاكمة وأخرى محكومة.</a:t>
            </a:r>
          </a:p>
        </p:txBody>
      </p:sp>
      <p:pic>
        <p:nvPicPr>
          <p:cNvPr id="4" name="Picture 3">
            <a:extLst>
              <a:ext uri="{FF2B5EF4-FFF2-40B4-BE49-F238E27FC236}">
                <a16:creationId xmlns:a16="http://schemas.microsoft.com/office/drawing/2014/main" id="{1A7FCCEB-57F6-6963-B8EB-2DDC1BB04677}"/>
              </a:ext>
            </a:extLst>
          </p:cNvPr>
          <p:cNvPicPr>
            <a:picLocks noChangeAspect="1"/>
          </p:cNvPicPr>
          <p:nvPr/>
        </p:nvPicPr>
        <p:blipFill rotWithShape="1">
          <a:blip r:embed="rId2"/>
          <a:srcRect l="10419" t="23973" r="10018"/>
          <a:stretch/>
        </p:blipFill>
        <p:spPr>
          <a:xfrm>
            <a:off x="179513" y="4869160"/>
            <a:ext cx="6840760" cy="1849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E4-77EB-B79E-29CE-9043666A97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DA5E7-E05D-746A-BDAE-D8FE58FBED73}"/>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830C51C-260B-25D3-36BF-B7514EDCE78A}"/>
              </a:ext>
            </a:extLst>
          </p:cNvPr>
          <p:cNvPicPr>
            <a:picLocks noChangeAspect="1"/>
          </p:cNvPicPr>
          <p:nvPr/>
        </p:nvPicPr>
        <p:blipFill>
          <a:blip r:embed="rId2"/>
          <a:stretch>
            <a:fillRect/>
          </a:stretch>
        </p:blipFill>
        <p:spPr>
          <a:xfrm>
            <a:off x="0" y="0"/>
            <a:ext cx="9220200" cy="6858001"/>
          </a:xfrm>
          <a:prstGeom prst="rect">
            <a:avLst/>
          </a:prstGeom>
        </p:spPr>
      </p:pic>
      <p:pic>
        <p:nvPicPr>
          <p:cNvPr id="6" name="Picture 5">
            <a:extLst>
              <a:ext uri="{FF2B5EF4-FFF2-40B4-BE49-F238E27FC236}">
                <a16:creationId xmlns:a16="http://schemas.microsoft.com/office/drawing/2014/main" id="{101A8B39-80FB-D012-ACF9-74CCB3F9B435}"/>
              </a:ext>
            </a:extLst>
          </p:cNvPr>
          <p:cNvPicPr>
            <a:picLocks noChangeAspect="1"/>
          </p:cNvPicPr>
          <p:nvPr/>
        </p:nvPicPr>
        <p:blipFill rotWithShape="1">
          <a:blip r:embed="rId3"/>
          <a:srcRect t="9773"/>
          <a:stretch/>
        </p:blipFill>
        <p:spPr>
          <a:xfrm>
            <a:off x="5319246" y="4725144"/>
            <a:ext cx="3824754" cy="2299146"/>
          </a:xfrm>
          <a:prstGeom prst="rect">
            <a:avLst/>
          </a:prstGeom>
          <a:ln>
            <a:noFill/>
          </a:ln>
          <a:effectLst>
            <a:softEdge rad="112500"/>
          </a:effectLst>
        </p:spPr>
      </p:pic>
    </p:spTree>
    <p:extLst>
      <p:ext uri="{BB962C8B-B14F-4D97-AF65-F5344CB8AC3E}">
        <p14:creationId xmlns:p14="http://schemas.microsoft.com/office/powerpoint/2010/main" val="330685107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66700"/>
            <a:ext cx="8153400" cy="990600"/>
          </a:xfrm>
        </p:spPr>
        <p:txBody>
          <a:bodyPr>
            <a:normAutofit fontScale="90000"/>
          </a:bodyPr>
          <a:lstStyle/>
          <a:p>
            <a:pPr algn="r" rtl="1"/>
            <a:r>
              <a:rPr lang="ar-IQ" sz="6000" dirty="0">
                <a:solidFill>
                  <a:schemeClr val="tx1"/>
                </a:solidFill>
                <a:effectLst>
                  <a:outerShdw blurRad="38100" dist="38100" dir="2700000" algn="tl">
                    <a:srgbClr val="000000">
                      <a:alpha val="43137"/>
                    </a:srgbClr>
                  </a:outerShdw>
                </a:effectLst>
              </a:rPr>
              <a:t>تعريف الدولة وعناصرها (أركانها)</a:t>
            </a:r>
          </a:p>
        </p:txBody>
      </p:sp>
      <p:sp>
        <p:nvSpPr>
          <p:cNvPr id="3" name="عنصر نائب للمحتوى 2"/>
          <p:cNvSpPr>
            <a:spLocks noGrp="1"/>
          </p:cNvSpPr>
          <p:nvPr>
            <p:ph sz="quarter" idx="1"/>
          </p:nvPr>
        </p:nvSpPr>
        <p:spPr/>
        <p:txBody>
          <a:bodyPr>
            <a:prstTxWarp prst="textChevronInverted">
              <a:avLst/>
            </a:prstTxWarp>
            <a:norm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تعريف الدولة</a:t>
            </a:r>
          </a:p>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عناصر الدولة (أركان الدولة)</a:t>
            </a:r>
          </a:p>
        </p:txBody>
      </p:sp>
      <p:pic>
        <p:nvPicPr>
          <p:cNvPr id="4" name="Picture 3">
            <a:extLst>
              <a:ext uri="{FF2B5EF4-FFF2-40B4-BE49-F238E27FC236}">
                <a16:creationId xmlns:a16="http://schemas.microsoft.com/office/drawing/2014/main" id="{67C52158-E4FE-1DC9-CEC5-2CB41C672C33}"/>
              </a:ext>
            </a:extLst>
          </p:cNvPr>
          <p:cNvPicPr>
            <a:picLocks noChangeAspect="1"/>
          </p:cNvPicPr>
          <p:nvPr/>
        </p:nvPicPr>
        <p:blipFill>
          <a:blip r:embed="rId2"/>
          <a:stretch>
            <a:fillRect/>
          </a:stretch>
        </p:blipFill>
        <p:spPr>
          <a:xfrm>
            <a:off x="0" y="361715"/>
            <a:ext cx="9144000" cy="5733255"/>
          </a:xfrm>
          <a:prstGeom prst="rect">
            <a:avLst/>
          </a:prstGeom>
        </p:spPr>
      </p:pic>
      <p:sp>
        <p:nvSpPr>
          <p:cNvPr id="5" name="عنوان 1">
            <a:extLst>
              <a:ext uri="{FF2B5EF4-FFF2-40B4-BE49-F238E27FC236}">
                <a16:creationId xmlns:a16="http://schemas.microsoft.com/office/drawing/2014/main" id="{1114838A-0C36-F5D1-8F0A-E6CFCE9EB7CE}"/>
              </a:ext>
            </a:extLst>
          </p:cNvPr>
          <p:cNvSpPr txBox="1">
            <a:spLocks/>
          </p:cNvSpPr>
          <p:nvPr/>
        </p:nvSpPr>
        <p:spPr>
          <a:xfrm>
            <a:off x="260096" y="6553200"/>
            <a:ext cx="81534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تعريف الدولة</a:t>
            </a:r>
            <a:endParaRPr kumimoji="0" lang="ar-SA"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endParaRPr>
          </a:p>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dirty="0"/>
              <a:t>تقدير نظرية القوة </a:t>
            </a:r>
            <a:r>
              <a:rPr lang="ar-IQ" sz="4300" cap="all" dirty="0">
                <a:effectLst>
                  <a:reflection blurRad="12700" stA="48000" endA="300" endPos="55000" dir="5400000" sy="-90000" algn="bl" rotWithShape="0"/>
                </a:effectLst>
                <a:cs typeface="Ali_K_Alwand" pitchFamily="2" charset="-78"/>
              </a:rPr>
              <a:t>: هةلَسةنطاندن :</a:t>
            </a:r>
          </a:p>
          <a:p>
            <a:pPr algn="just" rtl="1">
              <a:buClrTx/>
              <a:buFont typeface="Wingdings" pitchFamily="2" charset="2"/>
              <a:buChar char="v"/>
            </a:pPr>
            <a:r>
              <a:rPr lang="ar-IQ" dirty="0"/>
              <a:t> هذه النظرية وإن كانت صالحة لنشأة بعض الدول ولكن لا تتفق مع قيام بعض دول أخرى.</a:t>
            </a:r>
          </a:p>
          <a:p>
            <a:pPr algn="just" rtl="1">
              <a:buClrTx/>
              <a:buNone/>
            </a:pPr>
            <a:r>
              <a:rPr lang="ar-IQ" dirty="0"/>
              <a:t>  </a:t>
            </a:r>
            <a:r>
              <a:rPr lang="ar-IQ" sz="4200" cap="all" dirty="0">
                <a:effectLst>
                  <a:reflection blurRad="12700" stA="48000" endA="300" endPos="55000" dir="5400000" sy="-90000" algn="bl" rotWithShape="0"/>
                </a:effectLst>
                <a:cs typeface="Ali_K_Alwand" pitchFamily="2" charset="-78"/>
              </a:rPr>
              <a:t>ئةم تيؤريية ئةطةر طونجاو بيَت بؤ سةرهةلَداني هةنديَك دةولَةت بةلاَم ناطونجيَت بة سةرهةلَداني هةنديَك دةولَةتي تر .</a:t>
            </a:r>
          </a:p>
          <a:p>
            <a:pPr algn="just" rtl="1">
              <a:buClrTx/>
              <a:buFont typeface="Wingdings" pitchFamily="2" charset="2"/>
              <a:buChar char="v"/>
            </a:pPr>
            <a:r>
              <a:rPr lang="ar-IQ" dirty="0"/>
              <a:t> والدول التي تنشأ عن طريق القوة لا تستطيع ان تحقق لنفسها الاستقرار والدوام , وتحتاج الى اكتساب رضا الافراد وقبولهم لها.</a:t>
            </a:r>
          </a:p>
          <a:p>
            <a:pPr algn="just" rtl="1">
              <a:buClrTx/>
              <a:buNone/>
            </a:pPr>
            <a:r>
              <a:rPr lang="ar-IQ" dirty="0"/>
              <a:t>  </a:t>
            </a:r>
            <a:r>
              <a:rPr lang="ar-IQ" sz="4300" cap="all" dirty="0">
                <a:effectLst>
                  <a:reflection blurRad="12700" stA="48000" endA="300" endPos="55000" dir="5400000" sy="-90000" algn="bl" rotWithShape="0"/>
                </a:effectLst>
                <a:cs typeface="Ali_K_Alwand" pitchFamily="2" charset="-78"/>
              </a:rPr>
              <a:t>دةولَةتة ثيَكهيَنراوةكان لة ريَطاي هيَزةوة ناتوانن سةقامطيري و بةردةوامي بؤ خؤيان فةراهةبكةن , و ثيَويستي بة رةزامةندي كةسةكان هةية</a:t>
            </a:r>
          </a:p>
          <a:p>
            <a:pPr algn="just" rtl="1">
              <a:buClrTx/>
              <a:buFont typeface="Wingdings" pitchFamily="2" charset="2"/>
              <a:buChar char="v"/>
            </a:pPr>
            <a:endParaRPr lang="ar-IQ"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الأسرة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rtl="1">
              <a:buNone/>
            </a:pPr>
            <a:r>
              <a:rPr lang="ar-IQ" sz="2800" b="1" dirty="0">
                <a:effectLst>
                  <a:outerShdw blurRad="38100" dist="38100" dir="2700000" algn="tl">
                    <a:srgbClr val="000000">
                      <a:alpha val="43137"/>
                    </a:srgbClr>
                  </a:outerShdw>
                </a:effectLst>
              </a:rPr>
              <a:t>تقوم هذه النظرية على أسناد أصل الدولة الى الأسرة، حيث أن الأسرة كانت النواة الأولى للجماعات البدائية. ذلك لان سلطة الحكام في الدولة ترجع الى سلطة رب الاسرة.</a:t>
            </a:r>
          </a:p>
        </p:txBody>
      </p:sp>
      <p:sp>
        <p:nvSpPr>
          <p:cNvPr id="4" name="Oval 3"/>
          <p:cNvSpPr/>
          <p:nvPr/>
        </p:nvSpPr>
        <p:spPr>
          <a:xfrm>
            <a:off x="6786578" y="3071810"/>
            <a:ext cx="1428760" cy="57150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الاسرة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5" name="Oval 4"/>
          <p:cNvSpPr/>
          <p:nvPr/>
        </p:nvSpPr>
        <p:spPr>
          <a:xfrm>
            <a:off x="785786" y="5072074"/>
            <a:ext cx="1428760" cy="5715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الدولة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Oval 5"/>
          <p:cNvSpPr/>
          <p:nvPr/>
        </p:nvSpPr>
        <p:spPr>
          <a:xfrm>
            <a:off x="1928794" y="4643446"/>
            <a:ext cx="1428760" cy="571504"/>
          </a:xfrm>
          <a:prstGeom prst="ellipse">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EBDDC3"/>
                </a:solidFill>
                <a:effectLst/>
                <a:uLnTx/>
                <a:uFillTx/>
                <a:latin typeface="Tw Cen MT"/>
                <a:ea typeface="+mn-ea"/>
                <a:cs typeface="Arial" panose="020B0604020202020204" pitchFamily="34" charset="0"/>
              </a:rPr>
              <a:t>المدينة</a:t>
            </a:r>
            <a:endParaRPr kumimoji="0" lang="en-US" sz="2000" b="1" i="0" u="none" strike="noStrike" kern="1200" cap="none" spc="0" normalizeH="0" baseline="0" noProof="0" dirty="0">
              <a:ln>
                <a:noFill/>
              </a:ln>
              <a:solidFill>
                <a:srgbClr val="EBDDC3"/>
              </a:solidFill>
              <a:effectLst/>
              <a:uLnTx/>
              <a:uFillTx/>
              <a:latin typeface="Tw Cen MT"/>
              <a:ea typeface="+mn-ea"/>
              <a:cs typeface="+mn-cs"/>
            </a:endParaRPr>
          </a:p>
        </p:txBody>
      </p:sp>
      <p:sp>
        <p:nvSpPr>
          <p:cNvPr id="7" name="Oval 6"/>
          <p:cNvSpPr/>
          <p:nvPr/>
        </p:nvSpPr>
        <p:spPr>
          <a:xfrm>
            <a:off x="3071802" y="4214818"/>
            <a:ext cx="1428760" cy="57150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القرية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Oval 7"/>
          <p:cNvSpPr/>
          <p:nvPr/>
        </p:nvSpPr>
        <p:spPr>
          <a:xfrm>
            <a:off x="4214810" y="3786190"/>
            <a:ext cx="1428760" cy="571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القبيلة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Oval 8"/>
          <p:cNvSpPr/>
          <p:nvPr/>
        </p:nvSpPr>
        <p:spPr>
          <a:xfrm>
            <a:off x="5500694" y="3429000"/>
            <a:ext cx="1428760" cy="5715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العشيرة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Curved Right Arrow 10"/>
          <p:cNvSpPr/>
          <p:nvPr/>
        </p:nvSpPr>
        <p:spPr>
          <a:xfrm rot="4504527">
            <a:off x="6682029" y="2478991"/>
            <a:ext cx="428628" cy="1000132"/>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Curved Right Arrow 12"/>
          <p:cNvSpPr/>
          <p:nvPr/>
        </p:nvSpPr>
        <p:spPr>
          <a:xfrm rot="4504527">
            <a:off x="1682898" y="4048635"/>
            <a:ext cx="424505" cy="1000132"/>
          </a:xfrm>
          <a:prstGeom prst="curvedRightArrow">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Curved Right Arrow 13"/>
          <p:cNvSpPr/>
          <p:nvPr/>
        </p:nvSpPr>
        <p:spPr>
          <a:xfrm rot="4504527">
            <a:off x="2895815" y="3621999"/>
            <a:ext cx="428628" cy="1000132"/>
          </a:xfrm>
          <a:prstGeom prst="curved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5" name="Curved Right Arrow 14"/>
          <p:cNvSpPr/>
          <p:nvPr/>
        </p:nvSpPr>
        <p:spPr>
          <a:xfrm rot="4504527">
            <a:off x="4110260" y="3193371"/>
            <a:ext cx="428628" cy="100013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6" name="Curved Right Arrow 15"/>
          <p:cNvSpPr/>
          <p:nvPr/>
        </p:nvSpPr>
        <p:spPr>
          <a:xfrm rot="4504527">
            <a:off x="5396145" y="2836181"/>
            <a:ext cx="428628" cy="1000132"/>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t> تقدير نظرية الاسرة: </a:t>
            </a:r>
            <a:r>
              <a:rPr lang="ar-IQ" sz="3600" cap="all" dirty="0">
                <a:effectLst>
                  <a:reflection blurRad="12700" stA="48000" endA="300" endPos="55000" dir="5400000" sy="-90000" algn="bl" rotWithShape="0"/>
                </a:effectLst>
                <a:cs typeface="Ali_K_Alwand" pitchFamily="2" charset="-78"/>
              </a:rPr>
              <a:t>هةلَسةنطاندن</a:t>
            </a:r>
            <a:r>
              <a:rPr lang="ar-IQ" dirty="0"/>
              <a:t> </a:t>
            </a:r>
          </a:p>
          <a:p>
            <a:pPr algn="just" rtl="1">
              <a:buClrTx/>
              <a:buFont typeface="Wingdings" pitchFamily="2" charset="2"/>
              <a:buChar char="v"/>
            </a:pPr>
            <a:r>
              <a:rPr lang="ar-IQ" dirty="0"/>
              <a:t> افتراض غير صحيح عند البعض ( اعتبار الاسرة الخلية الاولى في المجتمع ) </a:t>
            </a:r>
            <a:r>
              <a:rPr lang="ar-IQ" sz="3600" cap="all" dirty="0">
                <a:effectLst>
                  <a:reflection blurRad="12700" stA="48000" endA="300" endPos="55000" dir="5400000" sy="-90000" algn="bl" rotWithShape="0"/>
                </a:effectLst>
                <a:cs typeface="Ali_K_Alwand" pitchFamily="2" charset="-78"/>
              </a:rPr>
              <a:t>طريمانةيةكي</a:t>
            </a:r>
            <a:r>
              <a:rPr lang="ar-IQ" dirty="0"/>
              <a:t> </a:t>
            </a:r>
            <a:r>
              <a:rPr lang="ar-IQ" sz="3600" cap="all" dirty="0">
                <a:effectLst>
                  <a:reflection blurRad="12700" stA="48000" endA="300" endPos="55000" dir="5400000" sy="-90000" algn="bl" rotWithShape="0"/>
                </a:effectLst>
                <a:cs typeface="Ali_K_Alwand" pitchFamily="2" charset="-78"/>
              </a:rPr>
              <a:t>دروست نيية بؤ ئةوةى كة خيَزان بنةرةتي دةولَةتة لاى هةنديَك </a:t>
            </a:r>
            <a:r>
              <a:rPr lang="ar-IQ" dirty="0"/>
              <a:t>.</a:t>
            </a:r>
          </a:p>
          <a:p>
            <a:pPr algn="just" rtl="1">
              <a:buClrTx/>
              <a:buFont typeface="Wingdings" pitchFamily="2" charset="2"/>
              <a:buChar char="v"/>
            </a:pPr>
            <a:r>
              <a:rPr lang="ar-IQ" dirty="0"/>
              <a:t> هناك دول لم تمر بهذه المراحل .</a:t>
            </a:r>
          </a:p>
          <a:p>
            <a:pPr algn="just" rtl="1">
              <a:buClrTx/>
              <a:buNone/>
            </a:pPr>
            <a:r>
              <a:rPr lang="ar-IQ" sz="3600" cap="all" dirty="0">
                <a:effectLst>
                  <a:reflection blurRad="12700" stA="48000" endA="300" endPos="55000" dir="5400000" sy="-90000" algn="bl" rotWithShape="0"/>
                </a:effectLst>
                <a:cs typeface="Ali_K_Alwand" pitchFamily="2" charset="-78"/>
              </a:rPr>
              <a:t>    هةنديَك دةولَةت بةم قؤناغانة </a:t>
            </a:r>
            <a:r>
              <a:rPr lang="ar-IQ" sz="3600" cap="all" dirty="0" err="1">
                <a:effectLst>
                  <a:reflection blurRad="12700" stA="48000" endA="300" endPos="55000" dir="5400000" sy="-90000" algn="bl" rotWithShape="0"/>
                </a:effectLst>
                <a:cs typeface="Ali_K_Alwand" pitchFamily="2" charset="-78"/>
              </a:rPr>
              <a:t>نةرؤيشتن</a:t>
            </a:r>
            <a:r>
              <a:rPr lang="ar-IQ" sz="3600" cap="all" dirty="0">
                <a:effectLst>
                  <a:reflection blurRad="12700" stA="48000" endA="300" endPos="55000" dir="5400000" sy="-90000" algn="bl" rotWithShape="0"/>
                </a:effectLst>
                <a:cs typeface="Ali_K_Alwand" pitchFamily="2" charset="-7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t>تشابه غير صحيح بين السلطة السياسية والسلطة الابوية في الاسرة , لان رب الاسرة ملزم برعاية اسرته ولايستطيع ان يتنازل عنه .</a:t>
            </a:r>
          </a:p>
          <a:p>
            <a:pPr algn="just" rtl="1">
              <a:buClrTx/>
              <a:buNone/>
            </a:pPr>
            <a:r>
              <a:rPr lang="ar-IQ" sz="3600" cap="all" dirty="0">
                <a:effectLst>
                  <a:reflection blurRad="12700" stA="48000" endA="300" endPos="55000" dir="5400000" sy="-90000" algn="bl" rotWithShape="0"/>
                </a:effectLst>
                <a:cs typeface="Ali_K_Alwand" pitchFamily="2" charset="-78"/>
              </a:rPr>
              <a:t>  ليَكضوونيَكي نادروستة لة نيَوان دةسةلاَتي سياسي و دةسةلاَتي باوكايةتي لة خيَزان , لةبةر ئةوةى سةرؤكي خيَزان ثابةندة بة ضاوديَري خيَزان و ناتوانيَت دةستبةرداري ببيَت .</a:t>
            </a:r>
          </a:p>
          <a:p>
            <a:pPr algn="just" rtl="1"/>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9906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dirty="0"/>
              <a:t>نظرية التطور التاريخي </a:t>
            </a:r>
            <a:br>
              <a:rPr lang="ar-IQ" dirty="0"/>
            </a:br>
            <a:r>
              <a:rPr lang="ar-IQ" dirty="0"/>
              <a:t> </a:t>
            </a:r>
            <a:r>
              <a:rPr lang="ar-IQ" dirty="0">
                <a:cs typeface="Ali_K_Alwand" pitchFamily="2" charset="-78"/>
              </a:rPr>
              <a:t>تيؤرى ثةرةسةندني ميَذويي </a:t>
            </a:r>
          </a:p>
        </p:txBody>
      </p:sp>
      <p:sp>
        <p:nvSpPr>
          <p:cNvPr id="3" name="Content Placeholder 2"/>
          <p:cNvSpPr>
            <a:spLocks noGrp="1"/>
          </p:cNvSpPr>
          <p:nvPr>
            <p:ph idx="1"/>
          </p:nvPr>
        </p:nvSpPr>
        <p:spPr>
          <a:xfrm>
            <a:off x="304800" y="1554162"/>
            <a:ext cx="8686800" cy="4922838"/>
          </a:xfrm>
        </p:spPr>
        <p:style>
          <a:lnRef idx="2">
            <a:schemeClr val="accent3"/>
          </a:lnRef>
          <a:fillRef idx="1">
            <a:schemeClr val="lt1"/>
          </a:fillRef>
          <a:effectRef idx="0">
            <a:schemeClr val="accent3"/>
          </a:effectRef>
          <a:fontRef idx="minor">
            <a:schemeClr val="dk1"/>
          </a:fontRef>
        </p:style>
        <p:txBody>
          <a:bodyPr>
            <a:normAutofit/>
          </a:bodyPr>
          <a:lstStyle/>
          <a:p>
            <a:pPr algn="just" rtl="1">
              <a:buClrTx/>
              <a:buNone/>
            </a:pPr>
            <a:r>
              <a:rPr lang="ar-IQ" dirty="0"/>
              <a:t> ملخص هذه النظرية :</a:t>
            </a:r>
          </a:p>
          <a:p>
            <a:pPr algn="just" rtl="1">
              <a:buClrTx/>
              <a:buFont typeface="Wingdings" pitchFamily="2" charset="2"/>
              <a:buChar char="v"/>
            </a:pPr>
            <a:r>
              <a:rPr lang="ar-IQ" dirty="0"/>
              <a:t> الدولة نشأت عن تطورات اجتماعية و تفاعل عوامل مختلفة  كالدين و القوة والاقتصاد والسياسة و الاجتماع.</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دةولَةت سةرى هةلَداوة لة ئةنجامي ثةرةسةندني كؤمةلاَيةتي و كاليَكي فاكتةرة جياوازةكان وةك ئاين و هيَز و ئابورى و سياسةت و كؤمةلاَيةتي.</a:t>
            </a:r>
          </a:p>
          <a:p>
            <a:pPr algn="just" rtl="1">
              <a:buClrTx/>
              <a:buFont typeface="Wingdings" pitchFamily="2" charset="2"/>
              <a:buChar char="v"/>
            </a:pPr>
            <a:r>
              <a:rPr lang="ar-IQ" dirty="0"/>
              <a:t> لا يمكن ان يرجع نشأة الدولة الى عامل معين دون غيره .</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ناكريَت سةرهةلَداني دةولَةت بطةريَنريَتةوة بؤ فاكتةريَكي دياريكراو نةك هةمووي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لا يصح الوقوف عند احدى هذه النظريات لتبرير أصل نشأة الدولة , ومن الصعب وضع نظرية عامة محددة لبيان أصل نشأة الدولة بصفة عامة .</a:t>
            </a:r>
          </a:p>
          <a:p>
            <a:pPr algn="just" rtl="1">
              <a:buClrTx/>
              <a:buNone/>
            </a:pPr>
            <a:r>
              <a:rPr lang="ar-IQ" dirty="0"/>
              <a:t> </a:t>
            </a:r>
            <a:r>
              <a:rPr lang="ar-IQ" sz="3600" cap="all" dirty="0">
                <a:effectLst>
                  <a:reflection blurRad="12700" stA="48000" endA="300" endPos="55000" dir="5400000" sy="-90000" algn="bl" rotWithShape="0"/>
                </a:effectLst>
                <a:cs typeface="Ali_K_Alwand" pitchFamily="2" charset="-78"/>
              </a:rPr>
              <a:t>دروست نيية لة يةكيَك لة تيؤرةكان بة تةنها ويَستطة بطريت بؤ بنةرتي سةرهةلَداني دةولَةت , وة ئاستةمة يةك تيؤر دياريبكريَت بؤ بةديار خستني سةرهةلَداني </a:t>
            </a:r>
            <a:r>
              <a:rPr lang="ar-IQ" sz="3600" cap="all" dirty="0" err="1">
                <a:effectLst>
                  <a:reflection blurRad="12700" stA="48000" endA="300" endPos="55000" dir="5400000" sy="-90000" algn="bl" rotWithShape="0"/>
                </a:effectLst>
                <a:cs typeface="Ali_K_Alwand" pitchFamily="2" charset="-78"/>
              </a:rPr>
              <a:t>دةولَةت</a:t>
            </a:r>
            <a:r>
              <a:rPr lang="ar-IQ"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ولكن تعد نظرية التطور الاجتماعي اقرب النظريات الى الصواب في تفسير نشأة الدلة , لانها حاولت التوفيق بين جمع النظريات السابقة , ولم ترجعها الى عامل معين , وانما اكدت على على نشأة الدولة تختلف من بلد لآخر حسب الظروف التاريخية والاجتماعية والاقتصادية .</a:t>
            </a:r>
          </a:p>
          <a:p>
            <a:pPr algn="just" rtl="1">
              <a:buNone/>
            </a:pPr>
            <a:r>
              <a:rPr lang="ar-IQ" dirty="0"/>
              <a:t> </a:t>
            </a:r>
            <a:r>
              <a:rPr lang="ar-IQ" sz="3900" cap="all" dirty="0">
                <a:effectLst>
                  <a:reflection blurRad="12700" stA="48000" endA="300" endPos="55000" dir="5400000" sy="-90000" algn="bl" rotWithShape="0"/>
                </a:effectLst>
                <a:cs typeface="Ali_K_Alwand" pitchFamily="2" charset="-78"/>
              </a:rPr>
              <a:t>بةلاَم تيؤرى ثةرةسةندني كؤمةلاَيةتي نزيكترين و باشترين تيؤرة بؤ ليَكدانةوةى سةرهةلَداني دةولَةت , لةبةر ئةوةى هاوسةنطة لة نيَوان تيؤرةكان و طرنطي بة هةموو تيؤرةكان دةدريَت و نايطةرينيَتةوة بؤ تةنها يةك فاكتةر . بةلَكو طةرانةوةى سةرهةلَداني دةولَةت لة دةولَةتيَك بؤ دةولَةتيَكي تر جياوازة بة ثيَي بارودؤخي ميَذويي و كؤمةلاَيةتي و ئابورى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01332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rtl="1">
              <a:buClrTx/>
              <a:buNone/>
            </a:pPr>
            <a:endParaRPr lang="en-US" sz="4000" dirty="0"/>
          </a:p>
          <a:p>
            <a:pPr algn="ctr" rtl="1">
              <a:buClrTx/>
              <a:buFont typeface="Wingdings" pitchFamily="2" charset="2"/>
              <a:buChar char="v"/>
            </a:pPr>
            <a:endParaRPr lang="en-US" sz="4000" dirty="0"/>
          </a:p>
          <a:p>
            <a:pPr algn="ctr" rtl="1">
              <a:buClrTx/>
              <a:buFont typeface="Wingdings" pitchFamily="2" charset="2"/>
              <a:buChar char="v"/>
            </a:pPr>
            <a:r>
              <a:rPr lang="ar-IQ" sz="4000" dirty="0"/>
              <a:t>أركان الدولة  - </a:t>
            </a:r>
            <a:r>
              <a:rPr lang="ar-IQ" sz="4000" dirty="0">
                <a:cs typeface="Ali_K_Samik" pitchFamily="2" charset="-78"/>
              </a:rPr>
              <a:t>ثايةكاني دةولَةت .</a:t>
            </a:r>
          </a:p>
          <a:p>
            <a:pPr algn="ctr" rtl="1">
              <a:buClrTx/>
              <a:buFont typeface="Wingdings" pitchFamily="2" charset="2"/>
              <a:buChar char="v"/>
            </a:pPr>
            <a:r>
              <a:rPr lang="ar-IQ" sz="4000" dirty="0"/>
              <a:t> أنواع الدولة  - </a:t>
            </a:r>
            <a:r>
              <a:rPr lang="ar-IQ" sz="4000" dirty="0">
                <a:cs typeface="Ali_K_Samik" pitchFamily="2" charset="-78"/>
              </a:rPr>
              <a:t>جؤرةكاني دةولَةت .</a:t>
            </a:r>
          </a:p>
          <a:p>
            <a:pPr algn="ctr" rtl="1">
              <a:buClrTx/>
              <a:buFont typeface="Wingdings" pitchFamily="2" charset="2"/>
              <a:buChar char="v"/>
            </a:pPr>
            <a:r>
              <a:rPr lang="ar-IQ" sz="4000" dirty="0"/>
              <a:t>السلطات في الدولة  </a:t>
            </a:r>
            <a:r>
              <a:rPr lang="ar-IQ" sz="4000" dirty="0">
                <a:cs typeface="Ali_K_Samik" pitchFamily="2" charset="-78"/>
              </a:rPr>
              <a:t>- دةسةلاَتةكان لة دةولَةتدا .</a:t>
            </a:r>
          </a:p>
          <a:p>
            <a:pPr algn="ctr" rtl="1">
              <a:buClrTx/>
              <a:buNone/>
            </a:pPr>
            <a:endParaRPr lang="ar-IQ"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أركان الدولة  - </a:t>
            </a:r>
            <a:r>
              <a:rPr lang="ar-IQ" dirty="0">
                <a:cs typeface="Ali_K_Samik" pitchFamily="2" charset="-78"/>
              </a:rPr>
              <a:t>ثايةكاني دةولَةت </a:t>
            </a:r>
          </a:p>
        </p:txBody>
      </p:sp>
      <p:graphicFrame>
        <p:nvGraphicFramePr>
          <p:cNvPr id="5" name="Content Placeholder 4"/>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مجموع الأفراد الذين يقيمون على اقليم الدولة ويعيشون معاً , ويرتبطون بروابط مختلفة كالدين , اللغة , الثقافة , التاريخ , المصالح المشتركة . </a:t>
            </a:r>
          </a:p>
          <a:p>
            <a:pPr algn="just" rtl="1">
              <a:buClrTx/>
              <a:buNone/>
            </a:pPr>
            <a:r>
              <a:rPr lang="ar-IQ" dirty="0">
                <a:cs typeface="Ali_K_Samik" pitchFamily="2" charset="-78"/>
              </a:rPr>
              <a:t>     بريتيية</a:t>
            </a:r>
            <a:r>
              <a:rPr lang="ar-IQ" dirty="0"/>
              <a:t> </a:t>
            </a:r>
            <a:r>
              <a:rPr lang="ar-IQ" dirty="0">
                <a:cs typeface="Ali_K_Samik" pitchFamily="2" charset="-78"/>
              </a:rPr>
              <a:t>لة كؤمةلَة تاكيَك كة نيشتةجيَن لةسةر هةريَمي دةولَةت و تيايدا دةذين و ثيَكةوة بةستراون بة هؤي ئاين , زمان , رؤشنبير , ميَذوو , بةرذةوةندي هاوبةش .</a:t>
            </a:r>
          </a:p>
          <a:p>
            <a:pPr algn="just" rtl="1">
              <a:buClrTx/>
              <a:buFont typeface="Wingdings" pitchFamily="2" charset="2"/>
              <a:buChar char="v"/>
            </a:pPr>
            <a:r>
              <a:rPr lang="ar-IQ" dirty="0"/>
              <a:t> لا يشترط لقيام ركن الشعب وجود عدد معيّن للسكان  .</a:t>
            </a:r>
          </a:p>
          <a:p>
            <a:pPr algn="just" rtl="1">
              <a:buClrTx/>
              <a:buNone/>
            </a:pPr>
            <a:r>
              <a:rPr lang="ar-IQ" dirty="0"/>
              <a:t>  </a:t>
            </a:r>
            <a:r>
              <a:rPr lang="ar-IQ" dirty="0">
                <a:cs typeface="Ali_K_Samik" pitchFamily="2" charset="-78"/>
              </a:rPr>
              <a:t>مةرج نيية ثايةى طةل ذمارةيةكي دياريكراوي هةبيَت لة زؤرى يان كةميدا .</a:t>
            </a:r>
          </a:p>
          <a:p>
            <a:pPr algn="just" rtl="1">
              <a:buClrTx/>
              <a:buFont typeface="Wingdings" pitchFamily="2" charset="2"/>
              <a:buChar char="v"/>
            </a:pPr>
            <a:r>
              <a:rPr lang="ar-IQ" dirty="0"/>
              <a:t> يجب أن يكونوا مستقرين في إقليم الدولة .</a:t>
            </a:r>
          </a:p>
          <a:p>
            <a:pPr algn="just" rtl="1">
              <a:buClrTx/>
              <a:buNone/>
            </a:pPr>
            <a:r>
              <a:rPr lang="ar-IQ" dirty="0"/>
              <a:t>  </a:t>
            </a:r>
            <a:r>
              <a:rPr lang="ar-IQ" dirty="0">
                <a:cs typeface="Ali_K_Samik" pitchFamily="2" charset="-78"/>
              </a:rPr>
              <a:t>ثيَويستة بة شيَوةيكي جيَطير تيايدا نيشتةجيَبن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sz="4000"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يمارسون نشاطهم على اقليم جغرافي محدد، ويخضعون لتنظيم معين.</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ثيادةى ضالاكيةكانيان دةكةن لة هةريَميَكي جوطرافي دياريكراودا،  وة دةكةونة ذيَر ريَخستنيَكى </a:t>
            </a:r>
            <a:r>
              <a:rPr lang="ar-IQ" sz="4400" dirty="0" err="1">
                <a:ln w="0"/>
                <a:solidFill>
                  <a:schemeClr val="tx1"/>
                </a:solidFill>
                <a:effectLst>
                  <a:outerShdw blurRad="38100" dist="19050" dir="2700000" algn="tl" rotWithShape="0">
                    <a:schemeClr val="dk1">
                      <a:alpha val="40000"/>
                    </a:schemeClr>
                  </a:outerShdw>
                </a:effectLst>
                <a:cs typeface="Ali_K_Sahifa" pitchFamily="2" charset="-78"/>
              </a:rPr>
              <a:t>دياريكراو</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a:t>
            </a:r>
          </a:p>
          <a:p>
            <a:pPr algn="just" rtl="1">
              <a:buClrTx/>
              <a:buNone/>
            </a:pPr>
            <a:endParaRPr lang="ar-IQ" sz="4400"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مستقرة على اقليم معين ولها تنظيم وسلطة عليا آمرة وقاهرة.</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جيَطير دةبن لة سةر هةريَميَكي دياريكراو و ريَكخستن و دةسةلاَتيَكي بالاَ و فةمانكارو بةهيَزى هةية.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الشعب – </a:t>
            </a:r>
            <a:r>
              <a:rPr lang="ar-IQ" dirty="0">
                <a:cs typeface="Ali_K_Samik" pitchFamily="2" charset="-78"/>
              </a:rPr>
              <a:t>طةل </a:t>
            </a:r>
            <a:endParaRPr lang="ar-IQ" dirty="0"/>
          </a:p>
        </p:txBody>
      </p:sp>
      <p:pic>
        <p:nvPicPr>
          <p:cNvPr id="4" name="Content Placeholder 3" descr="Recovered_JPEG_677.jpg"/>
          <p:cNvPicPr>
            <a:picLocks noGrp="1" noChangeAspect="1"/>
          </p:cNvPicPr>
          <p:nvPr>
            <p:ph idx="1"/>
          </p:nvPr>
        </p:nvPicPr>
        <p:blipFill>
          <a:blip r:embed="rId2"/>
          <a:stretch>
            <a:fillRect/>
          </a:stretch>
        </p:blipFill>
        <p:spPr>
          <a:xfrm>
            <a:off x="76200" y="1419225"/>
            <a:ext cx="3619500" cy="2619375"/>
          </a:xfrm>
        </p:spPr>
      </p:pic>
      <p:pic>
        <p:nvPicPr>
          <p:cNvPr id="5" name="Picture 4" descr="Recovered_JPEG_733.jpg"/>
          <p:cNvPicPr>
            <a:picLocks noChangeAspect="1"/>
          </p:cNvPicPr>
          <p:nvPr/>
        </p:nvPicPr>
        <p:blipFill>
          <a:blip r:embed="rId3"/>
          <a:stretch>
            <a:fillRect/>
          </a:stretch>
        </p:blipFill>
        <p:spPr>
          <a:xfrm>
            <a:off x="4572000" y="4933950"/>
            <a:ext cx="4267200" cy="1695450"/>
          </a:xfrm>
          <a:prstGeom prst="rect">
            <a:avLst/>
          </a:prstGeom>
        </p:spPr>
      </p:pic>
      <p:pic>
        <p:nvPicPr>
          <p:cNvPr id="6" name="Picture 5" descr="1407910302.jpg"/>
          <p:cNvPicPr>
            <a:picLocks noChangeAspect="1"/>
          </p:cNvPicPr>
          <p:nvPr/>
        </p:nvPicPr>
        <p:blipFill>
          <a:blip r:embed="rId4"/>
          <a:stretch>
            <a:fillRect/>
          </a:stretch>
        </p:blipFill>
        <p:spPr>
          <a:xfrm>
            <a:off x="4038600" y="1676400"/>
            <a:ext cx="4819650" cy="2667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200" b="1" u="sng" dirty="0"/>
              <a:t>الجنسية</a:t>
            </a:r>
            <a:r>
              <a:rPr lang="ar-IQ" sz="3200" dirty="0"/>
              <a:t> هي الرابطة القانونية والسياسية </a:t>
            </a:r>
          </a:p>
          <a:p>
            <a:pPr algn="r" rtl="1">
              <a:buClrTx/>
              <a:buNone/>
            </a:pPr>
            <a:r>
              <a:rPr lang="ar-IQ" sz="3200" dirty="0"/>
              <a:t>                  بين أفراد الشعب والدولة .</a:t>
            </a:r>
          </a:p>
          <a:p>
            <a:pPr algn="r" rtl="1">
              <a:buClrTx/>
              <a:buNone/>
            </a:pPr>
            <a:r>
              <a:rPr lang="ar-IQ" sz="3200" dirty="0"/>
              <a:t> </a:t>
            </a:r>
            <a:r>
              <a:rPr lang="ar-IQ" sz="3200" u="sng" dirty="0">
                <a:cs typeface="Ali_K_Samik" pitchFamily="2" charset="-78"/>
              </a:rPr>
              <a:t>رةطةزنامة</a:t>
            </a:r>
            <a:r>
              <a:rPr lang="ar-IQ" sz="3200" dirty="0">
                <a:cs typeface="Ali_K_Samik" pitchFamily="2" charset="-78"/>
              </a:rPr>
              <a:t> بريتيية لة ثةيوةندي ياسايي و سياسي و روحي نيَوان   </a:t>
            </a:r>
          </a:p>
          <a:p>
            <a:pPr algn="r" rtl="1">
              <a:buClrTx/>
              <a:buNone/>
            </a:pPr>
            <a:r>
              <a:rPr lang="ar-IQ" sz="3200" dirty="0">
                <a:cs typeface="Ali_K_Samik" pitchFamily="2" charset="-78"/>
              </a:rPr>
              <a:t>                    تاكةكاني طةل و  دةولَةت </a:t>
            </a:r>
          </a:p>
          <a:p>
            <a:pPr algn="r" rtl="1">
              <a:buClrTx/>
              <a:buNone/>
            </a:pPr>
            <a:r>
              <a:rPr lang="ar-IQ" sz="3200" dirty="0"/>
              <a:t> </a:t>
            </a:r>
            <a:r>
              <a:rPr lang="ar-IQ" sz="3200" b="1" u="sng" dirty="0"/>
              <a:t>السكان</a:t>
            </a:r>
            <a:r>
              <a:rPr lang="ar-IQ" sz="3200" dirty="0"/>
              <a:t>  = هو مجموع الأشخاص الساكنين في  </a:t>
            </a:r>
          </a:p>
          <a:p>
            <a:pPr algn="r" rtl="1">
              <a:buClrTx/>
              <a:buNone/>
            </a:pPr>
            <a:r>
              <a:rPr lang="ar-IQ" sz="3200" dirty="0"/>
              <a:t>                   الدولة.</a:t>
            </a:r>
          </a:p>
          <a:p>
            <a:pPr algn="r" rtl="1">
              <a:buClrTx/>
              <a:buNone/>
            </a:pPr>
            <a:r>
              <a:rPr lang="ar-IQ" sz="3200" b="1" u="sng" dirty="0">
                <a:cs typeface="Ali_K_Samik" pitchFamily="2" charset="-78"/>
              </a:rPr>
              <a:t>دانيشتووان</a:t>
            </a:r>
            <a:r>
              <a:rPr lang="ar-IQ" sz="3200" dirty="0">
                <a:cs typeface="Ali_K_Samik" pitchFamily="2" charset="-78"/>
              </a:rPr>
              <a:t> =         بريتيية لة كؤي هةموو تاكةكاني دانيشتو لة دةولَةت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a:t>الشعب - </a:t>
            </a:r>
            <a:r>
              <a:rPr lang="ar-IQ" dirty="0">
                <a:cs typeface="Ali_K_Samik" pitchFamily="2" charset="-78"/>
              </a:rPr>
              <a:t>طةل</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sz="3200" b="1" dirty="0"/>
              <a:t>الشعب</a:t>
            </a:r>
            <a:r>
              <a:rPr lang="ar-IQ" sz="3200" dirty="0"/>
              <a:t> </a:t>
            </a:r>
            <a:r>
              <a:rPr lang="ar-IQ" sz="3200" b="1" u="sng" dirty="0"/>
              <a:t>الإجتماعي</a:t>
            </a:r>
            <a:r>
              <a:rPr lang="ar-IQ" sz="3200" dirty="0"/>
              <a:t> = جميع حاملي الجنسية </a:t>
            </a:r>
          </a:p>
          <a:p>
            <a:pPr algn="r" rtl="1">
              <a:buClrTx/>
              <a:buNone/>
            </a:pPr>
            <a:r>
              <a:rPr lang="ar-IQ" sz="3200" dirty="0"/>
              <a:t>                                الوطنية .</a:t>
            </a:r>
          </a:p>
          <a:p>
            <a:pPr algn="r" rtl="1">
              <a:buClrTx/>
              <a:buNone/>
            </a:pPr>
            <a:r>
              <a:rPr lang="ar-IQ" sz="3200" dirty="0"/>
              <a:t> </a:t>
            </a:r>
            <a:r>
              <a:rPr lang="ar-IQ" sz="3200" dirty="0">
                <a:cs typeface="Ali_K_Samik" pitchFamily="2" charset="-78"/>
              </a:rPr>
              <a:t>طةلي كؤمةلَايةتي = هةموو ئةو كةسانةى هةلَطري رةطةزنامةى </a:t>
            </a:r>
          </a:p>
          <a:p>
            <a:pPr algn="r" rtl="1">
              <a:buClrTx/>
              <a:buNone/>
            </a:pPr>
            <a:r>
              <a:rPr lang="ar-IQ" sz="3200" dirty="0">
                <a:cs typeface="Ali_K_Samik" pitchFamily="2" charset="-78"/>
              </a:rPr>
              <a:t>                                   نيشتمانين .</a:t>
            </a:r>
          </a:p>
          <a:p>
            <a:pPr algn="r" rtl="1">
              <a:buClrTx/>
              <a:buNone/>
            </a:pPr>
            <a:r>
              <a:rPr lang="ar-IQ" sz="3200" b="1" u="sng" dirty="0"/>
              <a:t>الشعب السياسي </a:t>
            </a:r>
            <a:r>
              <a:rPr lang="ar-IQ" sz="3200" dirty="0"/>
              <a:t>= جميع الأفراد الذين تتوافر </a:t>
            </a:r>
          </a:p>
          <a:p>
            <a:pPr algn="r" rtl="1">
              <a:buClrTx/>
              <a:buNone/>
            </a:pPr>
            <a:r>
              <a:rPr lang="ar-IQ" sz="3200" dirty="0"/>
              <a:t>                                 فيهم شروط الناخب .</a:t>
            </a:r>
          </a:p>
          <a:p>
            <a:pPr algn="r" rtl="1">
              <a:buClrTx/>
              <a:buNone/>
            </a:pPr>
            <a:r>
              <a:rPr lang="ar-IQ" sz="3200" dirty="0"/>
              <a:t> </a:t>
            </a:r>
            <a:r>
              <a:rPr lang="ar-IQ" sz="3200" b="1" u="sng" dirty="0">
                <a:cs typeface="Ali_K_Samik" pitchFamily="2" charset="-78"/>
              </a:rPr>
              <a:t>طةلي سياسي </a:t>
            </a:r>
            <a:r>
              <a:rPr lang="ar-IQ" sz="3200" dirty="0">
                <a:cs typeface="Ali_K_Samik" pitchFamily="2" charset="-78"/>
              </a:rPr>
              <a:t>= هةموو ئةو تاكانةى كة مةرجةكاني دةنطدةريان تيَداية.</a:t>
            </a:r>
          </a:p>
          <a:p>
            <a:pPr algn="r" rtl="1"/>
            <a:endParaRPr lang="ar-IQ"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6172200" cy="765572"/>
          </a:xfrm>
        </p:spPr>
        <p:txBody>
          <a:bodyPr/>
          <a:lstStyle/>
          <a:p>
            <a:pPr algn="ctr"/>
            <a:r>
              <a:rPr lang="ar-IQ" dirty="0"/>
              <a:t>الشعب</a:t>
            </a:r>
          </a:p>
        </p:txBody>
      </p:sp>
      <p:sp>
        <p:nvSpPr>
          <p:cNvPr id="3" name="Content Placeholder 2"/>
          <p:cNvSpPr>
            <a:spLocks noGrp="1"/>
          </p:cNvSpPr>
          <p:nvPr>
            <p:ph idx="1"/>
          </p:nvPr>
        </p:nvSpPr>
        <p:spPr>
          <a:xfrm>
            <a:off x="179512" y="1124744"/>
            <a:ext cx="8784976" cy="5184576"/>
          </a:xfrm>
        </p:spPr>
        <p:txBody>
          <a:bodyPr>
            <a:normAutofit/>
          </a:bodyPr>
          <a:lstStyle/>
          <a:p>
            <a:pPr marL="0" indent="0" algn="r" rtl="1">
              <a:buNone/>
            </a:pPr>
            <a:r>
              <a:rPr lang="ar-IQ" sz="3600" b="1" dirty="0">
                <a:ln w="17780" cmpd="sng">
                  <a:solidFill>
                    <a:srgbClr val="0070C0"/>
                  </a:solidFill>
                  <a:prstDash val="solid"/>
                  <a:miter lim="800000"/>
                </a:ln>
                <a:effectLst>
                  <a:outerShdw blurRad="55000" dist="50800" dir="5400000" algn="tl">
                    <a:srgbClr val="000000">
                      <a:alpha val="33000"/>
                    </a:srgbClr>
                  </a:outerShdw>
                </a:effectLst>
                <a:highlight>
                  <a:srgbClr val="FFFF00"/>
                </a:highlight>
              </a:rPr>
              <a:t>الشعب والامة</a:t>
            </a:r>
            <a:r>
              <a:rPr lang="ar-IQ" sz="3600" b="1" dirty="0">
                <a:ln w="17780" cmpd="sng">
                  <a:solidFill>
                    <a:srgbClr val="0070C0"/>
                  </a:solidFill>
                  <a:prstDash val="solid"/>
                  <a:miter lim="800000"/>
                </a:ln>
                <a:effectLst>
                  <a:outerShdw blurRad="55000" dist="50800" dir="5400000" algn="tl">
                    <a:srgbClr val="000000">
                      <a:alpha val="33000"/>
                    </a:srgbClr>
                  </a:outerShdw>
                </a:effectLst>
              </a:rPr>
              <a:t>: الشعب جزء من الامة </a:t>
            </a:r>
            <a:r>
              <a:rPr lang="ar-SA" sz="3600" b="1" dirty="0">
                <a:ln w="17780" cmpd="sng">
                  <a:solidFill>
                    <a:srgbClr val="0070C0"/>
                  </a:solidFill>
                  <a:prstDash val="solid"/>
                  <a:miter lim="800000"/>
                </a:ln>
                <a:effectLst>
                  <a:outerShdw blurRad="55000" dist="50800" dir="5400000" algn="tl">
                    <a:srgbClr val="000000">
                      <a:alpha val="33000"/>
                    </a:srgbClr>
                  </a:outerShdw>
                </a:effectLst>
              </a:rPr>
              <a:t>موزعة بين عدة دول و قد يتكون الشعب من عدة قوميات و لا يشترط ان يكون من جنس بشري واحد</a:t>
            </a:r>
            <a:r>
              <a:rPr lang="ar-IQ" sz="3600" b="1" dirty="0">
                <a:ln w="17780" cmpd="sng">
                  <a:solidFill>
                    <a:srgbClr val="0070C0"/>
                  </a:solidFill>
                  <a:prstDash val="solid"/>
                  <a:miter lim="800000"/>
                </a:ln>
                <a:effectLst>
                  <a:outerShdw blurRad="55000" dist="50800" dir="5400000" algn="tl">
                    <a:srgbClr val="000000">
                      <a:alpha val="33000"/>
                    </a:srgbClr>
                  </a:outerShdw>
                </a:effectLst>
              </a:rPr>
              <a:t> على اساس وحدة اللغة والجنس.</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وبالنسبة للأمة: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اتحاد الافراد في الاصل البشري و اللغة</a:t>
            </a:r>
            <a:endPar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الفرنسي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ارادة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الافراد في العيش معا</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الامريكي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العامل المعنوي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المعتقدات العادات والتقاليد</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endPar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الالماني:</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الافراد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المتحدين في الاصل البشري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اي الجنس وفي اللغة </a:t>
            </a:r>
            <a:endParaRPr lang="ar-SA" sz="3600" b="1" dirty="0">
              <a:ln w="17780" cmpd="sng">
                <a:solidFill>
                  <a:srgbClr val="0070C0"/>
                </a:solidFill>
                <a:prstDash val="solid"/>
                <a:miter lim="800000"/>
              </a:ln>
              <a:effectLst>
                <a:outerShdw blurRad="55000" dist="50800" dir="5400000" algn="tl">
                  <a:srgbClr val="000000">
                    <a:alpha val="33000"/>
                  </a:srgbClr>
                </a:outerShdw>
              </a:effectLst>
            </a:endParaRPr>
          </a:p>
          <a:p>
            <a:pPr marL="0" indent="0" algn="r" rtl="1">
              <a:buNone/>
            </a:pPr>
            <a:endParaRPr lang="ar-SA" sz="3600" dirty="0"/>
          </a:p>
        </p:txBody>
      </p:sp>
    </p:spTree>
    <p:extLst>
      <p:ext uri="{BB962C8B-B14F-4D97-AF65-F5344CB8AC3E}">
        <p14:creationId xmlns:p14="http://schemas.microsoft.com/office/powerpoint/2010/main" val="2789267681"/>
      </p:ext>
    </p:extLst>
  </p:cSld>
  <p:clrMapOvr>
    <a:masterClrMapping/>
  </p:clrMapOvr>
  <mc:AlternateContent xmlns:mc="http://schemas.openxmlformats.org/markup-compatibility/2006" xmlns:p14="http://schemas.microsoft.com/office/powerpoint/2010/main">
    <mc:Choice Requires="p14">
      <p:transition spd="slow" p14:dur="1600" advTm="178702">
        <p14:prism dir="d" isContent="1" isInverted="1"/>
      </p:transition>
    </mc:Choice>
    <mc:Fallback xmlns="">
      <p:transition spd="slow" advTm="17870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332656"/>
            <a:ext cx="8561439" cy="5317820"/>
          </a:xfrm>
        </p:spPr>
        <p:txBody>
          <a:bodyPr>
            <a:noAutofit/>
          </a:bodyPr>
          <a:lstStyle/>
          <a:p>
            <a:pPr algn="r" rtl="1"/>
            <a:endParaRPr lang="ar-IQ" sz="2400" dirty="0"/>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ظاهرة اجتماعية تتمثل في وجود جماعة من البشر تسودها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روح الترابط والاتحاد</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والرغبة في العيش المشترك فوق اقليم معين، نتيجة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عوامل تجمعت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وجعلتهم قوم</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يتميزون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عن غيرهم من الجماعات البشرية(ليس لها شخصية دولية)</a:t>
            </a:r>
            <a:endParaRPr lang="ar-SA"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endPar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الدولة تنظيم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قانوني لا يتم بمجرد قيام الامة بل يجب تنظيم الامة واخضاعها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لسلطة قانونية سياسية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(يجب ان تتمتع بالسلطة والشخصية الدولية</a:t>
            </a:r>
          </a:p>
        </p:txBody>
      </p:sp>
    </p:spTree>
    <p:extLst>
      <p:ext uri="{BB962C8B-B14F-4D97-AF65-F5344CB8AC3E}">
        <p14:creationId xmlns:p14="http://schemas.microsoft.com/office/powerpoint/2010/main" val="926905650"/>
      </p:ext>
    </p:extLst>
  </p:cSld>
  <p:clrMapOvr>
    <a:masterClrMapping/>
  </p:clrMapOvr>
  <mc:AlternateContent xmlns:mc="http://schemas.openxmlformats.org/markup-compatibility/2006" xmlns:p14="http://schemas.microsoft.com/office/powerpoint/2010/main">
    <mc:Choice Requires="p14">
      <p:transition spd="slow" p14:dur="1600" advTm="487787">
        <p14:prism dir="d" isContent="1" isInverted="1"/>
      </p:transition>
    </mc:Choice>
    <mc:Fallback xmlns="">
      <p:transition spd="slow" advTm="48778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86700" cy="504056"/>
          </a:xfrm>
        </p:spPr>
        <p:txBody>
          <a:bodyPr>
            <a:normAutofit fontScale="90000"/>
          </a:bodyPr>
          <a:lstStyle/>
          <a:p>
            <a:pPr algn="ct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latin typeface="+mn-lt"/>
                <a:ea typeface="+mn-ea"/>
                <a:cs typeface="+mn-cs"/>
              </a:rPr>
              <a:t>الامة والدولة</a:t>
            </a:r>
          </a:p>
        </p:txBody>
      </p:sp>
      <p:sp>
        <p:nvSpPr>
          <p:cNvPr id="3" name="Content Placeholder 2"/>
          <p:cNvSpPr>
            <a:spLocks noGrp="1"/>
          </p:cNvSpPr>
          <p:nvPr>
            <p:ph idx="1"/>
          </p:nvPr>
        </p:nvSpPr>
        <p:spPr>
          <a:xfrm>
            <a:off x="107504" y="548680"/>
            <a:ext cx="8928992" cy="5688632"/>
          </a:xfrm>
        </p:spPr>
        <p:txBody>
          <a:bodyPr>
            <a:normAutofit fontScale="92500" lnSpcReduction="10000"/>
          </a:bodyPr>
          <a:lstStyle/>
          <a:p>
            <a:pPr marL="0" indent="0" algn="r" rtl="1">
              <a:buNone/>
            </a:pPr>
            <a:endParaRPr lang="ar-SA" sz="3000" dirty="0"/>
          </a:p>
          <a:p>
            <a:pPr marL="0" indent="0" algn="r" rtl="1">
              <a:buNone/>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مة: </a:t>
            </a:r>
            <a:r>
              <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توجد قبل وجود الدولة </a:t>
            </a: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 و لان الدولة لا توجد دون وجود سلطة سياسية وهي ظاهرة قانونية وسياسية</a:t>
            </a:r>
          </a:p>
          <a:p>
            <a:pPr marL="0" indent="0" algn="r" rtl="1">
              <a:buNone/>
            </a:pP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-فالامة اجتماع عدد من الأفراد وقيام الرغبة بينهم في الحياة سوياً </a:t>
            </a:r>
            <a:endPar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تشترك الامة و الدولة في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الشعب والاقليم  </a:t>
            </a: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و لا يوجد حكومة </a:t>
            </a: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لا تمتلك شخصية قانونية </a:t>
            </a:r>
          </a:p>
          <a:p>
            <a:pPr marL="0" indent="0" algn="r" rtl="1">
              <a:buNone/>
            </a:pP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الدولة تمتلك شعب واقليم وسلطة سياسية </a:t>
            </a: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تعتبر من اشخاص القانون الدولي </a:t>
            </a:r>
          </a:p>
        </p:txBody>
      </p:sp>
    </p:spTree>
    <p:extLst>
      <p:ext uri="{BB962C8B-B14F-4D97-AF65-F5344CB8AC3E}">
        <p14:creationId xmlns:p14="http://schemas.microsoft.com/office/powerpoint/2010/main" val="4111267456"/>
      </p:ext>
    </p:extLst>
  </p:cSld>
  <p:clrMapOvr>
    <a:masterClrMapping/>
  </p:clrMapOvr>
  <mc:AlternateContent xmlns:mc="http://schemas.openxmlformats.org/markup-compatibility/2006" xmlns:p14="http://schemas.microsoft.com/office/powerpoint/2010/main">
    <mc:Choice Requires="p14">
      <p:transition spd="slow" p14:dur="1600" advTm="176239">
        <p14:prism dir="d" isContent="1" isInverted="1"/>
      </p:transition>
    </mc:Choice>
    <mc:Fallback xmlns="">
      <p:transition spd="slow" advTm="176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cs typeface="Ali_K_Samik" pitchFamily="2" charset="-78"/>
            </a:endParaRP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a:t>
            </a:r>
            <a:r>
              <a:rPr lang="ar-IQ" sz="2800" dirty="0"/>
              <a:t> : هو بقعة من الأرض – بمعناه العام –يقيم عليها الشعب عليها وعلى وجه الإستقرار .</a:t>
            </a:r>
          </a:p>
          <a:p>
            <a:pPr algn="just" rtl="1">
              <a:buClrTx/>
              <a:buNone/>
            </a:pPr>
            <a:r>
              <a:rPr lang="ar-IQ" sz="2800" dirty="0"/>
              <a:t> </a:t>
            </a:r>
            <a:r>
              <a:rPr lang="ar-IQ" sz="2800" b="1" u="sng" dirty="0">
                <a:cs typeface="Ali_K_Samik" pitchFamily="2" charset="-78"/>
              </a:rPr>
              <a:t>هةريَم</a:t>
            </a:r>
            <a:r>
              <a:rPr lang="ar-IQ" sz="2800" dirty="0">
                <a:cs typeface="Ali_K_Samik" pitchFamily="2" charset="-78"/>
              </a:rPr>
              <a:t> : بريتيية لةو ثارضة زةوييةى – بة مانا طشتييةكةى – كة  </a:t>
            </a:r>
          </a:p>
          <a:p>
            <a:pPr algn="just" rtl="1">
              <a:buClrTx/>
              <a:buNone/>
            </a:pPr>
            <a:r>
              <a:rPr lang="ar-IQ" sz="2800" dirty="0">
                <a:cs typeface="Ali_K_Samik" pitchFamily="2" charset="-78"/>
              </a:rPr>
              <a:t>             تاكةكاني طةل تيايدا دانيشتوون بة شيَوةيةكي بةردةوام و جيَطير .</a:t>
            </a:r>
          </a:p>
          <a:p>
            <a:pPr algn="just" rtl="1">
              <a:buClrTx/>
              <a:buFont typeface="Wingdings" pitchFamily="2" charset="2"/>
              <a:buChar char="v"/>
            </a:pPr>
            <a:r>
              <a:rPr lang="ar-IQ" sz="2800" dirty="0"/>
              <a:t> هو إطار الإختصاص ( التشريعي , القضائي , الاداري, التنفيذي) بالنسبة للدول .</a:t>
            </a:r>
          </a:p>
          <a:p>
            <a:pPr algn="just" rtl="1">
              <a:buClrTx/>
              <a:buNone/>
            </a:pPr>
            <a:r>
              <a:rPr lang="ar-IQ" sz="2800" dirty="0">
                <a:cs typeface="Ali_K_Samik" pitchFamily="2" charset="-78"/>
              </a:rPr>
              <a:t>    بريتيية لةو ضوارضيَوةيةى كة تايبةتمةندييةكاني دةولَةتي ثيَدياريدةكريَت لة رووى ( ياسادانان , دادوةرى , كارطيَري , </a:t>
            </a:r>
            <a:r>
              <a:rPr lang="ar-IQ" sz="2800" dirty="0" err="1">
                <a:cs typeface="Ali_K_Samik" pitchFamily="2" charset="-78"/>
              </a:rPr>
              <a:t>جيَبةجيَكردن</a:t>
            </a:r>
            <a:endParaRPr lang="ar-IQ" sz="2800" dirty="0">
              <a:cs typeface="Ali_K_Samik"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a:t>
            </a:r>
          </a:p>
        </p:txBody>
      </p:sp>
      <p:graphicFrame>
        <p:nvGraphicFramePr>
          <p:cNvPr id="4" name="Diagram 3"/>
          <p:cNvGraphicFramePr/>
          <p:nvPr/>
        </p:nvGraphicFramePr>
        <p:xfrm>
          <a:off x="685800" y="13970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pic>
        <p:nvPicPr>
          <p:cNvPr id="4" name="Content Placeholder 3" descr="index.jpgتبتبتيتي.jpg"/>
          <p:cNvPicPr>
            <a:picLocks noGrp="1" noChangeAspect="1"/>
          </p:cNvPicPr>
          <p:nvPr>
            <p:ph idx="1"/>
          </p:nvPr>
        </p:nvPicPr>
        <p:blipFill>
          <a:blip r:embed="rId2"/>
          <a:stretch>
            <a:fillRect/>
          </a:stretch>
        </p:blipFill>
        <p:spPr>
          <a:xfrm>
            <a:off x="76200" y="4895850"/>
            <a:ext cx="2752725" cy="1657350"/>
          </a:xfrm>
        </p:spPr>
      </p:pic>
      <p:pic>
        <p:nvPicPr>
          <p:cNvPr id="5" name="Picture 4" descr="لارلاؤلاؤ.jpg"/>
          <p:cNvPicPr>
            <a:picLocks noChangeAspect="1"/>
          </p:cNvPicPr>
          <p:nvPr/>
        </p:nvPicPr>
        <p:blipFill>
          <a:blip r:embed="rId3"/>
          <a:stretch>
            <a:fillRect/>
          </a:stretch>
        </p:blipFill>
        <p:spPr>
          <a:xfrm>
            <a:off x="1905000" y="2286000"/>
            <a:ext cx="2705100" cy="1685925"/>
          </a:xfrm>
          <a:prstGeom prst="rect">
            <a:avLst/>
          </a:prstGeom>
        </p:spPr>
      </p:pic>
      <p:pic>
        <p:nvPicPr>
          <p:cNvPr id="6" name="Picture 5" descr="ينيني.jpg"/>
          <p:cNvPicPr>
            <a:picLocks noChangeAspect="1"/>
          </p:cNvPicPr>
          <p:nvPr/>
        </p:nvPicPr>
        <p:blipFill>
          <a:blip r:embed="rId4"/>
          <a:stretch>
            <a:fillRect/>
          </a:stretch>
        </p:blipFill>
        <p:spPr>
          <a:xfrm>
            <a:off x="5229225" y="4400550"/>
            <a:ext cx="2466975" cy="1847850"/>
          </a:xfrm>
          <a:prstGeom prst="rect">
            <a:avLst/>
          </a:prstGeom>
        </p:spPr>
      </p:pic>
      <p:pic>
        <p:nvPicPr>
          <p:cNvPr id="7" name="Picture 6" descr="وةمنةىلا.jpg"/>
          <p:cNvPicPr>
            <a:picLocks noChangeAspect="1"/>
          </p:cNvPicPr>
          <p:nvPr/>
        </p:nvPicPr>
        <p:blipFill>
          <a:blip r:embed="rId5"/>
          <a:stretch>
            <a:fillRect/>
          </a:stretch>
        </p:blipFill>
        <p:spPr>
          <a:xfrm>
            <a:off x="5905500" y="1762125"/>
            <a:ext cx="2628900" cy="17430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04" y="1600200"/>
            <a:ext cx="8524567" cy="5029200"/>
          </a:xfrm>
        </p:spPr>
        <p:txBody>
          <a:bodyPr>
            <a:normAutofit fontScale="92500" lnSpcReduction="20000"/>
          </a:bodyPr>
          <a:lstStyle/>
          <a:p>
            <a:pPr algn="r" rtl="1"/>
            <a:r>
              <a:rPr lang="ar-IQ" sz="4000" b="1" dirty="0">
                <a:solidFill>
                  <a:srgbClr val="C00000"/>
                </a:solidFill>
              </a:rPr>
              <a:t>اهمية الاقليم:</a:t>
            </a: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يوفر الاستقرار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والدوام ويساعد على نمو الضمير الجماعي،</a:t>
            </a:r>
            <a:r>
              <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يساهم في تطوير الجماعة البشرية والانتقال من الجماعة الطبيعية الى مرحلة المجتمعات المنظمة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تحديد الدولة ونطاق اختصاصاتها الامر الذي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يحول دون كثرة النزاعات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الدولية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يحدد نطاق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الدولة ويتم تحديد شعبها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اساسه</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ارض الدولة يكتمل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سيادتها وحقها.</a:t>
            </a:r>
          </a:p>
          <a:p>
            <a:pPr marL="0" indent="0" algn="r" rtl="1">
              <a:buNone/>
            </a:pPr>
            <a:endParaRPr lang="ar-IQ" sz="2800" dirty="0"/>
          </a:p>
        </p:txBody>
      </p:sp>
      <p:sp>
        <p:nvSpPr>
          <p:cNvPr id="6" name="عنوان 1">
            <a:extLst>
              <a:ext uri="{FF2B5EF4-FFF2-40B4-BE49-F238E27FC236}">
                <a16:creationId xmlns:a16="http://schemas.microsoft.com/office/drawing/2014/main" id="{F1D72860-80C8-436E-F136-971D49D4D43B}"/>
              </a:ext>
            </a:extLst>
          </p:cNvPr>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1" i="0" u="none" strike="noStrike" kern="1200" cap="none" spc="0" normalizeH="0" baseline="0" noProof="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Arial" panose="020B0604020202020204" pitchFamily="34" charset="0"/>
              </a:rPr>
              <a:t>العنصر الثاني:- الاقليم</a:t>
            </a:r>
            <a:endParaRPr kumimoji="0" lang="en-US" sz="4800" b="1" i="0" u="none" strike="noStrike" kern="1200" cap="none" spc="0" normalizeH="0" baseline="0" noProof="0" dirty="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mj-cs"/>
            </a:endParaRPr>
          </a:p>
        </p:txBody>
      </p:sp>
    </p:spTree>
    <p:extLst>
      <p:ext uri="{BB962C8B-B14F-4D97-AF65-F5344CB8AC3E}">
        <p14:creationId xmlns:p14="http://schemas.microsoft.com/office/powerpoint/2010/main" val="399998209"/>
      </p:ext>
    </p:extLst>
  </p:cSld>
  <p:clrMapOvr>
    <a:masterClrMapping/>
  </p:clrMapOvr>
  <mc:AlternateContent xmlns:mc="http://schemas.openxmlformats.org/markup-compatibility/2006" xmlns:p14="http://schemas.microsoft.com/office/powerpoint/2010/main">
    <mc:Choice Requires="p14">
      <p:transition spd="slow" p14:dur="1600" advTm="429769">
        <p14:prism dir="d" isContent="1" isInverted="1"/>
      </p:transition>
    </mc:Choice>
    <mc:Fallback xmlns="">
      <p:transition spd="slow" advTm="42976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ظاهرة سياسية وقانونية، لجماعة من الناس تقطن بصورة مستقرة في بقعة محددة من الارض في ظل نظام سياسي.</a:t>
            </a:r>
            <a:endParaRPr lang="ar-IQ" sz="2400" dirty="0">
              <a:ln w="0"/>
              <a:solidFill>
                <a:schemeClr val="tx1"/>
              </a:solidFill>
              <a:effectLst>
                <a:outerShdw blurRad="38100" dist="19050" dir="2700000" algn="tl" rotWithShape="0">
                  <a:schemeClr val="dk1">
                    <a:alpha val="40000"/>
                  </a:schemeClr>
                </a:outerShdw>
              </a:effectLst>
            </a:endParaRP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و دانيشتووى هةريَميَكي دياريكراون بة شيَوةيةكي جيَطير لة ذيَر سيستةميَكي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سياسيدا</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p>
          <a:p>
            <a:pPr algn="just" rtl="1">
              <a:buClrTx/>
              <a:buNone/>
            </a:pPr>
            <a:endParaRPr lang="ar-IQ"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مجموع كبير من الناس يقطن على وجه الدوام إقليماً معيناً، ويتمتع بالشخصية المعنوية والنظام والاستقلال السياسي.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33400"/>
            <a:ext cx="8153400" cy="4495800"/>
          </a:xfrm>
        </p:spPr>
        <p:txBody>
          <a:bodyPr>
            <a:normAutofit/>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أولاً:- الاقليم الارضي. </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ويقصد به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المساحة الارضية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التي تبسط عليها الدولة سلطاتها، والتي تفصلها عن اقاليم الدول الاخرى المجاورة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حدود واضحة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المعالم، ذلك لان لحدود هذا الاقليم أهمية كبيرة من الناحية القانونية، فالدولة لا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تمارس سيادتها إلا في حدود اقليمها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وتنتهي سلطتها عند حدودها، حيث تبدأ سيادة دولة أخرى.</a:t>
            </a:r>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a:extLst>
              <a:ext uri="{FF2B5EF4-FFF2-40B4-BE49-F238E27FC236}">
                <a16:creationId xmlns:a16="http://schemas.microsoft.com/office/drawing/2014/main" id="{48B62F7E-3F86-2647-B6CD-156FC0C625EE}"/>
              </a:ext>
            </a:extLst>
          </p:cNvPr>
          <p:cNvPicPr>
            <a:picLocks noChangeAspect="1"/>
          </p:cNvPicPr>
          <p:nvPr/>
        </p:nvPicPr>
        <p:blipFill>
          <a:blip r:embed="rId2"/>
          <a:stretch>
            <a:fillRect/>
          </a:stretch>
        </p:blipFill>
        <p:spPr>
          <a:xfrm>
            <a:off x="76200" y="3124200"/>
            <a:ext cx="9067800" cy="3823929"/>
          </a:xfrm>
          <a:prstGeom prst="rect">
            <a:avLst/>
          </a:prstGeom>
        </p:spPr>
      </p:pic>
    </p:spTree>
    <p:extLst>
      <p:ext uri="{BB962C8B-B14F-4D97-AF65-F5344CB8AC3E}">
        <p14:creationId xmlns:p14="http://schemas.microsoft.com/office/powerpoint/2010/main" val="401367134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b="1" u="sng" dirty="0"/>
              <a:t>الإقليم الأرضي </a:t>
            </a:r>
            <a:r>
              <a:rPr lang="ar-IQ" dirty="0"/>
              <a:t>: هو مساحة محددة من الأرض </a:t>
            </a:r>
          </a:p>
          <a:p>
            <a:pPr algn="r" rtl="1">
              <a:buClrTx/>
              <a:buNone/>
            </a:pPr>
            <a:r>
              <a:rPr lang="ar-IQ" dirty="0"/>
              <a:t>                            تباشر الدولة سيادتها في </a:t>
            </a:r>
          </a:p>
          <a:p>
            <a:pPr algn="r" rtl="1">
              <a:buClrTx/>
              <a:buNone/>
            </a:pPr>
            <a:r>
              <a:rPr lang="ar-IQ" dirty="0"/>
              <a:t>                             حدود هذه المساحة . </a:t>
            </a:r>
          </a:p>
          <a:p>
            <a:pPr algn="r" rtl="1">
              <a:buClrTx/>
              <a:buNone/>
            </a:pPr>
            <a:r>
              <a:rPr lang="ar-IQ" u="sng" dirty="0"/>
              <a:t> </a:t>
            </a:r>
            <a:r>
              <a:rPr lang="ar-IQ" sz="3100" u="sng" dirty="0">
                <a:cs typeface="Ali_K_Samik" pitchFamily="2" charset="-78"/>
              </a:rPr>
              <a:t>هةريَمي وشكايي : </a:t>
            </a:r>
            <a:r>
              <a:rPr lang="ar-IQ" sz="3100" dirty="0">
                <a:cs typeface="Ali_K_Samik" pitchFamily="2" charset="-78"/>
              </a:rPr>
              <a:t>بريتيية لةو ثارضة زةوييةى كة دةولَةت سةروةرى تيَدا </a:t>
            </a:r>
          </a:p>
          <a:p>
            <a:pPr algn="r" rtl="1">
              <a:buClrTx/>
              <a:buNone/>
            </a:pPr>
            <a:r>
              <a:rPr lang="ar-IQ" sz="3100" dirty="0">
                <a:cs typeface="Ali_K_Samik" pitchFamily="2" charset="-78"/>
              </a:rPr>
              <a:t>                              ثةيرةو دةكات لةو سنورة دياريكراوةدا .</a:t>
            </a:r>
          </a:p>
          <a:p>
            <a:pPr algn="r" rtl="1">
              <a:buClrTx/>
              <a:buFont typeface="Wingdings" pitchFamily="2" charset="2"/>
              <a:buChar char="v"/>
            </a:pPr>
            <a:r>
              <a:rPr lang="ar-IQ" dirty="0"/>
              <a:t> الحدود قد يكون طبيعية كالجبال والأنهار , وقد تكون اصطناعية كالأسوار والخطوط .</a:t>
            </a:r>
          </a:p>
          <a:p>
            <a:pPr algn="r" rtl="1">
              <a:buClrTx/>
              <a:buNone/>
            </a:pPr>
            <a:r>
              <a:rPr lang="ar-IQ" dirty="0"/>
              <a:t> </a:t>
            </a:r>
            <a:r>
              <a:rPr lang="ar-IQ" sz="3100" dirty="0">
                <a:cs typeface="Ali_K_Samik" pitchFamily="2" charset="-78"/>
              </a:rPr>
              <a:t>سنورةكان يان سروشتين وةك ضيا و روبارةكان , يان دةستكردن وةك ديوار و هيَلَة </a:t>
            </a:r>
            <a:r>
              <a:rPr lang="ar-IQ" sz="3100" dirty="0" err="1">
                <a:cs typeface="Ali_K_Samik" pitchFamily="2" charset="-78"/>
              </a:rPr>
              <a:t>سنورييةكان</a:t>
            </a:r>
            <a:r>
              <a:rPr lang="ar-IQ" sz="3100" dirty="0">
                <a:cs typeface="Ali_K_Samik" pitchFamily="2" charset="-7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descr="5255.jpg"/>
          <p:cNvPicPr>
            <a:picLocks noGrp="1" noChangeAspect="1"/>
          </p:cNvPicPr>
          <p:nvPr>
            <p:ph idx="1"/>
          </p:nvPr>
        </p:nvPicPr>
        <p:blipFill>
          <a:blip r:embed="rId2"/>
          <a:stretch>
            <a:fillRect/>
          </a:stretch>
        </p:blipFill>
        <p:spPr>
          <a:xfrm>
            <a:off x="4572000" y="-101600"/>
            <a:ext cx="4572000" cy="3533774"/>
          </a:xfrm>
        </p:spPr>
      </p:pic>
      <p:pic>
        <p:nvPicPr>
          <p:cNvPr id="5" name="Picture 4" descr="ظزوةىلا.jpg"/>
          <p:cNvPicPr>
            <a:picLocks noChangeAspect="1"/>
          </p:cNvPicPr>
          <p:nvPr/>
        </p:nvPicPr>
        <p:blipFill>
          <a:blip r:embed="rId3"/>
          <a:stretch>
            <a:fillRect/>
          </a:stretch>
        </p:blipFill>
        <p:spPr>
          <a:xfrm>
            <a:off x="0" y="1"/>
            <a:ext cx="4572000" cy="3429000"/>
          </a:xfrm>
          <a:prstGeom prst="rect">
            <a:avLst/>
          </a:prstGeom>
        </p:spPr>
      </p:pic>
      <p:pic>
        <p:nvPicPr>
          <p:cNvPr id="6" name="Picture 5" descr="most-unusual-borders1.jpg"/>
          <p:cNvPicPr>
            <a:picLocks noChangeAspect="1"/>
          </p:cNvPicPr>
          <p:nvPr/>
        </p:nvPicPr>
        <p:blipFill>
          <a:blip r:embed="rId4"/>
          <a:stretch>
            <a:fillRect/>
          </a:stretch>
        </p:blipFill>
        <p:spPr>
          <a:xfrm>
            <a:off x="4653914" y="3533774"/>
            <a:ext cx="4490085" cy="3324225"/>
          </a:xfrm>
          <a:prstGeom prst="rect">
            <a:avLst/>
          </a:prstGeom>
        </p:spPr>
      </p:pic>
      <p:pic>
        <p:nvPicPr>
          <p:cNvPr id="7" name="Picture 6" descr="98567735.jpg"/>
          <p:cNvPicPr>
            <a:picLocks noChangeAspect="1"/>
          </p:cNvPicPr>
          <p:nvPr/>
        </p:nvPicPr>
        <p:blipFill>
          <a:blip r:embed="rId5"/>
          <a:stretch>
            <a:fillRect/>
          </a:stretch>
        </p:blipFill>
        <p:spPr>
          <a:xfrm>
            <a:off x="0" y="3533775"/>
            <a:ext cx="4638675" cy="33242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600" dirty="0" err="1"/>
              <a:t>لايشترط</a:t>
            </a:r>
            <a:r>
              <a:rPr lang="ar-IQ" sz="3600" dirty="0"/>
              <a:t> في الإقليم ما يتعلق بالمساحة </a:t>
            </a:r>
            <a:r>
              <a:rPr lang="ar-IQ" sz="3600" dirty="0" err="1"/>
              <a:t>والإتصال</a:t>
            </a:r>
            <a:r>
              <a:rPr lang="ar-IQ" sz="3600" dirty="0"/>
              <a:t> ( كبيرة , صغيرة , متصلة , منفصلة ) .</a:t>
            </a:r>
          </a:p>
          <a:p>
            <a:pPr algn="r" rtl="1">
              <a:buClrTx/>
              <a:buNone/>
            </a:pPr>
            <a:r>
              <a:rPr lang="ar-IQ" sz="3600" dirty="0"/>
              <a:t>  </a:t>
            </a:r>
            <a:r>
              <a:rPr lang="ar-IQ" sz="3600" dirty="0">
                <a:cs typeface="Ali_K_Samik" pitchFamily="2" charset="-78"/>
              </a:rPr>
              <a:t>مةرج نيية هةريَمي وشكايي لةوةى ثةيوةندارة بة روبةر و ثيَكةوة لكان ( طةورة , بضوك , ثيَكةوةلكاو , ليَكترازاو ).</a:t>
            </a:r>
          </a:p>
          <a:p>
            <a:pPr algn="r" rtl="1"/>
            <a:endParaRPr lang="ar-IQ"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DDB-C8E5-AD35-E793-A3A45BA7BB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4B1DC-3768-4593-EEEA-D694295424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228C7-BE14-666B-3E3F-041AFAC9AC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6941789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E3F5-0E35-C8EF-7862-06CA42DF3E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0FFEB-109C-2089-1C71-1AAA8EE1A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FEEA4-1E99-6BDF-19B3-FEF0318FC8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20241593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320080"/>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908720"/>
            <a:ext cx="9001000" cy="44958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وكما لا يشترط في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عدد افراد الشعب حد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أدنى، فلا يشترط أيضاً في الاقليم أن يكون على درجة معينة من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الاتساع إلا بالقدر الكافي لاقامة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أية مجموعة من الافراد، فقد تقوم مساحة الاقليم صغيرة أو غير متواسعة مثل موناكو وسان مارينو والبحرين والقطر، وقد تقوم الدولة على مساحة مكانية شاسعة كما هو الحال في روسيا والولايات المتحدة الأمريكية والصين والبرازيل.</a:t>
            </a:r>
          </a:p>
          <a:p>
            <a:pPr algn="just" rtl="1"/>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وبالاضافة الى ذلك </a:t>
            </a:r>
            <a:r>
              <a:rPr lang="ar-IQ" sz="2800" b="1" u="sng"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فان المساحة التي تمثل الاقليم الارضي لا تتوقف عند قشرة الارض السطحية</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وانما تمتد الى باطن الارض حتى عمق يصل الى مركز الكرة الارضية.</a:t>
            </a:r>
            <a:r>
              <a:rPr lang="ar-IQ" sz="2800" b="1" baseline="3000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p>
        </p:txBody>
      </p:sp>
      <p:pic>
        <p:nvPicPr>
          <p:cNvPr id="4" name="Picture 3">
            <a:extLst>
              <a:ext uri="{FF2B5EF4-FFF2-40B4-BE49-F238E27FC236}">
                <a16:creationId xmlns:a16="http://schemas.microsoft.com/office/drawing/2014/main" id="{18BE056B-E091-30C8-4FAD-3D153058404F}"/>
              </a:ext>
            </a:extLst>
          </p:cNvPr>
          <p:cNvPicPr>
            <a:picLocks noChangeAspect="1"/>
          </p:cNvPicPr>
          <p:nvPr/>
        </p:nvPicPr>
        <p:blipFill>
          <a:blip r:embed="rId2"/>
          <a:stretch>
            <a:fillRect/>
          </a:stretch>
        </p:blipFill>
        <p:spPr>
          <a:xfrm>
            <a:off x="0" y="4581128"/>
            <a:ext cx="4572000" cy="22768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9DB3-963F-F465-7A6C-EEF6ABCE9478}"/>
              </a:ext>
            </a:extLst>
          </p:cNvPr>
          <p:cNvSpPr>
            <a:spLocks noGrp="1"/>
          </p:cNvSpPr>
          <p:nvPr>
            <p:ph type="title"/>
          </p:nvPr>
        </p:nvSpPr>
        <p:spPr/>
        <p:txBody>
          <a:bodyPr/>
          <a:lstStyle/>
          <a:p>
            <a:endParaRPr lang="en-US"/>
          </a:p>
        </p:txBody>
      </p:sp>
      <p:pic>
        <p:nvPicPr>
          <p:cNvPr id="1026" name="Picture 2" descr="Remix of &quot;خارطة العالم&quot;">
            <a:extLst>
              <a:ext uri="{FF2B5EF4-FFF2-40B4-BE49-F238E27FC236}">
                <a16:creationId xmlns:a16="http://schemas.microsoft.com/office/drawing/2014/main" id="{62013047-CC04-FD87-87E7-87AC8EBC12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4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066800"/>
            <a:ext cx="8153400" cy="2908920"/>
          </a:xfrm>
        </p:spPr>
        <p:txBody>
          <a:bodyPr>
            <a:normAutofit fontScale="92500" lnSpcReduction="20000"/>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ثانياً:- الاقليم المائي.</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يقصد بالاقليم المائي ذلك الجزء من البحار اللاصقة لحدود الدولة، والذي يطلق عليه اصطلاح البحر الاقليمي. بالاضافة إلى ما يوجد داخل هذه الدولة من أنهار أو بحيرات الداخلية. وقد أستقر العرف الدولي على أن يخضع البحر الاقليمي لسيادة الدولة، وذلك لتتمكن من الدفاع عن شواطئها.</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pic>
        <p:nvPicPr>
          <p:cNvPr id="4" name="Picture 3">
            <a:extLst>
              <a:ext uri="{FF2B5EF4-FFF2-40B4-BE49-F238E27FC236}">
                <a16:creationId xmlns:a16="http://schemas.microsoft.com/office/drawing/2014/main" id="{781A7EF5-2076-E759-911B-A2CD5CCB6994}"/>
              </a:ext>
            </a:extLst>
          </p:cNvPr>
          <p:cNvPicPr>
            <a:picLocks noChangeAspect="1"/>
          </p:cNvPicPr>
          <p:nvPr/>
        </p:nvPicPr>
        <p:blipFill>
          <a:blip r:embed="rId2"/>
          <a:stretch>
            <a:fillRect/>
          </a:stretch>
        </p:blipFill>
        <p:spPr>
          <a:xfrm>
            <a:off x="-14730" y="3861048"/>
            <a:ext cx="9158729" cy="29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 المائي </a:t>
            </a:r>
            <a:r>
              <a:rPr lang="ar-IQ" sz="2800" dirty="0"/>
              <a:t>: يشمل الأنهار والبحيرات التي  </a:t>
            </a:r>
          </a:p>
          <a:p>
            <a:pPr algn="just" rtl="1">
              <a:buClrTx/>
              <a:buNone/>
            </a:pPr>
            <a:r>
              <a:rPr lang="ar-IQ" sz="2800" dirty="0"/>
              <a:t>                            توجد داخل حدود الدولة .</a:t>
            </a:r>
          </a:p>
          <a:p>
            <a:pPr algn="just" rtl="1">
              <a:buClrTx/>
              <a:buNone/>
            </a:pPr>
            <a:r>
              <a:rPr lang="ar-IQ" sz="2800" dirty="0"/>
              <a:t> </a:t>
            </a:r>
            <a:r>
              <a:rPr lang="ar-IQ" sz="2800" u="sng" dirty="0">
                <a:cs typeface="Ali_K_Samik" pitchFamily="2" charset="-78"/>
              </a:rPr>
              <a:t>هةريَمي ئاوي </a:t>
            </a:r>
            <a:r>
              <a:rPr lang="ar-IQ" sz="2800" dirty="0">
                <a:cs typeface="Ali_K_Samik" pitchFamily="2" charset="-78"/>
              </a:rPr>
              <a:t>: روبارو دةرياكان دةطريَتةوة كة دةكةونة نيَو سنورى </a:t>
            </a:r>
          </a:p>
          <a:p>
            <a:pPr algn="just" rtl="1">
              <a:buClrTx/>
              <a:buNone/>
            </a:pPr>
            <a:r>
              <a:rPr lang="ar-IQ" sz="2800" dirty="0">
                <a:cs typeface="Ali_K_Samik" pitchFamily="2" charset="-78"/>
              </a:rPr>
              <a:t>                           دةولَةتةوة .</a:t>
            </a:r>
          </a:p>
          <a:p>
            <a:pPr algn="just" rtl="1">
              <a:buClrTx/>
              <a:buFont typeface="Wingdings" pitchFamily="2" charset="2"/>
              <a:buChar char="v"/>
            </a:pPr>
            <a:r>
              <a:rPr lang="ar-IQ" sz="2800" dirty="0"/>
              <a:t> ويشمل أيضاً البحر الإقليمي, وهي جزء من البحار الملاصقة لحدود الدولة . </a:t>
            </a:r>
          </a:p>
          <a:p>
            <a:pPr algn="just" rtl="1">
              <a:buClrTx/>
              <a:buNone/>
            </a:pPr>
            <a:r>
              <a:rPr lang="ar-IQ" sz="2800" dirty="0"/>
              <a:t>  </a:t>
            </a:r>
            <a:r>
              <a:rPr lang="ar-IQ" sz="2800" dirty="0">
                <a:cs typeface="Ali_K_Samik" pitchFamily="2" charset="-78"/>
              </a:rPr>
              <a:t>ئاوي هةريَميش دةطريَتةوة كة دةكةويَتة سنورى ئاوي دةولَةتةوة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ويذهب العميد ليون ديكي الى اطلاق اسم الدولة على كل تنظيم للجماعة السياسية أيا كانت صورتها.</a:t>
            </a: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تقسيم الدولة الى ( الحكام و المحكومين ).</a:t>
            </a:r>
          </a:p>
          <a:p>
            <a:pPr algn="r" rtl="1">
              <a:buNone/>
            </a:pPr>
            <a:endParaRPr lang="ar-IQ"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092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وقد اثارت مسألة تحديد البحر الاقليمي خلافا بين فقه القانون الدولي العام، حيث ذهب بعض منهم الى أن البحر الاقليمي يحدد بأقصى مسافة تبلغها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قذائف المدافع من الشاطئ</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وبالتالي تستطيع الدولة أن تسيطر عليها،</a:t>
            </a:r>
            <a:endParaRPr lang="ar-SA" sz="28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فيما حدده أخرون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بثلاثة</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أميال، وبعضهم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بخمسين</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ميلاً، وحدده آخرون بستة أو أثنتى عشر ميلاً بحرياً. وفي النهاية انتهت هذا الخلاف بعقد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اتفاقية قانون البحار لسنة 1982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حيث حددت المادة (3) منها عرض البحر الاقليمي بنصها على أن "لكل دولة الحق في أن تحدد عرض بحرها الاقليمي بمساحة لا تتجاوز</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highlight>
                  <a:srgbClr val="FFFF00"/>
                </a:highlight>
              </a:rPr>
              <a:t>12 ميلاً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بحرياً مقيسة من خطوط الاساس المقررة وفقا لهذه الاتفاقية". </a:t>
            </a:r>
            <a:endParaRPr lang="en-US" sz="28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2800-7EF5-1212-3474-9A2CA23B8429}"/>
              </a:ext>
            </a:extLst>
          </p:cNvPr>
          <p:cNvSpPr>
            <a:spLocks noGrp="1"/>
          </p:cNvSpPr>
          <p:nvPr>
            <p:ph type="title"/>
          </p:nvPr>
        </p:nvSpPr>
        <p:spPr/>
        <p:txBody>
          <a:bodyPr/>
          <a:lstStyle/>
          <a:p>
            <a:endParaRPr lang="en-US"/>
          </a:p>
        </p:txBody>
      </p:sp>
      <p:pic>
        <p:nvPicPr>
          <p:cNvPr id="2050" name="Picture 2" descr="undefined">
            <a:extLst>
              <a:ext uri="{FF2B5EF4-FFF2-40B4-BE49-F238E27FC236}">
                <a16:creationId xmlns:a16="http://schemas.microsoft.com/office/drawing/2014/main" id="{C22FD511-6AE3-FC91-A0FD-B689CF324F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454496"/>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68EF780-36EC-64E8-586D-68305CFDD66B}"/>
              </a:ext>
            </a:extLst>
          </p:cNvPr>
          <p:cNvPicPr>
            <a:picLocks noChangeAspect="1"/>
          </p:cNvPicPr>
          <p:nvPr/>
        </p:nvPicPr>
        <p:blipFill>
          <a:blip r:embed="rId2"/>
          <a:stretch>
            <a:fillRect/>
          </a:stretch>
        </p:blipFill>
        <p:spPr>
          <a:xfrm>
            <a:off x="0" y="3810000"/>
            <a:ext cx="9144000" cy="3048000"/>
          </a:xfrm>
          <a:prstGeom prst="rect">
            <a:avLst/>
          </a:prstGeom>
        </p:spPr>
      </p:pic>
      <p:sp>
        <p:nvSpPr>
          <p:cNvPr id="7" name="عنصر نائب للمحتوى 2">
            <a:extLst>
              <a:ext uri="{FF2B5EF4-FFF2-40B4-BE49-F238E27FC236}">
                <a16:creationId xmlns:a16="http://schemas.microsoft.com/office/drawing/2014/main" id="{AC572B30-D07E-97C6-105E-E33F2EF14688}"/>
              </a:ext>
            </a:extLst>
          </p:cNvPr>
          <p:cNvSpPr txBox="1">
            <a:spLocks/>
          </p:cNvSpPr>
          <p:nvPr/>
        </p:nvSpPr>
        <p:spPr>
          <a:xfrm>
            <a:off x="76200" y="1069504"/>
            <a:ext cx="9067800" cy="274049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buFont typeface="Wingdings"/>
              <a:buNone/>
            </a:pP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ثالثاً:- الاقليم الجوي.</a:t>
            </a:r>
            <a:endParaRPr lang="en-US"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rPr>
              <a:t>يشمل الاقليم الجوي الفضاء الذي يعلو الاقليم الارضي والاقليم المائي، وللدولة حق بأن تمارس عليه سلطات كاملة دون التقيد بارتفاع معين.</a:t>
            </a:r>
            <a:endParaRPr lang="en-US"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endParaRPr>
          </a:p>
          <a:p>
            <a:pPr algn="just" rtl="1"/>
            <a:endParaRPr lang="ar-SA"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0"/>
            <a:ext cx="9067800" cy="5791200"/>
          </a:xfrm>
        </p:spPr>
        <p:txBody>
          <a:bodyPr>
            <a:normAutofit/>
          </a:bodyPr>
          <a:lstStyle/>
          <a:p>
            <a:pPr algn="just" rtl="1"/>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حيث</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ذهب رأي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من الاقليم من الهواء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حراً كالبحار العامة</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وذهب رأي آخر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الذي يعلو أرض الدول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خاضعاً لسيادة الدولة خضوعاً مطلقاً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في حين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ذهب رأي ثالث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الى ان للدولة السيادة على اقليمها الهوائي، ولكن هذه السيادة ليس مطلقة، وانما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مقيدة بحق اتفاق الدول جميعاً، وهو حق مرور الطائرات التابعة لها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وقد أخذ </a:t>
            </a:r>
            <a:r>
              <a:rPr lang="ar-IQ" sz="24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بهذ</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الرأي معاهدات الطيران، ونصت هذه المعاهدات على مبدأ سيادة الدولة الكاملة على طبقات الهواء فوق اقل</a:t>
            </a:r>
            <a:r>
              <a:rPr lang="ar-SA"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مها، ولكنها نصت على مجموعة من الحقوق لطائرات الدول المتعاقدة. وهذا الرأي الاقرب الى الصواب، وذلك وفقاً للتطورات التكنلوجية الحديثة.</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84976" cy="18002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يشترط ان يتوافر لدى المجتمع البشري سلطة سياسية تؤدي وظائف الدولة الداخلية والخارجية وتكون مسؤولة عن جميع الشؤون المتعلقة بالشعب والاقليم</a:t>
            </a:r>
            <a:endParaRPr lang="ar-SA"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p:txBody>
      </p:sp>
      <p:sp>
        <p:nvSpPr>
          <p:cNvPr id="7" name="TextBox 6">
            <a:extLst>
              <a:ext uri="{FF2B5EF4-FFF2-40B4-BE49-F238E27FC236}">
                <a16:creationId xmlns:a16="http://schemas.microsoft.com/office/drawing/2014/main" id="{B753B500-655D-F1A0-409C-390A9459DA1A}"/>
              </a:ext>
            </a:extLst>
          </p:cNvPr>
          <p:cNvSpPr txBox="1"/>
          <p:nvPr/>
        </p:nvSpPr>
        <p:spPr>
          <a:xfrm>
            <a:off x="1066800" y="260648"/>
            <a:ext cx="6457528" cy="584775"/>
          </a:xfrm>
          <a:prstGeom prst="rect">
            <a:avLst/>
          </a:prstGeom>
          <a:noFill/>
        </p:spPr>
        <p:txBody>
          <a:bodyPr wrap="square">
            <a:spAutoFit/>
          </a:bodyPr>
          <a:lstStyle/>
          <a:p>
            <a:pPr algn="ctr"/>
            <a:r>
              <a:rPr lang="ar-IQ"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العنصر الثالث:- النظام السياسي</a:t>
            </a:r>
            <a:endParaRPr lang="en-US" sz="3200" dirty="0"/>
          </a:p>
        </p:txBody>
      </p:sp>
      <p:pic>
        <p:nvPicPr>
          <p:cNvPr id="2" name="Picture 1">
            <a:extLst>
              <a:ext uri="{FF2B5EF4-FFF2-40B4-BE49-F238E27FC236}">
                <a16:creationId xmlns:a16="http://schemas.microsoft.com/office/drawing/2014/main" id="{F33F15F3-7B1F-CAD0-F1DD-BCDA6ED9087A}"/>
              </a:ext>
            </a:extLst>
          </p:cNvPr>
          <p:cNvPicPr>
            <a:picLocks noChangeAspect="1"/>
          </p:cNvPicPr>
          <p:nvPr/>
        </p:nvPicPr>
        <p:blipFill>
          <a:blip r:embed="rId2"/>
          <a:stretch>
            <a:fillRect/>
          </a:stretch>
        </p:blipFill>
        <p:spPr>
          <a:xfrm>
            <a:off x="0" y="3140968"/>
            <a:ext cx="9144000" cy="3717032"/>
          </a:xfrm>
          <a:prstGeom prst="rect">
            <a:avLst/>
          </a:prstGeom>
        </p:spPr>
      </p:pic>
    </p:spTree>
    <p:extLst>
      <p:ext uri="{BB962C8B-B14F-4D97-AF65-F5344CB8AC3E}">
        <p14:creationId xmlns:p14="http://schemas.microsoft.com/office/powerpoint/2010/main" val="2184718889"/>
      </p:ext>
    </p:extLst>
  </p:cSld>
  <p:clrMapOvr>
    <a:masterClrMapping/>
  </p:clrMapOvr>
  <mc:AlternateContent xmlns:mc="http://schemas.openxmlformats.org/markup-compatibility/2006" xmlns:p14="http://schemas.microsoft.com/office/powerpoint/2010/main">
    <mc:Choice Requires="p14">
      <p:transition spd="slow" p14:dur="1600" advTm="534707">
        <p14:prism dir="d" isContent="1" isInverted="1"/>
      </p:transition>
    </mc:Choice>
    <mc:Fallback xmlns="">
      <p:transition spd="slow" advTm="534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السلطة السياسية – </a:t>
            </a:r>
            <a:r>
              <a:rPr lang="ar-IQ" dirty="0">
                <a:cs typeface="Ali_K_Samik" pitchFamily="2" charset="-78"/>
              </a:rPr>
              <a:t>دةسةلاَتي سياسي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lgn="r" rtl="1">
              <a:buClrTx/>
              <a:buFont typeface="Wingdings" pitchFamily="2" charset="2"/>
              <a:buChar char="v"/>
            </a:pPr>
            <a:r>
              <a:rPr lang="ar-IQ" dirty="0"/>
              <a:t> </a:t>
            </a:r>
            <a:r>
              <a:rPr lang="ar-IQ" b="1" u="sng" dirty="0"/>
              <a:t>السلطة : </a:t>
            </a:r>
            <a:r>
              <a:rPr lang="ar-IQ" dirty="0"/>
              <a:t>وجود هيئة حاكمة تتولى مهمة الأشراف </a:t>
            </a:r>
          </a:p>
          <a:p>
            <a:pPr algn="r" rtl="1">
              <a:buClrTx/>
              <a:buNone/>
            </a:pPr>
            <a:r>
              <a:rPr lang="ar-IQ" dirty="0"/>
              <a:t>                   والتنظيم في المجتمع وتباشر سلطاتها </a:t>
            </a:r>
          </a:p>
          <a:p>
            <a:pPr algn="r" rtl="1">
              <a:buClrTx/>
              <a:buNone/>
            </a:pPr>
            <a:r>
              <a:rPr lang="ar-IQ" dirty="0"/>
              <a:t>                    باسم الدولة . </a:t>
            </a:r>
          </a:p>
          <a:p>
            <a:pPr algn="r" rtl="1">
              <a:buClrTx/>
              <a:buNone/>
            </a:pPr>
            <a:r>
              <a:rPr lang="ar-IQ" dirty="0"/>
              <a:t> </a:t>
            </a:r>
            <a:r>
              <a:rPr lang="ar-IQ" sz="3100" b="1" u="sng" dirty="0">
                <a:cs typeface="Ali_K_Samik" pitchFamily="2" charset="-78"/>
              </a:rPr>
              <a:t>دةسةلاَت </a:t>
            </a:r>
            <a:r>
              <a:rPr lang="ar-IQ" sz="3100" dirty="0">
                <a:cs typeface="Ali_K_Samik" pitchFamily="2" charset="-78"/>
              </a:rPr>
              <a:t>: بريتيية لة بووني دةستةيةكي فةرمانرةوا كة كاري سةرثةرشتي و </a:t>
            </a:r>
          </a:p>
          <a:p>
            <a:pPr algn="r" rtl="1">
              <a:buClrTx/>
              <a:buNone/>
            </a:pPr>
            <a:r>
              <a:rPr lang="ar-IQ" sz="3100" dirty="0">
                <a:cs typeface="Ali_K_Samik" pitchFamily="2" charset="-78"/>
              </a:rPr>
              <a:t>                ريَكخستن بيَت لة كؤمةلَطا و ثيادةى دةسةلاَتةكاني دةكات بة ناوي دةولَةتةوة .</a:t>
            </a:r>
          </a:p>
          <a:p>
            <a:pPr algn="r" rtl="1">
              <a:buClrTx/>
              <a:buFont typeface="Wingdings" pitchFamily="2" charset="2"/>
              <a:buChar char="v"/>
            </a:pPr>
            <a:r>
              <a:rPr lang="ar-IQ" dirty="0"/>
              <a:t> لا يشترط نوع معين من الأنظمة السياسية السائدة. (رئاسي , برلماني , جمهوري , ملكي ).</a:t>
            </a:r>
          </a:p>
          <a:p>
            <a:pPr algn="r" rtl="1">
              <a:buClrTx/>
              <a:buNone/>
            </a:pPr>
            <a:r>
              <a:rPr lang="ar-IQ" dirty="0"/>
              <a:t>    </a:t>
            </a:r>
            <a:r>
              <a:rPr lang="ar-IQ" sz="3100" dirty="0">
                <a:cs typeface="Ali_K_Samik" pitchFamily="2" charset="-78"/>
              </a:rPr>
              <a:t>مةرج نيية جؤريَكي دياريكراو هةبيَت لة سيستةمي سياسي </a:t>
            </a:r>
            <a:r>
              <a:rPr lang="ar-IQ" sz="3100" dirty="0" err="1">
                <a:cs typeface="Ali_K_Samik" pitchFamily="2" charset="-78"/>
              </a:rPr>
              <a:t>بةربلاَو</a:t>
            </a:r>
            <a:r>
              <a:rPr lang="ar-IQ" sz="3100" dirty="0">
                <a:cs typeface="Ali_K_Samik" pitchFamily="2" charset="-78"/>
              </a:rPr>
              <a:t>, وةك ( سةرؤكايةتي , ثةرلةماني , كؤمارى , ثاشايةتي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والهيئة الحاكمة قد تتخذ أشكالاً سياسية مختلفة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ملكيات أو جمهوريات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ديموقراطيات أو دكتاتوريات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أي انه لا يشترط ان تتخذ الهيئة الحاكمة شكلاً سياسياً معيناً، وانما يكفي أن تبسط سلطاتها على اقليم الذي تحكمه بما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لا يسمح بوجود سلطة أخرى منافسة لها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لان وجود قوة منافسة يؤدي إلى انهيار الدولة وقيام الفوضى وعدم الاستقرار نتيجة التصارع بين القوى المتعددة في حال وجودها.</a:t>
            </a:r>
            <a:endParaRPr lang="ar-SA"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كما أنه ليس شرطاً ان تكون ممارسة هذه الهيئة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الحاكمة برضاء مجموع الشعب في الحالات الاعتيادية، فكثيراً ما تبسط الهيئة الحاكمة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سلطتها عن طريق القوة والردع، كما يحدث عند وقوع ثورة أوانقلاب، أو عند حدوث حرب أهلية أو قلاقل أو اضطرابات تتولى أخمادها بالقوة.</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buNone/>
            </a:pPr>
            <a:endParaRPr lang="ar-IQ"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B6B-AC50-3ED1-5033-0949D8A61FBB}"/>
              </a:ext>
            </a:extLst>
          </p:cNvPr>
          <p:cNvSpPr>
            <a:spLocks noGrp="1"/>
          </p:cNvSpPr>
          <p:nvPr>
            <p:ph type="title"/>
          </p:nvPr>
        </p:nvSpPr>
        <p:spPr/>
        <p:txBody>
          <a:bodyPr/>
          <a:lstStyle/>
          <a:p>
            <a:endParaRPr lang="en-US"/>
          </a:p>
        </p:txBody>
      </p:sp>
      <p:pic>
        <p:nvPicPr>
          <p:cNvPr id="1026" name="Picture 2" descr="الانظمة السياسية في الديمقراطية الحديثة">
            <a:extLst>
              <a:ext uri="{FF2B5EF4-FFF2-40B4-BE49-F238E27FC236}">
                <a16:creationId xmlns:a16="http://schemas.microsoft.com/office/drawing/2014/main" id="{CB7D594C-455B-431F-8DE4-3E3C4DE93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1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0" y="1219200"/>
            <a:ext cx="9144000" cy="5410200"/>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غير ان أية سلطة لا تستند إلى إرادة الجماعة التي تحكمها تكون </a:t>
            </a:r>
            <a:r>
              <a:rPr lang="ar-IQ"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سلطة فعلية </a:t>
            </a:r>
            <a:r>
              <a:rPr lang="ar-SA"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t>
            </a:r>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وبالتالي فقيام الدولة أو تأسيس السلطة مرتبط برضاء الافراد. </a:t>
            </a:r>
            <a:endParaRPr lang="ar-SA"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endParaRPr lang="en-US"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غير ان ذلك لا يعني ان سلطة الدولة يجب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ان لا تستند إلى القوة،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لأن هذه القوة لازمة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وضرورة لابد منها لممارسة سلطانها. </a:t>
            </a:r>
            <a:endParaRPr lang="ar-SA"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just" rtl="1"/>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وبالتالي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فتخلف القوة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يعنى فناء الدولة، كما ان قيام قوة أخرى داخل الدولة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منافسة</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لها يعنى انهيار الدولة وفنائها</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لذلك ان اهم ما يميز الدولة هو احتكارها لقوتها العسكرية.</a:t>
            </a:r>
            <a:endParaRPr lang="ar-IQ"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82696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D2F8-5E4D-494A-42C0-54D226D601F7}"/>
              </a:ext>
            </a:extLst>
          </p:cNvPr>
          <p:cNvSpPr>
            <a:spLocks noGrp="1"/>
          </p:cNvSpPr>
          <p:nvPr>
            <p:ph type="title"/>
          </p:nvPr>
        </p:nvSpPr>
        <p:spPr/>
        <p:txBody>
          <a:bodyPr/>
          <a:lstStyle/>
          <a:p>
            <a:endParaRPr lang="en-US"/>
          </a:p>
        </p:txBody>
      </p:sp>
      <p:pic>
        <p:nvPicPr>
          <p:cNvPr id="3074" name="Picture 2" descr="ليه نصبت تركيا خيام للاجئين قبل الحرب ما تبدأ في سوريا؟ ~ كيمة والهكسوس">
            <a:extLst>
              <a:ext uri="{FF2B5EF4-FFF2-40B4-BE49-F238E27FC236}">
                <a16:creationId xmlns:a16="http://schemas.microsoft.com/office/drawing/2014/main" id="{BA6CDAE9-9090-830F-03BE-F24C76FE6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 الدولة :- تنظيم اجتماعي سياسي قانوني ضمن اطار إقليم معين، بمعنى مجموعة من الافراد يقيمون بصفة دائمة ومستقرة على إقليم معين في ظل تنظيم سياسي معين.</a:t>
            </a:r>
          </a:p>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عناصر التعريف:</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1- تنظيم اجتماعي</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2- إقليم معين</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3- تنظيم السياسي</a:t>
            </a:r>
          </a:p>
        </p:txBody>
      </p:sp>
    </p:spTree>
    <p:extLst>
      <p:ext uri="{BB962C8B-B14F-4D97-AF65-F5344CB8AC3E}">
        <p14:creationId xmlns:p14="http://schemas.microsoft.com/office/powerpoint/2010/main" val="375253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تتميز هذه السلطة بحيازة القوة المادية والمعنوية - الشرعية -.</a:t>
            </a:r>
          </a:p>
          <a:p>
            <a:pPr algn="just" rtl="1">
              <a:buClrTx/>
              <a:buNone/>
            </a:pPr>
            <a:r>
              <a:rPr lang="ar-IQ" sz="2800" dirty="0"/>
              <a:t>    </a:t>
            </a:r>
            <a:r>
              <a:rPr lang="ar-IQ" sz="2800" dirty="0">
                <a:cs typeface="Ali_K_Samik" pitchFamily="2" charset="-78"/>
              </a:rPr>
              <a:t>دةسةلَاتي دةولَةت ثيَويستة هيَزيَكي ماددي و مةعنةوي  - شةرعي -</a:t>
            </a:r>
          </a:p>
          <a:p>
            <a:pPr algn="just" rtl="1">
              <a:buClrTx/>
              <a:buFont typeface="Wingdings" pitchFamily="2" charset="2"/>
              <a:buChar char="v"/>
            </a:pPr>
            <a:r>
              <a:rPr lang="ar-IQ" sz="2800" dirty="0"/>
              <a:t> ان لا تكون في الدولة قوة أو سلطة منافسة .</a:t>
            </a:r>
          </a:p>
          <a:p>
            <a:pPr algn="just" rtl="1">
              <a:buClrTx/>
              <a:buNone/>
            </a:pPr>
            <a:r>
              <a:rPr lang="ar-IQ" sz="2800" dirty="0"/>
              <a:t>     </a:t>
            </a:r>
            <a:r>
              <a:rPr lang="ar-IQ" sz="2800" dirty="0">
                <a:cs typeface="Ali_K_Samik" pitchFamily="2" charset="-78"/>
              </a:rPr>
              <a:t> نابيَت لة دةولَةتدا هيَزيَك يان دةسةلأَتيَكي ركابةر هةبيَت لة دةولَةت .</a:t>
            </a:r>
          </a:p>
          <a:p>
            <a:pPr algn="just" rtl="1"/>
            <a:endParaRPr lang="ar-IQ"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EEDE-F13D-5D8D-85DE-19F271478B26}"/>
              </a:ext>
            </a:extLst>
          </p:cNvPr>
          <p:cNvSpPr>
            <a:spLocks noGrp="1"/>
          </p:cNvSpPr>
          <p:nvPr>
            <p:ph type="title"/>
          </p:nvPr>
        </p:nvSpPr>
        <p:spPr/>
        <p:txBody>
          <a:bodyPr/>
          <a:lstStyle/>
          <a:p>
            <a:endParaRPr lang="en-US"/>
          </a:p>
        </p:txBody>
      </p:sp>
      <p:pic>
        <p:nvPicPr>
          <p:cNvPr id="2050" name="Picture 2" descr="مدخل العلوم السياسية">
            <a:extLst>
              <a:ext uri="{FF2B5EF4-FFF2-40B4-BE49-F238E27FC236}">
                <a16:creationId xmlns:a16="http://schemas.microsoft.com/office/drawing/2014/main" id="{EA401D35-005A-E8B9-4AC3-E77BA2524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t> هو التصرف الحرالذى تعترف بموجبه دولة او اكثر بوجود دولة جديدة في اقليم محدد ويكون مستقلا عن اى دولة اخرى قائمة كما يكون قادرا على الوفاء بالالتزامات التى يفرضها القانون الدولى.</a:t>
            </a:r>
          </a:p>
          <a:p>
            <a:pPr algn="just" rtl="1">
              <a:buClrTx/>
              <a:buNone/>
            </a:pPr>
            <a:r>
              <a:rPr lang="ar-IQ" sz="3200" dirty="0">
                <a:cs typeface="Ali_K_Samik" pitchFamily="2" charset="-78"/>
              </a:rPr>
              <a:t> بريتيية لةو تةسةروفة ئازادةى كة لة لايةن دةولَةتيَك يان زياتر دةردةضيَت و دةبيَتة هؤي داننان بة بووني دةولَةتيَكي نويَ لة سنورى هةريَميَكي دياريكراودا و سةربةخؤية لة دةولَةتاني تر و تواناي بةجيَطةياندني ثابةنديية نيَودةولَةتيةكاني هةية بة ثيَي ياساي نيَودةولَةتي طشتي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019800" y="4343400"/>
            <a:ext cx="914400" cy="1600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rgbClr val="FF0000"/>
              </a:solidFill>
            </a:endParaRPr>
          </a:p>
        </p:txBody>
      </p:sp>
      <p:pic>
        <p:nvPicPr>
          <p:cNvPr id="6" name="Picture 5" descr="Recovered_JPEG_745.jpg"/>
          <p:cNvPicPr>
            <a:picLocks noChangeAspect="1"/>
          </p:cNvPicPr>
          <p:nvPr/>
        </p:nvPicPr>
        <p:blipFill>
          <a:blip r:embed="rId7"/>
          <a:stretch>
            <a:fillRect/>
          </a:stretch>
        </p:blipFill>
        <p:spPr>
          <a:xfrm>
            <a:off x="2514600" y="4733925"/>
            <a:ext cx="1057275" cy="10572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2800" dirty="0"/>
              <a:t> </a:t>
            </a:r>
            <a:r>
              <a:rPr lang="ar-IQ" sz="2800" b="1" u="sng" dirty="0"/>
              <a:t>الرأي الأول : </a:t>
            </a:r>
            <a:r>
              <a:rPr lang="ar-IQ" sz="2800" dirty="0"/>
              <a:t>الإعتراف ركن من أركان الدولة ولا يتحقق نشوء دولة جديدة إلاّ بعد الإعتراف بها , ويعتبر الأعتراف منشأ للدولة .</a:t>
            </a:r>
          </a:p>
          <a:p>
            <a:pPr algn="r" rtl="1">
              <a:buClrTx/>
              <a:buNone/>
            </a:pPr>
            <a:r>
              <a:rPr lang="ar-IQ" sz="2800" dirty="0">
                <a:cs typeface="Ali_K_Samik" pitchFamily="2" charset="-78"/>
              </a:rPr>
              <a:t> </a:t>
            </a:r>
            <a:r>
              <a:rPr lang="ar-IQ" sz="2800" b="1" u="sng" dirty="0">
                <a:cs typeface="Ali_K_Samik" pitchFamily="2" charset="-78"/>
              </a:rPr>
              <a:t>راي يةكةم : </a:t>
            </a:r>
            <a:r>
              <a:rPr lang="ar-IQ" sz="2800" dirty="0">
                <a:cs typeface="Ali_K_Samik" pitchFamily="2" charset="-78"/>
              </a:rPr>
              <a:t>داننان بة دةولَةت ثايةكة لة ثايةكاني دروست بووني دةولَةت و دروست نابيَت تةنها ثاش داننان نةبيَت ثيَي , و ة دانثيَدان بة كاريَكي دروستكارى دةولَةت هةذمار دةكريَت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buClrTx/>
              <a:buFont typeface="Wingdings" pitchFamily="2" charset="2"/>
              <a:buChar char="v"/>
            </a:pPr>
            <a:r>
              <a:rPr lang="ar-IQ" sz="3200" b="1" u="sng" dirty="0"/>
              <a:t> الرأي الثاني : </a:t>
            </a:r>
            <a:r>
              <a:rPr lang="ar-IQ" sz="3200" dirty="0"/>
              <a:t>الإعتراف ليس ركن و أنما إجراء مستقل و يعد إجراء كاشف لوجودها</a:t>
            </a:r>
            <a:r>
              <a:rPr lang="en-US" sz="3200" dirty="0"/>
              <a:t> </a:t>
            </a:r>
            <a:r>
              <a:rPr lang="ar-IQ" sz="3200" dirty="0"/>
              <a:t>وإنّما شرط </a:t>
            </a:r>
            <a:r>
              <a:rPr lang="ar-IQ" sz="3200" dirty="0" err="1"/>
              <a:t>لانشاء</a:t>
            </a:r>
            <a:r>
              <a:rPr lang="ku-Arab-IQ" sz="3200" dirty="0"/>
              <a:t> </a:t>
            </a:r>
            <a:r>
              <a:rPr lang="ar-IQ" sz="3200" dirty="0"/>
              <a:t>علاقات قانونية بين الدول .</a:t>
            </a:r>
          </a:p>
          <a:p>
            <a:pPr algn="just" rtl="1">
              <a:buClrTx/>
              <a:buFont typeface="Wingdings" pitchFamily="2" charset="2"/>
              <a:buChar char="v"/>
            </a:pPr>
            <a:r>
              <a:rPr lang="ar-IQ" sz="3200" dirty="0"/>
              <a:t> </a:t>
            </a:r>
            <a:r>
              <a:rPr lang="ar-IQ" sz="3200" b="1" u="sng" dirty="0">
                <a:cs typeface="Ali_K_Samik" pitchFamily="2" charset="-78"/>
              </a:rPr>
              <a:t>راي دووةم </a:t>
            </a:r>
            <a:r>
              <a:rPr lang="ar-IQ" sz="3200" dirty="0">
                <a:cs typeface="Ali_K_Samik" pitchFamily="2" charset="-78"/>
              </a:rPr>
              <a:t>: دانثيَدانان ثايةى دروست بووني دةولَةت نيية بةلَكو كاريَكي دةرخةرى ثاش دروست بوونة و بة مةرجي دروست بووني ثةيوةنديية نيَو دةولَةتييةكان هةذمار </a:t>
            </a:r>
            <a:r>
              <a:rPr lang="ar-IQ" sz="3200" dirty="0" err="1">
                <a:cs typeface="Ali_K_Samik" pitchFamily="2" charset="-78"/>
              </a:rPr>
              <a:t>دةكريَت</a:t>
            </a:r>
            <a:r>
              <a:rPr lang="ar-IQ" sz="3200" dirty="0">
                <a:cs typeface="Ali_K_Samik" pitchFamily="2" charset="-78"/>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8772-CD43-1DEC-5640-BFA69D89398D}"/>
              </a:ext>
            </a:extLst>
          </p:cNvPr>
          <p:cNvPicPr>
            <a:picLocks noChangeAspect="1"/>
          </p:cNvPicPr>
          <p:nvPr/>
        </p:nvPicPr>
        <p:blipFill>
          <a:blip r:embed="rId2"/>
          <a:stretch>
            <a:fillRect/>
          </a:stretch>
        </p:blipFill>
        <p:spPr>
          <a:xfrm>
            <a:off x="0" y="-101623"/>
            <a:ext cx="9144000" cy="6959623"/>
          </a:xfrm>
          <a:prstGeom prst="rect">
            <a:avLst/>
          </a:prstGeom>
        </p:spPr>
      </p:pic>
    </p:spTree>
    <p:extLst>
      <p:ext uri="{BB962C8B-B14F-4D97-AF65-F5344CB8AC3E}">
        <p14:creationId xmlns:p14="http://schemas.microsoft.com/office/powerpoint/2010/main" val="210694991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C53D-8E21-DAF9-0F43-95F56DE409CC}"/>
              </a:ext>
            </a:extLst>
          </p:cNvPr>
          <p:cNvSpPr>
            <a:spLocks noGrp="1"/>
          </p:cNvSpPr>
          <p:nvPr>
            <p:ph type="ctrTitle"/>
          </p:nvPr>
        </p:nvSpPr>
        <p:spPr>
          <a:xfrm>
            <a:off x="107504" y="2564904"/>
            <a:ext cx="8781323" cy="3110001"/>
          </a:xfrm>
        </p:spPr>
        <p:style>
          <a:lnRef idx="0">
            <a:schemeClr val="accent4"/>
          </a:lnRef>
          <a:fillRef idx="3">
            <a:schemeClr val="accent4"/>
          </a:fillRef>
          <a:effectRef idx="3">
            <a:schemeClr val="accent4"/>
          </a:effectRef>
          <a:fontRef idx="minor">
            <a:schemeClr val="lt1"/>
          </a:fontRef>
        </p:style>
        <p:txBody>
          <a:bodyPr anchor="b">
            <a:noAutofit/>
          </a:bodyPr>
          <a:lstStyle/>
          <a:p>
            <a:pPr algn="r" rtl="1"/>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إن مسؤلية الدولة هي حماية الأمن و السلام العام في المجتمع والتي تتضمن إستتباب الأمن وتنسيق العلاقات.</a:t>
            </a: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وجود حكام يصدرون اوامر ونواهي باسم الدولة، ووجود افراد يطيعون هذه الاوامر والنواهي الصادرة من الحكام</a:t>
            </a:r>
          </a:p>
        </p:txBody>
      </p:sp>
      <p:sp>
        <p:nvSpPr>
          <p:cNvPr id="3" name="Title 1">
            <a:extLst>
              <a:ext uri="{FF2B5EF4-FFF2-40B4-BE49-F238E27FC236}">
                <a16:creationId xmlns:a16="http://schemas.microsoft.com/office/drawing/2014/main" id="{CDB7FDC6-C57C-74F5-53E5-EB926F294FA6}"/>
              </a:ext>
            </a:extLst>
          </p:cNvPr>
          <p:cNvSpPr txBox="1">
            <a:spLocks/>
          </p:cNvSpPr>
          <p:nvPr/>
        </p:nvSpPr>
        <p:spPr>
          <a:xfrm>
            <a:off x="1600200" y="1177528"/>
            <a:ext cx="6172200" cy="6512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الفصل الثالث: </a:t>
            </a:r>
            <a:r>
              <a:rPr kumimoji="0" lang="ar-IQ"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سلطة الدولة</a:t>
            </a:r>
          </a:p>
        </p:txBody>
      </p:sp>
    </p:spTree>
    <p:extLst>
      <p:ext uri="{BB962C8B-B14F-4D97-AF65-F5344CB8AC3E}">
        <p14:creationId xmlns:p14="http://schemas.microsoft.com/office/powerpoint/2010/main" val="377634313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6872"/>
            <a:ext cx="9144000" cy="4581128"/>
          </a:xfrm>
        </p:spPr>
        <p:txBody>
          <a:bodyPr>
            <a:normAutofit/>
          </a:bodyPr>
          <a:lstStyle/>
          <a:p>
            <a:pPr marL="385763" indent="-385763" algn="just" rtl="1">
              <a:buFont typeface="+mj-lt"/>
              <a:buAutoNum type="arabicPeriod"/>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اجتماعية</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مرتبطة بالجماعة البشرية لا يتصور وجودها خارجها، كما لا تستقيم الجماعة البشرية بدون سلطة تحفظ النظام فيها وتعمل لصالحه</a:t>
            </a:r>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السلطة العامة تعتمد في وجودها على </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مدى ارتباطها بالجماعة البشرية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ورضى المحكومين</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بها وقبولهم لها</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(البوليسية والعسكرية)عنصر اساسي من العناصر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التي تقوم عليها السلطة تعتمد عليها لحماية وجودها وأمنها</a:t>
            </a:r>
            <a:r>
              <a:rPr lang="ar-SA" sz="3200" b="1" dirty="0">
                <a:ln w="12700">
                  <a:solidFill>
                    <a:schemeClr val="tx2">
                      <a:satMod val="155000"/>
                    </a:schemeClr>
                  </a:solidFill>
                  <a:prstDash val="solid"/>
                </a:ln>
                <a:effectLst>
                  <a:outerShdw blurRad="41275" dist="20320" dir="1800000" algn="tl" rotWithShape="0">
                    <a:srgbClr val="000000">
                      <a:alpha val="40000"/>
                    </a:srgbClr>
                  </a:outerShdw>
                </a:effectLst>
              </a:rPr>
              <a:t> </a:t>
            </a: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a:extLst>
              <a:ext uri="{FF2B5EF4-FFF2-40B4-BE49-F238E27FC236}">
                <a16:creationId xmlns:a16="http://schemas.microsoft.com/office/drawing/2014/main" id="{24EC924B-58F9-8668-D25E-75DA4551DF73}"/>
              </a:ext>
            </a:extLst>
          </p:cNvPr>
          <p:cNvPicPr>
            <a:picLocks noChangeAspect="1"/>
          </p:cNvPicPr>
          <p:nvPr/>
        </p:nvPicPr>
        <p:blipFill>
          <a:blip r:embed="rId2"/>
          <a:stretch>
            <a:fillRect/>
          </a:stretch>
        </p:blipFill>
        <p:spPr>
          <a:xfrm>
            <a:off x="29211" y="18063"/>
            <a:ext cx="3856989" cy="2084997"/>
          </a:xfrm>
          <a:prstGeom prst="rect">
            <a:avLst/>
          </a:prstGeom>
        </p:spPr>
      </p:pic>
      <p:sp>
        <p:nvSpPr>
          <p:cNvPr id="5" name="TextBox 4">
            <a:extLst>
              <a:ext uri="{FF2B5EF4-FFF2-40B4-BE49-F238E27FC236}">
                <a16:creationId xmlns:a16="http://schemas.microsoft.com/office/drawing/2014/main" id="{1F634641-C1B1-F461-34BE-D20D83EA0752}"/>
              </a:ext>
            </a:extLst>
          </p:cNvPr>
          <p:cNvSpPr txBox="1"/>
          <p:nvPr/>
        </p:nvSpPr>
        <p:spPr>
          <a:xfrm>
            <a:off x="3505200" y="533400"/>
            <a:ext cx="5387280" cy="1569660"/>
          </a:xfrm>
          <a:prstGeom prst="rect">
            <a:avLst/>
          </a:prstGeom>
          <a:noFill/>
        </p:spPr>
        <p:txBody>
          <a:bodyPr wrap="square">
            <a:spAutoFit/>
          </a:bodyPr>
          <a:lstStyle/>
          <a:p>
            <a:pPr algn="ctr"/>
            <a:r>
              <a:rPr lang="ar-SA" sz="3200" b="1" dirty="0"/>
              <a:t>خصائص السلطة: </a:t>
            </a:r>
            <a:endParaRPr lang="ar-IQ" sz="3200" b="1" dirty="0"/>
          </a:p>
          <a:p>
            <a:pPr algn="ctr"/>
            <a:r>
              <a:rPr lang="ar-SA" sz="3200" dirty="0"/>
              <a:t>السلطة ظاهرة اجتماعية وسياسية وقانونية</a:t>
            </a:r>
          </a:p>
        </p:txBody>
      </p:sp>
    </p:spTree>
    <p:extLst>
      <p:ext uri="{BB962C8B-B14F-4D97-AF65-F5344CB8AC3E}">
        <p14:creationId xmlns:p14="http://schemas.microsoft.com/office/powerpoint/2010/main" val="278710222"/>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640960" cy="4752528"/>
          </a:xfrm>
        </p:spPr>
        <p:txBody>
          <a:bodyPr>
            <a:normAutofit lnSpcReduction="10000"/>
          </a:bodyPr>
          <a:lstStyle/>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ويعبر السجون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المعتقلات عن القوة المادية التي تستخدمها السلطات.</a:t>
            </a: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إلا ان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المادية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ترتبط بالجماعة البشرية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هي تستقر عن رضا المحكومين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و الرضا يؤكد شرعية السلطة</a:t>
            </a:r>
          </a:p>
          <a:p>
            <a:pPr marL="0" indent="0" algn="just" rtl="1">
              <a:buNone/>
            </a:pPr>
            <a:endParaRPr lang="ar-SA" sz="40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والقوة المادية وحدها يؤدي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الى فقدان شرعيتها و تصبح سلطة غاصبة معتدية- </a:t>
            </a:r>
            <a:endParaRPr lang="ar-IQ"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085690"/>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295400"/>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أصل الدولة والنظريات التي تفسر نشوئها</a:t>
            </a:r>
            <a:b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br>
            <a:r>
              <a:rPr lang="ar-IQ" sz="4400" cap="none" dirty="0">
                <a:ln w="0"/>
                <a:solidFill>
                  <a:schemeClr val="tx1"/>
                </a:solidFill>
                <a:effectLst>
                  <a:outerShdw blurRad="38100" dist="19050" dir="2700000" algn="tl" rotWithShape="0">
                    <a:schemeClr val="dk1">
                      <a:alpha val="40000"/>
                    </a:schemeClr>
                  </a:outerShdw>
                </a:effectLst>
                <a:cs typeface="Ali_K_Sahifa" pitchFamily="2" charset="-78"/>
              </a:rPr>
              <a:t>بنةرةتي دةولَةت و تيَؤرة شيكارييةكاني سةرهةلَدانى</a:t>
            </a:r>
            <a:endParaRPr lang="ar-IQ" sz="5300" cap="none" dirty="0">
              <a:ln w="0"/>
              <a:solidFill>
                <a:schemeClr val="tx1"/>
              </a:solidFill>
              <a:effectLst>
                <a:outerShdw blurRad="38100" dist="19050" dir="2700000" algn="tl" rotWithShape="0">
                  <a:schemeClr val="dk1">
                    <a:alpha val="40000"/>
                  </a:schemeClr>
                </a:outerShdw>
              </a:effectLst>
              <a:cs typeface="Ali_K_Sahifa" pitchFamily="2" charset="-78"/>
            </a:endParaRPr>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228600" y="1397000"/>
          <a:ext cx="8686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304800"/>
            <a:ext cx="8568952" cy="6400800"/>
          </a:xfrm>
        </p:spPr>
        <p:txBody>
          <a:bodyPr>
            <a:noAutofit/>
          </a:bodyPr>
          <a:lstStyle/>
          <a:p>
            <a:pPr marL="0" indent="0" algn="r" rtl="1">
              <a:buNone/>
            </a:pPr>
            <a:r>
              <a:rPr lang="ar-IQ" sz="4000" b="1" dirty="0">
                <a:ln w="12700">
                  <a:solidFill>
                    <a:schemeClr val="tx2">
                      <a:satMod val="155000"/>
                    </a:schemeClr>
                  </a:solidFill>
                  <a:prstDash val="solid"/>
                </a:ln>
                <a:effectLst>
                  <a:outerShdw blurRad="41275" dist="20320" dir="1800000" algn="tl" rotWithShape="0">
                    <a:srgbClr val="000000">
                      <a:alpha val="40000"/>
                    </a:srgbClr>
                  </a:outerShdw>
                </a:effectLst>
              </a:rPr>
              <a:t>2-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سياسية </a:t>
            </a:r>
          </a:p>
          <a:p>
            <a:pPr marL="0" indent="0" algn="r" rtl="1">
              <a:buNone/>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يجب ان تتمتع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بالسيادة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600" b="1" dirty="0">
                <a:ln w="12700">
                  <a:solidFill>
                    <a:schemeClr val="tx2">
                      <a:satMod val="155000"/>
                    </a:schemeClr>
                  </a:solidFill>
                  <a:prstDash val="solid"/>
                </a:ln>
                <a:effectLst>
                  <a:outerShdw blurRad="41275" dist="20320" dir="1800000" algn="tl" rotWithShape="0">
                    <a:srgbClr val="000000">
                      <a:alpha val="40000"/>
                    </a:srgbClr>
                  </a:outerShdw>
                </a:effectLst>
              </a:rPr>
              <a:t>الداخلية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والخارجية</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قائمة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بذاتها</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غير خاضعة داخلياً او خارجياً لسلطة اخرى </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تنظيم نفسها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وفرض توجيهاتها واوامرها على مواطنيها</a:t>
            </a:r>
            <a:endParaRPr lang="ar-SA"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endParaRPr lang="ar-IQ"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توفير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وحماية الامن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للمجتمع</a:t>
            </a:r>
            <a:endParaRPr lang="ar-IQ"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56063890"/>
      </p:ext>
    </p:extLst>
  </p:cSld>
  <p:clrMapOvr>
    <a:masterClrMapping/>
  </p:clrMapOvr>
  <mc:AlternateContent xmlns:mc="http://schemas.openxmlformats.org/markup-compatibility/2006" xmlns:p14="http://schemas.microsoft.com/office/powerpoint/2010/main">
    <mc:Choice Requires="p14">
      <p:transition spd="slow" p14:dur="1600" advTm="587397">
        <p14:prism dir="d" isContent="1" isInverted="1"/>
      </p:transition>
    </mc:Choice>
    <mc:Fallback xmlns="">
      <p:transition spd="slow" advTm="587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177800"/>
            <a:ext cx="8153400" cy="965200"/>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3- السلطة ظاهرة قانونية:</a:t>
            </a:r>
          </a:p>
        </p:txBody>
      </p:sp>
      <p:sp>
        <p:nvSpPr>
          <p:cNvPr id="3" name="عنصر نائب للمحتوى 2"/>
          <p:cNvSpPr>
            <a:spLocks noGrp="1"/>
          </p:cNvSpPr>
          <p:nvPr>
            <p:ph idx="1"/>
          </p:nvPr>
        </p:nvSpPr>
        <p:spPr>
          <a:xfrm>
            <a:off x="251520" y="1143000"/>
            <a:ext cx="8928992" cy="5382344"/>
          </a:xfrm>
        </p:spPr>
        <p:txBody>
          <a:bodyPr>
            <a:normAutofit/>
          </a:bodyPr>
          <a:lstStyle/>
          <a:p>
            <a:pPr algn="just" rtl="1">
              <a:buNone/>
            </a:pPr>
            <a:r>
              <a:rPr lang="ar-SA" sz="3600" b="1" dirty="0">
                <a:effectLst>
                  <a:outerShdw blurRad="38100" dist="38100" dir="2700000" algn="tl">
                    <a:srgbClr val="000000">
                      <a:alpha val="43137"/>
                    </a:srgbClr>
                  </a:outerShdw>
                </a:effectLst>
              </a:rPr>
              <a:t>هناك </a:t>
            </a:r>
            <a:r>
              <a:rPr lang="ar-IQ" sz="3600" b="1" dirty="0">
                <a:effectLst>
                  <a:outerShdw blurRad="38100" dist="38100" dir="2700000" algn="tl">
                    <a:srgbClr val="000000">
                      <a:alpha val="43137"/>
                    </a:srgbClr>
                  </a:outerShdw>
                </a:effectLst>
              </a:rPr>
              <a:t>تلازم</a:t>
            </a:r>
            <a:r>
              <a:rPr lang="ar-SA" sz="3600" b="1" dirty="0">
                <a:effectLst>
                  <a:outerShdw blurRad="38100" dist="38100" dir="2700000" algn="tl">
                    <a:srgbClr val="000000">
                      <a:alpha val="43137"/>
                    </a:srgbClr>
                  </a:outerShdw>
                </a:effectLst>
              </a:rPr>
              <a:t> بين السلطة والقانون.</a:t>
            </a:r>
          </a:p>
          <a:p>
            <a:pPr marL="320040" marR="0" lvl="0" indent="-320040" algn="just" defTabSz="914400" rtl="1" eaLnBrk="1" fontAlgn="auto" latinLnBrk="0" hangingPunct="1">
              <a:lnSpc>
                <a:spcPct val="100000"/>
              </a:lnSpc>
              <a:spcBef>
                <a:spcPts val="700"/>
              </a:spcBef>
              <a:spcAft>
                <a:spcPts val="0"/>
              </a:spcAft>
              <a:buClr>
                <a:srgbClr val="DD8047"/>
              </a:buClr>
              <a:buSzPct val="60000"/>
              <a:buFont typeface="Wingdings"/>
              <a:buNone/>
              <a:tabLst/>
              <a:defRPr/>
            </a:pP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وعليه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فان السلطة بحاجة الى القانون </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لانه سلاحها في حكم الجماعة وتنظيم احوالها ، كما أن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القانون بحاجة إلى السلطة لتكفل</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له الاحترام وتعمل على تنفيذه حتى لا يعبث به الأفراد فيختل نظام الجماعة ويسودها الاضطراب .</a:t>
            </a:r>
          </a:p>
          <a:p>
            <a:pPr algn="just">
              <a:buNone/>
            </a:pPr>
            <a:r>
              <a:rPr lang="ar-IQ" sz="3600" b="1" baseline="-25000" dirty="0"/>
              <a:t>يمكن القول بان </a:t>
            </a:r>
            <a:r>
              <a:rPr lang="ar-IQ" sz="3600" b="1" baseline="-25000" dirty="0">
                <a:highlight>
                  <a:srgbClr val="FFFF00"/>
                </a:highlight>
              </a:rPr>
              <a:t>سلطة الدولة بانها القدرة على فرض ارادتها </a:t>
            </a:r>
            <a:r>
              <a:rPr lang="ar-IQ" sz="3600" b="1" baseline="-25000" dirty="0"/>
              <a:t>على ارادة المجتمع .</a:t>
            </a:r>
            <a:endParaRPr lang="ar-SA" sz="3600" b="1" baseline="-25000" dirty="0"/>
          </a:p>
          <a:p>
            <a:pPr algn="just">
              <a:buNone/>
            </a:pPr>
            <a:endParaRPr lang="ar-SA" sz="3600" b="1" baseline="-25000" dirty="0"/>
          </a:p>
          <a:p>
            <a:pPr algn="just">
              <a:buNone/>
            </a:pPr>
            <a:r>
              <a:rPr lang="ar-IQ" sz="3600" b="1" baseline="-25000" dirty="0">
                <a:solidFill>
                  <a:prstClr val="black"/>
                </a:solidFill>
                <a:latin typeface="Tw Cen MT"/>
                <a:cs typeface="Arial" panose="020B0604020202020204" pitchFamily="34" charset="0"/>
              </a:rPr>
              <a:t>السلطة </a:t>
            </a:r>
            <a:r>
              <a:rPr lang="ar-IQ" sz="3600" b="1" baseline="-25000" dirty="0" err="1">
                <a:solidFill>
                  <a:prstClr val="black"/>
                </a:solidFill>
                <a:latin typeface="Tw Cen MT"/>
                <a:cs typeface="Arial" panose="020B0604020202020204" pitchFamily="34" charset="0"/>
              </a:rPr>
              <a:t>ماهو</a:t>
            </a:r>
            <a:r>
              <a:rPr lang="ar-IQ" sz="3600" b="1" baseline="-25000" dirty="0">
                <a:solidFill>
                  <a:prstClr val="black"/>
                </a:solidFill>
                <a:latin typeface="Tw Cen MT"/>
                <a:cs typeface="Arial" panose="020B0604020202020204" pitchFamily="34" charset="0"/>
              </a:rPr>
              <a:t> الا </a:t>
            </a:r>
            <a:r>
              <a:rPr lang="ar-IQ" sz="3600" b="1" baseline="-25000" dirty="0">
                <a:solidFill>
                  <a:prstClr val="black"/>
                </a:solidFill>
                <a:highlight>
                  <a:srgbClr val="FFFF00"/>
                </a:highlight>
                <a:latin typeface="Tw Cen MT"/>
                <a:cs typeface="Arial" panose="020B0604020202020204" pitchFamily="34" charset="0"/>
              </a:rPr>
              <a:t>تنظيم الحياة الجماعية </a:t>
            </a:r>
            <a:r>
              <a:rPr lang="ar-IQ" sz="3600" b="1" baseline="-25000" dirty="0">
                <a:solidFill>
                  <a:prstClr val="black"/>
                </a:solidFill>
                <a:latin typeface="Tw Cen MT"/>
                <a:cs typeface="Arial" panose="020B0604020202020204" pitchFamily="34" charset="0"/>
              </a:rPr>
              <a:t>وتوجيهها نحو تحقيق الهدف المشترك للجماعة المنظمة .</a:t>
            </a:r>
            <a:endParaRPr lang="ar-IQ" sz="3600" b="1" baseline="-25000" dirty="0"/>
          </a:p>
        </p:txBody>
      </p:sp>
    </p:spTree>
    <p:extLst>
      <p:ext uri="{BB962C8B-B14F-4D97-AF65-F5344CB8AC3E}">
        <p14:creationId xmlns:p14="http://schemas.microsoft.com/office/powerpoint/2010/main" val="81409364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200" b="1" dirty="0">
                <a:effectLst>
                  <a:outerShdw blurRad="38100" dist="38100" dir="2700000" algn="tl">
                    <a:srgbClr val="000000">
                      <a:alpha val="43137"/>
                    </a:srgbClr>
                  </a:outerShdw>
                </a:effectLst>
              </a:rPr>
              <a:t>اولا </a:t>
            </a:r>
            <a:r>
              <a:rPr lang="ar-IQ" sz="3200" b="1" dirty="0">
                <a:effectLst>
                  <a:outerShdw blurRad="38100" dist="38100" dir="2700000" algn="tl">
                    <a:srgbClr val="000000">
                      <a:alpha val="43137"/>
                    </a:srgbClr>
                  </a:outerShdw>
                </a:effectLst>
                <a:highlight>
                  <a:srgbClr val="FFFF00"/>
                </a:highlight>
              </a:rPr>
              <a:t>: نظرية الاساس المقدس للسلطة :اي إلنظريات الدينية أو الثيوقراطية </a:t>
            </a:r>
            <a:endParaRPr lang="ar-SA" sz="3200" b="1" dirty="0">
              <a:effectLst>
                <a:outerShdw blurRad="38100" dist="38100" dir="2700000" algn="tl">
                  <a:srgbClr val="000000">
                    <a:alpha val="43137"/>
                  </a:srgbClr>
                </a:outerShdw>
              </a:effectLst>
              <a:highlight>
                <a:srgbClr val="FFFF00"/>
              </a:highlight>
            </a:endParaRPr>
          </a:p>
          <a:p>
            <a:pPr algn="just" rtl="1">
              <a:buNone/>
            </a:pPr>
            <a:r>
              <a:rPr lang="ar-IQ" sz="3200" b="1" dirty="0">
                <a:effectLst>
                  <a:outerShdw blurRad="38100" dist="38100" dir="2700000" algn="tl">
                    <a:srgbClr val="000000">
                      <a:alpha val="43137"/>
                    </a:srgbClr>
                  </a:outerShdw>
                </a:effectLst>
              </a:rPr>
              <a:t> وهذه النظريات اشكالا عديدة</a:t>
            </a:r>
            <a:r>
              <a:rPr lang="ar-SA" sz="3200" b="1" dirty="0">
                <a:effectLst>
                  <a:outerShdw blurRad="38100" dist="38100" dir="2700000" algn="tl">
                    <a:srgbClr val="000000">
                      <a:alpha val="43137"/>
                    </a:srgbClr>
                  </a:outerShdw>
                </a:effectLst>
              </a:rPr>
              <a:t>:</a:t>
            </a:r>
          </a:p>
          <a:p>
            <a:pPr algn="just" rtl="1">
              <a:buNone/>
            </a:pPr>
            <a:r>
              <a:rPr lang="ar-IQ" sz="3200" b="1" dirty="0">
                <a:effectLst>
                  <a:outerShdw blurRad="38100" dist="38100" dir="2700000" algn="tl">
                    <a:srgbClr val="000000">
                      <a:alpha val="43137"/>
                    </a:srgbClr>
                  </a:outerShdw>
                </a:effectLst>
              </a:rPr>
              <a:t>أ. نظرية الطبيعة الالهية للحاکم  حيث تقوم هذه النظرية على اساس ان الحاكم</a:t>
            </a:r>
            <a:r>
              <a:rPr lang="ar-SA" sz="3200" b="1" dirty="0">
                <a:effectLst>
                  <a:outerShdw blurRad="38100" dist="38100" dir="2700000" algn="tl">
                    <a:srgbClr val="000000">
                      <a:alpha val="43137"/>
                    </a:srgbClr>
                  </a:outerShdw>
                </a:effectLst>
              </a:rPr>
              <a:t> </a:t>
            </a:r>
            <a:r>
              <a:rPr lang="ar-IQ" sz="3200" b="1" dirty="0">
                <a:effectLst>
                  <a:outerShdw blurRad="38100" dist="38100" dir="2700000" algn="tl">
                    <a:srgbClr val="000000">
                      <a:alpha val="43137"/>
                    </a:srgbClr>
                  </a:outerShdw>
                </a:effectLst>
              </a:rPr>
              <a:t>ذو طبيعة ال</a:t>
            </a:r>
            <a:r>
              <a:rPr lang="ar-SA" sz="3200" b="1" dirty="0">
                <a:effectLst>
                  <a:outerShdw blurRad="38100" dist="38100" dir="2700000" algn="tl">
                    <a:srgbClr val="000000">
                      <a:alpha val="43137"/>
                    </a:srgbClr>
                  </a:outerShdw>
                </a:effectLst>
              </a:rPr>
              <a:t>ه</a:t>
            </a:r>
            <a:r>
              <a:rPr lang="ar-IQ" sz="3200" b="1" dirty="0">
                <a:effectLst>
                  <a:outerShdw blurRad="38100" dist="38100" dir="2700000" algn="tl">
                    <a:srgbClr val="000000">
                      <a:alpha val="43137"/>
                    </a:srgbClr>
                  </a:outerShdw>
                </a:effectLst>
              </a:rPr>
              <a:t>ية ، ونتيجة لهذا فان الحاكم يت</a:t>
            </a:r>
            <a:r>
              <a:rPr lang="ar-SA" sz="3200" b="1" dirty="0">
                <a:effectLst>
                  <a:outerShdw blurRad="38100" dist="38100" dir="2700000" algn="tl">
                    <a:srgbClr val="000000">
                      <a:alpha val="43137"/>
                    </a:srgbClr>
                  </a:outerShdw>
                </a:effectLst>
              </a:rPr>
              <a:t>مت</a:t>
            </a:r>
            <a:r>
              <a:rPr lang="ar-IQ" sz="3200" b="1" dirty="0">
                <a:effectLst>
                  <a:outerShdw blurRad="38100" dist="38100" dir="2700000" algn="tl">
                    <a:srgbClr val="000000">
                      <a:alpha val="43137"/>
                    </a:srgbClr>
                  </a:outerShdw>
                </a:effectLst>
              </a:rPr>
              <a:t>ع بسلطة مطلقة تنصب على اقليم الدولة ومن عليه </a:t>
            </a:r>
            <a:r>
              <a:rPr lang="ar-IQ" sz="3200" b="1" u="sng" dirty="0">
                <a:effectLst>
                  <a:outerShdw blurRad="38100" dist="38100" dir="2700000" algn="tl">
                    <a:srgbClr val="000000">
                      <a:alpha val="43137"/>
                    </a:srgbClr>
                  </a:outerShdw>
                </a:effectLst>
              </a:rPr>
              <a:t>، ذلك لأن الدولة وحاكم الدولة مقدسان </a:t>
            </a:r>
            <a:r>
              <a:rPr lang="ar-IQ" sz="3200" b="1" dirty="0">
                <a:effectLst>
                  <a:outerShdw blurRad="38100" dist="38100" dir="2700000" algn="tl">
                    <a:srgbClr val="000000">
                      <a:alpha val="43137"/>
                    </a:srgbClr>
                  </a:outerShdw>
                </a:effectLst>
              </a:rPr>
              <a:t>، ولا يجوز المساس بها. </a:t>
            </a:r>
          </a:p>
        </p:txBody>
      </p:sp>
    </p:spTree>
    <p:extLst>
      <p:ext uri="{BB962C8B-B14F-4D97-AF65-F5344CB8AC3E}">
        <p14:creationId xmlns:p14="http://schemas.microsoft.com/office/powerpoint/2010/main" val="18654928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وبالتالي فلا يجوز محاسبة الحاكم الاله او مساءلته عن اعماله واقواله</a:t>
            </a:r>
            <a:r>
              <a:rPr lang="ar-SA" sz="3600" b="1" dirty="0">
                <a:effectLst>
                  <a:outerShdw blurRad="38100" dist="38100" dir="2700000" algn="tl">
                    <a:srgbClr val="000000">
                      <a:alpha val="43137"/>
                    </a:srgbClr>
                  </a:outerShdw>
                </a:effectLst>
              </a:rPr>
              <a:t>.</a:t>
            </a:r>
          </a:p>
          <a:p>
            <a:pPr algn="just" rtl="1">
              <a:buNone/>
            </a:pP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وبذلك تؤدي هذه النظرية الى التس</a:t>
            </a:r>
            <a:r>
              <a:rPr lang="ar-IQ" sz="3600" b="1" u="sng" dirty="0">
                <a:effectLst>
                  <a:outerShdw blurRad="38100" dist="38100" dir="2700000" algn="tl">
                    <a:srgbClr val="000000">
                      <a:alpha val="43137"/>
                    </a:srgbClr>
                  </a:outerShdw>
                </a:effectLst>
              </a:rPr>
              <a:t>ليم للحاكم بالسلطان المطلق</a:t>
            </a:r>
            <a:r>
              <a:rPr lang="ar-SA" sz="3600" b="1" u="sng" dirty="0">
                <a:effectLst>
                  <a:outerShdw blurRad="38100" dist="38100" dir="2700000" algn="tl">
                    <a:srgbClr val="000000">
                      <a:alpha val="43137"/>
                    </a:srgbClr>
                  </a:outerShdw>
                </a:effectLst>
              </a:rPr>
              <a:t>،</a:t>
            </a:r>
            <a:r>
              <a:rPr lang="ar-IQ" sz="3600" b="1" u="sng" dirty="0">
                <a:effectLst>
                  <a:outerShdw blurRad="38100" dist="38100" dir="2700000" algn="tl">
                    <a:srgbClr val="000000">
                      <a:alpha val="43137"/>
                    </a:srgbClr>
                  </a:outerShdw>
                </a:effectLst>
              </a:rPr>
              <a:t> ولا تترتب عليه أية مسؤولية </a:t>
            </a:r>
            <a:r>
              <a:rPr lang="ar-IQ" sz="3600" b="1" dirty="0">
                <a:effectLst>
                  <a:outerShdw blurRad="38100" dist="38100" dir="2700000" algn="tl">
                    <a:srgbClr val="000000">
                      <a:alpha val="43137"/>
                    </a:srgbClr>
                  </a:outerShdw>
                </a:effectLst>
              </a:rPr>
              <a:t>أمام الشعوب </a:t>
            </a:r>
            <a:endParaRPr lang="ar-SA" sz="3600" b="1" dirty="0">
              <a:effectLst>
                <a:outerShdw blurRad="38100" dist="38100" dir="2700000" algn="tl">
                  <a:srgbClr val="000000">
                    <a:alpha val="43137"/>
                  </a:srgbClr>
                </a:outerShdw>
              </a:effectLst>
            </a:endParaRPr>
          </a:p>
          <a:p>
            <a:pPr algn="just" rtl="1">
              <a:buNone/>
            </a:pPr>
            <a:endParaRPr lang="ar-SA" sz="3600" b="1" dirty="0">
              <a:effectLst>
                <a:outerShdw blurRad="38100" dist="38100" dir="2700000" algn="tl">
                  <a:srgbClr val="000000">
                    <a:alpha val="43137"/>
                  </a:srgbClr>
                </a:outerShdw>
              </a:effectLst>
            </a:endParaRPr>
          </a:p>
          <a:p>
            <a:pPr algn="just" rtl="1">
              <a:buNone/>
            </a:pPr>
            <a:r>
              <a:rPr lang="ar-IQ" sz="3600" b="1" dirty="0">
                <a:effectLst>
                  <a:outerShdw blurRad="38100" dist="38100" dir="2700000" algn="tl">
                    <a:srgbClr val="000000">
                      <a:alpha val="43137"/>
                    </a:srgbClr>
                  </a:outerShdw>
                </a:effectLst>
              </a:rPr>
              <a:t>ومثل هذا في بلاد وادي الرافدين ايام السومريين .</a:t>
            </a:r>
          </a:p>
        </p:txBody>
      </p:sp>
    </p:spTree>
    <p:extLst>
      <p:ext uri="{BB962C8B-B14F-4D97-AF65-F5344CB8AC3E}">
        <p14:creationId xmlns:p14="http://schemas.microsoft.com/office/powerpoint/2010/main" val="9137377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5481-6F1C-8CDF-6F45-C3AFC7365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50787-1358-CE0D-F2D0-ACA95CD1AB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5BC4C-D2D1-1FDB-0C3D-4E72D33CA6B6}"/>
              </a:ext>
            </a:extLst>
          </p:cNvPr>
          <p:cNvPicPr>
            <a:picLocks noChangeAspect="1"/>
          </p:cNvPicPr>
          <p:nvPr/>
        </p:nvPicPr>
        <p:blipFill>
          <a:blip r:embed="rId2"/>
          <a:stretch>
            <a:fillRect/>
          </a:stretch>
        </p:blipFill>
        <p:spPr>
          <a:xfrm>
            <a:off x="0" y="0"/>
            <a:ext cx="9144000" cy="6741368"/>
          </a:xfrm>
          <a:prstGeom prst="rect">
            <a:avLst/>
          </a:prstGeom>
        </p:spPr>
      </p:pic>
    </p:spTree>
    <p:extLst>
      <p:ext uri="{BB962C8B-B14F-4D97-AF65-F5344CB8AC3E}">
        <p14:creationId xmlns:p14="http://schemas.microsoft.com/office/powerpoint/2010/main" val="203525591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ب . نظرية الحق الالهي المباشر او التفويض الإلهي</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 تطورت النظرة الدينية</a:t>
            </a: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في مرحلة لاحقة للمرحلة الأولى ، حيث لم يبق الحاكم</a:t>
            </a:r>
            <a:r>
              <a:rPr lang="ar-SA" sz="3600" b="1" dirty="0">
                <a:effectLst>
                  <a:outerShdw blurRad="38100" dist="38100" dir="2700000" algn="tl">
                    <a:srgbClr val="000000">
                      <a:alpha val="43137"/>
                    </a:srgbClr>
                  </a:outerShdw>
                </a:effectLst>
              </a:rPr>
              <a:t> إلهاً</a:t>
            </a:r>
            <a:r>
              <a:rPr lang="ar-IQ" sz="3600" b="1" dirty="0">
                <a:effectLst>
                  <a:outerShdw blurRad="38100" dist="38100" dir="2700000" algn="tl">
                    <a:srgbClr val="000000">
                      <a:alpha val="43137"/>
                    </a:srgbClr>
                  </a:outerShdw>
                </a:effectLst>
              </a:rPr>
              <a:t> او </a:t>
            </a:r>
            <a:r>
              <a:rPr lang="ar-IQ" sz="3600" b="1" dirty="0">
                <a:effectLst>
                  <a:outerShdw blurRad="38100" dist="38100" dir="2700000" algn="tl">
                    <a:srgbClr val="000000">
                      <a:alpha val="43137"/>
                    </a:srgbClr>
                  </a:outerShdw>
                </a:effectLst>
                <a:highlight>
                  <a:srgbClr val="FFFF00"/>
                </a:highlight>
              </a:rPr>
              <a:t>من طبيعة ال</a:t>
            </a:r>
            <a:r>
              <a:rPr lang="ar-SA" sz="3600" b="1" dirty="0">
                <a:effectLst>
                  <a:outerShdw blurRad="38100" dist="38100" dir="2700000" algn="tl">
                    <a:srgbClr val="000000">
                      <a:alpha val="43137"/>
                    </a:srgbClr>
                  </a:outerShdw>
                </a:effectLst>
                <a:highlight>
                  <a:srgbClr val="FFFF00"/>
                </a:highlight>
              </a:rPr>
              <a:t>ه</a:t>
            </a:r>
            <a:r>
              <a:rPr lang="ar-IQ" sz="3600" b="1" dirty="0">
                <a:effectLst>
                  <a:outerShdw blurRad="38100" dist="38100" dir="2700000" algn="tl">
                    <a:srgbClr val="000000">
                      <a:alpha val="43137"/>
                    </a:srgbClr>
                  </a:outerShdw>
                </a:effectLst>
                <a:highlight>
                  <a:srgbClr val="FFFF00"/>
                </a:highlight>
              </a:rPr>
              <a:t>ية، وانما يستمد سلطته من الله مباشرة، فالحاكم يختاره </a:t>
            </a:r>
            <a:r>
              <a:rPr lang="ar-IQ" sz="3600" b="1" dirty="0">
                <a:effectLst>
                  <a:outerShdw blurRad="38100" dist="38100" dir="2700000" algn="tl">
                    <a:srgbClr val="000000">
                      <a:alpha val="43137"/>
                    </a:srgbClr>
                  </a:outerShdw>
                </a:effectLst>
              </a:rPr>
              <a:t>الله ويودعه السلطة ، ومن ثم فهو بحكم بمقتضى الحق الالهي المباشر وقد صورت مسلة حمورابي هذه النظرية، حيث يظهر فيها حمورابي وهو يتسلم الشريعة من الله الشمس. </a:t>
            </a:r>
            <a:endParaRPr lang="ar-SA"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96689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861-BD2B-4068-4925-8EFDD9DF2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7889-AECD-9975-DB09-C648DAAB9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5678CF-C7C2-5310-F111-9472C1DFF22B}"/>
              </a:ext>
            </a:extLst>
          </p:cNvPr>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5518130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2AB5-8536-81B3-6DF6-4CDC949D5CEE}"/>
              </a:ext>
            </a:extLst>
          </p:cNvPr>
          <p:cNvSpPr>
            <a:spLocks noGrp="1"/>
          </p:cNvSpPr>
          <p:nvPr>
            <p:ph type="title"/>
          </p:nvPr>
        </p:nvSpPr>
        <p:spPr>
          <a:xfrm>
            <a:off x="-76200" y="76200"/>
            <a:ext cx="9144000" cy="990600"/>
          </a:xfrm>
        </p:spPr>
        <p:txBody>
          <a:bodyPr>
            <a:noAutofit/>
          </a:bodyPr>
          <a:lstStyle/>
          <a:p>
            <a:pPr algn="ctr"/>
            <a:r>
              <a:rPr lang="ar-SA"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rPr>
              <a:t>ج. نظرية الحق الالهي غير المباشر او العناية الإلهية</a:t>
            </a:r>
            <a:endParaRPr lang="en-US"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endParaRPr>
          </a:p>
        </p:txBody>
      </p:sp>
      <p:sp>
        <p:nvSpPr>
          <p:cNvPr id="3" name="Content Placeholder 2">
            <a:extLst>
              <a:ext uri="{FF2B5EF4-FFF2-40B4-BE49-F238E27FC236}">
                <a16:creationId xmlns:a16="http://schemas.microsoft.com/office/drawing/2014/main" id="{A44D6214-EE8B-F4CF-1AA4-0BE54E4C5D02}"/>
              </a:ext>
            </a:extLst>
          </p:cNvPr>
          <p:cNvSpPr>
            <a:spLocks noGrp="1"/>
          </p:cNvSpPr>
          <p:nvPr>
            <p:ph idx="1"/>
          </p:nvPr>
        </p:nvSpPr>
        <p:spPr>
          <a:xfrm>
            <a:off x="0" y="1219200"/>
            <a:ext cx="9252520" cy="5410200"/>
          </a:xfrm>
        </p:spPr>
        <p:txBody>
          <a:bodyPr>
            <a:normAutofit/>
          </a:bodyPr>
          <a:lstStyle/>
          <a:p>
            <a:pPr algn="r" rtl="1"/>
            <a:r>
              <a:rPr lang="ar-SA" sz="3600" b="1" dirty="0">
                <a:effectLst>
                  <a:outerShdw blurRad="38100" dist="38100" dir="2700000" algn="tl">
                    <a:srgbClr val="000000">
                      <a:alpha val="43137"/>
                    </a:srgbClr>
                  </a:outerShdw>
                </a:effectLst>
              </a:rPr>
              <a:t>أن الله لايختار الحاكم اختبارا مباشرا ، وانا </a:t>
            </a:r>
            <a:r>
              <a:rPr lang="ar-SA" sz="3600" b="1" dirty="0">
                <a:effectLst>
                  <a:outerShdw blurRad="38100" dist="38100" dir="2700000" algn="tl">
                    <a:srgbClr val="000000">
                      <a:alpha val="43137"/>
                    </a:srgbClr>
                  </a:outerShdw>
                </a:effectLst>
                <a:highlight>
                  <a:srgbClr val="FFFF00"/>
                </a:highlight>
              </a:rPr>
              <a:t>يرشد الشعب إلى </a:t>
            </a:r>
            <a:r>
              <a:rPr lang="ar-SA" sz="3600" b="1" dirty="0">
                <a:effectLst>
                  <a:outerShdw blurRad="38100" dist="38100" dir="2700000" algn="tl">
                    <a:srgbClr val="000000">
                      <a:alpha val="43137"/>
                    </a:srgbClr>
                  </a:outerShdw>
                </a:effectLst>
              </a:rPr>
              <a:t>الطريق الذي يؤدي إلى اختیار حاكم معين.</a:t>
            </a:r>
          </a:p>
          <a:p>
            <a:pPr algn="r" rtl="1"/>
            <a:r>
              <a:rPr lang="ar-SA" sz="3600" b="1" dirty="0">
                <a:effectLst>
                  <a:outerShdw blurRad="38100" dist="38100" dir="2700000" algn="tl">
                    <a:srgbClr val="000000">
                      <a:alpha val="43137"/>
                    </a:srgbClr>
                  </a:outerShdw>
                </a:effectLst>
              </a:rPr>
              <a:t>وبهذا يكون الحاكم قد تولى السلطة </a:t>
            </a:r>
            <a:r>
              <a:rPr lang="ar-SA" sz="3600" b="1" dirty="0">
                <a:effectLst>
                  <a:outerShdw blurRad="38100" dist="38100" dir="2700000" algn="tl">
                    <a:srgbClr val="000000">
                      <a:alpha val="43137"/>
                    </a:srgbClr>
                  </a:outerShdw>
                </a:effectLst>
                <a:highlight>
                  <a:srgbClr val="FFFF00"/>
                </a:highlight>
              </a:rPr>
              <a:t>عن طريق الشعب بتوجيه من الارادة الالهية</a:t>
            </a:r>
            <a:r>
              <a:rPr lang="ar-SA" sz="3600" b="1" dirty="0">
                <a:effectLst>
                  <a:outerShdw blurRad="38100" dist="38100" dir="2700000" algn="tl">
                    <a:srgbClr val="000000">
                      <a:alpha val="43137"/>
                    </a:srgbClr>
                  </a:outerShdw>
                </a:effectLst>
              </a:rPr>
              <a:t> ، اي بمقتضى الحق الالهي غير المباشر.</a:t>
            </a:r>
          </a:p>
          <a:p>
            <a:pPr algn="r" rtl="1"/>
            <a:endParaRPr lang="ar-SA" sz="3600" b="1" dirty="0">
              <a:effectLst>
                <a:outerShdw blurRad="38100" dist="38100" dir="2700000" algn="tl">
                  <a:srgbClr val="000000">
                    <a:alpha val="43137"/>
                  </a:srgbClr>
                </a:outerShdw>
              </a:effectLst>
            </a:endParaRPr>
          </a:p>
          <a:p>
            <a:pPr algn="r" rtl="1"/>
            <a:r>
              <a:rPr lang="ar-SA" sz="3600" b="1" dirty="0">
                <a:effectLst>
                  <a:outerShdw blurRad="38100" dist="38100" dir="2700000" algn="tl">
                    <a:srgbClr val="000000">
                      <a:alpha val="43137"/>
                    </a:srgbClr>
                  </a:outerShdw>
                </a:effectLst>
              </a:rPr>
              <a:t>ولكن الحاكم الذي يمارس السلطة الالهية </a:t>
            </a:r>
            <a:r>
              <a:rPr lang="ar-SA" sz="3600" b="1" dirty="0">
                <a:effectLst>
                  <a:outerShdw blurRad="38100" dist="38100" dir="2700000" algn="tl">
                    <a:srgbClr val="000000">
                      <a:alpha val="43137"/>
                    </a:srgbClr>
                  </a:outerShdw>
                </a:effectLst>
                <a:highlight>
                  <a:srgbClr val="FFFF00"/>
                </a:highlight>
              </a:rPr>
              <a:t>يستمد سلطته من الله ،</a:t>
            </a:r>
            <a:r>
              <a:rPr lang="ar-SA" sz="3600" b="1" dirty="0">
                <a:effectLst>
                  <a:outerShdw blurRad="38100" dist="38100" dir="2700000" algn="tl">
                    <a:srgbClr val="000000">
                      <a:alpha val="43137"/>
                    </a:srgbClr>
                  </a:outerShdw>
                </a:effectLst>
              </a:rPr>
              <a:t> فهو لا يكون مسؤولا امام احد غير الله .</a:t>
            </a:r>
          </a:p>
          <a:p>
            <a:pPr algn="r" rtl="1"/>
            <a:r>
              <a:rPr lang="ar-SA" sz="3600" b="1" dirty="0">
                <a:effectLst>
                  <a:outerShdw blurRad="38100" dist="38100" dir="2700000" algn="tl">
                    <a:srgbClr val="000000">
                      <a:alpha val="43137"/>
                    </a:srgbClr>
                  </a:outerShdw>
                </a:effectLst>
              </a:rPr>
              <a:t>وبقيت السلطة في تلك الفترة الزمنية ذات قداسة دينية ، </a:t>
            </a:r>
            <a:r>
              <a:rPr lang="ar-SA" sz="3600" b="1" dirty="0">
                <a:effectLst>
                  <a:outerShdw blurRad="38100" dist="38100" dir="2700000" algn="tl">
                    <a:srgbClr val="000000">
                      <a:alpha val="43137"/>
                    </a:srgbClr>
                  </a:outerShdw>
                </a:effectLst>
                <a:highlight>
                  <a:srgbClr val="FFFF00"/>
                </a:highlight>
              </a:rPr>
              <a:t>حيث كان الخروج عليها يعني الكفر بالله </a:t>
            </a:r>
          </a:p>
          <a:p>
            <a:pPr algn="r" rtl="1"/>
            <a:endParaRPr lang="en-US" sz="900" dirty="0"/>
          </a:p>
        </p:txBody>
      </p:sp>
    </p:spTree>
    <p:extLst>
      <p:ext uri="{BB962C8B-B14F-4D97-AF65-F5344CB8AC3E}">
        <p14:creationId xmlns:p14="http://schemas.microsoft.com/office/powerpoint/2010/main" val="16582475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C3851-B370-BE00-9520-65F2DE4F2BE6}"/>
              </a:ext>
            </a:extLst>
          </p:cNvPr>
          <p:cNvPicPr>
            <a:picLocks noChangeAspect="1"/>
          </p:cNvPicPr>
          <p:nvPr/>
        </p:nvPicPr>
        <p:blipFill>
          <a:blip r:embed="rId2"/>
          <a:stretch>
            <a:fillRect/>
          </a:stretch>
        </p:blipFill>
        <p:spPr>
          <a:xfrm>
            <a:off x="0" y="3581400"/>
            <a:ext cx="9144000" cy="3993098"/>
          </a:xfrm>
          <a:prstGeom prst="rect">
            <a:avLst/>
          </a:prstGeom>
        </p:spPr>
      </p:pic>
      <p:sp>
        <p:nvSpPr>
          <p:cNvPr id="2" name="Content Placeholder 2">
            <a:extLst>
              <a:ext uri="{FF2B5EF4-FFF2-40B4-BE49-F238E27FC236}">
                <a16:creationId xmlns:a16="http://schemas.microsoft.com/office/drawing/2014/main" id="{B4111E28-A9B2-B125-7316-A27FE610EEF9}"/>
              </a:ext>
            </a:extLst>
          </p:cNvPr>
          <p:cNvSpPr txBox="1">
            <a:spLocks/>
          </p:cNvSpPr>
          <p:nvPr/>
        </p:nvSpPr>
        <p:spPr>
          <a:xfrm>
            <a:off x="0" y="1175657"/>
            <a:ext cx="9263743" cy="2405743"/>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spcBef>
                <a:spcPts val="0"/>
              </a:spcBef>
              <a:spcAft>
                <a:spcPts val="500"/>
              </a:spcAft>
            </a:pPr>
            <a:r>
              <a:rPr lang="ar-SA" sz="3600" b="1" dirty="0">
                <a:effectLst>
                  <a:outerShdw blurRad="38100" dist="38100" dir="2700000" algn="tl">
                    <a:srgbClr val="000000">
                      <a:alpha val="43137"/>
                    </a:srgbClr>
                  </a:outerShdw>
                </a:effectLst>
              </a:rPr>
              <a:t>فرنسا في القرن السابع عشر في عهد لويس الرابع عشر ، الذي كثيرا ما كان يستند اليها، ويدعي انه يستمد سلطته من الله ، وانه غير مسئول امام احد غير الله ، وبقيت هذه النظرية سندا للكثير من الملوك في سلطتهم المطلقة .</a:t>
            </a:r>
          </a:p>
          <a:p>
            <a:br>
              <a:rPr lang="ar-SA" sz="800" dirty="0"/>
            </a:br>
            <a:endParaRPr lang="en-US" sz="900" dirty="0"/>
          </a:p>
        </p:txBody>
      </p:sp>
    </p:spTree>
    <p:extLst>
      <p:ext uri="{BB962C8B-B14F-4D97-AF65-F5344CB8AC3E}">
        <p14:creationId xmlns:p14="http://schemas.microsoft.com/office/powerpoint/2010/main" val="73196946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السيادة – </a:t>
            </a:r>
            <a:r>
              <a:rPr lang="ar-IQ" dirty="0">
                <a:cs typeface="Ali_K_Samik" pitchFamily="2" charset="-78"/>
              </a:rPr>
              <a:t>سةروةرى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a:t>
            </a:r>
            <a:r>
              <a:rPr lang="ar-IQ" sz="3600" cap="all" dirty="0">
                <a:effectLst>
                  <a:reflection blurRad="12700" stA="48000" endA="300" endPos="55000" dir="5400000" sy="-90000" algn="bl" rotWithShape="0"/>
                </a:effectLst>
              </a:rPr>
              <a:t>المقصود من السيادة هي أن سلطة الدولة سلطة عليا لا يسمو عليها شىء ولا تخضع لأيّة جهة وإنّما تسمو فوق الجميع وتفرض نفسها على الجميع . </a:t>
            </a:r>
          </a:p>
          <a:p>
            <a:pPr algn="just" rtl="1">
              <a:buClrTx/>
              <a:buNone/>
            </a:pPr>
            <a:r>
              <a:rPr lang="ar-IQ" sz="3600" cap="all" dirty="0">
                <a:effectLst>
                  <a:reflection blurRad="12700" stA="48000" endA="300" endPos="55000" dir="5400000" sy="-90000" algn="bl" rotWithShape="0"/>
                </a:effectLst>
              </a:rPr>
              <a:t> </a:t>
            </a:r>
            <a:r>
              <a:rPr lang="ar-IQ" sz="3600" cap="all" dirty="0">
                <a:effectLst>
                  <a:reflection blurRad="12700" stA="48000" endA="300" endPos="55000" dir="5400000" sy="-90000" algn="bl" rotWithShape="0"/>
                </a:effectLst>
                <a:cs typeface="Ali_K_Samik" pitchFamily="2" charset="-78"/>
              </a:rPr>
              <a:t>مةبةست لة سةروةرى ئةوةية كة دةسةلاَتي دةولَةت دةسةلاَتيَكي بلَند و شكؤمةندة و لة سةروييةوة دةسةلاَت نيية و و ملكةض نيية بؤ هيض لايةك و لة سةووي هةموانة و خؤي دةسةثيَنيَت بةسةر هةموان .</a:t>
            </a:r>
            <a:endParaRPr lang="ar-IQ" dirty="0">
              <a:cs typeface="Ali_K_Samik" pitchFamily="2" charset="-78"/>
            </a:endParaRPr>
          </a:p>
        </p:txBody>
      </p:sp>
    </p:spTree>
    <p:extLst>
      <p:ext uri="{BB962C8B-B14F-4D97-AF65-F5344CB8AC3E}">
        <p14:creationId xmlns:p14="http://schemas.microsoft.com/office/powerpoint/2010/main" val="416104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الحق الإلهي المباشر : </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تيؤرى خواوةندى راستةوخؤ </a:t>
            </a:r>
            <a:r>
              <a:rPr lang="ar-IQ" sz="40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ملخص النظرية :</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أن الدولة من خلق الله.</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دةولَةت لة دروستكراوةكاني خواوةندي طةورةية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خواوةند خؤي فةرمانرةوا هةلَدةبذيَريَت بؤ بةريَوةبردني </a:t>
            </a:r>
            <a:r>
              <a:rPr lang="ar-IQ" sz="4000" dirty="0" err="1">
                <a:ln w="0"/>
                <a:solidFill>
                  <a:schemeClr val="tx1"/>
                </a:solidFill>
                <a:effectLst>
                  <a:outerShdw blurRad="38100" dist="19050" dir="2700000" algn="tl" rotWithShape="0">
                    <a:schemeClr val="dk1">
                      <a:alpha val="40000"/>
                    </a:schemeClr>
                  </a:outerShdw>
                </a:effectLst>
                <a:cs typeface="Ali_K_Sahifa" pitchFamily="2" charset="-78"/>
              </a:rPr>
              <a:t>دةولَةت</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خصائص السيادة – </a:t>
            </a:r>
            <a:r>
              <a:rPr lang="ar-IQ" dirty="0">
                <a:cs typeface="Ali_K_Samik" pitchFamily="2" charset="-78"/>
              </a:rPr>
              <a:t>تايبةتمةندييةكاني سةروةرى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9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just" rtl="1">
              <a:buClrTx/>
              <a:buFont typeface="Wingdings" pitchFamily="2" charset="2"/>
              <a:buChar char="v"/>
            </a:pPr>
            <a:r>
              <a:rPr lang="ar-IQ" sz="2800" dirty="0"/>
              <a:t> ا</a:t>
            </a:r>
            <a:r>
              <a:rPr lang="ar-IQ" sz="2800" b="1" u="sng" dirty="0"/>
              <a:t>لأصالة </a:t>
            </a:r>
            <a:r>
              <a:rPr lang="ar-IQ" sz="2800" dirty="0"/>
              <a:t>: لا تستمد أصلها و وجودها من سلطة أخرى.</a:t>
            </a:r>
          </a:p>
          <a:p>
            <a:pPr algn="just" rtl="1">
              <a:buClrTx/>
              <a:buNone/>
            </a:pPr>
            <a:r>
              <a:rPr lang="ar-IQ" sz="2800" dirty="0"/>
              <a:t>  </a:t>
            </a:r>
            <a:r>
              <a:rPr lang="ar-IQ" sz="2800" b="1" u="sng" dirty="0">
                <a:cs typeface="Ali_K_Samik" pitchFamily="2" charset="-78"/>
              </a:rPr>
              <a:t>ريشةيي</a:t>
            </a:r>
            <a:r>
              <a:rPr lang="ar-IQ" sz="2800" dirty="0">
                <a:cs typeface="Ali_K_Samik" pitchFamily="2" charset="-78"/>
              </a:rPr>
              <a:t> : واتة ئةو دةسةلاَتة لة دةسةلاَتيَكي ترةوة وةرنةطرتووة .</a:t>
            </a:r>
          </a:p>
          <a:p>
            <a:pPr algn="just" rtl="1">
              <a:buClrTx/>
              <a:buFont typeface="Wingdings" pitchFamily="2" charset="2"/>
              <a:buChar char="v"/>
            </a:pPr>
            <a:r>
              <a:rPr lang="ar-IQ" sz="2800" b="1" u="sng" dirty="0"/>
              <a:t> شاملة </a:t>
            </a:r>
            <a:r>
              <a:rPr lang="ar-IQ" sz="2800" dirty="0"/>
              <a:t>: تطبق على جميع الأشخاص داخل إقليم</a:t>
            </a:r>
            <a:r>
              <a:rPr lang="ku-Arab-IQ" sz="2800" dirty="0"/>
              <a:t> </a:t>
            </a:r>
            <a:r>
              <a:rPr lang="ar-IQ" sz="2800" dirty="0"/>
              <a:t>الدولة مع مراعاة المعاهدات الدولية .</a:t>
            </a:r>
          </a:p>
          <a:p>
            <a:pPr algn="just" rtl="1">
              <a:buClrTx/>
              <a:buNone/>
            </a:pPr>
            <a:r>
              <a:rPr lang="ar-IQ" sz="2800" dirty="0"/>
              <a:t> </a:t>
            </a:r>
            <a:r>
              <a:rPr lang="ar-IQ" sz="2800" b="1" u="sng" dirty="0">
                <a:cs typeface="Ali_K_Samik" pitchFamily="2" charset="-78"/>
              </a:rPr>
              <a:t>طشتطيرة</a:t>
            </a:r>
            <a:r>
              <a:rPr lang="ar-IQ" sz="2800" dirty="0">
                <a:cs typeface="Ali_K_Samik" pitchFamily="2" charset="-78"/>
              </a:rPr>
              <a:t> : جيَبةجيَدةكريَت لةسةر هةموو كةساني ناو هةريمي دةولَةت </a:t>
            </a:r>
            <a:r>
              <a:rPr lang="ar-IQ" sz="2800" dirty="0" err="1">
                <a:cs typeface="Ali_K_Samik" pitchFamily="2" charset="-78"/>
              </a:rPr>
              <a:t>لةطةلَ</a:t>
            </a:r>
            <a:r>
              <a:rPr lang="ar-IQ" sz="2800" dirty="0">
                <a:cs typeface="Ali_K_Samik" pitchFamily="2" charset="-78"/>
              </a:rPr>
              <a:t> </a:t>
            </a:r>
            <a:r>
              <a:rPr lang="ar-IQ" sz="2800" dirty="0" err="1">
                <a:cs typeface="Ali_K_Samik" pitchFamily="2" charset="-78"/>
              </a:rPr>
              <a:t>رةضاوكردني</a:t>
            </a:r>
            <a:r>
              <a:rPr lang="ar-IQ" sz="2800" dirty="0">
                <a:cs typeface="Ali_K_Samik" pitchFamily="2" charset="-78"/>
              </a:rPr>
              <a:t> ثةيواننامة نيَودةولَةتييةكان .</a:t>
            </a:r>
          </a:p>
          <a:p>
            <a:pPr algn="just" rtl="1">
              <a:buClrTx/>
              <a:buFont typeface="Wingdings" pitchFamily="2" charset="2"/>
              <a:buChar char="v"/>
            </a:pPr>
            <a:r>
              <a:rPr lang="ar-IQ" sz="2800" dirty="0"/>
              <a:t> </a:t>
            </a:r>
            <a:r>
              <a:rPr lang="ar-IQ" sz="2800" b="1" u="sng" dirty="0"/>
              <a:t>دائمة</a:t>
            </a:r>
            <a:r>
              <a:rPr lang="ar-IQ" sz="2800" dirty="0"/>
              <a:t> : لا ترتبط بالحكام ولا تنتهي الّا بانتهاء الدولة .</a:t>
            </a:r>
          </a:p>
          <a:p>
            <a:pPr algn="just" rtl="1">
              <a:buClrTx/>
              <a:buNone/>
            </a:pPr>
            <a:r>
              <a:rPr lang="ar-IQ" sz="2800" dirty="0"/>
              <a:t>    </a:t>
            </a:r>
            <a:r>
              <a:rPr lang="ar-IQ" sz="2800" b="1" u="sng" dirty="0">
                <a:cs typeface="Ali_K_Samik" pitchFamily="2" charset="-78"/>
              </a:rPr>
              <a:t>بةردةوامي</a:t>
            </a:r>
            <a:r>
              <a:rPr lang="ar-IQ" sz="2800" dirty="0">
                <a:cs typeface="Ali_K_Samik" pitchFamily="2" charset="-78"/>
              </a:rPr>
              <a:t> : نةبةستراوةتةوة بة كةساني فةرمانرةوا و </a:t>
            </a:r>
            <a:r>
              <a:rPr lang="ar-IQ" sz="2800" dirty="0" err="1">
                <a:cs typeface="Ali_K_Samik" pitchFamily="2" charset="-78"/>
              </a:rPr>
              <a:t>كؤتايي</a:t>
            </a:r>
            <a:r>
              <a:rPr lang="ar-IQ" sz="2800" dirty="0">
                <a:cs typeface="Ali_K_Samik" pitchFamily="2" charset="-78"/>
              </a:rPr>
              <a:t> </a:t>
            </a:r>
            <a:r>
              <a:rPr lang="ar-IQ" sz="2800" dirty="0" err="1">
                <a:cs typeface="Ali_K_Samik" pitchFamily="2" charset="-78"/>
              </a:rPr>
              <a:t>نايةت</a:t>
            </a:r>
            <a:r>
              <a:rPr lang="ar-IQ" sz="2800" dirty="0">
                <a:cs typeface="Ali_K_Samik" pitchFamily="2" charset="-78"/>
              </a:rPr>
              <a:t> تةنها بة كؤايي هاتني دةولَةت </a:t>
            </a:r>
            <a:r>
              <a:rPr lang="ar-IQ" sz="2800" dirty="0" err="1">
                <a:cs typeface="Ali_K_Samik" pitchFamily="2" charset="-78"/>
              </a:rPr>
              <a:t>نةبيَت</a:t>
            </a:r>
            <a:r>
              <a:rPr lang="ar-IQ" sz="2800" dirty="0">
                <a:cs typeface="Ali_K_Samik" pitchFamily="2" charset="-78"/>
              </a:rPr>
              <a:t> .</a:t>
            </a:r>
          </a:p>
        </p:txBody>
      </p:sp>
    </p:spTree>
    <p:extLst>
      <p:ext uri="{BB962C8B-B14F-4D97-AF65-F5344CB8AC3E}">
        <p14:creationId xmlns:p14="http://schemas.microsoft.com/office/powerpoint/2010/main" val="10779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b="1" u="sng" dirty="0"/>
              <a:t>واحدة</a:t>
            </a:r>
            <a:r>
              <a:rPr lang="ar-IQ" sz="2800" dirty="0"/>
              <a:t> : وحدة واحدة و لايمكن تجزئتها , وتعدد السلطات في الدولة لا تعني التجزئة وانما هي تقاسم الاختصاصات .</a:t>
            </a:r>
          </a:p>
          <a:p>
            <a:pPr algn="just" rtl="1">
              <a:buClrTx/>
              <a:buNone/>
            </a:pPr>
            <a:r>
              <a:rPr lang="ar-IQ" sz="2800" dirty="0"/>
              <a:t> </a:t>
            </a:r>
            <a:r>
              <a:rPr lang="ar-IQ" sz="2800" b="1" u="sng" dirty="0">
                <a:cs typeface="Ali_K_Samik" pitchFamily="2" charset="-78"/>
              </a:rPr>
              <a:t>يةكتايي</a:t>
            </a:r>
            <a:r>
              <a:rPr lang="ar-IQ" sz="2800" dirty="0">
                <a:cs typeface="Ali_K_Samik" pitchFamily="2" charset="-78"/>
              </a:rPr>
              <a:t> : واتة يةكبوون و يةكتايي و دابةش نةكريَت , بةلاَم فرةيي دةسةلاَت ماناي ئةوة نيية كة دابةش بووة بةلَكو ئةوة دابةش بووني تايبةتمةندييةكانة .</a:t>
            </a:r>
          </a:p>
          <a:p>
            <a:pPr algn="just" rtl="1">
              <a:buClrTx/>
              <a:buFont typeface="Wingdings" pitchFamily="2" charset="2"/>
              <a:buChar char="v"/>
            </a:pPr>
            <a:r>
              <a:rPr lang="ar-IQ" sz="2800" b="1" u="sng" dirty="0"/>
              <a:t> لايمكن التنازل عنها </a:t>
            </a:r>
            <a:r>
              <a:rPr lang="ar-IQ" sz="2800" dirty="0"/>
              <a:t>: لانها ملازمة لسلطة الدولة , والتنازل عنها يؤدي إلى فناء الدولة . </a:t>
            </a:r>
          </a:p>
          <a:p>
            <a:pPr algn="just" rtl="1">
              <a:buClrTx/>
              <a:buNone/>
            </a:pPr>
            <a:r>
              <a:rPr lang="ar-IQ" sz="2800" dirty="0">
                <a:cs typeface="Ali_K_Samik" pitchFamily="2" charset="-78"/>
              </a:rPr>
              <a:t>ناكريَت سازشي لةسةر بكريَت : لةبةر ئةوةى بةستراوة بة دةولَةت , و سازش كردن لةسةرى دةبيَتة هؤي لةناوضووني دةولَةت . </a:t>
            </a:r>
          </a:p>
          <a:p>
            <a:pPr algn="just" rtl="1"/>
            <a:endParaRPr lang="ar-IQ" sz="2800" dirty="0"/>
          </a:p>
        </p:txBody>
      </p:sp>
    </p:spTree>
    <p:extLst>
      <p:ext uri="{BB962C8B-B14F-4D97-AF65-F5344CB8AC3E}">
        <p14:creationId xmlns:p14="http://schemas.microsoft.com/office/powerpoint/2010/main" val="4171236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44541-47CB-76A2-14AF-FF850FD2A4DD}"/>
              </a:ext>
            </a:extLst>
          </p:cNvPr>
          <p:cNvSpPr>
            <a:spLocks noGrp="1"/>
          </p:cNvSpPr>
          <p:nvPr>
            <p:ph type="ctrTitle"/>
          </p:nvPr>
        </p:nvSpPr>
        <p:spPr>
          <a:xfrm>
            <a:off x="228600" y="228600"/>
            <a:ext cx="8839200" cy="6172200"/>
          </a:xfrm>
        </p:spPr>
        <p:txBody>
          <a:bodyPr>
            <a:normAutofit/>
          </a:bodyPr>
          <a:lstStyle/>
          <a:p>
            <a:pPr algn="r" rtl="1"/>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t>ثانيا : نظريات المصدر الشعبي للسلطة :</a:t>
            </a:r>
            <a:b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b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أن السلطة تجد مصدرها في الشعب الذي يمنحها للحكام ، حيث ان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الشعب يضع حدودا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وحواجز تحول دون تحول سلطة الدولة إلى سلطة مطلقة .</a:t>
            </a: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اهم ضابط يمكن أن يوقف طغيان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هو المنظمات الاجتماعية والمؤسسات السياسية</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ويجب أن يسود الاقتناع لدى الحكام والمحكومين بان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ليست امتيازا للحكام</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بل هو العمل في سبيل مصلحة الجماعة وان الخروج عن هذا الهدف يعني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عودة السلطة إلى الشعب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الذي له الحق -أن يستبدلهم بغيره</a:t>
            </a:r>
            <a:endParaRPr lang="en-US" dirty="0"/>
          </a:p>
        </p:txBody>
      </p:sp>
    </p:spTree>
    <p:extLst>
      <p:ext uri="{BB962C8B-B14F-4D97-AF65-F5344CB8AC3E}">
        <p14:creationId xmlns:p14="http://schemas.microsoft.com/office/powerpoint/2010/main" val="17838034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50F7-44CB-E905-AC83-2BC56F5F7E69}"/>
              </a:ext>
            </a:extLst>
          </p:cNvPr>
          <p:cNvSpPr>
            <a:spLocks noGrp="1"/>
          </p:cNvSpPr>
          <p:nvPr>
            <p:ph type="title"/>
          </p:nvPr>
        </p:nvSpPr>
        <p:spPr>
          <a:xfrm>
            <a:off x="304800" y="533400"/>
            <a:ext cx="8686800" cy="1066800"/>
          </a:xfrm>
        </p:spPr>
        <p:txBody>
          <a:bodyPr>
            <a:normAutofit fontScale="90000"/>
          </a:bodyPr>
          <a:lstStyle/>
          <a:p>
            <a:pPr marL="0" marR="0" lvl="0" indent="0" algn="ctr" defTabSz="685800" rtl="1" eaLnBrk="1" fontAlgn="auto" latinLnBrk="0" hangingPunct="1">
              <a:lnSpc>
                <a:spcPct val="110000"/>
              </a:lnSpc>
              <a:spcBef>
                <a:spcPct val="0"/>
              </a:spcBef>
              <a:spcAft>
                <a:spcPts val="0"/>
              </a:spcAft>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وطرحت عدة نظريات للمصدر الشعبي للسلطة</a:t>
            </a:r>
            <a:b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b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اولا نظرية سيادة الأمة:</a:t>
            </a:r>
            <a:endParaRPr lang="en-US" dirty="0"/>
          </a:p>
        </p:txBody>
      </p:sp>
      <p:sp>
        <p:nvSpPr>
          <p:cNvPr id="3" name="Content Placeholder 2">
            <a:extLst>
              <a:ext uri="{FF2B5EF4-FFF2-40B4-BE49-F238E27FC236}">
                <a16:creationId xmlns:a16="http://schemas.microsoft.com/office/drawing/2014/main" id="{FC3AE1A7-B5F1-29DD-5D70-021217B9B4FA}"/>
              </a:ext>
            </a:extLst>
          </p:cNvPr>
          <p:cNvSpPr>
            <a:spLocks noGrp="1"/>
          </p:cNvSpPr>
          <p:nvPr>
            <p:ph idx="1"/>
          </p:nvPr>
        </p:nvSpPr>
        <p:spPr/>
        <p:txBody>
          <a:bodyPr>
            <a:normAutofit lnSpcReduction="10000"/>
          </a:bodyPr>
          <a:lstStyle/>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ان السيادة بيد الأمة،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والأمة هي شخصية قانونية مستقلة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عن المواطنين، ولكن يمثل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الأمة. الشخص المعنوي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 فئة من المواطنين ذات صفات محددة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a:t>
            </a:r>
          </a:p>
          <a:p>
            <a:pPr marL="0" marR="0" lvl="0" indent="0" algn="just" defTabSz="685800" rtl="1" eaLnBrk="1" fontAlgn="auto" latinLnBrk="0" hangingPunct="1">
              <a:lnSpc>
                <a:spcPct val="110000"/>
              </a:lnSpc>
              <a:spcBef>
                <a:spcPct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endParaRPr>
          </a:p>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ويترتب على هذا بان</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 الاقتراع ليس شاملا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لكل بالغي سن الرشد السياسي ، بل مقيدا بالمواطنين الذين تتوافر فيهم شروط تتعلق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بالعلم والثروة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والذين يستطيعون القيام </a:t>
            </a:r>
            <a:r>
              <a:rPr kumimoji="0" lang="ar-SA"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بمسؤليات</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اجتماعية .</a:t>
            </a:r>
          </a:p>
          <a:p>
            <a:endParaRPr lang="en-US" dirty="0"/>
          </a:p>
        </p:txBody>
      </p:sp>
    </p:spTree>
    <p:extLst>
      <p:ext uri="{BB962C8B-B14F-4D97-AF65-F5344CB8AC3E}">
        <p14:creationId xmlns:p14="http://schemas.microsoft.com/office/powerpoint/2010/main" val="308255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idx="1"/>
          </p:nvPr>
        </p:nvSpPr>
        <p:spPr>
          <a:xfrm>
            <a:off x="107504" y="1219200"/>
            <a:ext cx="8928992" cy="5450160"/>
          </a:xfrm>
        </p:spPr>
        <p:txBody>
          <a:bodyPr>
            <a:normAutofit lnSpcReduction="10000"/>
          </a:bodyPr>
          <a:lstStyle/>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فالنيابة عن الأمة تتم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بواسطة ممثلين منتخبين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وبالتالي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ليس للشعب ولا للناخبين حق مراقبة ممثلي الأمة</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حيث تنقطع صلة الناخبين بالمنتخبين بعد الانتخاب مباشرة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ان ارادة الأمة، ومن ثم سلطة الامة تتصف بالمشروعية ، لانها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تمثل ارادة الشعب الناخب صاحب الكفاءة العلمية والثروة</a:t>
            </a:r>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فالامة الشخص المعنوي - بواسطة ممثليها المنتخبين ان تستخدم ارادتها</a:t>
            </a:r>
            <a:endParaRPr lang="ar-IQ"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وعليه فان هذه النظرية تتعلق باللبنة البرجوازية في مهدها الأول</a:t>
            </a:r>
          </a:p>
        </p:txBody>
      </p:sp>
    </p:spTree>
    <p:extLst>
      <p:ext uri="{BB962C8B-B14F-4D97-AF65-F5344CB8AC3E}">
        <p14:creationId xmlns:p14="http://schemas.microsoft.com/office/powerpoint/2010/main" val="123716270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fontScale="92500" lnSpcReduction="10000"/>
          </a:bodyPr>
          <a:lstStyle/>
          <a:p>
            <a:pPr algn="just" rtl="1"/>
            <a:r>
              <a:rPr lang="ar-SA" sz="36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ثانيا : نظرية السيادة الشعبية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تعتبر السلطة وفقا لهذه النظرية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ملكا لجميع أفراد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الشعب السياسي ،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سلطة الدولة حق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لكل الأفراد البالغين سن الرشد السياسي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ممارسة هذه السلطة.</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نظرية السيادة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الشعبية بالاقتراع العام لجميع المواطنين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دون تمييز ، حيث تعتبر كل فرد من أفراد الشعب السياسي يملك جزءا من سلطة الدولة.</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ويكون النواب هم وكلاء عن الشعب ، فيكون محاسبتهم وابدالهم عن طريق الشعب السياسي وذلك عن طريق الاستفتاء .</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ويجب احترام رأي ممثلى هيئة الناخبين</a:t>
            </a:r>
          </a:p>
        </p:txBody>
      </p:sp>
    </p:spTree>
    <p:extLst>
      <p:ext uri="{BB962C8B-B14F-4D97-AF65-F5344CB8AC3E}">
        <p14:creationId xmlns:p14="http://schemas.microsoft.com/office/powerpoint/2010/main" val="1470845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فالقانون</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يعبر عن إرادة الأغلبية ، وان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الاغلبية يسري على الاقلية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ويلزمها، حتى لايختل النظام في الدولة وينهار بنیانها اذا لم تذعن الأقلية الرأي الأغلبية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رضا الشعب السياسي بالسلطة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هو الذي يسبغ عليها منه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المشروعية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ويجعلها سلطة قانونية ..</a:t>
            </a:r>
          </a:p>
          <a:p>
            <a:pPr algn="r" rtl="1">
              <a:spcBef>
                <a:spcPts val="0"/>
              </a:spcBef>
              <a:spcAft>
                <a:spcPts val="500"/>
              </a:spcAft>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marL="0" indent="0" algn="r" rtl="1">
              <a:spcBef>
                <a:spcPts val="0"/>
              </a:spcBef>
              <a:spcAft>
                <a:spcPts val="500"/>
              </a:spcAft>
              <a:buNone/>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835387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ثالثا : النظرية الاشتراكية :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ويستند هذا المفهوم على الأسس التالية</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الأساس الأول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أن سلطة الدولة ليست في حقيقتها ظاهرة طبيعية ولاارادة الهية مقدسة ، لكنها خلقها الانسان واخضعها لارادته ، وانها على هذا الأساس تجد سندها في النظام الطبقي ، أي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أنها ظاهرة طبقية خلقتها وتخلقها الطبقة المتحكمة في المجتمع.</a:t>
            </a:r>
          </a:p>
        </p:txBody>
      </p:sp>
    </p:spTree>
    <p:extLst>
      <p:ext uri="{BB962C8B-B14F-4D97-AF65-F5344CB8AC3E}">
        <p14:creationId xmlns:p14="http://schemas.microsoft.com/office/powerpoint/2010/main" val="36157519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lnSpcReduction="10000"/>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الأساس الثاني: فان سلطة الدولة ليست للشعب ولا للامة كلها،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ولكنها للطبقة المتحكمة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وعلى ذلك ففي ظل النظام الاشتراكي تكون الطبقة الحاكمة هي الطبقة المالكة</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ولذلك نستطيع القول بأن السلطة وفقا للمفهوم الاشتراكي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سلطة طبقية تسيطر عليها الطبقة الاجتماعية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التي بيدها وسائل</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الإنتاج</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وان الطبقة الحاكمة </a:t>
            </a:r>
            <a:r>
              <a:rPr lang="ar-SA" sz="4000"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هي التي تضع النظام القانوني الذي يكفل لها الحفاظ على مصالحها الطبقية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5138527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2609</TotalTime>
  <Words>13582</Words>
  <Application>Microsoft Office PowerPoint</Application>
  <PresentationFormat>On-screen Show (4:3)</PresentationFormat>
  <Paragraphs>1040</Paragraphs>
  <Slides>240</Slides>
  <Notes>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240</vt:i4>
      </vt:variant>
    </vt:vector>
  </HeadingPairs>
  <TitlesOfParts>
    <vt:vector size="256" baseType="lpstr">
      <vt:lpstr>Ali- Arabesque</vt:lpstr>
      <vt:lpstr>Ali_K_Alwand</vt:lpstr>
      <vt:lpstr>Ali_K_Samik</vt:lpstr>
      <vt:lpstr>Arial</vt:lpstr>
      <vt:lpstr>Calibri</vt:lpstr>
      <vt:lpstr>Calibri Light</vt:lpstr>
      <vt:lpstr>Corbel</vt:lpstr>
      <vt:lpstr>Courier New</vt:lpstr>
      <vt:lpstr>Droid Arabic Naskh</vt:lpstr>
      <vt:lpstr>Franklin Gothic Book</vt:lpstr>
      <vt:lpstr>Garamond</vt:lpstr>
      <vt:lpstr>Roboto</vt:lpstr>
      <vt:lpstr>Tw Cen MT</vt:lpstr>
      <vt:lpstr>Wingdings</vt:lpstr>
      <vt:lpstr>Office Theme</vt:lpstr>
      <vt:lpstr>1_Office Theme</vt:lpstr>
      <vt:lpstr>PowerPoint Presentation</vt:lpstr>
      <vt:lpstr>نظرية الدولة – تيؤرى دةولَةت </vt:lpstr>
      <vt:lpstr>تعريف الدولة وعناصرها (أركانها)</vt:lpstr>
      <vt:lpstr>تعريف الدولة – ثيَناسةى دةولَةت </vt:lpstr>
      <vt:lpstr>تعريف الدولة – ثيَناسةى دةولَةت </vt:lpstr>
      <vt:lpstr>تعريف الدولة – ثيَناسةى دةولَةت </vt:lpstr>
      <vt:lpstr>تعريف الدولة – ثيَناسةى دةولَةت </vt:lpstr>
      <vt:lpstr>أصل الدولة والنظريات التي تفسر نشوئها بنةرةتي دةولَةت و تيَؤرة شيكارييةكاني سةرهةلَدانى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PowerPoint Presentation</vt:lpstr>
      <vt:lpstr>النظرية العقدية – تيؤري طريَبةست</vt:lpstr>
      <vt:lpstr>النظرية العقدية – تيؤري طريَبةست</vt:lpstr>
      <vt:lpstr>النظرية العقدية – تيؤرى طريَبةست</vt:lpstr>
      <vt:lpstr>النظرية العقدية – تيؤرى طريَبةست</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vt:lpstr>
      <vt:lpstr>النظرية العقدية – تيؤرى طريَبةست</vt:lpstr>
      <vt:lpstr>النظرية العقدية – تيؤرى طريَبةست</vt:lpstr>
      <vt:lpstr>نظرية القوة – تيؤرى هيَز </vt:lpstr>
      <vt:lpstr>نظرية القوة – تيؤرى هيَز </vt:lpstr>
      <vt:lpstr>نظرية القوة</vt:lpstr>
      <vt:lpstr>PowerPoint Presentation</vt:lpstr>
      <vt:lpstr>نظرية القوة – تيؤرى هيَز </vt:lpstr>
      <vt:lpstr>نظرية الأسرة</vt:lpstr>
      <vt:lpstr>نظرية الاسرة– تيؤرى خيَزان</vt:lpstr>
      <vt:lpstr>نظرية الاسرة– تيؤرى خيَزان</vt:lpstr>
      <vt:lpstr>نظرية التطور التاريخي   تيؤرى ثةرةسةندني ميَذويي </vt:lpstr>
      <vt:lpstr>تقدير نظريات نشأة الدولة  - هةلَسةنطاندن </vt:lpstr>
      <vt:lpstr>تقدير نظريات نشأة الدولة  - هةلَسةنطاندن </vt:lpstr>
      <vt:lpstr>PowerPoint Presentation</vt:lpstr>
      <vt:lpstr>أركان الدولة  - ثايةكاني دةولَةت </vt:lpstr>
      <vt:lpstr>الشعب – طةل </vt:lpstr>
      <vt:lpstr>الشعب – طةل </vt:lpstr>
      <vt:lpstr>الشعب - طةل</vt:lpstr>
      <vt:lpstr>الشعب - طةل</vt:lpstr>
      <vt:lpstr>الشعب</vt:lpstr>
      <vt:lpstr>PowerPoint Presentation</vt:lpstr>
      <vt:lpstr>الامة والدولة</vt:lpstr>
      <vt:lpstr>الإقليم - هةريَم</vt:lpstr>
      <vt:lpstr>الإقليم - هةريَم</vt:lpstr>
      <vt:lpstr>الإقليم - هةريَم</vt:lpstr>
      <vt:lpstr>PowerPoint Presentation</vt:lpstr>
      <vt:lpstr>PowerPoint Presentation</vt:lpstr>
      <vt:lpstr>الإقليم - هةريَم</vt:lpstr>
      <vt:lpstr>PowerPoint Presentation</vt:lpstr>
      <vt:lpstr>الإقليم - هةريَم</vt:lpstr>
      <vt:lpstr>PowerPoint Presentation</vt:lpstr>
      <vt:lpstr>PowerPoint Presentation</vt:lpstr>
      <vt:lpstr>الاقليم</vt:lpstr>
      <vt:lpstr>PowerPoint Presentation</vt:lpstr>
      <vt:lpstr>الاقليم</vt:lpstr>
      <vt:lpstr>الإقليم - هةريَم</vt:lpstr>
      <vt:lpstr>PowerPoint Presentation</vt:lpstr>
      <vt:lpstr>PowerPoint Presentation</vt:lpstr>
      <vt:lpstr>الاقليم</vt:lpstr>
      <vt:lpstr>PowerPoint Presentation</vt:lpstr>
      <vt:lpstr>PowerPoint Presentation</vt:lpstr>
      <vt:lpstr>السلطة السياسية – دةسةلاَتي سياسي   </vt:lpstr>
      <vt:lpstr>النظام السياسي</vt:lpstr>
      <vt:lpstr>PowerPoint Presentation</vt:lpstr>
      <vt:lpstr>النظام السياسي</vt:lpstr>
      <vt:lpstr>PowerPoint Presentation</vt:lpstr>
      <vt:lpstr>PowerPoint Presentation</vt:lpstr>
      <vt:lpstr>PowerPoint Presentation</vt:lpstr>
      <vt:lpstr>الإعتراف بالدولة – دانثيَدانان بة دةولَةت </vt:lpstr>
      <vt:lpstr>الإعتراف بالدولة – دانثيَدانان بة دةولَةت </vt:lpstr>
      <vt:lpstr>الإعتراف بالدولة – دانثيَدانان بة دةولَةت </vt:lpstr>
      <vt:lpstr>PowerPoint Presentation</vt:lpstr>
      <vt:lpstr>PowerPoint Presentation</vt:lpstr>
      <vt:lpstr>إن مسؤلية الدولة هي حماية الأمن و السلام العام في المجتمع والتي تتضمن إستتباب الأمن وتنسيق العلاقات.  وجود حكام يصدرون اوامر ونواهي باسم الدولة، ووجود افراد يطيعون هذه الاوامر والنواهي الصادرة من الحكام</vt:lpstr>
      <vt:lpstr>PowerPoint Presentation</vt:lpstr>
      <vt:lpstr>PowerPoint Presentation</vt:lpstr>
      <vt:lpstr>PowerPoint Presentation</vt:lpstr>
      <vt:lpstr>3- السلطة ظاهرة قانونية:</vt:lpstr>
      <vt:lpstr>المبحث الثاني اساس شرعية سلطة الدولة</vt:lpstr>
      <vt:lpstr>المبحث الثاني اساس شرعية سلطة الدولة</vt:lpstr>
      <vt:lpstr>PowerPoint Presentation</vt:lpstr>
      <vt:lpstr>ب . نظرية الحق الالهي المباشر او التفويض الإلهي</vt:lpstr>
      <vt:lpstr>PowerPoint Presentation</vt:lpstr>
      <vt:lpstr>ج. نظرية الحق الالهي غير المباشر او العناية الإلهية</vt:lpstr>
      <vt:lpstr>PowerPoint Presentation</vt:lpstr>
      <vt:lpstr>السيادة – سةروةرى </vt:lpstr>
      <vt:lpstr>خصائص السيادة – تايبةتمةندييةكاني سةروةرى </vt:lpstr>
      <vt:lpstr>خصائص السيادة – تايبةتمةندييةكاني سةروةرى </vt:lpstr>
      <vt:lpstr>خصائص السيادة – تايبةتمةندييةكاني سةروةرى </vt:lpstr>
      <vt:lpstr>ثانيا : نظريات المصدر الشعبي للسلطة :  أن السلطة تجد مصدرها في الشعب الذي يمنحها للحكام ، حيث ان الشعب يضع حدودا وحواجز تحول دون تحول سلطة الدولة إلى سلطة مطلقة .  اهم ضابط يمكن أن يوقف طغيان السلطة هو المنظمات الاجتماعية والمؤسسات السياسية، ويجب أن يسود الاقتناع لدى الحكام والمحكومين بان السلطة ليست امتيازا للحكام،   بل هو العمل في سبيل مصلحة الجماعة وان الخروج عن هذا الهدف يعني عودة السلطة إلى الشعب الذي له الحق -أن يستبدلهم بغيره</vt:lpstr>
      <vt:lpstr>وطرحت عدة نظريات للمصدر الشعبي للسلطة اولا نظرية سيادة الأمة: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شرعية سلطة الدولة</vt:lpstr>
      <vt:lpstr>PowerPoint Presentation</vt:lpstr>
      <vt:lpstr>PowerPoint Presentation</vt:lpstr>
      <vt:lpstr>PowerPoint Presentation</vt:lpstr>
      <vt:lpstr>ضمان شرعية سلطة الدولة</vt:lpstr>
      <vt:lpstr>PowerPoint Presentation</vt:lpstr>
      <vt:lpstr>PowerPoint Presentation</vt:lpstr>
      <vt:lpstr>ضاوديَريكردن يةكةم/ ثرسياركردن</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أعضاء السلطة التشريعية  1- البرلمان 2- رئيس الدولة</vt:lpstr>
      <vt:lpstr>أشكال الأنظمة النيابية: نظام المجلس الواحد ونظام المجلسين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مراحل تشريع القوانين - قؤناغةكاني ياسادانان</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PowerPoint Presentation</vt:lpstr>
      <vt:lpstr>PowerPoint Presentation</vt:lpstr>
      <vt:lpstr>PowerPoint Presentation</vt:lpstr>
      <vt:lpstr>أنواع الانظمة القضائية</vt:lpstr>
      <vt:lpstr>PowerPoint Presentation</vt:lpstr>
      <vt:lpstr>PowerPoint Presentation</vt:lpstr>
      <vt:lpstr>PowerPoint Presentation</vt:lpstr>
      <vt:lpstr>PowerPoint Presentation</vt:lpstr>
      <vt:lpstr>وسائل إسناد (تولي) السلطة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PowerPoint Presentation</vt:lpstr>
      <vt:lpstr>وسائل إسناد (تولّي) السلطة –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أنواع النظم  الانتخابية  - جؤرةكاني  سيستةمي هةلَبذاردن  </vt:lpstr>
      <vt:lpstr>أنواع النظم  الانتخابية  - جؤرةكاني  سيستةمي هةلَبذاردن </vt:lpstr>
      <vt:lpstr>PowerPoint Presentation</vt:lpstr>
      <vt:lpstr>أنواع النظم  الانتخابية  - جؤرةكاني  سيستةمي هةلَبذاردن </vt:lpstr>
      <vt:lpstr>أنواع النظم  الانتخابية  - جؤرةكاني  سيستةمي هةلَبذاردن </vt:lpstr>
      <vt:lpstr>الاقتراع المقيد – دةنطداني بة كؤت وبةند</vt:lpstr>
      <vt:lpstr>أنواع النظم  الانتخابية  - جؤرةكاني  سيستةمي هةلَبذاردن </vt:lpstr>
      <vt:lpstr>أنواع النظم  الانتخابية  - جؤرةكاني  سيستةمي هةلَبذاردن </vt:lpstr>
      <vt:lpstr>الاقتراع العام – دةنطداني طشتي</vt:lpstr>
      <vt:lpstr>أنواع النظم  الانتخابية  - جؤرةكاني  سيستةمي هةلَبذاردن </vt:lpstr>
      <vt:lpstr>الانتخاب المباشر – هةلَبذاردني راستةوخؤ</vt:lpstr>
      <vt:lpstr>أنواع النظم  الانتخابية  - جؤرةكاني  سيستةمي هةلَبذاردن </vt:lpstr>
      <vt:lpstr>هةلَبذاردني ناراستةوخؤ </vt:lpstr>
      <vt:lpstr>أنواع النظم  الانتخابية  - جؤرةكاني  سيستةمي هةلَبذاردن </vt:lpstr>
      <vt:lpstr>هةلَبذاردني تاك</vt:lpstr>
      <vt:lpstr>أنواع النظم  الانتخابية  - جؤرةكاني  سيستةمي هةلَبذاردن </vt:lpstr>
      <vt:lpstr>هةلَبذاردن بة ليست</vt:lpstr>
      <vt:lpstr>أنواع النظم  الانتخابية  - جؤرةكاني  سيستةمي هةلَبذاردن </vt:lpstr>
      <vt:lpstr>ليستي كراوة</vt:lpstr>
      <vt:lpstr>أنواع النظم  الانتخابية  - جؤرةكاني  سيستةمي هةلَبذاردن </vt:lpstr>
      <vt:lpstr>ليستي داخراو</vt:lpstr>
      <vt:lpstr>أنواع النظم  الانتخابية  - جؤرةكاني  سيستةمي هةلَبذاردن </vt:lpstr>
      <vt:lpstr> ليستي نيمضة كراوة </vt:lpstr>
      <vt:lpstr>أنواع النظم  الانتخابية  - جؤرةكاني  سيستةمي هةلَبذاردن </vt:lpstr>
      <vt:lpstr>الأغلبية العادية أو البسيطة – زؤرينةى سادة </vt:lpstr>
      <vt:lpstr>الأغلبية المطلقة – زؤرينةى سادة </vt:lpstr>
      <vt:lpstr>الأغلبية الخاصة – زؤرينةى تايبةت </vt:lpstr>
      <vt:lpstr>أنواع النظم  الانتخابية  - جؤرةكاني  سيستةمي هةلَبذاردن </vt:lpstr>
      <vt:lpstr>التمثيل النسبي – نويَنةرايةتي ريَذةيي</vt:lpstr>
      <vt:lpstr> ( أنواع الدول – جؤرةكاني دةولَةت )</vt:lpstr>
      <vt:lpstr>أنواع الدول – جؤرةكاني دةولَةت </vt:lpstr>
      <vt:lpstr>أنواع الدول – جؤرةكاني دةولَةت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PowerPoint Presentation</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الأسبوع الثالث</dc:title>
  <dc:creator>SFC</dc:creator>
  <cp:lastModifiedBy>Badir Harki</cp:lastModifiedBy>
  <cp:revision>137</cp:revision>
  <dcterms:created xsi:type="dcterms:W3CDTF">2006-08-16T00:00:00Z</dcterms:created>
  <dcterms:modified xsi:type="dcterms:W3CDTF">2023-10-29T10:59:22Z</dcterms:modified>
</cp:coreProperties>
</file>