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42"/>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636" r:id="rId167"/>
    <p:sldId id="977" r:id="rId168"/>
    <p:sldId id="979" r:id="rId169"/>
    <p:sldId id="637" r:id="rId170"/>
    <p:sldId id="638" r:id="rId171"/>
    <p:sldId id="978" r:id="rId172"/>
    <p:sldId id="640" r:id="rId173"/>
    <p:sldId id="279" r:id="rId174"/>
    <p:sldId id="280" r:id="rId175"/>
    <p:sldId id="281" r:id="rId176"/>
    <p:sldId id="282" r:id="rId177"/>
    <p:sldId id="284" r:id="rId178"/>
    <p:sldId id="287" r:id="rId179"/>
    <p:sldId id="289" r:id="rId180"/>
    <p:sldId id="286" r:id="rId181"/>
    <p:sldId id="290" r:id="rId182"/>
    <p:sldId id="292" r:id="rId183"/>
    <p:sldId id="294" r:id="rId184"/>
    <p:sldId id="296" r:id="rId185"/>
    <p:sldId id="298" r:id="rId186"/>
    <p:sldId id="299" r:id="rId187"/>
    <p:sldId id="300" r:id="rId188"/>
    <p:sldId id="302" r:id="rId189"/>
    <p:sldId id="981" r:id="rId190"/>
    <p:sldId id="982" r:id="rId191"/>
    <p:sldId id="303" r:id="rId192"/>
    <p:sldId id="304" r:id="rId193"/>
    <p:sldId id="983" r:id="rId194"/>
    <p:sldId id="984" r:id="rId195"/>
    <p:sldId id="985" r:id="rId196"/>
    <p:sldId id="306" r:id="rId197"/>
    <p:sldId id="308" r:id="rId198"/>
    <p:sldId id="310" r:id="rId199"/>
    <p:sldId id="311" r:id="rId200"/>
    <p:sldId id="312" r:id="rId201"/>
    <p:sldId id="931" r:id="rId202"/>
    <p:sldId id="932" r:id="rId203"/>
    <p:sldId id="933" r:id="rId204"/>
    <p:sldId id="934" r:id="rId205"/>
    <p:sldId id="935" r:id="rId206"/>
    <p:sldId id="936" r:id="rId207"/>
    <p:sldId id="937" r:id="rId208"/>
    <p:sldId id="938" r:id="rId209"/>
    <p:sldId id="939" r:id="rId210"/>
    <p:sldId id="940" r:id="rId211"/>
    <p:sldId id="941" r:id="rId212"/>
    <p:sldId id="942" r:id="rId213"/>
    <p:sldId id="943" r:id="rId214"/>
    <p:sldId id="944" r:id="rId215"/>
    <p:sldId id="945" r:id="rId216"/>
    <p:sldId id="946" r:id="rId217"/>
    <p:sldId id="947" r:id="rId218"/>
    <p:sldId id="948" r:id="rId219"/>
    <p:sldId id="949" r:id="rId220"/>
    <p:sldId id="950" r:id="rId221"/>
    <p:sldId id="951" r:id="rId222"/>
    <p:sldId id="305" r:id="rId223"/>
    <p:sldId id="952" r:id="rId224"/>
    <p:sldId id="953" r:id="rId225"/>
    <p:sldId id="954" r:id="rId226"/>
    <p:sldId id="307" r:id="rId227"/>
    <p:sldId id="955" r:id="rId228"/>
    <p:sldId id="956" r:id="rId229"/>
    <p:sldId id="957" r:id="rId230"/>
    <p:sldId id="309" r:id="rId231"/>
    <p:sldId id="958" r:id="rId232"/>
    <p:sldId id="959" r:id="rId233"/>
    <p:sldId id="960" r:id="rId234"/>
    <p:sldId id="961" r:id="rId235"/>
    <p:sldId id="962" r:id="rId236"/>
    <p:sldId id="963" r:id="rId237"/>
    <p:sldId id="313" r:id="rId238"/>
    <p:sldId id="314" r:id="rId239"/>
    <p:sldId id="964" r:id="rId240"/>
    <p:sldId id="315" r:id="rId2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42" autoAdjust="0"/>
  </p:normalViewPr>
  <p:slideViewPr>
    <p:cSldViewPr>
      <p:cViewPr varScale="1">
        <p:scale>
          <a:sx n="67" d="100"/>
          <a:sy n="67" d="100"/>
        </p:scale>
        <p:origin x="126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theme" Target="theme/theme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tableStyles" Target="tableStyles.xml"/><Relationship Id="rId106" Type="http://schemas.openxmlformats.org/officeDocument/2006/relationships/slide" Target="slides/slide104.xml"/><Relationship Id="rId127"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4/</a:t>
          </a:r>
          <a:r>
            <a:rPr lang="ar-IQ" sz="2000" b="1" dirty="0" err="1">
              <a:cs typeface="Ali_K_Alwand" pitchFamily="2" charset="-78"/>
            </a:rPr>
            <a:t>دياريكردني</a:t>
          </a:r>
          <a:r>
            <a:rPr lang="ar-IQ" sz="2000" b="1" dirty="0">
              <a:cs typeface="Ali_K_Alwand" pitchFamily="2" charset="-78"/>
            </a:rPr>
            <a:t> 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CD693C-96D9-460C-B9B2-D96EBF4E4904}" type="doc">
      <dgm:prSet loTypeId="urn:microsoft.com/office/officeart/2005/8/layout/cycle4" loCatId="cycle" qsTypeId="urn:microsoft.com/office/officeart/2005/8/quickstyle/simple1" qsCatId="simple" csTypeId="urn:microsoft.com/office/officeart/2005/8/colors/accent1_2" csCatId="accent1" phldr="1"/>
      <dgm:spPr/>
      <dgm:t>
        <a:bodyPr/>
        <a:lstStyle/>
        <a:p>
          <a:pPr rtl="1"/>
          <a:endParaRPr lang="ar-IQ"/>
        </a:p>
      </dgm:t>
    </dgm:pt>
    <dgm:pt modelId="{49618054-BD64-441C-BD9A-BF503848C161}">
      <dgm:prSet phldrT="[Text]" custT="1"/>
      <dgm:spPr/>
      <dgm:t>
        <a:bodyPr/>
        <a:lstStyle/>
        <a:p>
          <a:pPr rtl="1"/>
          <a:r>
            <a:rPr lang="ar-IQ" sz="2400" b="1" dirty="0">
              <a:solidFill>
                <a:schemeClr val="tx1"/>
              </a:solidFill>
            </a:rPr>
            <a:t>برلمان فدرالي</a:t>
          </a:r>
        </a:p>
      </dgm:t>
    </dgm:pt>
    <dgm:pt modelId="{29FC1CA4-5444-4230-810E-38C65F31E2DE}" type="parTrans" cxnId="{C8788844-DA8D-4598-B26F-7CB3954F12FC}">
      <dgm:prSet/>
      <dgm:spPr/>
      <dgm:t>
        <a:bodyPr/>
        <a:lstStyle/>
        <a:p>
          <a:pPr rtl="1"/>
          <a:endParaRPr lang="ar-IQ"/>
        </a:p>
      </dgm:t>
    </dgm:pt>
    <dgm:pt modelId="{FD0DC685-6391-498C-9C68-120C821090C0}" type="sibTrans" cxnId="{C8788844-DA8D-4598-B26F-7CB3954F12FC}">
      <dgm:prSet/>
      <dgm:spPr/>
      <dgm:t>
        <a:bodyPr/>
        <a:lstStyle/>
        <a:p>
          <a:pPr rtl="1"/>
          <a:endParaRPr lang="ar-IQ"/>
        </a:p>
      </dgm:t>
    </dgm:pt>
    <dgm:pt modelId="{563A8802-B9BD-4A4D-AF6A-1C21A9FFB78A}">
      <dgm:prSet phldrT="[Text]" custT="1"/>
      <dgm:spPr/>
      <dgm:t>
        <a:bodyPr/>
        <a:lstStyle/>
        <a:p>
          <a:pPr rtl="1"/>
          <a:r>
            <a:rPr lang="ar-IQ" sz="2000" b="1" dirty="0"/>
            <a:t>دستور </a:t>
          </a:r>
          <a:endParaRPr lang="ar-IQ" sz="2000" dirty="0"/>
        </a:p>
      </dgm:t>
    </dgm:pt>
    <dgm:pt modelId="{4F96CB15-2888-41CE-A6F8-AA65D6F53898}" type="parTrans" cxnId="{C0825FD0-7D14-42C8-9955-A45DF146C99A}">
      <dgm:prSet/>
      <dgm:spPr/>
      <dgm:t>
        <a:bodyPr/>
        <a:lstStyle/>
        <a:p>
          <a:pPr rtl="1"/>
          <a:endParaRPr lang="ar-IQ"/>
        </a:p>
      </dgm:t>
    </dgm:pt>
    <dgm:pt modelId="{6EB117AB-EA61-4E95-A94B-E1E969C4AADC}" type="sibTrans" cxnId="{C0825FD0-7D14-42C8-9955-A45DF146C99A}">
      <dgm:prSet/>
      <dgm:spPr/>
      <dgm:t>
        <a:bodyPr/>
        <a:lstStyle/>
        <a:p>
          <a:pPr rtl="1"/>
          <a:endParaRPr lang="ar-IQ"/>
        </a:p>
      </dgm:t>
    </dgm:pt>
    <dgm:pt modelId="{38EF0289-F771-4A25-B2B8-49866FFC7950}">
      <dgm:prSet phldrT="[Text]" custT="1"/>
      <dgm:spPr/>
      <dgm:t>
        <a:bodyPr/>
        <a:lstStyle/>
        <a:p>
          <a:pPr rtl="1"/>
          <a:r>
            <a:rPr lang="ar-IQ" sz="2400" b="1" dirty="0">
              <a:solidFill>
                <a:schemeClr val="tx1"/>
              </a:solidFill>
            </a:rPr>
            <a:t>دستور فدرالي</a:t>
          </a:r>
        </a:p>
      </dgm:t>
    </dgm:pt>
    <dgm:pt modelId="{96E3BE52-74F1-43A1-98DB-45F9A988E8B8}" type="parTrans" cxnId="{1B71A7C7-C195-417F-AEEC-B11188D8BA4D}">
      <dgm:prSet/>
      <dgm:spPr/>
      <dgm:t>
        <a:bodyPr/>
        <a:lstStyle/>
        <a:p>
          <a:pPr rtl="1"/>
          <a:endParaRPr lang="ar-IQ"/>
        </a:p>
      </dgm:t>
    </dgm:pt>
    <dgm:pt modelId="{F45F3913-1660-4921-ABAD-D680A4D79195}" type="sibTrans" cxnId="{1B71A7C7-C195-417F-AEEC-B11188D8BA4D}">
      <dgm:prSet/>
      <dgm:spPr/>
      <dgm:t>
        <a:bodyPr/>
        <a:lstStyle/>
        <a:p>
          <a:pPr rtl="1"/>
          <a:endParaRPr lang="ar-IQ"/>
        </a:p>
      </dgm:t>
    </dgm:pt>
    <dgm:pt modelId="{565C4BD1-056E-4996-9987-6DF295A1917D}">
      <dgm:prSet phldrT="[Text]" custT="1"/>
      <dgm:spPr/>
      <dgm:t>
        <a:bodyPr/>
        <a:lstStyle/>
        <a:p>
          <a:pPr rtl="1"/>
          <a:r>
            <a:rPr lang="ar-IQ" sz="2000" b="1" dirty="0"/>
            <a:t>دستور </a:t>
          </a:r>
        </a:p>
      </dgm:t>
    </dgm:pt>
    <dgm:pt modelId="{78BE1572-CB13-4F17-8D5B-199D529CBEE1}" type="parTrans" cxnId="{814626EF-0036-4AD0-AA7B-E9787FE8EA72}">
      <dgm:prSet/>
      <dgm:spPr/>
      <dgm:t>
        <a:bodyPr/>
        <a:lstStyle/>
        <a:p>
          <a:pPr rtl="1"/>
          <a:endParaRPr lang="ar-IQ"/>
        </a:p>
      </dgm:t>
    </dgm:pt>
    <dgm:pt modelId="{AF3FBA67-B0A2-4CAD-9FCE-00E0BD708299}" type="sibTrans" cxnId="{814626EF-0036-4AD0-AA7B-E9787FE8EA72}">
      <dgm:prSet/>
      <dgm:spPr/>
      <dgm:t>
        <a:bodyPr/>
        <a:lstStyle/>
        <a:p>
          <a:pPr rtl="1"/>
          <a:endParaRPr lang="ar-IQ"/>
        </a:p>
      </dgm:t>
    </dgm:pt>
    <dgm:pt modelId="{1E1F6678-DA87-4CBA-A0DE-2D19E7294683}">
      <dgm:prSet phldrT="[Text]"/>
      <dgm:spPr/>
      <dgm:t>
        <a:bodyPr/>
        <a:lstStyle/>
        <a:p>
          <a:pPr rtl="1"/>
          <a:r>
            <a:rPr lang="ar-IQ" b="1" dirty="0">
              <a:solidFill>
                <a:schemeClr val="tx1"/>
              </a:solidFill>
            </a:rPr>
            <a:t>حكومة فدرالية</a:t>
          </a:r>
        </a:p>
      </dgm:t>
    </dgm:pt>
    <dgm:pt modelId="{4191A6AC-FD89-416F-9A75-E80BE8C5C50E}" type="parTrans" cxnId="{4CE11A47-61F8-4B35-BAC2-9660C39B3A89}">
      <dgm:prSet/>
      <dgm:spPr/>
      <dgm:t>
        <a:bodyPr/>
        <a:lstStyle/>
        <a:p>
          <a:pPr rtl="1"/>
          <a:endParaRPr lang="ar-IQ"/>
        </a:p>
      </dgm:t>
    </dgm:pt>
    <dgm:pt modelId="{D25FB159-AE90-40D6-B2EE-EDC1E30B1221}" type="sibTrans" cxnId="{4CE11A47-61F8-4B35-BAC2-9660C39B3A89}">
      <dgm:prSet/>
      <dgm:spPr/>
      <dgm:t>
        <a:bodyPr/>
        <a:lstStyle/>
        <a:p>
          <a:pPr rtl="1"/>
          <a:endParaRPr lang="ar-IQ"/>
        </a:p>
      </dgm:t>
    </dgm:pt>
    <dgm:pt modelId="{ED8F90BE-D6FE-4D76-9A77-66B00182D2A6}">
      <dgm:prSet phldrT="[Text]" custT="1"/>
      <dgm:spPr/>
      <dgm:t>
        <a:bodyPr/>
        <a:lstStyle/>
        <a:p>
          <a:pPr rtl="1"/>
          <a:r>
            <a:rPr lang="ar-IQ" sz="1600" b="1" dirty="0"/>
            <a:t>دستور </a:t>
          </a:r>
          <a:endParaRPr lang="ar-IQ" sz="1600" dirty="0"/>
        </a:p>
      </dgm:t>
    </dgm:pt>
    <dgm:pt modelId="{C23CB6BD-9C4B-4197-A147-39B605C4A3ED}" type="parTrans" cxnId="{B3C9F9F9-06A5-4824-9707-3F486C8A02E2}">
      <dgm:prSet/>
      <dgm:spPr/>
      <dgm:t>
        <a:bodyPr/>
        <a:lstStyle/>
        <a:p>
          <a:pPr rtl="1"/>
          <a:endParaRPr lang="ar-IQ"/>
        </a:p>
      </dgm:t>
    </dgm:pt>
    <dgm:pt modelId="{3C44D7E2-EC1C-4611-9B82-29EA60E5C231}" type="sibTrans" cxnId="{B3C9F9F9-06A5-4824-9707-3F486C8A02E2}">
      <dgm:prSet/>
      <dgm:spPr/>
      <dgm:t>
        <a:bodyPr/>
        <a:lstStyle/>
        <a:p>
          <a:pPr rtl="1"/>
          <a:endParaRPr lang="ar-IQ"/>
        </a:p>
      </dgm:t>
    </dgm:pt>
    <dgm:pt modelId="{302DFAD3-2C83-4C8F-8C75-A7625C801BCC}">
      <dgm:prSet phldrT="[Text]"/>
      <dgm:spPr/>
      <dgm:t>
        <a:bodyPr/>
        <a:lstStyle/>
        <a:p>
          <a:pPr rtl="1"/>
          <a:r>
            <a:rPr lang="ar-IQ" b="1" dirty="0">
              <a:solidFill>
                <a:schemeClr val="tx1"/>
              </a:solidFill>
            </a:rPr>
            <a:t>قضاء فدرالي</a:t>
          </a:r>
        </a:p>
      </dgm:t>
    </dgm:pt>
    <dgm:pt modelId="{6FDEE873-CBE1-4813-AF6D-B9E1AB4FC2C5}" type="parTrans" cxnId="{53A1C2C3-8E48-4005-8214-74C65E22DEEB}">
      <dgm:prSet/>
      <dgm:spPr/>
      <dgm:t>
        <a:bodyPr/>
        <a:lstStyle/>
        <a:p>
          <a:pPr rtl="1"/>
          <a:endParaRPr lang="ar-IQ"/>
        </a:p>
      </dgm:t>
    </dgm:pt>
    <dgm:pt modelId="{86FF9572-B7B7-4C76-B792-DF15BDCBCE79}" type="sibTrans" cxnId="{53A1C2C3-8E48-4005-8214-74C65E22DEEB}">
      <dgm:prSet/>
      <dgm:spPr/>
      <dgm:t>
        <a:bodyPr/>
        <a:lstStyle/>
        <a:p>
          <a:pPr rtl="1"/>
          <a:endParaRPr lang="ar-IQ"/>
        </a:p>
      </dgm:t>
    </dgm:pt>
    <dgm:pt modelId="{D88C3A46-C02E-429C-923C-EBC84068FCFF}">
      <dgm:prSet phldrT="[Text]" phldr="1" custT="1"/>
      <dgm:spPr/>
      <dgm:t>
        <a:bodyPr/>
        <a:lstStyle/>
        <a:p>
          <a:pPr rtl="1"/>
          <a:endParaRPr lang="ar-IQ" sz="1800" dirty="0"/>
        </a:p>
      </dgm:t>
    </dgm:pt>
    <dgm:pt modelId="{88B2EF8E-A55B-4E08-8E3C-ECC5D4FF930D}" type="parTrans" cxnId="{1ACE940A-F4BF-4043-9F9E-0A86B9BCC190}">
      <dgm:prSet/>
      <dgm:spPr/>
      <dgm:t>
        <a:bodyPr/>
        <a:lstStyle/>
        <a:p>
          <a:pPr rtl="1"/>
          <a:endParaRPr lang="ar-IQ"/>
        </a:p>
      </dgm:t>
    </dgm:pt>
    <dgm:pt modelId="{60FCEF6C-78B6-4266-A859-CCB43DDEE451}" type="sibTrans" cxnId="{1ACE940A-F4BF-4043-9F9E-0A86B9BCC190}">
      <dgm:prSet/>
      <dgm:spPr/>
      <dgm:t>
        <a:bodyPr/>
        <a:lstStyle/>
        <a:p>
          <a:pPr rtl="1"/>
          <a:endParaRPr lang="ar-IQ"/>
        </a:p>
      </dgm:t>
    </dgm:pt>
    <dgm:pt modelId="{7A41ECDF-B129-4B01-B6D1-2C98F65A9130}">
      <dgm:prSet phldrT="[Text]" custT="1"/>
      <dgm:spPr/>
      <dgm:t>
        <a:bodyPr/>
        <a:lstStyle/>
        <a:p>
          <a:pPr rtl="1"/>
          <a:r>
            <a:rPr lang="ar-IQ" sz="2000" b="1" dirty="0"/>
            <a:t>برلمان </a:t>
          </a:r>
        </a:p>
      </dgm:t>
    </dgm:pt>
    <dgm:pt modelId="{51646F1F-09C1-4514-94DE-315950A2A1B7}" type="parTrans" cxnId="{4D94C068-C198-42F3-9814-EB21AD30BB69}">
      <dgm:prSet/>
      <dgm:spPr/>
      <dgm:t>
        <a:bodyPr/>
        <a:lstStyle/>
        <a:p>
          <a:pPr rtl="1"/>
          <a:endParaRPr lang="ar-IQ"/>
        </a:p>
      </dgm:t>
    </dgm:pt>
    <dgm:pt modelId="{EB0F61C2-C75A-413F-930F-0A5C87C738D9}" type="sibTrans" cxnId="{4D94C068-C198-42F3-9814-EB21AD30BB69}">
      <dgm:prSet/>
      <dgm:spPr/>
      <dgm:t>
        <a:bodyPr/>
        <a:lstStyle/>
        <a:p>
          <a:pPr rtl="1"/>
          <a:endParaRPr lang="ar-IQ"/>
        </a:p>
      </dgm:t>
    </dgm:pt>
    <dgm:pt modelId="{55D869E3-E99F-4BC8-8C40-6601A6CB1ABA}">
      <dgm:prSet phldrT="[Text]" custT="1"/>
      <dgm:spPr/>
      <dgm:t>
        <a:bodyPr/>
        <a:lstStyle/>
        <a:p>
          <a:pPr rtl="1"/>
          <a:r>
            <a:rPr lang="ar-IQ" sz="2000" b="1" dirty="0"/>
            <a:t>حكومة </a:t>
          </a:r>
        </a:p>
      </dgm:t>
    </dgm:pt>
    <dgm:pt modelId="{E2A32E4F-AA08-4F98-8397-03C2D0AF7479}" type="parTrans" cxnId="{BAFAA12D-9EE7-48AB-98B7-A9B7FC0F1C02}">
      <dgm:prSet/>
      <dgm:spPr/>
      <dgm:t>
        <a:bodyPr/>
        <a:lstStyle/>
        <a:p>
          <a:pPr rtl="1"/>
          <a:endParaRPr lang="ar-IQ"/>
        </a:p>
      </dgm:t>
    </dgm:pt>
    <dgm:pt modelId="{87C64412-D78D-4921-AB44-E218CFAB89EB}" type="sibTrans" cxnId="{BAFAA12D-9EE7-48AB-98B7-A9B7FC0F1C02}">
      <dgm:prSet/>
      <dgm:spPr/>
      <dgm:t>
        <a:bodyPr/>
        <a:lstStyle/>
        <a:p>
          <a:pPr rtl="1"/>
          <a:endParaRPr lang="ar-IQ"/>
        </a:p>
      </dgm:t>
    </dgm:pt>
    <dgm:pt modelId="{505B6A4F-F904-405F-82EC-03A0EDC85673}">
      <dgm:prSet phldrT="[Text]" custT="1"/>
      <dgm:spPr/>
      <dgm:t>
        <a:bodyPr/>
        <a:lstStyle/>
        <a:p>
          <a:pPr rtl="1"/>
          <a:r>
            <a:rPr lang="ar-IQ" sz="2000" b="1" dirty="0"/>
            <a:t>قضاء</a:t>
          </a:r>
        </a:p>
      </dgm:t>
    </dgm:pt>
    <dgm:pt modelId="{A81749C4-06CA-4FE2-B4D2-584727346007}" type="parTrans" cxnId="{D4D4F956-9508-46B6-9802-A13770B558AA}">
      <dgm:prSet/>
      <dgm:spPr/>
      <dgm:t>
        <a:bodyPr/>
        <a:lstStyle/>
        <a:p>
          <a:pPr rtl="1"/>
          <a:endParaRPr lang="ar-IQ"/>
        </a:p>
      </dgm:t>
    </dgm:pt>
    <dgm:pt modelId="{0C2F3D52-1F1E-412D-A17D-E43AFB367B03}" type="sibTrans" cxnId="{D4D4F956-9508-46B6-9802-A13770B558AA}">
      <dgm:prSet/>
      <dgm:spPr/>
      <dgm:t>
        <a:bodyPr/>
        <a:lstStyle/>
        <a:p>
          <a:pPr rtl="1"/>
          <a:endParaRPr lang="ar-IQ"/>
        </a:p>
      </dgm:t>
    </dgm:pt>
    <dgm:pt modelId="{59FBBBC0-D7DD-4832-9852-1D5887643141}">
      <dgm:prSet custT="1"/>
      <dgm:spPr/>
      <dgm:t>
        <a:bodyPr/>
        <a:lstStyle/>
        <a:p>
          <a:pPr rtl="1"/>
          <a:r>
            <a:rPr lang="ar-IQ" sz="2000" b="1"/>
            <a:t>برلمان </a:t>
          </a:r>
          <a:endParaRPr lang="ar-IQ" sz="2000" b="1" dirty="0"/>
        </a:p>
      </dgm:t>
    </dgm:pt>
    <dgm:pt modelId="{3B99DBB7-9E28-41A6-A792-3D4E56D5A301}" type="parTrans" cxnId="{AF8A17B8-68AE-434D-AEC6-2CDE9D609FB3}">
      <dgm:prSet/>
      <dgm:spPr/>
      <dgm:t>
        <a:bodyPr/>
        <a:lstStyle/>
        <a:p>
          <a:pPr rtl="1"/>
          <a:endParaRPr lang="ar-IQ"/>
        </a:p>
      </dgm:t>
    </dgm:pt>
    <dgm:pt modelId="{5229F3C4-659C-47D8-B3C8-7302E36BD7AF}" type="sibTrans" cxnId="{AF8A17B8-68AE-434D-AEC6-2CDE9D609FB3}">
      <dgm:prSet/>
      <dgm:spPr/>
      <dgm:t>
        <a:bodyPr/>
        <a:lstStyle/>
        <a:p>
          <a:pPr rtl="1"/>
          <a:endParaRPr lang="ar-IQ"/>
        </a:p>
      </dgm:t>
    </dgm:pt>
    <dgm:pt modelId="{0761440C-CA73-4F2F-B9E2-CD089B6A24E0}">
      <dgm:prSet custT="1"/>
      <dgm:spPr/>
      <dgm:t>
        <a:bodyPr/>
        <a:lstStyle/>
        <a:p>
          <a:pPr rtl="1"/>
          <a:r>
            <a:rPr lang="ar-IQ" sz="2000" b="1"/>
            <a:t>حكومة </a:t>
          </a:r>
          <a:endParaRPr lang="ar-IQ" sz="2000" b="1" dirty="0"/>
        </a:p>
      </dgm:t>
    </dgm:pt>
    <dgm:pt modelId="{936BB1C7-48D2-4984-83AF-22B143ECA7B0}" type="parTrans" cxnId="{3E1B6DF9-9667-43D8-B86E-8435085EFE0F}">
      <dgm:prSet/>
      <dgm:spPr/>
      <dgm:t>
        <a:bodyPr/>
        <a:lstStyle/>
        <a:p>
          <a:pPr rtl="1"/>
          <a:endParaRPr lang="ar-IQ"/>
        </a:p>
      </dgm:t>
    </dgm:pt>
    <dgm:pt modelId="{DB2E7B14-083B-45CF-A09C-01A596CD0DC5}" type="sibTrans" cxnId="{3E1B6DF9-9667-43D8-B86E-8435085EFE0F}">
      <dgm:prSet/>
      <dgm:spPr/>
      <dgm:t>
        <a:bodyPr/>
        <a:lstStyle/>
        <a:p>
          <a:pPr rtl="1"/>
          <a:endParaRPr lang="ar-IQ"/>
        </a:p>
      </dgm:t>
    </dgm:pt>
    <dgm:pt modelId="{3E12D78C-8C53-4614-B40A-4DD430D140D9}">
      <dgm:prSet custT="1"/>
      <dgm:spPr/>
      <dgm:t>
        <a:bodyPr/>
        <a:lstStyle/>
        <a:p>
          <a:pPr rtl="1"/>
          <a:r>
            <a:rPr lang="ar-IQ" sz="2000" b="1" dirty="0"/>
            <a:t>قضاء</a:t>
          </a:r>
        </a:p>
      </dgm:t>
    </dgm:pt>
    <dgm:pt modelId="{492791F2-5779-4CE9-A452-8FB51DAB989B}" type="parTrans" cxnId="{BBE2E5F1-15A3-4C51-8C3A-356E661B61C2}">
      <dgm:prSet/>
      <dgm:spPr/>
      <dgm:t>
        <a:bodyPr/>
        <a:lstStyle/>
        <a:p>
          <a:pPr rtl="1"/>
          <a:endParaRPr lang="ar-IQ"/>
        </a:p>
      </dgm:t>
    </dgm:pt>
    <dgm:pt modelId="{1D6FED63-A82A-4EF0-9E0C-293EE7F0A45D}" type="sibTrans" cxnId="{BBE2E5F1-15A3-4C51-8C3A-356E661B61C2}">
      <dgm:prSet/>
      <dgm:spPr/>
      <dgm:t>
        <a:bodyPr/>
        <a:lstStyle/>
        <a:p>
          <a:pPr rtl="1"/>
          <a:endParaRPr lang="ar-IQ"/>
        </a:p>
      </dgm:t>
    </dgm:pt>
    <dgm:pt modelId="{7596EC90-CDA5-4466-B868-9C555D2F093E}">
      <dgm:prSet custT="1"/>
      <dgm:spPr/>
      <dgm:t>
        <a:bodyPr/>
        <a:lstStyle/>
        <a:p>
          <a:pPr rtl="1"/>
          <a:r>
            <a:rPr lang="ar-IQ" sz="1600" b="1"/>
            <a:t>برلمان </a:t>
          </a:r>
          <a:endParaRPr lang="ar-IQ" sz="1600" b="1" dirty="0"/>
        </a:p>
      </dgm:t>
    </dgm:pt>
    <dgm:pt modelId="{DC5D79DF-50D8-4E32-9B31-E71EF589486D}" type="parTrans" cxnId="{6F4748A5-2128-44C2-B313-D47FD99ACAE1}">
      <dgm:prSet/>
      <dgm:spPr/>
      <dgm:t>
        <a:bodyPr/>
        <a:lstStyle/>
        <a:p>
          <a:pPr rtl="1"/>
          <a:endParaRPr lang="ar-IQ"/>
        </a:p>
      </dgm:t>
    </dgm:pt>
    <dgm:pt modelId="{14A5654E-AD3A-45BB-85EE-26F17A6BE4E9}" type="sibTrans" cxnId="{6F4748A5-2128-44C2-B313-D47FD99ACAE1}">
      <dgm:prSet/>
      <dgm:spPr/>
      <dgm:t>
        <a:bodyPr/>
        <a:lstStyle/>
        <a:p>
          <a:pPr rtl="1"/>
          <a:endParaRPr lang="ar-IQ"/>
        </a:p>
      </dgm:t>
    </dgm:pt>
    <dgm:pt modelId="{F75C20B0-81C7-42F5-9DBD-AA2A40772D73}">
      <dgm:prSet custT="1"/>
      <dgm:spPr/>
      <dgm:t>
        <a:bodyPr/>
        <a:lstStyle/>
        <a:p>
          <a:pPr rtl="1"/>
          <a:r>
            <a:rPr lang="ar-IQ" sz="1600" b="1"/>
            <a:t>حكومة </a:t>
          </a:r>
          <a:endParaRPr lang="ar-IQ" sz="1600" b="1" dirty="0"/>
        </a:p>
      </dgm:t>
    </dgm:pt>
    <dgm:pt modelId="{C7764550-1914-49CD-920E-547DFABC042C}" type="parTrans" cxnId="{3C92906F-8A68-4056-A978-5B1B6959A1DE}">
      <dgm:prSet/>
      <dgm:spPr/>
      <dgm:t>
        <a:bodyPr/>
        <a:lstStyle/>
        <a:p>
          <a:pPr rtl="1"/>
          <a:endParaRPr lang="ar-IQ"/>
        </a:p>
      </dgm:t>
    </dgm:pt>
    <dgm:pt modelId="{864123C6-F051-4E34-94D4-05A75CB82339}" type="sibTrans" cxnId="{3C92906F-8A68-4056-A978-5B1B6959A1DE}">
      <dgm:prSet/>
      <dgm:spPr/>
      <dgm:t>
        <a:bodyPr/>
        <a:lstStyle/>
        <a:p>
          <a:pPr rtl="1"/>
          <a:endParaRPr lang="ar-IQ"/>
        </a:p>
      </dgm:t>
    </dgm:pt>
    <dgm:pt modelId="{3A592432-1860-494A-A384-8664ADAFF81F}">
      <dgm:prSet custT="1"/>
      <dgm:spPr/>
      <dgm:t>
        <a:bodyPr/>
        <a:lstStyle/>
        <a:p>
          <a:pPr rtl="1"/>
          <a:r>
            <a:rPr lang="ar-IQ" sz="1600" b="1" dirty="0"/>
            <a:t>قضاء</a:t>
          </a:r>
        </a:p>
      </dgm:t>
    </dgm:pt>
    <dgm:pt modelId="{DC42067D-495E-404D-B3BD-0441EE22044A}" type="parTrans" cxnId="{98BAFF27-F5A1-4400-942A-60966D18B3F5}">
      <dgm:prSet/>
      <dgm:spPr/>
      <dgm:t>
        <a:bodyPr/>
        <a:lstStyle/>
        <a:p>
          <a:pPr rtl="1"/>
          <a:endParaRPr lang="ar-IQ"/>
        </a:p>
      </dgm:t>
    </dgm:pt>
    <dgm:pt modelId="{C271B52D-3F33-496F-8AB0-32D59D385211}" type="sibTrans" cxnId="{98BAFF27-F5A1-4400-942A-60966D18B3F5}">
      <dgm:prSet/>
      <dgm:spPr/>
      <dgm:t>
        <a:bodyPr/>
        <a:lstStyle/>
        <a:p>
          <a:pPr rtl="1"/>
          <a:endParaRPr lang="ar-IQ"/>
        </a:p>
      </dgm:t>
    </dgm:pt>
    <dgm:pt modelId="{C2E7A21B-C460-4E6A-9EF4-1089539CDDDE}">
      <dgm:prSet custT="1"/>
      <dgm:spPr/>
      <dgm:t>
        <a:bodyPr/>
        <a:lstStyle/>
        <a:p>
          <a:pPr rtl="1"/>
          <a:r>
            <a:rPr lang="ar-IQ" sz="1800" b="1" dirty="0"/>
            <a:t>دستور </a:t>
          </a:r>
        </a:p>
      </dgm:t>
    </dgm:pt>
    <dgm:pt modelId="{F4B80B2D-D02C-48A4-A404-7738AD62C3D8}" type="parTrans" cxnId="{7C1E4765-09C9-4AAE-A41F-161567D5C918}">
      <dgm:prSet/>
      <dgm:spPr/>
      <dgm:t>
        <a:bodyPr/>
        <a:lstStyle/>
        <a:p>
          <a:pPr rtl="1"/>
          <a:endParaRPr lang="ar-IQ"/>
        </a:p>
      </dgm:t>
    </dgm:pt>
    <dgm:pt modelId="{B5A5487B-1B3A-4973-8B6B-0D4240324E65}" type="sibTrans" cxnId="{7C1E4765-09C9-4AAE-A41F-161567D5C918}">
      <dgm:prSet/>
      <dgm:spPr/>
      <dgm:t>
        <a:bodyPr/>
        <a:lstStyle/>
        <a:p>
          <a:pPr rtl="1"/>
          <a:endParaRPr lang="ar-IQ"/>
        </a:p>
      </dgm:t>
    </dgm:pt>
    <dgm:pt modelId="{BF426AE5-1AF8-45A5-A62E-4408DE548C04}">
      <dgm:prSet custT="1"/>
      <dgm:spPr/>
      <dgm:t>
        <a:bodyPr/>
        <a:lstStyle/>
        <a:p>
          <a:pPr rtl="1"/>
          <a:r>
            <a:rPr lang="ar-IQ" sz="1800" b="1" dirty="0"/>
            <a:t>برلمان </a:t>
          </a:r>
        </a:p>
      </dgm:t>
    </dgm:pt>
    <dgm:pt modelId="{B8769103-4296-487F-981A-2C0E7A18F4A6}" type="parTrans" cxnId="{694EF622-9DD3-424C-AE27-413E6C9971A3}">
      <dgm:prSet/>
      <dgm:spPr/>
      <dgm:t>
        <a:bodyPr/>
        <a:lstStyle/>
        <a:p>
          <a:pPr rtl="1"/>
          <a:endParaRPr lang="ar-IQ"/>
        </a:p>
      </dgm:t>
    </dgm:pt>
    <dgm:pt modelId="{E8E5E5D3-5B5B-4539-BF9E-705064ADA13C}" type="sibTrans" cxnId="{694EF622-9DD3-424C-AE27-413E6C9971A3}">
      <dgm:prSet/>
      <dgm:spPr/>
      <dgm:t>
        <a:bodyPr/>
        <a:lstStyle/>
        <a:p>
          <a:pPr rtl="1"/>
          <a:endParaRPr lang="ar-IQ"/>
        </a:p>
      </dgm:t>
    </dgm:pt>
    <dgm:pt modelId="{62A8833B-4DBB-4B40-97AB-94E35C03C5C6}">
      <dgm:prSet custT="1"/>
      <dgm:spPr/>
      <dgm:t>
        <a:bodyPr/>
        <a:lstStyle/>
        <a:p>
          <a:pPr rtl="1"/>
          <a:r>
            <a:rPr lang="ar-IQ" sz="1800" b="1"/>
            <a:t>حكومة </a:t>
          </a:r>
          <a:endParaRPr lang="ar-IQ" sz="1800" b="1" dirty="0"/>
        </a:p>
      </dgm:t>
    </dgm:pt>
    <dgm:pt modelId="{EE0ECF89-A305-4612-9805-7FACC26F7F3C}" type="parTrans" cxnId="{EBE5F3F4-7AE0-4AF8-BF68-79DBDB6A1CCA}">
      <dgm:prSet/>
      <dgm:spPr/>
      <dgm:t>
        <a:bodyPr/>
        <a:lstStyle/>
        <a:p>
          <a:pPr rtl="1"/>
          <a:endParaRPr lang="ar-IQ"/>
        </a:p>
      </dgm:t>
    </dgm:pt>
    <dgm:pt modelId="{3E0DAD46-8569-4282-BC57-7D0FE9B3278D}" type="sibTrans" cxnId="{EBE5F3F4-7AE0-4AF8-BF68-79DBDB6A1CCA}">
      <dgm:prSet/>
      <dgm:spPr/>
      <dgm:t>
        <a:bodyPr/>
        <a:lstStyle/>
        <a:p>
          <a:pPr rtl="1"/>
          <a:endParaRPr lang="ar-IQ"/>
        </a:p>
      </dgm:t>
    </dgm:pt>
    <dgm:pt modelId="{5BA39282-862F-4009-8E57-68B82713EC53}">
      <dgm:prSet custT="1"/>
      <dgm:spPr/>
      <dgm:t>
        <a:bodyPr/>
        <a:lstStyle/>
        <a:p>
          <a:pPr rtl="1"/>
          <a:r>
            <a:rPr lang="ar-IQ" sz="1800" b="1" dirty="0"/>
            <a:t>قضاء</a:t>
          </a:r>
        </a:p>
      </dgm:t>
    </dgm:pt>
    <dgm:pt modelId="{2D83C884-E631-4C5A-A3CD-54C603D6F577}" type="parTrans" cxnId="{712A59EB-728F-4210-B96D-10D89CA731A5}">
      <dgm:prSet/>
      <dgm:spPr/>
      <dgm:t>
        <a:bodyPr/>
        <a:lstStyle/>
        <a:p>
          <a:pPr rtl="1"/>
          <a:endParaRPr lang="ar-IQ"/>
        </a:p>
      </dgm:t>
    </dgm:pt>
    <dgm:pt modelId="{364A050A-B0B1-42F4-A4A6-7FA37858247A}" type="sibTrans" cxnId="{712A59EB-728F-4210-B96D-10D89CA731A5}">
      <dgm:prSet/>
      <dgm:spPr/>
      <dgm:t>
        <a:bodyPr/>
        <a:lstStyle/>
        <a:p>
          <a:pPr rtl="1"/>
          <a:endParaRPr lang="ar-IQ"/>
        </a:p>
      </dgm:t>
    </dgm:pt>
    <dgm:pt modelId="{42A38752-4CB9-48E6-9A37-10BD63E2FC61}" type="pres">
      <dgm:prSet presAssocID="{27CD693C-96D9-460C-B9B2-D96EBF4E4904}" presName="cycleMatrixDiagram" presStyleCnt="0">
        <dgm:presLayoutVars>
          <dgm:chMax val="1"/>
          <dgm:dir/>
          <dgm:animLvl val="lvl"/>
          <dgm:resizeHandles val="exact"/>
        </dgm:presLayoutVars>
      </dgm:prSet>
      <dgm:spPr/>
    </dgm:pt>
    <dgm:pt modelId="{B45B46BE-9215-4CC1-AC81-00FA3881AAB9}" type="pres">
      <dgm:prSet presAssocID="{27CD693C-96D9-460C-B9B2-D96EBF4E4904}" presName="children" presStyleCnt="0"/>
      <dgm:spPr/>
    </dgm:pt>
    <dgm:pt modelId="{2DE19283-CA53-459C-BBCA-F33085E1EA38}" type="pres">
      <dgm:prSet presAssocID="{27CD693C-96D9-460C-B9B2-D96EBF4E4904}" presName="child1group" presStyleCnt="0"/>
      <dgm:spPr/>
    </dgm:pt>
    <dgm:pt modelId="{54B606D6-312E-4FFC-BF8C-9EFA72CD1C28}" type="pres">
      <dgm:prSet presAssocID="{27CD693C-96D9-460C-B9B2-D96EBF4E4904}" presName="child1" presStyleLbl="bgAcc1" presStyleIdx="0" presStyleCnt="4"/>
      <dgm:spPr/>
    </dgm:pt>
    <dgm:pt modelId="{157582D4-73CF-4031-9995-01DF7C14B2C6}" type="pres">
      <dgm:prSet presAssocID="{27CD693C-96D9-460C-B9B2-D96EBF4E4904}" presName="child1Text" presStyleLbl="bgAcc1" presStyleIdx="0" presStyleCnt="4">
        <dgm:presLayoutVars>
          <dgm:bulletEnabled val="1"/>
        </dgm:presLayoutVars>
      </dgm:prSet>
      <dgm:spPr/>
    </dgm:pt>
    <dgm:pt modelId="{F3A267EC-2927-4D8F-9BE1-8747C8317A38}" type="pres">
      <dgm:prSet presAssocID="{27CD693C-96D9-460C-B9B2-D96EBF4E4904}" presName="child2group" presStyleCnt="0"/>
      <dgm:spPr/>
    </dgm:pt>
    <dgm:pt modelId="{F55B0388-2627-46C9-AF20-DE8B674B934C}" type="pres">
      <dgm:prSet presAssocID="{27CD693C-96D9-460C-B9B2-D96EBF4E4904}" presName="child2" presStyleLbl="bgAcc1" presStyleIdx="1" presStyleCnt="4"/>
      <dgm:spPr/>
    </dgm:pt>
    <dgm:pt modelId="{AFA775E2-0FF9-4118-9159-16D30A4853F6}" type="pres">
      <dgm:prSet presAssocID="{27CD693C-96D9-460C-B9B2-D96EBF4E4904}" presName="child2Text" presStyleLbl="bgAcc1" presStyleIdx="1" presStyleCnt="4">
        <dgm:presLayoutVars>
          <dgm:bulletEnabled val="1"/>
        </dgm:presLayoutVars>
      </dgm:prSet>
      <dgm:spPr/>
    </dgm:pt>
    <dgm:pt modelId="{C286EBF4-B129-4DAF-85EA-969C8C3CCD86}" type="pres">
      <dgm:prSet presAssocID="{27CD693C-96D9-460C-B9B2-D96EBF4E4904}" presName="child3group" presStyleCnt="0"/>
      <dgm:spPr/>
    </dgm:pt>
    <dgm:pt modelId="{080A7F95-C94A-4755-AC2B-92F581BA1983}" type="pres">
      <dgm:prSet presAssocID="{27CD693C-96D9-460C-B9B2-D96EBF4E4904}" presName="child3" presStyleLbl="bgAcc1" presStyleIdx="2" presStyleCnt="4"/>
      <dgm:spPr/>
    </dgm:pt>
    <dgm:pt modelId="{D5B93D7C-2D56-4F3E-9A4B-B9CFD828406C}" type="pres">
      <dgm:prSet presAssocID="{27CD693C-96D9-460C-B9B2-D96EBF4E4904}" presName="child3Text" presStyleLbl="bgAcc1" presStyleIdx="2" presStyleCnt="4">
        <dgm:presLayoutVars>
          <dgm:bulletEnabled val="1"/>
        </dgm:presLayoutVars>
      </dgm:prSet>
      <dgm:spPr/>
    </dgm:pt>
    <dgm:pt modelId="{C71CD5ED-815D-4861-99EF-36FD350E175B}" type="pres">
      <dgm:prSet presAssocID="{27CD693C-96D9-460C-B9B2-D96EBF4E4904}" presName="child4group" presStyleCnt="0"/>
      <dgm:spPr/>
    </dgm:pt>
    <dgm:pt modelId="{735C9837-0D88-4EAD-9A5E-DF16814C3442}" type="pres">
      <dgm:prSet presAssocID="{27CD693C-96D9-460C-B9B2-D96EBF4E4904}" presName="child4" presStyleLbl="bgAcc1" presStyleIdx="3" presStyleCnt="4"/>
      <dgm:spPr/>
    </dgm:pt>
    <dgm:pt modelId="{7D632370-EF0D-4B75-814D-95720DADD7C0}" type="pres">
      <dgm:prSet presAssocID="{27CD693C-96D9-460C-B9B2-D96EBF4E4904}" presName="child4Text" presStyleLbl="bgAcc1" presStyleIdx="3" presStyleCnt="4">
        <dgm:presLayoutVars>
          <dgm:bulletEnabled val="1"/>
        </dgm:presLayoutVars>
      </dgm:prSet>
      <dgm:spPr/>
    </dgm:pt>
    <dgm:pt modelId="{433C747F-9A5B-4F2A-99C3-4E857624B36D}" type="pres">
      <dgm:prSet presAssocID="{27CD693C-96D9-460C-B9B2-D96EBF4E4904}" presName="childPlaceholder" presStyleCnt="0"/>
      <dgm:spPr/>
    </dgm:pt>
    <dgm:pt modelId="{8DDE862E-B291-4854-B3FC-964F3F7D6834}" type="pres">
      <dgm:prSet presAssocID="{27CD693C-96D9-460C-B9B2-D96EBF4E4904}" presName="circle" presStyleCnt="0"/>
      <dgm:spPr/>
    </dgm:pt>
    <dgm:pt modelId="{32936631-BC85-413E-A86B-F2541FA00266}" type="pres">
      <dgm:prSet presAssocID="{27CD693C-96D9-460C-B9B2-D96EBF4E4904}" presName="quadrant1" presStyleLbl="node1" presStyleIdx="0" presStyleCnt="4">
        <dgm:presLayoutVars>
          <dgm:chMax val="1"/>
          <dgm:bulletEnabled val="1"/>
        </dgm:presLayoutVars>
      </dgm:prSet>
      <dgm:spPr/>
    </dgm:pt>
    <dgm:pt modelId="{97E05B98-64B2-488B-82DE-84F4DFDCFF49}" type="pres">
      <dgm:prSet presAssocID="{27CD693C-96D9-460C-B9B2-D96EBF4E4904}" presName="quadrant2" presStyleLbl="node1" presStyleIdx="1" presStyleCnt="4">
        <dgm:presLayoutVars>
          <dgm:chMax val="1"/>
          <dgm:bulletEnabled val="1"/>
        </dgm:presLayoutVars>
      </dgm:prSet>
      <dgm:spPr/>
    </dgm:pt>
    <dgm:pt modelId="{EC9CA69F-D375-42B0-9FFD-AD7A9A08EB0F}" type="pres">
      <dgm:prSet presAssocID="{27CD693C-96D9-460C-B9B2-D96EBF4E4904}" presName="quadrant3" presStyleLbl="node1" presStyleIdx="2" presStyleCnt="4">
        <dgm:presLayoutVars>
          <dgm:chMax val="1"/>
          <dgm:bulletEnabled val="1"/>
        </dgm:presLayoutVars>
      </dgm:prSet>
      <dgm:spPr/>
    </dgm:pt>
    <dgm:pt modelId="{44105CF7-051A-4563-A2DE-94F952892BD4}" type="pres">
      <dgm:prSet presAssocID="{27CD693C-96D9-460C-B9B2-D96EBF4E4904}" presName="quadrant4" presStyleLbl="node1" presStyleIdx="3" presStyleCnt="4" custLinFactNeighborX="536" custLinFactNeighborY="-352">
        <dgm:presLayoutVars>
          <dgm:chMax val="1"/>
          <dgm:bulletEnabled val="1"/>
        </dgm:presLayoutVars>
      </dgm:prSet>
      <dgm:spPr/>
    </dgm:pt>
    <dgm:pt modelId="{CDA6B30E-B916-4533-9354-C43BF2EB36C5}" type="pres">
      <dgm:prSet presAssocID="{27CD693C-96D9-460C-B9B2-D96EBF4E4904}" presName="quadrantPlaceholder" presStyleCnt="0"/>
      <dgm:spPr/>
    </dgm:pt>
    <dgm:pt modelId="{67EB96E9-713B-4BE7-A4B9-08CD1058F053}" type="pres">
      <dgm:prSet presAssocID="{27CD693C-96D9-460C-B9B2-D96EBF4E4904}" presName="center1" presStyleLbl="fgShp" presStyleIdx="0" presStyleCnt="2"/>
      <dgm:spPr/>
    </dgm:pt>
    <dgm:pt modelId="{F57E6CD4-5549-4366-B775-AE28AD77BF10}" type="pres">
      <dgm:prSet presAssocID="{27CD693C-96D9-460C-B9B2-D96EBF4E4904}" presName="center2" presStyleLbl="fgShp" presStyleIdx="1" presStyleCnt="2"/>
      <dgm:spPr/>
    </dgm:pt>
  </dgm:ptLst>
  <dgm:cxnLst>
    <dgm:cxn modelId="{1ACE940A-F4BF-4043-9F9E-0A86B9BCC190}" srcId="{302DFAD3-2C83-4C8F-8C75-A7625C801BCC}" destId="{D88C3A46-C02E-429C-923C-EBC84068FCFF}" srcOrd="0" destOrd="0" parTransId="{88B2EF8E-A55B-4E08-8E3C-ECC5D4FF930D}" sibTransId="{60FCEF6C-78B6-4266-A859-CCB43DDEE451}"/>
    <dgm:cxn modelId="{76C2EA18-5FD0-4A22-9684-6AE6E6311F7C}" type="presOf" srcId="{ED8F90BE-D6FE-4D76-9A77-66B00182D2A6}" destId="{D5B93D7C-2D56-4F3E-9A4B-B9CFD828406C}" srcOrd="1" destOrd="0" presId="urn:microsoft.com/office/officeart/2005/8/layout/cycle4"/>
    <dgm:cxn modelId="{65D2EA18-8A94-42C4-AC61-D777C79FE58C}" type="presOf" srcId="{7A41ECDF-B129-4B01-B6D1-2C98F65A9130}" destId="{F55B0388-2627-46C9-AF20-DE8B674B934C}" srcOrd="0" destOrd="1" presId="urn:microsoft.com/office/officeart/2005/8/layout/cycle4"/>
    <dgm:cxn modelId="{A68FC21C-4927-4F20-8B3B-2005D184D938}" type="presOf" srcId="{0761440C-CA73-4F2F-B9E2-CD089B6A24E0}" destId="{157582D4-73CF-4031-9995-01DF7C14B2C6}" srcOrd="1" destOrd="2" presId="urn:microsoft.com/office/officeart/2005/8/layout/cycle4"/>
    <dgm:cxn modelId="{C980691D-002E-41E4-B44A-4FE90FBF3DC6}" type="presOf" srcId="{0761440C-CA73-4F2F-B9E2-CD089B6A24E0}" destId="{54B606D6-312E-4FFC-BF8C-9EFA72CD1C28}" srcOrd="0" destOrd="2" presId="urn:microsoft.com/office/officeart/2005/8/layout/cycle4"/>
    <dgm:cxn modelId="{B80F3F1E-105D-428E-96FC-F3FDF608A674}" type="presOf" srcId="{BF426AE5-1AF8-45A5-A62E-4408DE548C04}" destId="{7D632370-EF0D-4B75-814D-95720DADD7C0}" srcOrd="1" destOrd="2" presId="urn:microsoft.com/office/officeart/2005/8/layout/cycle4"/>
    <dgm:cxn modelId="{519BA821-D448-4220-B5B1-23D007503E08}" type="presOf" srcId="{563A8802-B9BD-4A4D-AF6A-1C21A9FFB78A}" destId="{54B606D6-312E-4FFC-BF8C-9EFA72CD1C28}" srcOrd="0" destOrd="0" presId="urn:microsoft.com/office/officeart/2005/8/layout/cycle4"/>
    <dgm:cxn modelId="{694EF622-9DD3-424C-AE27-413E6C9971A3}" srcId="{302DFAD3-2C83-4C8F-8C75-A7625C801BCC}" destId="{BF426AE5-1AF8-45A5-A62E-4408DE548C04}" srcOrd="2" destOrd="0" parTransId="{B8769103-4296-487F-981A-2C0E7A18F4A6}" sibTransId="{E8E5E5D3-5B5B-4539-BF9E-705064ADA13C}"/>
    <dgm:cxn modelId="{ECD98926-64B9-4B64-B626-E814558528C4}" type="presOf" srcId="{C2E7A21B-C460-4E6A-9EF4-1089539CDDDE}" destId="{735C9837-0D88-4EAD-9A5E-DF16814C3442}" srcOrd="0" destOrd="1" presId="urn:microsoft.com/office/officeart/2005/8/layout/cycle4"/>
    <dgm:cxn modelId="{98BAFF27-F5A1-4400-942A-60966D18B3F5}" srcId="{1E1F6678-DA87-4CBA-A0DE-2D19E7294683}" destId="{3A592432-1860-494A-A384-8664ADAFF81F}" srcOrd="3" destOrd="0" parTransId="{DC42067D-495E-404D-B3BD-0441EE22044A}" sibTransId="{C271B52D-3F33-496F-8AB0-32D59D385211}"/>
    <dgm:cxn modelId="{BAFAA12D-9EE7-48AB-98B7-A9B7FC0F1C02}" srcId="{38EF0289-F771-4A25-B2B8-49866FFC7950}" destId="{55D869E3-E99F-4BC8-8C40-6601A6CB1ABA}" srcOrd="2" destOrd="0" parTransId="{E2A32E4F-AA08-4F98-8397-03C2D0AF7479}" sibTransId="{87C64412-D78D-4921-AB44-E218CFAB89EB}"/>
    <dgm:cxn modelId="{15327334-4826-41BC-85F7-E66BFF11CD1F}" type="presOf" srcId="{C2E7A21B-C460-4E6A-9EF4-1089539CDDDE}" destId="{7D632370-EF0D-4B75-814D-95720DADD7C0}" srcOrd="1" destOrd="1" presId="urn:microsoft.com/office/officeart/2005/8/layout/cycle4"/>
    <dgm:cxn modelId="{5AD6593A-EEE1-4A30-9987-FD49D8126579}" type="presOf" srcId="{302DFAD3-2C83-4C8F-8C75-A7625C801BCC}" destId="{44105CF7-051A-4563-A2DE-94F952892BD4}" srcOrd="0" destOrd="0" presId="urn:microsoft.com/office/officeart/2005/8/layout/cycle4"/>
    <dgm:cxn modelId="{87D7325E-34ED-4FB1-88B3-0140135D6AF5}" type="presOf" srcId="{D88C3A46-C02E-429C-923C-EBC84068FCFF}" destId="{7D632370-EF0D-4B75-814D-95720DADD7C0}" srcOrd="1" destOrd="0" presId="urn:microsoft.com/office/officeart/2005/8/layout/cycle4"/>
    <dgm:cxn modelId="{C8788844-DA8D-4598-B26F-7CB3954F12FC}" srcId="{27CD693C-96D9-460C-B9B2-D96EBF4E4904}" destId="{49618054-BD64-441C-BD9A-BF503848C161}" srcOrd="0" destOrd="0" parTransId="{29FC1CA4-5444-4230-810E-38C65F31E2DE}" sibTransId="{FD0DC685-6391-498C-9C68-120C821090C0}"/>
    <dgm:cxn modelId="{7C1E4765-09C9-4AAE-A41F-161567D5C918}" srcId="{302DFAD3-2C83-4C8F-8C75-A7625C801BCC}" destId="{C2E7A21B-C460-4E6A-9EF4-1089539CDDDE}" srcOrd="1" destOrd="0" parTransId="{F4B80B2D-D02C-48A4-A404-7738AD62C3D8}" sibTransId="{B5A5487B-1B3A-4973-8B6B-0D4240324E65}"/>
    <dgm:cxn modelId="{6B9C9245-98C3-455D-9D62-1EB53E8AF01C}" type="presOf" srcId="{505B6A4F-F904-405F-82EC-03A0EDC85673}" destId="{F55B0388-2627-46C9-AF20-DE8B674B934C}" srcOrd="0" destOrd="3" presId="urn:microsoft.com/office/officeart/2005/8/layout/cycle4"/>
    <dgm:cxn modelId="{4CE11A47-61F8-4B35-BAC2-9660C39B3A89}" srcId="{27CD693C-96D9-460C-B9B2-D96EBF4E4904}" destId="{1E1F6678-DA87-4CBA-A0DE-2D19E7294683}" srcOrd="2" destOrd="0" parTransId="{4191A6AC-FD89-416F-9A75-E80BE8C5C50E}" sibTransId="{D25FB159-AE90-40D6-B2EE-EDC1E30B1221}"/>
    <dgm:cxn modelId="{4D94C068-C198-42F3-9814-EB21AD30BB69}" srcId="{38EF0289-F771-4A25-B2B8-49866FFC7950}" destId="{7A41ECDF-B129-4B01-B6D1-2C98F65A9130}" srcOrd="1" destOrd="0" parTransId="{51646F1F-09C1-4514-94DE-315950A2A1B7}" sibTransId="{EB0F61C2-C75A-413F-930F-0A5C87C738D9}"/>
    <dgm:cxn modelId="{C36C3A69-9CF1-4BB5-A875-7F871FE81D53}" type="presOf" srcId="{565C4BD1-056E-4996-9987-6DF295A1917D}" destId="{AFA775E2-0FF9-4118-9159-16D30A4853F6}" srcOrd="1" destOrd="0" presId="urn:microsoft.com/office/officeart/2005/8/layout/cycle4"/>
    <dgm:cxn modelId="{F0D38D49-9DE0-489F-B90F-06B376D76DE1}" type="presOf" srcId="{27CD693C-96D9-460C-B9B2-D96EBF4E4904}" destId="{42A38752-4CB9-48E6-9A37-10BD63E2FC61}" srcOrd="0" destOrd="0" presId="urn:microsoft.com/office/officeart/2005/8/layout/cycle4"/>
    <dgm:cxn modelId="{992AB36B-E89B-409F-AEA4-D6EC88DF790D}" type="presOf" srcId="{F75C20B0-81C7-42F5-9DBD-AA2A40772D73}" destId="{080A7F95-C94A-4755-AC2B-92F581BA1983}" srcOrd="0" destOrd="2" presId="urn:microsoft.com/office/officeart/2005/8/layout/cycle4"/>
    <dgm:cxn modelId="{3C92906F-8A68-4056-A978-5B1B6959A1DE}" srcId="{1E1F6678-DA87-4CBA-A0DE-2D19E7294683}" destId="{F75C20B0-81C7-42F5-9DBD-AA2A40772D73}" srcOrd="2" destOrd="0" parTransId="{C7764550-1914-49CD-920E-547DFABC042C}" sibTransId="{864123C6-F051-4E34-94D4-05A75CB82339}"/>
    <dgm:cxn modelId="{F8F6B750-1B0D-4CB3-B4E5-E951D0A47EF8}" type="presOf" srcId="{59FBBBC0-D7DD-4832-9852-1D5887643141}" destId="{54B606D6-312E-4FFC-BF8C-9EFA72CD1C28}" srcOrd="0" destOrd="1" presId="urn:microsoft.com/office/officeart/2005/8/layout/cycle4"/>
    <dgm:cxn modelId="{76097F75-707C-4005-BEC5-2CB4EF474600}" type="presOf" srcId="{49618054-BD64-441C-BD9A-BF503848C161}" destId="{32936631-BC85-413E-A86B-F2541FA00266}" srcOrd="0" destOrd="0" presId="urn:microsoft.com/office/officeart/2005/8/layout/cycle4"/>
    <dgm:cxn modelId="{591D1D76-20BB-4AE2-BD63-CE8D3C129F44}" type="presOf" srcId="{55D869E3-E99F-4BC8-8C40-6601A6CB1ABA}" destId="{F55B0388-2627-46C9-AF20-DE8B674B934C}" srcOrd="0" destOrd="2" presId="urn:microsoft.com/office/officeart/2005/8/layout/cycle4"/>
    <dgm:cxn modelId="{D4D4F956-9508-46B6-9802-A13770B558AA}" srcId="{38EF0289-F771-4A25-B2B8-49866FFC7950}" destId="{505B6A4F-F904-405F-82EC-03A0EDC85673}" srcOrd="3" destOrd="0" parTransId="{A81749C4-06CA-4FE2-B4D2-584727346007}" sibTransId="{0C2F3D52-1F1E-412D-A17D-E43AFB367B03}"/>
    <dgm:cxn modelId="{6879B077-4877-46E6-A108-D70822171A35}" type="presOf" srcId="{62A8833B-4DBB-4B40-97AB-94E35C03C5C6}" destId="{7D632370-EF0D-4B75-814D-95720DADD7C0}" srcOrd="1" destOrd="3" presId="urn:microsoft.com/office/officeart/2005/8/layout/cycle4"/>
    <dgm:cxn modelId="{DBA01B79-66A5-4BAE-BB0C-8CB3C8BC3B98}" type="presOf" srcId="{F75C20B0-81C7-42F5-9DBD-AA2A40772D73}" destId="{D5B93D7C-2D56-4F3E-9A4B-B9CFD828406C}" srcOrd="1" destOrd="2" presId="urn:microsoft.com/office/officeart/2005/8/layout/cycle4"/>
    <dgm:cxn modelId="{4207F27B-73F5-4A73-A241-3520CADC4225}" type="presOf" srcId="{BF426AE5-1AF8-45A5-A62E-4408DE548C04}" destId="{735C9837-0D88-4EAD-9A5E-DF16814C3442}" srcOrd="0" destOrd="2" presId="urn:microsoft.com/office/officeart/2005/8/layout/cycle4"/>
    <dgm:cxn modelId="{A17E157C-FC2D-4145-A9AA-3FC1DA85123A}" type="presOf" srcId="{59FBBBC0-D7DD-4832-9852-1D5887643141}" destId="{157582D4-73CF-4031-9995-01DF7C14B2C6}" srcOrd="1" destOrd="1" presId="urn:microsoft.com/office/officeart/2005/8/layout/cycle4"/>
    <dgm:cxn modelId="{AF4FAC7C-900D-4F71-9071-61D519FEC2FB}" type="presOf" srcId="{7596EC90-CDA5-4466-B868-9C555D2F093E}" destId="{080A7F95-C94A-4755-AC2B-92F581BA1983}" srcOrd="0" destOrd="1" presId="urn:microsoft.com/office/officeart/2005/8/layout/cycle4"/>
    <dgm:cxn modelId="{2EC89889-70A3-4915-B677-21A6D160D4BE}" type="presOf" srcId="{3E12D78C-8C53-4614-B40A-4DD430D140D9}" destId="{157582D4-73CF-4031-9995-01DF7C14B2C6}" srcOrd="1" destOrd="3" presId="urn:microsoft.com/office/officeart/2005/8/layout/cycle4"/>
    <dgm:cxn modelId="{62EBB989-5264-43AF-B79E-BC4486700E9B}" type="presOf" srcId="{505B6A4F-F904-405F-82EC-03A0EDC85673}" destId="{AFA775E2-0FF9-4118-9159-16D30A4853F6}" srcOrd="1" destOrd="3" presId="urn:microsoft.com/office/officeart/2005/8/layout/cycle4"/>
    <dgm:cxn modelId="{C52D0996-D06F-448F-9EF9-873E74A18197}" type="presOf" srcId="{5BA39282-862F-4009-8E57-68B82713EC53}" destId="{7D632370-EF0D-4B75-814D-95720DADD7C0}" srcOrd="1" destOrd="4" presId="urn:microsoft.com/office/officeart/2005/8/layout/cycle4"/>
    <dgm:cxn modelId="{2BC2EFA0-21AD-4F04-9B87-E852FEC8576C}" type="presOf" srcId="{563A8802-B9BD-4A4D-AF6A-1C21A9FFB78A}" destId="{157582D4-73CF-4031-9995-01DF7C14B2C6}" srcOrd="1" destOrd="0" presId="urn:microsoft.com/office/officeart/2005/8/layout/cycle4"/>
    <dgm:cxn modelId="{6F4748A5-2128-44C2-B313-D47FD99ACAE1}" srcId="{1E1F6678-DA87-4CBA-A0DE-2D19E7294683}" destId="{7596EC90-CDA5-4466-B868-9C555D2F093E}" srcOrd="1" destOrd="0" parTransId="{DC5D79DF-50D8-4E32-9B31-E71EF589486D}" sibTransId="{14A5654E-AD3A-45BB-85EE-26F17A6BE4E9}"/>
    <dgm:cxn modelId="{4C7CADA5-4242-4EB9-83E5-4AD4AB36D414}" type="presOf" srcId="{62A8833B-4DBB-4B40-97AB-94E35C03C5C6}" destId="{735C9837-0D88-4EAD-9A5E-DF16814C3442}" srcOrd="0" destOrd="3" presId="urn:microsoft.com/office/officeart/2005/8/layout/cycle4"/>
    <dgm:cxn modelId="{102641B6-190B-4F39-8066-0A71C558A343}" type="presOf" srcId="{55D869E3-E99F-4BC8-8C40-6601A6CB1ABA}" destId="{AFA775E2-0FF9-4118-9159-16D30A4853F6}" srcOrd="1" destOrd="2" presId="urn:microsoft.com/office/officeart/2005/8/layout/cycle4"/>
    <dgm:cxn modelId="{AF8A17B8-68AE-434D-AEC6-2CDE9D609FB3}" srcId="{49618054-BD64-441C-BD9A-BF503848C161}" destId="{59FBBBC0-D7DD-4832-9852-1D5887643141}" srcOrd="1" destOrd="0" parTransId="{3B99DBB7-9E28-41A6-A792-3D4E56D5A301}" sibTransId="{5229F3C4-659C-47D8-B3C8-7302E36BD7AF}"/>
    <dgm:cxn modelId="{80D94FC2-9EB6-4ABE-9332-75734C909398}" type="presOf" srcId="{3A592432-1860-494A-A384-8664ADAFF81F}" destId="{080A7F95-C94A-4755-AC2B-92F581BA1983}" srcOrd="0" destOrd="3" presId="urn:microsoft.com/office/officeart/2005/8/layout/cycle4"/>
    <dgm:cxn modelId="{53A1C2C3-8E48-4005-8214-74C65E22DEEB}" srcId="{27CD693C-96D9-460C-B9B2-D96EBF4E4904}" destId="{302DFAD3-2C83-4C8F-8C75-A7625C801BCC}" srcOrd="3" destOrd="0" parTransId="{6FDEE873-CBE1-4813-AF6D-B9E1AB4FC2C5}" sibTransId="{86FF9572-B7B7-4C76-B792-DF15BDCBCE79}"/>
    <dgm:cxn modelId="{0B30DEC4-4701-434F-A28F-F903684338C5}" type="presOf" srcId="{3A592432-1860-494A-A384-8664ADAFF81F}" destId="{D5B93D7C-2D56-4F3E-9A4B-B9CFD828406C}" srcOrd="1" destOrd="3" presId="urn:microsoft.com/office/officeart/2005/8/layout/cycle4"/>
    <dgm:cxn modelId="{380D5FC6-DCEF-4B0C-99AB-EC9FE1E060F1}" type="presOf" srcId="{7596EC90-CDA5-4466-B868-9C555D2F093E}" destId="{D5B93D7C-2D56-4F3E-9A4B-B9CFD828406C}" srcOrd="1" destOrd="1" presId="urn:microsoft.com/office/officeart/2005/8/layout/cycle4"/>
    <dgm:cxn modelId="{BE3ED0C6-3DA3-430F-ACE2-BC39DF106007}" type="presOf" srcId="{38EF0289-F771-4A25-B2B8-49866FFC7950}" destId="{97E05B98-64B2-488B-82DE-84F4DFDCFF49}" srcOrd="0" destOrd="0" presId="urn:microsoft.com/office/officeart/2005/8/layout/cycle4"/>
    <dgm:cxn modelId="{1B71A7C7-C195-417F-AEEC-B11188D8BA4D}" srcId="{27CD693C-96D9-460C-B9B2-D96EBF4E4904}" destId="{38EF0289-F771-4A25-B2B8-49866FFC7950}" srcOrd="1" destOrd="0" parTransId="{96E3BE52-74F1-43A1-98DB-45F9A988E8B8}" sibTransId="{F45F3913-1660-4921-ABAD-D680A4D79195}"/>
    <dgm:cxn modelId="{C0825FD0-7D14-42C8-9955-A45DF146C99A}" srcId="{49618054-BD64-441C-BD9A-BF503848C161}" destId="{563A8802-B9BD-4A4D-AF6A-1C21A9FFB78A}" srcOrd="0" destOrd="0" parTransId="{4F96CB15-2888-41CE-A6F8-AA65D6F53898}" sibTransId="{6EB117AB-EA61-4E95-A94B-E1E969C4AADC}"/>
    <dgm:cxn modelId="{036968D0-C6E0-4764-AEBF-026A6F1F5C9A}" type="presOf" srcId="{1E1F6678-DA87-4CBA-A0DE-2D19E7294683}" destId="{EC9CA69F-D375-42B0-9FFD-AD7A9A08EB0F}" srcOrd="0" destOrd="0" presId="urn:microsoft.com/office/officeart/2005/8/layout/cycle4"/>
    <dgm:cxn modelId="{EF02FFDC-1518-4141-B873-51985D252B05}" type="presOf" srcId="{ED8F90BE-D6FE-4D76-9A77-66B00182D2A6}" destId="{080A7F95-C94A-4755-AC2B-92F581BA1983}" srcOrd="0" destOrd="0" presId="urn:microsoft.com/office/officeart/2005/8/layout/cycle4"/>
    <dgm:cxn modelId="{712A59EB-728F-4210-B96D-10D89CA731A5}" srcId="{302DFAD3-2C83-4C8F-8C75-A7625C801BCC}" destId="{5BA39282-862F-4009-8E57-68B82713EC53}" srcOrd="4" destOrd="0" parTransId="{2D83C884-E631-4C5A-A3CD-54C603D6F577}" sibTransId="{364A050A-B0B1-42F4-A4A6-7FA37858247A}"/>
    <dgm:cxn modelId="{0DF0F1EC-7109-42D9-B0BD-E24F23D22CD5}" type="presOf" srcId="{3E12D78C-8C53-4614-B40A-4DD430D140D9}" destId="{54B606D6-312E-4FFC-BF8C-9EFA72CD1C28}" srcOrd="0" destOrd="3" presId="urn:microsoft.com/office/officeart/2005/8/layout/cycle4"/>
    <dgm:cxn modelId="{814626EF-0036-4AD0-AA7B-E9787FE8EA72}" srcId="{38EF0289-F771-4A25-B2B8-49866FFC7950}" destId="{565C4BD1-056E-4996-9987-6DF295A1917D}" srcOrd="0" destOrd="0" parTransId="{78BE1572-CB13-4F17-8D5B-199D529CBEE1}" sibTransId="{AF3FBA67-B0A2-4CAD-9FCE-00E0BD708299}"/>
    <dgm:cxn modelId="{7765E0F1-2CF4-4BD9-B73B-F44042BB4813}" type="presOf" srcId="{D88C3A46-C02E-429C-923C-EBC84068FCFF}" destId="{735C9837-0D88-4EAD-9A5E-DF16814C3442}" srcOrd="0" destOrd="0" presId="urn:microsoft.com/office/officeart/2005/8/layout/cycle4"/>
    <dgm:cxn modelId="{BBE2E5F1-15A3-4C51-8C3A-356E661B61C2}" srcId="{49618054-BD64-441C-BD9A-BF503848C161}" destId="{3E12D78C-8C53-4614-B40A-4DD430D140D9}" srcOrd="3" destOrd="0" parTransId="{492791F2-5779-4CE9-A452-8FB51DAB989B}" sibTransId="{1D6FED63-A82A-4EF0-9E0C-293EE7F0A45D}"/>
    <dgm:cxn modelId="{1D8477F2-CBEC-4FE5-9B04-F4D5786FD8A1}" type="presOf" srcId="{5BA39282-862F-4009-8E57-68B82713EC53}" destId="{735C9837-0D88-4EAD-9A5E-DF16814C3442}" srcOrd="0" destOrd="4" presId="urn:microsoft.com/office/officeart/2005/8/layout/cycle4"/>
    <dgm:cxn modelId="{EBE5F3F4-7AE0-4AF8-BF68-79DBDB6A1CCA}" srcId="{302DFAD3-2C83-4C8F-8C75-A7625C801BCC}" destId="{62A8833B-4DBB-4B40-97AB-94E35C03C5C6}" srcOrd="3" destOrd="0" parTransId="{EE0ECF89-A305-4612-9805-7FACC26F7F3C}" sibTransId="{3E0DAD46-8569-4282-BC57-7D0FE9B3278D}"/>
    <dgm:cxn modelId="{0D616BF7-CD31-41EC-805C-F499461A149D}" type="presOf" srcId="{565C4BD1-056E-4996-9987-6DF295A1917D}" destId="{F55B0388-2627-46C9-AF20-DE8B674B934C}" srcOrd="0" destOrd="0" presId="urn:microsoft.com/office/officeart/2005/8/layout/cycle4"/>
    <dgm:cxn modelId="{3E1B6DF9-9667-43D8-B86E-8435085EFE0F}" srcId="{49618054-BD64-441C-BD9A-BF503848C161}" destId="{0761440C-CA73-4F2F-B9E2-CD089B6A24E0}" srcOrd="2" destOrd="0" parTransId="{936BB1C7-48D2-4984-83AF-22B143ECA7B0}" sibTransId="{DB2E7B14-083B-45CF-A09C-01A596CD0DC5}"/>
    <dgm:cxn modelId="{B3C9F9F9-06A5-4824-9707-3F486C8A02E2}" srcId="{1E1F6678-DA87-4CBA-A0DE-2D19E7294683}" destId="{ED8F90BE-D6FE-4D76-9A77-66B00182D2A6}" srcOrd="0" destOrd="0" parTransId="{C23CB6BD-9C4B-4197-A147-39B605C4A3ED}" sibTransId="{3C44D7E2-EC1C-4611-9B82-29EA60E5C231}"/>
    <dgm:cxn modelId="{89B357FD-A4E5-47E1-AD2D-0D411157BA42}" type="presOf" srcId="{7A41ECDF-B129-4B01-B6D1-2C98F65A9130}" destId="{AFA775E2-0FF9-4118-9159-16D30A4853F6}" srcOrd="1" destOrd="1" presId="urn:microsoft.com/office/officeart/2005/8/layout/cycle4"/>
    <dgm:cxn modelId="{71481478-FB94-45AA-8E40-CBB99F182799}" type="presParOf" srcId="{42A38752-4CB9-48E6-9A37-10BD63E2FC61}" destId="{B45B46BE-9215-4CC1-AC81-00FA3881AAB9}" srcOrd="0" destOrd="0" presId="urn:microsoft.com/office/officeart/2005/8/layout/cycle4"/>
    <dgm:cxn modelId="{68D2AB05-F387-497C-B130-D8AE3F082428}" type="presParOf" srcId="{B45B46BE-9215-4CC1-AC81-00FA3881AAB9}" destId="{2DE19283-CA53-459C-BBCA-F33085E1EA38}" srcOrd="0" destOrd="0" presId="urn:microsoft.com/office/officeart/2005/8/layout/cycle4"/>
    <dgm:cxn modelId="{15ACDF66-06A8-4DE6-83B0-71E5FD5C519A}" type="presParOf" srcId="{2DE19283-CA53-459C-BBCA-F33085E1EA38}" destId="{54B606D6-312E-4FFC-BF8C-9EFA72CD1C28}" srcOrd="0" destOrd="0" presId="urn:microsoft.com/office/officeart/2005/8/layout/cycle4"/>
    <dgm:cxn modelId="{1EB8DFC4-ABBA-4489-8EB0-BE7A15BB0C5D}" type="presParOf" srcId="{2DE19283-CA53-459C-BBCA-F33085E1EA38}" destId="{157582D4-73CF-4031-9995-01DF7C14B2C6}" srcOrd="1" destOrd="0" presId="urn:microsoft.com/office/officeart/2005/8/layout/cycle4"/>
    <dgm:cxn modelId="{DB4C168B-3497-4D6E-BCDB-420B1D0F47D2}" type="presParOf" srcId="{B45B46BE-9215-4CC1-AC81-00FA3881AAB9}" destId="{F3A267EC-2927-4D8F-9BE1-8747C8317A38}" srcOrd="1" destOrd="0" presId="urn:microsoft.com/office/officeart/2005/8/layout/cycle4"/>
    <dgm:cxn modelId="{CE19114A-AC4F-4C79-B6AB-E5AFE10FD6AB}" type="presParOf" srcId="{F3A267EC-2927-4D8F-9BE1-8747C8317A38}" destId="{F55B0388-2627-46C9-AF20-DE8B674B934C}" srcOrd="0" destOrd="0" presId="urn:microsoft.com/office/officeart/2005/8/layout/cycle4"/>
    <dgm:cxn modelId="{769B4C0E-0746-43AD-828D-6FCF99D61138}" type="presParOf" srcId="{F3A267EC-2927-4D8F-9BE1-8747C8317A38}" destId="{AFA775E2-0FF9-4118-9159-16D30A4853F6}" srcOrd="1" destOrd="0" presId="urn:microsoft.com/office/officeart/2005/8/layout/cycle4"/>
    <dgm:cxn modelId="{FB1E2AA2-AC0D-490D-9E40-DC81FA77CF62}" type="presParOf" srcId="{B45B46BE-9215-4CC1-AC81-00FA3881AAB9}" destId="{C286EBF4-B129-4DAF-85EA-969C8C3CCD86}" srcOrd="2" destOrd="0" presId="urn:microsoft.com/office/officeart/2005/8/layout/cycle4"/>
    <dgm:cxn modelId="{FB0ED817-F9FE-4C91-BD91-E28F0188E4C6}" type="presParOf" srcId="{C286EBF4-B129-4DAF-85EA-969C8C3CCD86}" destId="{080A7F95-C94A-4755-AC2B-92F581BA1983}" srcOrd="0" destOrd="0" presId="urn:microsoft.com/office/officeart/2005/8/layout/cycle4"/>
    <dgm:cxn modelId="{58D6E689-E307-40F5-9F67-35C8EEB056CA}" type="presParOf" srcId="{C286EBF4-B129-4DAF-85EA-969C8C3CCD86}" destId="{D5B93D7C-2D56-4F3E-9A4B-B9CFD828406C}" srcOrd="1" destOrd="0" presId="urn:microsoft.com/office/officeart/2005/8/layout/cycle4"/>
    <dgm:cxn modelId="{23DB3877-7E8A-4BF1-A3F7-B349870AC86F}" type="presParOf" srcId="{B45B46BE-9215-4CC1-AC81-00FA3881AAB9}" destId="{C71CD5ED-815D-4861-99EF-36FD350E175B}" srcOrd="3" destOrd="0" presId="urn:microsoft.com/office/officeart/2005/8/layout/cycle4"/>
    <dgm:cxn modelId="{53982C0D-960B-4925-8A1E-8813D4A877AB}" type="presParOf" srcId="{C71CD5ED-815D-4861-99EF-36FD350E175B}" destId="{735C9837-0D88-4EAD-9A5E-DF16814C3442}" srcOrd="0" destOrd="0" presId="urn:microsoft.com/office/officeart/2005/8/layout/cycle4"/>
    <dgm:cxn modelId="{29937C75-80FD-43AE-958B-A2BFF908D60B}" type="presParOf" srcId="{C71CD5ED-815D-4861-99EF-36FD350E175B}" destId="{7D632370-EF0D-4B75-814D-95720DADD7C0}" srcOrd="1" destOrd="0" presId="urn:microsoft.com/office/officeart/2005/8/layout/cycle4"/>
    <dgm:cxn modelId="{AD089D3D-5797-4227-A202-EFE84E1BB347}" type="presParOf" srcId="{B45B46BE-9215-4CC1-AC81-00FA3881AAB9}" destId="{433C747F-9A5B-4F2A-99C3-4E857624B36D}" srcOrd="4" destOrd="0" presId="urn:microsoft.com/office/officeart/2005/8/layout/cycle4"/>
    <dgm:cxn modelId="{7C7D0988-DDAD-4602-BF1A-2930A9EC42E2}" type="presParOf" srcId="{42A38752-4CB9-48E6-9A37-10BD63E2FC61}" destId="{8DDE862E-B291-4854-B3FC-964F3F7D6834}" srcOrd="1" destOrd="0" presId="urn:microsoft.com/office/officeart/2005/8/layout/cycle4"/>
    <dgm:cxn modelId="{26D06A33-6961-49F5-AAC5-50E7BF25D9C4}" type="presParOf" srcId="{8DDE862E-B291-4854-B3FC-964F3F7D6834}" destId="{32936631-BC85-413E-A86B-F2541FA00266}" srcOrd="0" destOrd="0" presId="urn:microsoft.com/office/officeart/2005/8/layout/cycle4"/>
    <dgm:cxn modelId="{1FEA5807-8DEB-4314-B905-F03BB5C4F308}" type="presParOf" srcId="{8DDE862E-B291-4854-B3FC-964F3F7D6834}" destId="{97E05B98-64B2-488B-82DE-84F4DFDCFF49}" srcOrd="1" destOrd="0" presId="urn:microsoft.com/office/officeart/2005/8/layout/cycle4"/>
    <dgm:cxn modelId="{8943BFA3-1594-45C6-8EA9-5A0A4D25ED75}" type="presParOf" srcId="{8DDE862E-B291-4854-B3FC-964F3F7D6834}" destId="{EC9CA69F-D375-42B0-9FFD-AD7A9A08EB0F}" srcOrd="2" destOrd="0" presId="urn:microsoft.com/office/officeart/2005/8/layout/cycle4"/>
    <dgm:cxn modelId="{2E029F2D-5534-4A46-A4C5-2918A648143C}" type="presParOf" srcId="{8DDE862E-B291-4854-B3FC-964F3F7D6834}" destId="{44105CF7-051A-4563-A2DE-94F952892BD4}" srcOrd="3" destOrd="0" presId="urn:microsoft.com/office/officeart/2005/8/layout/cycle4"/>
    <dgm:cxn modelId="{ADD636EF-917C-43D6-A4D8-A52D272AF547}" type="presParOf" srcId="{8DDE862E-B291-4854-B3FC-964F3F7D6834}" destId="{CDA6B30E-B916-4533-9354-C43BF2EB36C5}" srcOrd="4" destOrd="0" presId="urn:microsoft.com/office/officeart/2005/8/layout/cycle4"/>
    <dgm:cxn modelId="{4DD42EAD-B1CD-46B9-B117-0C75FE3C64BF}" type="presParOf" srcId="{42A38752-4CB9-48E6-9A37-10BD63E2FC61}" destId="{67EB96E9-713B-4BE7-A4B9-08CD1058F053}" srcOrd="2" destOrd="0" presId="urn:microsoft.com/office/officeart/2005/8/layout/cycle4"/>
    <dgm:cxn modelId="{0BD6B5BD-B37F-4EE3-8991-2FF05CDB08FD}" type="presParOf" srcId="{42A38752-4CB9-48E6-9A37-10BD63E2FC61}" destId="{F57E6CD4-5549-4366-B775-AE28AD77BF1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F83C68-34C6-479C-8651-FC82745F5DA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CD9BA6B0-A1DF-463F-AA18-C64DA696A225}">
      <dgm:prSet phldrT="[Text]">
        <dgm:style>
          <a:lnRef idx="1">
            <a:schemeClr val="accent2"/>
          </a:lnRef>
          <a:fillRef idx="2">
            <a:schemeClr val="accent2"/>
          </a:fillRef>
          <a:effectRef idx="1">
            <a:schemeClr val="accent2"/>
          </a:effectRef>
          <a:fontRef idx="minor">
            <a:schemeClr val="dk1"/>
          </a:fontRef>
        </dgm:style>
      </dgm:prSet>
      <dgm:spPr/>
      <dgm:t>
        <a:bodyPr/>
        <a:lstStyle/>
        <a:p>
          <a:pPr rtl="1"/>
          <a:r>
            <a:rPr lang="ar-IQ" dirty="0">
              <a:solidFill>
                <a:schemeClr val="tx1"/>
              </a:solidFill>
            </a:rPr>
            <a:t>وسائل إسناد (تولّي) السلطة </a:t>
          </a:r>
          <a:endParaRPr lang="ar-IQ" dirty="0"/>
        </a:p>
      </dgm:t>
    </dgm:pt>
    <dgm:pt modelId="{C4DB0ED0-5448-4CD6-91CE-EF192C9A12EF}" type="parTrans" cxnId="{6788ED44-29B8-4F29-A9A3-616CAA105214}">
      <dgm:prSet/>
      <dgm:spPr/>
      <dgm:t>
        <a:bodyPr/>
        <a:lstStyle/>
        <a:p>
          <a:pPr rtl="1"/>
          <a:endParaRPr lang="ar-IQ"/>
        </a:p>
      </dgm:t>
    </dgm:pt>
    <dgm:pt modelId="{12FCBD2E-7C2A-47F0-B8B8-6EA67E9B3287}" type="sibTrans" cxnId="{6788ED44-29B8-4F29-A9A3-616CAA105214}">
      <dgm:prSet/>
      <dgm:spPr/>
      <dgm:t>
        <a:bodyPr/>
        <a:lstStyle/>
        <a:p>
          <a:pPr rtl="1"/>
          <a:endParaRPr lang="ar-IQ"/>
        </a:p>
      </dgm:t>
    </dgm:pt>
    <dgm:pt modelId="{DA088DA1-2BA0-400F-B952-CC01B0F031B8}">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الانتخاب  </a:t>
          </a:r>
          <a:r>
            <a:rPr lang="ar-IQ" dirty="0">
              <a:cs typeface="Ali_K_Samik" pitchFamily="2" charset="-78"/>
            </a:rPr>
            <a:t>هةلَبذاردن</a:t>
          </a:r>
        </a:p>
      </dgm:t>
    </dgm:pt>
    <dgm:pt modelId="{0D39A015-61BA-43B9-A59C-B4BA96325DDA}" type="parTrans" cxnId="{AC724DC9-6527-46E7-822E-A88F42638FA3}">
      <dgm:prSet/>
      <dgm:spPr/>
      <dgm:t>
        <a:bodyPr/>
        <a:lstStyle/>
        <a:p>
          <a:pPr rtl="1"/>
          <a:endParaRPr lang="ar-IQ"/>
        </a:p>
      </dgm:t>
    </dgm:pt>
    <dgm:pt modelId="{2E45AF40-0158-4258-8046-B590EDC0D939}" type="sibTrans" cxnId="{AC724DC9-6527-46E7-822E-A88F42638FA3}">
      <dgm:prSet/>
      <dgm:spPr/>
      <dgm:t>
        <a:bodyPr/>
        <a:lstStyle/>
        <a:p>
          <a:pPr rtl="1"/>
          <a:endParaRPr lang="ar-IQ"/>
        </a:p>
      </dgm:t>
    </dgm:pt>
    <dgm:pt modelId="{4F8D88A0-2F71-48C4-8346-391AE762D7CD}">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القوة </a:t>
          </a:r>
        </a:p>
        <a:p>
          <a:pPr rtl="1"/>
          <a:r>
            <a:rPr lang="ar-IQ" dirty="0"/>
            <a:t> </a:t>
          </a:r>
          <a:r>
            <a:rPr lang="ar-IQ" dirty="0">
              <a:cs typeface="Ali_K_Samik" pitchFamily="2" charset="-78"/>
            </a:rPr>
            <a:t>هيَز</a:t>
          </a:r>
          <a:r>
            <a:rPr lang="ar-IQ" dirty="0"/>
            <a:t> </a:t>
          </a:r>
        </a:p>
      </dgm:t>
    </dgm:pt>
    <dgm:pt modelId="{342823B3-508C-4D5A-9213-6640DB268499}" type="parTrans" cxnId="{FAFB57DF-8715-4BD3-9B4D-6A37C81C1EF3}">
      <dgm:prSet/>
      <dgm:spPr/>
      <dgm:t>
        <a:bodyPr/>
        <a:lstStyle/>
        <a:p>
          <a:pPr rtl="1"/>
          <a:endParaRPr lang="ar-IQ"/>
        </a:p>
      </dgm:t>
    </dgm:pt>
    <dgm:pt modelId="{2593966F-83ED-4F10-BB01-CE9029F254D6}" type="sibTrans" cxnId="{FAFB57DF-8715-4BD3-9B4D-6A37C81C1EF3}">
      <dgm:prSet/>
      <dgm:spPr/>
      <dgm:t>
        <a:bodyPr/>
        <a:lstStyle/>
        <a:p>
          <a:pPr rtl="1"/>
          <a:endParaRPr lang="ar-IQ"/>
        </a:p>
      </dgm:t>
    </dgm:pt>
    <dgm:pt modelId="{4FC1EFDE-DA98-425A-8BA9-92A65CC58016}">
      <dgm:prSet phldrT="[Text]">
        <dgm:style>
          <a:lnRef idx="1">
            <a:schemeClr val="dk1"/>
          </a:lnRef>
          <a:fillRef idx="2">
            <a:schemeClr val="dk1"/>
          </a:fillRef>
          <a:effectRef idx="1">
            <a:schemeClr val="dk1"/>
          </a:effectRef>
          <a:fontRef idx="minor">
            <a:schemeClr val="dk1"/>
          </a:fontRef>
        </dgm:style>
      </dgm:prSet>
      <dgm:spPr/>
      <dgm:t>
        <a:bodyPr/>
        <a:lstStyle/>
        <a:p>
          <a:pPr rtl="1"/>
          <a:r>
            <a:rPr lang="ar-IQ"/>
            <a:t>الوراثة </a:t>
          </a:r>
        </a:p>
        <a:p>
          <a:pPr rtl="1"/>
          <a:r>
            <a:rPr lang="ar-IQ">
              <a:cs typeface="Ali_K_Samik" pitchFamily="2" charset="-78"/>
            </a:rPr>
            <a:t>بؤماوة </a:t>
          </a:r>
          <a:endParaRPr lang="ar-IQ" dirty="0">
            <a:cs typeface="Ali_K_Samik" pitchFamily="2" charset="-78"/>
          </a:endParaRPr>
        </a:p>
      </dgm:t>
    </dgm:pt>
    <dgm:pt modelId="{1E4D6EAC-C470-4BA6-AE97-7D2457BAB715}" type="parTrans" cxnId="{9535BD37-7FF5-4005-A05D-ED5F150AEEF5}">
      <dgm:prSet/>
      <dgm:spPr/>
      <dgm:t>
        <a:bodyPr/>
        <a:lstStyle/>
        <a:p>
          <a:pPr rtl="1"/>
          <a:endParaRPr lang="ar-IQ"/>
        </a:p>
      </dgm:t>
    </dgm:pt>
    <dgm:pt modelId="{09F17E00-7DCA-41E6-8B53-DCA328059FFE}" type="sibTrans" cxnId="{9535BD37-7FF5-4005-A05D-ED5F150AEEF5}">
      <dgm:prSet/>
      <dgm:spPr/>
      <dgm:t>
        <a:bodyPr/>
        <a:lstStyle/>
        <a:p>
          <a:pPr rtl="1"/>
          <a:endParaRPr lang="ar-IQ"/>
        </a:p>
      </dgm:t>
    </dgm:pt>
    <dgm:pt modelId="{557AE035-E045-4F54-AAEF-E3E45AD6378A}" type="pres">
      <dgm:prSet presAssocID="{A0F83C68-34C6-479C-8651-FC82745F5DA1}" presName="hierChild1" presStyleCnt="0">
        <dgm:presLayoutVars>
          <dgm:orgChart val="1"/>
          <dgm:chPref val="1"/>
          <dgm:dir/>
          <dgm:animOne val="branch"/>
          <dgm:animLvl val="lvl"/>
          <dgm:resizeHandles/>
        </dgm:presLayoutVars>
      </dgm:prSet>
      <dgm:spPr/>
    </dgm:pt>
    <dgm:pt modelId="{5482472A-405C-4D4C-99BE-E42DE4AF1441}" type="pres">
      <dgm:prSet presAssocID="{CD9BA6B0-A1DF-463F-AA18-C64DA696A225}" presName="hierRoot1" presStyleCnt="0">
        <dgm:presLayoutVars>
          <dgm:hierBranch val="init"/>
        </dgm:presLayoutVars>
      </dgm:prSet>
      <dgm:spPr/>
    </dgm:pt>
    <dgm:pt modelId="{3772FAAD-0CE6-47C6-B84D-E0860FB56D44}" type="pres">
      <dgm:prSet presAssocID="{CD9BA6B0-A1DF-463F-AA18-C64DA696A225}" presName="rootComposite1" presStyleCnt="0"/>
      <dgm:spPr/>
    </dgm:pt>
    <dgm:pt modelId="{F141F912-1729-4B51-8F4F-324C2A80A87D}" type="pres">
      <dgm:prSet presAssocID="{CD9BA6B0-A1DF-463F-AA18-C64DA696A225}" presName="rootText1" presStyleLbl="node0" presStyleIdx="0" presStyleCnt="1" custLinFactNeighborY="-63144">
        <dgm:presLayoutVars>
          <dgm:chPref val="3"/>
        </dgm:presLayoutVars>
      </dgm:prSet>
      <dgm:spPr/>
    </dgm:pt>
    <dgm:pt modelId="{4A300A90-F1FF-423D-8BF1-4CCDA8A013FE}" type="pres">
      <dgm:prSet presAssocID="{CD9BA6B0-A1DF-463F-AA18-C64DA696A225}" presName="rootConnector1" presStyleLbl="node1" presStyleIdx="0" presStyleCnt="0"/>
      <dgm:spPr/>
    </dgm:pt>
    <dgm:pt modelId="{0429AF51-EB1D-4C61-867D-BAD22230867D}" type="pres">
      <dgm:prSet presAssocID="{CD9BA6B0-A1DF-463F-AA18-C64DA696A225}" presName="hierChild2" presStyleCnt="0"/>
      <dgm:spPr/>
    </dgm:pt>
    <dgm:pt modelId="{D9320D6B-C4F5-4CD2-9C89-FEC5F50BF18A}" type="pres">
      <dgm:prSet presAssocID="{0D39A015-61BA-43B9-A59C-B4BA96325DDA}" presName="Name37" presStyleLbl="parChTrans1D2" presStyleIdx="0" presStyleCnt="3"/>
      <dgm:spPr/>
    </dgm:pt>
    <dgm:pt modelId="{43993AE6-6295-4C60-86D0-1DF8CBCF37A1}" type="pres">
      <dgm:prSet presAssocID="{DA088DA1-2BA0-400F-B952-CC01B0F031B8}" presName="hierRoot2" presStyleCnt="0">
        <dgm:presLayoutVars>
          <dgm:hierBranch val="init"/>
        </dgm:presLayoutVars>
      </dgm:prSet>
      <dgm:spPr/>
    </dgm:pt>
    <dgm:pt modelId="{8A69F554-D874-4293-BF9A-5136F5DEF5B6}" type="pres">
      <dgm:prSet presAssocID="{DA088DA1-2BA0-400F-B952-CC01B0F031B8}" presName="rootComposite" presStyleCnt="0"/>
      <dgm:spPr/>
    </dgm:pt>
    <dgm:pt modelId="{66236382-03A9-4150-A451-DBDEA1E0A079}" type="pres">
      <dgm:prSet presAssocID="{DA088DA1-2BA0-400F-B952-CC01B0F031B8}" presName="rootText" presStyleLbl="node2" presStyleIdx="0" presStyleCnt="3">
        <dgm:presLayoutVars>
          <dgm:chPref val="3"/>
        </dgm:presLayoutVars>
      </dgm:prSet>
      <dgm:spPr/>
    </dgm:pt>
    <dgm:pt modelId="{F9B9C261-4D67-4A67-B1E5-2C47DD9CA85D}" type="pres">
      <dgm:prSet presAssocID="{DA088DA1-2BA0-400F-B952-CC01B0F031B8}" presName="rootConnector" presStyleLbl="node2" presStyleIdx="0" presStyleCnt="3"/>
      <dgm:spPr/>
    </dgm:pt>
    <dgm:pt modelId="{9CD00299-0F01-4D02-9CA8-8FD148ADBD11}" type="pres">
      <dgm:prSet presAssocID="{DA088DA1-2BA0-400F-B952-CC01B0F031B8}" presName="hierChild4" presStyleCnt="0"/>
      <dgm:spPr/>
    </dgm:pt>
    <dgm:pt modelId="{A7040390-921B-47B7-A7EE-842ECBAC88FE}" type="pres">
      <dgm:prSet presAssocID="{DA088DA1-2BA0-400F-B952-CC01B0F031B8}" presName="hierChild5" presStyleCnt="0"/>
      <dgm:spPr/>
    </dgm:pt>
    <dgm:pt modelId="{CDE2536D-5DD9-4F58-A566-8A3EAF8619DE}" type="pres">
      <dgm:prSet presAssocID="{342823B3-508C-4D5A-9213-6640DB268499}" presName="Name37" presStyleLbl="parChTrans1D2" presStyleIdx="1" presStyleCnt="3"/>
      <dgm:spPr/>
    </dgm:pt>
    <dgm:pt modelId="{2E52F4CB-3A7A-475C-9A56-E5F7BD90D627}" type="pres">
      <dgm:prSet presAssocID="{4F8D88A0-2F71-48C4-8346-391AE762D7CD}" presName="hierRoot2" presStyleCnt="0">
        <dgm:presLayoutVars>
          <dgm:hierBranch val="init"/>
        </dgm:presLayoutVars>
      </dgm:prSet>
      <dgm:spPr/>
    </dgm:pt>
    <dgm:pt modelId="{AFC8D9BE-69B9-486B-B99B-59722EB5A763}" type="pres">
      <dgm:prSet presAssocID="{4F8D88A0-2F71-48C4-8346-391AE762D7CD}" presName="rootComposite" presStyleCnt="0"/>
      <dgm:spPr/>
    </dgm:pt>
    <dgm:pt modelId="{5AA1FA88-9D61-41F9-BBE6-F223F5DDB374}" type="pres">
      <dgm:prSet presAssocID="{4F8D88A0-2F71-48C4-8346-391AE762D7CD}" presName="rootText" presStyleLbl="node2" presStyleIdx="1" presStyleCnt="3">
        <dgm:presLayoutVars>
          <dgm:chPref val="3"/>
        </dgm:presLayoutVars>
      </dgm:prSet>
      <dgm:spPr/>
    </dgm:pt>
    <dgm:pt modelId="{E345ABDD-2D26-4697-A072-F95F43CC2D21}" type="pres">
      <dgm:prSet presAssocID="{4F8D88A0-2F71-48C4-8346-391AE762D7CD}" presName="rootConnector" presStyleLbl="node2" presStyleIdx="1" presStyleCnt="3"/>
      <dgm:spPr/>
    </dgm:pt>
    <dgm:pt modelId="{D5B3EDF1-498C-4114-A375-75DB659146C6}" type="pres">
      <dgm:prSet presAssocID="{4F8D88A0-2F71-48C4-8346-391AE762D7CD}" presName="hierChild4" presStyleCnt="0"/>
      <dgm:spPr/>
    </dgm:pt>
    <dgm:pt modelId="{43D9E3AA-BC68-43BB-8C55-79650798C922}" type="pres">
      <dgm:prSet presAssocID="{4F8D88A0-2F71-48C4-8346-391AE762D7CD}" presName="hierChild5" presStyleCnt="0"/>
      <dgm:spPr/>
    </dgm:pt>
    <dgm:pt modelId="{F06206BA-A66E-4A01-BE6B-75EBBC70C100}" type="pres">
      <dgm:prSet presAssocID="{1E4D6EAC-C470-4BA6-AE97-7D2457BAB715}" presName="Name37" presStyleLbl="parChTrans1D2" presStyleIdx="2" presStyleCnt="3"/>
      <dgm:spPr/>
    </dgm:pt>
    <dgm:pt modelId="{FD0C13B3-4D13-4AA2-B195-6AA2187D1427}" type="pres">
      <dgm:prSet presAssocID="{4FC1EFDE-DA98-425A-8BA9-92A65CC58016}" presName="hierRoot2" presStyleCnt="0">
        <dgm:presLayoutVars>
          <dgm:hierBranch val="init"/>
        </dgm:presLayoutVars>
      </dgm:prSet>
      <dgm:spPr/>
    </dgm:pt>
    <dgm:pt modelId="{4C706219-A684-4AE3-AA5A-4A2024AF172C}" type="pres">
      <dgm:prSet presAssocID="{4FC1EFDE-DA98-425A-8BA9-92A65CC58016}" presName="rootComposite" presStyleCnt="0"/>
      <dgm:spPr/>
    </dgm:pt>
    <dgm:pt modelId="{56FB6391-94FC-462F-83B8-D91AE8D2D110}" type="pres">
      <dgm:prSet presAssocID="{4FC1EFDE-DA98-425A-8BA9-92A65CC58016}" presName="rootText" presStyleLbl="node2" presStyleIdx="2" presStyleCnt="3">
        <dgm:presLayoutVars>
          <dgm:chPref val="3"/>
        </dgm:presLayoutVars>
      </dgm:prSet>
      <dgm:spPr/>
    </dgm:pt>
    <dgm:pt modelId="{F0BF53A3-3EA7-46A1-823C-2D206FB1570E}" type="pres">
      <dgm:prSet presAssocID="{4FC1EFDE-DA98-425A-8BA9-92A65CC58016}" presName="rootConnector" presStyleLbl="node2" presStyleIdx="2" presStyleCnt="3"/>
      <dgm:spPr/>
    </dgm:pt>
    <dgm:pt modelId="{79A38589-E7A3-4D65-B996-630937C44A14}" type="pres">
      <dgm:prSet presAssocID="{4FC1EFDE-DA98-425A-8BA9-92A65CC58016}" presName="hierChild4" presStyleCnt="0"/>
      <dgm:spPr/>
    </dgm:pt>
    <dgm:pt modelId="{63973D13-0E8D-4FEE-81D2-842FF284AF24}" type="pres">
      <dgm:prSet presAssocID="{4FC1EFDE-DA98-425A-8BA9-92A65CC58016}" presName="hierChild5" presStyleCnt="0"/>
      <dgm:spPr/>
    </dgm:pt>
    <dgm:pt modelId="{4777DF90-5C5B-4441-AA64-C6E3CF195789}" type="pres">
      <dgm:prSet presAssocID="{CD9BA6B0-A1DF-463F-AA18-C64DA696A225}" presName="hierChild3" presStyleCnt="0"/>
      <dgm:spPr/>
    </dgm:pt>
  </dgm:ptLst>
  <dgm:cxnLst>
    <dgm:cxn modelId="{76572B04-2741-4767-AE58-B87FBAB414BF}" type="presOf" srcId="{CD9BA6B0-A1DF-463F-AA18-C64DA696A225}" destId="{4A300A90-F1FF-423D-8BF1-4CCDA8A013FE}" srcOrd="1" destOrd="0" presId="urn:microsoft.com/office/officeart/2005/8/layout/orgChart1"/>
    <dgm:cxn modelId="{73229E0A-209E-4DA2-B7E7-AB394A881EC7}" type="presOf" srcId="{342823B3-508C-4D5A-9213-6640DB268499}" destId="{CDE2536D-5DD9-4F58-A566-8A3EAF8619DE}" srcOrd="0" destOrd="0" presId="urn:microsoft.com/office/officeart/2005/8/layout/orgChart1"/>
    <dgm:cxn modelId="{D01CC319-D7D6-4DEE-8BC6-67229586AEE8}" type="presOf" srcId="{4FC1EFDE-DA98-425A-8BA9-92A65CC58016}" destId="{F0BF53A3-3EA7-46A1-823C-2D206FB1570E}" srcOrd="1" destOrd="0" presId="urn:microsoft.com/office/officeart/2005/8/layout/orgChart1"/>
    <dgm:cxn modelId="{432E0D24-7738-4D0B-BF0F-B42C157C6508}" type="presOf" srcId="{DA088DA1-2BA0-400F-B952-CC01B0F031B8}" destId="{F9B9C261-4D67-4A67-B1E5-2C47DD9CA85D}" srcOrd="1" destOrd="0" presId="urn:microsoft.com/office/officeart/2005/8/layout/orgChart1"/>
    <dgm:cxn modelId="{DB9E4F34-3181-4E7E-87BA-6F56965DF9A0}" type="presOf" srcId="{4FC1EFDE-DA98-425A-8BA9-92A65CC58016}" destId="{56FB6391-94FC-462F-83B8-D91AE8D2D110}" srcOrd="0" destOrd="0" presId="urn:microsoft.com/office/officeart/2005/8/layout/orgChart1"/>
    <dgm:cxn modelId="{AE827234-722E-4A4D-A247-B24AFF032D19}" type="presOf" srcId="{CD9BA6B0-A1DF-463F-AA18-C64DA696A225}" destId="{F141F912-1729-4B51-8F4F-324C2A80A87D}" srcOrd="0" destOrd="0" presId="urn:microsoft.com/office/officeart/2005/8/layout/orgChart1"/>
    <dgm:cxn modelId="{9535BD37-7FF5-4005-A05D-ED5F150AEEF5}" srcId="{CD9BA6B0-A1DF-463F-AA18-C64DA696A225}" destId="{4FC1EFDE-DA98-425A-8BA9-92A65CC58016}" srcOrd="2" destOrd="0" parTransId="{1E4D6EAC-C470-4BA6-AE97-7D2457BAB715}" sibTransId="{09F17E00-7DCA-41E6-8B53-DCA328059FFE}"/>
    <dgm:cxn modelId="{6788ED44-29B8-4F29-A9A3-616CAA105214}" srcId="{A0F83C68-34C6-479C-8651-FC82745F5DA1}" destId="{CD9BA6B0-A1DF-463F-AA18-C64DA696A225}" srcOrd="0" destOrd="0" parTransId="{C4DB0ED0-5448-4CD6-91CE-EF192C9A12EF}" sibTransId="{12FCBD2E-7C2A-47F0-B8B8-6EA67E9B3287}"/>
    <dgm:cxn modelId="{AF664955-B992-41AA-8A1C-756E91F0DB14}" type="presOf" srcId="{4F8D88A0-2F71-48C4-8346-391AE762D7CD}" destId="{5AA1FA88-9D61-41F9-BBE6-F223F5DDB374}" srcOrd="0" destOrd="0" presId="urn:microsoft.com/office/officeart/2005/8/layout/orgChart1"/>
    <dgm:cxn modelId="{ECC04083-393B-4E56-9A04-145A2B1BBB38}" type="presOf" srcId="{0D39A015-61BA-43B9-A59C-B4BA96325DDA}" destId="{D9320D6B-C4F5-4CD2-9C89-FEC5F50BF18A}" srcOrd="0" destOrd="0" presId="urn:microsoft.com/office/officeart/2005/8/layout/orgChart1"/>
    <dgm:cxn modelId="{774CBDAE-5529-4A06-848C-10A028DC5A4B}" type="presOf" srcId="{4F8D88A0-2F71-48C4-8346-391AE762D7CD}" destId="{E345ABDD-2D26-4697-A072-F95F43CC2D21}" srcOrd="1" destOrd="0" presId="urn:microsoft.com/office/officeart/2005/8/layout/orgChart1"/>
    <dgm:cxn modelId="{C927D6B0-EE3E-444A-9E3C-67A98978C26D}" type="presOf" srcId="{1E4D6EAC-C470-4BA6-AE97-7D2457BAB715}" destId="{F06206BA-A66E-4A01-BE6B-75EBBC70C100}" srcOrd="0" destOrd="0" presId="urn:microsoft.com/office/officeart/2005/8/layout/orgChart1"/>
    <dgm:cxn modelId="{C68BCFBC-2DBD-4C12-A3E0-BCCC7BB6C046}" type="presOf" srcId="{DA088DA1-2BA0-400F-B952-CC01B0F031B8}" destId="{66236382-03A9-4150-A451-DBDEA1E0A079}" srcOrd="0" destOrd="0" presId="urn:microsoft.com/office/officeart/2005/8/layout/orgChart1"/>
    <dgm:cxn modelId="{AC724DC9-6527-46E7-822E-A88F42638FA3}" srcId="{CD9BA6B0-A1DF-463F-AA18-C64DA696A225}" destId="{DA088DA1-2BA0-400F-B952-CC01B0F031B8}" srcOrd="0" destOrd="0" parTransId="{0D39A015-61BA-43B9-A59C-B4BA96325DDA}" sibTransId="{2E45AF40-0158-4258-8046-B590EDC0D939}"/>
    <dgm:cxn modelId="{FAFB57DF-8715-4BD3-9B4D-6A37C81C1EF3}" srcId="{CD9BA6B0-A1DF-463F-AA18-C64DA696A225}" destId="{4F8D88A0-2F71-48C4-8346-391AE762D7CD}" srcOrd="1" destOrd="0" parTransId="{342823B3-508C-4D5A-9213-6640DB268499}" sibTransId="{2593966F-83ED-4F10-BB01-CE9029F254D6}"/>
    <dgm:cxn modelId="{F0A929F4-30EC-47AE-9AEC-7ACEC60277C9}" type="presOf" srcId="{A0F83C68-34C6-479C-8651-FC82745F5DA1}" destId="{557AE035-E045-4F54-AAEF-E3E45AD6378A}" srcOrd="0" destOrd="0" presId="urn:microsoft.com/office/officeart/2005/8/layout/orgChart1"/>
    <dgm:cxn modelId="{DE48F306-D8B5-438F-B068-38D8D278BAD4}" type="presParOf" srcId="{557AE035-E045-4F54-AAEF-E3E45AD6378A}" destId="{5482472A-405C-4D4C-99BE-E42DE4AF1441}" srcOrd="0" destOrd="0" presId="urn:microsoft.com/office/officeart/2005/8/layout/orgChart1"/>
    <dgm:cxn modelId="{BC749215-5D3A-4170-BE23-56B3FE5DCB89}" type="presParOf" srcId="{5482472A-405C-4D4C-99BE-E42DE4AF1441}" destId="{3772FAAD-0CE6-47C6-B84D-E0860FB56D44}" srcOrd="0" destOrd="0" presId="urn:microsoft.com/office/officeart/2005/8/layout/orgChart1"/>
    <dgm:cxn modelId="{287CB449-6CD3-4BC9-8A49-8E862C3654EE}" type="presParOf" srcId="{3772FAAD-0CE6-47C6-B84D-E0860FB56D44}" destId="{F141F912-1729-4B51-8F4F-324C2A80A87D}" srcOrd="0" destOrd="0" presId="urn:microsoft.com/office/officeart/2005/8/layout/orgChart1"/>
    <dgm:cxn modelId="{3945B371-9214-4634-AE76-1B54A5FE6BC7}" type="presParOf" srcId="{3772FAAD-0CE6-47C6-B84D-E0860FB56D44}" destId="{4A300A90-F1FF-423D-8BF1-4CCDA8A013FE}" srcOrd="1" destOrd="0" presId="urn:microsoft.com/office/officeart/2005/8/layout/orgChart1"/>
    <dgm:cxn modelId="{BC3BB8AA-F737-4BAA-A0FC-3EF3CA0A4B32}" type="presParOf" srcId="{5482472A-405C-4D4C-99BE-E42DE4AF1441}" destId="{0429AF51-EB1D-4C61-867D-BAD22230867D}" srcOrd="1" destOrd="0" presId="urn:microsoft.com/office/officeart/2005/8/layout/orgChart1"/>
    <dgm:cxn modelId="{32604398-1C13-44D6-8EEB-DEAFAF1EF760}" type="presParOf" srcId="{0429AF51-EB1D-4C61-867D-BAD22230867D}" destId="{D9320D6B-C4F5-4CD2-9C89-FEC5F50BF18A}" srcOrd="0" destOrd="0" presId="urn:microsoft.com/office/officeart/2005/8/layout/orgChart1"/>
    <dgm:cxn modelId="{C7B91C90-3DD3-4CC3-B80E-89113A039125}" type="presParOf" srcId="{0429AF51-EB1D-4C61-867D-BAD22230867D}" destId="{43993AE6-6295-4C60-86D0-1DF8CBCF37A1}" srcOrd="1" destOrd="0" presId="urn:microsoft.com/office/officeart/2005/8/layout/orgChart1"/>
    <dgm:cxn modelId="{75DFC7A3-F46E-45A1-AA9F-75C6E3664835}" type="presParOf" srcId="{43993AE6-6295-4C60-86D0-1DF8CBCF37A1}" destId="{8A69F554-D874-4293-BF9A-5136F5DEF5B6}" srcOrd="0" destOrd="0" presId="urn:microsoft.com/office/officeart/2005/8/layout/orgChart1"/>
    <dgm:cxn modelId="{204B9764-D13A-4519-8851-BCE2D9F93485}" type="presParOf" srcId="{8A69F554-D874-4293-BF9A-5136F5DEF5B6}" destId="{66236382-03A9-4150-A451-DBDEA1E0A079}" srcOrd="0" destOrd="0" presId="urn:microsoft.com/office/officeart/2005/8/layout/orgChart1"/>
    <dgm:cxn modelId="{9B6D110E-F249-4CFD-92F0-B5D2A2577913}" type="presParOf" srcId="{8A69F554-D874-4293-BF9A-5136F5DEF5B6}" destId="{F9B9C261-4D67-4A67-B1E5-2C47DD9CA85D}" srcOrd="1" destOrd="0" presId="urn:microsoft.com/office/officeart/2005/8/layout/orgChart1"/>
    <dgm:cxn modelId="{4F5556EE-871E-46DB-B032-4148F1E09360}" type="presParOf" srcId="{43993AE6-6295-4C60-86D0-1DF8CBCF37A1}" destId="{9CD00299-0F01-4D02-9CA8-8FD148ADBD11}" srcOrd="1" destOrd="0" presId="urn:microsoft.com/office/officeart/2005/8/layout/orgChart1"/>
    <dgm:cxn modelId="{49446779-165B-4A51-B95F-98D503996074}" type="presParOf" srcId="{43993AE6-6295-4C60-86D0-1DF8CBCF37A1}" destId="{A7040390-921B-47B7-A7EE-842ECBAC88FE}" srcOrd="2" destOrd="0" presId="urn:microsoft.com/office/officeart/2005/8/layout/orgChart1"/>
    <dgm:cxn modelId="{79F7C962-C8AE-4F42-8419-DC131283307A}" type="presParOf" srcId="{0429AF51-EB1D-4C61-867D-BAD22230867D}" destId="{CDE2536D-5DD9-4F58-A566-8A3EAF8619DE}" srcOrd="2" destOrd="0" presId="urn:microsoft.com/office/officeart/2005/8/layout/orgChart1"/>
    <dgm:cxn modelId="{EF08BAAF-C15D-4291-A003-AF03CE5A0B4D}" type="presParOf" srcId="{0429AF51-EB1D-4C61-867D-BAD22230867D}" destId="{2E52F4CB-3A7A-475C-9A56-E5F7BD90D627}" srcOrd="3" destOrd="0" presId="urn:microsoft.com/office/officeart/2005/8/layout/orgChart1"/>
    <dgm:cxn modelId="{2DB16C68-969F-4DB2-8ACC-DD1CC6B6E6FE}" type="presParOf" srcId="{2E52F4CB-3A7A-475C-9A56-E5F7BD90D627}" destId="{AFC8D9BE-69B9-486B-B99B-59722EB5A763}" srcOrd="0" destOrd="0" presId="urn:microsoft.com/office/officeart/2005/8/layout/orgChart1"/>
    <dgm:cxn modelId="{2C6BC7D4-146F-4E97-87DF-822ACE0C24F0}" type="presParOf" srcId="{AFC8D9BE-69B9-486B-B99B-59722EB5A763}" destId="{5AA1FA88-9D61-41F9-BBE6-F223F5DDB374}" srcOrd="0" destOrd="0" presId="urn:microsoft.com/office/officeart/2005/8/layout/orgChart1"/>
    <dgm:cxn modelId="{96998651-3EF7-4078-8FAD-58DA91A22762}" type="presParOf" srcId="{AFC8D9BE-69B9-486B-B99B-59722EB5A763}" destId="{E345ABDD-2D26-4697-A072-F95F43CC2D21}" srcOrd="1" destOrd="0" presId="urn:microsoft.com/office/officeart/2005/8/layout/orgChart1"/>
    <dgm:cxn modelId="{17F75BA6-F8D8-40C8-8FED-E3FB8106EDB5}" type="presParOf" srcId="{2E52F4CB-3A7A-475C-9A56-E5F7BD90D627}" destId="{D5B3EDF1-498C-4114-A375-75DB659146C6}" srcOrd="1" destOrd="0" presId="urn:microsoft.com/office/officeart/2005/8/layout/orgChart1"/>
    <dgm:cxn modelId="{9684F366-1E6D-462E-9466-6106C1557852}" type="presParOf" srcId="{2E52F4CB-3A7A-475C-9A56-E5F7BD90D627}" destId="{43D9E3AA-BC68-43BB-8C55-79650798C922}" srcOrd="2" destOrd="0" presId="urn:microsoft.com/office/officeart/2005/8/layout/orgChart1"/>
    <dgm:cxn modelId="{79B7F72B-4E7C-4C39-A8FD-88715B4611E5}" type="presParOf" srcId="{0429AF51-EB1D-4C61-867D-BAD22230867D}" destId="{F06206BA-A66E-4A01-BE6B-75EBBC70C100}" srcOrd="4" destOrd="0" presId="urn:microsoft.com/office/officeart/2005/8/layout/orgChart1"/>
    <dgm:cxn modelId="{4A5EF6A5-F134-4F3C-83BB-BB194FA3FBB1}" type="presParOf" srcId="{0429AF51-EB1D-4C61-867D-BAD22230867D}" destId="{FD0C13B3-4D13-4AA2-B195-6AA2187D1427}" srcOrd="5" destOrd="0" presId="urn:microsoft.com/office/officeart/2005/8/layout/orgChart1"/>
    <dgm:cxn modelId="{1AF26624-FF60-4E68-8949-203C88C708B6}" type="presParOf" srcId="{FD0C13B3-4D13-4AA2-B195-6AA2187D1427}" destId="{4C706219-A684-4AE3-AA5A-4A2024AF172C}" srcOrd="0" destOrd="0" presId="urn:microsoft.com/office/officeart/2005/8/layout/orgChart1"/>
    <dgm:cxn modelId="{088C064B-BBA0-4703-BD30-6F7B30C09FB3}" type="presParOf" srcId="{4C706219-A684-4AE3-AA5A-4A2024AF172C}" destId="{56FB6391-94FC-462F-83B8-D91AE8D2D110}" srcOrd="0" destOrd="0" presId="urn:microsoft.com/office/officeart/2005/8/layout/orgChart1"/>
    <dgm:cxn modelId="{956F4725-E99F-4B0A-9D29-79CE2135FCF9}" type="presParOf" srcId="{4C706219-A684-4AE3-AA5A-4A2024AF172C}" destId="{F0BF53A3-3EA7-46A1-823C-2D206FB1570E}" srcOrd="1" destOrd="0" presId="urn:microsoft.com/office/officeart/2005/8/layout/orgChart1"/>
    <dgm:cxn modelId="{EE71E372-3356-45C7-9665-5855F969851D}" type="presParOf" srcId="{FD0C13B3-4D13-4AA2-B195-6AA2187D1427}" destId="{79A38589-E7A3-4D65-B996-630937C44A14}" srcOrd="1" destOrd="0" presId="urn:microsoft.com/office/officeart/2005/8/layout/orgChart1"/>
    <dgm:cxn modelId="{5E880515-2A0C-4C5C-8A2F-D0F7AF3E9079}" type="presParOf" srcId="{FD0C13B3-4D13-4AA2-B195-6AA2187D1427}" destId="{63973D13-0E8D-4FEE-81D2-842FF284AF24}" srcOrd="2" destOrd="0" presId="urn:microsoft.com/office/officeart/2005/8/layout/orgChart1"/>
    <dgm:cxn modelId="{D53699AC-D78A-43FF-8C50-B8286ACB7986}" type="presParOf" srcId="{5482472A-405C-4D4C-99BE-E42DE4AF1441}" destId="{4777DF90-5C5B-4441-AA64-C6E3CF1957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A07F1C-A4D6-4BE5-B87B-2E1E054897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F25ABA4C-E2B1-44D5-98B7-32C0EA32ED3F}">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cs typeface="Ali_K_Samik" pitchFamily="2" charset="-78"/>
            </a:rPr>
            <a:t>هةلَبذاردن</a:t>
          </a:r>
        </a:p>
      </dgm:t>
    </dgm:pt>
    <dgm:pt modelId="{70667D4B-C142-45DB-95FE-43DE1E89D337}" type="parTrans" cxnId="{3335FB12-458E-4824-8748-B16997548E5E}">
      <dgm:prSet/>
      <dgm:spPr/>
      <dgm:t>
        <a:bodyPr/>
        <a:lstStyle/>
        <a:p>
          <a:pPr rtl="1"/>
          <a:endParaRPr lang="ar-IQ"/>
        </a:p>
      </dgm:t>
    </dgm:pt>
    <dgm:pt modelId="{4E6A7C0A-983C-474E-A38C-1E45DEF51FED}" type="sibTrans" cxnId="{3335FB12-458E-4824-8748-B16997548E5E}">
      <dgm:prSet/>
      <dgm:spPr/>
      <dgm:t>
        <a:bodyPr/>
        <a:lstStyle/>
        <a:p>
          <a:pPr rtl="1"/>
          <a:endParaRPr lang="ar-IQ"/>
        </a:p>
      </dgm:t>
    </dgm:pt>
    <dgm:pt modelId="{4FA28553-DC7A-4118-A28C-158C9EAC557A}">
      <dgm:prSet phldrT="[Text]"/>
      <dgm:spPr/>
      <dgm:t>
        <a:bodyPr/>
        <a:lstStyle/>
        <a:p>
          <a:pPr rtl="1"/>
          <a:r>
            <a:rPr lang="ar-IQ" dirty="0">
              <a:cs typeface="Ali_K_Samik" pitchFamily="2" charset="-78"/>
            </a:rPr>
            <a:t>ئةرك و مافة</a:t>
          </a:r>
        </a:p>
      </dgm:t>
    </dgm:pt>
    <dgm:pt modelId="{F4C91A0E-3B88-4433-AFCF-14F4E1A488E6}" type="parTrans" cxnId="{A8B68D07-1A97-4F56-9CF8-E5239754BC7F}">
      <dgm:prSet/>
      <dgm:spPr/>
      <dgm:t>
        <a:bodyPr/>
        <a:lstStyle/>
        <a:p>
          <a:pPr rtl="1"/>
          <a:endParaRPr lang="ar-IQ"/>
        </a:p>
      </dgm:t>
    </dgm:pt>
    <dgm:pt modelId="{5D431254-5E45-4BBE-AE56-F2219784341F}" type="sibTrans" cxnId="{A8B68D07-1A97-4F56-9CF8-E5239754BC7F}">
      <dgm:prSet/>
      <dgm:spPr/>
      <dgm:t>
        <a:bodyPr/>
        <a:lstStyle/>
        <a:p>
          <a:pPr rtl="1"/>
          <a:endParaRPr lang="ar-IQ"/>
        </a:p>
      </dgm:t>
    </dgm:pt>
    <dgm:pt modelId="{AE9D6CFF-CC1C-4F76-95DB-C5917E5491E1}">
      <dgm:prSet phldrT="[Text]"/>
      <dgm:spPr/>
      <dgm:t>
        <a:bodyPr/>
        <a:lstStyle/>
        <a:p>
          <a:pPr rtl="1"/>
          <a:r>
            <a:rPr lang="ar-IQ" dirty="0">
              <a:cs typeface="Ali_K_Samik" pitchFamily="2" charset="-78"/>
            </a:rPr>
            <a:t>ئةركة</a:t>
          </a:r>
        </a:p>
      </dgm:t>
    </dgm:pt>
    <dgm:pt modelId="{71D586BB-288A-42D9-8F8B-2266DE5DD0A8}" type="parTrans" cxnId="{6E7C40F6-92E2-4E29-AF78-E36FF02F3875}">
      <dgm:prSet/>
      <dgm:spPr/>
      <dgm:t>
        <a:bodyPr/>
        <a:lstStyle/>
        <a:p>
          <a:pPr rtl="1"/>
          <a:endParaRPr lang="ar-IQ"/>
        </a:p>
      </dgm:t>
    </dgm:pt>
    <dgm:pt modelId="{17F344E9-5CA0-4257-B125-B452F03454CF}" type="sibTrans" cxnId="{6E7C40F6-92E2-4E29-AF78-E36FF02F3875}">
      <dgm:prSet/>
      <dgm:spPr/>
      <dgm:t>
        <a:bodyPr/>
        <a:lstStyle/>
        <a:p>
          <a:pPr rtl="1"/>
          <a:endParaRPr lang="ar-IQ"/>
        </a:p>
      </dgm:t>
    </dgm:pt>
    <dgm:pt modelId="{4B1D9499-F263-4227-BFB7-2688C91FE1A7}">
      <dgm:prSet phldrT="[Text]"/>
      <dgm:spPr/>
      <dgm:t>
        <a:bodyPr/>
        <a:lstStyle/>
        <a:p>
          <a:pPr rtl="1"/>
          <a:r>
            <a:rPr lang="ar-IQ" dirty="0">
              <a:cs typeface="Ali_K_Samik" pitchFamily="2" charset="-78"/>
            </a:rPr>
            <a:t>مافي كةسيية</a:t>
          </a:r>
        </a:p>
      </dgm:t>
    </dgm:pt>
    <dgm:pt modelId="{A6EB5E63-A94B-426C-BB6F-EEEB27AE81EE}" type="parTrans" cxnId="{903817CA-C149-40EA-8904-FAA086BDDF80}">
      <dgm:prSet/>
      <dgm:spPr/>
      <dgm:t>
        <a:bodyPr/>
        <a:lstStyle/>
        <a:p>
          <a:pPr rtl="1"/>
          <a:endParaRPr lang="ar-IQ"/>
        </a:p>
      </dgm:t>
    </dgm:pt>
    <dgm:pt modelId="{41CCC259-FD43-480F-9F31-95758AF84C88}" type="sibTrans" cxnId="{903817CA-C149-40EA-8904-FAA086BDDF80}">
      <dgm:prSet/>
      <dgm:spPr/>
      <dgm:t>
        <a:bodyPr/>
        <a:lstStyle/>
        <a:p>
          <a:pPr rtl="1"/>
          <a:endParaRPr lang="ar-IQ"/>
        </a:p>
      </dgm:t>
    </dgm:pt>
    <dgm:pt modelId="{2FF7589D-AF3D-430A-B4B5-760F54B688BE}" type="pres">
      <dgm:prSet presAssocID="{EDA07F1C-A4D6-4BE5-B87B-2E1E05489767}" presName="hierChild1" presStyleCnt="0">
        <dgm:presLayoutVars>
          <dgm:orgChart val="1"/>
          <dgm:chPref val="1"/>
          <dgm:dir/>
          <dgm:animOne val="branch"/>
          <dgm:animLvl val="lvl"/>
          <dgm:resizeHandles/>
        </dgm:presLayoutVars>
      </dgm:prSet>
      <dgm:spPr/>
    </dgm:pt>
    <dgm:pt modelId="{341F093E-15FC-4409-8478-24FE2354DB5C}" type="pres">
      <dgm:prSet presAssocID="{F25ABA4C-E2B1-44D5-98B7-32C0EA32ED3F}" presName="hierRoot1" presStyleCnt="0">
        <dgm:presLayoutVars>
          <dgm:hierBranch val="init"/>
        </dgm:presLayoutVars>
      </dgm:prSet>
      <dgm:spPr/>
    </dgm:pt>
    <dgm:pt modelId="{340EB90B-DEAF-4444-B894-F2F42A4CD520}" type="pres">
      <dgm:prSet presAssocID="{F25ABA4C-E2B1-44D5-98B7-32C0EA32ED3F}" presName="rootComposite1" presStyleCnt="0"/>
      <dgm:spPr/>
    </dgm:pt>
    <dgm:pt modelId="{DBD4AA1E-4280-4CBB-BA0E-DDAC2B3BFF4A}" type="pres">
      <dgm:prSet presAssocID="{F25ABA4C-E2B1-44D5-98B7-32C0EA32ED3F}" presName="rootText1" presStyleLbl="node0" presStyleIdx="0" presStyleCnt="1">
        <dgm:presLayoutVars>
          <dgm:chPref val="3"/>
        </dgm:presLayoutVars>
      </dgm:prSet>
      <dgm:spPr/>
    </dgm:pt>
    <dgm:pt modelId="{84CA9C8D-6B30-492C-AA65-15C42F82071A}" type="pres">
      <dgm:prSet presAssocID="{F25ABA4C-E2B1-44D5-98B7-32C0EA32ED3F}" presName="rootConnector1" presStyleLbl="node1" presStyleIdx="0" presStyleCnt="0"/>
      <dgm:spPr/>
    </dgm:pt>
    <dgm:pt modelId="{04AF4911-C45D-4A0A-B6BC-1B89BA09FA78}" type="pres">
      <dgm:prSet presAssocID="{F25ABA4C-E2B1-44D5-98B7-32C0EA32ED3F}" presName="hierChild2" presStyleCnt="0"/>
      <dgm:spPr/>
    </dgm:pt>
    <dgm:pt modelId="{CD59DC83-7E24-4CEA-B723-C60AD1E49390}" type="pres">
      <dgm:prSet presAssocID="{F4C91A0E-3B88-4433-AFCF-14F4E1A488E6}" presName="Name37" presStyleLbl="parChTrans1D2" presStyleIdx="0" presStyleCnt="3"/>
      <dgm:spPr/>
    </dgm:pt>
    <dgm:pt modelId="{C68D9DD0-030E-4241-BD96-2E32D4F5C1DE}" type="pres">
      <dgm:prSet presAssocID="{4FA28553-DC7A-4118-A28C-158C9EAC557A}" presName="hierRoot2" presStyleCnt="0">
        <dgm:presLayoutVars>
          <dgm:hierBranch val="init"/>
        </dgm:presLayoutVars>
      </dgm:prSet>
      <dgm:spPr/>
    </dgm:pt>
    <dgm:pt modelId="{D2B0874F-78EC-4A38-9336-F809C8144F95}" type="pres">
      <dgm:prSet presAssocID="{4FA28553-DC7A-4118-A28C-158C9EAC557A}" presName="rootComposite" presStyleCnt="0"/>
      <dgm:spPr/>
    </dgm:pt>
    <dgm:pt modelId="{76273DB6-7117-46CC-A989-07D4B63A883F}" type="pres">
      <dgm:prSet presAssocID="{4FA28553-DC7A-4118-A28C-158C9EAC557A}" presName="rootText" presStyleLbl="node2" presStyleIdx="0" presStyleCnt="3" custLinFactNeighborX="3170" custLinFactNeighborY="-2866">
        <dgm:presLayoutVars>
          <dgm:chPref val="3"/>
        </dgm:presLayoutVars>
      </dgm:prSet>
      <dgm:spPr/>
    </dgm:pt>
    <dgm:pt modelId="{E11143F4-075D-42F9-B215-1CC109593AA4}" type="pres">
      <dgm:prSet presAssocID="{4FA28553-DC7A-4118-A28C-158C9EAC557A}" presName="rootConnector" presStyleLbl="node2" presStyleIdx="0" presStyleCnt="3"/>
      <dgm:spPr/>
    </dgm:pt>
    <dgm:pt modelId="{DEE1073C-33BC-48C1-B11C-E94E48490978}" type="pres">
      <dgm:prSet presAssocID="{4FA28553-DC7A-4118-A28C-158C9EAC557A}" presName="hierChild4" presStyleCnt="0"/>
      <dgm:spPr/>
    </dgm:pt>
    <dgm:pt modelId="{35F00EAD-B6FB-4BD4-88F5-2F3A2DC2E4E0}" type="pres">
      <dgm:prSet presAssocID="{4FA28553-DC7A-4118-A28C-158C9EAC557A}" presName="hierChild5" presStyleCnt="0"/>
      <dgm:spPr/>
    </dgm:pt>
    <dgm:pt modelId="{BC362FE0-459C-4D93-AE0D-AC2D1E432B7C}" type="pres">
      <dgm:prSet presAssocID="{71D586BB-288A-42D9-8F8B-2266DE5DD0A8}" presName="Name37" presStyleLbl="parChTrans1D2" presStyleIdx="1" presStyleCnt="3"/>
      <dgm:spPr/>
    </dgm:pt>
    <dgm:pt modelId="{D17FF120-278F-4E28-8F92-78A97694D143}" type="pres">
      <dgm:prSet presAssocID="{AE9D6CFF-CC1C-4F76-95DB-C5917E5491E1}" presName="hierRoot2" presStyleCnt="0">
        <dgm:presLayoutVars>
          <dgm:hierBranch val="init"/>
        </dgm:presLayoutVars>
      </dgm:prSet>
      <dgm:spPr/>
    </dgm:pt>
    <dgm:pt modelId="{7C3D22E6-040A-4D13-A89B-9FF5F1EA871C}" type="pres">
      <dgm:prSet presAssocID="{AE9D6CFF-CC1C-4F76-95DB-C5917E5491E1}" presName="rootComposite" presStyleCnt="0"/>
      <dgm:spPr/>
    </dgm:pt>
    <dgm:pt modelId="{F553F3AC-71E5-4F47-AFDF-DC43F16130C5}" type="pres">
      <dgm:prSet presAssocID="{AE9D6CFF-CC1C-4F76-95DB-C5917E5491E1}" presName="rootText" presStyleLbl="node2" presStyleIdx="1" presStyleCnt="3">
        <dgm:presLayoutVars>
          <dgm:chPref val="3"/>
        </dgm:presLayoutVars>
      </dgm:prSet>
      <dgm:spPr/>
    </dgm:pt>
    <dgm:pt modelId="{CCE16291-A0AF-4D19-8AA7-4FE1A9C26384}" type="pres">
      <dgm:prSet presAssocID="{AE9D6CFF-CC1C-4F76-95DB-C5917E5491E1}" presName="rootConnector" presStyleLbl="node2" presStyleIdx="1" presStyleCnt="3"/>
      <dgm:spPr/>
    </dgm:pt>
    <dgm:pt modelId="{B4927CB1-C830-4047-BE99-C4F159F904ED}" type="pres">
      <dgm:prSet presAssocID="{AE9D6CFF-CC1C-4F76-95DB-C5917E5491E1}" presName="hierChild4" presStyleCnt="0"/>
      <dgm:spPr/>
    </dgm:pt>
    <dgm:pt modelId="{27A4E885-49D4-4BC7-8CB1-F008DD82A4B2}" type="pres">
      <dgm:prSet presAssocID="{AE9D6CFF-CC1C-4F76-95DB-C5917E5491E1}" presName="hierChild5" presStyleCnt="0"/>
      <dgm:spPr/>
    </dgm:pt>
    <dgm:pt modelId="{D9CEACBB-42AA-42FD-9CA1-0CD4A65028C7}" type="pres">
      <dgm:prSet presAssocID="{A6EB5E63-A94B-426C-BB6F-EEEB27AE81EE}" presName="Name37" presStyleLbl="parChTrans1D2" presStyleIdx="2" presStyleCnt="3"/>
      <dgm:spPr/>
    </dgm:pt>
    <dgm:pt modelId="{0E19A57E-E414-4165-A8BE-AAD193616114}" type="pres">
      <dgm:prSet presAssocID="{4B1D9499-F263-4227-BFB7-2688C91FE1A7}" presName="hierRoot2" presStyleCnt="0">
        <dgm:presLayoutVars>
          <dgm:hierBranch val="init"/>
        </dgm:presLayoutVars>
      </dgm:prSet>
      <dgm:spPr/>
    </dgm:pt>
    <dgm:pt modelId="{1FBED1E5-0297-4E4C-A8D9-4E9C1795DF31}" type="pres">
      <dgm:prSet presAssocID="{4B1D9499-F263-4227-BFB7-2688C91FE1A7}" presName="rootComposite" presStyleCnt="0"/>
      <dgm:spPr/>
    </dgm:pt>
    <dgm:pt modelId="{BE8F475E-9F74-431A-8C19-D7F6198F22A4}" type="pres">
      <dgm:prSet presAssocID="{4B1D9499-F263-4227-BFB7-2688C91FE1A7}" presName="rootText" presStyleLbl="node2" presStyleIdx="2" presStyleCnt="3">
        <dgm:presLayoutVars>
          <dgm:chPref val="3"/>
        </dgm:presLayoutVars>
      </dgm:prSet>
      <dgm:spPr/>
    </dgm:pt>
    <dgm:pt modelId="{09E25560-3D66-43E4-81DA-25ED7506E913}" type="pres">
      <dgm:prSet presAssocID="{4B1D9499-F263-4227-BFB7-2688C91FE1A7}" presName="rootConnector" presStyleLbl="node2" presStyleIdx="2" presStyleCnt="3"/>
      <dgm:spPr/>
    </dgm:pt>
    <dgm:pt modelId="{DC6D5BEC-BABF-458D-9D0F-BA6D1165B406}" type="pres">
      <dgm:prSet presAssocID="{4B1D9499-F263-4227-BFB7-2688C91FE1A7}" presName="hierChild4" presStyleCnt="0"/>
      <dgm:spPr/>
    </dgm:pt>
    <dgm:pt modelId="{3478562A-D47F-45C7-9D30-253A0DE42F2E}" type="pres">
      <dgm:prSet presAssocID="{4B1D9499-F263-4227-BFB7-2688C91FE1A7}" presName="hierChild5" presStyleCnt="0"/>
      <dgm:spPr/>
    </dgm:pt>
    <dgm:pt modelId="{441D1590-E16A-496D-9EC7-FE429124D301}" type="pres">
      <dgm:prSet presAssocID="{F25ABA4C-E2B1-44D5-98B7-32C0EA32ED3F}" presName="hierChild3" presStyleCnt="0"/>
      <dgm:spPr/>
    </dgm:pt>
  </dgm:ptLst>
  <dgm:cxnLst>
    <dgm:cxn modelId="{A8B68D07-1A97-4F56-9CF8-E5239754BC7F}" srcId="{F25ABA4C-E2B1-44D5-98B7-32C0EA32ED3F}" destId="{4FA28553-DC7A-4118-A28C-158C9EAC557A}" srcOrd="0" destOrd="0" parTransId="{F4C91A0E-3B88-4433-AFCF-14F4E1A488E6}" sibTransId="{5D431254-5E45-4BBE-AE56-F2219784341F}"/>
    <dgm:cxn modelId="{3335FB12-458E-4824-8748-B16997548E5E}" srcId="{EDA07F1C-A4D6-4BE5-B87B-2E1E05489767}" destId="{F25ABA4C-E2B1-44D5-98B7-32C0EA32ED3F}" srcOrd="0" destOrd="0" parTransId="{70667D4B-C142-45DB-95FE-43DE1E89D337}" sibTransId="{4E6A7C0A-983C-474E-A38C-1E45DEF51FED}"/>
    <dgm:cxn modelId="{FA092F33-7A4C-46C8-8E2E-B34837A4444C}" type="presOf" srcId="{AE9D6CFF-CC1C-4F76-95DB-C5917E5491E1}" destId="{F553F3AC-71E5-4F47-AFDF-DC43F16130C5}" srcOrd="0" destOrd="0" presId="urn:microsoft.com/office/officeart/2005/8/layout/orgChart1"/>
    <dgm:cxn modelId="{AF2A8A3B-3647-49A9-92B1-058424503DC1}" type="presOf" srcId="{71D586BB-288A-42D9-8F8B-2266DE5DD0A8}" destId="{BC362FE0-459C-4D93-AE0D-AC2D1E432B7C}" srcOrd="0" destOrd="0" presId="urn:microsoft.com/office/officeart/2005/8/layout/orgChart1"/>
    <dgm:cxn modelId="{2CB1D93C-1F49-4E8D-9C7E-C4A60A0CDB5E}" type="presOf" srcId="{4B1D9499-F263-4227-BFB7-2688C91FE1A7}" destId="{09E25560-3D66-43E4-81DA-25ED7506E913}" srcOrd="1" destOrd="0" presId="urn:microsoft.com/office/officeart/2005/8/layout/orgChart1"/>
    <dgm:cxn modelId="{050BFE62-EA81-4037-8CA3-EDC412CF028F}" type="presOf" srcId="{AE9D6CFF-CC1C-4F76-95DB-C5917E5491E1}" destId="{CCE16291-A0AF-4D19-8AA7-4FE1A9C26384}" srcOrd="1" destOrd="0" presId="urn:microsoft.com/office/officeart/2005/8/layout/orgChart1"/>
    <dgm:cxn modelId="{5F481478-7DAC-4D78-A651-CCAC271175DA}" type="presOf" srcId="{F25ABA4C-E2B1-44D5-98B7-32C0EA32ED3F}" destId="{DBD4AA1E-4280-4CBB-BA0E-DDAC2B3BFF4A}" srcOrd="0" destOrd="0" presId="urn:microsoft.com/office/officeart/2005/8/layout/orgChart1"/>
    <dgm:cxn modelId="{60263183-C773-447A-A3EE-2D7B208B8B60}" type="presOf" srcId="{4B1D9499-F263-4227-BFB7-2688C91FE1A7}" destId="{BE8F475E-9F74-431A-8C19-D7F6198F22A4}" srcOrd="0" destOrd="0" presId="urn:microsoft.com/office/officeart/2005/8/layout/orgChart1"/>
    <dgm:cxn modelId="{98573F95-828B-4B75-9D42-4646AE8EF602}" type="presOf" srcId="{F4C91A0E-3B88-4433-AFCF-14F4E1A488E6}" destId="{CD59DC83-7E24-4CEA-B723-C60AD1E49390}" srcOrd="0" destOrd="0" presId="urn:microsoft.com/office/officeart/2005/8/layout/orgChart1"/>
    <dgm:cxn modelId="{0310C1A1-A8C9-4283-983C-1BF9035D5BDB}" type="presOf" srcId="{4FA28553-DC7A-4118-A28C-158C9EAC557A}" destId="{76273DB6-7117-46CC-A989-07D4B63A883F}" srcOrd="0" destOrd="0" presId="urn:microsoft.com/office/officeart/2005/8/layout/orgChart1"/>
    <dgm:cxn modelId="{633D99B5-7F04-4811-89C6-6795E49B2699}" type="presOf" srcId="{F25ABA4C-E2B1-44D5-98B7-32C0EA32ED3F}" destId="{84CA9C8D-6B30-492C-AA65-15C42F82071A}" srcOrd="1" destOrd="0" presId="urn:microsoft.com/office/officeart/2005/8/layout/orgChart1"/>
    <dgm:cxn modelId="{903817CA-C149-40EA-8904-FAA086BDDF80}" srcId="{F25ABA4C-E2B1-44D5-98B7-32C0EA32ED3F}" destId="{4B1D9499-F263-4227-BFB7-2688C91FE1A7}" srcOrd="2" destOrd="0" parTransId="{A6EB5E63-A94B-426C-BB6F-EEEB27AE81EE}" sibTransId="{41CCC259-FD43-480F-9F31-95758AF84C88}"/>
    <dgm:cxn modelId="{D52E13D6-E845-45E0-B909-D3701E402EAC}" type="presOf" srcId="{EDA07F1C-A4D6-4BE5-B87B-2E1E05489767}" destId="{2FF7589D-AF3D-430A-B4B5-760F54B688BE}" srcOrd="0" destOrd="0" presId="urn:microsoft.com/office/officeart/2005/8/layout/orgChart1"/>
    <dgm:cxn modelId="{DF1BE3DC-94C1-44B6-A058-52660C68AFDA}" type="presOf" srcId="{4FA28553-DC7A-4118-A28C-158C9EAC557A}" destId="{E11143F4-075D-42F9-B215-1CC109593AA4}" srcOrd="1" destOrd="0" presId="urn:microsoft.com/office/officeart/2005/8/layout/orgChart1"/>
    <dgm:cxn modelId="{FBEA7AF5-E672-419A-AC47-F8E3C993492F}" type="presOf" srcId="{A6EB5E63-A94B-426C-BB6F-EEEB27AE81EE}" destId="{D9CEACBB-42AA-42FD-9CA1-0CD4A65028C7}" srcOrd="0" destOrd="0" presId="urn:microsoft.com/office/officeart/2005/8/layout/orgChart1"/>
    <dgm:cxn modelId="{6E7C40F6-92E2-4E29-AF78-E36FF02F3875}" srcId="{F25ABA4C-E2B1-44D5-98B7-32C0EA32ED3F}" destId="{AE9D6CFF-CC1C-4F76-95DB-C5917E5491E1}" srcOrd="1" destOrd="0" parTransId="{71D586BB-288A-42D9-8F8B-2266DE5DD0A8}" sibTransId="{17F344E9-5CA0-4257-B125-B452F03454CF}"/>
    <dgm:cxn modelId="{B3407036-5253-4B50-992A-79FD360BAE06}" type="presParOf" srcId="{2FF7589D-AF3D-430A-B4B5-760F54B688BE}" destId="{341F093E-15FC-4409-8478-24FE2354DB5C}" srcOrd="0" destOrd="0" presId="urn:microsoft.com/office/officeart/2005/8/layout/orgChart1"/>
    <dgm:cxn modelId="{7E2BFEBC-8540-466E-8DC8-BB17853F64A5}" type="presParOf" srcId="{341F093E-15FC-4409-8478-24FE2354DB5C}" destId="{340EB90B-DEAF-4444-B894-F2F42A4CD520}" srcOrd="0" destOrd="0" presId="urn:microsoft.com/office/officeart/2005/8/layout/orgChart1"/>
    <dgm:cxn modelId="{02382BA5-EE86-4CA2-B87B-EED98BCBBE08}" type="presParOf" srcId="{340EB90B-DEAF-4444-B894-F2F42A4CD520}" destId="{DBD4AA1E-4280-4CBB-BA0E-DDAC2B3BFF4A}" srcOrd="0" destOrd="0" presId="urn:microsoft.com/office/officeart/2005/8/layout/orgChart1"/>
    <dgm:cxn modelId="{6A2B8303-9AAC-4F70-A36D-211027EA3559}" type="presParOf" srcId="{340EB90B-DEAF-4444-B894-F2F42A4CD520}" destId="{84CA9C8D-6B30-492C-AA65-15C42F82071A}" srcOrd="1" destOrd="0" presId="urn:microsoft.com/office/officeart/2005/8/layout/orgChart1"/>
    <dgm:cxn modelId="{E686A2FA-DFA9-435C-957F-A978D3089DFD}" type="presParOf" srcId="{341F093E-15FC-4409-8478-24FE2354DB5C}" destId="{04AF4911-C45D-4A0A-B6BC-1B89BA09FA78}" srcOrd="1" destOrd="0" presId="urn:microsoft.com/office/officeart/2005/8/layout/orgChart1"/>
    <dgm:cxn modelId="{EA56EEC4-7828-441F-8B6D-73FE2D2F512C}" type="presParOf" srcId="{04AF4911-C45D-4A0A-B6BC-1B89BA09FA78}" destId="{CD59DC83-7E24-4CEA-B723-C60AD1E49390}" srcOrd="0" destOrd="0" presId="urn:microsoft.com/office/officeart/2005/8/layout/orgChart1"/>
    <dgm:cxn modelId="{20538BE4-58A8-4BB9-B088-4717AB18D78A}" type="presParOf" srcId="{04AF4911-C45D-4A0A-B6BC-1B89BA09FA78}" destId="{C68D9DD0-030E-4241-BD96-2E32D4F5C1DE}" srcOrd="1" destOrd="0" presId="urn:microsoft.com/office/officeart/2005/8/layout/orgChart1"/>
    <dgm:cxn modelId="{DBC05585-A028-493A-B883-03B06B2F165D}" type="presParOf" srcId="{C68D9DD0-030E-4241-BD96-2E32D4F5C1DE}" destId="{D2B0874F-78EC-4A38-9336-F809C8144F95}" srcOrd="0" destOrd="0" presId="urn:microsoft.com/office/officeart/2005/8/layout/orgChart1"/>
    <dgm:cxn modelId="{36FEFD4B-D35C-4821-AEC1-551DAFC05BE3}" type="presParOf" srcId="{D2B0874F-78EC-4A38-9336-F809C8144F95}" destId="{76273DB6-7117-46CC-A989-07D4B63A883F}" srcOrd="0" destOrd="0" presId="urn:microsoft.com/office/officeart/2005/8/layout/orgChart1"/>
    <dgm:cxn modelId="{4EFBFD0B-8D71-4CAB-9B7A-039A8FC47477}" type="presParOf" srcId="{D2B0874F-78EC-4A38-9336-F809C8144F95}" destId="{E11143F4-075D-42F9-B215-1CC109593AA4}" srcOrd="1" destOrd="0" presId="urn:microsoft.com/office/officeart/2005/8/layout/orgChart1"/>
    <dgm:cxn modelId="{4983F92A-492A-4000-967A-CE4AD7FB94C3}" type="presParOf" srcId="{C68D9DD0-030E-4241-BD96-2E32D4F5C1DE}" destId="{DEE1073C-33BC-48C1-B11C-E94E48490978}" srcOrd="1" destOrd="0" presId="urn:microsoft.com/office/officeart/2005/8/layout/orgChart1"/>
    <dgm:cxn modelId="{3A853913-13C8-4A45-81A0-F9A078CC6415}" type="presParOf" srcId="{C68D9DD0-030E-4241-BD96-2E32D4F5C1DE}" destId="{35F00EAD-B6FB-4BD4-88F5-2F3A2DC2E4E0}" srcOrd="2" destOrd="0" presId="urn:microsoft.com/office/officeart/2005/8/layout/orgChart1"/>
    <dgm:cxn modelId="{695B23ED-BE59-41B4-B7D1-D8D0B6148FDB}" type="presParOf" srcId="{04AF4911-C45D-4A0A-B6BC-1B89BA09FA78}" destId="{BC362FE0-459C-4D93-AE0D-AC2D1E432B7C}" srcOrd="2" destOrd="0" presId="urn:microsoft.com/office/officeart/2005/8/layout/orgChart1"/>
    <dgm:cxn modelId="{C514DFFB-93E7-470E-9080-EE8EB94C632B}" type="presParOf" srcId="{04AF4911-C45D-4A0A-B6BC-1B89BA09FA78}" destId="{D17FF120-278F-4E28-8F92-78A97694D143}" srcOrd="3" destOrd="0" presId="urn:microsoft.com/office/officeart/2005/8/layout/orgChart1"/>
    <dgm:cxn modelId="{E6E4C5AF-3C41-4874-98E4-53232CBAB8F1}" type="presParOf" srcId="{D17FF120-278F-4E28-8F92-78A97694D143}" destId="{7C3D22E6-040A-4D13-A89B-9FF5F1EA871C}" srcOrd="0" destOrd="0" presId="urn:microsoft.com/office/officeart/2005/8/layout/orgChart1"/>
    <dgm:cxn modelId="{9456BD82-0E67-4FD9-BF07-2EF13C3EDAE9}" type="presParOf" srcId="{7C3D22E6-040A-4D13-A89B-9FF5F1EA871C}" destId="{F553F3AC-71E5-4F47-AFDF-DC43F16130C5}" srcOrd="0" destOrd="0" presId="urn:microsoft.com/office/officeart/2005/8/layout/orgChart1"/>
    <dgm:cxn modelId="{F8C4890F-E386-443C-99D9-684B2A091683}" type="presParOf" srcId="{7C3D22E6-040A-4D13-A89B-9FF5F1EA871C}" destId="{CCE16291-A0AF-4D19-8AA7-4FE1A9C26384}" srcOrd="1" destOrd="0" presId="urn:microsoft.com/office/officeart/2005/8/layout/orgChart1"/>
    <dgm:cxn modelId="{479F0803-3849-419A-ADC8-3E1300B4B209}" type="presParOf" srcId="{D17FF120-278F-4E28-8F92-78A97694D143}" destId="{B4927CB1-C830-4047-BE99-C4F159F904ED}" srcOrd="1" destOrd="0" presId="urn:microsoft.com/office/officeart/2005/8/layout/orgChart1"/>
    <dgm:cxn modelId="{51F34E7B-893B-477C-8C06-E9469DB0CA54}" type="presParOf" srcId="{D17FF120-278F-4E28-8F92-78A97694D143}" destId="{27A4E885-49D4-4BC7-8CB1-F008DD82A4B2}" srcOrd="2" destOrd="0" presId="urn:microsoft.com/office/officeart/2005/8/layout/orgChart1"/>
    <dgm:cxn modelId="{B53B0700-8A66-4447-89EB-CD1ACF4EDA61}" type="presParOf" srcId="{04AF4911-C45D-4A0A-B6BC-1B89BA09FA78}" destId="{D9CEACBB-42AA-42FD-9CA1-0CD4A65028C7}" srcOrd="4" destOrd="0" presId="urn:microsoft.com/office/officeart/2005/8/layout/orgChart1"/>
    <dgm:cxn modelId="{64217EE4-E403-471B-BB3E-C06EE1710543}" type="presParOf" srcId="{04AF4911-C45D-4A0A-B6BC-1B89BA09FA78}" destId="{0E19A57E-E414-4165-A8BE-AAD193616114}" srcOrd="5" destOrd="0" presId="urn:microsoft.com/office/officeart/2005/8/layout/orgChart1"/>
    <dgm:cxn modelId="{11B92429-35E8-4CB3-A94A-67B2AA6AEBE9}" type="presParOf" srcId="{0E19A57E-E414-4165-A8BE-AAD193616114}" destId="{1FBED1E5-0297-4E4C-A8D9-4E9C1795DF31}" srcOrd="0" destOrd="0" presId="urn:microsoft.com/office/officeart/2005/8/layout/orgChart1"/>
    <dgm:cxn modelId="{C2D57F91-5BD8-489F-A8B1-477871C6FA00}" type="presParOf" srcId="{1FBED1E5-0297-4E4C-A8D9-4E9C1795DF31}" destId="{BE8F475E-9F74-431A-8C19-D7F6198F22A4}" srcOrd="0" destOrd="0" presId="urn:microsoft.com/office/officeart/2005/8/layout/orgChart1"/>
    <dgm:cxn modelId="{D5E84921-0044-45A7-9E83-3717E33ADA76}" type="presParOf" srcId="{1FBED1E5-0297-4E4C-A8D9-4E9C1795DF31}" destId="{09E25560-3D66-43E4-81DA-25ED7506E913}" srcOrd="1" destOrd="0" presId="urn:microsoft.com/office/officeart/2005/8/layout/orgChart1"/>
    <dgm:cxn modelId="{1690AEE1-0838-4EBF-804C-7035FFCDFB34}" type="presParOf" srcId="{0E19A57E-E414-4165-A8BE-AAD193616114}" destId="{DC6D5BEC-BABF-458D-9D0F-BA6D1165B406}" srcOrd="1" destOrd="0" presId="urn:microsoft.com/office/officeart/2005/8/layout/orgChart1"/>
    <dgm:cxn modelId="{9447A849-0042-485B-96B1-823358EA5265}" type="presParOf" srcId="{0E19A57E-E414-4165-A8BE-AAD193616114}" destId="{3478562A-D47F-45C7-9D30-253A0DE42F2E}" srcOrd="2" destOrd="0" presId="urn:microsoft.com/office/officeart/2005/8/layout/orgChart1"/>
    <dgm:cxn modelId="{65A4C1A9-ED33-4527-A019-5CEE133CFD17}" type="presParOf" srcId="{341F093E-15FC-4409-8478-24FE2354DB5C}" destId="{441D1590-E16A-496D-9EC7-FE429124D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dgm:spPr/>
      <dgm:t>
        <a:bodyPr/>
        <a:lstStyle/>
        <a:p>
          <a:pPr rtl="1"/>
          <a:r>
            <a:rPr lang="ar-IQ" dirty="0"/>
            <a:t>أنواع النظم الانتخابية</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t>( من حيث النتيجة)</a:t>
          </a:r>
        </a:p>
        <a:p>
          <a:pPr rtl="1"/>
          <a:r>
            <a:rPr lang="ar-IQ" dirty="0"/>
            <a:t>الانتخاب بالأغلبية</a:t>
          </a:r>
        </a:p>
        <a:p>
          <a:pPr rtl="1"/>
          <a:r>
            <a:rPr lang="ar-IQ" dirty="0"/>
            <a:t>الانتخاب بالتمثيل النسبي</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t>( من حيث المرشحين)</a:t>
          </a:r>
        </a:p>
        <a:p>
          <a:pPr rtl="1"/>
          <a:r>
            <a:rPr lang="ar-IQ" dirty="0"/>
            <a:t>- الانتخاب الفردي</a:t>
          </a:r>
        </a:p>
        <a:p>
          <a:pPr rtl="1"/>
          <a:r>
            <a:rPr lang="ar-IQ" dirty="0"/>
            <a:t>- الانتخاب بالقائمة</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dgm:spPr/>
      <dgm:t>
        <a:bodyPr/>
        <a:lstStyle/>
        <a:p>
          <a:pPr rtl="1"/>
          <a:r>
            <a:rPr lang="ar-IQ" dirty="0"/>
            <a:t>( من حيث كيفية اختيار المرشحين)</a:t>
          </a:r>
        </a:p>
        <a:p>
          <a:pPr rtl="1"/>
          <a:r>
            <a:rPr lang="ar-IQ" dirty="0"/>
            <a:t>- الانتخاب المباشر</a:t>
          </a:r>
        </a:p>
        <a:p>
          <a:pPr rtl="1"/>
          <a:r>
            <a:rPr lang="ar-IQ" dirty="0"/>
            <a:t>- الانتخاب غير المباشر</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dgm:spPr/>
      <dgm:t>
        <a:bodyPr/>
        <a:lstStyle/>
        <a:p>
          <a:pPr rtl="1"/>
          <a:r>
            <a:rPr lang="ar-IQ" dirty="0"/>
            <a:t>( من حيث الناخبين) </a:t>
          </a:r>
        </a:p>
        <a:p>
          <a:pPr rtl="1"/>
          <a:r>
            <a:rPr lang="ar-IQ" dirty="0"/>
            <a:t>- الاقتراع العام</a:t>
          </a:r>
        </a:p>
        <a:p>
          <a:pPr rtl="1"/>
          <a:r>
            <a:rPr lang="ar-IQ" dirty="0"/>
            <a:t>- الاقتراع المقيد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78685">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B09F1005-8601-4E9F-B7EE-2E8973A4EF7F}" type="presOf" srcId="{EA19A3E6-3184-465E-96E0-DC1F78B27458}" destId="{1BAA951D-A69F-4C50-AE69-523F1CCC32FA}" srcOrd="0" destOrd="0" presId="urn:microsoft.com/office/officeart/2005/8/layout/orgChart1"/>
    <dgm:cxn modelId="{5D3CF90B-8C69-4D99-8DF5-DF3B06BF5CFE}" type="presOf" srcId="{D9DF1EC2-CBB3-4E96-B325-BABDAD9ED863}" destId="{61821DCF-31DE-4D06-979F-7D752B9338BE}" srcOrd="1" destOrd="0" presId="urn:microsoft.com/office/officeart/2005/8/layout/orgChart1"/>
    <dgm:cxn modelId="{D34E970D-7F30-4E7B-BEED-8AEAE392E0C6}" type="presOf" srcId="{6AF0DE52-1B8C-4855-ABF6-5CD83F2E39EA}" destId="{66C06195-7EDD-4133-89B1-9C97892B156F}" srcOrd="0" destOrd="0" presId="urn:microsoft.com/office/officeart/2005/8/layout/orgChart1"/>
    <dgm:cxn modelId="{B525AD10-A641-4218-B0D4-2B724D3B30BD}" type="presOf" srcId="{EC422B89-85A3-4036-8D5D-5A1192240F17}" destId="{91920401-D5E5-4616-AE8B-46C32558D1B2}" srcOrd="0" destOrd="0" presId="urn:microsoft.com/office/officeart/2005/8/layout/orgChart1"/>
    <dgm:cxn modelId="{BD7C3A29-9586-41CA-BC5B-8E7060CFF3AE}" type="presOf" srcId="{05593C94-80B8-4F8D-8A93-DC525E734C7B}" destId="{AA15C6DB-67E4-4960-8CE5-164B63FCE918}"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7F26D140-DA6A-4B1B-A492-A8D462ADB845}" srcId="{19FC1DA4-13CA-42BE-8E95-44724C8E800E}" destId="{0C950DC0-26AD-420F-975C-5DFB3EAD5260}" srcOrd="3" destOrd="0" parTransId="{10148D10-0684-4D6B-994A-9A265B17EA09}" sibTransId="{66C86B14-2EF2-417E-838E-2FAD2B446C26}"/>
    <dgm:cxn modelId="{929AE364-81E7-49DD-8E82-505683E0B5C9}" type="presOf" srcId="{19FC1DA4-13CA-42BE-8E95-44724C8E800E}" destId="{4FEB54D0-F7F8-440C-B65A-CE7CCFA3EA8F}" srcOrd="0" destOrd="0" presId="urn:microsoft.com/office/officeart/2005/8/layout/orgChart1"/>
    <dgm:cxn modelId="{FD3EDA65-DE29-4959-8E11-3FEC5B860A01}" type="presOf" srcId="{10148D10-0684-4D6B-994A-9A265B17EA09}" destId="{16F2DDE4-3351-4C15-B3A5-054BC44C14B2}" srcOrd="0" destOrd="0" presId="urn:microsoft.com/office/officeart/2005/8/layout/orgChart1"/>
    <dgm:cxn modelId="{6DBE984B-FB47-45A7-B98A-A1227C0D21A1}" type="presOf" srcId="{944BAAB8-58C6-4736-8152-AEA1CA9ADFE4}" destId="{FFC8327D-7607-4E31-8D2F-8747A2340364}" srcOrd="0" destOrd="0" presId="urn:microsoft.com/office/officeart/2005/8/layout/orgChart1"/>
    <dgm:cxn modelId="{3479B674-A158-43E9-A21E-B0EBCD23F4CD}" type="presOf" srcId="{19FC1DA4-13CA-42BE-8E95-44724C8E800E}" destId="{EF0EF5F0-B439-407B-8BBA-BD7FF9884346}" srcOrd="1" destOrd="0" presId="urn:microsoft.com/office/officeart/2005/8/layout/orgChart1"/>
    <dgm:cxn modelId="{C830A680-9F47-4034-9B68-03146788CA6E}" type="presOf" srcId="{F212153A-3A6B-455E-92E2-604500E771DA}" destId="{E018902F-D116-4400-85A6-B3D7F98FEF0A}" srcOrd="0" destOrd="0" presId="urn:microsoft.com/office/officeart/2005/8/layout/orgChart1"/>
    <dgm:cxn modelId="{29B9B982-9854-4FD3-8A05-867341622EDD}" type="presOf" srcId="{944BAAB8-58C6-4736-8152-AEA1CA9ADFE4}" destId="{C15E2194-55BD-492E-A6E4-40169603DB42}" srcOrd="1" destOrd="0" presId="urn:microsoft.com/office/officeart/2005/8/layout/orgChart1"/>
    <dgm:cxn modelId="{880E2893-1DB9-417E-AEA6-6EA71EE08513}" type="presOf" srcId="{EC422B89-85A3-4036-8D5D-5A1192240F17}" destId="{8B269C2A-DC23-4C60-B5FE-1BE75543037F}" srcOrd="1"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51346BD3-3DE9-46AF-85CA-24AF835E6A98}" srcId="{EA19A3E6-3184-465E-96E0-DC1F78B27458}" destId="{19FC1DA4-13CA-42BE-8E95-44724C8E800E}" srcOrd="0" destOrd="0" parTransId="{097AE368-5711-4B4B-ADBC-7D78FBF2A7E5}" sibTransId="{A58ECE11-A92B-4E02-8193-871B5FC663D2}"/>
    <dgm:cxn modelId="{B595E9DD-14A4-43F8-B941-A29A91F39B28}" type="presOf" srcId="{D9DF1EC2-CBB3-4E96-B325-BABDAD9ED863}" destId="{B36A1B2B-C768-40B8-A56B-445D16432236}" srcOrd="0" destOrd="0" presId="urn:microsoft.com/office/officeart/2005/8/layout/orgChart1"/>
    <dgm:cxn modelId="{D2168EE4-5BD6-4BEB-BA6C-F0A9786EDB8F}" type="presOf" srcId="{0C950DC0-26AD-420F-975C-5DFB3EAD5260}" destId="{41D0A69B-D696-4531-BB1A-BB423BFE05CD}" srcOrd="0" destOrd="0" presId="urn:microsoft.com/office/officeart/2005/8/layout/orgChart1"/>
    <dgm:cxn modelId="{3FF4B5E7-B752-4BEF-8677-9F7A549C55C4}" type="presOf" srcId="{0C950DC0-26AD-420F-975C-5DFB3EAD5260}" destId="{B7C0753B-C736-40F0-A3CD-4149AB08F4C1}" srcOrd="1" destOrd="0" presId="urn:microsoft.com/office/officeart/2005/8/layout/orgChart1"/>
    <dgm:cxn modelId="{BEFD2D27-79D7-4ADB-A5C2-8D564BC87CFD}" type="presParOf" srcId="{1BAA951D-A69F-4C50-AE69-523F1CCC32FA}" destId="{42C18F43-AF89-40F0-9FF6-DBF1CF89606B}" srcOrd="0" destOrd="0" presId="urn:microsoft.com/office/officeart/2005/8/layout/orgChart1"/>
    <dgm:cxn modelId="{B7ED2190-2E0D-477F-9EDF-4D38B6E2E33D}" type="presParOf" srcId="{42C18F43-AF89-40F0-9FF6-DBF1CF89606B}" destId="{2405DD58-73B8-48C4-8D81-C0C8EBAB5F54}" srcOrd="0" destOrd="0" presId="urn:microsoft.com/office/officeart/2005/8/layout/orgChart1"/>
    <dgm:cxn modelId="{8FB5D7BF-C2B3-4463-9540-EDAC72CBD236}" type="presParOf" srcId="{2405DD58-73B8-48C4-8D81-C0C8EBAB5F54}" destId="{4FEB54D0-F7F8-440C-B65A-CE7CCFA3EA8F}" srcOrd="0" destOrd="0" presId="urn:microsoft.com/office/officeart/2005/8/layout/orgChart1"/>
    <dgm:cxn modelId="{91FBF36E-4503-445B-A1D9-D76008AB96D3}" type="presParOf" srcId="{2405DD58-73B8-48C4-8D81-C0C8EBAB5F54}" destId="{EF0EF5F0-B439-407B-8BBA-BD7FF9884346}" srcOrd="1" destOrd="0" presId="urn:microsoft.com/office/officeart/2005/8/layout/orgChart1"/>
    <dgm:cxn modelId="{1695144F-BC4C-4228-8189-7E4CCEFADDFB}" type="presParOf" srcId="{42C18F43-AF89-40F0-9FF6-DBF1CF89606B}" destId="{C8745E8A-7ABD-4A3C-9272-B168DC0EA06B}" srcOrd="1" destOrd="0" presId="urn:microsoft.com/office/officeart/2005/8/layout/orgChart1"/>
    <dgm:cxn modelId="{DC6BE458-C32F-424C-B9F2-4DFA07A0F62A}" type="presParOf" srcId="{C8745E8A-7ABD-4A3C-9272-B168DC0EA06B}" destId="{66C06195-7EDD-4133-89B1-9C97892B156F}" srcOrd="0" destOrd="0" presId="urn:microsoft.com/office/officeart/2005/8/layout/orgChart1"/>
    <dgm:cxn modelId="{2CE24A6E-5599-4DDF-8E68-557A20A821CD}" type="presParOf" srcId="{C8745E8A-7ABD-4A3C-9272-B168DC0EA06B}" destId="{9F6446A7-D5E1-42DA-8C32-658C31A4CD02}" srcOrd="1" destOrd="0" presId="urn:microsoft.com/office/officeart/2005/8/layout/orgChart1"/>
    <dgm:cxn modelId="{13D702FC-41B5-42FC-B59F-D5B746B40AA3}" type="presParOf" srcId="{9F6446A7-D5E1-42DA-8C32-658C31A4CD02}" destId="{28D42099-477C-4CC0-9F76-BFA45945B881}" srcOrd="0" destOrd="0" presId="urn:microsoft.com/office/officeart/2005/8/layout/orgChart1"/>
    <dgm:cxn modelId="{A589BFE6-2DA1-43D8-977B-B1E19BA8003F}" type="presParOf" srcId="{28D42099-477C-4CC0-9F76-BFA45945B881}" destId="{B36A1B2B-C768-40B8-A56B-445D16432236}" srcOrd="0" destOrd="0" presId="urn:microsoft.com/office/officeart/2005/8/layout/orgChart1"/>
    <dgm:cxn modelId="{56E4AE99-AC47-4310-853C-95F0678F9410}" type="presParOf" srcId="{28D42099-477C-4CC0-9F76-BFA45945B881}" destId="{61821DCF-31DE-4D06-979F-7D752B9338BE}" srcOrd="1" destOrd="0" presId="urn:microsoft.com/office/officeart/2005/8/layout/orgChart1"/>
    <dgm:cxn modelId="{3313067B-B900-47C9-8191-D0ED90106D53}" type="presParOf" srcId="{9F6446A7-D5E1-42DA-8C32-658C31A4CD02}" destId="{4A9C0C0B-6721-45F3-97F4-5F2F95DB8860}" srcOrd="1" destOrd="0" presId="urn:microsoft.com/office/officeart/2005/8/layout/orgChart1"/>
    <dgm:cxn modelId="{0BB40CEB-9C48-48AB-87DE-EC46669051F8}" type="presParOf" srcId="{9F6446A7-D5E1-42DA-8C32-658C31A4CD02}" destId="{B0D43B57-7C07-4F7F-8BF4-05F57C23C2A3}" srcOrd="2" destOrd="0" presId="urn:microsoft.com/office/officeart/2005/8/layout/orgChart1"/>
    <dgm:cxn modelId="{0B698859-981F-4610-94B8-9DCB84BC3CF5}" type="presParOf" srcId="{C8745E8A-7ABD-4A3C-9272-B168DC0EA06B}" destId="{AA15C6DB-67E4-4960-8CE5-164B63FCE918}" srcOrd="2" destOrd="0" presId="urn:microsoft.com/office/officeart/2005/8/layout/orgChart1"/>
    <dgm:cxn modelId="{C924415B-CD9C-43CC-AEC2-17C6F990BD76}" type="presParOf" srcId="{C8745E8A-7ABD-4A3C-9272-B168DC0EA06B}" destId="{3C3FD5EB-03DD-4B5C-BCC2-FE6498ADCCCB}" srcOrd="3" destOrd="0" presId="urn:microsoft.com/office/officeart/2005/8/layout/orgChart1"/>
    <dgm:cxn modelId="{9A43C034-EC18-4E6C-8366-88E2B2671C44}" type="presParOf" srcId="{3C3FD5EB-03DD-4B5C-BCC2-FE6498ADCCCB}" destId="{7E097DD3-C286-4AD7-9C1B-7682147297B1}" srcOrd="0" destOrd="0" presId="urn:microsoft.com/office/officeart/2005/8/layout/orgChart1"/>
    <dgm:cxn modelId="{8D5C39CC-0406-4BB3-8688-252104DE5BAA}" type="presParOf" srcId="{7E097DD3-C286-4AD7-9C1B-7682147297B1}" destId="{FFC8327D-7607-4E31-8D2F-8747A2340364}" srcOrd="0" destOrd="0" presId="urn:microsoft.com/office/officeart/2005/8/layout/orgChart1"/>
    <dgm:cxn modelId="{B2CA59DD-5775-49F5-AD1B-B839B400DC42}" type="presParOf" srcId="{7E097DD3-C286-4AD7-9C1B-7682147297B1}" destId="{C15E2194-55BD-492E-A6E4-40169603DB42}" srcOrd="1" destOrd="0" presId="urn:microsoft.com/office/officeart/2005/8/layout/orgChart1"/>
    <dgm:cxn modelId="{01EE61A8-FB8B-4FCF-927D-720E83316F84}" type="presParOf" srcId="{3C3FD5EB-03DD-4B5C-BCC2-FE6498ADCCCB}" destId="{EF9EA9B0-D1D5-4CEF-92A3-3B6421C693CF}" srcOrd="1" destOrd="0" presId="urn:microsoft.com/office/officeart/2005/8/layout/orgChart1"/>
    <dgm:cxn modelId="{5BD3084F-B4B6-4978-9312-9CDE9A7AC15E}" type="presParOf" srcId="{3C3FD5EB-03DD-4B5C-BCC2-FE6498ADCCCB}" destId="{A1FCB1E4-CD58-415B-B32C-BBF09DA05A0A}" srcOrd="2" destOrd="0" presId="urn:microsoft.com/office/officeart/2005/8/layout/orgChart1"/>
    <dgm:cxn modelId="{FAD5A028-2BBE-4E83-87D2-4AF8F47230BF}" type="presParOf" srcId="{C8745E8A-7ABD-4A3C-9272-B168DC0EA06B}" destId="{E018902F-D116-4400-85A6-B3D7F98FEF0A}" srcOrd="4" destOrd="0" presId="urn:microsoft.com/office/officeart/2005/8/layout/orgChart1"/>
    <dgm:cxn modelId="{F4F2C100-B4EC-4C4A-87D0-778D7FECB240}" type="presParOf" srcId="{C8745E8A-7ABD-4A3C-9272-B168DC0EA06B}" destId="{7ADE9E67-A131-4B25-AAF2-279FA8EE4ADE}" srcOrd="5" destOrd="0" presId="urn:microsoft.com/office/officeart/2005/8/layout/orgChart1"/>
    <dgm:cxn modelId="{CA0C92F8-F2CF-4873-8406-170DD855A5F3}" type="presParOf" srcId="{7ADE9E67-A131-4B25-AAF2-279FA8EE4ADE}" destId="{E73E2DE2-1C97-4A44-93FF-3FA0265BF48A}" srcOrd="0" destOrd="0" presId="urn:microsoft.com/office/officeart/2005/8/layout/orgChart1"/>
    <dgm:cxn modelId="{7CF4AD8F-C914-4F1E-BE8B-4B8B1CE85E9C}" type="presParOf" srcId="{E73E2DE2-1C97-4A44-93FF-3FA0265BF48A}" destId="{91920401-D5E5-4616-AE8B-46C32558D1B2}" srcOrd="0" destOrd="0" presId="urn:microsoft.com/office/officeart/2005/8/layout/orgChart1"/>
    <dgm:cxn modelId="{490859AC-A25B-43FD-9ACF-87E14222C1A1}" type="presParOf" srcId="{E73E2DE2-1C97-4A44-93FF-3FA0265BF48A}" destId="{8B269C2A-DC23-4C60-B5FE-1BE75543037F}" srcOrd="1" destOrd="0" presId="urn:microsoft.com/office/officeart/2005/8/layout/orgChart1"/>
    <dgm:cxn modelId="{1C58DD59-9B2B-4484-810E-81FFBAD9D365}" type="presParOf" srcId="{7ADE9E67-A131-4B25-AAF2-279FA8EE4ADE}" destId="{99E41D68-EF5A-4F9C-8DEF-5F837AD94FFC}" srcOrd="1" destOrd="0" presId="urn:microsoft.com/office/officeart/2005/8/layout/orgChart1"/>
    <dgm:cxn modelId="{981C1BE1-9341-496E-AF33-92C4051A0860}" type="presParOf" srcId="{7ADE9E67-A131-4B25-AAF2-279FA8EE4ADE}" destId="{C0AC6262-6AB2-482B-B455-72F073BE0F39}" srcOrd="2" destOrd="0" presId="urn:microsoft.com/office/officeart/2005/8/layout/orgChart1"/>
    <dgm:cxn modelId="{08D39E6F-CC8B-4AFA-B1A3-38D31446CB66}" type="presParOf" srcId="{C8745E8A-7ABD-4A3C-9272-B168DC0EA06B}" destId="{16F2DDE4-3351-4C15-B3A5-054BC44C14B2}" srcOrd="6" destOrd="0" presId="urn:microsoft.com/office/officeart/2005/8/layout/orgChart1"/>
    <dgm:cxn modelId="{68DE0029-5D9E-4D6C-B2BF-F1321FF6A224}" type="presParOf" srcId="{C8745E8A-7ABD-4A3C-9272-B168DC0EA06B}" destId="{1A06AFC6-8DDE-4CD8-8526-28B790782A04}" srcOrd="7" destOrd="0" presId="urn:microsoft.com/office/officeart/2005/8/layout/orgChart1"/>
    <dgm:cxn modelId="{BC5105DF-0D73-4126-B155-41EA454F583E}" type="presParOf" srcId="{1A06AFC6-8DDE-4CD8-8526-28B790782A04}" destId="{4B96D4A0-7DE7-4E09-B3AD-ACDB3DD1D4A1}" srcOrd="0" destOrd="0" presId="urn:microsoft.com/office/officeart/2005/8/layout/orgChart1"/>
    <dgm:cxn modelId="{1811CF33-E4BB-48C2-ACC7-F79F2201812C}" type="presParOf" srcId="{4B96D4A0-7DE7-4E09-B3AD-ACDB3DD1D4A1}" destId="{41D0A69B-D696-4531-BB1A-BB423BFE05CD}" srcOrd="0" destOrd="0" presId="urn:microsoft.com/office/officeart/2005/8/layout/orgChart1"/>
    <dgm:cxn modelId="{D26C0EA8-E4A7-46A7-B615-FF2F19B0D27A}" type="presParOf" srcId="{4B96D4A0-7DE7-4E09-B3AD-ACDB3DD1D4A1}" destId="{B7C0753B-C736-40F0-A3CD-4149AB08F4C1}" srcOrd="1" destOrd="0" presId="urn:microsoft.com/office/officeart/2005/8/layout/orgChart1"/>
    <dgm:cxn modelId="{8EF4F7FE-C544-4EC4-944D-0DD489AD43CE}" type="presParOf" srcId="{1A06AFC6-8DDE-4CD8-8526-28B790782A04}" destId="{76897E9C-CC86-46BC-8530-B1086F779C61}" srcOrd="1" destOrd="0" presId="urn:microsoft.com/office/officeart/2005/8/layout/orgChart1"/>
    <dgm:cxn modelId="{6F3194B1-941A-4F0C-812F-0DCDF042F202}" type="presParOf" srcId="{1A06AFC6-8DDE-4CD8-8526-28B790782A04}" destId="{04BB649D-DA76-468A-A6DC-EB8A9DF12FF4}" srcOrd="2" destOrd="0" presId="urn:microsoft.com/office/officeart/2005/8/layout/orgChart1"/>
    <dgm:cxn modelId="{D3A4D04C-A995-4117-810A-AB5A2F10823C}"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custT="1"/>
      <dgm:spPr/>
      <dgm:t>
        <a:bodyPr/>
        <a:lstStyle/>
        <a:p>
          <a:pPr rtl="1"/>
          <a:r>
            <a:rPr lang="ar-IQ" sz="2800" dirty="0">
              <a:cs typeface="Ali_K_Samik" pitchFamily="2" charset="-78"/>
            </a:rPr>
            <a:t>جؤرةكاني سيستةمي هةلَبذاردن</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cs typeface="Ali_K_Samik" pitchFamily="2" charset="-78"/>
            </a:rPr>
            <a:t>( لةرووي ئةنجام )</a:t>
          </a:r>
        </a:p>
        <a:p>
          <a:pPr rtl="1"/>
          <a:r>
            <a:rPr lang="ar-IQ" dirty="0">
              <a:cs typeface="Ali_K_Samik" pitchFamily="2" charset="-78"/>
            </a:rPr>
            <a:t>- هةلَبذاردن بة زؤرينة </a:t>
          </a:r>
        </a:p>
        <a:p>
          <a:pPr rtl="1"/>
          <a:r>
            <a:rPr lang="ar-IQ" dirty="0">
              <a:cs typeface="Ali_K_Samik" pitchFamily="2" charset="-78"/>
            </a:rPr>
            <a:t>- هةلَبذاردن بة زؤرينةى ريَذةيي </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cs typeface="Ali_K_Samik" pitchFamily="2" charset="-78"/>
            </a:rPr>
            <a:t>( لة رووي ثالَيَوراوان)</a:t>
          </a:r>
        </a:p>
        <a:p>
          <a:pPr rtl="1"/>
          <a:r>
            <a:rPr lang="ar-IQ" dirty="0">
              <a:cs typeface="Ali_K_Samik" pitchFamily="2" charset="-78"/>
            </a:rPr>
            <a:t>- هةلَبذاردني تاك</a:t>
          </a:r>
        </a:p>
        <a:p>
          <a:pPr rtl="1"/>
          <a:r>
            <a:rPr lang="ar-IQ" dirty="0">
              <a:cs typeface="Ali_K_Samik" pitchFamily="2" charset="-78"/>
            </a:rPr>
            <a:t>- هةلَبذاردني ليست</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custT="1"/>
      <dgm:spPr/>
      <dgm:t>
        <a:bodyPr/>
        <a:lstStyle/>
        <a:p>
          <a:pPr rtl="1"/>
          <a:r>
            <a:rPr lang="ar-IQ" sz="2000" dirty="0">
              <a:cs typeface="Ali_K_Samik" pitchFamily="2" charset="-78"/>
            </a:rPr>
            <a:t>( لة رووي ضؤنيةتي دياريكردني ثالَيَوراوان)</a:t>
          </a:r>
        </a:p>
        <a:p>
          <a:pPr rtl="1"/>
          <a:r>
            <a:rPr lang="ar-IQ" sz="2000" dirty="0">
              <a:cs typeface="Ali_K_Samik" pitchFamily="2" charset="-78"/>
            </a:rPr>
            <a:t>- هةلَبذاردني راستةوخؤ</a:t>
          </a:r>
        </a:p>
        <a:p>
          <a:pPr rtl="1"/>
          <a:r>
            <a:rPr lang="ar-IQ" sz="2000" dirty="0">
              <a:cs typeface="Ali_K_Samik" pitchFamily="2" charset="-78"/>
            </a:rPr>
            <a:t>- هةلَبذاردني ناراستةوخؤ</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custT="1"/>
      <dgm:spPr/>
      <dgm:t>
        <a:bodyPr/>
        <a:lstStyle/>
        <a:p>
          <a:pPr rtl="1"/>
          <a:r>
            <a:rPr lang="ar-IQ" sz="2400" dirty="0">
              <a:cs typeface="Ali_K_Samik" pitchFamily="2" charset="-78"/>
            </a:rPr>
            <a:t>( لةرووي دةنطدةران) </a:t>
          </a:r>
        </a:p>
        <a:p>
          <a:pPr rtl="1"/>
          <a:r>
            <a:rPr lang="ar-IQ" sz="2400" dirty="0">
              <a:cs typeface="Ali_K_Samik" pitchFamily="2" charset="-78"/>
            </a:rPr>
            <a:t>- دةنطداني طشتي</a:t>
          </a:r>
        </a:p>
        <a:p>
          <a:pPr rtl="1"/>
          <a:r>
            <a:rPr lang="ar-IQ" sz="2400" dirty="0">
              <a:cs typeface="Ali_K_Samik" pitchFamily="2" charset="-78"/>
            </a:rPr>
            <a:t>- دةنطداني بة كؤت و بةند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38802">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X="117877"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X="125580"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X="120125"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9BF45E1E-7308-470E-8D90-0361FA2A75CD}" type="presOf" srcId="{F212153A-3A6B-455E-92E2-604500E771DA}" destId="{E018902F-D116-4400-85A6-B3D7F98FEF0A}" srcOrd="0" destOrd="0" presId="urn:microsoft.com/office/officeart/2005/8/layout/orgChart1"/>
    <dgm:cxn modelId="{22060B30-A19A-4C8B-903D-B97B396A8C95}" type="presOf" srcId="{05593C94-80B8-4F8D-8A93-DC525E734C7B}" destId="{AA15C6DB-67E4-4960-8CE5-164B63FCE918}" srcOrd="0" destOrd="0" presId="urn:microsoft.com/office/officeart/2005/8/layout/orgChart1"/>
    <dgm:cxn modelId="{4E2E6030-A199-499C-B50C-E5887C0DB231}" type="presOf" srcId="{0C950DC0-26AD-420F-975C-5DFB3EAD5260}" destId="{41D0A69B-D696-4531-BB1A-BB423BFE05CD}"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6778113C-6BC3-4E1A-9AA8-77345EDC7C01}" type="presOf" srcId="{19FC1DA4-13CA-42BE-8E95-44724C8E800E}" destId="{4FEB54D0-F7F8-440C-B65A-CE7CCFA3EA8F}" srcOrd="0" destOrd="0" presId="urn:microsoft.com/office/officeart/2005/8/layout/orgChart1"/>
    <dgm:cxn modelId="{7F26D140-DA6A-4B1B-A492-A8D462ADB845}" srcId="{19FC1DA4-13CA-42BE-8E95-44724C8E800E}" destId="{0C950DC0-26AD-420F-975C-5DFB3EAD5260}" srcOrd="3" destOrd="0" parTransId="{10148D10-0684-4D6B-994A-9A265B17EA09}" sibTransId="{66C86B14-2EF2-417E-838E-2FAD2B446C26}"/>
    <dgm:cxn modelId="{DD800258-1DA3-4DDE-9B52-8E4379A5CBD5}" type="presOf" srcId="{EC422B89-85A3-4036-8D5D-5A1192240F17}" destId="{91920401-D5E5-4616-AE8B-46C32558D1B2}" srcOrd="0" destOrd="0" presId="urn:microsoft.com/office/officeart/2005/8/layout/orgChart1"/>
    <dgm:cxn modelId="{04219784-403B-4736-94FA-7C4A40EA84B0}" type="presOf" srcId="{EC422B89-85A3-4036-8D5D-5A1192240F17}" destId="{8B269C2A-DC23-4C60-B5FE-1BE75543037F}" srcOrd="1" destOrd="0" presId="urn:microsoft.com/office/officeart/2005/8/layout/orgChart1"/>
    <dgm:cxn modelId="{B2AD708C-4332-4720-9792-C25B67F663D4}" type="presOf" srcId="{6AF0DE52-1B8C-4855-ABF6-5CD83F2E39EA}" destId="{66C06195-7EDD-4133-89B1-9C97892B156F}" srcOrd="0" destOrd="0" presId="urn:microsoft.com/office/officeart/2005/8/layout/orgChart1"/>
    <dgm:cxn modelId="{F6B2948C-D27D-44C7-85F2-2FDEB9C7B526}" type="presOf" srcId="{944BAAB8-58C6-4736-8152-AEA1CA9ADFE4}" destId="{FFC8327D-7607-4E31-8D2F-8747A2340364}" srcOrd="0" destOrd="0" presId="urn:microsoft.com/office/officeart/2005/8/layout/orgChart1"/>
    <dgm:cxn modelId="{5007C18E-F859-48F0-9362-EBAFAF70C215}" type="presOf" srcId="{10148D10-0684-4D6B-994A-9A265B17EA09}" destId="{16F2DDE4-3351-4C15-B3A5-054BC44C14B2}" srcOrd="0"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8D4C61A7-E611-47FE-A414-1077284B410F}" type="presOf" srcId="{D9DF1EC2-CBB3-4E96-B325-BABDAD9ED863}" destId="{61821DCF-31DE-4D06-979F-7D752B9338BE}" srcOrd="1" destOrd="0" presId="urn:microsoft.com/office/officeart/2005/8/layout/orgChart1"/>
    <dgm:cxn modelId="{3BE07FB0-BF5A-4D4C-B9B7-2A31ECA656E9}" type="presOf" srcId="{944BAAB8-58C6-4736-8152-AEA1CA9ADFE4}" destId="{C15E2194-55BD-492E-A6E4-40169603DB42}" srcOrd="1" destOrd="0" presId="urn:microsoft.com/office/officeart/2005/8/layout/orgChart1"/>
    <dgm:cxn modelId="{87E49BC9-F3AE-4B26-8CCE-231AAE7910EF}" type="presOf" srcId="{0C950DC0-26AD-420F-975C-5DFB3EAD5260}" destId="{B7C0753B-C736-40F0-A3CD-4149AB08F4C1}" srcOrd="1" destOrd="0" presId="urn:microsoft.com/office/officeart/2005/8/layout/orgChart1"/>
    <dgm:cxn modelId="{51346BD3-3DE9-46AF-85CA-24AF835E6A98}" srcId="{EA19A3E6-3184-465E-96E0-DC1F78B27458}" destId="{19FC1DA4-13CA-42BE-8E95-44724C8E800E}" srcOrd="0" destOrd="0" parTransId="{097AE368-5711-4B4B-ADBC-7D78FBF2A7E5}" sibTransId="{A58ECE11-A92B-4E02-8193-871B5FC663D2}"/>
    <dgm:cxn modelId="{98F7BBD8-8EEC-4311-8954-496EDF505656}" type="presOf" srcId="{19FC1DA4-13CA-42BE-8E95-44724C8E800E}" destId="{EF0EF5F0-B439-407B-8BBA-BD7FF9884346}" srcOrd="1" destOrd="0" presId="urn:microsoft.com/office/officeart/2005/8/layout/orgChart1"/>
    <dgm:cxn modelId="{92B428ED-4460-4D2F-85AB-C172525B25C4}" type="presOf" srcId="{EA19A3E6-3184-465E-96E0-DC1F78B27458}" destId="{1BAA951D-A69F-4C50-AE69-523F1CCC32FA}" srcOrd="0" destOrd="0" presId="urn:microsoft.com/office/officeart/2005/8/layout/orgChart1"/>
    <dgm:cxn modelId="{3C1B3DFC-10B0-48A3-94AE-DC5571B32EAA}" type="presOf" srcId="{D9DF1EC2-CBB3-4E96-B325-BABDAD9ED863}" destId="{B36A1B2B-C768-40B8-A56B-445D16432236}" srcOrd="0" destOrd="0" presId="urn:microsoft.com/office/officeart/2005/8/layout/orgChart1"/>
    <dgm:cxn modelId="{ACDF75BF-63C3-40B5-9C7B-2FA39047C828}" type="presParOf" srcId="{1BAA951D-A69F-4C50-AE69-523F1CCC32FA}" destId="{42C18F43-AF89-40F0-9FF6-DBF1CF89606B}" srcOrd="0" destOrd="0" presId="urn:microsoft.com/office/officeart/2005/8/layout/orgChart1"/>
    <dgm:cxn modelId="{505655F9-C625-4664-99C7-644F2003E3D4}" type="presParOf" srcId="{42C18F43-AF89-40F0-9FF6-DBF1CF89606B}" destId="{2405DD58-73B8-48C4-8D81-C0C8EBAB5F54}" srcOrd="0" destOrd="0" presId="urn:microsoft.com/office/officeart/2005/8/layout/orgChart1"/>
    <dgm:cxn modelId="{9AF94DC8-8F2D-4F53-906B-AF99FCD04326}" type="presParOf" srcId="{2405DD58-73B8-48C4-8D81-C0C8EBAB5F54}" destId="{4FEB54D0-F7F8-440C-B65A-CE7CCFA3EA8F}" srcOrd="0" destOrd="0" presId="urn:microsoft.com/office/officeart/2005/8/layout/orgChart1"/>
    <dgm:cxn modelId="{869BA8B7-6132-4687-B6F9-2F8F76EE22E9}" type="presParOf" srcId="{2405DD58-73B8-48C4-8D81-C0C8EBAB5F54}" destId="{EF0EF5F0-B439-407B-8BBA-BD7FF9884346}" srcOrd="1" destOrd="0" presId="urn:microsoft.com/office/officeart/2005/8/layout/orgChart1"/>
    <dgm:cxn modelId="{12A6E317-CF28-4A64-A15C-5F1D45E5B049}" type="presParOf" srcId="{42C18F43-AF89-40F0-9FF6-DBF1CF89606B}" destId="{C8745E8A-7ABD-4A3C-9272-B168DC0EA06B}" srcOrd="1" destOrd="0" presId="urn:microsoft.com/office/officeart/2005/8/layout/orgChart1"/>
    <dgm:cxn modelId="{748A557C-B280-49D5-BFE9-68A1A1A92FF3}" type="presParOf" srcId="{C8745E8A-7ABD-4A3C-9272-B168DC0EA06B}" destId="{66C06195-7EDD-4133-89B1-9C97892B156F}" srcOrd="0" destOrd="0" presId="urn:microsoft.com/office/officeart/2005/8/layout/orgChart1"/>
    <dgm:cxn modelId="{C2A880CD-5825-4C68-BB73-637D650328D0}" type="presParOf" srcId="{C8745E8A-7ABD-4A3C-9272-B168DC0EA06B}" destId="{9F6446A7-D5E1-42DA-8C32-658C31A4CD02}" srcOrd="1" destOrd="0" presId="urn:microsoft.com/office/officeart/2005/8/layout/orgChart1"/>
    <dgm:cxn modelId="{808DB290-1A1D-4B3C-87C5-34827C7CB58A}" type="presParOf" srcId="{9F6446A7-D5E1-42DA-8C32-658C31A4CD02}" destId="{28D42099-477C-4CC0-9F76-BFA45945B881}" srcOrd="0" destOrd="0" presId="urn:microsoft.com/office/officeart/2005/8/layout/orgChart1"/>
    <dgm:cxn modelId="{D8B9F84D-EA88-4E79-9BC8-76E168FF0E38}" type="presParOf" srcId="{28D42099-477C-4CC0-9F76-BFA45945B881}" destId="{B36A1B2B-C768-40B8-A56B-445D16432236}" srcOrd="0" destOrd="0" presId="urn:microsoft.com/office/officeart/2005/8/layout/orgChart1"/>
    <dgm:cxn modelId="{F8DCE50A-0E0F-497D-94FD-6EBCEF2C1852}" type="presParOf" srcId="{28D42099-477C-4CC0-9F76-BFA45945B881}" destId="{61821DCF-31DE-4D06-979F-7D752B9338BE}" srcOrd="1" destOrd="0" presId="urn:microsoft.com/office/officeart/2005/8/layout/orgChart1"/>
    <dgm:cxn modelId="{FB370F62-41D1-4CC2-97E7-811C9D2B5230}" type="presParOf" srcId="{9F6446A7-D5E1-42DA-8C32-658C31A4CD02}" destId="{4A9C0C0B-6721-45F3-97F4-5F2F95DB8860}" srcOrd="1" destOrd="0" presId="urn:microsoft.com/office/officeart/2005/8/layout/orgChart1"/>
    <dgm:cxn modelId="{A1D54815-59F5-49BB-BD0C-E431EADF942A}" type="presParOf" srcId="{9F6446A7-D5E1-42DA-8C32-658C31A4CD02}" destId="{B0D43B57-7C07-4F7F-8BF4-05F57C23C2A3}" srcOrd="2" destOrd="0" presId="urn:microsoft.com/office/officeart/2005/8/layout/orgChart1"/>
    <dgm:cxn modelId="{5F8B1866-7107-4BCB-B556-DCC2283919B7}" type="presParOf" srcId="{C8745E8A-7ABD-4A3C-9272-B168DC0EA06B}" destId="{AA15C6DB-67E4-4960-8CE5-164B63FCE918}" srcOrd="2" destOrd="0" presId="urn:microsoft.com/office/officeart/2005/8/layout/orgChart1"/>
    <dgm:cxn modelId="{4E248FE2-13D5-4F7B-BD03-A6018DF1CC41}" type="presParOf" srcId="{C8745E8A-7ABD-4A3C-9272-B168DC0EA06B}" destId="{3C3FD5EB-03DD-4B5C-BCC2-FE6498ADCCCB}" srcOrd="3" destOrd="0" presId="urn:microsoft.com/office/officeart/2005/8/layout/orgChart1"/>
    <dgm:cxn modelId="{5736CB90-0151-4E4F-A928-561160E3C936}" type="presParOf" srcId="{3C3FD5EB-03DD-4B5C-BCC2-FE6498ADCCCB}" destId="{7E097DD3-C286-4AD7-9C1B-7682147297B1}" srcOrd="0" destOrd="0" presId="urn:microsoft.com/office/officeart/2005/8/layout/orgChart1"/>
    <dgm:cxn modelId="{42269379-28FD-40E2-A561-239B6402DF62}" type="presParOf" srcId="{7E097DD3-C286-4AD7-9C1B-7682147297B1}" destId="{FFC8327D-7607-4E31-8D2F-8747A2340364}" srcOrd="0" destOrd="0" presId="urn:microsoft.com/office/officeart/2005/8/layout/orgChart1"/>
    <dgm:cxn modelId="{01D33220-9016-4C13-8C34-4397D3837D83}" type="presParOf" srcId="{7E097DD3-C286-4AD7-9C1B-7682147297B1}" destId="{C15E2194-55BD-492E-A6E4-40169603DB42}" srcOrd="1" destOrd="0" presId="urn:microsoft.com/office/officeart/2005/8/layout/orgChart1"/>
    <dgm:cxn modelId="{EC7B2348-80BB-4278-ADC8-A66871D11FAF}" type="presParOf" srcId="{3C3FD5EB-03DD-4B5C-BCC2-FE6498ADCCCB}" destId="{EF9EA9B0-D1D5-4CEF-92A3-3B6421C693CF}" srcOrd="1" destOrd="0" presId="urn:microsoft.com/office/officeart/2005/8/layout/orgChart1"/>
    <dgm:cxn modelId="{47D78C9F-D140-4D39-A5E9-096A0C718B00}" type="presParOf" srcId="{3C3FD5EB-03DD-4B5C-BCC2-FE6498ADCCCB}" destId="{A1FCB1E4-CD58-415B-B32C-BBF09DA05A0A}" srcOrd="2" destOrd="0" presId="urn:microsoft.com/office/officeart/2005/8/layout/orgChart1"/>
    <dgm:cxn modelId="{DB19E758-06F4-4673-9AB1-003560330014}" type="presParOf" srcId="{C8745E8A-7ABD-4A3C-9272-B168DC0EA06B}" destId="{E018902F-D116-4400-85A6-B3D7F98FEF0A}" srcOrd="4" destOrd="0" presId="urn:microsoft.com/office/officeart/2005/8/layout/orgChart1"/>
    <dgm:cxn modelId="{EC7AF860-A697-4783-8B3D-2A0F0F0AFA2B}" type="presParOf" srcId="{C8745E8A-7ABD-4A3C-9272-B168DC0EA06B}" destId="{7ADE9E67-A131-4B25-AAF2-279FA8EE4ADE}" srcOrd="5" destOrd="0" presId="urn:microsoft.com/office/officeart/2005/8/layout/orgChart1"/>
    <dgm:cxn modelId="{33E69520-74FB-436B-AE8D-1C1069C272C6}" type="presParOf" srcId="{7ADE9E67-A131-4B25-AAF2-279FA8EE4ADE}" destId="{E73E2DE2-1C97-4A44-93FF-3FA0265BF48A}" srcOrd="0" destOrd="0" presId="urn:microsoft.com/office/officeart/2005/8/layout/orgChart1"/>
    <dgm:cxn modelId="{650EB248-92B7-43E5-A4BE-24B7272A1664}" type="presParOf" srcId="{E73E2DE2-1C97-4A44-93FF-3FA0265BF48A}" destId="{91920401-D5E5-4616-AE8B-46C32558D1B2}" srcOrd="0" destOrd="0" presId="urn:microsoft.com/office/officeart/2005/8/layout/orgChart1"/>
    <dgm:cxn modelId="{A2C3BABE-4BC8-41D9-A584-E2C618B5D202}" type="presParOf" srcId="{E73E2DE2-1C97-4A44-93FF-3FA0265BF48A}" destId="{8B269C2A-DC23-4C60-B5FE-1BE75543037F}" srcOrd="1" destOrd="0" presId="urn:microsoft.com/office/officeart/2005/8/layout/orgChart1"/>
    <dgm:cxn modelId="{F787E2B1-ECC5-4974-8347-CE619F9B9999}" type="presParOf" srcId="{7ADE9E67-A131-4B25-AAF2-279FA8EE4ADE}" destId="{99E41D68-EF5A-4F9C-8DEF-5F837AD94FFC}" srcOrd="1" destOrd="0" presId="urn:microsoft.com/office/officeart/2005/8/layout/orgChart1"/>
    <dgm:cxn modelId="{1F4E4FAA-88A7-469C-A6E7-BA0308025D04}" type="presParOf" srcId="{7ADE9E67-A131-4B25-AAF2-279FA8EE4ADE}" destId="{C0AC6262-6AB2-482B-B455-72F073BE0F39}" srcOrd="2" destOrd="0" presId="urn:microsoft.com/office/officeart/2005/8/layout/orgChart1"/>
    <dgm:cxn modelId="{2C2C4EC4-D313-4B5E-9604-1FC085596F5F}" type="presParOf" srcId="{C8745E8A-7ABD-4A3C-9272-B168DC0EA06B}" destId="{16F2DDE4-3351-4C15-B3A5-054BC44C14B2}" srcOrd="6" destOrd="0" presId="urn:microsoft.com/office/officeart/2005/8/layout/orgChart1"/>
    <dgm:cxn modelId="{028C10E5-E24F-4C67-BBDD-ED5795111460}" type="presParOf" srcId="{C8745E8A-7ABD-4A3C-9272-B168DC0EA06B}" destId="{1A06AFC6-8DDE-4CD8-8526-28B790782A04}" srcOrd="7" destOrd="0" presId="urn:microsoft.com/office/officeart/2005/8/layout/orgChart1"/>
    <dgm:cxn modelId="{811764CB-3904-445C-9316-69F8547BD672}" type="presParOf" srcId="{1A06AFC6-8DDE-4CD8-8526-28B790782A04}" destId="{4B96D4A0-7DE7-4E09-B3AD-ACDB3DD1D4A1}" srcOrd="0" destOrd="0" presId="urn:microsoft.com/office/officeart/2005/8/layout/orgChart1"/>
    <dgm:cxn modelId="{EB1C946E-4569-47AC-80CE-D1475B623B3E}" type="presParOf" srcId="{4B96D4A0-7DE7-4E09-B3AD-ACDB3DD1D4A1}" destId="{41D0A69B-D696-4531-BB1A-BB423BFE05CD}" srcOrd="0" destOrd="0" presId="urn:microsoft.com/office/officeart/2005/8/layout/orgChart1"/>
    <dgm:cxn modelId="{6CF776B2-0A07-4B9D-A20F-04428EA98FCA}" type="presParOf" srcId="{4B96D4A0-7DE7-4E09-B3AD-ACDB3DD1D4A1}" destId="{B7C0753B-C736-40F0-A3CD-4149AB08F4C1}" srcOrd="1" destOrd="0" presId="urn:microsoft.com/office/officeart/2005/8/layout/orgChart1"/>
    <dgm:cxn modelId="{B0B36EFA-EE3D-4C92-8F16-695814285B11}" type="presParOf" srcId="{1A06AFC6-8DDE-4CD8-8526-28B790782A04}" destId="{76897E9C-CC86-46BC-8530-B1086F779C61}" srcOrd="1" destOrd="0" presId="urn:microsoft.com/office/officeart/2005/8/layout/orgChart1"/>
    <dgm:cxn modelId="{28E33C2E-7E2E-4D81-83D3-0379190AE708}" type="presParOf" srcId="{1A06AFC6-8DDE-4CD8-8526-28B790782A04}" destId="{04BB649D-DA76-468A-A6DC-EB8A9DF12FF4}" srcOrd="2" destOrd="0" presId="urn:microsoft.com/office/officeart/2005/8/layout/orgChart1"/>
    <dgm:cxn modelId="{9C2730C9-8FFC-4327-9B5A-1FF3EDFDEFAE}"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035592" y="1709130"/>
          <a:ext cx="1432725" cy="832745"/>
        </a:xfrm>
        <a:custGeom>
          <a:avLst/>
          <a:gdLst/>
          <a:ahLst/>
          <a:cxnLst/>
          <a:rect l="0" t="0" r="0" b="0"/>
          <a:pathLst>
            <a:path>
              <a:moveTo>
                <a:pt x="0" y="0"/>
              </a:moveTo>
              <a:lnTo>
                <a:pt x="0" y="578457"/>
              </a:lnTo>
              <a:lnTo>
                <a:pt x="1432725" y="578457"/>
              </a:lnTo>
              <a:lnTo>
                <a:pt x="1432725"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113389" y="1709130"/>
          <a:ext cx="1922203" cy="832745"/>
        </a:xfrm>
        <a:custGeom>
          <a:avLst/>
          <a:gdLst/>
          <a:ahLst/>
          <a:cxnLst/>
          <a:rect l="0" t="0" r="0" b="0"/>
          <a:pathLst>
            <a:path>
              <a:moveTo>
                <a:pt x="1922203" y="0"/>
              </a:moveTo>
              <a:lnTo>
                <a:pt x="1922203" y="578457"/>
              </a:lnTo>
              <a:lnTo>
                <a:pt x="0" y="578457"/>
              </a:lnTo>
              <a:lnTo>
                <a:pt x="0"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2663121" y="-33907"/>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2968115" y="255836"/>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019167" y="306888"/>
        <a:ext cx="2642837" cy="1640933"/>
      </dsp:txXfrm>
    </dsp:sp>
    <dsp:sp modelId="{E98F183D-2AE5-4CF5-9386-0A42377E0200}">
      <dsp:nvSpPr>
        <dsp:cNvPr id="0" name=""/>
        <dsp:cNvSpPr/>
      </dsp:nvSpPr>
      <dsp:spPr>
        <a:xfrm>
          <a:off x="740918"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045911"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096963" y="2882671"/>
        <a:ext cx="2642837" cy="1640933"/>
      </dsp:txXfrm>
    </dsp:sp>
    <dsp:sp modelId="{9E603E80-CF31-4AB7-B717-80BCC4514ECF}">
      <dsp:nvSpPr>
        <dsp:cNvPr id="0" name=""/>
        <dsp:cNvSpPr/>
      </dsp:nvSpPr>
      <dsp:spPr>
        <a:xfrm>
          <a:off x="4095846"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400840"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451892" y="2882671"/>
        <a:ext cx="2642837" cy="1640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3943350" y="1465718"/>
          <a:ext cx="3088456" cy="1076739"/>
        </a:xfrm>
        <a:custGeom>
          <a:avLst/>
          <a:gdLst/>
          <a:ahLst/>
          <a:cxnLst/>
          <a:rect l="0" t="0" r="0" b="0"/>
          <a:pathLst>
            <a:path>
              <a:moveTo>
                <a:pt x="0" y="0"/>
              </a:moveTo>
              <a:lnTo>
                <a:pt x="0" y="898068"/>
              </a:lnTo>
              <a:lnTo>
                <a:pt x="3088456" y="898068"/>
              </a:lnTo>
              <a:lnTo>
                <a:pt x="3088456"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3943350" y="1465718"/>
          <a:ext cx="1029485" cy="1076739"/>
        </a:xfrm>
        <a:custGeom>
          <a:avLst/>
          <a:gdLst/>
          <a:ahLst/>
          <a:cxnLst/>
          <a:rect l="0" t="0" r="0" b="0"/>
          <a:pathLst>
            <a:path>
              <a:moveTo>
                <a:pt x="0" y="0"/>
              </a:moveTo>
              <a:lnTo>
                <a:pt x="0" y="898068"/>
              </a:lnTo>
              <a:lnTo>
                <a:pt x="1029485" y="898068"/>
              </a:lnTo>
              <a:lnTo>
                <a:pt x="1029485"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2913864" y="1465718"/>
          <a:ext cx="1029485" cy="1076739"/>
        </a:xfrm>
        <a:custGeom>
          <a:avLst/>
          <a:gdLst/>
          <a:ahLst/>
          <a:cxnLst/>
          <a:rect l="0" t="0" r="0" b="0"/>
          <a:pathLst>
            <a:path>
              <a:moveTo>
                <a:pt x="1029485" y="0"/>
              </a:moveTo>
              <a:lnTo>
                <a:pt x="1029485"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854893" y="1465718"/>
          <a:ext cx="3088456" cy="1076739"/>
        </a:xfrm>
        <a:custGeom>
          <a:avLst/>
          <a:gdLst/>
          <a:ahLst/>
          <a:cxnLst/>
          <a:rect l="0" t="0" r="0" b="0"/>
          <a:pathLst>
            <a:path>
              <a:moveTo>
                <a:pt x="3088456" y="0"/>
              </a:moveTo>
              <a:lnTo>
                <a:pt x="3088456"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470398" y="614904"/>
          <a:ext cx="4945902"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470398" y="614904"/>
        <a:ext cx="4945902" cy="850814"/>
      </dsp:txXfrm>
    </dsp:sp>
    <dsp:sp modelId="{C6CB8D58-441F-40C4-AA2A-489D7F71CDCD}">
      <dsp:nvSpPr>
        <dsp:cNvPr id="0" name=""/>
        <dsp:cNvSpPr/>
      </dsp:nvSpPr>
      <dsp:spPr>
        <a:xfrm>
          <a:off x="4079" y="2542458"/>
          <a:ext cx="1701628" cy="850814"/>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المشتركة </a:t>
          </a:r>
        </a:p>
      </dsp:txBody>
      <dsp:txXfrm>
        <a:off x="4079" y="2542458"/>
        <a:ext cx="1701628" cy="850814"/>
      </dsp:txXfrm>
    </dsp:sp>
    <dsp:sp modelId="{02F8368F-3897-4D9B-9FFB-1C5DFEDB7AF0}">
      <dsp:nvSpPr>
        <dsp:cNvPr id="0" name=""/>
        <dsp:cNvSpPr/>
      </dsp:nvSpPr>
      <dsp:spPr>
        <a:xfrm>
          <a:off x="2063050"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الاقاليم فقط</a:t>
          </a:r>
        </a:p>
      </dsp:txBody>
      <dsp:txXfrm>
        <a:off x="2063050" y="2542458"/>
        <a:ext cx="1701628" cy="850814"/>
      </dsp:txXfrm>
    </dsp:sp>
    <dsp:sp modelId="{6C6C0CA8-081B-4C93-BE59-CB2CCF989C07}">
      <dsp:nvSpPr>
        <dsp:cNvPr id="0" name=""/>
        <dsp:cNvSpPr/>
      </dsp:nvSpPr>
      <dsp:spPr>
        <a:xfrm>
          <a:off x="412202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فقط</a:t>
          </a:r>
        </a:p>
      </dsp:txBody>
      <dsp:txXfrm>
        <a:off x="4122021" y="2542458"/>
        <a:ext cx="1701628" cy="850814"/>
      </dsp:txXfrm>
    </dsp:sp>
    <dsp:sp modelId="{EBBC715D-3909-41A0-B033-3D38FAB0494A}">
      <dsp:nvSpPr>
        <dsp:cNvPr id="0" name=""/>
        <dsp:cNvSpPr/>
      </dsp:nvSpPr>
      <dsp:spPr>
        <a:xfrm>
          <a:off x="618099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والاقاليم</a:t>
          </a:r>
        </a:p>
      </dsp:txBody>
      <dsp:txXfrm>
        <a:off x="6180991" y="2542458"/>
        <a:ext cx="1701628" cy="850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3943350" y="850814"/>
          <a:ext cx="3088456" cy="1014435"/>
        </a:xfrm>
        <a:custGeom>
          <a:avLst/>
          <a:gdLst/>
          <a:ahLst/>
          <a:cxnLst/>
          <a:rect l="0" t="0" r="0" b="0"/>
          <a:pathLst>
            <a:path>
              <a:moveTo>
                <a:pt x="0" y="0"/>
              </a:moveTo>
              <a:lnTo>
                <a:pt x="0" y="835764"/>
              </a:lnTo>
              <a:lnTo>
                <a:pt x="3088456" y="835764"/>
              </a:lnTo>
              <a:lnTo>
                <a:pt x="3088456"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3943350" y="850814"/>
          <a:ext cx="1029485" cy="1014435"/>
        </a:xfrm>
        <a:custGeom>
          <a:avLst/>
          <a:gdLst/>
          <a:ahLst/>
          <a:cxnLst/>
          <a:rect l="0" t="0" r="0" b="0"/>
          <a:pathLst>
            <a:path>
              <a:moveTo>
                <a:pt x="0" y="0"/>
              </a:moveTo>
              <a:lnTo>
                <a:pt x="0" y="835764"/>
              </a:lnTo>
              <a:lnTo>
                <a:pt x="1029485" y="835764"/>
              </a:lnTo>
              <a:lnTo>
                <a:pt x="1029485"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2913864" y="850814"/>
          <a:ext cx="1029485" cy="1014435"/>
        </a:xfrm>
        <a:custGeom>
          <a:avLst/>
          <a:gdLst/>
          <a:ahLst/>
          <a:cxnLst/>
          <a:rect l="0" t="0" r="0" b="0"/>
          <a:pathLst>
            <a:path>
              <a:moveTo>
                <a:pt x="1029485" y="0"/>
              </a:moveTo>
              <a:lnTo>
                <a:pt x="1029485"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854893" y="850814"/>
          <a:ext cx="3088456" cy="1014435"/>
        </a:xfrm>
        <a:custGeom>
          <a:avLst/>
          <a:gdLst/>
          <a:ahLst/>
          <a:cxnLst/>
          <a:rect l="0" t="0" r="0" b="0"/>
          <a:pathLst>
            <a:path>
              <a:moveTo>
                <a:pt x="3088456" y="0"/>
              </a:moveTo>
              <a:lnTo>
                <a:pt x="3088456"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1954231" y="0"/>
          <a:ext cx="3978237"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1954231" y="0"/>
        <a:ext cx="3978237" cy="850814"/>
      </dsp:txXfrm>
    </dsp:sp>
    <dsp:sp modelId="{F5C7B454-89E3-4A67-9FD5-9CA225D755EA}">
      <dsp:nvSpPr>
        <dsp:cNvPr id="0" name=""/>
        <dsp:cNvSpPr/>
      </dsp:nvSpPr>
      <dsp:spPr>
        <a:xfrm>
          <a:off x="4079" y="1865249"/>
          <a:ext cx="1701628" cy="228143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4/</a:t>
          </a:r>
          <a:r>
            <a:rPr lang="ar-IQ" sz="2000" b="1" kern="1200" dirty="0" err="1">
              <a:cs typeface="Ali_K_Alwand" pitchFamily="2" charset="-78"/>
            </a:rPr>
            <a:t>دياريكردني</a:t>
          </a:r>
          <a:r>
            <a:rPr lang="ar-IQ" sz="2000" b="1" kern="1200" dirty="0">
              <a:cs typeface="Ali_K_Alwand" pitchFamily="2" charset="-78"/>
            </a:rPr>
            <a:t> تايبةتمةندي هاوبةش</a:t>
          </a:r>
        </a:p>
      </dsp:txBody>
      <dsp:txXfrm>
        <a:off x="4079" y="1865249"/>
        <a:ext cx="1701628" cy="2281433"/>
      </dsp:txXfrm>
    </dsp:sp>
    <dsp:sp modelId="{D99FFD91-CC7E-4F0E-BDD0-8894A739B7E3}">
      <dsp:nvSpPr>
        <dsp:cNvPr id="0" name=""/>
        <dsp:cNvSpPr/>
      </dsp:nvSpPr>
      <dsp:spPr>
        <a:xfrm>
          <a:off x="2063050" y="1865249"/>
          <a:ext cx="1701628" cy="214184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3 / تةنها تايبةتمةندي حكومةتي هةريَمةكان دياريدةكريَت</a:t>
          </a:r>
        </a:p>
      </dsp:txBody>
      <dsp:txXfrm>
        <a:off x="2063050" y="1865249"/>
        <a:ext cx="1701628" cy="2141848"/>
      </dsp:txXfrm>
    </dsp:sp>
    <dsp:sp modelId="{1025B857-7CA5-4A3F-91F9-DFBFB1891774}">
      <dsp:nvSpPr>
        <dsp:cNvPr id="0" name=""/>
        <dsp:cNvSpPr/>
      </dsp:nvSpPr>
      <dsp:spPr>
        <a:xfrm>
          <a:off x="4122021" y="1865249"/>
          <a:ext cx="1701628" cy="226985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2 / تةنها تايبةتمةندي حكومةتي فيدرالي دياريدةكريَت </a:t>
          </a:r>
        </a:p>
      </dsp:txBody>
      <dsp:txXfrm>
        <a:off x="4122021" y="1865249"/>
        <a:ext cx="1701628" cy="2269853"/>
      </dsp:txXfrm>
    </dsp:sp>
    <dsp:sp modelId="{96622698-C0FB-4FC3-B298-B9520E4A7430}">
      <dsp:nvSpPr>
        <dsp:cNvPr id="0" name=""/>
        <dsp:cNvSpPr/>
      </dsp:nvSpPr>
      <dsp:spPr>
        <a:xfrm>
          <a:off x="6180991" y="1865249"/>
          <a:ext cx="1701628" cy="2281433"/>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1 / دياريكردني تايبةتمةندي حكومةتي فيدرالي و هةريَمةكان</a:t>
          </a:r>
        </a:p>
      </dsp:txBody>
      <dsp:txXfrm>
        <a:off x="6180991" y="1865249"/>
        <a:ext cx="1701628" cy="22814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7F95-C94A-4755-AC2B-92F581BA1983}">
      <dsp:nvSpPr>
        <dsp:cNvPr id="0" name=""/>
        <dsp:cNvSpPr/>
      </dsp:nvSpPr>
      <dsp:spPr>
        <a:xfrm>
          <a:off x="4968544"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ar-IQ" sz="1600" b="1" kern="1200" dirty="0"/>
            <a:t>دستور </a:t>
          </a:r>
          <a:endParaRPr lang="ar-IQ" sz="1600" kern="1200" dirty="0"/>
        </a:p>
        <a:p>
          <a:pPr marL="171450" lvl="1" indent="-171450" algn="r" defTabSz="711200" rtl="1">
            <a:lnSpc>
              <a:spcPct val="90000"/>
            </a:lnSpc>
            <a:spcBef>
              <a:spcPct val="0"/>
            </a:spcBef>
            <a:spcAft>
              <a:spcPct val="15000"/>
            </a:spcAft>
            <a:buChar char="•"/>
          </a:pPr>
          <a:r>
            <a:rPr lang="ar-IQ" sz="1600" b="1" kern="1200"/>
            <a:t>برلمان </a:t>
          </a:r>
          <a:endParaRPr lang="ar-IQ" sz="1600" b="1" kern="1200" dirty="0"/>
        </a:p>
        <a:p>
          <a:pPr marL="171450" lvl="1" indent="-171450" algn="r" defTabSz="711200" rtl="1">
            <a:lnSpc>
              <a:spcPct val="90000"/>
            </a:lnSpc>
            <a:spcBef>
              <a:spcPct val="0"/>
            </a:spcBef>
            <a:spcAft>
              <a:spcPct val="15000"/>
            </a:spcAft>
            <a:buChar char="•"/>
          </a:pPr>
          <a:r>
            <a:rPr lang="ar-IQ" sz="1600" b="1" kern="1200"/>
            <a:t>حكومة </a:t>
          </a:r>
          <a:endParaRPr lang="ar-IQ" sz="1600" b="1" kern="1200" dirty="0"/>
        </a:p>
        <a:p>
          <a:pPr marL="171450" lvl="1" indent="-171450" algn="r" defTabSz="711200" rtl="1">
            <a:lnSpc>
              <a:spcPct val="90000"/>
            </a:lnSpc>
            <a:spcBef>
              <a:spcPct val="0"/>
            </a:spcBef>
            <a:spcAft>
              <a:spcPct val="15000"/>
            </a:spcAft>
            <a:buChar char="•"/>
          </a:pPr>
          <a:r>
            <a:rPr lang="ar-IQ" sz="1600" b="1" kern="1200" dirty="0"/>
            <a:t>قضاء</a:t>
          </a:r>
        </a:p>
      </dsp:txBody>
      <dsp:txXfrm>
        <a:off x="5666425" y="3448411"/>
        <a:ext cx="1491441" cy="1015786"/>
      </dsp:txXfrm>
    </dsp:sp>
    <dsp:sp modelId="{735C9837-0D88-4EAD-9A5E-DF16814C3442}">
      <dsp:nvSpPr>
        <dsp:cNvPr id="0" name=""/>
        <dsp:cNvSpPr/>
      </dsp:nvSpPr>
      <dsp:spPr>
        <a:xfrm>
          <a:off x="1344929"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endParaRPr lang="ar-IQ" sz="1800" kern="1200" dirty="0"/>
        </a:p>
        <a:p>
          <a:pPr marL="171450" lvl="1" indent="-171450" algn="r" defTabSz="800100" rtl="1">
            <a:lnSpc>
              <a:spcPct val="90000"/>
            </a:lnSpc>
            <a:spcBef>
              <a:spcPct val="0"/>
            </a:spcBef>
            <a:spcAft>
              <a:spcPct val="15000"/>
            </a:spcAft>
            <a:buChar char="•"/>
          </a:pPr>
          <a:r>
            <a:rPr lang="ar-IQ" sz="1800" b="1" kern="1200" dirty="0"/>
            <a:t>دستور </a:t>
          </a:r>
        </a:p>
        <a:p>
          <a:pPr marL="171450" lvl="1" indent="-171450" algn="r" defTabSz="800100" rtl="1">
            <a:lnSpc>
              <a:spcPct val="90000"/>
            </a:lnSpc>
            <a:spcBef>
              <a:spcPct val="0"/>
            </a:spcBef>
            <a:spcAft>
              <a:spcPct val="15000"/>
            </a:spcAft>
            <a:buChar char="•"/>
          </a:pPr>
          <a:r>
            <a:rPr lang="ar-IQ" sz="1800" b="1" kern="1200" dirty="0"/>
            <a:t>برلمان </a:t>
          </a:r>
        </a:p>
        <a:p>
          <a:pPr marL="171450" lvl="1" indent="-171450" algn="r" defTabSz="800100" rtl="1">
            <a:lnSpc>
              <a:spcPct val="90000"/>
            </a:lnSpc>
            <a:spcBef>
              <a:spcPct val="0"/>
            </a:spcBef>
            <a:spcAft>
              <a:spcPct val="15000"/>
            </a:spcAft>
            <a:buChar char="•"/>
          </a:pPr>
          <a:r>
            <a:rPr lang="ar-IQ" sz="1800" b="1" kern="1200"/>
            <a:t>حكومة </a:t>
          </a:r>
          <a:endParaRPr lang="ar-IQ" sz="1800" b="1" kern="1200" dirty="0"/>
        </a:p>
        <a:p>
          <a:pPr marL="171450" lvl="1" indent="-171450" algn="r" defTabSz="800100" rtl="1">
            <a:lnSpc>
              <a:spcPct val="90000"/>
            </a:lnSpc>
            <a:spcBef>
              <a:spcPct val="0"/>
            </a:spcBef>
            <a:spcAft>
              <a:spcPct val="15000"/>
            </a:spcAft>
            <a:buChar char="•"/>
          </a:pPr>
          <a:r>
            <a:rPr lang="ar-IQ" sz="1800" b="1" kern="1200" dirty="0"/>
            <a:t>قضاء</a:t>
          </a:r>
        </a:p>
      </dsp:txBody>
      <dsp:txXfrm>
        <a:off x="1376532" y="3448411"/>
        <a:ext cx="1491441" cy="1015786"/>
      </dsp:txXfrm>
    </dsp:sp>
    <dsp:sp modelId="{F55B0388-2627-46C9-AF20-DE8B674B934C}">
      <dsp:nvSpPr>
        <dsp:cNvPr id="0" name=""/>
        <dsp:cNvSpPr/>
      </dsp:nvSpPr>
      <dsp:spPr>
        <a:xfrm>
          <a:off x="4968544"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p>
        <a:p>
          <a:pPr marL="228600" lvl="1" indent="-228600" algn="r" defTabSz="889000" rtl="1">
            <a:lnSpc>
              <a:spcPct val="90000"/>
            </a:lnSpc>
            <a:spcBef>
              <a:spcPct val="0"/>
            </a:spcBef>
            <a:spcAft>
              <a:spcPct val="15000"/>
            </a:spcAft>
            <a:buChar char="•"/>
          </a:pPr>
          <a:r>
            <a:rPr lang="ar-IQ" sz="2000" b="1" kern="1200" dirty="0"/>
            <a:t>برلمان </a:t>
          </a:r>
        </a:p>
        <a:p>
          <a:pPr marL="228600" lvl="1" indent="-228600" algn="r" defTabSz="889000" rtl="1">
            <a:lnSpc>
              <a:spcPct val="90000"/>
            </a:lnSpc>
            <a:spcBef>
              <a:spcPct val="0"/>
            </a:spcBef>
            <a:spcAft>
              <a:spcPct val="15000"/>
            </a:spcAft>
            <a:buChar char="•"/>
          </a:pPr>
          <a:r>
            <a:rPr lang="ar-IQ" sz="2000" b="1" kern="1200" dirty="0"/>
            <a:t>حكومة </a:t>
          </a:r>
        </a:p>
        <a:p>
          <a:pPr marL="228600" lvl="1" indent="-228600" algn="r" defTabSz="889000" rtl="1">
            <a:lnSpc>
              <a:spcPct val="90000"/>
            </a:lnSpc>
            <a:spcBef>
              <a:spcPct val="0"/>
            </a:spcBef>
            <a:spcAft>
              <a:spcPct val="15000"/>
            </a:spcAft>
            <a:buChar char="•"/>
          </a:pPr>
          <a:r>
            <a:rPr lang="ar-IQ" sz="2000" b="1" kern="1200" dirty="0"/>
            <a:t>قضاء</a:t>
          </a:r>
        </a:p>
      </dsp:txBody>
      <dsp:txXfrm>
        <a:off x="5666425" y="31603"/>
        <a:ext cx="1491441" cy="1015786"/>
      </dsp:txXfrm>
    </dsp:sp>
    <dsp:sp modelId="{54B606D6-312E-4FFC-BF8C-9EFA72CD1C28}">
      <dsp:nvSpPr>
        <dsp:cNvPr id="0" name=""/>
        <dsp:cNvSpPr/>
      </dsp:nvSpPr>
      <dsp:spPr>
        <a:xfrm>
          <a:off x="1344929"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endParaRPr lang="ar-IQ" sz="2000" kern="1200" dirty="0"/>
        </a:p>
        <a:p>
          <a:pPr marL="228600" lvl="1" indent="-228600" algn="r" defTabSz="889000" rtl="1">
            <a:lnSpc>
              <a:spcPct val="90000"/>
            </a:lnSpc>
            <a:spcBef>
              <a:spcPct val="0"/>
            </a:spcBef>
            <a:spcAft>
              <a:spcPct val="15000"/>
            </a:spcAft>
            <a:buChar char="•"/>
          </a:pPr>
          <a:r>
            <a:rPr lang="ar-IQ" sz="2000" b="1" kern="1200"/>
            <a:t>برلمان </a:t>
          </a:r>
          <a:endParaRPr lang="ar-IQ" sz="2000" b="1" kern="1200" dirty="0"/>
        </a:p>
        <a:p>
          <a:pPr marL="228600" lvl="1" indent="-228600" algn="r" defTabSz="889000" rtl="1">
            <a:lnSpc>
              <a:spcPct val="90000"/>
            </a:lnSpc>
            <a:spcBef>
              <a:spcPct val="0"/>
            </a:spcBef>
            <a:spcAft>
              <a:spcPct val="15000"/>
            </a:spcAft>
            <a:buChar char="•"/>
          </a:pPr>
          <a:r>
            <a:rPr lang="ar-IQ" sz="2000" b="1" kern="1200"/>
            <a:t>حكومة </a:t>
          </a:r>
          <a:endParaRPr lang="ar-IQ" sz="2000" b="1" kern="1200" dirty="0"/>
        </a:p>
        <a:p>
          <a:pPr marL="228600" lvl="1" indent="-228600" algn="r" defTabSz="889000" rtl="1">
            <a:lnSpc>
              <a:spcPct val="90000"/>
            </a:lnSpc>
            <a:spcBef>
              <a:spcPct val="0"/>
            </a:spcBef>
            <a:spcAft>
              <a:spcPct val="15000"/>
            </a:spcAft>
            <a:buChar char="•"/>
          </a:pPr>
          <a:r>
            <a:rPr lang="ar-IQ" sz="2000" b="1" kern="1200" dirty="0"/>
            <a:t>قضاء</a:t>
          </a:r>
        </a:p>
      </dsp:txBody>
      <dsp:txXfrm>
        <a:off x="1376532" y="31603"/>
        <a:ext cx="1491441" cy="1015786"/>
      </dsp:txXfrm>
    </dsp:sp>
    <dsp:sp modelId="{32936631-BC85-413E-A86B-F2541FA00266}">
      <dsp:nvSpPr>
        <dsp:cNvPr id="0" name=""/>
        <dsp:cNvSpPr/>
      </dsp:nvSpPr>
      <dsp:spPr>
        <a:xfrm>
          <a:off x="2275560"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برلمان فدرالي</a:t>
          </a:r>
        </a:p>
      </dsp:txBody>
      <dsp:txXfrm>
        <a:off x="2845730" y="826430"/>
        <a:ext cx="1376511" cy="1376511"/>
      </dsp:txXfrm>
    </dsp:sp>
    <dsp:sp modelId="{97E05B98-64B2-488B-82DE-84F4DFDCFF49}">
      <dsp:nvSpPr>
        <dsp:cNvPr id="0" name=""/>
        <dsp:cNvSpPr/>
      </dsp:nvSpPr>
      <dsp:spPr>
        <a:xfrm rot="5400000">
          <a:off x="4312157"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دستور فدرالي</a:t>
          </a:r>
        </a:p>
      </dsp:txBody>
      <dsp:txXfrm rot="-5400000">
        <a:off x="4312157" y="826430"/>
        <a:ext cx="1376511" cy="1376511"/>
      </dsp:txXfrm>
    </dsp:sp>
    <dsp:sp modelId="{EC9CA69F-D375-42B0-9FFD-AD7A9A08EB0F}">
      <dsp:nvSpPr>
        <dsp:cNvPr id="0" name=""/>
        <dsp:cNvSpPr/>
      </dsp:nvSpPr>
      <dsp:spPr>
        <a:xfrm rot="10800000">
          <a:off x="4312157" y="2292858"/>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حكومة فدرالية</a:t>
          </a:r>
        </a:p>
      </dsp:txBody>
      <dsp:txXfrm rot="10800000">
        <a:off x="4312157" y="2292858"/>
        <a:ext cx="1376511" cy="1376511"/>
      </dsp:txXfrm>
    </dsp:sp>
    <dsp:sp modelId="{44105CF7-051A-4563-A2DE-94F952892BD4}">
      <dsp:nvSpPr>
        <dsp:cNvPr id="0" name=""/>
        <dsp:cNvSpPr/>
      </dsp:nvSpPr>
      <dsp:spPr>
        <a:xfrm rot="16200000">
          <a:off x="2285994" y="2286005"/>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قضاء فدرالي</a:t>
          </a:r>
        </a:p>
      </dsp:txBody>
      <dsp:txXfrm rot="5400000">
        <a:off x="2856164" y="2286005"/>
        <a:ext cx="1376511" cy="1376511"/>
      </dsp:txXfrm>
    </dsp:sp>
    <dsp:sp modelId="{67EB96E9-713B-4BE7-A4B9-08CD1058F053}">
      <dsp:nvSpPr>
        <dsp:cNvPr id="0" name=""/>
        <dsp:cNvSpPr/>
      </dsp:nvSpPr>
      <dsp:spPr>
        <a:xfrm>
          <a:off x="3931138" y="184327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E6CD4-5549-4366-B775-AE28AD77BF10}">
      <dsp:nvSpPr>
        <dsp:cNvPr id="0" name=""/>
        <dsp:cNvSpPr/>
      </dsp:nvSpPr>
      <dsp:spPr>
        <a:xfrm rot="10800000">
          <a:off x="3931138" y="206806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206BA-A66E-4A01-BE6B-75EBBC70C100}">
      <dsp:nvSpPr>
        <dsp:cNvPr id="0" name=""/>
        <dsp:cNvSpPr/>
      </dsp:nvSpPr>
      <dsp:spPr>
        <a:xfrm>
          <a:off x="4252119" y="1243142"/>
          <a:ext cx="3008405" cy="1303917"/>
        </a:xfrm>
        <a:custGeom>
          <a:avLst/>
          <a:gdLst/>
          <a:ahLst/>
          <a:cxnLst/>
          <a:rect l="0" t="0" r="0" b="0"/>
          <a:pathLst>
            <a:path>
              <a:moveTo>
                <a:pt x="0" y="0"/>
              </a:moveTo>
              <a:lnTo>
                <a:pt x="0" y="1042857"/>
              </a:lnTo>
              <a:lnTo>
                <a:pt x="3008405" y="1042857"/>
              </a:lnTo>
              <a:lnTo>
                <a:pt x="3008405"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2536D-5DD9-4F58-A566-8A3EAF8619DE}">
      <dsp:nvSpPr>
        <dsp:cNvPr id="0" name=""/>
        <dsp:cNvSpPr/>
      </dsp:nvSpPr>
      <dsp:spPr>
        <a:xfrm>
          <a:off x="4206399" y="1243142"/>
          <a:ext cx="91440" cy="1303917"/>
        </a:xfrm>
        <a:custGeom>
          <a:avLst/>
          <a:gdLst/>
          <a:ahLst/>
          <a:cxnLst/>
          <a:rect l="0" t="0" r="0" b="0"/>
          <a:pathLst>
            <a:path>
              <a:moveTo>
                <a:pt x="45720" y="0"/>
              </a:moveTo>
              <a:lnTo>
                <a:pt x="4572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320D6B-C4F5-4CD2-9C89-FEC5F50BF18A}">
      <dsp:nvSpPr>
        <dsp:cNvPr id="0" name=""/>
        <dsp:cNvSpPr/>
      </dsp:nvSpPr>
      <dsp:spPr>
        <a:xfrm>
          <a:off x="1243713" y="1243142"/>
          <a:ext cx="3008405" cy="1303917"/>
        </a:xfrm>
        <a:custGeom>
          <a:avLst/>
          <a:gdLst/>
          <a:ahLst/>
          <a:cxnLst/>
          <a:rect l="0" t="0" r="0" b="0"/>
          <a:pathLst>
            <a:path>
              <a:moveTo>
                <a:pt x="3008405" y="0"/>
              </a:moveTo>
              <a:lnTo>
                <a:pt x="3008405" y="1042857"/>
              </a:lnTo>
              <a:lnTo>
                <a:pt x="0" y="1042857"/>
              </a:lnTo>
              <a:lnTo>
                <a:pt x="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41F912-1729-4B51-8F4F-324C2A80A87D}">
      <dsp:nvSpPr>
        <dsp:cNvPr id="0" name=""/>
        <dsp:cNvSpPr/>
      </dsp:nvSpPr>
      <dsp:spPr>
        <a:xfrm>
          <a:off x="3008976" y="0"/>
          <a:ext cx="2486285" cy="124314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solidFill>
                <a:schemeClr val="tx1"/>
              </a:solidFill>
            </a:rPr>
            <a:t>وسائل إسناد (تولّي) السلطة </a:t>
          </a:r>
          <a:endParaRPr lang="ar-IQ" sz="3300" kern="1200" dirty="0"/>
        </a:p>
      </dsp:txBody>
      <dsp:txXfrm>
        <a:off x="3008976" y="0"/>
        <a:ext cx="2486285" cy="1243142"/>
      </dsp:txXfrm>
    </dsp:sp>
    <dsp:sp modelId="{66236382-03A9-4150-A451-DBDEA1E0A079}">
      <dsp:nvSpPr>
        <dsp:cNvPr id="0" name=""/>
        <dsp:cNvSpPr/>
      </dsp:nvSpPr>
      <dsp:spPr>
        <a:xfrm>
          <a:off x="570"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الانتخاب  </a:t>
          </a:r>
          <a:r>
            <a:rPr lang="ar-IQ" sz="3300" kern="1200" dirty="0">
              <a:cs typeface="Ali_K_Samik" pitchFamily="2" charset="-78"/>
            </a:rPr>
            <a:t>هةلَبذاردن</a:t>
          </a:r>
        </a:p>
      </dsp:txBody>
      <dsp:txXfrm>
        <a:off x="570" y="2547059"/>
        <a:ext cx="2486285" cy="1243142"/>
      </dsp:txXfrm>
    </dsp:sp>
    <dsp:sp modelId="{5AA1FA88-9D61-41F9-BBE6-F223F5DDB374}">
      <dsp:nvSpPr>
        <dsp:cNvPr id="0" name=""/>
        <dsp:cNvSpPr/>
      </dsp:nvSpPr>
      <dsp:spPr>
        <a:xfrm>
          <a:off x="3008976"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القوة </a:t>
          </a:r>
        </a:p>
        <a:p>
          <a:pPr marL="0" lvl="0" indent="0" algn="ctr" defTabSz="1466850" rtl="1">
            <a:lnSpc>
              <a:spcPct val="90000"/>
            </a:lnSpc>
            <a:spcBef>
              <a:spcPct val="0"/>
            </a:spcBef>
            <a:spcAft>
              <a:spcPct val="35000"/>
            </a:spcAft>
            <a:buNone/>
          </a:pPr>
          <a:r>
            <a:rPr lang="ar-IQ" sz="3300" kern="1200" dirty="0"/>
            <a:t> </a:t>
          </a:r>
          <a:r>
            <a:rPr lang="ar-IQ" sz="3300" kern="1200" dirty="0">
              <a:cs typeface="Ali_K_Samik" pitchFamily="2" charset="-78"/>
            </a:rPr>
            <a:t>هيَز</a:t>
          </a:r>
          <a:r>
            <a:rPr lang="ar-IQ" sz="3300" kern="1200" dirty="0"/>
            <a:t> </a:t>
          </a:r>
        </a:p>
      </dsp:txBody>
      <dsp:txXfrm>
        <a:off x="3008976" y="2547059"/>
        <a:ext cx="2486285" cy="1243142"/>
      </dsp:txXfrm>
    </dsp:sp>
    <dsp:sp modelId="{56FB6391-94FC-462F-83B8-D91AE8D2D110}">
      <dsp:nvSpPr>
        <dsp:cNvPr id="0" name=""/>
        <dsp:cNvSpPr/>
      </dsp:nvSpPr>
      <dsp:spPr>
        <a:xfrm>
          <a:off x="6017381"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a:t>الوراثة </a:t>
          </a:r>
        </a:p>
        <a:p>
          <a:pPr marL="0" lvl="0" indent="0" algn="ctr" defTabSz="1466850" rtl="1">
            <a:lnSpc>
              <a:spcPct val="90000"/>
            </a:lnSpc>
            <a:spcBef>
              <a:spcPct val="0"/>
            </a:spcBef>
            <a:spcAft>
              <a:spcPct val="35000"/>
            </a:spcAft>
            <a:buNone/>
          </a:pPr>
          <a:r>
            <a:rPr lang="ar-IQ" sz="3300" kern="1200">
              <a:cs typeface="Ali_K_Samik" pitchFamily="2" charset="-78"/>
            </a:rPr>
            <a:t>بؤماوة </a:t>
          </a:r>
          <a:endParaRPr lang="ar-IQ" sz="3300" kern="1200" dirty="0">
            <a:cs typeface="Ali_K_Samik" pitchFamily="2" charset="-78"/>
          </a:endParaRPr>
        </a:p>
      </dsp:txBody>
      <dsp:txXfrm>
        <a:off x="6017381" y="2547059"/>
        <a:ext cx="2486285" cy="12431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ACBB-42AA-42FD-9CA1-0CD4A65028C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62FE0-459C-4D93-AE0D-AC2D1E432B7C}">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59DC83-7E24-4CEA-B723-C60AD1E49390}">
      <dsp:nvSpPr>
        <dsp:cNvPr id="0" name=""/>
        <dsp:cNvSpPr/>
      </dsp:nvSpPr>
      <dsp:spPr>
        <a:xfrm>
          <a:off x="1322528" y="2024940"/>
          <a:ext cx="2929590" cy="486491"/>
        </a:xfrm>
        <a:custGeom>
          <a:avLst/>
          <a:gdLst/>
          <a:ahLst/>
          <a:cxnLst/>
          <a:rect l="0" t="0" r="0" b="0"/>
          <a:pathLst>
            <a:path>
              <a:moveTo>
                <a:pt x="2929590" y="0"/>
              </a:moveTo>
              <a:lnTo>
                <a:pt x="2929590" y="225431"/>
              </a:lnTo>
              <a:lnTo>
                <a:pt x="0" y="225431"/>
              </a:lnTo>
              <a:lnTo>
                <a:pt x="0" y="486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AA1E-4280-4CBB-BA0E-DDAC2B3BFF4A}">
      <dsp:nvSpPr>
        <dsp:cNvPr id="0" name=""/>
        <dsp:cNvSpPr/>
      </dsp:nvSpPr>
      <dsp:spPr>
        <a:xfrm>
          <a:off x="3008976" y="781797"/>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هةلَبذاردن</a:t>
          </a:r>
        </a:p>
      </dsp:txBody>
      <dsp:txXfrm>
        <a:off x="3008976" y="781797"/>
        <a:ext cx="2486285" cy="1243142"/>
      </dsp:txXfrm>
    </dsp:sp>
    <dsp:sp modelId="{76273DB6-7117-46CC-A989-07D4B63A883F}">
      <dsp:nvSpPr>
        <dsp:cNvPr id="0" name=""/>
        <dsp:cNvSpPr/>
      </dsp:nvSpPr>
      <dsp:spPr>
        <a:xfrm>
          <a:off x="79386" y="2511431"/>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 و مافة</a:t>
          </a:r>
        </a:p>
      </dsp:txBody>
      <dsp:txXfrm>
        <a:off x="79386" y="2511431"/>
        <a:ext cx="2486285" cy="1243142"/>
      </dsp:txXfrm>
    </dsp:sp>
    <dsp:sp modelId="{F553F3AC-71E5-4F47-AFDF-DC43F16130C5}">
      <dsp:nvSpPr>
        <dsp:cNvPr id="0" name=""/>
        <dsp:cNvSpPr/>
      </dsp:nvSpPr>
      <dsp:spPr>
        <a:xfrm>
          <a:off x="3008976"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ئةركة</a:t>
          </a:r>
        </a:p>
      </dsp:txBody>
      <dsp:txXfrm>
        <a:off x="3008976" y="2547059"/>
        <a:ext cx="2486285" cy="1243142"/>
      </dsp:txXfrm>
    </dsp:sp>
    <dsp:sp modelId="{BE8F475E-9F74-431A-8C19-D7F6198F22A4}">
      <dsp:nvSpPr>
        <dsp:cNvPr id="0" name=""/>
        <dsp:cNvSpPr/>
      </dsp:nvSpPr>
      <dsp:spPr>
        <a:xfrm>
          <a:off x="6017381"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مافي كةسيية</a:t>
          </a:r>
        </a:p>
      </dsp:txBody>
      <dsp:txXfrm>
        <a:off x="6017381" y="2547059"/>
        <a:ext cx="2486285" cy="12431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17434"/>
          <a:ext cx="3330285" cy="633838"/>
        </a:xfrm>
        <a:custGeom>
          <a:avLst/>
          <a:gdLst/>
          <a:ahLst/>
          <a:cxnLst/>
          <a:rect l="0" t="0" r="0" b="0"/>
          <a:pathLst>
            <a:path>
              <a:moveTo>
                <a:pt x="0" y="0"/>
              </a:moveTo>
              <a:lnTo>
                <a:pt x="0" y="441177"/>
              </a:lnTo>
              <a:lnTo>
                <a:pt x="3330285" y="441177"/>
              </a:lnTo>
              <a:lnTo>
                <a:pt x="333028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17434"/>
          <a:ext cx="1110095" cy="633838"/>
        </a:xfrm>
        <a:custGeom>
          <a:avLst/>
          <a:gdLst/>
          <a:ahLst/>
          <a:cxnLst/>
          <a:rect l="0" t="0" r="0" b="0"/>
          <a:pathLst>
            <a:path>
              <a:moveTo>
                <a:pt x="0" y="0"/>
              </a:moveTo>
              <a:lnTo>
                <a:pt x="0" y="441177"/>
              </a:lnTo>
              <a:lnTo>
                <a:pt x="1110095" y="441177"/>
              </a:lnTo>
              <a:lnTo>
                <a:pt x="111009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3142023" y="917434"/>
          <a:ext cx="1110095" cy="633838"/>
        </a:xfrm>
        <a:custGeom>
          <a:avLst/>
          <a:gdLst/>
          <a:ahLst/>
          <a:cxnLst/>
          <a:rect l="0" t="0" r="0" b="0"/>
          <a:pathLst>
            <a:path>
              <a:moveTo>
                <a:pt x="1110095" y="0"/>
              </a:moveTo>
              <a:lnTo>
                <a:pt x="111009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921833" y="917434"/>
          <a:ext cx="3330285" cy="633838"/>
        </a:xfrm>
        <a:custGeom>
          <a:avLst/>
          <a:gdLst/>
          <a:ahLst/>
          <a:cxnLst/>
          <a:rect l="0" t="0" r="0" b="0"/>
          <a:pathLst>
            <a:path>
              <a:moveTo>
                <a:pt x="3330285" y="0"/>
              </a:moveTo>
              <a:lnTo>
                <a:pt x="333028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670178" y="0"/>
          <a:ext cx="3163881" cy="9174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أنواع النظم الانتخابية</a:t>
          </a:r>
        </a:p>
      </dsp:txBody>
      <dsp:txXfrm>
        <a:off x="2670178" y="0"/>
        <a:ext cx="3163881" cy="917434"/>
      </dsp:txXfrm>
    </dsp:sp>
    <dsp:sp modelId="{B36A1B2B-C768-40B8-A56B-445D16432236}">
      <dsp:nvSpPr>
        <dsp:cNvPr id="0" name=""/>
        <dsp:cNvSpPr/>
      </dsp:nvSpPr>
      <dsp:spPr>
        <a:xfrm>
          <a:off x="4399" y="1551272"/>
          <a:ext cx="1834868" cy="2772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النتيجة)</a:t>
          </a:r>
        </a:p>
        <a:p>
          <a:pPr marL="0" lvl="0" indent="0" algn="ctr" defTabSz="1155700" rtl="1">
            <a:lnSpc>
              <a:spcPct val="90000"/>
            </a:lnSpc>
            <a:spcBef>
              <a:spcPct val="0"/>
            </a:spcBef>
            <a:spcAft>
              <a:spcPct val="35000"/>
            </a:spcAft>
            <a:buNone/>
          </a:pPr>
          <a:r>
            <a:rPr lang="ar-IQ" sz="2600" kern="1200" dirty="0"/>
            <a:t>الانتخاب بالأغلبية</a:t>
          </a:r>
        </a:p>
        <a:p>
          <a:pPr marL="0" lvl="0" indent="0" algn="ctr" defTabSz="1155700" rtl="1">
            <a:lnSpc>
              <a:spcPct val="90000"/>
            </a:lnSpc>
            <a:spcBef>
              <a:spcPct val="0"/>
            </a:spcBef>
            <a:spcAft>
              <a:spcPct val="35000"/>
            </a:spcAft>
            <a:buNone/>
          </a:pPr>
          <a:r>
            <a:rPr lang="ar-IQ" sz="2600" kern="1200" dirty="0"/>
            <a:t>الانتخاب بالتمثيل النسبي</a:t>
          </a:r>
        </a:p>
      </dsp:txBody>
      <dsp:txXfrm>
        <a:off x="4399" y="1551272"/>
        <a:ext cx="1834868" cy="2772210"/>
      </dsp:txXfrm>
    </dsp:sp>
    <dsp:sp modelId="{FFC8327D-7607-4E31-8D2F-8747A2340364}">
      <dsp:nvSpPr>
        <dsp:cNvPr id="0" name=""/>
        <dsp:cNvSpPr/>
      </dsp:nvSpPr>
      <dsp:spPr>
        <a:xfrm>
          <a:off x="2224589"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المرشحين)</a:t>
          </a:r>
        </a:p>
        <a:p>
          <a:pPr marL="0" lvl="0" indent="0" algn="ctr" defTabSz="1155700" rtl="1">
            <a:lnSpc>
              <a:spcPct val="90000"/>
            </a:lnSpc>
            <a:spcBef>
              <a:spcPct val="0"/>
            </a:spcBef>
            <a:spcAft>
              <a:spcPct val="35000"/>
            </a:spcAft>
            <a:buNone/>
          </a:pPr>
          <a:r>
            <a:rPr lang="ar-IQ" sz="2600" kern="1200" dirty="0"/>
            <a:t>- الانتخاب الفردي</a:t>
          </a:r>
        </a:p>
        <a:p>
          <a:pPr marL="0" lvl="0" indent="0" algn="ctr" defTabSz="1155700" rtl="1">
            <a:lnSpc>
              <a:spcPct val="90000"/>
            </a:lnSpc>
            <a:spcBef>
              <a:spcPct val="0"/>
            </a:spcBef>
            <a:spcAft>
              <a:spcPct val="35000"/>
            </a:spcAft>
            <a:buNone/>
          </a:pPr>
          <a:r>
            <a:rPr lang="ar-IQ" sz="2600" kern="1200" dirty="0"/>
            <a:t>- الانتخاب بالقائمة</a:t>
          </a:r>
        </a:p>
      </dsp:txBody>
      <dsp:txXfrm>
        <a:off x="2224589" y="1551272"/>
        <a:ext cx="1834868" cy="2653292"/>
      </dsp:txXfrm>
    </dsp:sp>
    <dsp:sp modelId="{91920401-D5E5-4616-AE8B-46C32558D1B2}">
      <dsp:nvSpPr>
        <dsp:cNvPr id="0" name=""/>
        <dsp:cNvSpPr/>
      </dsp:nvSpPr>
      <dsp:spPr>
        <a:xfrm>
          <a:off x="4444780" y="1551272"/>
          <a:ext cx="1834868" cy="27127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كيفية اختيار المرشحين)</a:t>
          </a:r>
        </a:p>
        <a:p>
          <a:pPr marL="0" lvl="0" indent="0" algn="ctr" defTabSz="1155700" rtl="1">
            <a:lnSpc>
              <a:spcPct val="90000"/>
            </a:lnSpc>
            <a:spcBef>
              <a:spcPct val="0"/>
            </a:spcBef>
            <a:spcAft>
              <a:spcPct val="35000"/>
            </a:spcAft>
            <a:buNone/>
          </a:pPr>
          <a:r>
            <a:rPr lang="ar-IQ" sz="2600" kern="1200" dirty="0"/>
            <a:t>- الانتخاب المباشر</a:t>
          </a:r>
        </a:p>
        <a:p>
          <a:pPr marL="0" lvl="0" indent="0" algn="ctr" defTabSz="1155700" rtl="1">
            <a:lnSpc>
              <a:spcPct val="90000"/>
            </a:lnSpc>
            <a:spcBef>
              <a:spcPct val="0"/>
            </a:spcBef>
            <a:spcAft>
              <a:spcPct val="35000"/>
            </a:spcAft>
            <a:buNone/>
          </a:pPr>
          <a:r>
            <a:rPr lang="ar-IQ" sz="2600" kern="1200" dirty="0"/>
            <a:t>- الانتخاب غير المباشر</a:t>
          </a:r>
        </a:p>
      </dsp:txBody>
      <dsp:txXfrm>
        <a:off x="4444780" y="1551272"/>
        <a:ext cx="1834868" cy="2712751"/>
      </dsp:txXfrm>
    </dsp:sp>
    <dsp:sp modelId="{41D0A69B-D696-4531-BB1A-BB423BFE05CD}">
      <dsp:nvSpPr>
        <dsp:cNvPr id="0" name=""/>
        <dsp:cNvSpPr/>
      </dsp:nvSpPr>
      <dsp:spPr>
        <a:xfrm>
          <a:off x="6664970"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الناخبين) </a:t>
          </a:r>
        </a:p>
        <a:p>
          <a:pPr marL="0" lvl="0" indent="0" algn="ctr" defTabSz="1155700" rtl="1">
            <a:lnSpc>
              <a:spcPct val="90000"/>
            </a:lnSpc>
            <a:spcBef>
              <a:spcPct val="0"/>
            </a:spcBef>
            <a:spcAft>
              <a:spcPct val="35000"/>
            </a:spcAft>
            <a:buNone/>
          </a:pPr>
          <a:r>
            <a:rPr lang="ar-IQ" sz="2600" kern="1200" dirty="0"/>
            <a:t>- الاقتراع العام</a:t>
          </a:r>
        </a:p>
        <a:p>
          <a:pPr marL="0" lvl="0" indent="0" algn="ctr" defTabSz="1155700" rtl="1">
            <a:lnSpc>
              <a:spcPct val="90000"/>
            </a:lnSpc>
            <a:spcBef>
              <a:spcPct val="0"/>
            </a:spcBef>
            <a:spcAft>
              <a:spcPct val="35000"/>
            </a:spcAft>
            <a:buNone/>
          </a:pPr>
          <a:r>
            <a:rPr lang="ar-IQ" sz="2600" kern="1200" dirty="0"/>
            <a:t>- الاقتراع المقيد</a:t>
          </a:r>
        </a:p>
      </dsp:txBody>
      <dsp:txXfrm>
        <a:off x="6664970" y="1551272"/>
        <a:ext cx="1834868" cy="265329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87425"/>
          <a:ext cx="3280654" cy="652180"/>
        </a:xfrm>
        <a:custGeom>
          <a:avLst/>
          <a:gdLst/>
          <a:ahLst/>
          <a:cxnLst/>
          <a:rect l="0" t="0" r="0" b="0"/>
          <a:pathLst>
            <a:path>
              <a:moveTo>
                <a:pt x="0" y="0"/>
              </a:moveTo>
              <a:lnTo>
                <a:pt x="0" y="482682"/>
              </a:lnTo>
              <a:lnTo>
                <a:pt x="3280654" y="482682"/>
              </a:lnTo>
              <a:lnTo>
                <a:pt x="3280654"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87425"/>
          <a:ext cx="958488" cy="652180"/>
        </a:xfrm>
        <a:custGeom>
          <a:avLst/>
          <a:gdLst/>
          <a:ahLst/>
          <a:cxnLst/>
          <a:rect l="0" t="0" r="0" b="0"/>
          <a:pathLst>
            <a:path>
              <a:moveTo>
                <a:pt x="0" y="0"/>
              </a:moveTo>
              <a:lnTo>
                <a:pt x="0" y="482682"/>
              </a:lnTo>
              <a:lnTo>
                <a:pt x="958488" y="482682"/>
              </a:lnTo>
              <a:lnTo>
                <a:pt x="958488"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2906585" y="987425"/>
          <a:ext cx="1345533" cy="652180"/>
        </a:xfrm>
        <a:custGeom>
          <a:avLst/>
          <a:gdLst/>
          <a:ahLst/>
          <a:cxnLst/>
          <a:rect l="0" t="0" r="0" b="0"/>
          <a:pathLst>
            <a:path>
              <a:moveTo>
                <a:pt x="1345533" y="0"/>
              </a:moveTo>
              <a:lnTo>
                <a:pt x="1345533"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809028" y="987425"/>
          <a:ext cx="3443090" cy="652180"/>
        </a:xfrm>
        <a:custGeom>
          <a:avLst/>
          <a:gdLst/>
          <a:ahLst/>
          <a:cxnLst/>
          <a:rect l="0" t="0" r="0" b="0"/>
          <a:pathLst>
            <a:path>
              <a:moveTo>
                <a:pt x="3443090" y="0"/>
              </a:moveTo>
              <a:lnTo>
                <a:pt x="3443090"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860369" y="180291"/>
          <a:ext cx="2783499" cy="807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kern="1200" dirty="0">
              <a:cs typeface="Ali_K_Samik" pitchFamily="2" charset="-78"/>
            </a:rPr>
            <a:t>جؤرةكاني سيستةمي هةلَبذاردن</a:t>
          </a:r>
        </a:p>
      </dsp:txBody>
      <dsp:txXfrm>
        <a:off x="2860369" y="180291"/>
        <a:ext cx="2783499" cy="807134"/>
      </dsp:txXfrm>
    </dsp:sp>
    <dsp:sp modelId="{B36A1B2B-C768-40B8-A56B-445D16432236}">
      <dsp:nvSpPr>
        <dsp:cNvPr id="0" name=""/>
        <dsp:cNvSpPr/>
      </dsp:nvSpPr>
      <dsp:spPr>
        <a:xfrm>
          <a:off x="1894" y="1639606"/>
          <a:ext cx="1614268" cy="2438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لةرووي ئةنجام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زؤرينةى ريَذةيي </a:t>
          </a:r>
        </a:p>
      </dsp:txBody>
      <dsp:txXfrm>
        <a:off x="1894" y="1639606"/>
        <a:ext cx="1614268" cy="2438918"/>
      </dsp:txXfrm>
    </dsp:sp>
    <dsp:sp modelId="{FFC8327D-7607-4E31-8D2F-8747A2340364}">
      <dsp:nvSpPr>
        <dsp:cNvPr id="0" name=""/>
        <dsp:cNvSpPr/>
      </dsp:nvSpPr>
      <dsp:spPr>
        <a:xfrm>
          <a:off x="1955159" y="1639606"/>
          <a:ext cx="1902851"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 رووي ثالَيَوراوان)</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تاك</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ليست</a:t>
          </a:r>
        </a:p>
      </dsp:txBody>
      <dsp:txXfrm>
        <a:off x="1955159" y="1639606"/>
        <a:ext cx="1902851" cy="2334297"/>
      </dsp:txXfrm>
    </dsp:sp>
    <dsp:sp modelId="{91920401-D5E5-4616-AE8B-46C32558D1B2}">
      <dsp:nvSpPr>
        <dsp:cNvPr id="0" name=""/>
        <dsp:cNvSpPr/>
      </dsp:nvSpPr>
      <dsp:spPr>
        <a:xfrm>
          <a:off x="4197007" y="1639606"/>
          <a:ext cx="2027198" cy="23866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kern="1200" dirty="0">
              <a:cs typeface="Ali_K_Samik" pitchFamily="2" charset="-78"/>
            </a:rPr>
            <a:t>( لة رووي ضؤنيةتي دياريكردني ثالَيَوراوان)</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راستةوخؤ</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ناراستةوخؤ</a:t>
          </a:r>
        </a:p>
      </dsp:txBody>
      <dsp:txXfrm>
        <a:off x="4197007" y="1639606"/>
        <a:ext cx="2027198" cy="2386607"/>
      </dsp:txXfrm>
    </dsp:sp>
    <dsp:sp modelId="{41D0A69B-D696-4531-BB1A-BB423BFE05CD}">
      <dsp:nvSpPr>
        <dsp:cNvPr id="0" name=""/>
        <dsp:cNvSpPr/>
      </dsp:nvSpPr>
      <dsp:spPr>
        <a:xfrm>
          <a:off x="6563203" y="1639606"/>
          <a:ext cx="1939140"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cs typeface="Ali_K_Samik" pitchFamily="2" charset="-78"/>
            </a:rPr>
            <a:t>( لةرووي دةنطدةران) </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طشتي</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بة كؤت و بةند</a:t>
          </a:r>
        </a:p>
      </dsp:txBody>
      <dsp:txXfrm>
        <a:off x="6563203" y="1639606"/>
        <a:ext cx="1939140" cy="2334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10/05/1445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11/22/2023</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11/22/2023</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lgn="r" rtl="1">
              <a:buClrTx/>
              <a:buNone/>
            </a:pPr>
            <a:r>
              <a:rPr lang="ar-IQ" sz="2400" dirty="0"/>
              <a:t>            ووحدتها , ولها دستور واحد وحكومة وسلطات (تشريعية و </a:t>
            </a:r>
          </a:p>
          <a:p>
            <a:pPr algn="r" rtl="1">
              <a:buClrTx/>
              <a:buNone/>
            </a:pPr>
            <a:r>
              <a:rPr lang="ar-IQ" sz="2400" dirty="0"/>
              <a:t>           تنفيذية وقضائية ) واحدة , ويخضع الأفراد فيها لقوانين موحدة </a:t>
            </a:r>
          </a:p>
          <a:p>
            <a:pPr algn="r" rtl="1">
              <a:buClrTx/>
              <a:buNone/>
            </a:pPr>
            <a:r>
              <a:rPr lang="ar-IQ" sz="2400" dirty="0"/>
              <a:t>                                  ( أردن , سوريا , إيران , نرويج , تركيا )</a:t>
            </a:r>
          </a:p>
          <a:p>
            <a:pPr algn="r" rtl="1">
              <a:buClrTx/>
              <a:buFont typeface="Wingdings" pitchFamily="2" charset="2"/>
              <a:buChar char="v"/>
            </a:pPr>
            <a:endParaRPr lang="ar-IQ" sz="2400" dirty="0"/>
          </a:p>
          <a:p>
            <a:pPr algn="r" rtl="1">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lgn="r" rtl="1">
              <a:buClrTx/>
              <a:buNone/>
            </a:pPr>
            <a:r>
              <a:rPr lang="ar-IQ" sz="2400" dirty="0">
                <a:cs typeface="Ali_K_Samik" pitchFamily="2" charset="-78"/>
              </a:rPr>
              <a:t>               دةستور و دةسةلاَتي ( ياسادان و و جيَبةجيَكردن و دادوةرى ) يية , تاكةكان تيايدا </a:t>
            </a:r>
          </a:p>
          <a:p>
            <a:pPr algn="r" rtl="1">
              <a:buClrTx/>
              <a:buNone/>
            </a:pPr>
            <a:r>
              <a:rPr lang="ar-IQ" sz="2400" dirty="0">
                <a:cs typeface="Ali_K_Samik" pitchFamily="2" charset="-78"/>
              </a:rPr>
              <a:t>              ملكةضي يةك كؤمةلَة ياسان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lgn="r" rtl="1">
              <a:buClrTx/>
              <a:buNone/>
            </a:pPr>
            <a:r>
              <a:rPr lang="ar-IQ" dirty="0">
                <a:cs typeface="Ali_K_Samik" pitchFamily="2" charset="-78"/>
              </a:rPr>
              <a:t>                  دةسةلاَتةكاني دةولَةت تيايدا ملكةضن بؤي و ثةيوةندي  و   </a:t>
            </a:r>
          </a:p>
          <a:p>
            <a:pPr algn="r" rtl="1">
              <a:buClrTx/>
              <a:buNone/>
            </a:pPr>
            <a:r>
              <a:rPr lang="ar-IQ" dirty="0">
                <a:cs typeface="Ali_K_Samik" pitchFamily="2" charset="-78"/>
              </a:rPr>
              <a:t>                  دةسةلاَتةكانيان دياري دةكات .</a:t>
            </a:r>
          </a:p>
          <a:p>
            <a:pPr algn="r" rtl="1">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lgn="r" rtl="1">
              <a:buClrTx/>
              <a:buNone/>
            </a:pPr>
            <a:r>
              <a:rPr lang="ar-IQ" dirty="0">
                <a:cs typeface="Ali_K_Samik" pitchFamily="2" charset="-78"/>
              </a:rPr>
              <a:t>                            ياساكان لة لايةن ئةوةوة دةردةضيَت , يةك دةسةلاَتي </a:t>
            </a:r>
          </a:p>
          <a:p>
            <a:pPr algn="r" rtl="1">
              <a:buClrTx/>
              <a:buNone/>
            </a:pPr>
            <a:r>
              <a:rPr lang="ar-IQ" dirty="0">
                <a:cs typeface="Ali_K_Samik" pitchFamily="2" charset="-78"/>
              </a:rPr>
              <a:t>                          جيَبةجيَكردن هةية بؤ جيَبةجيَكردني ياساكان , ثاشان بؤ    </a:t>
            </a:r>
          </a:p>
          <a:p>
            <a:pPr algn="r" rtl="1">
              <a:buClrTx/>
              <a:buNone/>
            </a:pPr>
            <a:r>
              <a:rPr lang="ar-IQ" dirty="0">
                <a:cs typeface="Ali_K_Samik" pitchFamily="2" charset="-78"/>
              </a:rPr>
              <a:t>                          يةكلايي كردنةوةى ناكؤكيةكان يةك دةسةلاَت و سيستةمي </a:t>
            </a:r>
          </a:p>
          <a:p>
            <a:pPr algn="r" rtl="1">
              <a:buClrTx/>
              <a:buNone/>
            </a:pPr>
            <a:r>
              <a:rPr lang="ar-IQ" dirty="0">
                <a:cs typeface="Ali_K_Samik" pitchFamily="2" charset="-78"/>
              </a:rPr>
              <a:t>                         دادوةرى بووني هةية لة دةولَةت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المركزية الادارية </a:t>
            </a:r>
            <a:r>
              <a:rPr lang="ar-IQ" u="sng" dirty="0"/>
              <a:t>: </a:t>
            </a:r>
          </a:p>
          <a:p>
            <a:pPr algn="r" rtl="1">
              <a:buClrTx/>
              <a:buNone/>
            </a:pPr>
            <a:r>
              <a:rPr lang="ar-IQ" dirty="0"/>
              <a:t>هي إخضاع جميع الهيئات الادارية الموجودة في الدولة للسلطة المركزية في العاصمة , </a:t>
            </a:r>
          </a:p>
          <a:p>
            <a:pPr algn="r" rtl="1">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ملكةضبووني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دام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ناو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نةتوانن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هيض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يةكلايي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بكةنةوة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نةرم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توانا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بريارداني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كاري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هةبيَت بيَ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بطةرةيَنةوة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ب – </a:t>
            </a:r>
            <a:r>
              <a:rPr lang="ar-IQ" b="1" u="sng" dirty="0"/>
              <a:t>اللامركزية الإدارية : </a:t>
            </a:r>
          </a:p>
          <a:p>
            <a:pPr algn="r" rtl="1">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lgn="r" rtl="1">
              <a:buClrTx/>
              <a:buNone/>
            </a:pPr>
            <a:r>
              <a:rPr lang="ar-IQ" dirty="0"/>
              <a:t> ب – </a:t>
            </a:r>
            <a:r>
              <a:rPr lang="ar-IQ" u="sng" dirty="0">
                <a:cs typeface="Ali_K_Samik" pitchFamily="2" charset="-78"/>
              </a:rPr>
              <a:t>ناناوةندي كارطيَري : </a:t>
            </a:r>
          </a:p>
          <a:p>
            <a:pPr algn="r" rtl="1">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b="1" u="sng" dirty="0"/>
              <a:t>الدولة الاتحادية ( المركبة ): </a:t>
            </a:r>
          </a:p>
          <a:p>
            <a:pPr algn="r" rtl="1">
              <a:buClrTx/>
              <a:buNone/>
            </a:pPr>
            <a:r>
              <a:rPr lang="ar-IQ" dirty="0"/>
              <a:t>هي اتحاد دولتين أو أكثر في دولة واحدة أو في اتحاد دولي أو اتحاد اقاليم في دولة واحدة متحدة.</a:t>
            </a:r>
          </a:p>
          <a:p>
            <a:pPr algn="r" rtl="1">
              <a:buClrTx/>
              <a:buNone/>
            </a:pPr>
            <a:endParaRPr lang="ar-IQ" b="1" u="sng" dirty="0"/>
          </a:p>
          <a:p>
            <a:pPr algn="r" rtl="1">
              <a:buClrTx/>
              <a:buNone/>
            </a:pPr>
            <a:r>
              <a:rPr lang="ar-IQ" b="1" u="sng" dirty="0">
                <a:cs typeface="Ali_K_Samik" pitchFamily="2" charset="-78"/>
              </a:rPr>
              <a:t>دةولَةتي يةكطرتوو ( ئاويَتة): </a:t>
            </a:r>
          </a:p>
          <a:p>
            <a:pPr algn="r" rtl="1">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a:p>
            <a:pPr marL="0" indent="0"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دياريكردني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ثاشايةتي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دانامةزريَنيَت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هاولاَتياني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رةطةزنامةى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نيشتماني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خؤيان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بياني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هةذمار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دةكريَن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تري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كؤتايي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جياوازي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شاهانة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وةكو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ئينطلترا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وهانوفر (1714 – 1837) وهولندا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لكسمبورط</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( 1815 – 1895)).</a:t>
            </a:r>
            <a:endPar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buClrTx/>
              <a:buFont typeface="Wingdings" pitchFamily="2" charset="2"/>
              <a:buChar char="v"/>
            </a:pPr>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اتحاد السويد والنرويج (1815 - 1905)، اتحاد النمسا والمجر (1867-1918).</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ب-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راستةقينة</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ئاستي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ثةيماننامة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دبلؤماسي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جطة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لةوانة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كاروباري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سةرهةلَدةدات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دروستكردني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سويد ونرويج (1815– 1905)،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نمسا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ومةجةر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(1867–1918).</a:t>
            </a:r>
          </a:p>
        </p:txBody>
      </p:sp>
    </p:spTree>
    <p:extLst>
      <p:ext uri="{BB962C8B-B14F-4D97-AF65-F5344CB8AC3E}">
        <p14:creationId xmlns:p14="http://schemas.microsoft.com/office/powerpoint/2010/main" val="897048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buClrTx/>
              <a:buFont typeface="Wingdings" pitchFamily="2" charset="2"/>
              <a:buChar char="v"/>
            </a:pPr>
            <a:r>
              <a:rPr lang="ar-IQ" dirty="0"/>
              <a:t>ج – الاتحاد التعاهدي (الكونفدرالي) :</a:t>
            </a:r>
          </a:p>
          <a:p>
            <a:pPr algn="r" rtl="1">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مثال : اتحاد كونفدرالي امريكي قبل 1878.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ئةنجومةني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كؤنطرةيةكي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فةراهةمبووني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ئامانجيَكي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نيَوانياندا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بةلاَم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سازش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ئةندازةى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لايةني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ئابورى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هاولاتيان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رةطةزنامةيان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ئةمريكي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فدرالي1771 -  1878 .</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سويسرى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1815 – 1848 . </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u="sng" dirty="0"/>
              <a:t>د . الاتحاد المركزي ( الفدرالي) :</a:t>
            </a:r>
          </a:p>
          <a:p>
            <a:pPr algn="r" rtl="1">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د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بةمةش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ياسادانان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جيَبةجيَكردن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دادوةرى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r>
              <a:rPr lang="ar-IQ" sz="3500" cap="all" dirty="0" err="1">
                <a:solidFill>
                  <a:schemeClr val="dk1"/>
                </a:solidFill>
                <a:effectLst>
                  <a:reflection blurRad="12700" stA="48000" endA="300" endPos="55000" dir="5400000" sy="-90000" algn="bl" rotWithShape="0"/>
                </a:effectLst>
                <a:cs typeface="Ali_K_Samik" pitchFamily="2" charset="-78"/>
              </a:rPr>
              <a:t>ضؤنيةتي</a:t>
            </a:r>
            <a:r>
              <a:rPr lang="ar-IQ" sz="3500" cap="all" dirty="0">
                <a:solidFill>
                  <a:schemeClr val="dk1"/>
                </a:solidFill>
                <a:effectLst>
                  <a:reflection blurRad="12700" stA="48000" endA="300" endPos="55000" dir="5400000" sy="-90000" algn="bl" rotWithShape="0"/>
                </a:effectLst>
                <a:cs typeface="Ali_K_Samik" pitchFamily="2" charset="-78"/>
              </a:rPr>
              <a:t> ثيَكهيَناني دةولَةتي فيدرالي </a:t>
            </a:r>
          </a:p>
          <a:p>
            <a:pPr marL="0" indent="0" algn="r" rtl="1">
              <a:buClrTx/>
              <a:buNone/>
            </a:pPr>
            <a:endParaRPr lang="ar-IQ" sz="3500" cap="all" dirty="0">
              <a:solidFill>
                <a:schemeClr val="dk1"/>
              </a:solidFill>
              <a:effectLst>
                <a:reflection blurRad="12700" stA="48000" endA="300" endPos="55000" dir="5400000" sy="-90000" algn="bl" rotWithShape="0"/>
              </a:effectLst>
              <a:cs typeface="Ali_K_Samik" pitchFamily="2" charset="-78"/>
            </a:endParaRPr>
          </a:p>
          <a:p>
            <a:pPr algn="r" rtl="1">
              <a:buClrTx/>
              <a:buFont typeface="Wingdings" pitchFamily="2" charset="2"/>
              <a:buChar char="v"/>
            </a:pPr>
            <a:r>
              <a:rPr lang="ar-IQ" u="sng" dirty="0"/>
              <a:t>الطريقة الأولى / الأتحاد :</a:t>
            </a:r>
          </a:p>
          <a:p>
            <a:pPr algn="r" rtl="1">
              <a:buClrTx/>
              <a:buNone/>
            </a:pPr>
            <a:r>
              <a:rPr lang="ar-IQ" dirty="0"/>
              <a:t>  هو اندماج عدة دول  مستقلة في دولة متحدة مثل اتحاد فدرالي امريكي  والمانيا وسويسرا .</a:t>
            </a:r>
          </a:p>
          <a:p>
            <a:pPr algn="r" rtl="1">
              <a:buClrTx/>
              <a:buNone/>
            </a:pPr>
            <a:r>
              <a:rPr lang="ar-IQ" u="sng" dirty="0">
                <a:cs typeface="Ali_K_Alwand" pitchFamily="2" charset="-78"/>
              </a:rPr>
              <a:t>ريَطةى يةكةم / يةكطرتن : </a:t>
            </a:r>
          </a:p>
          <a:p>
            <a:pPr algn="r" rtl="1">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u="sng" dirty="0"/>
              <a:t> الطريقة الثانية / التفكك والاتحاد :</a:t>
            </a:r>
          </a:p>
          <a:p>
            <a:pPr algn="r" rtl="1">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مثال : اتحاد الالماني الجديد 1871 الى 1949 الى 1990 ,  والاتحاد السوفيتي 1918.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دووةم</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سادة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ضةند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ثاشان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ويستيان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بةهيَز</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فراوانةكاني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نويَيية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يةكطرتووةكةدا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ئةلَمانيا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1871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1949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1990،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يةكيَتي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سؤفيةتي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1918.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2702089240"/>
              </p:ext>
            </p:extLst>
          </p:nvPr>
        </p:nvGraphicFramePr>
        <p:xfrm>
          <a:off x="628650" y="1825625"/>
          <a:ext cx="78867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شروط نجاح الفيدرالية – </a:t>
            </a:r>
            <a:r>
              <a:rPr lang="ar-IQ" dirty="0" err="1">
                <a:cs typeface="Ali_K_Samik" pitchFamily="2" charset="-78"/>
              </a:rPr>
              <a:t>مةرجةكانى</a:t>
            </a:r>
            <a:r>
              <a:rPr lang="ar-IQ" dirty="0">
                <a:cs typeface="Ali_K_Samik" pitchFamily="2" charset="-78"/>
              </a:rPr>
              <a:t> </a:t>
            </a:r>
            <a:r>
              <a:rPr lang="ar-IQ" dirty="0" err="1">
                <a:cs typeface="Ali_K_Samik" pitchFamily="2" charset="-78"/>
              </a:rPr>
              <a:t>سةركةوتنى</a:t>
            </a:r>
            <a:r>
              <a:rPr lang="ar-IQ" dirty="0">
                <a:cs typeface="Ali_K_Samik" pitchFamily="2" charset="-78"/>
              </a:rPr>
              <a:t> </a:t>
            </a:r>
            <a:r>
              <a:rPr lang="ar-IQ" dirty="0" err="1">
                <a:cs typeface="Ali_K_Samik" pitchFamily="2" charset="-78"/>
              </a:rPr>
              <a:t>فيدراليةت</a:t>
            </a:r>
            <a:r>
              <a:rPr lang="ar-IQ" dirty="0">
                <a:cs typeface="Ali_K_Samik" pitchFamily="2" charset="-78"/>
              </a:rPr>
              <a:t>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نةفسى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الش</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رط النفسي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جوطرافي</a:t>
            </a:r>
            <a:r>
              <a:rPr lang="ar-IQ" sz="3600" dirty="0">
                <a:solidFill>
                  <a:prstClr val="black"/>
                </a:solidFill>
                <a:latin typeface="Calibri" panose="020F0502020204030204"/>
                <a:cs typeface="Ali_K_Alwand" pitchFamily="2" charset="-78"/>
              </a:rPr>
              <a:t> (</a:t>
            </a:r>
            <a:r>
              <a:rPr lang="ar-IQ" sz="3600" dirty="0">
                <a:solidFill>
                  <a:prstClr val="black"/>
                </a:solidFill>
                <a:latin typeface="Calibri" panose="020F0502020204030204"/>
              </a:rPr>
              <a:t> الشرط الجغرافي </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راميارى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الشرط السياسي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4-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ئابوورى</a:t>
            </a:r>
            <a:r>
              <a:rPr lang="ar-IQ" sz="3600" dirty="0">
                <a:solidFill>
                  <a:prstClr val="black"/>
                </a:solidFill>
                <a:latin typeface="Calibri" panose="020F0502020204030204"/>
                <a:cs typeface="Ali_K_Alwand" pitchFamily="2" charset="-78"/>
              </a:rPr>
              <a:t> ( </a:t>
            </a:r>
            <a:r>
              <a:rPr lang="ar-IQ" sz="3600" dirty="0">
                <a:solidFill>
                  <a:prstClr val="black"/>
                </a:solidFill>
                <a:latin typeface="Calibri" panose="020F0502020204030204"/>
              </a:rPr>
              <a:t>الشرط الاقتصادي </a:t>
            </a:r>
            <a:r>
              <a:rPr lang="ar-IQ" sz="3600" dirty="0">
                <a:solidFill>
                  <a:prstClr val="black"/>
                </a:solidFill>
                <a:latin typeface="Calibri" panose="020F0502020204030204"/>
                <a:cs typeface="Ali_K_Alwand" pitchFamily="2" charset="-78"/>
              </a:rPr>
              <a:t>)</a:t>
            </a: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4090359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المبادئ الأساسية لقيام الدولة الفيدرالية</a:t>
            </a:r>
            <a:br>
              <a:rPr lang="ar-IQ" dirty="0"/>
            </a:br>
            <a:r>
              <a:rPr lang="ar-IQ" dirty="0" err="1">
                <a:cs typeface="Ali_K_Samik" pitchFamily="2" charset="-78"/>
              </a:rPr>
              <a:t>بنةما</a:t>
            </a:r>
            <a:r>
              <a:rPr lang="ar-IQ" dirty="0">
                <a:cs typeface="Ali_K_Samik" pitchFamily="2" charset="-78"/>
              </a:rPr>
              <a:t> </a:t>
            </a:r>
            <a:r>
              <a:rPr lang="ar-IQ" dirty="0" err="1">
                <a:cs typeface="Ali_K_Samik" pitchFamily="2" charset="-78"/>
              </a:rPr>
              <a:t>سةرةكيةكانى</a:t>
            </a:r>
            <a:r>
              <a:rPr lang="ar-IQ" dirty="0">
                <a:cs typeface="Ali_K_Samik" pitchFamily="2" charset="-78"/>
              </a:rPr>
              <a:t> </a:t>
            </a:r>
            <a:r>
              <a:rPr lang="ar-IQ" dirty="0" err="1">
                <a:cs typeface="Ali_K_Samik" pitchFamily="2" charset="-78"/>
              </a:rPr>
              <a:t>سةرهةلَدانى</a:t>
            </a:r>
            <a:r>
              <a:rPr lang="ar-IQ" dirty="0">
                <a:cs typeface="Ali_K_Samik" pitchFamily="2" charset="-78"/>
              </a:rPr>
              <a:t> </a:t>
            </a:r>
            <a:r>
              <a:rPr lang="ar-IQ" dirty="0" err="1">
                <a:cs typeface="Ali_K_Samik" pitchFamily="2" charset="-78"/>
              </a:rPr>
              <a:t>دةولَةتى</a:t>
            </a:r>
            <a:r>
              <a:rPr lang="ar-IQ" dirty="0">
                <a:cs typeface="Ali_K_Samik" pitchFamily="2" charset="-78"/>
              </a:rPr>
              <a:t> </a:t>
            </a:r>
            <a:r>
              <a:rPr lang="ar-IQ" dirty="0" err="1">
                <a:cs typeface="Ali_K_Samik" pitchFamily="2" charset="-78"/>
              </a:rPr>
              <a:t>فيدرالى</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سةربةخؤيى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خودى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الاستقلال الذاتي</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lang="ar-IQ" sz="3600" dirty="0" err="1">
                <a:solidFill>
                  <a:prstClr val="black"/>
                </a:solidFill>
                <a:latin typeface="Calibri" panose="020F0502020204030204"/>
                <a:cs typeface="Ali_K_Alwand" pitchFamily="2" charset="-78"/>
              </a:rPr>
              <a:t>بةشدارى</a:t>
            </a:r>
            <a:r>
              <a:rPr lang="ar-IQ" sz="3600" dirty="0">
                <a:solidFill>
                  <a:prstClr val="black"/>
                </a:solidFill>
                <a:latin typeface="Calibri" panose="020F0502020204030204"/>
                <a:cs typeface="Ali_K_Alwand" pitchFamily="2" charset="-78"/>
              </a:rPr>
              <a:t> كردن (</a:t>
            </a:r>
            <a:r>
              <a:rPr lang="ar-IQ" sz="3600" dirty="0">
                <a:solidFill>
                  <a:prstClr val="black"/>
                </a:solidFill>
                <a:latin typeface="Calibri" panose="020F0502020204030204"/>
              </a:rPr>
              <a:t> مبدأ المشاركة</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يةكانطيرى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الوحدة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186958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1855175544"/>
              </p:ext>
            </p:extLst>
          </p:nvPr>
        </p:nvGraphicFramePr>
        <p:xfrm>
          <a:off x="628650" y="1825625"/>
          <a:ext cx="7886700" cy="472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71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3880990786"/>
              </p:ext>
            </p:extLst>
          </p:nvPr>
        </p:nvGraphicFramePr>
        <p:xfrm>
          <a:off x="628650" y="1825624"/>
          <a:ext cx="7886700"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636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C1BB-0CFE-9B5E-C9B0-602BCDA665D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kumimoji="0" lang="ku-Arab-IQ"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التمييز بين الاتحاد الفيدرالي والكونفدرالي</a:t>
            </a:r>
            <a:endParaRPr lang="en-US" sz="3600" b="1" dirty="0"/>
          </a:p>
        </p:txBody>
      </p:sp>
      <p:sp>
        <p:nvSpPr>
          <p:cNvPr id="3" name="Content Placeholder 2">
            <a:extLst>
              <a:ext uri="{FF2B5EF4-FFF2-40B4-BE49-F238E27FC236}">
                <a16:creationId xmlns:a16="http://schemas.microsoft.com/office/drawing/2014/main" id="{9FB84195-8299-0E0E-5732-0CFEDA99A4B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rtl="1">
              <a:buNone/>
            </a:pPr>
            <a:r>
              <a:rPr lang="ar-IQ" sz="2000" dirty="0"/>
              <a:t>1. </a:t>
            </a:r>
            <a:r>
              <a:rPr lang="ku-Arab-IQ" sz="2000" dirty="0"/>
              <a:t>ينشأ الاتحاد الكونفدرالي بموجب معاهدة بين الدول الأعضاء في الاتحاد. أما الدولة الفيدرالية فهي تقوم على قانون داخلي وهو الدستور. ولذلك يمكن تعديل الدستور الاتحادي دون الحاجة إلى موافقة كافة الأقاليم التي تتكون منها الدولة الفيدرالية</a:t>
            </a:r>
            <a:r>
              <a:rPr lang="ar-IQ" sz="2000" dirty="0"/>
              <a:t>.</a:t>
            </a:r>
          </a:p>
          <a:p>
            <a:pPr marL="0" indent="0" algn="just" rtl="1">
              <a:buNone/>
            </a:pPr>
            <a:r>
              <a:rPr lang="ar-IQ" sz="2000" dirty="0"/>
              <a:t>2. ان الاتحاد الكونفدرالي </a:t>
            </a:r>
            <a:r>
              <a:rPr lang="ku-Arab-IQ" sz="2000" dirty="0"/>
              <a:t>لا يعتبر دولة فوق الدول التي أبرمت المعاهدة. ما هو إلا اتفاق بين عدة دول، تتمتع كل منها بشخصيتها القانونية والدولية وشخصيتها المستق</a:t>
            </a:r>
            <a:r>
              <a:rPr lang="ar-IQ" sz="2000" dirty="0"/>
              <a:t>له.</a:t>
            </a:r>
            <a:r>
              <a:rPr lang="ku-Arab-IQ" sz="2000" dirty="0"/>
              <a:t> </a:t>
            </a:r>
            <a:r>
              <a:rPr lang="ar-IQ" sz="2000" dirty="0"/>
              <a:t>اما في الفيدرالية </a:t>
            </a:r>
            <a:r>
              <a:rPr lang="ku-Arab-IQ" sz="2000" dirty="0"/>
              <a:t>الدولة الاتحادية، </a:t>
            </a:r>
            <a:r>
              <a:rPr lang="ar-IQ" sz="2000" dirty="0"/>
              <a:t>يتمتع </a:t>
            </a:r>
            <a:r>
              <a:rPr lang="ku-Arab-IQ" sz="2000" dirty="0"/>
              <a:t>دون الأقاليم التي يشملها تكوينها، بالشخصية القانونية الدولية</a:t>
            </a:r>
            <a:r>
              <a:rPr lang="ar-IQ" sz="2000" dirty="0"/>
              <a:t>.</a:t>
            </a:r>
          </a:p>
          <a:p>
            <a:pPr marL="0" indent="0" algn="just" rtl="1">
              <a:buNone/>
            </a:pPr>
            <a:r>
              <a:rPr lang="ar-IQ" sz="2000" dirty="0"/>
              <a:t>3. تتولى اختصاصات الاتحاد الكونفدرالي هيئة مشتركة تسمى بالمؤتمر او مجلس الاتحاد، تتكون من ممثلي دول الأعضاء بالتساوي، ويصدر قراراتها بالإجماع، ولا يمكن تنفيذ قراراتها داخل الدول دون موافقة سلطاتها. اما الدولة الفيدرالية فإنها دولة متكاملة الأركان ولها سلطاتها التشريعية والتنفيذية والقضائية، وقراراتهم ملزمة لكل الدولة.</a:t>
            </a:r>
          </a:p>
          <a:p>
            <a:pPr marL="0" indent="0" algn="just" rtl="1">
              <a:buNone/>
            </a:pPr>
            <a:r>
              <a:rPr lang="ar-IQ" sz="2000" dirty="0"/>
              <a:t>4. يوجد في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الاتحاد الكونفدرالي نظام مجلس الواحد، وهو ما يسمى بالمؤتمر او مجلس الاتحادي، اما في الدولة الفيدرالية فان سلطة التشريعية يتكون من مجلسين دائما، الأول للنواب المنتخبين، والثاني العضوية فيها لمندوبي الأقاليم.</a:t>
            </a:r>
          </a:p>
          <a:p>
            <a:pPr marL="0" indent="0" algn="just" rtl="1">
              <a:buNone/>
            </a:pPr>
            <a:r>
              <a:rPr lang="ar-IQ" sz="2000" dirty="0">
                <a:solidFill>
                  <a:prstClr val="black"/>
                </a:solidFill>
                <a:latin typeface="Calibri" panose="020F0502020204030204"/>
                <a:cs typeface="Arial" panose="020B0604020202020204" pitchFamily="34" charset="0"/>
              </a:rPr>
              <a:t>5. في الدولة الكونفدرالية يتمتع شعب كل واحد منهم بالجنسية دولة التي ينتمي اليها، اما في الدولة الفيدرالية الشعب كله لها جنسية واحدة.</a:t>
            </a:r>
          </a:p>
          <a:p>
            <a:pPr marL="0" indent="0" algn="just" rtl="1">
              <a:buNone/>
            </a:pPr>
            <a:r>
              <a:rPr lang="ar-IQ" sz="2000" dirty="0"/>
              <a:t>6. الحرب بين أعضاء الاتحاد الكونفدرالي هي حرب الدولية، اما في الدولة الفيدرالية فان الحرب فيها حرب الداخلي.</a:t>
            </a:r>
            <a:endParaRPr lang="en-US" sz="2000" dirty="0"/>
          </a:p>
        </p:txBody>
      </p:sp>
    </p:spTree>
    <p:extLst>
      <p:ext uri="{BB962C8B-B14F-4D97-AF65-F5344CB8AC3E}">
        <p14:creationId xmlns:p14="http://schemas.microsoft.com/office/powerpoint/2010/main" val="3211120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AB81-8375-0930-63A5-ADA776718B1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الأساس القانوني الاتحاد الفدرالي في العراق</a:t>
            </a:r>
            <a:endParaRPr lang="en-US" dirty="0"/>
          </a:p>
        </p:txBody>
      </p:sp>
      <p:sp>
        <p:nvSpPr>
          <p:cNvPr id="3" name="Content Placeholder 2">
            <a:extLst>
              <a:ext uri="{FF2B5EF4-FFF2-40B4-BE49-F238E27FC236}">
                <a16:creationId xmlns:a16="http://schemas.microsoft.com/office/drawing/2014/main" id="{BCA10C36-908B-0CCF-FCDC-E1C95432F594}"/>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اتفاقية (سيفر).</a:t>
            </a:r>
          </a:p>
          <a:p>
            <a:pPr algn="r" rtl="1"/>
            <a:r>
              <a:rPr lang="ar-IQ" dirty="0"/>
              <a:t>تشكيل الحكومة 1921 برئاسة (عبدالرحمن النقيب).</a:t>
            </a:r>
          </a:p>
          <a:p>
            <a:pPr algn="r" rtl="1"/>
            <a:r>
              <a:rPr lang="ar-IQ" dirty="0"/>
              <a:t>اتفاقية (لوزان) 1923.</a:t>
            </a:r>
          </a:p>
          <a:p>
            <a:pPr algn="r" rtl="1"/>
            <a:r>
              <a:rPr lang="ar-IQ" dirty="0"/>
              <a:t>القانون الأساسي 1925.</a:t>
            </a:r>
          </a:p>
          <a:p>
            <a:pPr algn="r" rtl="1"/>
            <a:r>
              <a:rPr lang="ar-IQ" dirty="0"/>
              <a:t>اعلان الدولة 1932.</a:t>
            </a:r>
          </a:p>
          <a:p>
            <a:pPr algn="r" rtl="1"/>
            <a:r>
              <a:rPr lang="ar-IQ" dirty="0"/>
              <a:t>دستور 1958.</a:t>
            </a:r>
          </a:p>
          <a:p>
            <a:pPr algn="r" rtl="1"/>
            <a:r>
              <a:rPr lang="ar-IQ" dirty="0"/>
              <a:t>دساتير 1961 – 1963 – 1966 – 1968 -1970.</a:t>
            </a:r>
          </a:p>
          <a:p>
            <a:pPr algn="r" rtl="1"/>
            <a:r>
              <a:rPr lang="ar-IQ" dirty="0"/>
              <a:t>قرار 688.</a:t>
            </a:r>
          </a:p>
          <a:p>
            <a:pPr algn="r" rtl="1"/>
            <a:r>
              <a:rPr lang="ar-IQ" dirty="0"/>
              <a:t>قرار برلمان كوردستان – العراق رقم 22 لسنة 1992.</a:t>
            </a:r>
          </a:p>
          <a:p>
            <a:pPr algn="r" rtl="1"/>
            <a:r>
              <a:rPr lang="ar-IQ" dirty="0"/>
              <a:t>قانون إدارة الدولة لفترة الانتقالية 2004 المادة 4.</a:t>
            </a:r>
          </a:p>
          <a:p>
            <a:pPr algn="r" rtl="1"/>
            <a:r>
              <a:rPr lang="ar-IQ" dirty="0"/>
              <a:t>دستور 2005.</a:t>
            </a:r>
            <a:endParaRPr lang="en-US" dirty="0"/>
          </a:p>
        </p:txBody>
      </p:sp>
    </p:spTree>
    <p:extLst>
      <p:ext uri="{BB962C8B-B14F-4D97-AF65-F5344CB8AC3E}">
        <p14:creationId xmlns:p14="http://schemas.microsoft.com/office/powerpoint/2010/main" val="40440768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9A4-D4C7-A91D-AE62-F98D693C2E8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السطات العامة في الاتحاد الفدرالي العراقي</a:t>
            </a:r>
            <a:endParaRPr lang="en-US" dirty="0"/>
          </a:p>
        </p:txBody>
      </p:sp>
      <p:sp>
        <p:nvSpPr>
          <p:cNvPr id="3" name="Content Placeholder 2">
            <a:extLst>
              <a:ext uri="{FF2B5EF4-FFF2-40B4-BE49-F238E27FC236}">
                <a16:creationId xmlns:a16="http://schemas.microsoft.com/office/drawing/2014/main" id="{A755A911-6530-5AA9-8E18-577DAE2A73C7}"/>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اولاً: السلطة التشريعية:</a:t>
            </a:r>
          </a:p>
          <a:p>
            <a:pPr algn="r" rtl="1"/>
            <a:r>
              <a:rPr lang="ar-IQ" dirty="0"/>
              <a:t>1- مجلس النواب</a:t>
            </a:r>
          </a:p>
          <a:p>
            <a:pPr algn="r" rtl="1"/>
            <a:r>
              <a:rPr lang="ar-IQ" dirty="0"/>
              <a:t>2- مجلس الاتحاد.</a:t>
            </a:r>
          </a:p>
          <a:p>
            <a:pPr algn="r" rtl="1"/>
            <a:endParaRPr lang="ar-IQ" dirty="0"/>
          </a:p>
          <a:p>
            <a:pPr algn="r" rtl="1"/>
            <a:r>
              <a:rPr lang="ar-IQ" dirty="0"/>
              <a:t>ثانياً: السلطة التنفيذية:</a:t>
            </a:r>
          </a:p>
          <a:p>
            <a:pPr algn="r" rtl="1"/>
            <a:r>
              <a:rPr lang="ar-IQ" dirty="0"/>
              <a:t>1- رئيس الجمهورية.</a:t>
            </a:r>
          </a:p>
          <a:p>
            <a:pPr algn="r" rtl="1"/>
            <a:r>
              <a:rPr lang="ar-IQ" dirty="0"/>
              <a:t>2- مجلس الوزراء.</a:t>
            </a:r>
          </a:p>
          <a:p>
            <a:pPr algn="r" rtl="1"/>
            <a:endParaRPr lang="ar-IQ" dirty="0"/>
          </a:p>
          <a:p>
            <a:pPr algn="r" rtl="1"/>
            <a:r>
              <a:rPr lang="ar-IQ" dirty="0"/>
              <a:t>ثالثة: </a:t>
            </a:r>
            <a:r>
              <a:rPr lang="ar-IQ" dirty="0" err="1"/>
              <a:t>السطة</a:t>
            </a:r>
            <a:r>
              <a:rPr lang="ar-IQ" dirty="0"/>
              <a:t> القضائية</a:t>
            </a:r>
          </a:p>
          <a:p>
            <a:pPr algn="r" rtl="1"/>
            <a:endParaRPr lang="ar-IQ" dirty="0"/>
          </a:p>
          <a:p>
            <a:pPr algn="r" rtl="1"/>
            <a:r>
              <a:rPr lang="ar-IQ" dirty="0"/>
              <a:t>رابعاً: السلطات الإقليمية.</a:t>
            </a:r>
            <a:endParaRPr lang="en-US" dirty="0"/>
          </a:p>
        </p:txBody>
      </p:sp>
    </p:spTree>
    <p:extLst>
      <p:ext uri="{BB962C8B-B14F-4D97-AF65-F5344CB8AC3E}">
        <p14:creationId xmlns:p14="http://schemas.microsoft.com/office/powerpoint/2010/main" val="2016302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dirty="0"/>
              <a:t> </a:t>
            </a:r>
          </a:p>
        </p:txBody>
      </p:sp>
      <p:graphicFrame>
        <p:nvGraphicFramePr>
          <p:cNvPr id="4" name="Diagram 3"/>
          <p:cNvGraphicFramePr/>
          <p:nvPr/>
        </p:nvGraphicFramePr>
        <p:xfrm>
          <a:off x="381000" y="1600200"/>
          <a:ext cx="8534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Text Placeholder 2"/>
          <p:cNvSpPr>
            <a:spLocks noGrp="1"/>
          </p:cNvSpPr>
          <p:nvPr>
            <p:ph type="body" idx="1"/>
          </p:nvPr>
        </p:nvSpPr>
        <p:spPr/>
        <p:style>
          <a:lnRef idx="1">
            <a:schemeClr val="dk1"/>
          </a:lnRef>
          <a:fillRef idx="2">
            <a:schemeClr val="dk1"/>
          </a:fillRef>
          <a:effectRef idx="1">
            <a:schemeClr val="dk1"/>
          </a:effectRef>
          <a:fontRef idx="minor">
            <a:schemeClr val="dk1"/>
          </a:fontRef>
        </p:style>
        <p:txBody>
          <a:bodyPr>
            <a:normAutofit fontScale="85000" lnSpcReduction="20000"/>
          </a:bodyPr>
          <a:lstStyle/>
          <a:p>
            <a:pPr algn="ctr"/>
            <a:r>
              <a:rPr lang="ar-IQ" sz="2400" b="1" dirty="0">
                <a:solidFill>
                  <a:schemeClr val="tx1"/>
                </a:solidFill>
              </a:rPr>
              <a:t>على مستوى الأقاليم </a:t>
            </a:r>
          </a:p>
          <a:p>
            <a:pPr algn="ctr"/>
            <a:r>
              <a:rPr lang="ar-IQ" sz="3800" b="1" dirty="0">
                <a:solidFill>
                  <a:schemeClr val="tx1"/>
                </a:solidFill>
                <a:cs typeface="Ali_K_Alwand" pitchFamily="2" charset="-78"/>
              </a:rPr>
              <a:t>لةسةر ئاستي هةريَمةكان </a:t>
            </a:r>
          </a:p>
        </p:txBody>
      </p:sp>
      <p:sp>
        <p:nvSpPr>
          <p:cNvPr id="5" name="Content Placeholder 4"/>
          <p:cNvSpPr>
            <a:spLocks noGrp="1"/>
          </p:cNvSpPr>
          <p:nvPr>
            <p:ph sz="half" idx="2"/>
          </p:nvPr>
        </p:nvSpPr>
        <p:spPr/>
        <p:style>
          <a:lnRef idx="1">
            <a:schemeClr val="dk1"/>
          </a:lnRef>
          <a:fillRef idx="2">
            <a:schemeClr val="dk1"/>
          </a:fillRef>
          <a:effectRef idx="1">
            <a:schemeClr val="dk1"/>
          </a:effectRef>
          <a:fontRef idx="minor">
            <a:schemeClr val="dk1"/>
          </a:fontRef>
        </p:style>
        <p:txBody>
          <a:bodyPr/>
          <a:lstStyle/>
          <a:p>
            <a:pPr>
              <a:buClrTx/>
              <a:buFont typeface="Wingdings" pitchFamily="2" charset="2"/>
              <a:buChar char="v"/>
            </a:pPr>
            <a:r>
              <a:rPr lang="ar-IQ" dirty="0"/>
              <a:t> دستور اقليمي .</a:t>
            </a:r>
          </a:p>
          <a:p>
            <a:pPr>
              <a:buClrTx/>
              <a:buFont typeface="Wingdings" pitchFamily="2" charset="2"/>
              <a:buChar char="v"/>
            </a:pPr>
            <a:r>
              <a:rPr lang="ar-IQ" dirty="0"/>
              <a:t> سلطة تشريعية اقليمية .</a:t>
            </a:r>
          </a:p>
          <a:p>
            <a:pPr>
              <a:buClrTx/>
              <a:buFont typeface="Wingdings" pitchFamily="2" charset="2"/>
              <a:buChar char="v"/>
            </a:pPr>
            <a:endParaRPr lang="ar-IQ" dirty="0"/>
          </a:p>
          <a:p>
            <a:pPr>
              <a:buClrTx/>
              <a:buFont typeface="Wingdings" pitchFamily="2" charset="2"/>
              <a:buChar char="v"/>
            </a:pPr>
            <a:r>
              <a:rPr lang="ar-IQ" dirty="0"/>
              <a:t>سلطة تنفيذية اقليمية .</a:t>
            </a:r>
          </a:p>
          <a:p>
            <a:pPr>
              <a:buClrTx/>
              <a:buFont typeface="Wingdings" pitchFamily="2" charset="2"/>
              <a:buChar char="v"/>
            </a:pPr>
            <a:endParaRPr lang="ar-IQ" dirty="0"/>
          </a:p>
          <a:p>
            <a:pPr>
              <a:buClrTx/>
              <a:buFont typeface="Wingdings" pitchFamily="2" charset="2"/>
              <a:buChar char="v"/>
            </a:pPr>
            <a:r>
              <a:rPr lang="ar-IQ" dirty="0"/>
              <a:t>سلطة قضائية اقليمية. </a:t>
            </a:r>
          </a:p>
        </p:txBody>
      </p:sp>
      <p:sp>
        <p:nvSpPr>
          <p:cNvPr id="4" name="Text Placeholder 3"/>
          <p:cNvSpPr>
            <a:spLocks noGrp="1"/>
          </p:cNvSpPr>
          <p:nvPr>
            <p:ph type="body" sz="quarter" idx="3"/>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ar-IQ" sz="2000" b="1" dirty="0">
                <a:solidFill>
                  <a:schemeClr val="tx1"/>
                </a:solidFill>
              </a:rPr>
              <a:t>  على مستوى الحكومة الفدرالية</a:t>
            </a:r>
          </a:p>
          <a:p>
            <a:pPr algn="ctr"/>
            <a:r>
              <a:rPr lang="ar-IQ" sz="2800" b="1" dirty="0">
                <a:solidFill>
                  <a:schemeClr val="tx1"/>
                </a:solidFill>
                <a:cs typeface="Ali_K_Alwand" pitchFamily="2" charset="-78"/>
              </a:rPr>
              <a:t>لةسةر ئاستي حكومةتي فيدرالي </a:t>
            </a:r>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دستور فدرالي .</a:t>
            </a:r>
          </a:p>
          <a:p>
            <a:pPr>
              <a:buClrTx/>
              <a:buFont typeface="Wingdings" pitchFamily="2" charset="2"/>
              <a:buChar char="v"/>
            </a:pPr>
            <a:r>
              <a:rPr lang="ar-IQ" dirty="0"/>
              <a:t> سلطة تشريعية فدرالية. </a:t>
            </a:r>
          </a:p>
          <a:p>
            <a:pPr>
              <a:buClrTx/>
              <a:buNone/>
            </a:pPr>
            <a:r>
              <a:rPr lang="ar-IQ" dirty="0"/>
              <a:t>             ( برلمان )</a:t>
            </a:r>
          </a:p>
          <a:p>
            <a:pPr>
              <a:buClrTx/>
              <a:buFont typeface="Wingdings" pitchFamily="2" charset="2"/>
              <a:buChar char="v"/>
            </a:pPr>
            <a:r>
              <a:rPr lang="ar-IQ" dirty="0"/>
              <a:t> سلطة تنفيذية فدرالية .</a:t>
            </a:r>
          </a:p>
          <a:p>
            <a:pPr>
              <a:buClrTx/>
              <a:buNone/>
            </a:pPr>
            <a:r>
              <a:rPr lang="ar-IQ" dirty="0"/>
              <a:t>          ( حكومة )</a:t>
            </a:r>
          </a:p>
          <a:p>
            <a:pPr>
              <a:buClrTx/>
              <a:buFont typeface="Wingdings" pitchFamily="2" charset="2"/>
              <a:buChar char="v"/>
            </a:pPr>
            <a:r>
              <a:rPr lang="ar-IQ" dirty="0"/>
              <a:t> سلطة قضائية فدرالية. (محكمة عليا)</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b="1" u="sng" dirty="0">
                <a:cs typeface="Ali_K_Alwand" pitchFamily="2" charset="-78"/>
              </a:rPr>
              <a:t>دةستوري فدرالي :  </a:t>
            </a:r>
            <a:r>
              <a:rPr lang="ar-IQ" dirty="0">
                <a:cs typeface="Ali_K_Alwand" pitchFamily="2" charset="-78"/>
              </a:rPr>
              <a:t>هةلَدةسيَت بة دياريكردني تايبةتمةندييةكاني دةسةلاَتة فيدرالي و حكومةتةكاني هةريَمييةكان , وة ثاشان ريَكخستني ثةيوةندي نيَوان دةسةلاَتةكان .</a:t>
            </a:r>
          </a:p>
          <a:p>
            <a:pPr>
              <a:buNone/>
            </a:pPr>
            <a:r>
              <a:rPr lang="ar-IQ" b="1" u="sng" dirty="0">
                <a:cs typeface="Ali_K_Alwand" pitchFamily="2" charset="-78"/>
              </a:rPr>
              <a:t>دةسةلاَتي ياساداناني فيدرالي : </a:t>
            </a:r>
            <a:r>
              <a:rPr lang="ar-IQ" dirty="0">
                <a:cs typeface="Ali_K_Alwand" pitchFamily="2" charset="-78"/>
              </a:rPr>
              <a:t>بة شيَوةيةكي طشتي لة دوو بةش ثيَكديَت يةكيَكيان نويَنةرايةتي تةواوي </a:t>
            </a:r>
            <a:r>
              <a:rPr lang="ar-IQ">
                <a:cs typeface="Ali_K_Alwand" pitchFamily="2" charset="-78"/>
              </a:rPr>
              <a:t>دانيشتووان دةكات و دووةميان نويَنةرايةتي </a:t>
            </a:r>
            <a:r>
              <a:rPr lang="ar-IQ" dirty="0">
                <a:cs typeface="Ali_K_Alwand" pitchFamily="2" charset="-78"/>
              </a:rPr>
              <a:t>هةريَمةكان دةكات و ياسا </a:t>
            </a:r>
            <a:r>
              <a:rPr lang="ar-IQ">
                <a:cs typeface="Ali_K_Alwand" pitchFamily="2" charset="-78"/>
              </a:rPr>
              <a:t>فيدرالييةكان دادةنيَت</a:t>
            </a:r>
            <a:endParaRPr lang="ar-IQ" dirty="0">
              <a:cs typeface="Ali_K_Alwand" pitchFamily="2" charset="-78"/>
            </a:endParaRPr>
          </a:p>
          <a:p>
            <a:pPr>
              <a:buNone/>
            </a:pPr>
            <a:endParaRPr lang="ar-IQ" dirty="0">
              <a:cs typeface="Ali_K_Alwand" pitchFamily="2" charset="-78"/>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ar-IQ" dirty="0">
                <a:cs typeface="Ali_K_Alwand" pitchFamily="2" charset="-78"/>
              </a:rPr>
              <a:t> </a:t>
            </a:r>
            <a:r>
              <a:rPr lang="ar-IQ" b="1" u="sng" dirty="0">
                <a:cs typeface="Ali_K_Alwand" pitchFamily="2" charset="-78"/>
              </a:rPr>
              <a:t>دةسةلاَتي جيَبةجيَكردني فيدرالي : </a:t>
            </a:r>
            <a:r>
              <a:rPr lang="ar-IQ" dirty="0">
                <a:cs typeface="Ali_K_Alwand" pitchFamily="2" charset="-78"/>
              </a:rPr>
              <a:t>هةلَدةسيَت بة راثةراندن و جيَبةجيَكردني ياسا فيدراليةكان و بةريَوةبردني كارو بارةكان كة لة دةسةلاَتي حكومةتي فدرالي دياريكراوة .</a:t>
            </a:r>
          </a:p>
          <a:p>
            <a:pPr>
              <a:buNone/>
            </a:pPr>
            <a:r>
              <a:rPr lang="ar-IQ" b="1" u="sng" dirty="0">
                <a:cs typeface="Ali_K_Alwand" pitchFamily="2" charset="-78"/>
              </a:rPr>
              <a:t>دادطاي فدرالي : </a:t>
            </a:r>
            <a:r>
              <a:rPr lang="ar-IQ" dirty="0">
                <a:cs typeface="Ali_K_Alwand" pitchFamily="2" charset="-78"/>
              </a:rPr>
              <a:t>بالاَترين دةسةلاَتي دادوةريية لة دةولَةتي فدرالي كة ئةركي تةفسيركردني دةستور فدرالي و ضاوديَريكردني دةستوري بووني ياساكان و يةكلاييكردنةوةى كيَشةى نيَوان حكومةتي فدراليو هةريَمةكانة</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None/>
            </a:pPr>
            <a:r>
              <a:rPr lang="ar-IQ" dirty="0">
                <a:cs typeface="Ali_K_Alwand" pitchFamily="2" charset="-78"/>
              </a:rPr>
              <a:t> </a:t>
            </a:r>
            <a:r>
              <a:rPr lang="ar-IQ" b="1" u="sng" dirty="0">
                <a:cs typeface="Ali_K_Alwand" pitchFamily="2" charset="-78"/>
              </a:rPr>
              <a:t>دستور ي هةريَمةكان : </a:t>
            </a:r>
            <a:r>
              <a:rPr lang="ar-IQ" dirty="0">
                <a:cs typeface="Ali_K_Alwand" pitchFamily="2" charset="-78"/>
              </a:rPr>
              <a:t>بؤ ريَكخستني دةسةلاَتي ناو هةريَم و ثةيوةندي نيَوانيان .</a:t>
            </a:r>
          </a:p>
          <a:p>
            <a:pPr>
              <a:buNone/>
            </a:pPr>
            <a:r>
              <a:rPr lang="ar-IQ" dirty="0">
                <a:cs typeface="Ali_K_Alwand" pitchFamily="2" charset="-78"/>
              </a:rPr>
              <a:t> </a:t>
            </a:r>
            <a:r>
              <a:rPr lang="ar-IQ" b="1" u="sng" dirty="0">
                <a:cs typeface="Ali_K_Alwand" pitchFamily="2" charset="-78"/>
              </a:rPr>
              <a:t>دةسةلاَتي ياساداناني هةريَم : </a:t>
            </a:r>
            <a:r>
              <a:rPr lang="ar-IQ" dirty="0">
                <a:cs typeface="Ali_K_Alwand" pitchFamily="2" charset="-78"/>
              </a:rPr>
              <a:t>داناني ياسا لة ضوارضيَوةي ئةو تايبةتمةندييانةى كة بؤي دياريكراوة لة دةستورى فدرالي و ضاوديَريكردني حكومةتي هةريَم .</a:t>
            </a:r>
          </a:p>
          <a:p>
            <a:pPr>
              <a:buNone/>
            </a:pPr>
            <a:r>
              <a:rPr lang="ar-IQ" b="1" u="sng" dirty="0">
                <a:cs typeface="Ali_K_Alwand" pitchFamily="2" charset="-78"/>
              </a:rPr>
              <a:t>دةسةلاَتي جيَبةجيَكردني هةريَم : </a:t>
            </a:r>
            <a:r>
              <a:rPr lang="ar-IQ" dirty="0">
                <a:cs typeface="Ali_K_Alwand" pitchFamily="2" charset="-78"/>
              </a:rPr>
              <a:t>جيَبةجيَكردني ياساكاني هةريَم راثةراندني كارو باري هةريَم .</a:t>
            </a:r>
          </a:p>
          <a:p>
            <a:pPr>
              <a:buNone/>
            </a:pPr>
            <a:r>
              <a:rPr lang="ar-IQ" dirty="0">
                <a:cs typeface="Ali_K_Alwand" pitchFamily="2" charset="-78"/>
              </a:rPr>
              <a:t> </a:t>
            </a:r>
            <a:r>
              <a:rPr lang="ar-IQ" b="1" u="sng" dirty="0">
                <a:cs typeface="Ali_K_Alwand" pitchFamily="2" charset="-78"/>
              </a:rPr>
              <a:t>دادوةرى هةريَم : </a:t>
            </a:r>
            <a:r>
              <a:rPr lang="ar-IQ" dirty="0">
                <a:cs typeface="Ali_K_Alwand" pitchFamily="2" charset="-78"/>
              </a:rPr>
              <a:t>جيَبةجيَكردني ياسا و يةكلاييكردنةوةى كيَشة ياساييةكان لة سنورى تايبةتمةندي هةريَم.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189038"/>
          </a:xfrm>
        </p:spPr>
        <p:txBody>
          <a:bodyPr>
            <a:normAutofit fontScale="90000"/>
          </a:bodyPr>
          <a:lstStyle/>
          <a:p>
            <a:r>
              <a:rPr lang="ar-IQ" dirty="0">
                <a:solidFill>
                  <a:schemeClr val="tx1"/>
                </a:solidFill>
              </a:rPr>
              <a:t>وسائل إسناد (تولي) السلطة </a:t>
            </a:r>
            <a:br>
              <a:rPr lang="ar-IQ" dirty="0">
                <a:solidFill>
                  <a:schemeClr val="tx1"/>
                </a:solidFill>
              </a:rPr>
            </a:br>
            <a:r>
              <a:rPr lang="ar-IQ" b="1" dirty="0" err="1">
                <a:solidFill>
                  <a:schemeClr val="tx1"/>
                </a:solidFill>
                <a:cs typeface="Ali_K_Samik" pitchFamily="2" charset="-78"/>
              </a:rPr>
              <a:t>ئامرازةكاني</a:t>
            </a:r>
            <a:r>
              <a:rPr lang="ar-IQ" b="1" dirty="0">
                <a:solidFill>
                  <a:schemeClr val="tx1"/>
                </a:solidFill>
                <a:cs typeface="Ali_K_Samik" pitchFamily="2" charset="-78"/>
              </a:rPr>
              <a:t> بةدةستطرتني دةسةلاَت</a:t>
            </a:r>
          </a:p>
        </p:txBody>
      </p:sp>
      <p:sp>
        <p:nvSpPr>
          <p:cNvPr id="3" name="Content Placeholder 2"/>
          <p:cNvSpPr>
            <a:spLocks noGrp="1"/>
          </p:cNvSpPr>
          <p:nvPr>
            <p:ph sz="quarter" idx="1"/>
          </p:nvPr>
        </p:nvSpPr>
        <p:spPr/>
        <p:txBody>
          <a:bodyPr>
            <a:normAutofit fontScale="92500" lnSpcReduction="20000"/>
          </a:bodyPr>
          <a:lstStyle/>
          <a:p>
            <a:pPr algn="just" rtl="1"/>
            <a:r>
              <a:rPr lang="ar-IQ" b="1" dirty="0"/>
              <a:t>وسائل اسناد </a:t>
            </a:r>
            <a:r>
              <a:rPr lang="ar-IQ" b="1"/>
              <a:t>( تولي </a:t>
            </a:r>
            <a:r>
              <a:rPr lang="ar-IQ" b="1" dirty="0"/>
              <a:t>) السلطة : </a:t>
            </a:r>
            <a:endParaRPr lang="en-US" b="1" dirty="0"/>
          </a:p>
          <a:p>
            <a:pPr algn="just" rtl="1">
              <a:buNone/>
            </a:pPr>
            <a:r>
              <a:rPr lang="ar-IQ" dirty="0"/>
              <a:t>   اختلفت الدول في الطرق التي تؤول السلطة من خلالها الى الحكام , فقد يصل الحاكم الى السلطة في بعض الدول عن طريق الوراثة , ويتولَى حكام آخرون في دول أخرى عن طريق القوة والعنف , وتكون تداول السلطة في دول أخرى بواسطة الانتخابات . </a:t>
            </a:r>
          </a:p>
          <a:p>
            <a:pPr algn="just" rtl="1"/>
            <a:r>
              <a:rPr lang="ar-IQ" b="1" u="sng" dirty="0">
                <a:cs typeface="Ali_K_Samik" pitchFamily="2" charset="-78"/>
              </a:rPr>
              <a:t>ئامرازةكاني بةدةستطرتني دةسةلاَت :</a:t>
            </a:r>
            <a:endParaRPr lang="en-US" b="1" dirty="0">
              <a:cs typeface="Ali_K_Samik" pitchFamily="2" charset="-78"/>
            </a:endParaRPr>
          </a:p>
          <a:p>
            <a:pPr algn="just" rtl="1">
              <a:buNone/>
            </a:pPr>
            <a:r>
              <a:rPr lang="ar-IQ" dirty="0">
                <a:cs typeface="Ali_K_Samik" pitchFamily="2" charset="-78"/>
              </a:rPr>
              <a:t>   دةولَةتان جياوازن لةو ريَطايانةى ديطرنة بةر بؤ بةدةستطرتني دةسةلاَت و طواستنةوةى بؤ دةسةلاَتداراني ثاش خؤيان , هةنديَكيان لة ريَطاي بؤماوةيي و هةنديَكيان لة ريَطاي هيَز و توند و تيذي , وة هةنديَ دةولةَتي تر لة ريَطاي هةلَبذاردنةوة دةبيَت .</a:t>
            </a:r>
            <a:endParaRPr lang="en-US" dirty="0">
              <a:cs typeface="Ali_K_Samik" pitchFamily="2" charset="-78"/>
            </a:endParaRPr>
          </a:p>
          <a:p>
            <a:pPr algn="just" rtl="1">
              <a:buNone/>
            </a:pPr>
            <a:endParaRPr lang="en-US" dirty="0"/>
          </a:p>
          <a:p>
            <a:pPr algn="just" rtl="1"/>
            <a:endParaRPr lang="ar-IQ" dirty="0"/>
          </a:p>
        </p:txBody>
      </p:sp>
    </p:spTree>
    <p:extLst>
      <p:ext uri="{BB962C8B-B14F-4D97-AF65-F5344CB8AC3E}">
        <p14:creationId xmlns:p14="http://schemas.microsoft.com/office/powerpoint/2010/main" val="32258181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7254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u="sng" dirty="0"/>
              <a:t>أولاً / الوراثة </a:t>
            </a:r>
            <a:r>
              <a:rPr lang="ar-IQ" b="1" dirty="0"/>
              <a:t>:</a:t>
            </a:r>
            <a:r>
              <a:rPr lang="ar-IQ" dirty="0"/>
              <a:t>  يعد اسلوب الوراثة من أقدم الوسائل لانتقال السلطة واكثرها انتشاراً في الماضي , وهذه الطريقة مأخوذة من فكرة انتقال الأموال من السلف الى الخلف , أي أنّ السلطة تورث كما تورث الذمّة المالية . ولكن الدول التي أخذت بهذه الطريقة اختلفو في تحديد الشخص الذي سيخلف الحاكم , فمنها حددت الذكور دون الإناث , ومنها حصرت حق الوراثة بالأبن الأكبر للحاكم دون غيره من الأبناء , ومنها تقوم على وراثة الحكم لعائلة معينة .</a:t>
            </a:r>
          </a:p>
          <a:p>
            <a:pPr algn="just" rtl="1"/>
            <a:r>
              <a:rPr lang="ar-IQ" u="sng" dirty="0">
                <a:cs typeface="Ali_K_Samik" pitchFamily="2" charset="-78"/>
              </a:rPr>
              <a:t>يةكةم  / بؤماوةيي : </a:t>
            </a:r>
          </a:p>
          <a:p>
            <a:pPr algn="just" rtl="1">
              <a:buNone/>
            </a:pPr>
            <a:r>
              <a:rPr lang="ar-IQ" dirty="0">
                <a:cs typeface="Ali_K_Samik" pitchFamily="2" charset="-78"/>
              </a:rPr>
              <a:t>    ئةم شيَوازة لة كؤنترين شيَوازةكاني بةدةستطرتني دةسةلاَت هةذمار دةكريَت , وة ئةم ريَطاية وةرطسيراوة لة بيرؤكةى طواستنةوة و بؤماوةيي دارايي لة ثيَشووان بؤ ثاش خؤيان , واتة دةسةلاَت دةطوازريَتةوة وةك ضؤن دارايي دةطوازريَتةوة .</a:t>
            </a:r>
          </a:p>
          <a:p>
            <a:pPr algn="just" rtl="1">
              <a:buNone/>
            </a:pPr>
            <a:r>
              <a:rPr lang="ar-IQ" dirty="0">
                <a:cs typeface="Ali_K_Samik" pitchFamily="2" charset="-78"/>
              </a:rPr>
              <a:t>   بةلاَم دةولَةتان جياوازييان هةية لةوةى كة كةسي وةرطري دةسةلاَت لة بؤماوةيي كيَ دياريدةكريَت , هةنديَكيان هةية تةنها ثياوةكان دياري دةكةن و هةنديَكيان تةنها كوري طةورةو وة هةنديَك بؤ برا و هةنديَك بؤ تةواوي خيَزان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9680977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4525963"/>
          </a:xfrm>
        </p:spPr>
        <p:txBody>
          <a:bodyPr>
            <a:normAutofit fontScale="85000" lnSpcReduction="10000"/>
          </a:bodyPr>
          <a:lstStyle/>
          <a:p>
            <a:pPr algn="just" rtl="1"/>
            <a:r>
              <a:rPr lang="ar-IQ" dirty="0"/>
              <a:t>وهذا الاسلوب في انحسار مستمر نتيجة تبني نظم سياسية اخرى كنظام الجمهوري , وفي الوقت الحاضر الدول التي تأخذ بطريقة الوراثة لتولّي السلطة , إمّا الحاكم فيها ذات سلطة اسمية وتشريفية كالملك في بريطانيا وغيرها من الدول  الاوروبية ذات النظام الملكي , وإمّا ذات سلطة فعلية كالدول العربية  (المملكة السعودية العربية , المملكة الهاشمية الاردنية ).</a:t>
            </a:r>
            <a:endParaRPr lang="en-US" dirty="0"/>
          </a:p>
          <a:p>
            <a:pPr algn="just" rtl="1"/>
            <a:r>
              <a:rPr lang="ar-IQ" dirty="0">
                <a:cs typeface="Ali_K_Samik" pitchFamily="2" charset="-78"/>
              </a:rPr>
              <a:t> وةئةم شيَوازة لة كةمبوونةوةى بةردةوامة بة هؤي وةرطرتن و ثةيرةو كردني سيستةمي تر وةك كؤمارى , وة لة حالَةتي ئيَستادا ةو دةولَةتانةى كة بؤ بؤماوةيي دةسلاَت دةطوزنةوة دةسةلاَتدار تةنها تةشريفي و رةمزيية وةك ثاشا لة برتانياو دةولَةتة ئةوروثيةكاني تر , وة يان دةسةلاَتدار تةواوي بةريَوةبردني دةولةَتي لة ئةستؤداية وةك ثاشاكاني ولاَتة عةرةبيةكاني ( سعودية و أردن)</a:t>
            </a:r>
          </a:p>
        </p:txBody>
      </p:sp>
    </p:spTree>
    <p:extLst>
      <p:ext uri="{BB962C8B-B14F-4D97-AF65-F5344CB8AC3E}">
        <p14:creationId xmlns:p14="http://schemas.microsoft.com/office/powerpoint/2010/main" val="26653422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u="sng" dirty="0"/>
              <a:t>ثانياً / القوة : </a:t>
            </a:r>
            <a:r>
              <a:rPr lang="ar-IQ" dirty="0"/>
              <a:t>تكون هذه الطريقة باستخدم القوة والعنف من قبل بعض الأفراد أو الجماعات للاستيلاء على السلطة , ولهذا يعد اسلوباً مخالفاً للقانون ومتنافياً مع مبدأ الشرعية والقواعد الدستورية , ويتمثل اسلوب القوة إمّا بالقوة أو بالأنقلاب. مع أنّ بعض الفقه يميز بين الانقلاب والثورة , بحيث يعتمد على مشاركة الشعب في استخدام القوة ومصدرها أي إذا كان الشعب مصدر القوة فهذا ثورة وإذا كان مصدر القوة هيئة حاكمة بعيدة عن الشعب فهي انقلاب . ولهذا أضفى بعض الفقه الشرعية على الثورة دون الانقلاب .</a:t>
            </a:r>
            <a:endParaRPr lang="en-US" dirty="0"/>
          </a:p>
          <a:p>
            <a:pPr algn="just" rtl="1">
              <a:buNone/>
            </a:pPr>
            <a:r>
              <a:rPr lang="ar-IQ" dirty="0"/>
              <a:t>  والعراق مثال بارز لاستيلاء السلطة عن طريق القوة . </a:t>
            </a:r>
          </a:p>
          <a:p>
            <a:pPr algn="just" rtl="1"/>
            <a:endParaRPr lang="ar-IQ" dirty="0"/>
          </a:p>
        </p:txBody>
      </p:sp>
    </p:spTree>
    <p:extLst>
      <p:ext uri="{BB962C8B-B14F-4D97-AF65-F5344CB8AC3E}">
        <p14:creationId xmlns:p14="http://schemas.microsoft.com/office/powerpoint/2010/main" val="208598333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a:bodyPr>
          <a:lstStyle/>
          <a:p>
            <a:pPr algn="just" rtl="1">
              <a:buNone/>
            </a:pPr>
            <a:r>
              <a:rPr lang="ar-IQ" u="sng" dirty="0">
                <a:cs typeface="Ali_K_Samik" pitchFamily="2" charset="-78"/>
              </a:rPr>
              <a:t>دووةم / هيَز : </a:t>
            </a:r>
          </a:p>
          <a:p>
            <a:pPr algn="just" rtl="1">
              <a:buNone/>
            </a:pPr>
            <a:r>
              <a:rPr lang="ar-IQ" dirty="0">
                <a:cs typeface="Ali_K_Samik" pitchFamily="2" charset="-78"/>
              </a:rPr>
              <a:t>    بةكارهيَناني هيَز لة لايةن كؤمةلَة تاكيَك يان لايةنيَك بؤ بةدةستهيَناني دةسةلاَت , هةربؤية ئةم شيَوازة بة شيَوازيَكي دذ بةياسا و سةرثيَضيكارى ثرةنسيثي شةرعيةت و ريَسا دةستوييةكان هةذمار دةكريَت , وة بةكارهيَناني هيَز يان بة شؤرش ناودةبريَت يان كودةتا , بؤية ياساناسان جياوازي دةكةن لة نيَوانياندا بة شيَوةيةك كة ئةطةر هيَز سةرضاوةكةى طةل بيَت ئةوا بة شؤرش هةذمار دةكريَت و ئةطةر طةل سةرضاوةى هيَز نةبيَت ئةوا كودةتاية, لةبةر ئةو هؤكارةش هةنديَك ياساناس شةرعيةت دةدةنة ثالَ شؤرش نةك كودةتا</a:t>
            </a:r>
            <a:endParaRPr lang="en-US" dirty="0">
              <a:cs typeface="Ali_K_Samik" pitchFamily="2" charset="-78"/>
            </a:endParaRPr>
          </a:p>
        </p:txBody>
      </p:sp>
    </p:spTree>
    <p:extLst>
      <p:ext uri="{BB962C8B-B14F-4D97-AF65-F5344CB8AC3E}">
        <p14:creationId xmlns:p14="http://schemas.microsoft.com/office/powerpoint/2010/main" val="38513336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ثالثاً / الانتخابات :  </a:t>
            </a:r>
            <a:r>
              <a:rPr lang="ar-IQ" dirty="0"/>
              <a:t>هي الوسيلة التي يتم من خلالها اختيار الشعب للأفراد الذين يباشرون السلطة باسمه ونيابةً عنه , وهناك تلازم بين الديمقراطية والانتخابات بحيث لا يضفى سمة الديمقراطية على النظام السياسي الذي لا يعتمد على الانتخابات لتولّي السلطة في الدولة .</a:t>
            </a:r>
            <a:endParaRPr lang="en-US" dirty="0"/>
          </a:p>
          <a:p>
            <a:pPr algn="just" rtl="1"/>
            <a:r>
              <a:rPr lang="ar-IQ" b="1" u="sng" dirty="0">
                <a:cs typeface="Ali_K_Samik" pitchFamily="2" charset="-78"/>
              </a:rPr>
              <a:t>سيَيةم / هةلَبذاردن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   بريتيية لةو ئامرازةى كة لة ريَطاي ئةوةوة تاكةكاني طةل هةلَدةستن بة دياريكردني ئةو كةسانةى كة ثيادةى دةسةلاَت دةكةن بةناوي ئةوان وةك نويَنةرى طةل , وة هاوبةندييةك هةية لة نيَوان ديموكراتيةت و هةلَبذاردن بةشيَوةيةك كة ناكريَت سيفةتي ديموكراتيةت ببةخشريَت بة سيستةميَكي سياسي ئةطةر ثشت نةبةستيَت بة هةلَبذاردن بؤ بةدةستطرتني دةسةلاَت .</a:t>
            </a:r>
            <a:endParaRPr lang="en-US" dirty="0">
              <a:cs typeface="Ali_K_Samik" pitchFamily="2" charset="-78"/>
            </a:endParaRPr>
          </a:p>
          <a:p>
            <a:pPr algn="just" rtl="1"/>
            <a:endParaRPr lang="ar-IQ" dirty="0"/>
          </a:p>
        </p:txBody>
      </p:sp>
      <p:pic>
        <p:nvPicPr>
          <p:cNvPr id="4" name="Picture 3" descr="Recovered_JPEG_733.jpg"/>
          <p:cNvPicPr>
            <a:picLocks noChangeAspect="1"/>
          </p:cNvPicPr>
          <p:nvPr/>
        </p:nvPicPr>
        <p:blipFill>
          <a:blip r:embed="rId2"/>
          <a:stretch>
            <a:fillRect/>
          </a:stretch>
        </p:blipFill>
        <p:spPr>
          <a:xfrm>
            <a:off x="0" y="5622925"/>
            <a:ext cx="1924050" cy="1371600"/>
          </a:xfrm>
          <a:prstGeom prst="rect">
            <a:avLst/>
          </a:prstGeom>
        </p:spPr>
      </p:pic>
    </p:spTree>
    <p:extLst>
      <p:ext uri="{BB962C8B-B14F-4D97-AF65-F5344CB8AC3E}">
        <p14:creationId xmlns:p14="http://schemas.microsoft.com/office/powerpoint/2010/main" val="22680264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17512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solidFill>
                <a:schemeClr val="tx1"/>
              </a:solidFill>
            </a:endParaRPr>
          </a:p>
        </p:txBody>
      </p:sp>
      <p:sp>
        <p:nvSpPr>
          <p:cNvPr id="3" name="Content Placeholder 2"/>
          <p:cNvSpPr>
            <a:spLocks noGrp="1"/>
          </p:cNvSpPr>
          <p:nvPr>
            <p:ph sz="quarter" idx="1"/>
          </p:nvPr>
        </p:nvSpPr>
        <p:spPr/>
        <p:txBody>
          <a:bodyPr>
            <a:normAutofit fontScale="77500" lnSpcReduction="20000"/>
          </a:bodyPr>
          <a:lstStyle/>
          <a:p>
            <a:pPr algn="just" rtl="1"/>
            <a:r>
              <a:rPr lang="ar-IQ" b="1" dirty="0"/>
              <a:t>أولاً / الانتخاب حق شخصي :</a:t>
            </a:r>
            <a:r>
              <a:rPr lang="ar-IQ" dirty="0"/>
              <a:t> يرى أصحاب هذا الرأي أن الانتخاب حق مكفول لكل فرد يتمتع بصفة المواطنة , ويرون أن الانتخاب هي ممارسة لسيادة الشعب المجزأة بين المواطنين أي من حق كل مواطن  أن يكون له حصة في هذه السيادة بمباشرته لحق الانتخاب .  ولكون الانتخاب حق شخصي يجب أن يكون عامّا باستثناء نقص الاهلية أو عدم الصلاحية ويجب أيضاً أن يكون اختيارياً وليس اجبارياً .</a:t>
            </a:r>
            <a:endParaRPr lang="en-US" dirty="0"/>
          </a:p>
          <a:p>
            <a:pPr algn="just" rtl="1"/>
            <a:r>
              <a:rPr lang="ar-IQ" b="1" dirty="0">
                <a:cs typeface="Ali_K_Samik" pitchFamily="2" charset="-78"/>
              </a:rPr>
              <a:t>يةكةم</a:t>
            </a:r>
            <a:r>
              <a:rPr lang="ar-IQ" b="1" u="sng" dirty="0">
                <a:cs typeface="Ali_K_Samik" pitchFamily="2" charset="-78"/>
              </a:rPr>
              <a:t> / هةلَبذاردن مافي كةيسيية : </a:t>
            </a:r>
            <a:endParaRPr lang="en-US" b="1" dirty="0">
              <a:cs typeface="Ali_K_Samik" pitchFamily="2" charset="-78"/>
            </a:endParaRPr>
          </a:p>
          <a:p>
            <a:pPr algn="just" rtl="1">
              <a:buNone/>
            </a:pPr>
            <a:r>
              <a:rPr lang="ar-IQ" dirty="0">
                <a:cs typeface="Ali_K_Samik" pitchFamily="2" charset="-78"/>
              </a:rPr>
              <a:t>   بةثيَي ئةم بؤضوونة هةلَبذاردن مافيَكي دةستةبةركراوة بؤ هةموو كةسيَك هاولاَتي ولاَتو رةطةزنامةى نيشتماني هةبيَت, وة بؤي دةضن كة هةلَبذاردن بريتيية لة سةروةرى طةل كة دابةشكراوة لة نيَوان هاولاَتيان , واتة مافي هةموو هاولاَتييةكة كة بةشيان هةبيَت لة سةروةرى بة ثيادةكردني مافي هةلَبذاردن . وة لةبةرئةوةى هةلَبذاردن مافيَكي كةسيية ثيَويستة طشتي بيَت بةدةر لةوةى كة كةم و كورى هةبيَت لة ئةهليةت يان نةبووني تواناي ياسايي و ثيَويستة كة بة ئازادانة بيَت نةك بة زؤرةمليَ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127460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الانتخاب وظيفة (واجب): </a:t>
            </a:r>
            <a:r>
              <a:rPr lang="ar-IQ" dirty="0"/>
              <a:t>يرى اصحاب هذا الرأي أن سيادة الشعب وحدة واحدة غير قابلة للتجزئة , ولا يمتلك الافراد حصة أو جزء من السيادة بل هي مباشرة وظيفة اجتماعية وسياسية ويختارون من خلاله حكام للبلاد لتولَي مهام السلطة نيابة عنهم </a:t>
            </a:r>
            <a:r>
              <a:rPr lang="ar-IQ" b="1" dirty="0"/>
              <a:t>, </a:t>
            </a:r>
            <a:r>
              <a:rPr lang="ar-IQ" dirty="0"/>
              <a:t>وبهذا يجب أن يكون شروط وظوابط للانتخابات تتعلق بالناخبين , وأن يكون إجباري وليس اختياري.</a:t>
            </a:r>
            <a:endParaRPr lang="en-US" dirty="0"/>
          </a:p>
          <a:p>
            <a:pPr algn="just" rtl="1"/>
            <a:r>
              <a:rPr lang="ar-IQ" b="1" dirty="0">
                <a:cs typeface="Ali_K_Samik" pitchFamily="2" charset="-78"/>
              </a:rPr>
              <a:t>دووةم / هةلَبذاردن ئةرك و وةزيفةية :</a:t>
            </a:r>
            <a:endParaRPr lang="en-US" dirty="0">
              <a:cs typeface="Ali_K_Samik" pitchFamily="2" charset="-78"/>
            </a:endParaRPr>
          </a:p>
          <a:p>
            <a:pPr algn="just" rtl="1">
              <a:buNone/>
            </a:pPr>
            <a:r>
              <a:rPr lang="ar-IQ" dirty="0">
                <a:cs typeface="Ali_K_Samik" pitchFamily="2" charset="-78"/>
              </a:rPr>
              <a:t>     بة ثيَي ئةم بؤضوونة سةروةرى طةل يةك بةشة و نابيَت دابةش بكريَت , و تاكةكان لة دةولَةت مافي ئةوةيان نيية كة ثشكيان هةبيَت لة سةروةرى بةلَكو بريتيية لة ئةرك و وةزيفةيةكي كؤمةلاَيةتي و سياسي و لةو ريَطايةوة فةرمانرةواي دةولَةت هةلَدةبذيَرن بؤ بةريَوةبردني كاروباري خةلَكي  نويَنةرايةتي كردنيان , لةبةر ئةوة ثيَويستة مةرجةكاني هةلَبذاردن كة ثةيوةستن بة دةنطدةر فةراهةم بن , وة ثيَويستة دةنطدان بة زؤرةمليَ بيَت نةك بة ويستي خؤيان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84340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r>
              <a:rPr lang="ar-IQ" b="1" dirty="0"/>
              <a:t>ثالثاً / الانتخاب حق وسلطة قانونية : </a:t>
            </a:r>
            <a:r>
              <a:rPr lang="ar-IQ" dirty="0"/>
              <a:t>يرى اصحاب هذا الرأي أن الانتخاب حق وسلطة قانونية وفق ظوابط قانونية , بمعنى أن لكل من توافر فيه الشروط القانونية للانتخابات يحق له أن يمارسه أو أن يمتنع عنه , ولكن هذا الحق غير مقررة للمصلحة الشخصي وانما لمصلحة العامة .</a:t>
            </a:r>
            <a:endParaRPr lang="en-US" dirty="0"/>
          </a:p>
          <a:p>
            <a:pPr algn="just" rtl="1"/>
            <a:r>
              <a:rPr lang="ar-IQ" u="sng" dirty="0">
                <a:cs typeface="Ali_K_Samik" pitchFamily="2" charset="-78"/>
              </a:rPr>
              <a:t>سيَيةم / هةلَبذاردن ماف و دةسةلاَتيَكي ياسايية : </a:t>
            </a:r>
            <a:endParaRPr lang="en-US" dirty="0">
              <a:cs typeface="Ali_K_Samik" pitchFamily="2" charset="-78"/>
            </a:endParaRPr>
          </a:p>
          <a:p>
            <a:pPr algn="just" rtl="1">
              <a:buNone/>
            </a:pPr>
            <a:r>
              <a:rPr lang="ar-IQ" dirty="0">
                <a:cs typeface="Ali_K_Samik" pitchFamily="2" charset="-78"/>
              </a:rPr>
              <a:t>   بة ثيَي ئةم بؤضوونة هةلَبذاردن ماف و دةسةلاَتو ئةركيَكي ياسايية بةثيَي ثيَوةرة ياساييةكان , واتة هةموو تاكيَك كة مةرجة ياساييةكاني هةلَبذاردني تيَدا بيَت مافي ئةوةى هةية كة ثيادةى يان خؤي بطريَتةوة لة دةنطدان , بةلاَم ئةم مافة بريار نةدراوة بؤ بةرذةوةندي كةسي بةلَكو بؤ بةرذةوةندي طشتيية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83360450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p>
        </p:txBody>
      </p:sp>
      <p:sp>
        <p:nvSpPr>
          <p:cNvPr id="3" name="Content Placeholder 2"/>
          <p:cNvSpPr>
            <a:spLocks noGrp="1"/>
          </p:cNvSpPr>
          <p:nvPr>
            <p:ph sz="quarter" idx="1"/>
          </p:nvPr>
        </p:nvSpPr>
        <p:spPr/>
        <p:txBody>
          <a:bodyPr/>
          <a:lstStyle/>
          <a:p>
            <a:pPr algn="just" rtl="1"/>
            <a:r>
              <a:rPr lang="ar-IQ" dirty="0"/>
              <a:t>تختلف عملية الانتخابات من حيث من يحق له المشاركة في الاقتراع ومن حيث النظم التي تتعلق بقائمة المرشحين ومن حيث احتساب الاكثرية والفائزين فيها .</a:t>
            </a:r>
          </a:p>
          <a:p>
            <a:pPr algn="just" rtl="1"/>
            <a:endParaRPr lang="en-US" dirty="0"/>
          </a:p>
          <a:p>
            <a:pPr algn="just" rtl="1"/>
            <a:r>
              <a:rPr lang="ar-IQ" dirty="0">
                <a:cs typeface="Ali_K_Samik" pitchFamily="2" charset="-78"/>
              </a:rPr>
              <a:t>ثرؤسةى هةلَبذاردن لة رووي ئةوةى كيَ مافي بةشدارى لة دةنطدان هةية و لةرووى سيستةمي تايبةت بة ليستي ثالَيَوراوان و لة رووي هةذماركردني زؤرينة و سةركةوتوواني هةلَبذاردن جياوازي هةية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8791697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graphicFrame>
        <p:nvGraphicFramePr>
          <p:cNvPr id="5"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7491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5533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p>
          <a:p>
            <a:pPr algn="just" rtl="1">
              <a:buNone/>
            </a:pPr>
            <a:endParaRPr lang="en-US" dirty="0"/>
          </a:p>
          <a:p>
            <a:pPr algn="just" rtl="1">
              <a:buNone/>
            </a:pPr>
            <a:r>
              <a:rPr lang="ar-IQ" b="1" dirty="0"/>
              <a:t>      أ – الاقتراع المقيد : </a:t>
            </a:r>
          </a:p>
          <a:p>
            <a:pPr algn="just" rtl="1">
              <a:buNone/>
            </a:pPr>
            <a:r>
              <a:rPr lang="ar-IQ" b="1" dirty="0"/>
              <a:t>      </a:t>
            </a:r>
            <a:r>
              <a:rPr lang="ar-IQ" dirty="0"/>
              <a:t>هذا الاسلوب لا يسمح لكافة الاشخاص الذين يتمتعون بالجنسية الوطنية أن يدلو باصواتهم بل تقييدها ببعض القيود التي تتعلق بالكفاءة المالية أو العلمية , كأن يشترط في الناخب أن يكون مالكاً لقدر معين من المال أو أن يكون من دافعي الضرائب أو يجيد القراءة أو حاصلاً على شهادة معينة , اي ليس هناك اقتراع عام .</a:t>
            </a:r>
            <a:endParaRPr lang="en-US" dirty="0"/>
          </a:p>
          <a:p>
            <a:pPr algn="just" rtl="1">
              <a:buNone/>
            </a:pPr>
            <a:r>
              <a:rPr lang="ar-IQ" dirty="0"/>
              <a:t>وهذا الاسلوب في الوقت الحاضر إن لم يكن الدساتير خالية منها فنادرة جداً , لانه تتعارض مع مبادىء العامة للدمقراطية وحقوق الانسان .</a:t>
            </a:r>
            <a:endParaRPr lang="en-US" dirty="0"/>
          </a:p>
        </p:txBody>
      </p:sp>
    </p:spTree>
    <p:extLst>
      <p:ext uri="{BB962C8B-B14F-4D97-AF65-F5344CB8AC3E}">
        <p14:creationId xmlns:p14="http://schemas.microsoft.com/office/powerpoint/2010/main" val="30851292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a:xfrm>
            <a:off x="301752" y="1527048"/>
            <a:ext cx="8503920" cy="4873752"/>
          </a:xfrm>
        </p:spPr>
        <p:txBody>
          <a:bodyPr>
            <a:normAutofit fontScale="92500" lnSpcReduction="2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endParaRPr lang="ar-IQ" u="sng" dirty="0"/>
          </a:p>
          <a:p>
            <a:pPr algn="just" rtl="1">
              <a:buNone/>
            </a:pPr>
            <a:r>
              <a:rPr lang="ar-IQ" u="sng" dirty="0">
                <a:cs typeface="Ali_K_Samik" pitchFamily="2" charset="-78"/>
              </a:rPr>
              <a:t>أ – دةنطداني بةكؤت و بةند :</a:t>
            </a:r>
            <a:endParaRPr lang="en-US" dirty="0">
              <a:cs typeface="Ali_K_Samik" pitchFamily="2" charset="-78"/>
            </a:endParaRPr>
          </a:p>
          <a:p>
            <a:pPr algn="just" rtl="1">
              <a:buNone/>
            </a:pPr>
            <a:r>
              <a:rPr lang="ar-IQ" dirty="0">
                <a:cs typeface="Ali_K_Samik" pitchFamily="2" charset="-78"/>
              </a:rPr>
              <a:t> بةثيَي ئةم شيَوازة ريَطة نادريَت هةموو تاكةكان كة هةلَطري رةطةزنامةى نيشتمانين دةنطبدةن بةلََكو ضةند كؤت و بةنديَكي بؤ دادةنيَت كة ثةيوةندارة بة توانستي دارايي و زانستي  , وةك مةرجي دةنطدان بة  مولَكدارى ئةندازةيةكي دياريكراو لة دارايي يان باجدان يان تواناي نوسين و خويَندنةوة يان بةدةستهيَناني بروانامةيةكي دياريكراو , واتة دةنطدانيَكي طشتي نيية .</a:t>
            </a:r>
            <a:endParaRPr lang="en-US" dirty="0">
              <a:cs typeface="Ali_K_Samik" pitchFamily="2" charset="-78"/>
            </a:endParaRPr>
          </a:p>
          <a:p>
            <a:pPr algn="just" rtl="1">
              <a:buNone/>
            </a:pPr>
            <a:r>
              <a:rPr lang="ar-IQ" dirty="0">
                <a:cs typeface="Ali_K_Samik" pitchFamily="2" charset="-78"/>
              </a:rPr>
              <a:t>  ئةم شيَوازة لة حالَي ئيَستادا ئةطةر زؤربةى زؤرى دةستورةكان ئةم جؤرة شيَوازةيان دوورخستؤتةوة و كارى ثيَناكةن , لةبةرئةوةى دذيةكة لةطةلَ ثرةنسيثة طشتييةكاني ديموكراتيةت و مافي مرؤظ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8011986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المقيد – </a:t>
            </a:r>
            <a:r>
              <a:rPr lang="ar-IQ" dirty="0">
                <a:solidFill>
                  <a:schemeClr val="tx1"/>
                </a:solidFill>
                <a:cs typeface="Ali_K_Samik" pitchFamily="2" charset="-78"/>
              </a:rPr>
              <a:t>دةنطداني بة كؤت وبةند</a:t>
            </a:r>
          </a:p>
        </p:txBody>
      </p:sp>
      <p:pic>
        <p:nvPicPr>
          <p:cNvPr id="4" name="Content Placeholder 3" descr="Recovered_JPEG_711.jpg"/>
          <p:cNvPicPr>
            <a:picLocks noGrp="1" noChangeAspect="1"/>
          </p:cNvPicPr>
          <p:nvPr>
            <p:ph sz="quarter" idx="1"/>
          </p:nvPr>
        </p:nvPicPr>
        <p:blipFill>
          <a:blip r:embed="rId2"/>
          <a:stretch>
            <a:fillRect/>
          </a:stretch>
        </p:blipFill>
        <p:spPr>
          <a:xfrm>
            <a:off x="2590800" y="2286000"/>
            <a:ext cx="3581400" cy="3048000"/>
          </a:xfrm>
        </p:spPr>
      </p:pic>
      <p:pic>
        <p:nvPicPr>
          <p:cNvPr id="5" name="Picture 4" descr="ىتلات.jpg"/>
          <p:cNvPicPr>
            <a:picLocks noChangeAspect="1"/>
          </p:cNvPicPr>
          <p:nvPr/>
        </p:nvPicPr>
        <p:blipFill>
          <a:blip r:embed="rId3"/>
          <a:stretch>
            <a:fillRect/>
          </a:stretch>
        </p:blipFill>
        <p:spPr>
          <a:xfrm>
            <a:off x="152400" y="1371600"/>
            <a:ext cx="2466975" cy="1847850"/>
          </a:xfrm>
          <a:prstGeom prst="rect">
            <a:avLst/>
          </a:prstGeom>
        </p:spPr>
      </p:pic>
      <p:pic>
        <p:nvPicPr>
          <p:cNvPr id="6" name="Picture 5" descr="ىرىةؤ.jpg"/>
          <p:cNvPicPr>
            <a:picLocks noChangeAspect="1"/>
          </p:cNvPicPr>
          <p:nvPr/>
        </p:nvPicPr>
        <p:blipFill>
          <a:blip r:embed="rId4"/>
          <a:stretch>
            <a:fillRect/>
          </a:stretch>
        </p:blipFill>
        <p:spPr>
          <a:xfrm>
            <a:off x="228601" y="4638675"/>
            <a:ext cx="2514600" cy="1685925"/>
          </a:xfrm>
          <a:prstGeom prst="rect">
            <a:avLst/>
          </a:prstGeom>
        </p:spPr>
      </p:pic>
      <p:pic>
        <p:nvPicPr>
          <p:cNvPr id="7" name="Picture 6" descr="مال-300x300.jpg"/>
          <p:cNvPicPr>
            <a:picLocks noChangeAspect="1"/>
          </p:cNvPicPr>
          <p:nvPr/>
        </p:nvPicPr>
        <p:blipFill>
          <a:blip r:embed="rId5"/>
          <a:stretch>
            <a:fillRect/>
          </a:stretch>
        </p:blipFill>
        <p:spPr>
          <a:xfrm>
            <a:off x="6134100" y="1371600"/>
            <a:ext cx="2857500" cy="1752600"/>
          </a:xfrm>
          <a:prstGeom prst="rect">
            <a:avLst/>
          </a:prstGeom>
        </p:spPr>
      </p:pic>
      <p:pic>
        <p:nvPicPr>
          <p:cNvPr id="8" name="Picture 7" descr="1.jpg"/>
          <p:cNvPicPr>
            <a:picLocks noChangeAspect="1"/>
          </p:cNvPicPr>
          <p:nvPr/>
        </p:nvPicPr>
        <p:blipFill>
          <a:blip r:embed="rId6"/>
          <a:stretch>
            <a:fillRect/>
          </a:stretch>
        </p:blipFill>
        <p:spPr>
          <a:xfrm>
            <a:off x="6134100" y="4724400"/>
            <a:ext cx="2857500" cy="1600200"/>
          </a:xfrm>
          <a:prstGeom prst="rect">
            <a:avLst/>
          </a:prstGeom>
        </p:spPr>
      </p:pic>
    </p:spTree>
    <p:extLst>
      <p:ext uri="{BB962C8B-B14F-4D97-AF65-F5344CB8AC3E}">
        <p14:creationId xmlns:p14="http://schemas.microsoft.com/office/powerpoint/2010/main" val="366802012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dirty="0"/>
              <a:t> </a:t>
            </a:r>
            <a:r>
              <a:rPr lang="ar-IQ" b="1" dirty="0"/>
              <a:t>ب- الاقتراع العام : </a:t>
            </a:r>
            <a:r>
              <a:rPr lang="ar-IQ" dirty="0"/>
              <a:t>لايشترط في هذا النوع أي قيد تتعلق بالكفاءة العلمية أو المالية للمارسة حق المشاركة في الانتخابات</a:t>
            </a:r>
            <a:r>
              <a:rPr lang="ar-IQ" b="1" dirty="0"/>
              <a:t> , </a:t>
            </a:r>
            <a:r>
              <a:rPr lang="ar-IQ" dirty="0"/>
              <a:t>ولكن هذا لايعني أن السلطة لا تنظم الامور التي تتعلق بالشروط التي يجب أن تتوافر في الناخب فيما يتعلق بانتمائه السياسي والقانوني للبلاد (الجنسية)و أهليته العقلية لأنها يؤدي إلى عدم التمييز بين الشعب السياسي والشعب الاجتماعي وعدم تحقيق الهدف من خلال مشاركة أشخاص ليس لهم ارادة سليمة وكاملة, ولذلك معظم القوانين يحددون شروطاً للمشاركة في الانتخابات ك ( الجنسية , العمر ,)  وبعض شروط تنظيمية اخرى مثل ( مشاركة العسكريين والامنيين ).</a:t>
            </a:r>
            <a:endParaRPr lang="en-US" dirty="0"/>
          </a:p>
          <a:p>
            <a:pPr algn="just" rtl="1"/>
            <a:endParaRPr lang="ar-IQ" dirty="0"/>
          </a:p>
        </p:txBody>
      </p:sp>
    </p:spTree>
    <p:extLst>
      <p:ext uri="{BB962C8B-B14F-4D97-AF65-F5344CB8AC3E}">
        <p14:creationId xmlns:p14="http://schemas.microsoft.com/office/powerpoint/2010/main" val="12238947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u="sng" dirty="0">
                <a:cs typeface="Ali_K_Samik" pitchFamily="2" charset="-78"/>
              </a:rPr>
              <a:t>ب – دةنطداني طشتي : </a:t>
            </a:r>
          </a:p>
          <a:p>
            <a:pPr algn="just" rtl="1">
              <a:buNone/>
            </a:pPr>
            <a:r>
              <a:rPr lang="ar-IQ" dirty="0">
                <a:cs typeface="Ali_K_Samik" pitchFamily="2" charset="-78"/>
              </a:rPr>
              <a:t>    بةثيَي ئةم جؤرة شيَوازة مةرج و كؤت دانانريَت بؤ دةنطدةران لة رووي توانستي دارايي و زانستي بؤ ثيادةكردني بةشداريكردن لة هةلَبذاردن , بةلاَم ئةوة ماناي ئةوة نيية كة دةسةلاَت كاروبارى تايبةت بة مةرجةكاني هةلَبذاردن ريَكناخات لةوةى ثةيوةندارة بة ئينتماي سياسي و ياسايي (رةطةزنامة) و ئةهليةتي عةقلي , لةبةر ئةوةى دةبيَتة هؤي جياوازي نةكردن لة نيَوان طةلي سياسي و طةلي كؤمةلاَيةتي و فةراهةم نةبووني ئامانجيَك كة لةريَطاي بةشداري كردني خةلَكانيَكةوة بيَت كة ئيرادةى تةواويان نةبيَت , وة بؤية زؤربةى ياساكان هةنديَ مةرج دياريدةكةن بؤ بةشداري كردن لة هةلَبذاردنةكان وةك  مةرجي  ( رةطةزنامة , تةمةن )وة هةنيَ مةرجي ترى ريَكخستني ياسايي وةك ( بةشدارى سةربازي  و ئةمنييةكان ).</a:t>
            </a:r>
            <a:endParaRPr lang="en-US" dirty="0">
              <a:cs typeface="Ali_K_Samik" pitchFamily="2" charset="-78"/>
            </a:endParaRPr>
          </a:p>
          <a:p>
            <a:pPr algn="just" rtl="1"/>
            <a:endParaRPr lang="ar-IQ" dirty="0">
              <a:cs typeface="Ali_K_Samik" pitchFamily="2" charset="-78"/>
            </a:endParaRPr>
          </a:p>
        </p:txBody>
      </p:sp>
    </p:spTree>
    <p:extLst>
      <p:ext uri="{BB962C8B-B14F-4D97-AF65-F5344CB8AC3E}">
        <p14:creationId xmlns:p14="http://schemas.microsoft.com/office/powerpoint/2010/main" val="21733614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العام – </a:t>
            </a:r>
            <a:r>
              <a:rPr lang="ar-IQ" dirty="0">
                <a:solidFill>
                  <a:schemeClr val="tx1"/>
                </a:solidFill>
                <a:cs typeface="Ali_K_Samik" pitchFamily="2" charset="-78"/>
              </a:rPr>
              <a:t>دةنطداني طشتي</a:t>
            </a:r>
            <a:endParaRPr lang="ar-IQ" dirty="0"/>
          </a:p>
        </p:txBody>
      </p:sp>
      <p:sp>
        <p:nvSpPr>
          <p:cNvPr id="3" name="Content Placeholder 2"/>
          <p:cNvSpPr>
            <a:spLocks noGrp="1"/>
          </p:cNvSpPr>
          <p:nvPr>
            <p:ph sz="quarter" idx="1"/>
          </p:nvPr>
        </p:nvSpPr>
        <p:spPr/>
        <p:txBody>
          <a:bodyPr>
            <a:normAutofit fontScale="85000" lnSpcReduction="20000"/>
          </a:bodyPr>
          <a:lstStyle/>
          <a:p>
            <a:endParaRPr lang="ar-IQ" dirty="0"/>
          </a:p>
          <a:p>
            <a:endParaRPr lang="ar-IQ" dirty="0"/>
          </a:p>
          <a:p>
            <a:endParaRPr lang="ar-IQ" dirty="0"/>
          </a:p>
          <a:p>
            <a:endParaRPr lang="ar-IQ" dirty="0"/>
          </a:p>
          <a:p>
            <a:r>
              <a:rPr lang="ar-IQ" dirty="0"/>
              <a:t>                                                                                  </a:t>
            </a:r>
            <a:r>
              <a:rPr lang="ar-IQ" sz="4800" dirty="0"/>
              <a:t>18</a:t>
            </a:r>
            <a:endParaRPr lang="ar-IQ" dirty="0"/>
          </a:p>
          <a:p>
            <a:endParaRPr lang="ar-IQ" dirty="0"/>
          </a:p>
          <a:p>
            <a:endParaRPr lang="ar-IQ" dirty="0"/>
          </a:p>
          <a:p>
            <a:r>
              <a:rPr lang="ar-IQ" dirty="0"/>
              <a:t>                                                                                                                                            </a:t>
            </a:r>
          </a:p>
        </p:txBody>
      </p:sp>
      <p:pic>
        <p:nvPicPr>
          <p:cNvPr id="4" name="Picture 3" descr="Recovered_JPEG_677.jpg"/>
          <p:cNvPicPr>
            <a:picLocks noChangeAspect="1"/>
          </p:cNvPicPr>
          <p:nvPr/>
        </p:nvPicPr>
        <p:blipFill>
          <a:blip r:embed="rId2"/>
          <a:stretch>
            <a:fillRect/>
          </a:stretch>
        </p:blipFill>
        <p:spPr>
          <a:xfrm>
            <a:off x="6629400" y="2057400"/>
            <a:ext cx="2209800" cy="2209800"/>
          </a:xfrm>
          <a:prstGeom prst="rect">
            <a:avLst/>
          </a:prstGeom>
        </p:spPr>
      </p:pic>
      <p:pic>
        <p:nvPicPr>
          <p:cNvPr id="5" name="Content Placeholder 3" descr="Recovered_JPEG_724.jpg"/>
          <p:cNvPicPr>
            <a:picLocks noChangeAspect="1"/>
          </p:cNvPicPr>
          <p:nvPr/>
        </p:nvPicPr>
        <p:blipFill>
          <a:blip r:embed="rId3"/>
          <a:stretch>
            <a:fillRect/>
          </a:stretch>
        </p:blipFill>
        <p:spPr>
          <a:xfrm>
            <a:off x="3244056" y="2941637"/>
            <a:ext cx="2619375" cy="1743075"/>
          </a:xfrm>
          <a:prstGeom prst="rect">
            <a:avLst/>
          </a:prstGeom>
        </p:spPr>
      </p:pic>
      <p:pic>
        <p:nvPicPr>
          <p:cNvPr id="6" name="Picture 5" descr="Recovered_JPEG_728.jpg"/>
          <p:cNvPicPr>
            <a:picLocks noChangeAspect="1"/>
          </p:cNvPicPr>
          <p:nvPr/>
        </p:nvPicPr>
        <p:blipFill>
          <a:blip r:embed="rId4"/>
          <a:stretch>
            <a:fillRect/>
          </a:stretch>
        </p:blipFill>
        <p:spPr>
          <a:xfrm>
            <a:off x="1828800" y="1371600"/>
            <a:ext cx="1428750" cy="1428750"/>
          </a:xfrm>
          <a:prstGeom prst="rect">
            <a:avLst/>
          </a:prstGeom>
        </p:spPr>
      </p:pic>
      <p:pic>
        <p:nvPicPr>
          <p:cNvPr id="7" name="Picture 6" descr="Recovered_JPEG_727.jpg"/>
          <p:cNvPicPr>
            <a:picLocks noChangeAspect="1"/>
          </p:cNvPicPr>
          <p:nvPr/>
        </p:nvPicPr>
        <p:blipFill>
          <a:blip r:embed="rId5"/>
          <a:stretch>
            <a:fillRect/>
          </a:stretch>
        </p:blipFill>
        <p:spPr>
          <a:xfrm>
            <a:off x="304800" y="1371600"/>
            <a:ext cx="1428750" cy="1428750"/>
          </a:xfrm>
          <a:prstGeom prst="rect">
            <a:avLst/>
          </a:prstGeom>
        </p:spPr>
      </p:pic>
      <p:sp>
        <p:nvSpPr>
          <p:cNvPr id="9" name="Plus 8"/>
          <p:cNvSpPr/>
          <p:nvPr/>
        </p:nvSpPr>
        <p:spPr>
          <a:xfrm>
            <a:off x="1676400" y="3505200"/>
            <a:ext cx="914400" cy="914400"/>
          </a:xfrm>
          <a:prstGeom prst="mathPlus">
            <a:avLst/>
          </a:prstGeom>
        </p:spPr>
        <p:style>
          <a:lnRef idx="1">
            <a:schemeClr val="dk1"/>
          </a:lnRef>
          <a:fillRef idx="2">
            <a:schemeClr val="dk1"/>
          </a:fillRef>
          <a:effectRef idx="1">
            <a:schemeClr val="dk1"/>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98781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70000" lnSpcReduction="20000"/>
          </a:bodyPr>
          <a:lstStyle/>
          <a:p>
            <a:pPr algn="just" rtl="1">
              <a:buNone/>
            </a:pPr>
            <a:r>
              <a:rPr lang="ar-IQ" b="1" dirty="0"/>
              <a:t>ثانياً / الانتخابات من حيث كيفية اختيار الحكام (مباشرة):</a:t>
            </a:r>
            <a:endParaRPr lang="en-US" dirty="0"/>
          </a:p>
          <a:p>
            <a:pPr algn="just" rtl="1">
              <a:buNone/>
            </a:pPr>
            <a:r>
              <a:rPr lang="ar-IQ" b="1" dirty="0"/>
              <a:t>دووةم / هةلَبذاردن لة رووي ضؤنيةتي دياريكردني فةروانرةوا ( راستةوخؤ ) : </a:t>
            </a:r>
          </a:p>
          <a:p>
            <a:pPr algn="just" rtl="1">
              <a:buNone/>
            </a:pPr>
            <a:endParaRPr lang="en-US" dirty="0"/>
          </a:p>
          <a:p>
            <a:pPr algn="just" rtl="1">
              <a:buNone/>
            </a:pPr>
            <a:r>
              <a:rPr lang="ar-IQ" b="1" dirty="0"/>
              <a:t>أ - الانتخاب المباشر : </a:t>
            </a:r>
            <a:r>
              <a:rPr lang="ar-IQ" dirty="0"/>
              <a:t>يراد من هذا النظام الانتخابي هو أن ينتخب الناخبون من ينوب عنهم في تولّي السلطة بشكل مباشر دون أن يكون شخص بين الناخب والمرشح , اي يتم عملية الانتخاب بمرحلة واحدة فقط . ويؤيد كثير من الفقهاء هذا الاسلوب على اساس انه يقوي الصلة بين الحاكم والمحكوم .</a:t>
            </a:r>
            <a:endParaRPr lang="en-US" dirty="0"/>
          </a:p>
          <a:p>
            <a:pPr lvl="0" algn="just" rtl="1">
              <a:buNone/>
            </a:pPr>
            <a:r>
              <a:rPr lang="ar-IQ" b="1" u="sng" dirty="0">
                <a:cs typeface="Ali_K_Samik" pitchFamily="2" charset="-78"/>
              </a:rPr>
              <a:t>أ - هةلَبذاردني راستةوخؤ :</a:t>
            </a:r>
            <a:r>
              <a:rPr lang="ar-IQ" u="sng" dirty="0">
                <a:cs typeface="Ali_K_Samik" pitchFamily="2" charset="-78"/>
              </a:rPr>
              <a:t> </a:t>
            </a:r>
            <a:endParaRPr lang="en-US" dirty="0">
              <a:cs typeface="Ali_K_Samik" pitchFamily="2" charset="-78"/>
            </a:endParaRPr>
          </a:p>
          <a:p>
            <a:pPr algn="just" rtl="1">
              <a:buNone/>
            </a:pPr>
            <a:r>
              <a:rPr lang="ar-IQ" dirty="0">
                <a:cs typeface="Ali_K_Samik" pitchFamily="2" charset="-78"/>
              </a:rPr>
              <a:t>مةبةست لةم سيستةمي هةلَبذاردنة بريتيية لةوةى دةنطدةران لةريَطاي هةلَبذاردنةوة كةسانيَك كة نويَنةرايةتييان بكات بؤ طرتنة دةستي دةسةلاَت بة شيَوةيةكي راستةوخؤ بةبيَ ئةوةى كةسيَك يان ناوةنديَك لة نيَوان دةطدةر و ثالَيوراو , واتة ثرؤسةى هةلَبذاردن بةيةك قؤناغ تةواو دةبيَت , بؤية زؤربةى فةقيهة ياساييةكان ثشتطيري ئةم جؤرة دةكةن لةسةر بنةماي ئةوةى كة ثةيوةندي نيَوان فةرمانرةوا و خةلَكي بةهيَز دةكات .</a:t>
            </a:r>
          </a:p>
        </p:txBody>
      </p:sp>
    </p:spTree>
    <p:extLst>
      <p:ext uri="{BB962C8B-B14F-4D97-AF65-F5344CB8AC3E}">
        <p14:creationId xmlns:p14="http://schemas.microsoft.com/office/powerpoint/2010/main" val="21208941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الانتخاب المباشر – </a:t>
            </a:r>
            <a:r>
              <a:rPr lang="ar-IQ" dirty="0">
                <a:solidFill>
                  <a:schemeClr val="tx1"/>
                </a:solidFill>
                <a:cs typeface="Ali_K_Samik" pitchFamily="2" charset="-78"/>
              </a:rPr>
              <a:t>هةلَبذاردني راستةوخؤ</a:t>
            </a:r>
          </a:p>
        </p:txBody>
      </p:sp>
      <p:pic>
        <p:nvPicPr>
          <p:cNvPr id="4" name="Content Placeholder 3" descr="Recovered_JPEG_724.jpg"/>
          <p:cNvPicPr>
            <a:picLocks noGrp="1" noChangeAspect="1"/>
          </p:cNvPicPr>
          <p:nvPr>
            <p:ph sz="quarter" idx="1"/>
          </p:nvPr>
        </p:nvPicPr>
        <p:blipFill>
          <a:blip r:embed="rId2"/>
          <a:stretch>
            <a:fillRect/>
          </a:stretch>
        </p:blipFill>
        <p:spPr>
          <a:xfrm>
            <a:off x="6143625" y="1828800"/>
            <a:ext cx="2619375" cy="3581399"/>
          </a:xfrm>
        </p:spPr>
      </p:pic>
      <p:sp>
        <p:nvSpPr>
          <p:cNvPr id="5" name="Left Arrow 4"/>
          <p:cNvSpPr/>
          <p:nvPr/>
        </p:nvSpPr>
        <p:spPr>
          <a:xfrm>
            <a:off x="3733800" y="3581400"/>
            <a:ext cx="1969008" cy="484632"/>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6" name="Picture 5" descr="كرسي-w450.jpg"/>
          <p:cNvPicPr>
            <a:picLocks noChangeAspect="1"/>
          </p:cNvPicPr>
          <p:nvPr/>
        </p:nvPicPr>
        <p:blipFill>
          <a:blip r:embed="rId3"/>
          <a:stretch>
            <a:fillRect/>
          </a:stretch>
        </p:blipFill>
        <p:spPr>
          <a:xfrm>
            <a:off x="533400" y="1828800"/>
            <a:ext cx="2743200" cy="3429000"/>
          </a:xfrm>
          <a:prstGeom prst="rect">
            <a:avLst/>
          </a:prstGeom>
        </p:spPr>
      </p:pic>
    </p:spTree>
    <p:extLst>
      <p:ext uri="{BB962C8B-B14F-4D97-AF65-F5344CB8AC3E}">
        <p14:creationId xmlns:p14="http://schemas.microsoft.com/office/powerpoint/2010/main" val="27643048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ب – الانتخاب غير المباشر :  بموجب هذا النوع من الانتخابات يقوم الناخب باختيار من ينوب عنه في انتخاب الحكام , أي الناخب لا يستطيع أن ينتخب الحاكم مباشرة , وهذا يعني أن الانتخاب يكون على درجتين اختيار النائب ثم الحاكم عن طريق النائب أي هناك وسيط بين الناخب والحاكم .</a:t>
            </a:r>
            <a:endParaRPr lang="en-US" dirty="0"/>
          </a:p>
          <a:p>
            <a:pPr algn="just" rtl="1">
              <a:buNone/>
            </a:pPr>
            <a:r>
              <a:rPr lang="ar-IQ" b="1" dirty="0">
                <a:cs typeface="Ali_K_Samik" pitchFamily="2" charset="-78"/>
              </a:rPr>
              <a:t> </a:t>
            </a:r>
            <a:endParaRPr lang="en-US" dirty="0">
              <a:cs typeface="Ali_K_Samik" pitchFamily="2" charset="-78"/>
            </a:endParaRPr>
          </a:p>
          <a:p>
            <a:pPr algn="just" rtl="1">
              <a:buNone/>
            </a:pPr>
            <a:r>
              <a:rPr lang="ar-IQ" b="1" u="sng" dirty="0">
                <a:cs typeface="Ali_K_Samik" pitchFamily="2" charset="-78"/>
              </a:rPr>
              <a:t>  ب – هةلَبذاردني ناراستةوخؤ :</a:t>
            </a:r>
            <a:r>
              <a:rPr lang="ar-IQ" b="1" dirty="0">
                <a:cs typeface="Ali_K_Samik" pitchFamily="2" charset="-78"/>
              </a:rPr>
              <a:t> </a:t>
            </a:r>
            <a:endParaRPr lang="en-US" dirty="0">
              <a:cs typeface="Ali_K_Samik" pitchFamily="2" charset="-78"/>
            </a:endParaRPr>
          </a:p>
          <a:p>
            <a:pPr algn="just" rtl="1">
              <a:buNone/>
            </a:pPr>
            <a:r>
              <a:rPr lang="ar-IQ" dirty="0">
                <a:cs typeface="Ali_K_Samik" pitchFamily="2" charset="-78"/>
              </a:rPr>
              <a:t>لة هةلَبذاردني ناراستةوخؤ دةنطدةران ناتوانن كةسي ثالَيَوراو بؤ حوكمراني راستةوخؤ دياريبكةن بةلَكو دةبيَت نويَنةراني كةسي خؤيان دياريبكةن ثاشان نويَنةرةكانيان هةلَدةستن بة هةلَبذاردن و دياريكردني فةرمانرةوا , واتة هةلَبذاردن بة دوو قؤناغ تةواو دةبيَت , كةواتة ناوةنديَك لة نيَوان دةنطدةر و فةرمانرةوا بووني هةية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4111452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ناراستةوخؤ </a:t>
            </a:r>
            <a:endParaRPr lang="ar-IQ" dirty="0">
              <a:solidFill>
                <a:schemeClr val="tx1"/>
              </a:solidFill>
            </a:endParaRPr>
          </a:p>
        </p:txBody>
      </p:sp>
      <p:pic>
        <p:nvPicPr>
          <p:cNvPr id="4" name="Content Placeholder 3" descr="Recovered_JPEG_724.jpg"/>
          <p:cNvPicPr>
            <a:picLocks noGrp="1" noChangeAspect="1"/>
          </p:cNvPicPr>
          <p:nvPr>
            <p:ph sz="quarter" idx="1"/>
          </p:nvPr>
        </p:nvPicPr>
        <p:blipFill>
          <a:blip r:embed="rId2"/>
          <a:stretch>
            <a:fillRect/>
          </a:stretch>
        </p:blipFill>
        <p:spPr>
          <a:xfrm>
            <a:off x="6219825" y="1371600"/>
            <a:ext cx="2619375" cy="1743075"/>
          </a:xfrm>
        </p:spPr>
      </p:pic>
      <p:pic>
        <p:nvPicPr>
          <p:cNvPr id="5" name="Picture 4" descr="كرسي-w450.jpg"/>
          <p:cNvPicPr>
            <a:picLocks noChangeAspect="1"/>
          </p:cNvPicPr>
          <p:nvPr/>
        </p:nvPicPr>
        <p:blipFill>
          <a:blip r:embed="rId3"/>
          <a:stretch>
            <a:fillRect/>
          </a:stretch>
        </p:blipFill>
        <p:spPr>
          <a:xfrm>
            <a:off x="152400" y="4572000"/>
            <a:ext cx="2667000" cy="1752600"/>
          </a:xfrm>
          <a:prstGeom prst="rect">
            <a:avLst/>
          </a:prstGeom>
        </p:spPr>
      </p:pic>
      <p:sp>
        <p:nvSpPr>
          <p:cNvPr id="7" name="Down Arrow 6"/>
          <p:cNvSpPr/>
          <p:nvPr/>
        </p:nvSpPr>
        <p:spPr>
          <a:xfrm rot="2420242">
            <a:off x="5323072" y="1866266"/>
            <a:ext cx="484632" cy="130423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Down Arrow 7"/>
          <p:cNvSpPr/>
          <p:nvPr/>
        </p:nvSpPr>
        <p:spPr>
          <a:xfrm rot="3308010">
            <a:off x="3166431" y="4947102"/>
            <a:ext cx="484632" cy="1229388"/>
          </a:xfrm>
          <a:prstGeom prst="downArrow">
            <a:avLst/>
          </a:prstGeom>
        </p:spPr>
        <p:style>
          <a:lnRef idx="3">
            <a:schemeClr val="lt1"/>
          </a:lnRef>
          <a:fillRef idx="1">
            <a:schemeClr val="accent4"/>
          </a:fillRef>
          <a:effectRef idx="1">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9" name="Picture 8" descr="Recovered_JPEG_687.jpg"/>
          <p:cNvPicPr>
            <a:picLocks noChangeAspect="1"/>
          </p:cNvPicPr>
          <p:nvPr/>
        </p:nvPicPr>
        <p:blipFill>
          <a:blip r:embed="rId4"/>
          <a:stretch>
            <a:fillRect/>
          </a:stretch>
        </p:blipFill>
        <p:spPr>
          <a:xfrm>
            <a:off x="3448050" y="3124200"/>
            <a:ext cx="2724150" cy="1676400"/>
          </a:xfrm>
          <a:prstGeom prst="rect">
            <a:avLst/>
          </a:prstGeom>
        </p:spPr>
      </p:pic>
    </p:spTree>
    <p:extLst>
      <p:ext uri="{BB962C8B-B14F-4D97-AF65-F5344CB8AC3E}">
        <p14:creationId xmlns:p14="http://schemas.microsoft.com/office/powerpoint/2010/main" val="27992296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ثالثاً / الانتخابات من حيث هيئة المرشحين :</a:t>
            </a:r>
          </a:p>
          <a:p>
            <a:pPr algn="just" rtl="1">
              <a:buNone/>
            </a:pPr>
            <a:r>
              <a:rPr lang="ar-IQ" b="1" dirty="0">
                <a:cs typeface="Ali_K_Samik" pitchFamily="2" charset="-78"/>
              </a:rPr>
              <a:t>سيَيةم / هةلَبذاردن لةرووى دةستةى ثالَيَوراوان : </a:t>
            </a:r>
          </a:p>
          <a:p>
            <a:pPr algn="just" rtl="1">
              <a:buNone/>
            </a:pPr>
            <a:endParaRPr lang="en-US" dirty="0">
              <a:cs typeface="Ali_K_Samik" pitchFamily="2" charset="-78"/>
            </a:endParaRPr>
          </a:p>
          <a:p>
            <a:pPr algn="just" rtl="1">
              <a:buNone/>
            </a:pPr>
            <a:r>
              <a:rPr lang="ar-IQ" b="1" dirty="0"/>
              <a:t>أ – الانتخاب الفردي :</a:t>
            </a:r>
            <a:r>
              <a:rPr lang="ar-IQ" dirty="0"/>
              <a:t>  هو أن يدلي الناخب بصوته لاختيار نائب واحد في دائرة انتخابية فردية , ويتم هذا النوع من الانتخاب عن طريق تقسيم البلاد الى دوائر متعددة بحيث ينتخب في كل دائرة انتخابية نائب واحد .</a:t>
            </a:r>
            <a:endParaRPr lang="en-US" dirty="0"/>
          </a:p>
          <a:p>
            <a:pPr algn="just" rtl="1">
              <a:buNone/>
            </a:pPr>
            <a:r>
              <a:rPr lang="ar-IQ" b="1" u="sng" dirty="0">
                <a:cs typeface="Ali_K_Samik" pitchFamily="2" charset="-78"/>
              </a:rPr>
              <a:t>أ – هةلَبذاردني تاك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بريتيية لة دةنطداني دةنطدةران بؤ دياريكردني يةك نويَنةر لة بازنةيةكي هةلَباردني تاكدا , وة ئةم جؤرة لة هةلَبذاردن لة ريَطاي دابةشكردني ولاَت بؤ بازنةيةكي جؤراوجؤر بة شيَوةيةك لة هةر بازنةيةكي هةلَبذاردن يةك نويَنةر دياري دةكريَت.</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6985515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تاك</a:t>
            </a:r>
            <a:endParaRPr lang="ar-IQ" dirty="0">
              <a:solidFill>
                <a:schemeClr val="tx1"/>
              </a:solidFill>
            </a:endParaRPr>
          </a:p>
        </p:txBody>
      </p:sp>
      <p:pic>
        <p:nvPicPr>
          <p:cNvPr id="4" name="Content Placeholder 3" descr="7bfbaf6883.jpg"/>
          <p:cNvPicPr>
            <a:picLocks noGrp="1" noChangeAspect="1"/>
          </p:cNvPicPr>
          <p:nvPr>
            <p:ph sz="quarter" idx="1"/>
          </p:nvPr>
        </p:nvPicPr>
        <p:blipFill>
          <a:blip r:embed="rId2"/>
          <a:stretch>
            <a:fillRect/>
          </a:stretch>
        </p:blipFill>
        <p:spPr>
          <a:xfrm>
            <a:off x="533400" y="1447800"/>
            <a:ext cx="6877844" cy="4953000"/>
          </a:xfrm>
        </p:spPr>
      </p:pic>
    </p:spTree>
    <p:extLst>
      <p:ext uri="{BB962C8B-B14F-4D97-AF65-F5344CB8AC3E}">
        <p14:creationId xmlns:p14="http://schemas.microsoft.com/office/powerpoint/2010/main" val="41811534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ب – الانتخاب بالقائمة :</a:t>
            </a:r>
            <a:r>
              <a:rPr lang="ar-IQ" dirty="0"/>
              <a:t> بموجب هذا النوع من الانتخاب يقسم البلاد الى دوائر انتخابية أو دائرة انتخابية كبيرة, وينتخب فيها الناخب عدداً محدداً  من بين المرشحين في  الدائرة الانتخابية التي يدلي الصوت فيها , وهذا يعني أن الناخب لا يعطي صوته لمرشح واحد وإنّما يختار العدد المقرر لدائرته الانتخابية . </a:t>
            </a:r>
            <a:endParaRPr lang="en-US" dirty="0"/>
          </a:p>
          <a:p>
            <a:pPr algn="just" rtl="1">
              <a:buNone/>
            </a:pPr>
            <a:r>
              <a:rPr lang="ar-IQ" u="sng" dirty="0">
                <a:cs typeface="Ali_K_Samik" pitchFamily="2" charset="-78"/>
              </a:rPr>
              <a:t>ب -  هةلَبذاردن بة ليست : </a:t>
            </a:r>
            <a:endParaRPr lang="en-US" u="sng" dirty="0">
              <a:cs typeface="Ali_K_Samik" pitchFamily="2" charset="-78"/>
            </a:endParaRPr>
          </a:p>
          <a:p>
            <a:pPr algn="just" rtl="1">
              <a:buNone/>
            </a:pPr>
            <a:r>
              <a:rPr lang="ar-IQ" dirty="0">
                <a:cs typeface="Ali_K_Samik" pitchFamily="2" charset="-78"/>
              </a:rPr>
              <a:t>     بة ثيَي ئةم جؤرة لة هةلَبذاردن دةولَةت دابةش دةكريَت بؤ ضةند بازنةيةكي هةلَبذاردن يان يةك بازنةى هةلَبذاردني طةورة , وة دةنطدةر هةلَدةسيَت بة دياريكردني ذمارةيةكي دياريكراو لة نيَوان ثالَيَوراوةكان لة بازنةي هةلَبذاردنةكة كة دةنطي تيَدا دةدات , واتة دةنطدةر دةنطنادات بة يةك ثالَيوراو بةلَكو ذمارةيةكي دياريكراو لة بازنةى هةلَبذاردن دياريدةكات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7140009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u="sng" dirty="0">
                <a:solidFill>
                  <a:schemeClr val="tx1"/>
                </a:solidFill>
                <a:cs typeface="Ali_K_Samik" pitchFamily="2" charset="-78"/>
              </a:rPr>
              <a:t>هةلَبذاردن بة ليست</a:t>
            </a:r>
            <a:endParaRPr lang="ar-IQ" dirty="0">
              <a:solidFill>
                <a:schemeClr val="tx1"/>
              </a:solidFill>
            </a:endParaRPr>
          </a:p>
        </p:txBody>
      </p:sp>
      <p:pic>
        <p:nvPicPr>
          <p:cNvPr id="4" name="Content Placeholder 3" descr="قواعد-عامة-لتجنب-إلغاء-ورقة-الاقتراع-.jpg"/>
          <p:cNvPicPr>
            <a:picLocks noGrp="1" noChangeAspect="1"/>
          </p:cNvPicPr>
          <p:nvPr>
            <p:ph sz="quarter" idx="1"/>
          </p:nvPr>
        </p:nvPicPr>
        <p:blipFill>
          <a:blip r:embed="rId2"/>
          <a:stretch>
            <a:fillRect/>
          </a:stretch>
        </p:blipFill>
        <p:spPr>
          <a:xfrm>
            <a:off x="1553369" y="1524000"/>
            <a:ext cx="6000750" cy="4724400"/>
          </a:xfrm>
          <a:prstGeom prst="rect">
            <a:avLst/>
          </a:prstGeom>
        </p:spPr>
      </p:pic>
    </p:spTree>
    <p:extLst>
      <p:ext uri="{BB962C8B-B14F-4D97-AF65-F5344CB8AC3E}">
        <p14:creationId xmlns:p14="http://schemas.microsoft.com/office/powerpoint/2010/main" val="11998544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dirty="0"/>
              <a:t>وتوجد في الانتخاب بالقائمة ثلاث أنواع رئيسية :</a:t>
            </a:r>
          </a:p>
          <a:p>
            <a:pPr algn="just" rtl="1">
              <a:buNone/>
            </a:pPr>
            <a:r>
              <a:rPr lang="ar-IQ" dirty="0"/>
              <a:t> </a:t>
            </a:r>
            <a:r>
              <a:rPr lang="ar-IQ" dirty="0">
                <a:cs typeface="Ali_K_Samik" pitchFamily="2" charset="-78"/>
              </a:rPr>
              <a:t>وة لة هةلَبذاردن بة ليست سيَ جؤري سةرةكي ليست هةية :</a:t>
            </a:r>
          </a:p>
          <a:p>
            <a:pPr algn="just" rtl="1">
              <a:buNone/>
            </a:pPr>
            <a:endParaRPr lang="en-US" dirty="0">
              <a:cs typeface="Ali_K_Samik" pitchFamily="2" charset="-78"/>
            </a:endParaRPr>
          </a:p>
          <a:p>
            <a:pPr lvl="0" algn="just" rtl="1">
              <a:buNone/>
            </a:pPr>
            <a:r>
              <a:rPr lang="ar-IQ" b="1" dirty="0"/>
              <a:t>القائمة المفتوحة :</a:t>
            </a:r>
            <a:r>
              <a:rPr lang="ar-IQ" dirty="0"/>
              <a:t> هو أن يدلي الناخب بصوته لاختيار المرشحين وله أن يختار مرشحين من بين القوائم المختلفة المتنافسة في الانتخابات , أي للناخب حرية اختيار مرشح ما في قائمة معينة ومرشح آخر في قائمة أخرى</a:t>
            </a:r>
          </a:p>
          <a:p>
            <a:pPr lvl="0" algn="just" rtl="1">
              <a:buNone/>
            </a:pPr>
            <a:r>
              <a:rPr lang="ar-IQ" dirty="0"/>
              <a:t>. </a:t>
            </a:r>
            <a:endParaRPr lang="en-US" dirty="0"/>
          </a:p>
          <a:p>
            <a:pPr lvl="0" algn="just" rtl="1">
              <a:buNone/>
            </a:pPr>
            <a:r>
              <a:rPr lang="ar-IQ" b="1" u="sng" dirty="0">
                <a:cs typeface="Ali_K_Samik" pitchFamily="2" charset="-78"/>
              </a:rPr>
              <a:t>ليستي كراوة  :</a:t>
            </a:r>
            <a:r>
              <a:rPr lang="ar-IQ" dirty="0">
                <a:cs typeface="Ali_K_Samik" pitchFamily="2" charset="-78"/>
              </a:rPr>
              <a:t>  بريتيية لة دةنطداني دةنطدةر  بؤ دياريكردني ثالَيَوراوان , وة بؤي هةية ثالَيَوراو هةلَبذيَريَت لة نيَوان ليستة جياوازةكان كة كيَبركيَ دةكةن لة هةلَبذاردن , واتة دةنطدةر ئازادي هةية لة دياريكردني ثالَيوراويَك لة ليستيَكي دياريكراو و ثالَوراويَك لة ليستيَكي تر .</a:t>
            </a:r>
            <a:endParaRPr lang="en-US" dirty="0">
              <a:cs typeface="Ali_K_Samik" pitchFamily="2" charset="-78"/>
            </a:endParaRPr>
          </a:p>
        </p:txBody>
      </p:sp>
    </p:spTree>
    <p:extLst>
      <p:ext uri="{BB962C8B-B14F-4D97-AF65-F5344CB8AC3E}">
        <p14:creationId xmlns:p14="http://schemas.microsoft.com/office/powerpoint/2010/main" val="4859187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ليستي كراوة</a:t>
            </a:r>
            <a:endParaRPr lang="ar-IQ" dirty="0">
              <a:solidFill>
                <a:schemeClr val="tx1"/>
              </a:solidFill>
            </a:endParaRPr>
          </a:p>
        </p:txBody>
      </p:sp>
      <p:pic>
        <p:nvPicPr>
          <p:cNvPr id="4" name="Content Placeholder 3" descr="nasiriyah-3df3dfc078.jpg"/>
          <p:cNvPicPr>
            <a:picLocks noGrp="1" noChangeAspect="1"/>
          </p:cNvPicPr>
          <p:nvPr>
            <p:ph sz="quarter" idx="1"/>
          </p:nvPr>
        </p:nvPicPr>
        <p:blipFill>
          <a:blip r:embed="rId2"/>
          <a:stretch>
            <a:fillRect/>
          </a:stretch>
        </p:blipFill>
        <p:spPr>
          <a:xfrm>
            <a:off x="2172494" y="1752600"/>
            <a:ext cx="4762500" cy="4267200"/>
          </a:xfrm>
        </p:spPr>
      </p:pic>
    </p:spTree>
    <p:extLst>
      <p:ext uri="{BB962C8B-B14F-4D97-AF65-F5344CB8AC3E}">
        <p14:creationId xmlns:p14="http://schemas.microsoft.com/office/powerpoint/2010/main" val="3577195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a:bodyPr>
          <a:lstStyle/>
          <a:p>
            <a:pPr lvl="0" algn="just" rtl="1"/>
            <a:r>
              <a:rPr lang="ar-IQ" b="1" dirty="0"/>
              <a:t>القائمة المغلقة</a:t>
            </a:r>
            <a:r>
              <a:rPr lang="ar-IQ" dirty="0"/>
              <a:t> : هو أن يدلي الناخب بصوته لاختيار المرشحين في القوائم المشاركة في الانتخابات دون أن يكون لهم حرية في اختيار مرشحين في أكثر من قائمة واحدة , أي يدلي الناخب بصوته للقائمة لا لمرشحي القوائم</a:t>
            </a:r>
            <a:endParaRPr lang="en-US" dirty="0"/>
          </a:p>
          <a:p>
            <a:pPr lvl="0" algn="just" rtl="1"/>
            <a:endParaRPr lang="ar-IQ" sz="2800" dirty="0">
              <a:latin typeface="+mj-lt"/>
              <a:ea typeface="+mj-ea"/>
              <a:cs typeface="Ali_K_Samik" pitchFamily="2" charset="-78"/>
            </a:endParaRPr>
          </a:p>
          <a:p>
            <a:pPr lvl="0" algn="just" rtl="1"/>
            <a:r>
              <a:rPr lang="ar-IQ" sz="2800" u="sng" dirty="0">
                <a:latin typeface="+mj-lt"/>
                <a:ea typeface="+mj-ea"/>
                <a:cs typeface="Ali_K_Samik" pitchFamily="2" charset="-78"/>
              </a:rPr>
              <a:t>ليستي داخراو </a:t>
            </a:r>
            <a:r>
              <a:rPr lang="ar-IQ" sz="2800" dirty="0">
                <a:latin typeface="+mj-lt"/>
                <a:ea typeface="+mj-ea"/>
                <a:cs typeface="Ali_K_Samik" pitchFamily="2" charset="-78"/>
              </a:rPr>
              <a:t>: بريتيية لةوةى دةنطدةر دةنط دةدات بؤ دياريكردني ثالَوراواني ليستة بةشداربووةكان لة هةلَبذاردن بة بيَ ئةوةى ئازاديان هةبيَت لة دياريكردني ثالَوراو لة زياتر لة يةك ليستيَ دياريكراو , واتة دةنطدةر دةنط دةدات بة ليست نةك بة ثالَوراوى ليستةكان . </a:t>
            </a:r>
            <a:endParaRPr lang="en-US" sz="2800" dirty="0">
              <a:latin typeface="+mj-lt"/>
              <a:ea typeface="+mj-ea"/>
              <a:cs typeface="Ali_K_Samik" pitchFamily="2" charset="-78"/>
            </a:endParaRPr>
          </a:p>
        </p:txBody>
      </p:sp>
    </p:spTree>
    <p:extLst>
      <p:ext uri="{BB962C8B-B14F-4D97-AF65-F5344CB8AC3E}">
        <p14:creationId xmlns:p14="http://schemas.microsoft.com/office/powerpoint/2010/main" val="9810916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sz="3600" u="sng" dirty="0">
                <a:solidFill>
                  <a:schemeClr val="tx1"/>
                </a:solidFill>
                <a:cs typeface="Ali_K_Samik" pitchFamily="2" charset="-78"/>
              </a:rPr>
              <a:t>ليستي داخراو</a:t>
            </a:r>
            <a:endParaRPr lang="ar-IQ" dirty="0">
              <a:solidFill>
                <a:schemeClr val="tx1"/>
              </a:solidFill>
            </a:endParaRPr>
          </a:p>
        </p:txBody>
      </p:sp>
      <p:pic>
        <p:nvPicPr>
          <p:cNvPr id="4" name="Content Placeholder 3" descr="279700.jpg"/>
          <p:cNvPicPr>
            <a:picLocks noGrp="1" noChangeAspect="1"/>
          </p:cNvPicPr>
          <p:nvPr>
            <p:ph sz="quarter" idx="1"/>
          </p:nvPr>
        </p:nvPicPr>
        <p:blipFill>
          <a:blip r:embed="rId2"/>
          <a:stretch>
            <a:fillRect/>
          </a:stretch>
        </p:blipFill>
        <p:spPr>
          <a:xfrm>
            <a:off x="1383749" y="1527175"/>
            <a:ext cx="6339990" cy="4572000"/>
          </a:xfrm>
        </p:spPr>
      </p:pic>
    </p:spTree>
    <p:extLst>
      <p:ext uri="{BB962C8B-B14F-4D97-AF65-F5344CB8AC3E}">
        <p14:creationId xmlns:p14="http://schemas.microsoft.com/office/powerpoint/2010/main" val="72455129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lvl="0" algn="just" rtl="1"/>
            <a:r>
              <a:rPr lang="ar-IQ" b="1" dirty="0"/>
              <a:t>القائمة شبه مفتوحة :</a:t>
            </a:r>
            <a:r>
              <a:rPr lang="ar-IQ" dirty="0"/>
              <a:t> هو أن يكون للناخب حرية اختيار مرشحين في قائمة محددة أو أن يدلي بصوته لقائمة معينة دون أن يحدد أي مرشح فيها . </a:t>
            </a:r>
          </a:p>
          <a:p>
            <a:pPr lvl="0" algn="just" rtl="1"/>
            <a:endParaRPr lang="ar-IQ" dirty="0"/>
          </a:p>
          <a:p>
            <a:pPr lvl="0" algn="just" rtl="1"/>
            <a:endParaRPr lang="en-US" u="sng" dirty="0"/>
          </a:p>
          <a:p>
            <a:pPr lvl="0" algn="just" rtl="1"/>
            <a:r>
              <a:rPr lang="ar-IQ" sz="2800" u="sng" dirty="0">
                <a:latin typeface="+mj-lt"/>
                <a:ea typeface="+mj-ea"/>
                <a:cs typeface="Ali_K_Samik" pitchFamily="2" charset="-78"/>
              </a:rPr>
              <a:t>ليستي نيمضة كراوة : </a:t>
            </a:r>
            <a:r>
              <a:rPr lang="ar-IQ" sz="2800" dirty="0">
                <a:latin typeface="+mj-lt"/>
                <a:ea typeface="+mj-ea"/>
                <a:cs typeface="Ali_K_Samik" pitchFamily="2" charset="-78"/>
              </a:rPr>
              <a:t>بريتيية لة ئازادي دةنطدةر لة دياريكردني ثالَيَوراوان لة يةك ليست يان دةنطدان بة ليستيَكي دياريكراو بة بيَ دياري كردني هيض ثالَوراويَك  لة ليستةكة .</a:t>
            </a:r>
          </a:p>
          <a:p>
            <a:pPr algn="just" rtl="1"/>
            <a:endParaRPr lang="ar-IQ" dirty="0"/>
          </a:p>
        </p:txBody>
      </p:sp>
    </p:spTree>
    <p:extLst>
      <p:ext uri="{BB962C8B-B14F-4D97-AF65-F5344CB8AC3E}">
        <p14:creationId xmlns:p14="http://schemas.microsoft.com/office/powerpoint/2010/main" val="17333561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US" u="sng" dirty="0"/>
            </a:br>
            <a:r>
              <a:rPr lang="ar-IQ" sz="3600" u="sng" dirty="0">
                <a:solidFill>
                  <a:schemeClr val="tx1"/>
                </a:solidFill>
                <a:cs typeface="Ali_K_Samik" pitchFamily="2" charset="-78"/>
              </a:rPr>
              <a:t>ليستي نيمضة كراوة </a:t>
            </a:r>
            <a:endParaRPr lang="ar-IQ" dirty="0">
              <a:solidFill>
                <a:schemeClr val="tx1"/>
              </a:solidFill>
            </a:endParaRPr>
          </a:p>
        </p:txBody>
      </p:sp>
      <p:sp>
        <p:nvSpPr>
          <p:cNvPr id="3" name="Content Placeholder 2"/>
          <p:cNvSpPr>
            <a:spLocks noGrp="1"/>
          </p:cNvSpPr>
          <p:nvPr>
            <p:ph sz="quarter" idx="1"/>
          </p:nvPr>
        </p:nvSpPr>
        <p:spPr/>
        <p:txBody>
          <a:bodyPr/>
          <a:lstStyle/>
          <a:p>
            <a:r>
              <a:rPr lang="ar-IQ" dirty="0"/>
              <a:t> </a:t>
            </a:r>
            <a:r>
              <a:rPr lang="ar-IQ" sz="4800" dirty="0"/>
              <a:t>يان </a:t>
            </a:r>
            <a:endParaRPr lang="ar-IQ" dirty="0"/>
          </a:p>
          <a:p>
            <a:endParaRPr lang="ar-IQ" dirty="0"/>
          </a:p>
          <a:p>
            <a:endParaRPr lang="ar-IQ" dirty="0"/>
          </a:p>
          <a:p>
            <a:endParaRPr lang="ar-IQ" dirty="0"/>
          </a:p>
          <a:p>
            <a:endParaRPr lang="ar-IQ" dirty="0"/>
          </a:p>
          <a:p>
            <a:r>
              <a:rPr lang="ar-IQ" dirty="0"/>
              <a:t>                                                                                      </a:t>
            </a:r>
            <a:r>
              <a:rPr lang="ar-IQ" sz="4800" dirty="0"/>
              <a:t>يان </a:t>
            </a:r>
            <a:endParaRPr lang="ar-IQ" dirty="0"/>
          </a:p>
        </p:txBody>
      </p:sp>
      <p:pic>
        <p:nvPicPr>
          <p:cNvPr id="4" name="Picture 3" descr="nasiriyah-3df3dfc078.jpg"/>
          <p:cNvPicPr>
            <a:picLocks noChangeAspect="1"/>
          </p:cNvPicPr>
          <p:nvPr/>
        </p:nvPicPr>
        <p:blipFill>
          <a:blip r:embed="rId2"/>
          <a:stretch>
            <a:fillRect/>
          </a:stretch>
        </p:blipFill>
        <p:spPr>
          <a:xfrm>
            <a:off x="2190750" y="1676400"/>
            <a:ext cx="4762500" cy="4495799"/>
          </a:xfrm>
          <a:prstGeom prst="rect">
            <a:avLst/>
          </a:prstGeom>
        </p:spPr>
      </p:pic>
      <p:sp>
        <p:nvSpPr>
          <p:cNvPr id="5" name="Right Arrow 4"/>
          <p:cNvSpPr/>
          <p:nvPr/>
        </p:nvSpPr>
        <p:spPr>
          <a:xfrm>
            <a:off x="10668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Left Arrow 5"/>
          <p:cNvSpPr/>
          <p:nvPr/>
        </p:nvSpPr>
        <p:spPr>
          <a:xfrm>
            <a:off x="7391400" y="3581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577387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buNone/>
            </a:pPr>
            <a:r>
              <a:rPr lang="ar-IQ" b="1" dirty="0"/>
              <a:t>رابعاً  / الانتخابات من حيث النتيجة : </a:t>
            </a:r>
            <a:endParaRPr lang="en-US" b="1" dirty="0"/>
          </a:p>
          <a:p>
            <a:pPr algn="just" rtl="1">
              <a:buNone/>
            </a:pPr>
            <a:r>
              <a:rPr lang="ar-IQ" b="1" dirty="0">
                <a:cs typeface="Ali_K_Samik" pitchFamily="2" charset="-78"/>
              </a:rPr>
              <a:t>ضوارةم / هةلَبذاردن لة رووي ئةنجام :</a:t>
            </a:r>
          </a:p>
          <a:p>
            <a:pPr algn="just" rtl="1">
              <a:buNone/>
            </a:pPr>
            <a:endParaRPr lang="en-US" b="1" dirty="0">
              <a:cs typeface="Ali_K_Samik" pitchFamily="2" charset="-78"/>
            </a:endParaRPr>
          </a:p>
          <a:p>
            <a:pPr algn="just" rtl="1">
              <a:buNone/>
            </a:pPr>
            <a:r>
              <a:rPr lang="ar-IQ" dirty="0"/>
              <a:t>أ – الانتخاب بالأغلبية :  </a:t>
            </a:r>
            <a:r>
              <a:rPr lang="ar-IQ" dirty="0">
                <a:cs typeface="Ali_K_Samik" pitchFamily="2" charset="-78"/>
              </a:rPr>
              <a:t>هةلَبذاردن بة زؤرينة :</a:t>
            </a:r>
          </a:p>
          <a:p>
            <a:pPr algn="just" rtl="1">
              <a:buNone/>
            </a:pPr>
            <a:endParaRPr lang="en-US" dirty="0">
              <a:cs typeface="Ali_K_Samik" pitchFamily="2" charset="-78"/>
            </a:endParaRPr>
          </a:p>
          <a:p>
            <a:pPr lvl="0" algn="just" rtl="1">
              <a:buNone/>
            </a:pPr>
            <a:r>
              <a:rPr lang="ar-IQ" dirty="0"/>
              <a:t> - الأغلبية البسيطة : هي الحصول على أكثرية اصوات الناخبين .</a:t>
            </a:r>
            <a:endParaRPr lang="en-US" dirty="0"/>
          </a:p>
          <a:p>
            <a:pPr lvl="0" algn="just" rtl="1">
              <a:buNone/>
            </a:pPr>
            <a:r>
              <a:rPr lang="ar-IQ" dirty="0">
                <a:cs typeface="Ali_K_Samik" pitchFamily="2" charset="-78"/>
              </a:rPr>
              <a:t>زؤرينةى سادة : بريتيية لة بةدةستهيَناني زؤرينةى دةنطي دةنطدةران .</a:t>
            </a:r>
            <a:endParaRPr lang="en-US" dirty="0">
              <a:cs typeface="Ali_K_Samik" pitchFamily="2" charset="-78"/>
            </a:endParaRPr>
          </a:p>
          <a:p>
            <a:pPr lvl="0" algn="just" rtl="1">
              <a:buNone/>
            </a:pPr>
            <a:r>
              <a:rPr lang="ar-IQ" dirty="0"/>
              <a:t> - الأغلبية المطلقة : هي الحصول على أكثر من نصف  الاصوات .</a:t>
            </a:r>
            <a:endParaRPr lang="en-US" dirty="0"/>
          </a:p>
          <a:p>
            <a:pPr lvl="0" algn="just" rtl="1">
              <a:buNone/>
            </a:pPr>
            <a:r>
              <a:rPr lang="ar-IQ" dirty="0"/>
              <a:t> </a:t>
            </a:r>
            <a:r>
              <a:rPr lang="ar-IQ" dirty="0">
                <a:cs typeface="Ali_K_Samik" pitchFamily="2" charset="-78"/>
              </a:rPr>
              <a:t>زؤرينةى رةها : بريتيية لة بةدةستهيَناني زياتر لة نيوةى دةنطدةران </a:t>
            </a:r>
            <a:endParaRPr lang="en-US" dirty="0">
              <a:cs typeface="Ali_K_Samik" pitchFamily="2" charset="-78"/>
            </a:endParaRPr>
          </a:p>
          <a:p>
            <a:pPr algn="just" rtl="1">
              <a:buNone/>
            </a:pPr>
            <a:endParaRPr lang="ar-IQ" dirty="0"/>
          </a:p>
        </p:txBody>
      </p:sp>
    </p:spTree>
    <p:extLst>
      <p:ext uri="{BB962C8B-B14F-4D97-AF65-F5344CB8AC3E}">
        <p14:creationId xmlns:p14="http://schemas.microsoft.com/office/powerpoint/2010/main" val="34487898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العادية أو البسيطة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a:bodyPr>
          <a:lstStyle/>
          <a:p>
            <a:pPr algn="r" rtl="1">
              <a:buNone/>
            </a:pPr>
            <a:r>
              <a:rPr lang="en-US" dirty="0"/>
              <a:t>                  </a:t>
            </a:r>
            <a:r>
              <a:rPr lang="ar-IQ" dirty="0"/>
              <a:t>                     </a:t>
            </a:r>
            <a:r>
              <a:rPr lang="en-US" dirty="0"/>
              <a:t>  =   A</a:t>
            </a:r>
            <a:r>
              <a:rPr lang="ar-IQ" dirty="0"/>
              <a:t>2</a:t>
            </a:r>
          </a:p>
          <a:p>
            <a:pPr algn="r" rtl="1">
              <a:buNone/>
            </a:pPr>
            <a:r>
              <a:rPr lang="ar-IQ" dirty="0"/>
              <a:t>                                   </a:t>
            </a:r>
            <a:r>
              <a:rPr lang="en-US" dirty="0"/>
              <a:t>B </a:t>
            </a:r>
            <a:r>
              <a:rPr lang="ar-IQ" dirty="0"/>
              <a:t>   = 2 </a:t>
            </a:r>
            <a:endParaRPr lang="en-US" dirty="0"/>
          </a:p>
          <a:p>
            <a:pPr algn="ctr" rtl="1">
              <a:buNone/>
            </a:pPr>
            <a:r>
              <a:rPr lang="en-US" dirty="0"/>
              <a:t>             </a:t>
            </a:r>
            <a:r>
              <a:rPr lang="ar-IQ" dirty="0"/>
              <a:t> </a:t>
            </a:r>
            <a:r>
              <a:rPr lang="en-US" dirty="0"/>
              <a:t>C</a:t>
            </a:r>
            <a:r>
              <a:rPr lang="ar-IQ" dirty="0"/>
              <a:t>  = 3</a:t>
            </a:r>
          </a:p>
          <a:p>
            <a:pPr algn="r" rtl="1">
              <a:buNone/>
            </a:pPr>
            <a:endParaRPr lang="ar-IQ" dirty="0"/>
          </a:p>
          <a:p>
            <a:pPr algn="r" rtl="1">
              <a:buNone/>
            </a:pPr>
            <a:endParaRPr lang="ar-IQ" dirty="0"/>
          </a:p>
          <a:p>
            <a:pPr algn="r" rtl="1">
              <a:buNone/>
            </a:pPr>
            <a:endParaRPr lang="ar-IQ" dirty="0"/>
          </a:p>
          <a:p>
            <a:pPr algn="r" rtl="1">
              <a:buNone/>
            </a:pPr>
            <a:r>
              <a:rPr lang="ar-IQ" dirty="0">
                <a:cs typeface="Ali_K_Alwand" pitchFamily="2" charset="-78"/>
              </a:rPr>
              <a:t>سةركةوتوو لة هةلَبذاردن =  ( </a:t>
            </a:r>
            <a:r>
              <a:rPr lang="en-US" dirty="0">
                <a:cs typeface="Ali_K_Alwand" pitchFamily="2" charset="-78"/>
              </a:rPr>
              <a:t>C</a:t>
            </a:r>
            <a:r>
              <a:rPr lang="ar-IQ" dirty="0">
                <a:cs typeface="Ali_K_Alwand" pitchFamily="2" charset="-78"/>
              </a:rPr>
              <a:t>) بة زؤرينةى سادة </a:t>
            </a:r>
          </a:p>
        </p:txBody>
      </p:sp>
      <p:pic>
        <p:nvPicPr>
          <p:cNvPr id="5" name="Picture 4" descr="14-10-2011-5-59-17383.jpg"/>
          <p:cNvPicPr>
            <a:picLocks noChangeAspect="1"/>
          </p:cNvPicPr>
          <p:nvPr/>
        </p:nvPicPr>
        <p:blipFill>
          <a:blip r:embed="rId2"/>
          <a:stretch>
            <a:fillRect/>
          </a:stretch>
        </p:blipFill>
        <p:spPr>
          <a:xfrm>
            <a:off x="4267200" y="3276600"/>
            <a:ext cx="3810000" cy="1661160"/>
          </a:xfrm>
          <a:prstGeom prst="rect">
            <a:avLst/>
          </a:prstGeom>
        </p:spPr>
      </p:pic>
    </p:spTree>
    <p:extLst>
      <p:ext uri="{BB962C8B-B14F-4D97-AF65-F5344CB8AC3E}">
        <p14:creationId xmlns:p14="http://schemas.microsoft.com/office/powerpoint/2010/main" val="8277798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المطلقة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fontScale="92500"/>
          </a:bodyPr>
          <a:lstStyle/>
          <a:p>
            <a:pPr algn="r" rtl="1"/>
            <a:r>
              <a:rPr lang="ar-IQ" sz="3300" dirty="0">
                <a:latin typeface="+mj-lt"/>
                <a:ea typeface="+mj-ea"/>
                <a:cs typeface="Ali_K_Alwand" pitchFamily="2" charset="-78"/>
              </a:rPr>
              <a:t>زؤرينةى رةها </a:t>
            </a:r>
            <a:r>
              <a:rPr lang="ar-IQ" dirty="0"/>
              <a:t>=  زياتر لة 50%</a:t>
            </a:r>
          </a:p>
          <a:p>
            <a:pPr algn="r" rtl="1">
              <a:buNone/>
            </a:pPr>
            <a:r>
              <a:rPr lang="ar-IQ" dirty="0"/>
              <a:t>                                                             </a:t>
            </a:r>
            <a:r>
              <a:rPr lang="en-US" dirty="0"/>
              <a:t>A </a:t>
            </a:r>
            <a:r>
              <a:rPr lang="ar-IQ" dirty="0"/>
              <a:t> = 2 </a:t>
            </a:r>
          </a:p>
          <a:p>
            <a:pPr algn="r" rtl="1">
              <a:buNone/>
            </a:pPr>
            <a:r>
              <a:rPr lang="ar-IQ" dirty="0"/>
              <a:t>                                                               </a:t>
            </a:r>
            <a:r>
              <a:rPr lang="en-US" dirty="0"/>
              <a:t>B</a:t>
            </a:r>
            <a:r>
              <a:rPr lang="ar-IQ" dirty="0"/>
              <a:t> = 4 </a:t>
            </a:r>
          </a:p>
          <a:p>
            <a:pPr algn="r" rtl="1">
              <a:buNone/>
            </a:pPr>
            <a:r>
              <a:rPr lang="ar-IQ" dirty="0"/>
              <a:t>                                                                 </a:t>
            </a:r>
            <a:r>
              <a:rPr lang="en-US" dirty="0"/>
              <a:t>C</a:t>
            </a:r>
            <a:r>
              <a:rPr lang="ar-IQ" dirty="0"/>
              <a:t> = 1</a:t>
            </a:r>
          </a:p>
          <a:p>
            <a:pPr algn="r" rtl="1"/>
            <a:endParaRPr lang="ar-IQ" dirty="0"/>
          </a:p>
          <a:p>
            <a:pPr algn="r" rtl="1"/>
            <a:endParaRPr lang="ar-IQ" dirty="0"/>
          </a:p>
          <a:p>
            <a:pPr algn="r" rtl="1"/>
            <a:r>
              <a:rPr lang="ar-IQ" dirty="0">
                <a:cs typeface="Ali_K_Alwand" pitchFamily="2" charset="-78"/>
              </a:rPr>
              <a:t>سةركةوتوو لة هةلَبذاردن =  ( </a:t>
            </a:r>
            <a:r>
              <a:rPr lang="en-US" dirty="0">
                <a:cs typeface="Ali_K_Alwand" pitchFamily="2" charset="-78"/>
              </a:rPr>
              <a:t>B</a:t>
            </a:r>
            <a:r>
              <a:rPr lang="ar-IQ" dirty="0">
                <a:cs typeface="Ali_K_Alwand" pitchFamily="2" charset="-78"/>
              </a:rPr>
              <a:t>) بة زؤرينةى رةها</a:t>
            </a:r>
          </a:p>
          <a:p>
            <a:pPr algn="r" rtl="1"/>
            <a:r>
              <a:rPr lang="ar-IQ" dirty="0"/>
              <a:t> </a:t>
            </a:r>
          </a:p>
        </p:txBody>
      </p:sp>
      <p:pic>
        <p:nvPicPr>
          <p:cNvPr id="4" name="Picture 3" descr="14-10-2011-5-59-17383.jpg"/>
          <p:cNvPicPr>
            <a:picLocks noChangeAspect="1"/>
          </p:cNvPicPr>
          <p:nvPr/>
        </p:nvPicPr>
        <p:blipFill>
          <a:blip r:embed="rId2"/>
          <a:stretch>
            <a:fillRect/>
          </a:stretch>
        </p:blipFill>
        <p:spPr>
          <a:xfrm>
            <a:off x="4551680" y="2331720"/>
            <a:ext cx="3810000" cy="2194560"/>
          </a:xfrm>
          <a:prstGeom prst="rect">
            <a:avLst/>
          </a:prstGeom>
        </p:spPr>
      </p:pic>
    </p:spTree>
    <p:extLst>
      <p:ext uri="{BB962C8B-B14F-4D97-AF65-F5344CB8AC3E}">
        <p14:creationId xmlns:p14="http://schemas.microsoft.com/office/powerpoint/2010/main" val="18875151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الخاصة – </a:t>
            </a:r>
            <a:r>
              <a:rPr lang="ar-IQ" dirty="0">
                <a:solidFill>
                  <a:schemeClr val="tx1"/>
                </a:solidFill>
                <a:cs typeface="Ali_K_Alwand" pitchFamily="2" charset="-78"/>
              </a:rPr>
              <a:t>زؤرينةى تايبةت </a:t>
            </a:r>
          </a:p>
        </p:txBody>
      </p:sp>
      <p:sp>
        <p:nvSpPr>
          <p:cNvPr id="3" name="Content Placeholder 2"/>
          <p:cNvSpPr>
            <a:spLocks noGrp="1"/>
          </p:cNvSpPr>
          <p:nvPr>
            <p:ph sz="quarter" idx="1"/>
          </p:nvPr>
        </p:nvSpPr>
        <p:spPr/>
        <p:txBody>
          <a:bodyPr>
            <a:normAutofit/>
          </a:bodyPr>
          <a:lstStyle/>
          <a:p>
            <a:pPr algn="ctr" rtl="1"/>
            <a:r>
              <a:rPr lang="ar-IQ" dirty="0"/>
              <a:t>   </a:t>
            </a:r>
            <a:r>
              <a:rPr lang="ar-IQ" dirty="0" err="1"/>
              <a:t>لة</a:t>
            </a:r>
            <a:r>
              <a:rPr lang="ar-IQ" dirty="0"/>
              <a:t> كؤي 111 </a:t>
            </a:r>
            <a:endParaRPr lang="en-US" dirty="0"/>
          </a:p>
          <a:p>
            <a:pPr algn="ctr" rtl="1"/>
            <a:endParaRPr lang="en-US" dirty="0"/>
          </a:p>
          <a:p>
            <a:pPr marL="0" indent="0" algn="ctr" rtl="1">
              <a:buNone/>
            </a:pPr>
            <a:endParaRPr lang="ar-IQ" dirty="0"/>
          </a:p>
          <a:p>
            <a:pPr algn="ctr" rtl="1"/>
            <a:r>
              <a:rPr lang="ar-IQ" dirty="0"/>
              <a:t>2/3  = 74</a:t>
            </a:r>
          </a:p>
          <a:p>
            <a:pPr algn="ctr" rtl="1">
              <a:buNone/>
            </a:pPr>
            <a:r>
              <a:rPr lang="ar-IQ" dirty="0"/>
              <a:t>3 / 4  = 84</a:t>
            </a:r>
          </a:p>
          <a:p>
            <a:pPr algn="ctr" rtl="1">
              <a:buNone/>
            </a:pPr>
            <a:r>
              <a:rPr lang="ar-IQ" dirty="0"/>
              <a:t>3 / 5 = 67                                       </a:t>
            </a:r>
          </a:p>
          <a:p>
            <a:pPr algn="ctr" rtl="1"/>
            <a:endParaRPr lang="ar-IQ" dirty="0"/>
          </a:p>
        </p:txBody>
      </p:sp>
      <p:pic>
        <p:nvPicPr>
          <p:cNvPr id="4" name="Picture 3" descr="images.jpgكز.jpg"/>
          <p:cNvPicPr>
            <a:picLocks noChangeAspect="1"/>
          </p:cNvPicPr>
          <p:nvPr/>
        </p:nvPicPr>
        <p:blipFill>
          <a:blip r:embed="rId2"/>
          <a:stretch>
            <a:fillRect/>
          </a:stretch>
        </p:blipFill>
        <p:spPr>
          <a:xfrm>
            <a:off x="381000" y="1447800"/>
            <a:ext cx="2619375" cy="3276600"/>
          </a:xfrm>
          <a:prstGeom prst="rect">
            <a:avLst/>
          </a:prstGeom>
        </p:spPr>
      </p:pic>
      <p:sp>
        <p:nvSpPr>
          <p:cNvPr id="5" name="Down Arrow 4"/>
          <p:cNvSpPr/>
          <p:nvPr/>
        </p:nvSpPr>
        <p:spPr>
          <a:xfrm>
            <a:off x="4115371" y="2286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6" name="Picture 5" descr="Recovered_JPEG_741.jpg"/>
          <p:cNvPicPr>
            <a:picLocks noChangeAspect="1"/>
          </p:cNvPicPr>
          <p:nvPr/>
        </p:nvPicPr>
        <p:blipFill>
          <a:blip r:embed="rId3"/>
          <a:stretch>
            <a:fillRect/>
          </a:stretch>
        </p:blipFill>
        <p:spPr>
          <a:xfrm>
            <a:off x="5715000" y="1600200"/>
            <a:ext cx="2209800" cy="3048000"/>
          </a:xfrm>
          <a:prstGeom prst="rect">
            <a:avLst/>
          </a:prstGeom>
        </p:spPr>
      </p:pic>
    </p:spTree>
    <p:extLst>
      <p:ext uri="{BB962C8B-B14F-4D97-AF65-F5344CB8AC3E}">
        <p14:creationId xmlns:p14="http://schemas.microsoft.com/office/powerpoint/2010/main" val="26221088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algn="just" rtl="1">
              <a:buNone/>
            </a:pPr>
            <a:r>
              <a:rPr lang="ar-IQ" dirty="0"/>
              <a:t>ب – التمثيل النسبي : </a:t>
            </a:r>
            <a:r>
              <a:rPr lang="ar-IQ" dirty="0">
                <a:cs typeface="Ali_K_Samik" pitchFamily="2" charset="-78"/>
              </a:rPr>
              <a:t>زؤرينةى ريَذةيي ( نويَنةرايةتي ريَذةيي ):</a:t>
            </a:r>
          </a:p>
          <a:p>
            <a:pPr algn="just" rtl="1">
              <a:buNone/>
            </a:pPr>
            <a:endParaRPr lang="en-US" dirty="0">
              <a:cs typeface="Ali_K_Samik" pitchFamily="2" charset="-78"/>
            </a:endParaRPr>
          </a:p>
          <a:p>
            <a:pPr algn="just" rtl="1">
              <a:buNone/>
            </a:pPr>
            <a:r>
              <a:rPr lang="ar-IQ" dirty="0"/>
              <a:t>   هو توزيع المقاعد البرلمانية على القوائم الانتخابية وفقاً لنسبة الأصوات التي حصلت عليها.  </a:t>
            </a:r>
          </a:p>
          <a:p>
            <a:pPr algn="just" rtl="1">
              <a:buNone/>
            </a:pPr>
            <a:r>
              <a:rPr lang="ar-IQ" dirty="0"/>
              <a:t>    </a:t>
            </a:r>
            <a:endParaRPr lang="en-US" dirty="0"/>
          </a:p>
          <a:p>
            <a:pPr algn="just" rtl="1">
              <a:buNone/>
            </a:pPr>
            <a:r>
              <a:rPr lang="ar-IQ" dirty="0">
                <a:cs typeface="Ali_K_Samik" pitchFamily="2" charset="-78"/>
              </a:rPr>
              <a:t>بريتيية لة دابةشكردني كورسي ثةرلةماني بةسةر ليستةكاني هةلَبذاردن بةثيَي ريَذةى دةنطةكان كة بةدةستهيَنراوة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2673538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التمثيل النسبي – </a:t>
            </a:r>
            <a:r>
              <a:rPr lang="ar-IQ" dirty="0">
                <a:solidFill>
                  <a:schemeClr val="tx1"/>
                </a:solidFill>
                <a:cs typeface="Ali_K_Alwand" pitchFamily="2" charset="-78"/>
              </a:rPr>
              <a:t>نويَنةرايةتي ريَذةيي</a:t>
            </a:r>
          </a:p>
        </p:txBody>
      </p:sp>
      <p:sp>
        <p:nvSpPr>
          <p:cNvPr id="5" name="Content Placeholder 4"/>
          <p:cNvSpPr>
            <a:spLocks noGrp="1"/>
          </p:cNvSpPr>
          <p:nvPr>
            <p:ph sz="quarter" idx="1"/>
          </p:nvPr>
        </p:nvSpPr>
        <p:spPr>
          <a:xfrm>
            <a:off x="301752" y="1527048"/>
            <a:ext cx="8503920" cy="4797552"/>
          </a:xfrm>
        </p:spPr>
        <p:txBody>
          <a:bodyPr>
            <a:normAutofit fontScale="77500" lnSpcReduction="20000"/>
          </a:bodyPr>
          <a:lstStyle/>
          <a:p>
            <a:pPr algn="r" rtl="1"/>
            <a:r>
              <a:rPr lang="ar-IQ" dirty="0">
                <a:cs typeface="Ali_K_Alwand" pitchFamily="2" charset="-78"/>
              </a:rPr>
              <a:t> </a:t>
            </a: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sz="3300" dirty="0">
              <a:latin typeface="+mj-lt"/>
              <a:ea typeface="+mj-ea"/>
              <a:cs typeface="Ali_K_Alwand" pitchFamily="2" charset="-78"/>
            </a:endParaRPr>
          </a:p>
          <a:p>
            <a:pPr algn="r" rtl="1"/>
            <a:endParaRPr lang="ar-IQ" sz="3300" dirty="0">
              <a:latin typeface="+mj-lt"/>
              <a:ea typeface="+mj-ea"/>
              <a:cs typeface="Ali_K_Alwand" pitchFamily="2" charset="-78"/>
            </a:endParaRPr>
          </a:p>
          <a:p>
            <a:pPr algn="r" rtl="1"/>
            <a:r>
              <a:rPr lang="ar-IQ" sz="3300" dirty="0">
                <a:latin typeface="+mj-lt"/>
                <a:ea typeface="+mj-ea"/>
                <a:cs typeface="Ali_K_Alwand" pitchFamily="2" charset="-78"/>
              </a:rPr>
              <a:t>ئةنجومةني ثاريَزطا = 30 كورسي </a:t>
            </a:r>
          </a:p>
          <a:p>
            <a:pPr algn="r" rtl="1"/>
            <a:r>
              <a:rPr lang="en-US" sz="3300" dirty="0">
                <a:latin typeface="+mj-lt"/>
                <a:ea typeface="+mj-ea"/>
                <a:cs typeface="Ali_K_Alwand" pitchFamily="2" charset="-78"/>
              </a:rPr>
              <a:t>A</a:t>
            </a:r>
            <a:r>
              <a:rPr lang="ar-IQ" sz="3300" dirty="0">
                <a:latin typeface="+mj-lt"/>
                <a:ea typeface="+mj-ea"/>
                <a:cs typeface="Ali_K_Alwand" pitchFamily="2" charset="-78"/>
              </a:rPr>
              <a:t> = 7% دةنطةكان                  7 كورسي</a:t>
            </a:r>
          </a:p>
          <a:p>
            <a:pPr algn="r" rtl="1"/>
            <a:r>
              <a:rPr lang="en-US" sz="3300" dirty="0">
                <a:latin typeface="+mj-lt"/>
                <a:ea typeface="+mj-ea"/>
                <a:cs typeface="Ali_K_Alwand" pitchFamily="2" charset="-78"/>
              </a:rPr>
              <a:t>B</a:t>
            </a:r>
            <a:r>
              <a:rPr lang="ar-IQ" sz="3300" dirty="0">
                <a:latin typeface="+mj-lt"/>
                <a:ea typeface="+mj-ea"/>
                <a:cs typeface="Ali_K_Alwand" pitchFamily="2" charset="-78"/>
              </a:rPr>
              <a:t> = 12% دةنطةكان                12 كورسي </a:t>
            </a:r>
          </a:p>
          <a:p>
            <a:pPr algn="r" rtl="1"/>
            <a:r>
              <a:rPr lang="en-US" sz="3300" dirty="0">
                <a:latin typeface="+mj-lt"/>
                <a:ea typeface="+mj-ea"/>
                <a:cs typeface="Ali_K_Alwand" pitchFamily="2" charset="-78"/>
              </a:rPr>
              <a:t>C</a:t>
            </a:r>
            <a:r>
              <a:rPr lang="ar-IQ" sz="3300" dirty="0">
                <a:latin typeface="+mj-lt"/>
                <a:ea typeface="+mj-ea"/>
                <a:cs typeface="Ali_K_Alwand" pitchFamily="2" charset="-78"/>
              </a:rPr>
              <a:t> = 11%  دةنطةكان               11 كورسي </a:t>
            </a:r>
          </a:p>
          <a:p>
            <a:pPr algn="r" rtl="1"/>
            <a:endParaRPr lang="ar-IQ" dirty="0">
              <a:cs typeface="Ali_K_Alwand" pitchFamily="2" charset="-78"/>
            </a:endParaRPr>
          </a:p>
        </p:txBody>
      </p:sp>
      <p:pic>
        <p:nvPicPr>
          <p:cNvPr id="9" name="Picture 8" descr="14-10-2011-5-59-17383.jpg"/>
          <p:cNvPicPr>
            <a:picLocks noChangeAspect="1"/>
          </p:cNvPicPr>
          <p:nvPr/>
        </p:nvPicPr>
        <p:blipFill>
          <a:blip r:embed="rId2" cstate="print"/>
          <a:stretch>
            <a:fillRect/>
          </a:stretch>
        </p:blipFill>
        <p:spPr>
          <a:xfrm>
            <a:off x="6934200" y="1447800"/>
            <a:ext cx="1371600" cy="2743200"/>
          </a:xfrm>
          <a:prstGeom prst="rect">
            <a:avLst/>
          </a:prstGeom>
        </p:spPr>
      </p:pic>
      <p:pic>
        <p:nvPicPr>
          <p:cNvPr id="10" name="Picture 9" descr="544854.jpg"/>
          <p:cNvPicPr>
            <a:picLocks noChangeAspect="1"/>
          </p:cNvPicPr>
          <p:nvPr/>
        </p:nvPicPr>
        <p:blipFill>
          <a:blip r:embed="rId3"/>
          <a:stretch>
            <a:fillRect/>
          </a:stretch>
        </p:blipFill>
        <p:spPr>
          <a:xfrm>
            <a:off x="228600" y="1524000"/>
            <a:ext cx="2057400" cy="2895599"/>
          </a:xfrm>
          <a:prstGeom prst="rect">
            <a:avLst/>
          </a:prstGeom>
        </p:spPr>
      </p:pic>
      <p:pic>
        <p:nvPicPr>
          <p:cNvPr id="11" name="Picture 10" descr="KKBB112.jpg"/>
          <p:cNvPicPr>
            <a:picLocks noChangeAspect="1"/>
          </p:cNvPicPr>
          <p:nvPr/>
        </p:nvPicPr>
        <p:blipFill>
          <a:blip r:embed="rId4"/>
          <a:stretch>
            <a:fillRect/>
          </a:stretch>
        </p:blipFill>
        <p:spPr>
          <a:xfrm>
            <a:off x="3581400" y="1524000"/>
            <a:ext cx="2428875" cy="2590800"/>
          </a:xfrm>
          <a:prstGeom prst="rect">
            <a:avLst/>
          </a:prstGeom>
        </p:spPr>
      </p:pic>
      <p:sp>
        <p:nvSpPr>
          <p:cNvPr id="12" name="Left Arrow 11"/>
          <p:cNvSpPr/>
          <p:nvPr/>
        </p:nvSpPr>
        <p:spPr>
          <a:xfrm>
            <a:off x="6019800" y="2895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3" name="Left Arrow 12"/>
          <p:cNvSpPr/>
          <p:nvPr/>
        </p:nvSpPr>
        <p:spPr>
          <a:xfrm>
            <a:off x="2438400" y="3048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4" name="Left Arrow 13"/>
          <p:cNvSpPr/>
          <p:nvPr/>
        </p:nvSpPr>
        <p:spPr>
          <a:xfrm>
            <a:off x="5346192" y="50292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 name="Left Arrow 14"/>
          <p:cNvSpPr/>
          <p:nvPr/>
        </p:nvSpPr>
        <p:spPr>
          <a:xfrm>
            <a:off x="5346192" y="54864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 name="Left Arrow 15"/>
          <p:cNvSpPr/>
          <p:nvPr/>
        </p:nvSpPr>
        <p:spPr>
          <a:xfrm>
            <a:off x="5334000" y="59436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6139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2702</TotalTime>
  <Words>13928</Words>
  <Application>Microsoft Office PowerPoint</Application>
  <PresentationFormat>On-screen Show (4:3)</PresentationFormat>
  <Paragraphs>1070</Paragraphs>
  <Slides>239</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239</vt:i4>
      </vt:variant>
    </vt:vector>
  </HeadingPairs>
  <TitlesOfParts>
    <vt:vector size="255"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Roboto</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شروط نجاح الفيدرالية – مةرجةكانى سةركةوتنى فيدراليةت </vt:lpstr>
      <vt:lpstr>المبادئ الأساسية لقيام الدولة الفيدرالية بنةما سةرةكيةكانى سةرهةلَدانى دةولَةتى فيدرالى</vt:lpstr>
      <vt:lpstr>أنواع الدول – جؤرةكاني دةولَةت  دةولَةتي ئاويَتة - يةكطرتوو </vt:lpstr>
      <vt:lpstr>أنواع الدول – جؤرةكاني دةولَةت  دةولَةتي ئاويَتة - يةكطرتوو </vt:lpstr>
      <vt:lpstr>التمييز بين الاتحاد الفيدرالي والكونفدرالي</vt:lpstr>
      <vt:lpstr>الأساس القانوني الاتحاد الفدرالي في العراق</vt:lpstr>
      <vt:lpstr>السطات العامة في الاتحاد الفدرالي العراقي</vt:lpstr>
      <vt:lpstr>أنواع الدول – جؤرةكاني دةولَةت  دةولَةتي ئاويَتة - يةكطرتوو </vt:lpstr>
      <vt:lpstr>PowerPoint Presentation</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وسائل إسناد (تولي) السلطة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PowerPoint Presentation</vt:lpstr>
      <vt:lpstr>وسائل إسناد (تولّي) السلطة –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أنواع النظم  الانتخابية  - جؤرةكاني  سيستةمي هةلَبذاردن  </vt:lpstr>
      <vt:lpstr>أنواع النظم  الانتخابية  - جؤرةكاني  سيستةمي هةلَبذاردن </vt:lpstr>
      <vt:lpstr>PowerPoint Presentation</vt:lpstr>
      <vt:lpstr>أنواع النظم  الانتخابية  - جؤرةكاني  سيستةمي هةلَبذاردن </vt:lpstr>
      <vt:lpstr>أنواع النظم  الانتخابية  - جؤرةكاني  سيستةمي هةلَبذاردن </vt:lpstr>
      <vt:lpstr>الاقتراع المقيد – دةنطداني بة كؤت وبةند</vt:lpstr>
      <vt:lpstr>أنواع النظم  الانتخابية  - جؤرةكاني  سيستةمي هةلَبذاردن </vt:lpstr>
      <vt:lpstr>أنواع النظم  الانتخابية  - جؤرةكاني  سيستةمي هةلَبذاردن </vt:lpstr>
      <vt:lpstr>الاقتراع العام – دةنطداني طشتي</vt:lpstr>
      <vt:lpstr>أنواع النظم  الانتخابية  - جؤرةكاني  سيستةمي هةلَبذاردن </vt:lpstr>
      <vt:lpstr>الانتخاب المباشر – هةلَبذاردني راستةوخؤ</vt:lpstr>
      <vt:lpstr>أنواع النظم  الانتخابية  - جؤرةكاني  سيستةمي هةلَبذاردن </vt:lpstr>
      <vt:lpstr>هةلَبذاردني ناراستةوخؤ </vt:lpstr>
      <vt:lpstr>أنواع النظم  الانتخابية  - جؤرةكاني  سيستةمي هةلَبذاردن </vt:lpstr>
      <vt:lpstr>هةلَبذاردني تاك</vt:lpstr>
      <vt:lpstr>أنواع النظم  الانتخابية  - جؤرةكاني  سيستةمي هةلَبذاردن </vt:lpstr>
      <vt:lpstr>هةلَبذاردن بة ليست</vt:lpstr>
      <vt:lpstr>أنواع النظم  الانتخابية  - جؤرةكاني  سيستةمي هةلَبذاردن </vt:lpstr>
      <vt:lpstr>ليستي كراوة</vt:lpstr>
      <vt:lpstr>أنواع النظم  الانتخابية  - جؤرةكاني  سيستةمي هةلَبذاردن </vt:lpstr>
      <vt:lpstr>ليستي داخراو</vt:lpstr>
      <vt:lpstr>أنواع النظم  الانتخابية  - جؤرةكاني  سيستةمي هةلَبذاردن </vt:lpstr>
      <vt:lpstr> ليستي نيمضة كراوة </vt:lpstr>
      <vt:lpstr>أنواع النظم  الانتخابية  - جؤرةكاني  سيستةمي هةلَبذاردن </vt:lpstr>
      <vt:lpstr>الأغلبية العادية أو البسيطة – زؤرينةى سادة </vt:lpstr>
      <vt:lpstr>الأغلبية المطلقة – زؤرينةى سادة </vt:lpstr>
      <vt:lpstr>الأغلبية الخاصة – زؤرينةى تايبةت </vt:lpstr>
      <vt:lpstr>أنواع النظم  الانتخابية  - جؤرةكاني  سيستةمي هةلَبذاردن </vt:lpstr>
      <vt:lpstr>التمثيل النسبي – نويَنةرايةتي ريَذةيي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Badr Mohammed</cp:lastModifiedBy>
  <cp:revision>140</cp:revision>
  <dcterms:created xsi:type="dcterms:W3CDTF">2006-08-16T00:00:00Z</dcterms:created>
  <dcterms:modified xsi:type="dcterms:W3CDTF">2023-11-22T13:40:07Z</dcterms:modified>
</cp:coreProperties>
</file>