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00" r:id="rId3"/>
    <p:sldId id="257" r:id="rId4"/>
    <p:sldId id="258" r:id="rId5"/>
    <p:sldId id="259" r:id="rId6"/>
    <p:sldId id="260" r:id="rId7"/>
    <p:sldId id="297" r:id="rId8"/>
    <p:sldId id="298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E15F0-1343-403F-8CF7-7E026745E483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2C031-4B8E-471F-89A3-9B53FC6E4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2C031-4B8E-471F-89A3-9B53FC6E42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8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4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8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7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9/23/2023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4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43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7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41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64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6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01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67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2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6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4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DD17-636A-4A9D-84C4-03FA360843C8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7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2DC0967-ECFB-46A2-ADEB-01374F3D3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3173E3-A708-4A63-AB1F-6729F5E53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9D98FDEF-0256-4AA6-B4F5-14FEE180D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200" y="1092118"/>
            <a:ext cx="5716338" cy="304270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BIOPSY     </a:t>
            </a:r>
            <a:r>
              <a:rPr lang="en-US" sz="2800" dirty="0" smtClean="0">
                <a:solidFill>
                  <a:schemeClr val="tx1"/>
                </a:solidFill>
              </a:rPr>
              <a:t>l10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ABEB269-2208-4181-9DDB-A5C2D189B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xmlns="" id="{384CBE60-0977-4285-9BF5-9D8271989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xmlns="" id="{1911CEBB-5C08-41C5-8954-C727FC875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xmlns="" id="{E56FA950-4DFC-4710-A30A-6E55033CA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6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132" y="956677"/>
            <a:ext cx="115903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technique is done by gentle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scraping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the surface of the lesion with a metal cement spatula or a moistened tongue blade for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several times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collected material is then evenly spread over a microscope  slide 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immediately with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95% alcohol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then stained by special stain called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papanicolaou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stain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(PAP stain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Exfoliative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cytology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samples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 the surface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and provides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information on deeper tissues.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6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386" y="897162"/>
            <a:ext cx="114121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procedure 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quick, simple and painless, and helpful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following up, detection of recurrent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cancer cases like oral squamous cell carcinoma, and can be helpful in establishing the diagnosis of some oral lesions like: Herpes simplex, Herpes zoster, and Pemphigus vulgaris.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5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1" y="2944511"/>
            <a:ext cx="2467563" cy="2225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673" y="0"/>
            <a:ext cx="110267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Brush biopsy: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technique uses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round stiff bristle brush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collect cells from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 and subsurface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layers of a lesion by vigorous abrasion like in oral squamous cell carcinoma.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82" y="2858527"/>
            <a:ext cx="2784005" cy="2311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444" y="3012303"/>
            <a:ext cx="2214890" cy="21578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9214" y="5275015"/>
            <a:ext cx="820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: (A) Brush biopsy                               (B)Normal cells                               (C)</a:t>
            </a:r>
            <a:r>
              <a:rPr lang="fr-FR" dirty="0" err="1" smtClean="0"/>
              <a:t>Malignant</a:t>
            </a:r>
            <a:r>
              <a:rPr lang="fr-FR" dirty="0" smtClean="0"/>
              <a:t>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9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758" y="283788"/>
            <a:ext cx="116853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8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Punch biopsy: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Punch biopsy may be used for either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incisional biopsy or excision of a small lesion 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tongue and buccal mucosa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appropriate sites for punch biopsy, as it must be feasible for the device to approach the mucosal surface perpendicularly.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punch is placed on the lesion tissue, and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downward twisting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motion is applied. The tissue core is then severed at the base with curved scissors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90" y="4506687"/>
            <a:ext cx="3416890" cy="1946364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05" y="4506687"/>
            <a:ext cx="3103118" cy="200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8917" y="4506687"/>
            <a:ext cx="2631894" cy="1946364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52257" y="644830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/>
                <a:ea typeface="Calibri"/>
              </a:rPr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5076" y="644356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/>
              </a:rPr>
              <a:t>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73675" y="644356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  <a:latin typeface="Times New Roman"/>
              </a:rPr>
              <a:t>C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7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629" y="349986"/>
            <a:ext cx="1148343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Principles of biopsy: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important to develop a systematic approach in evaluating a patient with a lesion in the oral and maxillofacial region.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steps include: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1-A detailed health history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2-History of the lesion and clinical examination: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Radiographic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examination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Laboratory investigation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159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5024" y="783772"/>
            <a:ext cx="8930244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Labelling of the Biopsy sample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 data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Date&amp; time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Type &amp;site of Biopsy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clinical &amp;radiological features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Provisional diagnosis </a:t>
            </a:r>
          </a:p>
        </p:txBody>
      </p:sp>
    </p:spTree>
    <p:extLst>
      <p:ext uri="{BB962C8B-B14F-4D97-AF65-F5344CB8AC3E}">
        <p14:creationId xmlns:p14="http://schemas.microsoft.com/office/powerpoint/2010/main" val="2844573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758" y="154379"/>
            <a:ext cx="8775865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Techniques of Biopsy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Clean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area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Area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anesthetized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section of tissue from the identified site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Section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cleaned &amp; put in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10%formaline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Biopsy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site is sutured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Biopsy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specimen  is sent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histopathologist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specimen is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calcified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tissue (bone and tooth) then decalcification is to be done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(EDTA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4053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1" y="149156"/>
            <a:ext cx="119263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points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remember when performing  biopsy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Avoid painting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anesthetic solution should not be injected directly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inside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lesion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avoid distortion)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Sharp instruments are to be used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avoid tissue tearing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Avoid repeated cutting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tissue obtained must include both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diseased as well as some normal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tissue, and must be of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sufficient thickness and depth.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If the lesion 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multifocal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it is ideal to obtain more than one biopsy specimens from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sites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more accurate diagnosis. </a:t>
            </a:r>
          </a:p>
        </p:txBody>
      </p:sp>
    </p:spTree>
    <p:extLst>
      <p:ext uri="{BB962C8B-B14F-4D97-AF65-F5344CB8AC3E}">
        <p14:creationId xmlns:p14="http://schemas.microsoft.com/office/powerpoint/2010/main" val="327744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373563" cy="7417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Laboratory procedures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Specimens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placed in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alcohols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Fixation (The usual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routine fixative is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 formal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fixed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tissue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dehydrated by immersion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a series of solvents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endParaRPr lang="en-US" sz="28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/>
                <a:ea typeface="Calibri"/>
              </a:rPr>
              <a:t>(series </a:t>
            </a:r>
            <a:r>
              <a:rPr lang="en-US" sz="2800" dirty="0">
                <a:latin typeface="Times New Roman"/>
                <a:ea typeface="Calibri"/>
              </a:rPr>
              <a:t>of alcohols; 70% to 95% to 100%.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.</a:t>
            </a:r>
            <a:r>
              <a:rPr lang="en-US" sz="2800" dirty="0" smtClean="0">
                <a:latin typeface="Times New Roman"/>
                <a:ea typeface="Calibri"/>
              </a:rPr>
              <a:t> </a:t>
            </a:r>
            <a:r>
              <a:rPr lang="en-US" sz="2800" dirty="0">
                <a:latin typeface="Times New Roman"/>
                <a:ea typeface="Calibri"/>
              </a:rPr>
              <a:t>Finally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/>
                <a:ea typeface="Calibri"/>
              </a:rPr>
              <a:t>the tissue 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impregnated with paraffin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wax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wax block is mounted on 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microtome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sections, usually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thick,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cut and mounted on glass microscope slides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staining</a:t>
            </a:r>
            <a:r>
              <a:rPr lang="en-US" sz="2000" dirty="0" smtClean="0"/>
              <a:t>( </a:t>
            </a:r>
            <a:r>
              <a:rPr lang="en-US" sz="2000" dirty="0"/>
              <a:t>hematoxylin and </a:t>
            </a:r>
            <a:r>
              <a:rPr lang="en-US" sz="2000" dirty="0" smtClean="0"/>
              <a:t>eosin)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2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43" y="953589"/>
            <a:ext cx="10340474" cy="416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79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262" y="762667"/>
            <a:ext cx="110203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Definition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biopsy: It is the removal of a part or a whole of a lesion for the purpose of microscopical examination.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biopsy should include any progressive lesion which has been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or fails to respond to' therapy for two to three weeks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should be biopsied.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biopsy are to establishing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a clinically suspicious lesion 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planning proper treatment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7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8" y="604359"/>
            <a:ext cx="11599816" cy="328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References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ORAL PATHOLOGY, Clinical pathologic correlation.3</a:t>
            </a:r>
            <a:r>
              <a:rPr lang="en-US" sz="2400" baseline="30000" dirty="0">
                <a:latin typeface="Times New Roman" pitchFamily="18" charset="0"/>
                <a:ea typeface="Calibri"/>
                <a:cs typeface="Times New Roman" pitchFamily="18" charset="0"/>
              </a:rPr>
              <a:t>rd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Edition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REGEZI and SCIUBBA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 startAt="2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ORAL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PATHOLOGY. Fourth Edition, SOAMES and SOUTHAM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Cawson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's 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Essentials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Oral Pathology and Oral Medicine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7</a:t>
            </a:r>
            <a:r>
              <a:rPr lang="en-US" sz="2400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Edition.</a:t>
            </a:r>
          </a:p>
        </p:txBody>
      </p:sp>
    </p:spTree>
    <p:extLst>
      <p:ext uri="{BB962C8B-B14F-4D97-AF65-F5344CB8AC3E}">
        <p14:creationId xmlns:p14="http://schemas.microsoft.com/office/powerpoint/2010/main" val="320254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Types of biopsy: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Surgical biopsy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 Excisional biopsy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used if the lesion 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totally excised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histological evaluation.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This type of biopsy is usually done in case of small lesions for the purpose of diagnosis and treatment.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only a small section of tissue is removed from a lesion for the purpose of histological evaluation, it is called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incisional biopsy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type is indicated in the case where the lesion is too large to excise initially without knowing the exact diagnosis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5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57" y="1039080"/>
            <a:ext cx="4320628" cy="2333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802" y="932202"/>
            <a:ext cx="4192337" cy="23337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3568" y="3545222"/>
            <a:ext cx="10252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(A) Lesion needs excisional biopsy.                                                (B) Incisional biopsy for leukoplakia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3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6" y="235132"/>
            <a:ext cx="119465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Fine Needle biopsy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The tissue obtain by puncture of a tumor, and the tissue within the lumen of the needle being detached by rotation and needle withdrawn. 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rapid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usually effective aid to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 of swellings in lymph nodes and parotid tumors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especially.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can be fixed, stained and examined under microscope.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3" y="2255837"/>
            <a:ext cx="59436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2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822" y="581693"/>
            <a:ext cx="1150837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needle biopsy (CNB):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much like an FNA.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slightly larger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hollow needle is used to withdraw small cylinders (or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cores)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tissue from the abnormal area in the breast.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needs local anesthesia.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more likely to give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clear result because more tissue is taken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be checked.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949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755" y="372686"/>
            <a:ext cx="118349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4.Endoscopic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biopsy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probably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commonly performed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type of biopsy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done through a fiber optic endoscope the doctor inserts into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gastrointestinal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tract, urinary bladder, abdominal cavity, joint cavity or trachea and bronchial system, either through a natural body orifice or a small surgical incision.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endoscopist can directly visualize an abnormal area on the lining of the organ in question and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pinch off tiny bits of tissue with forceps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attached to a long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cable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that runs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inside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endoscope.</a:t>
            </a:r>
          </a:p>
        </p:txBody>
      </p:sp>
    </p:spTree>
    <p:extLst>
      <p:ext uri="{BB962C8B-B14F-4D97-AF65-F5344CB8AC3E}">
        <p14:creationId xmlns:p14="http://schemas.microsoft.com/office/powerpoint/2010/main" val="44180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790422"/>
            <a:ext cx="1191095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Frozen section technique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Performed in order to get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immediate histological report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evaluate the margin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an excised cancer to ascertain that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entire lesion is removed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time of surgery.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stained slide examined within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minutes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taking the specimen.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tissue 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 fresh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the laboratory to be quickly frozen, preferably to about -70°C, ( immersion in liquid nitrogen).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section is then cut on a refrigerated microtome and stained.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0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2514" y="877416"/>
            <a:ext cx="110084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Exfoliative cytology: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microscopic study of cells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scrapped from the surface of lesion.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After suitable staining it is evaluated for possible changes like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dysplasia indicative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their cancerous origin or malignancy.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neoplastic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cells are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 cohesive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than the other normal cells and usually they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 the surface of the lesion or into the saliva.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949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1162</Words>
  <Application>Microsoft Office PowerPoint</Application>
  <PresentationFormat>Custom</PresentationFormat>
  <Paragraphs>90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SavonVTI</vt:lpstr>
      <vt:lpstr>BIOPSY     l10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</dc:creator>
  <cp:lastModifiedBy>Windows User</cp:lastModifiedBy>
  <cp:revision>77</cp:revision>
  <dcterms:created xsi:type="dcterms:W3CDTF">2015-09-04T17:28:20Z</dcterms:created>
  <dcterms:modified xsi:type="dcterms:W3CDTF">2023-12-02T17:26:42Z</dcterms:modified>
</cp:coreProperties>
</file>