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handoutMasterIdLst>
    <p:handoutMasterId r:id="rId14"/>
  </p:handoutMasterIdLst>
  <p:sldIdLst>
    <p:sldId id="256" r:id="rId3"/>
    <p:sldId id="274" r:id="rId4"/>
    <p:sldId id="275" r:id="rId5"/>
    <p:sldId id="398" r:id="rId6"/>
    <p:sldId id="276" r:id="rId7"/>
    <p:sldId id="284" r:id="rId8"/>
    <p:sldId id="388" r:id="rId9"/>
    <p:sldId id="397" r:id="rId10"/>
    <p:sldId id="285" r:id="rId11"/>
    <p:sldId id="39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8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61D254-D767-40EB-A999-02EA46F345F8}" type="doc">
      <dgm:prSet loTypeId="urn:microsoft.com/office/officeart/2005/8/layout/hierarchy3" loCatId="hierarchy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752FD2D-829F-4FEC-9967-83E050255DA4}">
      <dgm:prSet/>
      <dgm:spPr/>
      <dgm:t>
        <a:bodyPr/>
        <a:lstStyle/>
        <a:p>
          <a:r>
            <a:rPr lang="en-US" b="1"/>
            <a:t>Internal  female reproductive organs</a:t>
          </a:r>
          <a:endParaRPr lang="en-US"/>
        </a:p>
      </dgm:t>
    </dgm:pt>
    <dgm:pt modelId="{9E9A58B6-572D-4EFA-B7E4-568AD48F5196}" type="parTrans" cxnId="{E971CAFF-9F86-4894-A0F8-16CD98B5813F}">
      <dgm:prSet/>
      <dgm:spPr/>
      <dgm:t>
        <a:bodyPr/>
        <a:lstStyle/>
        <a:p>
          <a:endParaRPr lang="en-US"/>
        </a:p>
      </dgm:t>
    </dgm:pt>
    <dgm:pt modelId="{A94201C0-1EDE-46F2-AF46-4B13842E68DF}" type="sibTrans" cxnId="{E971CAFF-9F86-4894-A0F8-16CD98B5813F}">
      <dgm:prSet/>
      <dgm:spPr/>
      <dgm:t>
        <a:bodyPr/>
        <a:lstStyle/>
        <a:p>
          <a:endParaRPr lang="en-US"/>
        </a:p>
      </dgm:t>
    </dgm:pt>
    <dgm:pt modelId="{5F9CB9B1-2E65-4582-913C-1B1F4E42322D}">
      <dgm:prSet/>
      <dgm:spPr/>
      <dgm:t>
        <a:bodyPr/>
        <a:lstStyle/>
        <a:p>
          <a:r>
            <a:rPr lang="en-US" b="1"/>
            <a:t>External female reproductive organs</a:t>
          </a:r>
          <a:endParaRPr lang="en-US"/>
        </a:p>
      </dgm:t>
    </dgm:pt>
    <dgm:pt modelId="{7ADF52EF-3100-46B9-B2B9-9FBDC11C73FD}" type="parTrans" cxnId="{465AAB2E-8FEF-40AF-B09C-3B19363DC71F}">
      <dgm:prSet/>
      <dgm:spPr/>
      <dgm:t>
        <a:bodyPr/>
        <a:lstStyle/>
        <a:p>
          <a:endParaRPr lang="en-US"/>
        </a:p>
      </dgm:t>
    </dgm:pt>
    <dgm:pt modelId="{F4E853F6-41F6-4A27-8BC6-14840D8C0AF1}" type="sibTrans" cxnId="{465AAB2E-8FEF-40AF-B09C-3B19363DC71F}">
      <dgm:prSet/>
      <dgm:spPr/>
      <dgm:t>
        <a:bodyPr/>
        <a:lstStyle/>
        <a:p>
          <a:endParaRPr lang="en-US"/>
        </a:p>
      </dgm:t>
    </dgm:pt>
    <dgm:pt modelId="{2E91BEC8-09D2-4DF2-AE8D-2BC77557A8A9}" type="pres">
      <dgm:prSet presAssocID="{7561D254-D767-40EB-A999-02EA46F345F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D4C045A-C8C5-4F23-AB02-6F168A36CB74}" type="pres">
      <dgm:prSet presAssocID="{5752FD2D-829F-4FEC-9967-83E050255DA4}" presName="root" presStyleCnt="0"/>
      <dgm:spPr/>
    </dgm:pt>
    <dgm:pt modelId="{978B2EB9-1853-4D2C-B5F2-CC95BC221B31}" type="pres">
      <dgm:prSet presAssocID="{5752FD2D-829F-4FEC-9967-83E050255DA4}" presName="rootComposite" presStyleCnt="0"/>
      <dgm:spPr/>
    </dgm:pt>
    <dgm:pt modelId="{211F96B7-DBF0-4776-B23B-8E45CC0B6E30}" type="pres">
      <dgm:prSet presAssocID="{5752FD2D-829F-4FEC-9967-83E050255DA4}" presName="rootText" presStyleLbl="node1" presStyleIdx="0" presStyleCnt="2"/>
      <dgm:spPr/>
    </dgm:pt>
    <dgm:pt modelId="{EB10AA71-77BC-42E4-BD2F-BFF1767793B7}" type="pres">
      <dgm:prSet presAssocID="{5752FD2D-829F-4FEC-9967-83E050255DA4}" presName="rootConnector" presStyleLbl="node1" presStyleIdx="0" presStyleCnt="2"/>
      <dgm:spPr/>
    </dgm:pt>
    <dgm:pt modelId="{6248B8F1-C267-40F7-A046-6AA7EDFCC989}" type="pres">
      <dgm:prSet presAssocID="{5752FD2D-829F-4FEC-9967-83E050255DA4}" presName="childShape" presStyleCnt="0"/>
      <dgm:spPr/>
    </dgm:pt>
    <dgm:pt modelId="{49E32995-6E44-4924-B973-0C46AC0BA4AB}" type="pres">
      <dgm:prSet presAssocID="{5F9CB9B1-2E65-4582-913C-1B1F4E42322D}" presName="root" presStyleCnt="0"/>
      <dgm:spPr/>
    </dgm:pt>
    <dgm:pt modelId="{A78AC465-B33E-40C2-BDD1-2D1736C9D1C9}" type="pres">
      <dgm:prSet presAssocID="{5F9CB9B1-2E65-4582-913C-1B1F4E42322D}" presName="rootComposite" presStyleCnt="0"/>
      <dgm:spPr/>
    </dgm:pt>
    <dgm:pt modelId="{860BCE3D-1872-43F0-A7E9-B5C8E94EF08C}" type="pres">
      <dgm:prSet presAssocID="{5F9CB9B1-2E65-4582-913C-1B1F4E42322D}" presName="rootText" presStyleLbl="node1" presStyleIdx="1" presStyleCnt="2"/>
      <dgm:spPr/>
    </dgm:pt>
    <dgm:pt modelId="{524A4723-B7B1-4783-BCED-2F5BA3E34B68}" type="pres">
      <dgm:prSet presAssocID="{5F9CB9B1-2E65-4582-913C-1B1F4E42322D}" presName="rootConnector" presStyleLbl="node1" presStyleIdx="1" presStyleCnt="2"/>
      <dgm:spPr/>
    </dgm:pt>
    <dgm:pt modelId="{5F184143-C4E1-45AE-B893-D613392C82E6}" type="pres">
      <dgm:prSet presAssocID="{5F9CB9B1-2E65-4582-913C-1B1F4E42322D}" presName="childShape" presStyleCnt="0"/>
      <dgm:spPr/>
    </dgm:pt>
  </dgm:ptLst>
  <dgm:cxnLst>
    <dgm:cxn modelId="{465AAB2E-8FEF-40AF-B09C-3B19363DC71F}" srcId="{7561D254-D767-40EB-A999-02EA46F345F8}" destId="{5F9CB9B1-2E65-4582-913C-1B1F4E42322D}" srcOrd="1" destOrd="0" parTransId="{7ADF52EF-3100-46B9-B2B9-9FBDC11C73FD}" sibTransId="{F4E853F6-41F6-4A27-8BC6-14840D8C0AF1}"/>
    <dgm:cxn modelId="{EA2FC05D-3F17-4510-8E4F-37751B8BAF6A}" type="presOf" srcId="{7561D254-D767-40EB-A999-02EA46F345F8}" destId="{2E91BEC8-09D2-4DF2-AE8D-2BC77557A8A9}" srcOrd="0" destOrd="0" presId="urn:microsoft.com/office/officeart/2005/8/layout/hierarchy3"/>
    <dgm:cxn modelId="{E62F7297-85CC-4E5E-B667-638640B2AA78}" type="presOf" srcId="{5752FD2D-829F-4FEC-9967-83E050255DA4}" destId="{EB10AA71-77BC-42E4-BD2F-BFF1767793B7}" srcOrd="1" destOrd="0" presId="urn:microsoft.com/office/officeart/2005/8/layout/hierarchy3"/>
    <dgm:cxn modelId="{52B0B99A-C5DF-486E-83B5-7CD51A1659BC}" type="presOf" srcId="{5752FD2D-829F-4FEC-9967-83E050255DA4}" destId="{211F96B7-DBF0-4776-B23B-8E45CC0B6E30}" srcOrd="0" destOrd="0" presId="urn:microsoft.com/office/officeart/2005/8/layout/hierarchy3"/>
    <dgm:cxn modelId="{EBA2BECE-DC24-4860-B2AB-60DA81014DE0}" type="presOf" srcId="{5F9CB9B1-2E65-4582-913C-1B1F4E42322D}" destId="{524A4723-B7B1-4783-BCED-2F5BA3E34B68}" srcOrd="1" destOrd="0" presId="urn:microsoft.com/office/officeart/2005/8/layout/hierarchy3"/>
    <dgm:cxn modelId="{AFA9E9E6-43B6-44F4-A2DA-E1126541B688}" type="presOf" srcId="{5F9CB9B1-2E65-4582-913C-1B1F4E42322D}" destId="{860BCE3D-1872-43F0-A7E9-B5C8E94EF08C}" srcOrd="0" destOrd="0" presId="urn:microsoft.com/office/officeart/2005/8/layout/hierarchy3"/>
    <dgm:cxn modelId="{E971CAFF-9F86-4894-A0F8-16CD98B5813F}" srcId="{7561D254-D767-40EB-A999-02EA46F345F8}" destId="{5752FD2D-829F-4FEC-9967-83E050255DA4}" srcOrd="0" destOrd="0" parTransId="{9E9A58B6-572D-4EFA-B7E4-568AD48F5196}" sibTransId="{A94201C0-1EDE-46F2-AF46-4B13842E68DF}"/>
    <dgm:cxn modelId="{F0575908-F8A9-43E2-BBF4-A84FFC75E9E0}" type="presParOf" srcId="{2E91BEC8-09D2-4DF2-AE8D-2BC77557A8A9}" destId="{ED4C045A-C8C5-4F23-AB02-6F168A36CB74}" srcOrd="0" destOrd="0" presId="urn:microsoft.com/office/officeart/2005/8/layout/hierarchy3"/>
    <dgm:cxn modelId="{86156707-0B7E-4A8F-9990-6C8D20EB3C06}" type="presParOf" srcId="{ED4C045A-C8C5-4F23-AB02-6F168A36CB74}" destId="{978B2EB9-1853-4D2C-B5F2-CC95BC221B31}" srcOrd="0" destOrd="0" presId="urn:microsoft.com/office/officeart/2005/8/layout/hierarchy3"/>
    <dgm:cxn modelId="{5735EA12-43B2-4882-93B6-8CE208E666AB}" type="presParOf" srcId="{978B2EB9-1853-4D2C-B5F2-CC95BC221B31}" destId="{211F96B7-DBF0-4776-B23B-8E45CC0B6E30}" srcOrd="0" destOrd="0" presId="urn:microsoft.com/office/officeart/2005/8/layout/hierarchy3"/>
    <dgm:cxn modelId="{DD829C93-97F8-4B60-B7FF-E18E30FBF24E}" type="presParOf" srcId="{978B2EB9-1853-4D2C-B5F2-CC95BC221B31}" destId="{EB10AA71-77BC-42E4-BD2F-BFF1767793B7}" srcOrd="1" destOrd="0" presId="urn:microsoft.com/office/officeart/2005/8/layout/hierarchy3"/>
    <dgm:cxn modelId="{D308BA0D-1CB6-4A4F-8B7E-C1B819AEC162}" type="presParOf" srcId="{ED4C045A-C8C5-4F23-AB02-6F168A36CB74}" destId="{6248B8F1-C267-40F7-A046-6AA7EDFCC989}" srcOrd="1" destOrd="0" presId="urn:microsoft.com/office/officeart/2005/8/layout/hierarchy3"/>
    <dgm:cxn modelId="{E052743C-B4D9-4022-B858-8E22ADEAA1D3}" type="presParOf" srcId="{2E91BEC8-09D2-4DF2-AE8D-2BC77557A8A9}" destId="{49E32995-6E44-4924-B973-0C46AC0BA4AB}" srcOrd="1" destOrd="0" presId="urn:microsoft.com/office/officeart/2005/8/layout/hierarchy3"/>
    <dgm:cxn modelId="{62C39013-E73B-476D-9C2B-DC53EAFD4DF1}" type="presParOf" srcId="{49E32995-6E44-4924-B973-0C46AC0BA4AB}" destId="{A78AC465-B33E-40C2-BDD1-2D1736C9D1C9}" srcOrd="0" destOrd="0" presId="urn:microsoft.com/office/officeart/2005/8/layout/hierarchy3"/>
    <dgm:cxn modelId="{6C41B526-D0A8-4097-9450-FF8EC297C344}" type="presParOf" srcId="{A78AC465-B33E-40C2-BDD1-2D1736C9D1C9}" destId="{860BCE3D-1872-43F0-A7E9-B5C8E94EF08C}" srcOrd="0" destOrd="0" presId="urn:microsoft.com/office/officeart/2005/8/layout/hierarchy3"/>
    <dgm:cxn modelId="{B5C37AD1-DDD1-4091-B832-F3FA1EBDD999}" type="presParOf" srcId="{A78AC465-B33E-40C2-BDD1-2D1736C9D1C9}" destId="{524A4723-B7B1-4783-BCED-2F5BA3E34B68}" srcOrd="1" destOrd="0" presId="urn:microsoft.com/office/officeart/2005/8/layout/hierarchy3"/>
    <dgm:cxn modelId="{600324A1-F85A-44E3-B7F6-8F1BD309C717}" type="presParOf" srcId="{49E32995-6E44-4924-B973-0C46AC0BA4AB}" destId="{5F184143-C4E1-45AE-B893-D613392C82E6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457030-7232-4026-B8C6-06BB0F60473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0FF09D8-3FD1-425B-861B-68D9D3BF2B2B}">
      <dgm:prSet/>
      <dgm:spPr/>
      <dgm:t>
        <a:bodyPr/>
        <a:lstStyle/>
        <a:p>
          <a:r>
            <a:rPr lang="en-US"/>
            <a:t>Collectively, the external female reproductive organs are called the Vulva.</a:t>
          </a:r>
        </a:p>
      </dgm:t>
    </dgm:pt>
    <dgm:pt modelId="{E200E081-7B21-453F-8D64-13CF36AACEC5}" type="parTrans" cxnId="{509FD1E4-17F1-4B70-B656-5C2DFE75AB57}">
      <dgm:prSet/>
      <dgm:spPr/>
      <dgm:t>
        <a:bodyPr/>
        <a:lstStyle/>
        <a:p>
          <a:endParaRPr lang="en-US"/>
        </a:p>
      </dgm:t>
    </dgm:pt>
    <dgm:pt modelId="{EAD0880F-5DD6-43E6-9068-710D4E371D26}" type="sibTrans" cxnId="{509FD1E4-17F1-4B70-B656-5C2DFE75AB57}">
      <dgm:prSet/>
      <dgm:spPr/>
      <dgm:t>
        <a:bodyPr/>
        <a:lstStyle/>
        <a:p>
          <a:endParaRPr lang="en-US"/>
        </a:p>
      </dgm:t>
    </dgm:pt>
    <dgm:pt modelId="{81C88B5A-4057-4F9F-971E-6497DCB8DF42}">
      <dgm:prSet/>
      <dgm:spPr/>
      <dgm:t>
        <a:bodyPr/>
        <a:lstStyle/>
        <a:p>
          <a:r>
            <a:rPr lang="en-US"/>
            <a:t>Which means covering </a:t>
          </a:r>
        </a:p>
      </dgm:t>
    </dgm:pt>
    <dgm:pt modelId="{7DF2E70D-1136-4BB3-9581-BF0394B2261B}" type="parTrans" cxnId="{A9502799-EF4E-438B-AC28-EFC1EC8D9002}">
      <dgm:prSet/>
      <dgm:spPr/>
      <dgm:t>
        <a:bodyPr/>
        <a:lstStyle/>
        <a:p>
          <a:endParaRPr lang="en-US"/>
        </a:p>
      </dgm:t>
    </dgm:pt>
    <dgm:pt modelId="{AB419EAD-FCE9-4EC7-866A-C68761E134DA}" type="sibTrans" cxnId="{A9502799-EF4E-438B-AC28-EFC1EC8D9002}">
      <dgm:prSet/>
      <dgm:spPr/>
      <dgm:t>
        <a:bodyPr/>
        <a:lstStyle/>
        <a:p>
          <a:endParaRPr lang="en-US"/>
        </a:p>
      </dgm:t>
    </dgm:pt>
    <dgm:pt modelId="{E06D0A4D-E448-4485-9E73-141D34783AB9}">
      <dgm:prSet/>
      <dgm:spPr/>
      <dgm:t>
        <a:bodyPr/>
        <a:lstStyle/>
        <a:p>
          <a:r>
            <a:rPr lang="en-US"/>
            <a:t>Function: protect the urethral and vaginal openings </a:t>
          </a:r>
        </a:p>
      </dgm:t>
    </dgm:pt>
    <dgm:pt modelId="{544EFAAD-51F6-4D06-BD9A-97AD366D7DED}" type="parTrans" cxnId="{4EF12236-FE43-453B-9F3E-B3234E580942}">
      <dgm:prSet/>
      <dgm:spPr/>
      <dgm:t>
        <a:bodyPr/>
        <a:lstStyle/>
        <a:p>
          <a:endParaRPr lang="en-US"/>
        </a:p>
      </dgm:t>
    </dgm:pt>
    <dgm:pt modelId="{BB13E349-DBAA-48E3-9944-7B38705B4636}" type="sibTrans" cxnId="{4EF12236-FE43-453B-9F3E-B3234E580942}">
      <dgm:prSet/>
      <dgm:spPr/>
      <dgm:t>
        <a:bodyPr/>
        <a:lstStyle/>
        <a:p>
          <a:endParaRPr lang="en-US"/>
        </a:p>
      </dgm:t>
    </dgm:pt>
    <dgm:pt modelId="{7B9FEF24-160E-4C9E-9B55-6A851B786578}" type="pres">
      <dgm:prSet presAssocID="{C7457030-7232-4026-B8C6-06BB0F604739}" presName="linear" presStyleCnt="0">
        <dgm:presLayoutVars>
          <dgm:animLvl val="lvl"/>
          <dgm:resizeHandles val="exact"/>
        </dgm:presLayoutVars>
      </dgm:prSet>
      <dgm:spPr/>
    </dgm:pt>
    <dgm:pt modelId="{7C88EAC7-0338-4BF2-8840-2A028D14BF2C}" type="pres">
      <dgm:prSet presAssocID="{40FF09D8-3FD1-425B-861B-68D9D3BF2B2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D56EAC4-1098-40F6-91FA-E905DB1F2E7C}" type="pres">
      <dgm:prSet presAssocID="{EAD0880F-5DD6-43E6-9068-710D4E371D26}" presName="spacer" presStyleCnt="0"/>
      <dgm:spPr/>
    </dgm:pt>
    <dgm:pt modelId="{32AE3DE7-7A33-4E79-B2A0-D7CA7540A501}" type="pres">
      <dgm:prSet presAssocID="{81C88B5A-4057-4F9F-971E-6497DCB8DF4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DBF9CA8-2957-464B-B7B8-F1CCC25B303A}" type="pres">
      <dgm:prSet presAssocID="{AB419EAD-FCE9-4EC7-866A-C68761E134DA}" presName="spacer" presStyleCnt="0"/>
      <dgm:spPr/>
    </dgm:pt>
    <dgm:pt modelId="{6121FD50-68FC-4808-8C34-964CE08A75CF}" type="pres">
      <dgm:prSet presAssocID="{E06D0A4D-E448-4485-9E73-141D34783AB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EF12236-FE43-453B-9F3E-B3234E580942}" srcId="{C7457030-7232-4026-B8C6-06BB0F604739}" destId="{E06D0A4D-E448-4485-9E73-141D34783AB9}" srcOrd="2" destOrd="0" parTransId="{544EFAAD-51F6-4D06-BD9A-97AD366D7DED}" sibTransId="{BB13E349-DBAA-48E3-9944-7B38705B4636}"/>
    <dgm:cxn modelId="{58FEDE4D-3158-46CE-9B01-471E6A55A713}" type="presOf" srcId="{E06D0A4D-E448-4485-9E73-141D34783AB9}" destId="{6121FD50-68FC-4808-8C34-964CE08A75CF}" srcOrd="0" destOrd="0" presId="urn:microsoft.com/office/officeart/2005/8/layout/vList2"/>
    <dgm:cxn modelId="{B4633190-2DF4-43D9-A48D-86012B0A907A}" type="presOf" srcId="{C7457030-7232-4026-B8C6-06BB0F604739}" destId="{7B9FEF24-160E-4C9E-9B55-6A851B786578}" srcOrd="0" destOrd="0" presId="urn:microsoft.com/office/officeart/2005/8/layout/vList2"/>
    <dgm:cxn modelId="{226A8E95-37A4-4319-9684-4B51ACE9739A}" type="presOf" srcId="{81C88B5A-4057-4F9F-971E-6497DCB8DF42}" destId="{32AE3DE7-7A33-4E79-B2A0-D7CA7540A501}" srcOrd="0" destOrd="0" presId="urn:microsoft.com/office/officeart/2005/8/layout/vList2"/>
    <dgm:cxn modelId="{A9502799-EF4E-438B-AC28-EFC1EC8D9002}" srcId="{C7457030-7232-4026-B8C6-06BB0F604739}" destId="{81C88B5A-4057-4F9F-971E-6497DCB8DF42}" srcOrd="1" destOrd="0" parTransId="{7DF2E70D-1136-4BB3-9581-BF0394B2261B}" sibTransId="{AB419EAD-FCE9-4EC7-866A-C68761E134DA}"/>
    <dgm:cxn modelId="{3BF20FE1-A416-467D-9B25-0BB8ABF87F15}" type="presOf" srcId="{40FF09D8-3FD1-425B-861B-68D9D3BF2B2B}" destId="{7C88EAC7-0338-4BF2-8840-2A028D14BF2C}" srcOrd="0" destOrd="0" presId="urn:microsoft.com/office/officeart/2005/8/layout/vList2"/>
    <dgm:cxn modelId="{509FD1E4-17F1-4B70-B656-5C2DFE75AB57}" srcId="{C7457030-7232-4026-B8C6-06BB0F604739}" destId="{40FF09D8-3FD1-425B-861B-68D9D3BF2B2B}" srcOrd="0" destOrd="0" parTransId="{E200E081-7B21-453F-8D64-13CF36AACEC5}" sibTransId="{EAD0880F-5DD6-43E6-9068-710D4E371D26}"/>
    <dgm:cxn modelId="{BEF4130C-8EA8-4F31-8644-2D0140877922}" type="presParOf" srcId="{7B9FEF24-160E-4C9E-9B55-6A851B786578}" destId="{7C88EAC7-0338-4BF2-8840-2A028D14BF2C}" srcOrd="0" destOrd="0" presId="urn:microsoft.com/office/officeart/2005/8/layout/vList2"/>
    <dgm:cxn modelId="{27498881-F600-4B94-8D78-1EF4D7F09461}" type="presParOf" srcId="{7B9FEF24-160E-4C9E-9B55-6A851B786578}" destId="{6D56EAC4-1098-40F6-91FA-E905DB1F2E7C}" srcOrd="1" destOrd="0" presId="urn:microsoft.com/office/officeart/2005/8/layout/vList2"/>
    <dgm:cxn modelId="{5D049021-B695-459B-B2F2-2690FC032C38}" type="presParOf" srcId="{7B9FEF24-160E-4C9E-9B55-6A851B786578}" destId="{32AE3DE7-7A33-4E79-B2A0-D7CA7540A501}" srcOrd="2" destOrd="0" presId="urn:microsoft.com/office/officeart/2005/8/layout/vList2"/>
    <dgm:cxn modelId="{9E742ACB-BEF1-4F6E-B8FD-02B872B2A242}" type="presParOf" srcId="{7B9FEF24-160E-4C9E-9B55-6A851B786578}" destId="{9DBF9CA8-2957-464B-B7B8-F1CCC25B303A}" srcOrd="3" destOrd="0" presId="urn:microsoft.com/office/officeart/2005/8/layout/vList2"/>
    <dgm:cxn modelId="{68B6E086-5E68-424B-81E0-8EA66DFDDDF4}" type="presParOf" srcId="{7B9FEF24-160E-4C9E-9B55-6A851B786578}" destId="{6121FD50-68FC-4808-8C34-964CE08A75C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C48537-1C3D-47FC-8B20-9CBEEDB041C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AABBF89-F0C7-41AD-AA14-6B788C9D60DA}">
      <dgm:prSet/>
      <dgm:spPr/>
      <dgm:t>
        <a:bodyPr/>
        <a:lstStyle/>
        <a:p>
          <a:r>
            <a:rPr lang="en-US" b="1"/>
            <a:t>Vagina</a:t>
          </a:r>
          <a:endParaRPr lang="en-US"/>
        </a:p>
      </dgm:t>
    </dgm:pt>
    <dgm:pt modelId="{63750E2D-6962-43FE-9F18-E4655CD6D23B}" type="parTrans" cxnId="{A8AE7E5B-2BE1-4579-BC72-ABEE03776332}">
      <dgm:prSet/>
      <dgm:spPr/>
      <dgm:t>
        <a:bodyPr/>
        <a:lstStyle/>
        <a:p>
          <a:endParaRPr lang="en-US"/>
        </a:p>
      </dgm:t>
    </dgm:pt>
    <dgm:pt modelId="{A76E1367-390A-4474-94D2-7357146362A9}" type="sibTrans" cxnId="{A8AE7E5B-2BE1-4579-BC72-ABEE03776332}">
      <dgm:prSet/>
      <dgm:spPr/>
      <dgm:t>
        <a:bodyPr/>
        <a:lstStyle/>
        <a:p>
          <a:endParaRPr lang="en-US"/>
        </a:p>
      </dgm:t>
    </dgm:pt>
    <dgm:pt modelId="{486B6BA4-7F60-4997-AE66-26855BD6FCD7}">
      <dgm:prSet/>
      <dgm:spPr/>
      <dgm:t>
        <a:bodyPr/>
        <a:lstStyle/>
        <a:p>
          <a:r>
            <a:rPr lang="en-US" b="1"/>
            <a:t>Uterus</a:t>
          </a:r>
          <a:endParaRPr lang="en-US"/>
        </a:p>
      </dgm:t>
    </dgm:pt>
    <dgm:pt modelId="{2E60D772-8C59-4A7C-9156-EF4F18ACC7B9}" type="parTrans" cxnId="{255BB5CD-3375-40B9-BB3D-358ECE1D29E3}">
      <dgm:prSet/>
      <dgm:spPr/>
      <dgm:t>
        <a:bodyPr/>
        <a:lstStyle/>
        <a:p>
          <a:endParaRPr lang="en-US"/>
        </a:p>
      </dgm:t>
    </dgm:pt>
    <dgm:pt modelId="{5FBA3F5E-2B3F-4553-B6F7-3DE2B9A43EAB}" type="sibTrans" cxnId="{255BB5CD-3375-40B9-BB3D-358ECE1D29E3}">
      <dgm:prSet/>
      <dgm:spPr/>
      <dgm:t>
        <a:bodyPr/>
        <a:lstStyle/>
        <a:p>
          <a:endParaRPr lang="en-US"/>
        </a:p>
      </dgm:t>
    </dgm:pt>
    <dgm:pt modelId="{EAE53B2F-86DC-4CBF-8A56-FD0A70248CBD}">
      <dgm:prSet/>
      <dgm:spPr/>
      <dgm:t>
        <a:bodyPr/>
        <a:lstStyle/>
        <a:p>
          <a:r>
            <a:rPr lang="en-US" b="1"/>
            <a:t>Fallopian tubes</a:t>
          </a:r>
          <a:endParaRPr lang="en-US"/>
        </a:p>
      </dgm:t>
    </dgm:pt>
    <dgm:pt modelId="{48265EC1-91B5-441D-98A8-E20DCFEB20DC}" type="parTrans" cxnId="{F3F70EAF-46C1-4F79-950E-4F234AEF1A06}">
      <dgm:prSet/>
      <dgm:spPr/>
      <dgm:t>
        <a:bodyPr/>
        <a:lstStyle/>
        <a:p>
          <a:endParaRPr lang="en-US"/>
        </a:p>
      </dgm:t>
    </dgm:pt>
    <dgm:pt modelId="{D9096307-2CB9-4E1C-B93C-D7C38FDECEC2}" type="sibTrans" cxnId="{F3F70EAF-46C1-4F79-950E-4F234AEF1A06}">
      <dgm:prSet/>
      <dgm:spPr/>
      <dgm:t>
        <a:bodyPr/>
        <a:lstStyle/>
        <a:p>
          <a:endParaRPr lang="en-US"/>
        </a:p>
      </dgm:t>
    </dgm:pt>
    <dgm:pt modelId="{880176BC-6683-488D-BB0D-AC5B91503C5E}">
      <dgm:prSet/>
      <dgm:spPr/>
      <dgm:t>
        <a:bodyPr/>
        <a:lstStyle/>
        <a:p>
          <a:r>
            <a:rPr lang="en-US" b="1"/>
            <a:t>Ovaries</a:t>
          </a:r>
          <a:endParaRPr lang="en-US"/>
        </a:p>
      </dgm:t>
    </dgm:pt>
    <dgm:pt modelId="{77EEFEB5-AB87-4D2C-947B-4C47454719AC}" type="parTrans" cxnId="{6687DE7D-867C-42AB-A3FB-CCB8C9B3E8A0}">
      <dgm:prSet/>
      <dgm:spPr/>
      <dgm:t>
        <a:bodyPr/>
        <a:lstStyle/>
        <a:p>
          <a:endParaRPr lang="en-US"/>
        </a:p>
      </dgm:t>
    </dgm:pt>
    <dgm:pt modelId="{CF5F82F7-8746-49F0-A6E1-031EA9420F6E}" type="sibTrans" cxnId="{6687DE7D-867C-42AB-A3FB-CCB8C9B3E8A0}">
      <dgm:prSet/>
      <dgm:spPr/>
      <dgm:t>
        <a:bodyPr/>
        <a:lstStyle/>
        <a:p>
          <a:endParaRPr lang="en-US"/>
        </a:p>
      </dgm:t>
    </dgm:pt>
    <dgm:pt modelId="{B2C79A7A-9AA2-4AC6-99A6-8916861688FB}" type="pres">
      <dgm:prSet presAssocID="{2FC48537-1C3D-47FC-8B20-9CBEEDB041C3}" presName="linear" presStyleCnt="0">
        <dgm:presLayoutVars>
          <dgm:animLvl val="lvl"/>
          <dgm:resizeHandles val="exact"/>
        </dgm:presLayoutVars>
      </dgm:prSet>
      <dgm:spPr/>
    </dgm:pt>
    <dgm:pt modelId="{8178C008-A73D-46AE-BB90-2FB4349FCAAA}" type="pres">
      <dgm:prSet presAssocID="{5AABBF89-F0C7-41AD-AA14-6B788C9D60D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C9436AA-7664-49AA-A8DB-9AB35F41D088}" type="pres">
      <dgm:prSet presAssocID="{A76E1367-390A-4474-94D2-7357146362A9}" presName="spacer" presStyleCnt="0"/>
      <dgm:spPr/>
    </dgm:pt>
    <dgm:pt modelId="{2116DCD1-3985-4BD6-9B90-FFC35D9BEC0A}" type="pres">
      <dgm:prSet presAssocID="{486B6BA4-7F60-4997-AE66-26855BD6FCD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DA095F0-85E0-45A6-BB1F-99A7B1389C97}" type="pres">
      <dgm:prSet presAssocID="{5FBA3F5E-2B3F-4553-B6F7-3DE2B9A43EAB}" presName="spacer" presStyleCnt="0"/>
      <dgm:spPr/>
    </dgm:pt>
    <dgm:pt modelId="{0710DF4D-6DD8-4568-9059-603928C63DB7}" type="pres">
      <dgm:prSet presAssocID="{EAE53B2F-86DC-4CBF-8A56-FD0A70248CB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7E40289-6AFC-4F8C-B68D-D0018FE898A1}" type="pres">
      <dgm:prSet presAssocID="{D9096307-2CB9-4E1C-B93C-D7C38FDECEC2}" presName="spacer" presStyleCnt="0"/>
      <dgm:spPr/>
    </dgm:pt>
    <dgm:pt modelId="{0227505C-0AC6-4A1E-82D8-3D1F83AFC242}" type="pres">
      <dgm:prSet presAssocID="{880176BC-6683-488D-BB0D-AC5B91503C5E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8AE7E5B-2BE1-4579-BC72-ABEE03776332}" srcId="{2FC48537-1C3D-47FC-8B20-9CBEEDB041C3}" destId="{5AABBF89-F0C7-41AD-AA14-6B788C9D60DA}" srcOrd="0" destOrd="0" parTransId="{63750E2D-6962-43FE-9F18-E4655CD6D23B}" sibTransId="{A76E1367-390A-4474-94D2-7357146362A9}"/>
    <dgm:cxn modelId="{5219FE5F-760F-4170-A287-C4623897C3B6}" type="presOf" srcId="{5AABBF89-F0C7-41AD-AA14-6B788C9D60DA}" destId="{8178C008-A73D-46AE-BB90-2FB4349FCAAA}" srcOrd="0" destOrd="0" presId="urn:microsoft.com/office/officeart/2005/8/layout/vList2"/>
    <dgm:cxn modelId="{6687DE7D-867C-42AB-A3FB-CCB8C9B3E8A0}" srcId="{2FC48537-1C3D-47FC-8B20-9CBEEDB041C3}" destId="{880176BC-6683-488D-BB0D-AC5B91503C5E}" srcOrd="3" destOrd="0" parTransId="{77EEFEB5-AB87-4D2C-947B-4C47454719AC}" sibTransId="{CF5F82F7-8746-49F0-A6E1-031EA9420F6E}"/>
    <dgm:cxn modelId="{A00C6C8C-71EA-4F02-92BF-19A2D3367EEB}" type="presOf" srcId="{EAE53B2F-86DC-4CBF-8A56-FD0A70248CBD}" destId="{0710DF4D-6DD8-4568-9059-603928C63DB7}" srcOrd="0" destOrd="0" presId="urn:microsoft.com/office/officeart/2005/8/layout/vList2"/>
    <dgm:cxn modelId="{28DF209B-E222-4BD9-B078-1F5E195E54F2}" type="presOf" srcId="{880176BC-6683-488D-BB0D-AC5B91503C5E}" destId="{0227505C-0AC6-4A1E-82D8-3D1F83AFC242}" srcOrd="0" destOrd="0" presId="urn:microsoft.com/office/officeart/2005/8/layout/vList2"/>
    <dgm:cxn modelId="{F3F70EAF-46C1-4F79-950E-4F234AEF1A06}" srcId="{2FC48537-1C3D-47FC-8B20-9CBEEDB041C3}" destId="{EAE53B2F-86DC-4CBF-8A56-FD0A70248CBD}" srcOrd="2" destOrd="0" parTransId="{48265EC1-91B5-441D-98A8-E20DCFEB20DC}" sibTransId="{D9096307-2CB9-4E1C-B93C-D7C38FDECEC2}"/>
    <dgm:cxn modelId="{3F1C66CC-2FDE-4FA8-A036-4185B0AFF2ED}" type="presOf" srcId="{2FC48537-1C3D-47FC-8B20-9CBEEDB041C3}" destId="{B2C79A7A-9AA2-4AC6-99A6-8916861688FB}" srcOrd="0" destOrd="0" presId="urn:microsoft.com/office/officeart/2005/8/layout/vList2"/>
    <dgm:cxn modelId="{255BB5CD-3375-40B9-BB3D-358ECE1D29E3}" srcId="{2FC48537-1C3D-47FC-8B20-9CBEEDB041C3}" destId="{486B6BA4-7F60-4997-AE66-26855BD6FCD7}" srcOrd="1" destOrd="0" parTransId="{2E60D772-8C59-4A7C-9156-EF4F18ACC7B9}" sibTransId="{5FBA3F5E-2B3F-4553-B6F7-3DE2B9A43EAB}"/>
    <dgm:cxn modelId="{A51B5DEB-B2AA-4F9F-8BEE-A0CFE7B8BA5C}" type="presOf" srcId="{486B6BA4-7F60-4997-AE66-26855BD6FCD7}" destId="{2116DCD1-3985-4BD6-9B90-FFC35D9BEC0A}" srcOrd="0" destOrd="0" presId="urn:microsoft.com/office/officeart/2005/8/layout/vList2"/>
    <dgm:cxn modelId="{573C73F5-7E98-44F8-BEB5-E1F015FC87CC}" type="presParOf" srcId="{B2C79A7A-9AA2-4AC6-99A6-8916861688FB}" destId="{8178C008-A73D-46AE-BB90-2FB4349FCAAA}" srcOrd="0" destOrd="0" presId="urn:microsoft.com/office/officeart/2005/8/layout/vList2"/>
    <dgm:cxn modelId="{D551DA33-6B31-424A-9B74-F0B2AA6EC101}" type="presParOf" srcId="{B2C79A7A-9AA2-4AC6-99A6-8916861688FB}" destId="{6C9436AA-7664-49AA-A8DB-9AB35F41D088}" srcOrd="1" destOrd="0" presId="urn:microsoft.com/office/officeart/2005/8/layout/vList2"/>
    <dgm:cxn modelId="{D3E63892-CC77-4D94-9DEB-8E7590A2052F}" type="presParOf" srcId="{B2C79A7A-9AA2-4AC6-99A6-8916861688FB}" destId="{2116DCD1-3985-4BD6-9B90-FFC35D9BEC0A}" srcOrd="2" destOrd="0" presId="urn:microsoft.com/office/officeart/2005/8/layout/vList2"/>
    <dgm:cxn modelId="{3CEBDFF2-3247-4472-9CFA-F8B9B6AB4A29}" type="presParOf" srcId="{B2C79A7A-9AA2-4AC6-99A6-8916861688FB}" destId="{3DA095F0-85E0-45A6-BB1F-99A7B1389C97}" srcOrd="3" destOrd="0" presId="urn:microsoft.com/office/officeart/2005/8/layout/vList2"/>
    <dgm:cxn modelId="{71F4155F-E893-4336-8516-691834335AA2}" type="presParOf" srcId="{B2C79A7A-9AA2-4AC6-99A6-8916861688FB}" destId="{0710DF4D-6DD8-4568-9059-603928C63DB7}" srcOrd="4" destOrd="0" presId="urn:microsoft.com/office/officeart/2005/8/layout/vList2"/>
    <dgm:cxn modelId="{5B8DBB47-08BA-4EF8-8015-AF3B976F9D3B}" type="presParOf" srcId="{B2C79A7A-9AA2-4AC6-99A6-8916861688FB}" destId="{D7E40289-6AFC-4F8C-B68D-D0018FE898A1}" srcOrd="5" destOrd="0" presId="urn:microsoft.com/office/officeart/2005/8/layout/vList2"/>
    <dgm:cxn modelId="{AD9D6F91-E03D-45DD-9822-ED42135D8706}" type="presParOf" srcId="{B2C79A7A-9AA2-4AC6-99A6-8916861688FB}" destId="{0227505C-0AC6-4A1E-82D8-3D1F83AFC24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1F96B7-DBF0-4776-B23B-8E45CC0B6E30}">
      <dsp:nvSpPr>
        <dsp:cNvPr id="0" name=""/>
        <dsp:cNvSpPr/>
      </dsp:nvSpPr>
      <dsp:spPr>
        <a:xfrm>
          <a:off x="962" y="1299582"/>
          <a:ext cx="3504344" cy="17521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kern="1200"/>
            <a:t>Internal  female reproductive organs</a:t>
          </a:r>
          <a:endParaRPr lang="en-US" sz="3700" kern="1200"/>
        </a:p>
      </dsp:txBody>
      <dsp:txXfrm>
        <a:off x="52281" y="1350901"/>
        <a:ext cx="3401706" cy="1649534"/>
      </dsp:txXfrm>
    </dsp:sp>
    <dsp:sp modelId="{860BCE3D-1872-43F0-A7E9-B5C8E94EF08C}">
      <dsp:nvSpPr>
        <dsp:cNvPr id="0" name=""/>
        <dsp:cNvSpPr/>
      </dsp:nvSpPr>
      <dsp:spPr>
        <a:xfrm>
          <a:off x="4381393" y="1299582"/>
          <a:ext cx="3504344" cy="17521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kern="1200"/>
            <a:t>External female reproductive organs</a:t>
          </a:r>
          <a:endParaRPr lang="en-US" sz="3700" kern="1200"/>
        </a:p>
      </dsp:txBody>
      <dsp:txXfrm>
        <a:off x="4432712" y="1350901"/>
        <a:ext cx="3401706" cy="16495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88EAC7-0338-4BF2-8840-2A028D14BF2C}">
      <dsp:nvSpPr>
        <dsp:cNvPr id="0" name=""/>
        <dsp:cNvSpPr/>
      </dsp:nvSpPr>
      <dsp:spPr>
        <a:xfrm>
          <a:off x="0" y="48969"/>
          <a:ext cx="7886700" cy="13525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Collectively, the external female reproductive organs are called the Vulva.</a:t>
          </a:r>
        </a:p>
      </dsp:txBody>
      <dsp:txXfrm>
        <a:off x="66025" y="114994"/>
        <a:ext cx="7754650" cy="1220470"/>
      </dsp:txXfrm>
    </dsp:sp>
    <dsp:sp modelId="{32AE3DE7-7A33-4E79-B2A0-D7CA7540A501}">
      <dsp:nvSpPr>
        <dsp:cNvPr id="0" name=""/>
        <dsp:cNvSpPr/>
      </dsp:nvSpPr>
      <dsp:spPr>
        <a:xfrm>
          <a:off x="0" y="1499409"/>
          <a:ext cx="7886700" cy="135252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Which means covering </a:t>
          </a:r>
        </a:p>
      </dsp:txBody>
      <dsp:txXfrm>
        <a:off x="66025" y="1565434"/>
        <a:ext cx="7754650" cy="1220470"/>
      </dsp:txXfrm>
    </dsp:sp>
    <dsp:sp modelId="{6121FD50-68FC-4808-8C34-964CE08A75CF}">
      <dsp:nvSpPr>
        <dsp:cNvPr id="0" name=""/>
        <dsp:cNvSpPr/>
      </dsp:nvSpPr>
      <dsp:spPr>
        <a:xfrm>
          <a:off x="0" y="2949848"/>
          <a:ext cx="7886700" cy="135252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Function: protect the urethral and vaginal openings </a:t>
          </a:r>
        </a:p>
      </dsp:txBody>
      <dsp:txXfrm>
        <a:off x="66025" y="3015873"/>
        <a:ext cx="7754650" cy="12204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78C008-A73D-46AE-BB90-2FB4349FCAAA}">
      <dsp:nvSpPr>
        <dsp:cNvPr id="0" name=""/>
        <dsp:cNvSpPr/>
      </dsp:nvSpPr>
      <dsp:spPr>
        <a:xfrm>
          <a:off x="0" y="31779"/>
          <a:ext cx="7886700" cy="98338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1" kern="1200"/>
            <a:t>Vagina</a:t>
          </a:r>
          <a:endParaRPr lang="en-US" sz="4100" kern="1200"/>
        </a:p>
      </dsp:txBody>
      <dsp:txXfrm>
        <a:off x="48005" y="79784"/>
        <a:ext cx="7790690" cy="887374"/>
      </dsp:txXfrm>
    </dsp:sp>
    <dsp:sp modelId="{2116DCD1-3985-4BD6-9B90-FFC35D9BEC0A}">
      <dsp:nvSpPr>
        <dsp:cNvPr id="0" name=""/>
        <dsp:cNvSpPr/>
      </dsp:nvSpPr>
      <dsp:spPr>
        <a:xfrm>
          <a:off x="0" y="1133244"/>
          <a:ext cx="7886700" cy="983384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1" kern="1200"/>
            <a:t>Uterus</a:t>
          </a:r>
          <a:endParaRPr lang="en-US" sz="4100" kern="1200"/>
        </a:p>
      </dsp:txBody>
      <dsp:txXfrm>
        <a:off x="48005" y="1181249"/>
        <a:ext cx="7790690" cy="887374"/>
      </dsp:txXfrm>
    </dsp:sp>
    <dsp:sp modelId="{0710DF4D-6DD8-4568-9059-603928C63DB7}">
      <dsp:nvSpPr>
        <dsp:cNvPr id="0" name=""/>
        <dsp:cNvSpPr/>
      </dsp:nvSpPr>
      <dsp:spPr>
        <a:xfrm>
          <a:off x="0" y="2234709"/>
          <a:ext cx="7886700" cy="983384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1" kern="1200"/>
            <a:t>Fallopian tubes</a:t>
          </a:r>
          <a:endParaRPr lang="en-US" sz="4100" kern="1200"/>
        </a:p>
      </dsp:txBody>
      <dsp:txXfrm>
        <a:off x="48005" y="2282714"/>
        <a:ext cx="7790690" cy="887374"/>
      </dsp:txXfrm>
    </dsp:sp>
    <dsp:sp modelId="{0227505C-0AC6-4A1E-82D8-3D1F83AFC242}">
      <dsp:nvSpPr>
        <dsp:cNvPr id="0" name=""/>
        <dsp:cNvSpPr/>
      </dsp:nvSpPr>
      <dsp:spPr>
        <a:xfrm>
          <a:off x="0" y="3336174"/>
          <a:ext cx="7886700" cy="983384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1" kern="1200"/>
            <a:t>Ovaries</a:t>
          </a:r>
          <a:endParaRPr lang="en-US" sz="4100" kern="1200"/>
        </a:p>
      </dsp:txBody>
      <dsp:txXfrm>
        <a:off x="48005" y="3384179"/>
        <a:ext cx="7790690" cy="8873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D19057-4A65-41EA-B9F4-C28681A13301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9FC79B-AE42-4447-BC2C-1A76C4F1E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649B89-3777-43FC-9FB8-0E6583398B14}" type="datetimeFigureOut">
              <a:rPr lang="en-US" smtClean="0"/>
              <a:pPr/>
              <a:t>12/9/2023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F5E86E-813E-4D8D-95DC-829CEBDC4D1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EF9CAD-0AE4-4D27-A8BE-46A828B50C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306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73B15E-4943-4F71-9D98-441A042DB306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EF9CAD-0AE4-4D27-A8BE-46A828B50C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878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2EED-73DC-47D1-B035-33A46231A676}" type="datetime1">
              <a:rPr lang="en-US" smtClean="0"/>
              <a:pPr/>
              <a:t>12/9/2023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4C68-CEC9-41AB-B2D2-49666351151E}" type="datetime1">
              <a:rPr lang="en-US" smtClean="0"/>
              <a:pPr/>
              <a:t>12/9/2023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D241C-8FFF-452E-BBE2-7852545AFBDC}" type="datetime1">
              <a:rPr lang="en-US" smtClean="0"/>
              <a:pPr/>
              <a:t>12/9/2023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 useBgFill="1">
        <p:nvSpPr>
          <p:cNvPr id="10" name="Rectangle 9"/>
          <p:cNvSpPr/>
          <p:nvPr/>
        </p:nvSpPr>
        <p:spPr>
          <a:xfrm>
            <a:off x="980902" y="1267730"/>
            <a:ext cx="7182197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5851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3937635" y="1267730"/>
            <a:ext cx="126873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1827" y="2244830"/>
            <a:ext cx="6700347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5100" b="0" kern="1200" cap="all" spc="-75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1826" y="4682063"/>
            <a:ext cx="6702635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350" spc="6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89070" y="1341256"/>
            <a:ext cx="1165860" cy="485546"/>
          </a:xfrm>
        </p:spPr>
        <p:txBody>
          <a:bodyPr/>
          <a:lstStyle>
            <a:lvl1pPr algn="ctr">
              <a:defRPr sz="975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12/9/2023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221826" y="5177408"/>
            <a:ext cx="4297721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177408"/>
            <a:ext cx="1466985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985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371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 useBgFill="1">
        <p:nvSpPr>
          <p:cNvPr id="23" name="Rectangle 22"/>
          <p:cNvSpPr/>
          <p:nvPr/>
        </p:nvSpPr>
        <p:spPr>
          <a:xfrm>
            <a:off x="980902" y="1267730"/>
            <a:ext cx="7182197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5851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1867" y="2275166"/>
            <a:ext cx="6700266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5100" kern="1200" cap="all" spc="-75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3937635" y="1267730"/>
            <a:ext cx="126873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1867" y="4682062"/>
            <a:ext cx="670483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1975247" algn="l"/>
              </a:tabLst>
              <a:defRPr sz="135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89070" y="1344503"/>
            <a:ext cx="1165860" cy="498781"/>
          </a:xfrm>
        </p:spPr>
        <p:txBody>
          <a:bodyPr/>
          <a:lstStyle>
            <a:lvl1pPr algn="ctr">
              <a:defRPr lang="en-US" sz="975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21868" y="5177408"/>
            <a:ext cx="4245101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9" y="5177408"/>
            <a:ext cx="1468754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07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2103120"/>
            <a:ext cx="3497580" cy="374904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6320" y="2103120"/>
            <a:ext cx="3497580" cy="374904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59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2074334"/>
            <a:ext cx="349758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425" b="1" i="0">
                <a:solidFill>
                  <a:schemeClr val="tx1"/>
                </a:solidFill>
                <a:latin typeface="+mn-lt"/>
              </a:defRPr>
            </a:lvl1pPr>
            <a:lvl2pPr marL="342900" indent="0">
              <a:buNone/>
              <a:defRPr sz="135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792473"/>
            <a:ext cx="3497580" cy="3163825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4034" y="2074334"/>
            <a:ext cx="349758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425" b="1">
                <a:solidFill>
                  <a:schemeClr val="tx1"/>
                </a:solidFill>
              </a:defRPr>
            </a:lvl1pPr>
            <a:lvl2pPr marL="342900" indent="0">
              <a:buNone/>
              <a:defRPr sz="135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4034" y="2792472"/>
            <a:ext cx="3497580" cy="3164509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12/9/2023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9893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12/9/2023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6023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12/9/2023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2698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6089903" y="237744"/>
            <a:ext cx="286994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6190995" y="374904"/>
            <a:ext cx="2667762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3651" y="607392"/>
            <a:ext cx="2371472" cy="1645920"/>
          </a:xfrm>
        </p:spPr>
        <p:txBody>
          <a:bodyPr anchor="b">
            <a:norm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609600"/>
            <a:ext cx="5143500" cy="5334000"/>
          </a:xfrm>
        </p:spPr>
        <p:txBody>
          <a:bodyPr/>
          <a:lstStyle>
            <a:lvl1pPr>
              <a:defRPr sz="1425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43651" y="2336800"/>
            <a:ext cx="2371472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4191000" y="6035040"/>
            <a:ext cx="146685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12/9/2023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14351" y="6035040"/>
            <a:ext cx="3438525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7547" y="6035040"/>
            <a:ext cx="917576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500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Rounded MT Bold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3453C-F32A-4C56-A94E-5E9C5924BDE1}" type="datetime1">
              <a:rPr lang="en-US" smtClean="0"/>
              <a:pPr/>
              <a:t>12/9/2023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6089903" y="237744"/>
            <a:ext cx="286994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50" y="237744"/>
            <a:ext cx="577215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246753" y="6035040"/>
            <a:ext cx="1553972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12/9/2023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9486" y="6035040"/>
            <a:ext cx="3441002" cy="365760"/>
          </a:xfrm>
        </p:spPr>
        <p:txBody>
          <a:bodyPr/>
          <a:lstStyle>
            <a:lvl1pPr marL="0" algn="r" defTabSz="685800" rtl="0" eaLnBrk="1" latinLnBrk="0" hangingPunct="1">
              <a:defRPr lang="en-US" sz="75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035040"/>
            <a:ext cx="918972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6190995" y="374904"/>
            <a:ext cx="2667762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7937" y="603504"/>
            <a:ext cx="2358581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24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7937" y="2386584"/>
            <a:ext cx="2358581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05818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0435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981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CAFB6-8E73-44F4-8CB3-C771796F3620}" type="datetime1">
              <a:rPr lang="en-US" smtClean="0"/>
              <a:pPr/>
              <a:t>12/9/2023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D69AC-CAB5-43F5-9AD6-510D6DEA771F}" type="datetime1">
              <a:rPr lang="en-US" smtClean="0"/>
              <a:pPr/>
              <a:t>12/9/2023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1FBD-4DE3-42F3-87F2-DC2FB7FDD8AA}" type="datetime1">
              <a:rPr lang="en-US" smtClean="0"/>
              <a:pPr/>
              <a:t>12/9/2023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A632B-5D9C-4FD1-9237-D4ED4BFEAD5B}" type="datetime1">
              <a:rPr lang="en-US" smtClean="0"/>
              <a:pPr/>
              <a:t>12/9/2023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44446-A47C-498C-AC5A-4BBF2D121E44}" type="datetime1">
              <a:rPr lang="en-US" smtClean="0"/>
              <a:pPr/>
              <a:t>12/9/2023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98C1F-2C8A-4541-8951-130C19F9C8E6}" type="datetime1">
              <a:rPr lang="en-US" smtClean="0"/>
              <a:pPr/>
              <a:t>12/9/2023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ACBAB-F58D-4470-8003-C691A06F167C}" type="datetime1">
              <a:rPr lang="en-US" smtClean="0"/>
              <a:pPr/>
              <a:t>12/9/2023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9EE30-B4AA-4DB6-BF50-09550533B736}" type="datetime1">
              <a:rPr lang="en-US" smtClean="0"/>
              <a:pPr/>
              <a:t>12/9/2023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/>
          <p:cNvSpPr/>
          <p:nvPr/>
        </p:nvSpPr>
        <p:spPr>
          <a:xfrm>
            <a:off x="176022" y="237744"/>
            <a:ext cx="8791956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278892" y="374904"/>
            <a:ext cx="8586216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0" y="642594"/>
            <a:ext cx="75438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2103120"/>
            <a:ext cx="75438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42596" y="6035040"/>
            <a:ext cx="2169784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7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0100" y="6035040"/>
            <a:ext cx="436245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15250" y="6035040"/>
            <a:ext cx="62865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7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93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US" sz="315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37160" indent="-137160" algn="l" defTabSz="685800" rtl="0" eaLnBrk="1" latinLnBrk="0" hangingPunct="1">
        <a:lnSpc>
          <a:spcPct val="110000"/>
        </a:lnSpc>
        <a:spcBef>
          <a:spcPts val="675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11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975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11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11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11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2DC0967-ECFB-46A2-ADEB-01374F3D3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05" y="857250"/>
            <a:ext cx="9144001" cy="5143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endParaRPr lang="en-US" sz="1350">
              <a:solidFill>
                <a:prstClr val="white"/>
              </a:solidFill>
              <a:latin typeface="Franklin Gothic Book" panose="02020404030301010803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3173E3-A708-4A63-AB1F-6729F5E53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893" y="1200151"/>
            <a:ext cx="8461207" cy="445770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D98FDEF-0256-4AA6-B4F5-14FEE180D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54" y="1323595"/>
            <a:ext cx="8215884" cy="4210812"/>
          </a:xfrm>
          <a:prstGeom prst="rect">
            <a:avLst/>
          </a:prstGeom>
          <a:ln w="6350" cap="sq" cmpd="sng" algn="ctr">
            <a:solidFill>
              <a:schemeClr val="tx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3C1396-524A-62A2-8257-1B0D433BBE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6479" y="1830432"/>
            <a:ext cx="4945712" cy="2282030"/>
          </a:xfrm>
        </p:spPr>
        <p:txBody>
          <a:bodyPr>
            <a:normAutofit/>
          </a:bodyPr>
          <a:lstStyle/>
          <a:p>
            <a:r>
              <a:rPr lang="en-US" sz="4050" dirty="0">
                <a:solidFill>
                  <a:schemeClr val="tx1"/>
                </a:solidFill>
              </a:rPr>
              <a:t>Female reproductive organ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497D5C-E785-D72F-C8CC-FA44B04E57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0340" y="3797196"/>
            <a:ext cx="4016448" cy="87742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450"/>
              </a:spcAft>
            </a:pPr>
            <a:r>
              <a:rPr lang="en-US" sz="1050" b="1" dirty="0"/>
              <a:t>Goran N. Saleh</a:t>
            </a:r>
          </a:p>
          <a:p>
            <a:pPr>
              <a:lnSpc>
                <a:spcPct val="100000"/>
              </a:lnSpc>
              <a:spcAft>
                <a:spcPts val="450"/>
              </a:spcAft>
            </a:pPr>
            <a:r>
              <a:rPr lang="en-US" sz="1050" dirty="0"/>
              <a:t>Anatomy Practical  II</a:t>
            </a:r>
          </a:p>
          <a:p>
            <a:pPr>
              <a:lnSpc>
                <a:spcPct val="100000"/>
              </a:lnSpc>
              <a:spcAft>
                <a:spcPts val="450"/>
              </a:spcAft>
            </a:pPr>
            <a:r>
              <a:rPr lang="en-US" sz="1050" dirty="0"/>
              <a:t>First Semester</a:t>
            </a:r>
          </a:p>
          <a:p>
            <a:pPr>
              <a:lnSpc>
                <a:spcPct val="100000"/>
              </a:lnSpc>
              <a:spcAft>
                <a:spcPts val="450"/>
              </a:spcAft>
            </a:pPr>
            <a:r>
              <a:rPr lang="en-US" sz="1050" dirty="0"/>
              <a:t>4</a:t>
            </a:r>
            <a:r>
              <a:rPr lang="en-US" sz="1050" baseline="30000" dirty="0"/>
              <a:t>th</a:t>
            </a:r>
            <a:r>
              <a:rPr lang="en-US" sz="1050" dirty="0"/>
              <a:t>  Week</a:t>
            </a:r>
          </a:p>
          <a:p>
            <a:pPr>
              <a:lnSpc>
                <a:spcPct val="100000"/>
              </a:lnSpc>
              <a:spcAft>
                <a:spcPts val="450"/>
              </a:spcAft>
            </a:pPr>
            <a:r>
              <a:rPr lang="en-US" sz="1050" dirty="0"/>
              <a:t>12-2023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ABEB269-2208-4181-9DDB-A5C2D189B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8474" y="1192368"/>
            <a:ext cx="1440180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7" name="Straight Connector 28">
            <a:extLst>
              <a:ext uri="{FF2B5EF4-FFF2-40B4-BE49-F238E27FC236}">
                <a16:creationId xmlns:a16="http://schemas.microsoft.com/office/drawing/2014/main" id="{384CBE60-0977-4285-9BF5-9D8271989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524199" y="1192367"/>
            <a:ext cx="0" cy="48006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0">
            <a:extLst>
              <a:ext uri="{FF2B5EF4-FFF2-40B4-BE49-F238E27FC236}">
                <a16:creationId xmlns:a16="http://schemas.microsoft.com/office/drawing/2014/main" id="{1911CEBB-5C08-41C5-8954-C727FC875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92929" y="1192367"/>
            <a:ext cx="0" cy="48006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2">
            <a:extLst>
              <a:ext uri="{FF2B5EF4-FFF2-40B4-BE49-F238E27FC236}">
                <a16:creationId xmlns:a16="http://schemas.microsoft.com/office/drawing/2014/main" id="{E56FA950-4DFC-4710-A30A-6E55033CA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524199" y="1676339"/>
            <a:ext cx="126873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logo with text and a book&#10;&#10;Description automatically generated with medium confidence">
            <a:extLst>
              <a:ext uri="{FF2B5EF4-FFF2-40B4-BE49-F238E27FC236}">
                <a16:creationId xmlns:a16="http://schemas.microsoft.com/office/drawing/2014/main" id="{B4164C80-DF04-6B66-C289-A2AA115AAF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19" y="1830432"/>
            <a:ext cx="3400519" cy="306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34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C1396-524A-62A2-8257-1B0D433BBE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5000" y="2514600"/>
            <a:ext cx="4945712" cy="2282030"/>
          </a:xfrm>
        </p:spPr>
        <p:txBody>
          <a:bodyPr>
            <a:normAutofit/>
          </a:bodyPr>
          <a:lstStyle/>
          <a:p>
            <a:r>
              <a:rPr lang="en-US" sz="4050" dirty="0">
                <a:solidFill>
                  <a:schemeClr val="tx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064833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5125">
            <a:extLst>
              <a:ext uri="{FF2B5EF4-FFF2-40B4-BE49-F238E27FC236}">
                <a16:creationId xmlns:a16="http://schemas.microsoft.com/office/drawing/2014/main" id="{2D03F9E6-7DF8-867F-476E-93C1ADC016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12668" b="2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5130" name="Rectangle 512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Component Parts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graphicFrame>
        <p:nvGraphicFramePr>
          <p:cNvPr id="5125" name="Rectangle 3">
            <a:extLst>
              <a:ext uri="{FF2B5EF4-FFF2-40B4-BE49-F238E27FC236}">
                <a16:creationId xmlns:a16="http://schemas.microsoft.com/office/drawing/2014/main" id="{BE9DED5B-C564-4C69-6C9C-6D2E6C33E9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039437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149">
            <a:extLst>
              <a:ext uri="{FF2B5EF4-FFF2-40B4-BE49-F238E27FC236}">
                <a16:creationId xmlns:a16="http://schemas.microsoft.com/office/drawing/2014/main" id="{718A6E03-B058-EF66-0BEF-B5443F73B0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10999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6154" name="Rectangle 6153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AutoShape 2"/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 marL="514350" indent="-514350">
              <a:lnSpc>
                <a:spcPct val="90000"/>
              </a:lnSpc>
            </a:pPr>
            <a:r>
              <a:rPr lang="en-US" b="1"/>
              <a:t>External female reproductive organs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mtClean="0">
                <a:latin typeface="Arial Rounded MT Bold" pitchFamily="34" charset="0"/>
              </a:rPr>
              <a:pPr>
                <a:spcAft>
                  <a:spcPts val="600"/>
                </a:spcAft>
              </a:pPr>
              <a:t>3</a:t>
            </a:fld>
            <a:endParaRPr lang="en-US">
              <a:latin typeface="Arial Rounded MT Bold" pitchFamily="34" charset="0"/>
            </a:endParaRPr>
          </a:p>
        </p:txBody>
      </p:sp>
      <p:graphicFrame>
        <p:nvGraphicFramePr>
          <p:cNvPr id="6149" name="Rectangle 3">
            <a:extLst>
              <a:ext uri="{FF2B5EF4-FFF2-40B4-BE49-F238E27FC236}">
                <a16:creationId xmlns:a16="http://schemas.microsoft.com/office/drawing/2014/main" id="{36CC2C15-5675-7353-862C-2653B290CB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0778707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13FB2-0515-54AF-954E-733429F09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A diagram of the reproductive system&#10;&#10;Description automatically generated">
            <a:extLst>
              <a:ext uri="{FF2B5EF4-FFF2-40B4-BE49-F238E27FC236}">
                <a16:creationId xmlns:a16="http://schemas.microsoft.com/office/drawing/2014/main" id="{D6E7568E-AC5F-697B-79B4-0D85693D79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25" y="1600200"/>
            <a:ext cx="8060149" cy="452596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9E5B90-90FE-E318-35A0-F4360225E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770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  <a:cs typeface="Times New Roman" charset="0"/>
              </a:rPr>
              <a:t>External Female Structures</a:t>
            </a:r>
            <a:r>
              <a:rPr lang="en-US" dirty="0">
                <a:solidFill>
                  <a:srgbClr val="800000"/>
                </a:solidFill>
                <a:cs typeface="Times New Roman" charset="0"/>
              </a:rPr>
              <a:t> (Vulva)</a:t>
            </a:r>
            <a:endParaRPr lang="en-US" dirty="0">
              <a:solidFill>
                <a:srgbClr val="FF0000"/>
              </a:solidFill>
              <a:cs typeface="Times New Roman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133600"/>
            <a:ext cx="8054975" cy="423545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914400" indent="-914400" algn="l" rtl="0" eaLnBrk="1" hangingPunct="1">
              <a:buFont typeface="+mj-lt"/>
              <a:buAutoNum type="arabicPeriod"/>
            </a:pPr>
            <a:r>
              <a:rPr lang="en-US" sz="3600" dirty="0">
                <a:latin typeface="Arial Rounded MT Bold" pitchFamily="34" charset="0"/>
                <a:cs typeface="Times New Roman" charset="0"/>
              </a:rPr>
              <a:t>Mons Pubis.</a:t>
            </a:r>
          </a:p>
          <a:p>
            <a:pPr marL="914400" indent="-914400" algn="l" rtl="0" eaLnBrk="1" hangingPunct="1">
              <a:buFont typeface="+mj-lt"/>
              <a:buAutoNum type="arabicPeriod"/>
            </a:pPr>
            <a:r>
              <a:rPr lang="en-US" sz="3600" dirty="0">
                <a:latin typeface="Arial Rounded MT Bold" pitchFamily="34" charset="0"/>
                <a:cs typeface="Times New Roman" charset="0"/>
              </a:rPr>
              <a:t>Labia </a:t>
            </a:r>
            <a:r>
              <a:rPr lang="en-US" sz="3600" dirty="0" err="1">
                <a:latin typeface="Arial Rounded MT Bold" pitchFamily="34" charset="0"/>
                <a:cs typeface="Times New Roman" charset="0"/>
              </a:rPr>
              <a:t>Majora</a:t>
            </a:r>
            <a:r>
              <a:rPr lang="en-US" sz="3600" dirty="0">
                <a:latin typeface="Arial Rounded MT Bold" pitchFamily="34" charset="0"/>
                <a:cs typeface="Times New Roman" charset="0"/>
              </a:rPr>
              <a:t> &amp; </a:t>
            </a:r>
            <a:r>
              <a:rPr lang="en-US" sz="3600" dirty="0" err="1">
                <a:latin typeface="Arial Rounded MT Bold" pitchFamily="34" charset="0"/>
                <a:cs typeface="Times New Roman" charset="0"/>
              </a:rPr>
              <a:t>Minora</a:t>
            </a:r>
            <a:r>
              <a:rPr lang="en-US" sz="3600" dirty="0">
                <a:latin typeface="Arial Rounded MT Bold" pitchFamily="34" charset="0"/>
                <a:cs typeface="Times New Roman" charset="0"/>
              </a:rPr>
              <a:t>.</a:t>
            </a:r>
          </a:p>
          <a:p>
            <a:pPr marL="914400" indent="-914400" algn="l" rtl="0" eaLnBrk="1" hangingPunct="1">
              <a:buFont typeface="+mj-lt"/>
              <a:buAutoNum type="arabicPeriod"/>
            </a:pPr>
            <a:r>
              <a:rPr lang="en-US" sz="3600" dirty="0">
                <a:latin typeface="Arial Rounded MT Bold" pitchFamily="34" charset="0"/>
                <a:cs typeface="Times New Roman" charset="0"/>
              </a:rPr>
              <a:t>Clitoris.</a:t>
            </a:r>
          </a:p>
          <a:p>
            <a:pPr marL="914400" indent="-914400" algn="l" rtl="0" eaLnBrk="1" hangingPunct="1">
              <a:buFont typeface="+mj-lt"/>
              <a:buAutoNum type="arabicPeriod"/>
            </a:pPr>
            <a:r>
              <a:rPr lang="en-US" sz="3600" dirty="0">
                <a:latin typeface="Arial Rounded MT Bold" pitchFamily="34" charset="0"/>
                <a:cs typeface="Times New Roman" charset="0"/>
              </a:rPr>
              <a:t>Vestibule.</a:t>
            </a:r>
          </a:p>
          <a:p>
            <a:pPr marL="914400" indent="-914400" algn="l" rtl="0" eaLnBrk="1" hangingPunct="1">
              <a:buFont typeface="+mj-lt"/>
              <a:buAutoNum type="arabicPeriod"/>
            </a:pPr>
            <a:r>
              <a:rPr lang="en-US" sz="3600" dirty="0">
                <a:latin typeface="Arial Rounded MT Bold" pitchFamily="34" charset="0"/>
                <a:cs typeface="Times New Roman" charset="0"/>
              </a:rPr>
              <a:t>Perineum</a:t>
            </a:r>
            <a:endParaRPr lang="ar-SA" sz="3600" dirty="0">
              <a:latin typeface="Arial Rounded MT Bold" pitchFamily="34" charset="0"/>
              <a:cs typeface="Times New Roma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  <p:bldP spid="1536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15365">
            <a:extLst>
              <a:ext uri="{FF2B5EF4-FFF2-40B4-BE49-F238E27FC236}">
                <a16:creationId xmlns:a16="http://schemas.microsoft.com/office/drawing/2014/main" id="{05700840-B051-4D83-D087-0441069BF1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7777" r="2223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5370" name="Rectangle 1536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2" name="AutoShape 2"/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 marL="514350" indent="-514350">
              <a:lnSpc>
                <a:spcPct val="90000"/>
              </a:lnSpc>
            </a:pPr>
            <a:r>
              <a:rPr lang="en-US" b="1"/>
              <a:t>Internal  Female Reproductive Organs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graphicFrame>
        <p:nvGraphicFramePr>
          <p:cNvPr id="15365" name="Rectangle 3">
            <a:extLst>
              <a:ext uri="{FF2B5EF4-FFF2-40B4-BE49-F238E27FC236}">
                <a16:creationId xmlns:a16="http://schemas.microsoft.com/office/drawing/2014/main" id="{490C37C2-D02D-AF1C-D0AD-358A98F01A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7306663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/>
          <p:cNvPicPr>
            <a:picLocks noChangeAspect="1" noChangeArrowheads="1"/>
          </p:cNvPicPr>
          <p:nvPr/>
        </p:nvPicPr>
        <p:blipFill>
          <a:blip r:embed="rId2" cstate="print"/>
          <a:srcRect l="1721" t="12526" r="2773" b="8331"/>
          <a:stretch>
            <a:fillRect/>
          </a:stretch>
        </p:blipFill>
        <p:spPr bwMode="auto">
          <a:xfrm>
            <a:off x="0" y="0"/>
            <a:ext cx="89916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 descr="A diagram of the reproductive system&#10;&#10;Description automatically generated">
            <a:extLst>
              <a:ext uri="{FF2B5EF4-FFF2-40B4-BE49-F238E27FC236}">
                <a16:creationId xmlns:a16="http://schemas.microsoft.com/office/drawing/2014/main" id="{C7379132-770E-B250-404A-4505465EA2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45989" cy="67214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 cstate="print"/>
          <a:srcRect l="6972" t="5992" r="2777" b="45494"/>
          <a:stretch>
            <a:fillRect/>
          </a:stretch>
        </p:blipFill>
        <p:spPr bwMode="auto">
          <a:xfrm>
            <a:off x="228600" y="381000"/>
            <a:ext cx="8534400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>
    <p:split orient="vert" dir="in"/>
  </p:transition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Century School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1179</TotalTime>
  <Words>93</Words>
  <Application>Microsoft Office PowerPoint</Application>
  <PresentationFormat>On-screen Show (4:3)</PresentationFormat>
  <Paragraphs>36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Arial Rounded MT Bold</vt:lpstr>
      <vt:lpstr>Calibri</vt:lpstr>
      <vt:lpstr>Century Schoolbook</vt:lpstr>
      <vt:lpstr>Franklin Gothic Book</vt:lpstr>
      <vt:lpstr>Garamond</vt:lpstr>
      <vt:lpstr>Office Theme</vt:lpstr>
      <vt:lpstr>SavonVTI</vt:lpstr>
      <vt:lpstr>Female reproductive organ</vt:lpstr>
      <vt:lpstr>Component Parts</vt:lpstr>
      <vt:lpstr>External female reproductive organs</vt:lpstr>
      <vt:lpstr>PowerPoint Presentation</vt:lpstr>
      <vt:lpstr>External Female Structures (Vulva)</vt:lpstr>
      <vt:lpstr>Internal  Female Reproductive Organs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of  Female Reproductive System</dc:title>
  <dc:creator>AHMAD RAWHI</dc:creator>
  <cp:lastModifiedBy>goran nori</cp:lastModifiedBy>
  <cp:revision>69</cp:revision>
  <dcterms:created xsi:type="dcterms:W3CDTF">2006-08-16T00:00:00Z</dcterms:created>
  <dcterms:modified xsi:type="dcterms:W3CDTF">2023-12-09T10:02:38Z</dcterms:modified>
</cp:coreProperties>
</file>