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3" r:id="rId6"/>
    <p:sldId id="262" r:id="rId7"/>
    <p:sldId id="259" r:id="rId8"/>
    <p:sldId id="265" r:id="rId9"/>
    <p:sldId id="283" r:id="rId10"/>
    <p:sldId id="264" r:id="rId11"/>
    <p:sldId id="270" r:id="rId12"/>
    <p:sldId id="268" r:id="rId13"/>
    <p:sldId id="267" r:id="rId14"/>
    <p:sldId id="269" r:id="rId15"/>
    <p:sldId id="272" r:id="rId16"/>
    <p:sldId id="271" r:id="rId17"/>
    <p:sldId id="273" r:id="rId18"/>
    <p:sldId id="266" r:id="rId19"/>
    <p:sldId id="275" r:id="rId20"/>
    <p:sldId id="276" r:id="rId21"/>
    <p:sldId id="274" r:id="rId22"/>
    <p:sldId id="279" r:id="rId23"/>
    <p:sldId id="277" r:id="rId24"/>
    <p:sldId id="280" r:id="rId25"/>
    <p:sldId id="281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6002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REACTIVE HYPERPLASTIC LESIONS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OF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ORAL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CAVITY        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 13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28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74345"/>
            <a:ext cx="876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PERIPHERAL GIANT CELL GRANULOMA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(Giant cell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epulis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The peripheral giant cell granuloma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originates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from the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periosteum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or periodontal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ligament as a result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local irritation or chronic trauma.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occur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exclusively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on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gingiva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as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deep red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reddish blue raised lesion which 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sessile or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pedunculated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seen more frequently in the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mandible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1243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474345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PGCG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soft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tissue lesion that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rarely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involves the underlying bone. However,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superficial erosion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underlying bone has been reported</a:t>
            </a:r>
            <a:r>
              <a:rPr lang="en-US" dirty="0"/>
              <a:t>. 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057400"/>
            <a:ext cx="4571999" cy="3428999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630680" y="5715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ea typeface="Calibri"/>
                <a:cs typeface="Times New Roman"/>
              </a:rPr>
              <a:t>Peripheral giant cell granuloma present on the facial aspects of maxillary teeth.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73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74345"/>
            <a:ext cx="8763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Microscopically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covered by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keratinized squamous cell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epithelium which is often ulcerated.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obvious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feature is a large number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multinucleated giant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cells scattered throughout the lesion.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lesions contain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abundant small capillaries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hemorrhagic foci with hemosiderin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deposition.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diffuse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inflammatory infiltrate is often seen containing both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acute and chronic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cells. </a:t>
            </a:r>
          </a:p>
        </p:txBody>
      </p:sp>
    </p:spTree>
    <p:extLst>
      <p:ext uri="{BB962C8B-B14F-4D97-AF65-F5344CB8AC3E}">
        <p14:creationId xmlns:p14="http://schemas.microsoft.com/office/powerpoint/2010/main" val="4039447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52400" y="1752600"/>
            <a:ext cx="4343400" cy="3363685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752600"/>
            <a:ext cx="4191000" cy="32766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66" y="5368253"/>
            <a:ext cx="91059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The epithelia overlies the vascular connective tissue which contains numerous multinucleated giant cells. Abundant multinucleated giant cells together with inflammatory cell infiltration and areas of hemorrhage are also seen.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endParaRPr lang="en-US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471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763000" cy="4874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PERIPHERAL OSSIFYING FIBROMA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   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The peripheral ossifying fibroma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is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 relatively common reactive lesion of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gingiva.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nomenclature for this lesion however has been confusing and is often reported as a peripheral fibroma with calcification. 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is thought to originate from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superficial periodontal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ligament due to its exclusive occurrence in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interdental papilla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and its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proximity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to the periodontal ligament.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There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is a predilection for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females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 </a:t>
            </a:r>
            <a:endParaRPr lang="en-US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439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763000" cy="2883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This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raised lesion may appear smooth and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pink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or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ulcerated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erythematous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clinical appearance may be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identical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to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peripheral fibroma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both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are associated with local irritating factors.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 </a:t>
            </a:r>
            <a:endParaRPr lang="en-US" sz="1600" dirty="0">
              <a:ea typeface="Calibri"/>
              <a:cs typeface="Times New Roman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124200"/>
            <a:ext cx="4953000" cy="328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5049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763000" cy="3343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Histologically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Highly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cellular fibrous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connective tissue with large numbers of fibroblasts are seen associated with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mineralized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product that may include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bone,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cementum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-like material, or a combination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of each.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surface of the lesion may be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intact or ulcerated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stratified squamous epithelium.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 </a:t>
            </a:r>
            <a:endParaRPr lang="en-US" sz="1600" dirty="0">
              <a:ea typeface="Calibri"/>
              <a:cs typeface="Times New Roman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971800"/>
            <a:ext cx="4876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609703" y="6410896"/>
            <a:ext cx="444326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Cellular </a:t>
            </a:r>
            <a:r>
              <a:rPr lang="en-US" dirty="0" err="1">
                <a:ea typeface="Calibri"/>
                <a:cs typeface="Times New Roman"/>
              </a:rPr>
              <a:t>stroma</a:t>
            </a:r>
            <a:r>
              <a:rPr lang="en-US" dirty="0">
                <a:ea typeface="Calibri"/>
                <a:cs typeface="Times New Roman"/>
              </a:rPr>
              <a:t> with </a:t>
            </a:r>
            <a:r>
              <a:rPr lang="en-US" dirty="0" err="1">
                <a:ea typeface="Calibri"/>
                <a:cs typeface="Times New Roman"/>
              </a:rPr>
              <a:t>cementoid</a:t>
            </a:r>
            <a:r>
              <a:rPr lang="en-US" dirty="0">
                <a:ea typeface="Calibri"/>
                <a:cs typeface="Times New Roman"/>
              </a:rPr>
              <a:t> calcifications.</a:t>
            </a:r>
            <a:endParaRPr lang="en-US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1379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763000" cy="1813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 Surgical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excision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is required with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aggressive curettage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underlying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periosteum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to include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scaling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of the adjacent teeth and periodontal ligament space to reduce recurrence.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 </a:t>
            </a:r>
            <a:endParaRPr lang="en-US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0614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763000" cy="4427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FOCAL FIBROUS HYPERPLASIA 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Focal fibrous hyperplasia (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fibrous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epulis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irritation fibroma, fibro-epithelial polyp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is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broad-based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exophytic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lesion, and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local irritation is usually present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such as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calculus, caries, defective restorations, or trauma.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 Lesion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usually 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small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lesion with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slight female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predilection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 Occurs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most frequently on the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buccal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mucosa.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 When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the lesion occur on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mucosal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surface is called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fibro-epithelial polyp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and when occur in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gingiva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is called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fibrous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epulis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39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763000" cy="2897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-Fibro-epithelial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polyps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most commonly occur in the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buccal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mucosa along the line of occlusion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while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epulis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commonly occur in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maxillary anterior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region.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lesion appears as a raised mass that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is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pedunculated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or sessile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with a smooth surface, and is usually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same color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as the surrounding gingiva. 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78203"/>
            <a:ext cx="4114800" cy="2741597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200400"/>
            <a:ext cx="3886200" cy="28194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273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12845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Hyperplasia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means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controlled proliferation of cells without any cytological abnormality.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Reactive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lesions are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neoplastic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swellings which show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response to a low-grade irritation or injury,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such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chewing, food impaction, calculus, iatrogenic injuries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such as broken teeth, overhanging dental restorations and extended flanges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denture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32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8915400" cy="247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Histologically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Poorly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vascularity connective tissue seen, the tissue mass consists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bundles of collagen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fibers with and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few chronic inflammatory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cells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- 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surface is covered by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stratified squamous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epithelium and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may be ulcerated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because of local secondary trauma. 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7789" y="2971800"/>
            <a:ext cx="4495800" cy="37338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1302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8991600" cy="3578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DENTURE-INDUCED FIBROUS HYPERPLASIA 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en-US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epulis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fissuratum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) 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This lesion is caused by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an ill-fitting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denture and is generally located in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vestibule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along the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denture flange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 It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is most common with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lower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denture.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 It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is arranged in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elongated folds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tissue into which the denture flange fits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592286"/>
            <a:ext cx="4495800" cy="296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58268"/>
            <a:ext cx="4191000" cy="299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1084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" y="-4354"/>
            <a:ext cx="8991600" cy="4427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Histologically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It</a:t>
            </a: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is composed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dense, fibrous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connective tissue surfaced by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stratified squamous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epithelium which shows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hyperkeratosis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and sometimes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ulcerations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Because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this lesion does not resolve even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with prolonged removal of the denture, treatment involves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surgical removal of the excess tissue, relining of the prosthesis,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and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possibly construction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of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 new denture.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686" y="2775132"/>
            <a:ext cx="5888657" cy="408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8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10" y="381000"/>
            <a:ext cx="9106989" cy="352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inflammatory papillary hyperplasia of the palate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It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is a form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denture-induced hyperplasia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is almost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always associated with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maxillary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removable full or partial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denture or an orthodontic appliance.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palatal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mucosa,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most commonly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vault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area, is covered by multiple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erythematous papillary projections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that give the area a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granular or “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cobblestone”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appearance 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886200"/>
            <a:ext cx="3429000" cy="25146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9563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11" y="15240"/>
            <a:ext cx="8763000" cy="354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Histologically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Each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the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papillary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projections consists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fibrous connective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tissue, usually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chronically inflamed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surfaced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by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stratified squamous epithelium.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erythematous appearance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is generally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due to a superficial infection with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Candida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albicans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0228" y="2971801"/>
            <a:ext cx="4441372" cy="32004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256314" y="6128570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Hyperplastic papillary epithelium and inflamed connective tissue.</a:t>
            </a:r>
            <a:endParaRPr lang="en-US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3409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11" y="381000"/>
            <a:ext cx="8763000" cy="367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precise cause of this type of hyperplasia 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not known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is usually related to an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ill-fitting upper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denture or other removable prosthetic device that is worn continuously, 24 hours a day.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Surgical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removal of the hyperplastic papillary tissue may be necessary before construction of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new denture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8072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82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12845"/>
            <a:ext cx="8839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.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Chronic trauma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induce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inflammation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which produces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granulation tissue with proliferation of endothelial cells and fibroblast and chronic inflammatory infiltrate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resulting in overgrowth called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reactive hyperplasia.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Reactive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lesions are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commonly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seen in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gingiva (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Epulis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their occurrence in other places of the oral cavity, such as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tongue, palate, cheek and floor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mouth is less common. They include:</a:t>
            </a:r>
          </a:p>
        </p:txBody>
      </p:sp>
    </p:spTree>
    <p:extLst>
      <p:ext uri="{BB962C8B-B14F-4D97-AF65-F5344CB8AC3E}">
        <p14:creationId xmlns:p14="http://schemas.microsoft.com/office/powerpoint/2010/main" val="51368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35846"/>
            <a:ext cx="8610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PYOGENIC GRANULOMA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The pyogenic granuloma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exuberant 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issue response to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local irritation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trauma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neoplasm.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lesions are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highly vascular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soft,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 reddish purple,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pedunculated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or sessile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lesions which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bleed easily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Older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lesions tend to be more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collagenized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pink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appearance. Seen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frequently in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maxilla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50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35846"/>
            <a:ext cx="9067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pyogenic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granuloma and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pregnancy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tumor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epulis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have an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identical histologic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appearance and the pregnancy tumor is considered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pyogenic granuloma occurring in pregnant females.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pyogenic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granulomas appear on the gingiva in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75%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reported cases with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female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predilection.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pregnancy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tumor tends to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incidence with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increasing hormonal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levels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estrogen and progesterone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up to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seventh month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gestation when the critical stimulatory concentration is reached. </a:t>
            </a:r>
          </a:p>
        </p:txBody>
      </p:sp>
    </p:spTree>
    <p:extLst>
      <p:ext uri="{BB962C8B-B14F-4D97-AF65-F5344CB8AC3E}">
        <p14:creationId xmlns:p14="http://schemas.microsoft.com/office/powerpoint/2010/main" val="409135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200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 is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recur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if excised during pregnancy. It may regress after delivery.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6" y="1695994"/>
            <a:ext cx="3997234" cy="308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54" y="49529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ea typeface="Calibri"/>
                <a:cs typeface="Times New Roman"/>
              </a:rPr>
              <a:t>Pyogenic granuloma </a:t>
            </a:r>
            <a:r>
              <a:rPr lang="en-US" dirty="0" smtClean="0">
                <a:ea typeface="Calibri"/>
                <a:cs typeface="Times New Roman"/>
              </a:rPr>
              <a:t> </a:t>
            </a:r>
            <a:r>
              <a:rPr lang="en-US" dirty="0">
                <a:ea typeface="Calibri"/>
                <a:cs typeface="Times New Roman"/>
              </a:rPr>
              <a:t>appear </a:t>
            </a:r>
            <a:r>
              <a:rPr lang="en-US" dirty="0" err="1">
                <a:ea typeface="Calibri"/>
                <a:cs typeface="Times New Roman"/>
              </a:rPr>
              <a:t>exophytic</a:t>
            </a:r>
            <a:r>
              <a:rPr lang="en-US" dirty="0">
                <a:ea typeface="Calibri"/>
                <a:cs typeface="Times New Roman"/>
              </a:rPr>
              <a:t> with a red erythematous surface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133" y="1225842"/>
            <a:ext cx="4743450" cy="348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61114" y="47114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Pregnancy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epulis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This highly vascular lesion has the same appearance as a pyogenic granuloma clinically and histologically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46448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" y="228600"/>
            <a:ext cx="868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The histological appearance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is characterized by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Large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numbers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endothelium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lined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vascular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spaces.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There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fibroblastic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proliferation with a diffuse, often dense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chronic inflammatory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infiltrate, and usually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moderate polymorph nuclear leukocytes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infiltration.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lesion is covered by 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thin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often ulcerated layer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stratified squamous epithelium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Despite the name,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pyogenic material or pus is found in the lesion.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077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34" y="762000"/>
            <a:ext cx="89154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Treatment involves complete excision of the lesion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down to the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periosteum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or periodontal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ligament and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removal of local irritants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4" y="2362201"/>
            <a:ext cx="43477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256" y="2115144"/>
            <a:ext cx="4027978" cy="323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834" y="5715000"/>
            <a:ext cx="898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a typeface="Calibri"/>
                <a:cs typeface="Times New Roman"/>
              </a:rPr>
              <a:t>(A) Epithelium </a:t>
            </a:r>
            <a:r>
              <a:rPr lang="en-US" dirty="0">
                <a:ea typeface="Calibri"/>
                <a:cs typeface="Times New Roman"/>
              </a:rPr>
              <a:t>overlies a </a:t>
            </a:r>
            <a:r>
              <a:rPr lang="en-US" dirty="0" err="1">
                <a:ea typeface="Calibri"/>
                <a:cs typeface="Times New Roman"/>
              </a:rPr>
              <a:t>fibrovascular</a:t>
            </a:r>
            <a:r>
              <a:rPr lang="en-US" dirty="0">
                <a:ea typeface="Calibri"/>
                <a:cs typeface="Times New Roman"/>
              </a:rPr>
              <a:t> connective tissue. </a:t>
            </a:r>
            <a:r>
              <a:rPr lang="en-US" dirty="0" smtClean="0">
                <a:ea typeface="Calibri"/>
                <a:cs typeface="Times New Roman"/>
              </a:rPr>
              <a:t>(B) </a:t>
            </a:r>
            <a:r>
              <a:rPr lang="en-US" dirty="0" err="1">
                <a:ea typeface="Calibri"/>
                <a:cs typeface="Times New Roman"/>
              </a:rPr>
              <a:t>Fibrovascular</a:t>
            </a:r>
            <a:r>
              <a:rPr lang="en-US" dirty="0">
                <a:ea typeface="Calibri"/>
                <a:cs typeface="Times New Roman"/>
              </a:rPr>
              <a:t> connective tissue consisting of numerous endothelium-lined vascular spaces engorged with red blood cells (arrows), numerous fibroblasts, and infiltrated with inflammatory cells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07005" y="5410201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(A)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24566" y="5392393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ea typeface="Calibri"/>
                <a:cs typeface="Times New Roman"/>
              </a:rPr>
              <a:t>(B)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61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73737"/>
            <a:ext cx="6858000" cy="46392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5410200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(Left) inflammation produces an  appearance indistinguishable from a pyogenic granuloma However, inflammation is secondary change;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(right) the   mass consists essentially of loose  connective  tissue supporting many thin – walled, dilated blood vessels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16737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1314</Words>
  <Application>Microsoft Office PowerPoint</Application>
  <PresentationFormat>On-screen Show (4:3)</PresentationFormat>
  <Paragraphs>88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Layla</dc:creator>
  <cp:lastModifiedBy>Windows User</cp:lastModifiedBy>
  <cp:revision>28</cp:revision>
  <dcterms:created xsi:type="dcterms:W3CDTF">2006-08-16T00:00:00Z</dcterms:created>
  <dcterms:modified xsi:type="dcterms:W3CDTF">2024-01-14T18:53:34Z</dcterms:modified>
</cp:coreProperties>
</file>