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09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69908-D767-4BC0-A9F6-4619B511B30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1F58D-81BC-45FB-AA23-66754DDB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E4F6410-4814-4D0E-8DEB-8D1AF3309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C3B2670-7125-4A20-B417-A4F7318BE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EB159CC-1731-4FE9-81DB-C01455EF6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124CC7-7DCF-4882-A68C-EA8140C794C6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981F-56B9-B17D-CED5-1E98A472E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73728-C87D-77AB-E406-0A68CBB78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24CCC-17B2-F9CB-C25A-F46AF409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E4A2-56D3-4793-96A5-D6B0EBF304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ECE46-E256-5EFC-0C1B-7EAE25BB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AC966-3C09-844C-DA6A-25D8E22F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43AC-D3CE-4402-89FB-794469338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7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6718-0FC5-7D3B-FCC9-306311B0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59A9F-AE30-700D-34BF-B4088AC9C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936FE-1F7E-0E89-E9DF-1A864EB3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E4A2-56D3-4793-96A5-D6B0EBF304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DB6E2-9F40-D420-E208-E45A01D7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2598E-9FAB-B334-FB34-A9565159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43AC-D3CE-4402-89FB-794469338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1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9E5DC3-CCD6-6422-40F8-624D7451C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2F92A-B3A1-53E5-975A-93FD5B036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60D81-F4B1-2775-55C2-443E537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E4A2-56D3-4793-96A5-D6B0EBF304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CC905-F2E6-C942-70DE-C6397E66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52E8-ED01-74C8-DAE8-AF8D5A27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43AC-D3CE-4402-89FB-794469338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0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B2E5-0B1C-49B5-D95A-53CC3E8E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DA757-F6C9-9CA0-6F05-2D73E17E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F53F9-2C8C-5868-F11F-54E5AFB9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E4A2-56D3-4793-96A5-D6B0EBF304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5A37E-849A-B937-FCF2-13943545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BF2CD-682D-F61E-D6D7-605F9865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43AC-D3CE-4402-89FB-794469338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0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EF1E-8387-B4F0-2184-AE300210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8245F-767E-2973-BA12-8A610C6C9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A8292-3AD3-CB27-B6CE-B0448C8E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E4A2-56D3-4793-96A5-D6B0EBF304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48A90-5A9C-EEF7-51D4-016BF8F7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56D60-C7C0-B062-56D9-585FF295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43AC-D3CE-4402-89FB-794469338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8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6A9A-FF54-A574-BBD3-D5E5ED0C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A3B6C-3961-9A30-4C9C-271C2542C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F7147-99B2-EC82-43CA-3C64A5FB1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0E3ED-0313-A97A-3D23-D0197011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E4A2-56D3-4793-96A5-D6B0EBF304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A1E29-6161-1237-32ED-ED5A4FBC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9440F-6000-A31D-CDF9-0A8A47BC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43AC-D3CE-4402-89FB-794469338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9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A840-DFD2-384A-EF04-5F480916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A6D75-38FF-5DDE-5A50-DFA53AEA8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0AA1B-4CD8-BA6D-0A9F-C8EBB25BD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33CC0-9996-1147-7042-0F63FCF41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84A45-F5BC-A602-302F-CE6ADC91B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70CD39-0EC6-4BA4-FCDC-7F46BF26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E4A2-56D3-4793-96A5-D6B0EBF304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C7DE0-BF07-3AD9-4DEE-9BE6AC57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E6BF5-0BED-662B-BCDA-13ADACA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43AC-D3CE-4402-89FB-794469338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8157-B3AE-2D75-88ED-D8229367C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FCD55-6098-B49F-7077-0B941B7F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E4A2-56D3-4793-96A5-D6B0EBF304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7290C-0BC7-5C08-ED99-7BFDC736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5FBDB-12E8-0097-48BD-6945C858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43AC-D3CE-4402-89FB-794469338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0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1A2F8-3DFC-4F22-F5DC-37F8EC1E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E4A2-56D3-4793-96A5-D6B0EBF304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F9C7A-664D-0A4A-C8D0-D5BE8909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EAB1C-F175-3B9C-3E18-2EA971E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43AC-D3CE-4402-89FB-794469338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8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7A05-EA07-D413-C221-FEA18A99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400E-2C67-8424-A766-2E634EA1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A1F27-373F-D084-A5BF-63D6CB8FC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A3153-A42C-DAD5-D52D-2CCC1D42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E4A2-56D3-4793-96A5-D6B0EBF304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AD325-1315-A402-076A-A01B81D5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D3EED-C524-0EE2-330B-D40270BE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43AC-D3CE-4402-89FB-794469338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6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F124-A527-AC60-F83A-8E326048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3B17B-AF68-46F4-D68C-867B8402E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341BD-24EE-61DE-F580-7BD5059D0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40307-77F7-98B7-ECAB-312A8720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E4A2-56D3-4793-96A5-D6B0EBF304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BD659-FB5C-B904-085E-5DCD51F7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232DE-916F-BBDA-15DB-2A04A3FE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43AC-D3CE-4402-89FB-794469338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9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E6E15-C506-1B70-C67B-FFE1243B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FC114-D84C-C480-31D7-3AE97976A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B844-45CC-8B97-6855-C968CA92E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E4A2-56D3-4793-96A5-D6B0EBF304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980C-0E5D-E545-0625-E08F4178D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1D8B-9AC0-4D8A-5C75-027170F91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043AC-D3CE-4402-89FB-794469338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8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C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2" title="Search bar with magnifying glass">
            <a:hlinkClick r:id="" action="ppaction://media"/>
            <a:extLst>
              <a:ext uri="{FF2B5EF4-FFF2-40B4-BE49-F238E27FC236}">
                <a16:creationId xmlns:a16="http://schemas.microsoft.com/office/drawing/2014/main" id="{F5BE121F-FF49-74F4-2CAF-7D3E7688BED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954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6202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287CF2-FACF-4198-841A-0A132BEF80DB}"/>
              </a:ext>
            </a:extLst>
          </p:cNvPr>
          <p:cNvSpPr/>
          <p:nvPr/>
        </p:nvSpPr>
        <p:spPr>
          <a:xfrm>
            <a:off x="2420231" y="379300"/>
            <a:ext cx="4873450" cy="1384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Tishk International University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department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CF77B-BB2D-4B2B-A91B-A4E7F34252C7}"/>
              </a:ext>
            </a:extLst>
          </p:cNvPr>
          <p:cNvSpPr/>
          <p:nvPr/>
        </p:nvSpPr>
        <p:spPr>
          <a:xfrm>
            <a:off x="2049600" y="2309647"/>
            <a:ext cx="3795022" cy="4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9496">
              <a:spcAft>
                <a:spcPts val="600"/>
              </a:spcAft>
              <a:defRPr/>
            </a:pPr>
            <a:r>
              <a:rPr lang="en-US" sz="2596" b="1" kern="0" dirty="0">
                <a:solidFill>
                  <a:srgbClr val="FF0000"/>
                </a:solidFill>
                <a:latin typeface="+mn-lt"/>
                <a:ea typeface="+mn-ea"/>
                <a:cs typeface="Calibri"/>
              </a:rPr>
              <a:t>Parts of the Computer</a:t>
            </a:r>
            <a:endParaRPr lang="en-US" sz="4400" b="1" kern="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F25D0-2E90-402E-8384-0744EE543FB4}"/>
              </a:ext>
            </a:extLst>
          </p:cNvPr>
          <p:cNvSpPr/>
          <p:nvPr/>
        </p:nvSpPr>
        <p:spPr>
          <a:xfrm>
            <a:off x="2049600" y="5647703"/>
            <a:ext cx="4926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9496">
              <a:spcAft>
                <a:spcPts val="600"/>
              </a:spcAft>
              <a:defRPr/>
            </a:pPr>
            <a:r>
              <a:rPr 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Grade- Fall Semester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  <a:b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kern="0" dirty="0"/>
              <a:t>Goran N. Saleh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7D1882-04B6-F55C-FB5A-1FB047D0A2BD}"/>
              </a:ext>
            </a:extLst>
          </p:cNvPr>
          <p:cNvSpPr/>
          <p:nvPr/>
        </p:nvSpPr>
        <p:spPr>
          <a:xfrm>
            <a:off x="3458554" y="4896464"/>
            <a:ext cx="222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9496">
              <a:spcAft>
                <a:spcPts val="600"/>
              </a:spcAft>
              <a:defRPr/>
            </a:pPr>
            <a:r>
              <a:rPr 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Lecture</a:t>
            </a:r>
            <a:endParaRPr lang="en-US" sz="2400" b="1" kern="0" dirty="0"/>
          </a:p>
        </p:txBody>
      </p:sp>
    </p:spTree>
  </p:cSld>
  <p:clrMapOvr>
    <a:masterClrMapping/>
  </p:clrMapOvr>
  <p:transition spd="slow" advTm="27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11389 0.00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83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675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1" y="-1"/>
            <a:ext cx="8888659" cy="68701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67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3" y="0"/>
            <a:ext cx="9029217" cy="69788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675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4" y="0"/>
            <a:ext cx="8985026" cy="69446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50"/>
            <a:ext cx="9144000" cy="706754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675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07517" cy="6884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2" y="-1"/>
            <a:ext cx="8883338" cy="68660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9" y="0"/>
            <a:ext cx="9017451" cy="69697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22</Words>
  <Application>Microsoft Office PowerPoint</Application>
  <PresentationFormat>On-screen Show (4:3)</PresentationFormat>
  <Paragraphs>6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</dc:creator>
  <cp:lastModifiedBy>goran nori</cp:lastModifiedBy>
  <cp:revision>42</cp:revision>
  <dcterms:created xsi:type="dcterms:W3CDTF">2020-04-18T10:34:23Z</dcterms:created>
  <dcterms:modified xsi:type="dcterms:W3CDTF">2024-01-10T07:25:25Z</dcterms:modified>
</cp:coreProperties>
</file>