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31"/>
  </p:notesMasterIdLst>
  <p:sldIdLst>
    <p:sldId id="256" r:id="rId2"/>
    <p:sldId id="257" r:id="rId3"/>
    <p:sldId id="258" r:id="rId4"/>
    <p:sldId id="261" r:id="rId5"/>
    <p:sldId id="262" r:id="rId6"/>
    <p:sldId id="287" r:id="rId7"/>
    <p:sldId id="288" r:id="rId8"/>
    <p:sldId id="271" r:id="rId9"/>
    <p:sldId id="272" r:id="rId10"/>
    <p:sldId id="285" r:id="rId11"/>
    <p:sldId id="289" r:id="rId12"/>
    <p:sldId id="290" r:id="rId13"/>
    <p:sldId id="273" r:id="rId14"/>
    <p:sldId id="274" r:id="rId15"/>
    <p:sldId id="284" r:id="rId16"/>
    <p:sldId id="282" r:id="rId17"/>
    <p:sldId id="281" r:id="rId18"/>
    <p:sldId id="275" r:id="rId19"/>
    <p:sldId id="277" r:id="rId20"/>
    <p:sldId id="278" r:id="rId21"/>
    <p:sldId id="286" r:id="rId22"/>
    <p:sldId id="280" r:id="rId23"/>
    <p:sldId id="291" r:id="rId24"/>
    <p:sldId id="292" r:id="rId25"/>
    <p:sldId id="294" r:id="rId26"/>
    <p:sldId id="293" r:id="rId27"/>
    <p:sldId id="295" r:id="rId28"/>
    <p:sldId id="260" r:id="rId29"/>
    <p:sldId id="27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24" autoAdjust="0"/>
    <p:restoredTop sz="94660"/>
  </p:normalViewPr>
  <p:slideViewPr>
    <p:cSldViewPr snapToGrid="0">
      <p:cViewPr varScale="1">
        <p:scale>
          <a:sx n="83" d="100"/>
          <a:sy n="83" d="100"/>
        </p:scale>
        <p:origin x="3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0D635-2920-4AB0-8F6D-976760662D0C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F9CAD-0AE4-4D27-A8BE-46A828B5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8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1/1/2024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7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1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6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7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5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8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7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6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8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1/1/2024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2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68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2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20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firdaws.azad@tiu.edu.i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249" y="1297576"/>
            <a:ext cx="5716338" cy="3042706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Dealing with Computers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3919928"/>
            <a:ext cx="5355264" cy="16404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/>
              <a:t>Ms. Firdaws Azad</a:t>
            </a:r>
          </a:p>
          <a:p>
            <a:r>
              <a:rPr lang="en-US" sz="1400" dirty="0"/>
              <a:t>Introduction to IT </a:t>
            </a:r>
          </a:p>
          <a:p>
            <a:r>
              <a:rPr lang="en-US" sz="1400" dirty="0"/>
              <a:t>Semester 1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Lab 1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9-Dec-23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C1ABB78-EF74-C7B7-918D-F0A3A94F1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84" y="1297576"/>
            <a:ext cx="3475263" cy="341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084A9-B95C-E7E8-0A5E-FFF46CFA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12" y="323967"/>
            <a:ext cx="9792208" cy="1527078"/>
          </a:xfrm>
        </p:spPr>
        <p:txBody>
          <a:bodyPr>
            <a:normAutofit/>
          </a:bodyPr>
          <a:lstStyle/>
          <a:p>
            <a:r>
              <a:rPr lang="en-US" sz="3600" dirty="0"/>
              <a:t>Input/Output Devices:</a:t>
            </a:r>
            <a:br>
              <a:rPr lang="en-US" sz="3600" dirty="0"/>
            </a:b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93476-D9B1-4190-F924-399B8D8C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1" y="1620253"/>
            <a:ext cx="4414407" cy="3176448"/>
          </a:xfrm>
        </p:spPr>
        <p:txBody>
          <a:bodyPr>
            <a:noAutofit/>
          </a:bodyPr>
          <a:lstStyle/>
          <a:p>
            <a:r>
              <a:rPr lang="en-US" sz="1600" dirty="0"/>
              <a:t>Mouses:				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87EC97-5722-0855-2A6E-2CF9FFF13223}"/>
              </a:ext>
            </a:extLst>
          </p:cNvPr>
          <p:cNvSpPr txBox="1">
            <a:spLocks/>
          </p:cNvSpPr>
          <p:nvPr/>
        </p:nvSpPr>
        <p:spPr>
          <a:xfrm>
            <a:off x="5898377" y="1620253"/>
            <a:ext cx="4414407" cy="3176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Keyboards: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F64728-E7E0-CFA1-7F34-49D4DAE6D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56" y="2790585"/>
            <a:ext cx="4947504" cy="18305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D67F6E-FCCF-8003-C3A3-DA539FEA0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62" y="2364178"/>
            <a:ext cx="2642778" cy="264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01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084A9-B95C-E7E8-0A5E-FFF46CFA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12" y="323967"/>
            <a:ext cx="9792208" cy="1527078"/>
          </a:xfrm>
        </p:spPr>
        <p:txBody>
          <a:bodyPr>
            <a:normAutofit/>
          </a:bodyPr>
          <a:lstStyle/>
          <a:p>
            <a:r>
              <a:rPr lang="en-US" sz="3600" dirty="0"/>
              <a:t>Other Computer Systems:</a:t>
            </a:r>
            <a:br>
              <a:rPr lang="en-US" sz="3600" dirty="0"/>
            </a:b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93476-D9B1-4190-F924-399B8D8C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276" y="1720214"/>
            <a:ext cx="2190149" cy="4631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Laptop Computers			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E3FACF-7F0F-C4A1-0DE5-66972B5D8F42}"/>
              </a:ext>
            </a:extLst>
          </p:cNvPr>
          <p:cNvSpPr txBox="1">
            <a:spLocks/>
          </p:cNvSpPr>
          <p:nvPr/>
        </p:nvSpPr>
        <p:spPr>
          <a:xfrm>
            <a:off x="5830208" y="1720214"/>
            <a:ext cx="2190149" cy="463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1600" dirty="0"/>
              <a:t>Tablet Computers			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4AAD002-F80D-D2E2-D9BB-B369DEF0B8A9}"/>
              </a:ext>
            </a:extLst>
          </p:cNvPr>
          <p:cNvSpPr txBox="1">
            <a:spLocks/>
          </p:cNvSpPr>
          <p:nvPr/>
        </p:nvSpPr>
        <p:spPr>
          <a:xfrm>
            <a:off x="3932063" y="3976601"/>
            <a:ext cx="2190149" cy="463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1600" dirty="0"/>
              <a:t>Smartwatches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99A9085-EFE0-7858-650F-5FB524ED160F}"/>
              </a:ext>
            </a:extLst>
          </p:cNvPr>
          <p:cNvSpPr txBox="1">
            <a:spLocks/>
          </p:cNvSpPr>
          <p:nvPr/>
        </p:nvSpPr>
        <p:spPr>
          <a:xfrm>
            <a:off x="9364573" y="3680543"/>
            <a:ext cx="2190149" cy="463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1600" dirty="0"/>
              <a:t>Smartphones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7412945-3489-33D7-6D26-5A5ABCBE01A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07" y="2140283"/>
            <a:ext cx="2092747" cy="20927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2D9523-29BC-23D8-B430-BF64BB35578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669" y="4439791"/>
            <a:ext cx="1654547" cy="19982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C53E8DA-2A12-9BCE-A52D-3DA657B43E7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573" y="4233030"/>
            <a:ext cx="1654547" cy="19127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02D4A6C-112E-EE5E-84F2-A771F1654A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76" y="2179019"/>
            <a:ext cx="2092747" cy="19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3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084A9-B95C-E7E8-0A5E-FFF46CFA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12" y="323967"/>
            <a:ext cx="9792208" cy="1527078"/>
          </a:xfrm>
        </p:spPr>
        <p:txBody>
          <a:bodyPr>
            <a:normAutofit/>
          </a:bodyPr>
          <a:lstStyle/>
          <a:p>
            <a:r>
              <a:rPr lang="en-US" sz="3600" dirty="0"/>
              <a:t>Desktop:</a:t>
            </a:r>
            <a:br>
              <a:rPr lang="en-US" sz="3600" dirty="0"/>
            </a:br>
            <a:endParaRPr lang="en-US" sz="3300" dirty="0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B58E36-7F5E-7AF7-D2BE-856FF64BF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1446836"/>
            <a:ext cx="8663008" cy="487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81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18" name="Title 7">
            <a:extLst>
              <a:ext uri="{FF2B5EF4-FFF2-40B4-BE49-F238E27FC236}">
                <a16:creationId xmlns:a16="http://schemas.microsoft.com/office/drawing/2014/main" id="{B2B3812E-2248-DBAE-B3AE-9CE161F4E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08" y="537544"/>
            <a:ext cx="5822508" cy="757730"/>
          </a:xfrm>
        </p:spPr>
        <p:txBody>
          <a:bodyPr>
            <a:noAutofit/>
          </a:bodyPr>
          <a:lstStyle/>
          <a:p>
            <a:r>
              <a:rPr lang="en-US" sz="5400" dirty="0"/>
              <a:t>Folders</a:t>
            </a:r>
          </a:p>
        </p:txBody>
      </p:sp>
      <p:pic>
        <p:nvPicPr>
          <p:cNvPr id="20" name="Picture 19" descr="Shape, rectangle&#10;&#10;Description automatically generated">
            <a:extLst>
              <a:ext uri="{FF2B5EF4-FFF2-40B4-BE49-F238E27FC236}">
                <a16:creationId xmlns:a16="http://schemas.microsoft.com/office/drawing/2014/main" id="{6B109293-0FEE-AD0F-03B0-93EA0261B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16" y="514187"/>
            <a:ext cx="681134" cy="681134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4D86506-B6CC-0AAF-E75A-7204D0C9CD06}"/>
              </a:ext>
            </a:extLst>
          </p:cNvPr>
          <p:cNvSpPr txBox="1">
            <a:spLocks/>
          </p:cNvSpPr>
          <p:nvPr/>
        </p:nvSpPr>
        <p:spPr>
          <a:xfrm>
            <a:off x="823816" y="1472694"/>
            <a:ext cx="4606600" cy="57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160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Creating a New Folder:</a:t>
            </a:r>
            <a:endParaRPr lang="en-US" sz="16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D530D8A-24AD-2C52-C357-8CA30E121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452" y="2048082"/>
            <a:ext cx="3556181" cy="38861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3D8B16B-A112-EE42-BD4F-869E917E3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637" y="3428999"/>
            <a:ext cx="1785080" cy="1539309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E7B19403-BC66-14A5-D44D-3CA5410EB931}"/>
              </a:ext>
            </a:extLst>
          </p:cNvPr>
          <p:cNvSpPr/>
          <p:nvPr/>
        </p:nvSpPr>
        <p:spPr>
          <a:xfrm>
            <a:off x="4585269" y="3872204"/>
            <a:ext cx="923732" cy="3732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E951A6C-0670-4477-98F2-D05B8FCDB328}"/>
              </a:ext>
            </a:extLst>
          </p:cNvPr>
          <p:cNvSpPr txBox="1">
            <a:spLocks/>
          </p:cNvSpPr>
          <p:nvPr/>
        </p:nvSpPr>
        <p:spPr>
          <a:xfrm>
            <a:off x="8504309" y="2604787"/>
            <a:ext cx="3531247" cy="57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Renaming the Folder: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D99D6C0-D81B-3F56-9995-02A833B7E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5596" y="3428998"/>
            <a:ext cx="1514482" cy="1539309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334DA94E-7AEE-51C6-A336-865991D37387}"/>
              </a:ext>
            </a:extLst>
          </p:cNvPr>
          <p:cNvSpPr/>
          <p:nvPr/>
        </p:nvSpPr>
        <p:spPr>
          <a:xfrm>
            <a:off x="7601989" y="3872203"/>
            <a:ext cx="923732" cy="3732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442915-EF0E-925E-6BE3-21A456B40C4B}"/>
              </a:ext>
            </a:extLst>
          </p:cNvPr>
          <p:cNvSpPr txBox="1"/>
          <p:nvPr/>
        </p:nvSpPr>
        <p:spPr>
          <a:xfrm>
            <a:off x="823816" y="6100292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( CTRL + SHIFT + N)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0025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10" name="Title 7">
            <a:extLst>
              <a:ext uri="{FF2B5EF4-FFF2-40B4-BE49-F238E27FC236}">
                <a16:creationId xmlns:a16="http://schemas.microsoft.com/office/drawing/2014/main" id="{195BB6FA-3EF0-273F-E318-4B5489FB1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08" y="537544"/>
            <a:ext cx="5822508" cy="757730"/>
          </a:xfrm>
        </p:spPr>
        <p:txBody>
          <a:bodyPr>
            <a:noAutofit/>
          </a:bodyPr>
          <a:lstStyle/>
          <a:p>
            <a:r>
              <a:rPr lang="en-US" sz="5400" dirty="0"/>
              <a:t>Folders</a:t>
            </a:r>
          </a:p>
        </p:txBody>
      </p:sp>
      <p:pic>
        <p:nvPicPr>
          <p:cNvPr id="12" name="Picture 11" descr="Shape, rectangle&#10;&#10;Description automatically generated">
            <a:extLst>
              <a:ext uri="{FF2B5EF4-FFF2-40B4-BE49-F238E27FC236}">
                <a16:creationId xmlns:a16="http://schemas.microsoft.com/office/drawing/2014/main" id="{407C1508-79ED-B251-C812-F1BEA42D2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16" y="514187"/>
            <a:ext cx="681134" cy="68113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E19A0AA-1055-C1CC-A1D9-9C03BAE77D3B}"/>
              </a:ext>
            </a:extLst>
          </p:cNvPr>
          <p:cNvSpPr txBox="1">
            <a:spLocks/>
          </p:cNvSpPr>
          <p:nvPr/>
        </p:nvSpPr>
        <p:spPr>
          <a:xfrm>
            <a:off x="823816" y="1447674"/>
            <a:ext cx="3531247" cy="57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160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Folder Context menu:</a:t>
            </a:r>
            <a:endParaRPr lang="en-US" sz="16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29B59B-7639-34A7-E018-52C0A09DB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90" y="2175462"/>
            <a:ext cx="3129887" cy="30790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98CDD7-494F-5B7B-9D6C-655EB6B89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8934" y="2175462"/>
            <a:ext cx="2865181" cy="30790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9A5A5B-005B-80C0-03B7-C18DCF8843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12" r="14550"/>
          <a:stretch/>
        </p:blipFill>
        <p:spPr>
          <a:xfrm>
            <a:off x="7532251" y="688258"/>
            <a:ext cx="3227207" cy="5572584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03C373A5-1B2E-115A-4E19-2E66113B623B}"/>
              </a:ext>
            </a:extLst>
          </p:cNvPr>
          <p:cNvSpPr/>
          <p:nvPr/>
        </p:nvSpPr>
        <p:spPr>
          <a:xfrm>
            <a:off x="7034688" y="3713303"/>
            <a:ext cx="222495" cy="1866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72160E0-5C56-FE02-DF5A-C0AAAA9A488E}"/>
              </a:ext>
            </a:extLst>
          </p:cNvPr>
          <p:cNvSpPr/>
          <p:nvPr/>
        </p:nvSpPr>
        <p:spPr>
          <a:xfrm>
            <a:off x="3683041" y="3719684"/>
            <a:ext cx="222495" cy="18661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085E47-C0F1-492E-B9BA-BFEC6D7A4BC1}"/>
              </a:ext>
            </a:extLst>
          </p:cNvPr>
          <p:cNvSpPr/>
          <p:nvPr/>
        </p:nvSpPr>
        <p:spPr>
          <a:xfrm>
            <a:off x="8335027" y="4795936"/>
            <a:ext cx="1719076" cy="66825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5E2C78-55BE-8F62-C1D3-0400A4AD7747}"/>
              </a:ext>
            </a:extLst>
          </p:cNvPr>
          <p:cNvSpPr/>
          <p:nvPr/>
        </p:nvSpPr>
        <p:spPr>
          <a:xfrm>
            <a:off x="8421435" y="5630177"/>
            <a:ext cx="1632668" cy="39699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5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FADDBA2B-BAF1-033B-7F9D-A6CFAB95A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08" y="537544"/>
            <a:ext cx="5822508" cy="757730"/>
          </a:xfrm>
        </p:spPr>
        <p:txBody>
          <a:bodyPr>
            <a:noAutofit/>
          </a:bodyPr>
          <a:lstStyle/>
          <a:p>
            <a:r>
              <a:rPr lang="en-US" sz="5400" dirty="0"/>
              <a:t>Folders</a:t>
            </a:r>
          </a:p>
        </p:txBody>
      </p:sp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A184DB43-963B-646C-6FC2-A99F70B19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16" y="514187"/>
            <a:ext cx="681134" cy="68113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707333-E1E0-6B64-3A28-6FD1B0F65687}"/>
              </a:ext>
            </a:extLst>
          </p:cNvPr>
          <p:cNvSpPr txBox="1">
            <a:spLocks/>
          </p:cNvSpPr>
          <p:nvPr/>
        </p:nvSpPr>
        <p:spPr>
          <a:xfrm>
            <a:off x="823816" y="1447674"/>
            <a:ext cx="3531247" cy="57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160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Renaming a folder:</a:t>
            </a:r>
            <a:endParaRPr lang="en-US" sz="16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3A3010-F794-D6FF-34AB-108D8584EB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33" t="72814" r="14550" b="4511"/>
          <a:stretch/>
        </p:blipFill>
        <p:spPr>
          <a:xfrm>
            <a:off x="6584259" y="248823"/>
            <a:ext cx="2928563" cy="146490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50CEF9A3-C1EE-0C2D-71F9-5B3961077E00}"/>
              </a:ext>
            </a:extLst>
          </p:cNvPr>
          <p:cNvSpPr/>
          <p:nvPr/>
        </p:nvSpPr>
        <p:spPr>
          <a:xfrm>
            <a:off x="5169159" y="3763155"/>
            <a:ext cx="551331" cy="2519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5CB9FD-BF8E-B7EC-4F9B-0F93BD08F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816" y="2060383"/>
            <a:ext cx="4221846" cy="39093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3BE151-790C-027A-9905-91B90DB2FD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3987" y="3135864"/>
            <a:ext cx="1480544" cy="1433912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D3553D36-8B29-DFAE-3D55-9569AF67811C}"/>
              </a:ext>
            </a:extLst>
          </p:cNvPr>
          <p:cNvSpPr/>
          <p:nvPr/>
        </p:nvSpPr>
        <p:spPr>
          <a:xfrm>
            <a:off x="7504836" y="3763154"/>
            <a:ext cx="551331" cy="2519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B6837E-F796-8E7F-9FEE-917257D6CE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4651" y="3158591"/>
            <a:ext cx="1578475" cy="140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6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58A7C45A-A843-F3B9-F321-E3EE9F01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08" y="537544"/>
            <a:ext cx="5822508" cy="757730"/>
          </a:xfrm>
        </p:spPr>
        <p:txBody>
          <a:bodyPr>
            <a:noAutofit/>
          </a:bodyPr>
          <a:lstStyle/>
          <a:p>
            <a:r>
              <a:rPr lang="en-US" sz="5400" dirty="0"/>
              <a:t>Folders</a:t>
            </a:r>
          </a:p>
        </p:txBody>
      </p:sp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CB050E5C-92B0-EC06-45E9-E16CE9902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16" y="514187"/>
            <a:ext cx="681134" cy="68113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0358AB-FD7F-D2D5-618E-B315723175A0}"/>
              </a:ext>
            </a:extLst>
          </p:cNvPr>
          <p:cNvSpPr txBox="1">
            <a:spLocks/>
          </p:cNvSpPr>
          <p:nvPr/>
        </p:nvSpPr>
        <p:spPr>
          <a:xfrm>
            <a:off x="823816" y="1447674"/>
            <a:ext cx="4531955" cy="57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Copy-pasting a folder: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7DD08B-7F50-D30B-65BA-9D85DE61FA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33" t="72814" r="14550" b="4511"/>
          <a:stretch/>
        </p:blipFill>
        <p:spPr>
          <a:xfrm>
            <a:off x="6627800" y="270461"/>
            <a:ext cx="2928563" cy="146490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1E1C92C-CAC4-4E0B-57FB-D35102206680}"/>
              </a:ext>
            </a:extLst>
          </p:cNvPr>
          <p:cNvSpPr/>
          <p:nvPr/>
        </p:nvSpPr>
        <p:spPr>
          <a:xfrm>
            <a:off x="5169159" y="3763155"/>
            <a:ext cx="551331" cy="2519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6AB96E-D70F-5FD2-59FE-AC8846F2F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816" y="2086608"/>
            <a:ext cx="3993226" cy="3353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EB128B-D9AA-0C84-4D7E-CF2154B93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935" y="2023062"/>
            <a:ext cx="2568163" cy="39170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8747A9-D429-7FA3-56CC-65116BC1DB43}"/>
              </a:ext>
            </a:extLst>
          </p:cNvPr>
          <p:cNvSpPr txBox="1"/>
          <p:nvPr/>
        </p:nvSpPr>
        <p:spPr>
          <a:xfrm>
            <a:off x="823816" y="5546506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( CTRL + C)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5BE97-8089-DFF7-F543-71FD18C7718B}"/>
              </a:ext>
            </a:extLst>
          </p:cNvPr>
          <p:cNvSpPr txBox="1"/>
          <p:nvPr/>
        </p:nvSpPr>
        <p:spPr>
          <a:xfrm>
            <a:off x="6239935" y="6046888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( CTRL + V)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6722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0526CF69-8455-9BA6-B100-5FE01D63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08" y="537544"/>
            <a:ext cx="5822508" cy="757730"/>
          </a:xfrm>
        </p:spPr>
        <p:txBody>
          <a:bodyPr>
            <a:noAutofit/>
          </a:bodyPr>
          <a:lstStyle/>
          <a:p>
            <a:r>
              <a:rPr lang="en-US" sz="5400" dirty="0"/>
              <a:t>Folders</a:t>
            </a:r>
          </a:p>
        </p:txBody>
      </p:sp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5BDFF388-B091-191C-EDC2-B1490A77A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16" y="514187"/>
            <a:ext cx="681134" cy="68113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DF0A33-675F-B496-4360-BC23E6372F97}"/>
              </a:ext>
            </a:extLst>
          </p:cNvPr>
          <p:cNvSpPr txBox="1">
            <a:spLocks/>
          </p:cNvSpPr>
          <p:nvPr/>
        </p:nvSpPr>
        <p:spPr>
          <a:xfrm>
            <a:off x="823816" y="1447674"/>
            <a:ext cx="3531247" cy="57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160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Deleting a folder:</a:t>
            </a:r>
            <a:endParaRPr lang="en-US" sz="16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D49D0A-E3A8-1164-D19C-015211B0BF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33" t="72814" r="14550" b="4511"/>
          <a:stretch/>
        </p:blipFill>
        <p:spPr>
          <a:xfrm>
            <a:off x="8640950" y="4461031"/>
            <a:ext cx="2928563" cy="14649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B6FC1D-8CAA-A2EC-FA12-8D89501635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816" y="2070793"/>
            <a:ext cx="4261368" cy="38551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2297B5-76A7-0A61-25B7-6A1950B0F20A}"/>
              </a:ext>
            </a:extLst>
          </p:cNvPr>
          <p:cNvSpPr txBox="1"/>
          <p:nvPr/>
        </p:nvSpPr>
        <p:spPr>
          <a:xfrm>
            <a:off x="823816" y="6036036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( CTRL + D)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38234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63FE1D32-2DF3-081F-036F-310B6AF09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08" y="537544"/>
            <a:ext cx="5822508" cy="757730"/>
          </a:xfrm>
        </p:spPr>
        <p:txBody>
          <a:bodyPr>
            <a:noAutofit/>
          </a:bodyPr>
          <a:lstStyle/>
          <a:p>
            <a:r>
              <a:rPr lang="en-US" sz="5400" dirty="0"/>
              <a:t>Zipped Folders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9E0E9-8DD4-0619-B1FE-44C474C83F4C}"/>
              </a:ext>
            </a:extLst>
          </p:cNvPr>
          <p:cNvSpPr txBox="1">
            <a:spLocks/>
          </p:cNvSpPr>
          <p:nvPr/>
        </p:nvSpPr>
        <p:spPr>
          <a:xfrm>
            <a:off x="823816" y="1447674"/>
            <a:ext cx="3531247" cy="57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Compressed zipped folder: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21140A-1B9A-42F6-A665-2A6C77EA5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33" t="72814" r="14550" b="4511"/>
          <a:stretch/>
        </p:blipFill>
        <p:spPr>
          <a:xfrm>
            <a:off x="7003931" y="309332"/>
            <a:ext cx="2928563" cy="1464907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001A7E5-9841-0B02-F511-777DD44DD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40" y="537544"/>
            <a:ext cx="737666" cy="7376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8EB710-38AC-91AF-EDD0-14F445E69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21" y="2023062"/>
            <a:ext cx="7389745" cy="43662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499AE8-47A2-0CAF-B465-EEE2C7D03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0539" y="3538025"/>
            <a:ext cx="1813021" cy="1584608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33C6A069-78D3-4731-6A9A-7500EAEFE848}"/>
              </a:ext>
            </a:extLst>
          </p:cNvPr>
          <p:cNvSpPr/>
          <p:nvPr/>
        </p:nvSpPr>
        <p:spPr>
          <a:xfrm>
            <a:off x="8764119" y="4330329"/>
            <a:ext cx="551331" cy="2519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30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C2D824E7-D091-3940-FA59-E203FF551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08" y="537544"/>
            <a:ext cx="5822508" cy="757730"/>
          </a:xfrm>
        </p:spPr>
        <p:txBody>
          <a:bodyPr>
            <a:noAutofit/>
          </a:bodyPr>
          <a:lstStyle/>
          <a:p>
            <a:r>
              <a:rPr lang="en-US" sz="5400" dirty="0"/>
              <a:t>E-mail: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461B4-5EDD-D6D9-6F4E-797C36CC1F7A}"/>
              </a:ext>
            </a:extLst>
          </p:cNvPr>
          <p:cNvSpPr txBox="1">
            <a:spLocks/>
          </p:cNvSpPr>
          <p:nvPr/>
        </p:nvSpPr>
        <p:spPr>
          <a:xfrm>
            <a:off x="823816" y="1447674"/>
            <a:ext cx="3531247" cy="57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Writing an email: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9FCDE2EA-E3E1-CCA4-7612-CD6113BB17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38" b="14728"/>
          <a:stretch/>
        </p:blipFill>
        <p:spPr>
          <a:xfrm>
            <a:off x="761004" y="661698"/>
            <a:ext cx="684742" cy="495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71FF00-144A-72AA-9FC9-80B4E2980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816" y="2023062"/>
            <a:ext cx="3635055" cy="1806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33E4C4-6C32-E19F-31D3-A5DB33C0B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994" y="1295289"/>
            <a:ext cx="5380186" cy="50677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8D1D87-8F9B-1B43-A944-FD11E0AA62BB}"/>
              </a:ext>
            </a:extLst>
          </p:cNvPr>
          <p:cNvSpPr/>
          <p:nvPr/>
        </p:nvSpPr>
        <p:spPr>
          <a:xfrm>
            <a:off x="823816" y="2621902"/>
            <a:ext cx="1723441" cy="71845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99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260507"/>
            <a:ext cx="9792208" cy="3407862"/>
          </a:xfrm>
        </p:spPr>
        <p:txBody>
          <a:bodyPr>
            <a:normAutofit fontScale="77500" lnSpcReduction="20000"/>
          </a:bodyPr>
          <a:lstStyle/>
          <a:p>
            <a:r>
              <a:rPr lang="en-US" sz="1600" dirty="0"/>
              <a:t>Contact Information:</a:t>
            </a:r>
          </a:p>
          <a:p>
            <a:r>
              <a:rPr lang="en-US" sz="1600" dirty="0"/>
              <a:t>Knowing each other:</a:t>
            </a:r>
          </a:p>
          <a:p>
            <a:r>
              <a:rPr lang="en-US" sz="1600" dirty="0"/>
              <a:t>Course Overview:</a:t>
            </a:r>
          </a:p>
          <a:p>
            <a:r>
              <a:rPr lang="en-US" sz="1600" dirty="0"/>
              <a:t>Course Outline and Topics:</a:t>
            </a:r>
          </a:p>
          <a:p>
            <a:r>
              <a:rPr lang="en-US" sz="1600" dirty="0"/>
              <a:t>Lab rules:</a:t>
            </a:r>
          </a:p>
          <a:p>
            <a:r>
              <a:rPr lang="en-US" sz="1600" dirty="0"/>
              <a:t>Turning on Computers:</a:t>
            </a:r>
          </a:p>
          <a:p>
            <a:r>
              <a:rPr lang="en-US" sz="1600" dirty="0"/>
              <a:t>Other Computer Systems:</a:t>
            </a:r>
          </a:p>
          <a:p>
            <a:r>
              <a:rPr lang="en-US" sz="1600" dirty="0"/>
              <a:t>Input/output devices:</a:t>
            </a:r>
          </a:p>
          <a:p>
            <a:r>
              <a:rPr lang="en-US" sz="1600" dirty="0"/>
              <a:t>dealing with folders:</a:t>
            </a:r>
          </a:p>
          <a:p>
            <a:r>
              <a:rPr lang="en-US" sz="1600" dirty="0"/>
              <a:t>Compressed ‘zipped’ folders:</a:t>
            </a:r>
          </a:p>
          <a:p>
            <a:r>
              <a:rPr lang="en-US" sz="1600" dirty="0"/>
              <a:t>E-mails:</a:t>
            </a:r>
          </a:p>
          <a:p>
            <a:r>
              <a:rPr lang="en-US" sz="1600" dirty="0"/>
              <a:t>Shutting Down Computers: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BE31AD7-DBE4-F5CB-46A6-8889CF0C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08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005DD145-5F2E-9242-1EAB-F161173E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08" y="537544"/>
            <a:ext cx="5822508" cy="757730"/>
          </a:xfrm>
        </p:spPr>
        <p:txBody>
          <a:bodyPr>
            <a:noAutofit/>
          </a:bodyPr>
          <a:lstStyle/>
          <a:p>
            <a:r>
              <a:rPr lang="en-US" sz="5400" dirty="0"/>
              <a:t>E-mail: 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8B88F8B-568C-741D-5357-D48FAB0AF1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38" b="14728"/>
          <a:stretch/>
        </p:blipFill>
        <p:spPr>
          <a:xfrm>
            <a:off x="761004" y="661698"/>
            <a:ext cx="684742" cy="495298"/>
          </a:xfrm>
          <a:prstGeom prst="rect">
            <a:avLst/>
          </a:prstGeom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8934684-C9A4-D27C-6654-796BA4F5F0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8" t="81905" r="2050" b="2580"/>
          <a:stretch/>
        </p:blipFill>
        <p:spPr>
          <a:xfrm>
            <a:off x="6542470" y="3301895"/>
            <a:ext cx="4985344" cy="7670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C7FED7-42BE-00B0-B48C-FD3E901D1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265" y="1967598"/>
            <a:ext cx="4854715" cy="429750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22D556-1369-9F50-3CF3-2B1BE702AEEE}"/>
              </a:ext>
            </a:extLst>
          </p:cNvPr>
          <p:cNvSpPr txBox="1">
            <a:spLocks/>
          </p:cNvSpPr>
          <p:nvPr/>
        </p:nvSpPr>
        <p:spPr>
          <a:xfrm>
            <a:off x="823816" y="1447674"/>
            <a:ext cx="3531247" cy="57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160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Attaching files:</a:t>
            </a:r>
            <a:endParaRPr lang="en-US" sz="16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817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005DD145-5F2E-9242-1EAB-F161173E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771" y="3050135"/>
            <a:ext cx="3531689" cy="757730"/>
          </a:xfrm>
        </p:spPr>
        <p:txBody>
          <a:bodyPr>
            <a:noAutofit/>
          </a:bodyPr>
          <a:lstStyle/>
          <a:p>
            <a:r>
              <a:rPr lang="en-US" sz="5400" dirty="0"/>
              <a:t>Classwork</a:t>
            </a:r>
          </a:p>
        </p:txBody>
      </p:sp>
    </p:spTree>
    <p:extLst>
      <p:ext uri="{BB962C8B-B14F-4D97-AF65-F5344CB8AC3E}">
        <p14:creationId xmlns:p14="http://schemas.microsoft.com/office/powerpoint/2010/main" val="2318374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CF218F3F-9A65-8CAC-BE7C-DC54CD46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08" y="537544"/>
            <a:ext cx="5822508" cy="757730"/>
          </a:xfrm>
        </p:spPr>
        <p:txBody>
          <a:bodyPr>
            <a:noAutofit/>
          </a:bodyPr>
          <a:lstStyle/>
          <a:p>
            <a:r>
              <a:rPr lang="en-US" sz="5400" dirty="0"/>
              <a:t>Shutting Down:</a:t>
            </a: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39021767-5C41-250D-1577-3428F3232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16" y="544658"/>
            <a:ext cx="681134" cy="6811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8B206F-9E2A-8134-22BD-4D345921C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484" y="1466847"/>
            <a:ext cx="5111233" cy="520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1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6BE8802-37C0-44CA-E4BE-9D9FD6BDD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16" y="537544"/>
            <a:ext cx="10438234" cy="757730"/>
          </a:xfrm>
        </p:spPr>
        <p:txBody>
          <a:bodyPr>
            <a:noAutofit/>
          </a:bodyPr>
          <a:lstStyle/>
          <a:p>
            <a:r>
              <a:rPr lang="en-US" sz="3600" dirty="0"/>
              <a:t>Microsoft word: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F2240F-30C7-4A66-47D5-2E87B3935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16" y="1954305"/>
            <a:ext cx="9156441" cy="4605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683E05-F8F1-7578-D8DC-3E4A061C2127}"/>
              </a:ext>
            </a:extLst>
          </p:cNvPr>
          <p:cNvSpPr txBox="1"/>
          <p:nvPr/>
        </p:nvSpPr>
        <p:spPr>
          <a:xfrm>
            <a:off x="823816" y="1295274"/>
            <a:ext cx="2406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Used to create reports.</a:t>
            </a:r>
          </a:p>
        </p:txBody>
      </p:sp>
    </p:spTree>
    <p:extLst>
      <p:ext uri="{BB962C8B-B14F-4D97-AF65-F5344CB8AC3E}">
        <p14:creationId xmlns:p14="http://schemas.microsoft.com/office/powerpoint/2010/main" val="2405222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658E236C-2BCB-38A0-071E-6F02C371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7890A775-F9BF-9942-23A6-6C1218551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16" y="537544"/>
            <a:ext cx="10438234" cy="757730"/>
          </a:xfrm>
        </p:spPr>
        <p:txBody>
          <a:bodyPr>
            <a:noAutofit/>
          </a:bodyPr>
          <a:lstStyle/>
          <a:p>
            <a:r>
              <a:rPr lang="en-US" sz="3600" dirty="0"/>
              <a:t>Ribbon: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5F313-7897-AED7-1DFC-29F425F18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15" y="1469571"/>
            <a:ext cx="10932755" cy="126979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2971FF-D91E-1700-8B62-CBB10E25D151}"/>
              </a:ext>
            </a:extLst>
          </p:cNvPr>
          <p:cNvSpPr txBox="1">
            <a:spLocks/>
          </p:cNvSpPr>
          <p:nvPr/>
        </p:nvSpPr>
        <p:spPr>
          <a:xfrm>
            <a:off x="823816" y="3141306"/>
            <a:ext cx="9315450" cy="317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Home tab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Insert tab 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Design tab</a:t>
            </a:r>
          </a:p>
        </p:txBody>
      </p:sp>
    </p:spTree>
    <p:extLst>
      <p:ext uri="{BB962C8B-B14F-4D97-AF65-F5344CB8AC3E}">
        <p14:creationId xmlns:p14="http://schemas.microsoft.com/office/powerpoint/2010/main" val="3562841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EBFA30F9-CD80-DC9E-A53A-772D86C63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16" y="537544"/>
            <a:ext cx="10438234" cy="757730"/>
          </a:xfrm>
        </p:spPr>
        <p:txBody>
          <a:bodyPr>
            <a:noAutofit/>
          </a:bodyPr>
          <a:lstStyle/>
          <a:p>
            <a:r>
              <a:rPr lang="en-US" sz="3600" dirty="0"/>
              <a:t>Ribbon: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63964-577F-C81C-CA8C-3A32A1E40D86}"/>
              </a:ext>
            </a:extLst>
          </p:cNvPr>
          <p:cNvSpPr txBox="1">
            <a:spLocks/>
          </p:cNvSpPr>
          <p:nvPr/>
        </p:nvSpPr>
        <p:spPr>
          <a:xfrm>
            <a:off x="823816" y="3141306"/>
            <a:ext cx="9315450" cy="317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Home tab</a:t>
            </a:r>
          </a:p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Insert tab </a:t>
            </a:r>
            <a:endParaRPr lang="en-US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Design tab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284A9A-71F3-AA37-F4C2-A98FBA716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16" y="1360588"/>
            <a:ext cx="10983444" cy="124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50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AAB63DC9-5494-06D2-8D86-C9FF24066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CED28571-4EDA-B378-18AE-15C222BC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16" y="537544"/>
            <a:ext cx="10438234" cy="757730"/>
          </a:xfrm>
        </p:spPr>
        <p:txBody>
          <a:bodyPr>
            <a:noAutofit/>
          </a:bodyPr>
          <a:lstStyle/>
          <a:p>
            <a:r>
              <a:rPr lang="en-US" sz="3600" dirty="0"/>
              <a:t>Ribbon: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643859-5576-D5AA-29BE-5B9F0C0C586F}"/>
              </a:ext>
            </a:extLst>
          </p:cNvPr>
          <p:cNvSpPr txBox="1">
            <a:spLocks/>
          </p:cNvSpPr>
          <p:nvPr/>
        </p:nvSpPr>
        <p:spPr>
          <a:xfrm>
            <a:off x="823816" y="3141306"/>
            <a:ext cx="9315450" cy="317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Home tab</a:t>
            </a:r>
          </a:p>
          <a:p>
            <a:r>
              <a:rPr lang="en-US" sz="160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Insert tab </a:t>
            </a:r>
          </a:p>
          <a:p>
            <a:r>
              <a:rPr lang="en-US" sz="2000" b="1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Design tab</a:t>
            </a:r>
            <a:endParaRPr lang="en-US" sz="2000" b="1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9F9D7B-209E-C241-F4AE-E77B3FC4A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16" y="1295274"/>
            <a:ext cx="10727482" cy="122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7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5D301B24-18BE-3437-BAE3-4014C0DE2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16" y="537544"/>
            <a:ext cx="10438234" cy="757730"/>
          </a:xfrm>
        </p:spPr>
        <p:txBody>
          <a:bodyPr>
            <a:noAutofit/>
          </a:bodyPr>
          <a:lstStyle/>
          <a:p>
            <a:r>
              <a:rPr lang="en-US" sz="3600" dirty="0"/>
              <a:t>Power Point: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14C16A-E67B-E756-AECE-C7853A410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00" y="1255365"/>
            <a:ext cx="92456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58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[1]  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 C. K. G. Akash Saxena, Fundamentals of Computers, Laxmi Publications (P) LTD.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[2]   M. T. Roland Birbal, Log on to IT, 2020.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[3]   D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S. Shrivastava, MS Office, New Delhi: Firewall Media.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0095EDAA-6538-1041-8D75-4D881BE55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92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41F9774-F9BB-2635-457F-F67C7B05C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512" y="3046323"/>
            <a:ext cx="4702975" cy="7431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48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Ending of Lab 1</a:t>
            </a:r>
          </a:p>
        </p:txBody>
      </p:sp>
    </p:spTree>
    <p:extLst>
      <p:ext uri="{BB962C8B-B14F-4D97-AF65-F5344CB8AC3E}">
        <p14:creationId xmlns:p14="http://schemas.microsoft.com/office/powerpoint/2010/main" val="372548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By the end of this lab you will learn to:</a:t>
            </a:r>
          </a:p>
          <a:p>
            <a:r>
              <a:rPr lang="en-US" sz="1600" dirty="0"/>
              <a:t>Deale with computers</a:t>
            </a:r>
          </a:p>
          <a:p>
            <a:r>
              <a:rPr lang="en-US" sz="1600" dirty="0"/>
              <a:t>Write &amp; send emails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D60FA9A1-ECA4-1F34-858C-D658D749B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6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084A9-B95C-E7E8-0A5E-FFF46CFA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12" y="323967"/>
            <a:ext cx="9792208" cy="1527078"/>
          </a:xfrm>
        </p:spPr>
        <p:txBody>
          <a:bodyPr>
            <a:normAutofit/>
          </a:bodyPr>
          <a:lstStyle/>
          <a:p>
            <a:r>
              <a:rPr lang="en-US" sz="3300" b="0" i="0" u="none" strike="noStrike" dirty="0">
                <a:effectLst/>
                <a:latin typeface="Cambria" panose="02040503050406030204" pitchFamily="18" charset="0"/>
              </a:rPr>
              <a:t/>
            </a:r>
            <a:br>
              <a:rPr lang="en-US" sz="3300" b="0" i="0" u="none" strike="noStrike" dirty="0">
                <a:effectLst/>
                <a:latin typeface="Cambria" panose="02040503050406030204" pitchFamily="18" charset="0"/>
              </a:rPr>
            </a:br>
            <a:r>
              <a:rPr lang="en-US" sz="3300" b="0" i="0" u="none" strike="noStrike" dirty="0">
                <a:effectLst/>
                <a:latin typeface="Cambria" panose="02040503050406030204" pitchFamily="18" charset="0"/>
              </a:rPr>
              <a:t>Contact Information:</a:t>
            </a:r>
            <a:r>
              <a:rPr lang="en-US" sz="3300" b="0" dirty="0">
                <a:effectLst/>
              </a:rPr>
              <a:t/>
            </a:r>
            <a:br>
              <a:rPr lang="en-US" sz="3300" b="0" dirty="0">
                <a:effectLst/>
              </a:rPr>
            </a:b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93476-D9B1-4190-F924-399B8D8C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1" y="1620252"/>
            <a:ext cx="9792208" cy="4161115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1600" dirty="0"/>
              <a:t>Lecturer Name: </a:t>
            </a:r>
            <a:r>
              <a:rPr lang="en-US" sz="1800" b="1" dirty="0"/>
              <a:t>Ms. Firdaws Azad</a:t>
            </a:r>
            <a:endParaRPr lang="en-US" sz="1600" b="1" dirty="0"/>
          </a:p>
          <a:p>
            <a:r>
              <a:rPr lang="en-US" sz="1600" dirty="0"/>
              <a:t>Office: </a:t>
            </a:r>
            <a:r>
              <a:rPr lang="en-US" sz="1800" b="1" dirty="0"/>
              <a:t>Education Building - Room Number 129</a:t>
            </a:r>
          </a:p>
          <a:p>
            <a:r>
              <a:rPr lang="en-US" sz="1600" dirty="0"/>
              <a:t>Email: </a:t>
            </a:r>
            <a:r>
              <a:rPr lang="en-US" sz="1800" b="1" dirty="0">
                <a:hlinkClick r:id="rId2"/>
              </a:rPr>
              <a:t>firdaws.azad@tiu.edu.iq</a:t>
            </a:r>
            <a:endParaRPr lang="en-US" sz="1800" b="1" dirty="0"/>
          </a:p>
          <a:p>
            <a:r>
              <a:rPr lang="en-US" sz="1600" dirty="0"/>
              <a:t>Office Hours: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Mon 9:00 – 10:00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Thurs 2:00 – 3:00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6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084A9-B95C-E7E8-0A5E-FFF46CFA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12" y="323967"/>
            <a:ext cx="9792208" cy="1527078"/>
          </a:xfrm>
        </p:spPr>
        <p:txBody>
          <a:bodyPr>
            <a:normAutofit/>
          </a:bodyPr>
          <a:lstStyle/>
          <a:p>
            <a:r>
              <a:rPr lang="en-US" sz="3300" b="0" i="0" u="none" strike="noStrike" dirty="0">
                <a:effectLst/>
                <a:latin typeface="Cambria" panose="02040503050406030204" pitchFamily="18" charset="0"/>
              </a:rPr>
              <a:t/>
            </a:r>
            <a:br>
              <a:rPr lang="en-US" sz="3300" b="0" i="0" u="none" strike="noStrike" dirty="0">
                <a:effectLst/>
                <a:latin typeface="Cambria" panose="02040503050406030204" pitchFamily="18" charset="0"/>
              </a:rPr>
            </a:br>
            <a:r>
              <a:rPr lang="en-US" sz="3600" dirty="0"/>
              <a:t>Knowing Each Other:</a:t>
            </a:r>
            <a:r>
              <a:rPr lang="en-US" sz="3300" b="0" dirty="0">
                <a:effectLst/>
              </a:rPr>
              <a:t/>
            </a:r>
            <a:br>
              <a:rPr lang="en-US" sz="3300" b="0" dirty="0">
                <a:effectLst/>
              </a:rPr>
            </a:b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93476-D9B1-4190-F924-399B8D8C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1" y="1620253"/>
            <a:ext cx="9792208" cy="317644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1800" dirty="0"/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Your Knowledge about computers ? On a scale of 1 to 10, how would you rate yourself in using a Desktop Computer 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Have you create Reports or presented on any topics before 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On a scale of 1 to 10, how would you rate yourself in creating reports or giving presentations?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What is your perspective about this course ? What do you want to learn ?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4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084A9-B95C-E7E8-0A5E-FFF46CFA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12" y="323967"/>
            <a:ext cx="9792208" cy="1527078"/>
          </a:xfrm>
        </p:spPr>
        <p:txBody>
          <a:bodyPr>
            <a:normAutofit/>
          </a:bodyPr>
          <a:lstStyle/>
          <a:p>
            <a:r>
              <a:rPr lang="en-US" sz="3300" b="0" i="0" u="none" strike="noStrike" dirty="0">
                <a:effectLst/>
                <a:latin typeface="Cambria" panose="02040503050406030204" pitchFamily="18" charset="0"/>
              </a:rPr>
              <a:t/>
            </a:r>
            <a:br>
              <a:rPr lang="en-US" sz="3300" b="0" i="0" u="none" strike="noStrike" dirty="0">
                <a:effectLst/>
                <a:latin typeface="Cambria" panose="02040503050406030204" pitchFamily="18" charset="0"/>
              </a:rPr>
            </a:br>
            <a:r>
              <a:rPr lang="en-US" sz="3600" b="0" i="0" u="none" strike="noStrike" dirty="0">
                <a:effectLst/>
                <a:latin typeface="Cambria" panose="02040503050406030204" pitchFamily="18" charset="0"/>
              </a:rPr>
              <a:t>Course overview</a:t>
            </a:r>
            <a:r>
              <a:rPr lang="en-US" sz="3600" dirty="0"/>
              <a:t>:</a:t>
            </a:r>
            <a:r>
              <a:rPr lang="en-US" sz="3300" b="0" dirty="0">
                <a:effectLst/>
              </a:rPr>
              <a:t/>
            </a:r>
            <a:br>
              <a:rPr lang="en-US" sz="3300" b="0" dirty="0">
                <a:effectLst/>
              </a:rPr>
            </a:b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93476-D9B1-4190-F924-399B8D8C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1" y="1620253"/>
            <a:ext cx="9792208" cy="3176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20 marks</a:t>
            </a:r>
            <a:endParaRPr lang="en-US" sz="2400" dirty="0"/>
          </a:p>
          <a:p>
            <a:pPr lvl="1"/>
            <a:r>
              <a:rPr lang="en-US" sz="1800" dirty="0" smtClean="0"/>
              <a:t>10</a:t>
            </a:r>
            <a:r>
              <a:rPr lang="en-US" sz="1800" dirty="0"/>
              <a:t>: </a:t>
            </a:r>
            <a:r>
              <a:rPr lang="en-US" sz="1800" dirty="0" smtClean="0"/>
              <a:t>Project</a:t>
            </a:r>
            <a:endParaRPr lang="en-US" sz="1800" dirty="0"/>
          </a:p>
          <a:p>
            <a:pPr lvl="1"/>
            <a:r>
              <a:rPr lang="en-US" sz="1800" dirty="0" smtClean="0"/>
              <a:t>10: Presentation</a:t>
            </a:r>
            <a:endParaRPr lang="en-US" sz="1600" dirty="0"/>
          </a:p>
          <a:p>
            <a:pPr marL="27432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53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084A9-B95C-E7E8-0A5E-FFF46CFA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12" y="323967"/>
            <a:ext cx="9792208" cy="1527078"/>
          </a:xfrm>
        </p:spPr>
        <p:txBody>
          <a:bodyPr>
            <a:normAutofit/>
          </a:bodyPr>
          <a:lstStyle/>
          <a:p>
            <a:r>
              <a:rPr lang="en-US" sz="3300" dirty="0">
                <a:latin typeface="Cambria" panose="02040503050406030204" pitchFamily="18" charset="0"/>
              </a:rPr>
              <a:t/>
            </a:r>
            <a:br>
              <a:rPr lang="en-US" sz="3300" dirty="0">
                <a:latin typeface="Cambria" panose="02040503050406030204" pitchFamily="18" charset="0"/>
              </a:rPr>
            </a:br>
            <a:r>
              <a:rPr lang="en-US" sz="3300" dirty="0">
                <a:latin typeface="Cambria" panose="02040503050406030204" pitchFamily="18" charset="0"/>
              </a:rPr>
              <a:t>Course Outline and Topics</a:t>
            </a:r>
            <a:r>
              <a:rPr lang="en-US" sz="3600" dirty="0"/>
              <a:t>:</a:t>
            </a:r>
            <a:r>
              <a:rPr lang="en-US" sz="3300" b="0" dirty="0">
                <a:effectLst/>
              </a:rPr>
              <a:t/>
            </a:r>
            <a:br>
              <a:rPr lang="en-US" sz="3300" b="0" dirty="0">
                <a:effectLst/>
              </a:rPr>
            </a:b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93476-D9B1-4190-F924-399B8D8C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1" y="1620253"/>
            <a:ext cx="9792208" cy="3176448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Introduction – Dealing with Computers: 1 week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MS Word: </a:t>
            </a:r>
            <a:r>
              <a:rPr lang="en-US" sz="1800" dirty="0" smtClean="0"/>
              <a:t>3 </a:t>
            </a:r>
            <a:r>
              <a:rPr lang="en-US" sz="1800" dirty="0"/>
              <a:t>weeks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MS </a:t>
            </a:r>
            <a:r>
              <a:rPr lang="en-US" sz="1800" dirty="0"/>
              <a:t>PowerPoint: 1 week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Presentation: </a:t>
            </a:r>
            <a:r>
              <a:rPr lang="en-US" sz="1800" dirty="0" smtClean="0"/>
              <a:t>2 - 3 </a:t>
            </a:r>
            <a:r>
              <a:rPr lang="en-US" sz="1800" dirty="0"/>
              <a:t>weeks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MS Excel: 1 week !!</a:t>
            </a:r>
            <a:endParaRPr lang="en-US" sz="2000" dirty="0"/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120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65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084A9-B95C-E7E8-0A5E-FFF46CFA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12" y="323967"/>
            <a:ext cx="9792208" cy="1527078"/>
          </a:xfrm>
        </p:spPr>
        <p:txBody>
          <a:bodyPr>
            <a:normAutofit/>
          </a:bodyPr>
          <a:lstStyle/>
          <a:p>
            <a:r>
              <a:rPr lang="en-US" sz="3600" dirty="0"/>
              <a:t>Lab Rules: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93476-D9B1-4190-F924-399B8D8C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1" y="1620253"/>
            <a:ext cx="9792208" cy="317644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Your Responsibilities during the labs will be: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/>
              <a:t>No speaking with each  other.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/>
              <a:t>No mobile using.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/>
              <a:t>Not allowed to exit lab without asking.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/>
              <a:t>Shutting down computers and arranging the chairs before exiting the lab.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/>
              <a:t>Taking your stuffs with you.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03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084A9-B95C-E7E8-0A5E-FFF46CFA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12" y="323967"/>
            <a:ext cx="9792208" cy="1527078"/>
          </a:xfrm>
        </p:spPr>
        <p:txBody>
          <a:bodyPr>
            <a:normAutofit/>
          </a:bodyPr>
          <a:lstStyle/>
          <a:p>
            <a:r>
              <a:rPr lang="en-US" sz="3600" dirty="0"/>
              <a:t>Turning on Desktop Computers:</a:t>
            </a:r>
            <a:br>
              <a:rPr lang="en-US" sz="3600" dirty="0"/>
            </a:b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93476-D9B1-4190-F924-399B8D8C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1" y="1620253"/>
            <a:ext cx="4414407" cy="3176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									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87EC97-5722-0855-2A6E-2CF9FFF13223}"/>
              </a:ext>
            </a:extLst>
          </p:cNvPr>
          <p:cNvSpPr txBox="1">
            <a:spLocks/>
          </p:cNvSpPr>
          <p:nvPr/>
        </p:nvSpPr>
        <p:spPr>
          <a:xfrm>
            <a:off x="5898377" y="1620253"/>
            <a:ext cx="4414407" cy="3176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				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E1721A-47D9-1666-36A5-0A275FE60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216" y="2359243"/>
            <a:ext cx="2026399" cy="37417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99E5E1-8877-DB5B-EB3A-C8743069C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487" y="2077710"/>
            <a:ext cx="3398837" cy="374173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848031-7BE0-8C45-076D-DDA17962AC12}"/>
              </a:ext>
            </a:extLst>
          </p:cNvPr>
          <p:cNvSpPr txBox="1">
            <a:spLocks/>
          </p:cNvSpPr>
          <p:nvPr/>
        </p:nvSpPr>
        <p:spPr>
          <a:xfrm>
            <a:off x="999541" y="1772653"/>
            <a:ext cx="4414407" cy="3176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Case:			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DDD4910-726F-F594-0A67-ACD5AC94BAE7}"/>
              </a:ext>
            </a:extLst>
          </p:cNvPr>
          <p:cNvSpPr txBox="1">
            <a:spLocks/>
          </p:cNvSpPr>
          <p:nvPr/>
        </p:nvSpPr>
        <p:spPr>
          <a:xfrm>
            <a:off x="6050777" y="1772653"/>
            <a:ext cx="4414407" cy="3176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Monitor:</a:t>
            </a:r>
          </a:p>
        </p:txBody>
      </p:sp>
    </p:spTree>
    <p:extLst>
      <p:ext uri="{BB962C8B-B14F-4D97-AF65-F5344CB8AC3E}">
        <p14:creationId xmlns:p14="http://schemas.microsoft.com/office/powerpoint/2010/main" val="123978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467</Words>
  <Application>Microsoft Office PowerPoint</Application>
  <PresentationFormat>Widescreen</PresentationFormat>
  <Paragraphs>118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Biome Light</vt:lpstr>
      <vt:lpstr>Calibri</vt:lpstr>
      <vt:lpstr>Cambria</vt:lpstr>
      <vt:lpstr>Century Schoolbook</vt:lpstr>
      <vt:lpstr>Franklin Gothic Book</vt:lpstr>
      <vt:lpstr>Garamond</vt:lpstr>
      <vt:lpstr>Wingdings</vt:lpstr>
      <vt:lpstr>SavonVTI</vt:lpstr>
      <vt:lpstr>Dealing with Computers</vt:lpstr>
      <vt:lpstr>Outline</vt:lpstr>
      <vt:lpstr>Objectives </vt:lpstr>
      <vt:lpstr> Contact Information: </vt:lpstr>
      <vt:lpstr> Knowing Each Other: </vt:lpstr>
      <vt:lpstr> Course overview: </vt:lpstr>
      <vt:lpstr> Course Outline and Topics: </vt:lpstr>
      <vt:lpstr>Lab Rules:</vt:lpstr>
      <vt:lpstr>Turning on Desktop Computers: </vt:lpstr>
      <vt:lpstr>Input/Output Devices: </vt:lpstr>
      <vt:lpstr>Other Computer Systems: </vt:lpstr>
      <vt:lpstr>Desktop: </vt:lpstr>
      <vt:lpstr>Folders</vt:lpstr>
      <vt:lpstr>Folders</vt:lpstr>
      <vt:lpstr>Folders</vt:lpstr>
      <vt:lpstr>Folders</vt:lpstr>
      <vt:lpstr>Folders</vt:lpstr>
      <vt:lpstr>Zipped Folders</vt:lpstr>
      <vt:lpstr>E-mail: </vt:lpstr>
      <vt:lpstr>E-mail: </vt:lpstr>
      <vt:lpstr>Classwork</vt:lpstr>
      <vt:lpstr>Shutting Down:</vt:lpstr>
      <vt:lpstr>Microsoft word:</vt:lpstr>
      <vt:lpstr>Ribbon:</vt:lpstr>
      <vt:lpstr>Ribbon:</vt:lpstr>
      <vt:lpstr>Ribbon:</vt:lpstr>
      <vt:lpstr>Power Point:</vt:lpstr>
      <vt:lpstr>References</vt:lpstr>
      <vt:lpstr>Ending of Lab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title</dc:title>
  <dc:creator>Samira Saeed</dc:creator>
  <cp:lastModifiedBy>LENOVO</cp:lastModifiedBy>
  <cp:revision>67</cp:revision>
  <dcterms:created xsi:type="dcterms:W3CDTF">2023-08-06T13:50:32Z</dcterms:created>
  <dcterms:modified xsi:type="dcterms:W3CDTF">2024-01-02T07:32:11Z</dcterms:modified>
</cp:coreProperties>
</file>