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95" r:id="rId2"/>
    <p:sldId id="286" r:id="rId3"/>
    <p:sldId id="287" r:id="rId4"/>
    <p:sldId id="29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9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F5CC3-1B62-454A-B3BE-7C95C88DCA40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4C34C-F9E4-4DDF-9324-672C2709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8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F9CAD-0AE4-4D27-A8BE-46A828B50C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1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7413A-056D-4733-8972-0229F467FB3C}" type="datetimeFigureOut">
              <a:rPr lang="ar-IQ" smtClean="0"/>
              <a:pPr/>
              <a:t>21/07/1445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08E00-7DFE-41D3-8117-809A3AAC8E2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1396-524A-62A2-8257-1B0D433BB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1" y="1830432"/>
            <a:ext cx="4644590" cy="2282030"/>
          </a:xfrm>
        </p:spPr>
        <p:txBody>
          <a:bodyPr>
            <a:normAutofit/>
          </a:bodyPr>
          <a:lstStyle/>
          <a:p>
            <a:r>
              <a:rPr lang="en-US" sz="4050" dirty="0" smtClean="0"/>
              <a:t>Introduction</a:t>
            </a:r>
            <a:br>
              <a:rPr lang="en-US" sz="4050" dirty="0" smtClean="0"/>
            </a:br>
            <a:r>
              <a:rPr lang="en-US" sz="4050" dirty="0" smtClean="0"/>
              <a:t>Sequences</a:t>
            </a:r>
            <a:endParaRPr lang="en-US" sz="405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97D5C-E785-D72F-C8CC-FA44B04E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0340" y="3797196"/>
            <a:ext cx="4016448" cy="877420"/>
          </a:xfrm>
        </p:spPr>
        <p:txBody>
          <a:bodyPr>
            <a:noAutofit/>
          </a:bodyPr>
          <a:lstStyle/>
          <a:p>
            <a:pPr>
              <a:spcAft>
                <a:spcPts val="450"/>
              </a:spcAft>
            </a:pPr>
            <a:r>
              <a:rPr lang="en-US" sz="1050" b="1" dirty="0"/>
              <a:t>Name of teacher :Dr. Mazin R Khalil</a:t>
            </a:r>
          </a:p>
          <a:p>
            <a:pPr>
              <a:spcAft>
                <a:spcPts val="450"/>
              </a:spcAft>
            </a:pPr>
            <a:r>
              <a:rPr lang="en-US" sz="1050" dirty="0"/>
              <a:t>Advanced </a:t>
            </a:r>
            <a:r>
              <a:rPr lang="en-US" sz="1050" dirty="0" smtClean="0"/>
              <a:t>Mathematics2 –ME212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/>
              <a:t>Semester </a:t>
            </a:r>
            <a:r>
              <a:rPr lang="en-US" sz="1050" dirty="0" smtClean="0"/>
              <a:t>4</a:t>
            </a:r>
            <a:endParaRPr lang="en-US" sz="1050" dirty="0"/>
          </a:p>
          <a:p>
            <a:pPr>
              <a:spcAft>
                <a:spcPts val="450"/>
              </a:spcAft>
            </a:pPr>
            <a:r>
              <a:rPr lang="en-US" sz="1050" dirty="0"/>
              <a:t>Week 1</a:t>
            </a:r>
          </a:p>
          <a:p>
            <a:pPr>
              <a:spcAft>
                <a:spcPts val="450"/>
              </a:spcAft>
            </a:pPr>
            <a:r>
              <a:rPr lang="en-US" sz="1050" dirty="0"/>
              <a:t>Date </a:t>
            </a:r>
            <a:r>
              <a:rPr lang="en-US" sz="1050" dirty="0" smtClean="0"/>
              <a:t>:30/1/2024</a:t>
            </a:r>
            <a:endParaRPr lang="en-US" sz="105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A583D1-0187-937D-BA97-A4E9ED6DBA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"/>
          <a:stretch/>
        </p:blipFill>
        <p:spPr>
          <a:xfrm>
            <a:off x="930878" y="2216429"/>
            <a:ext cx="2425601" cy="2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33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692696"/>
            <a:ext cx="5102281" cy="5760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772816"/>
            <a:ext cx="4795733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3" y="2708920"/>
            <a:ext cx="848249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7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20743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69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182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References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07504" y="1124744"/>
            <a:ext cx="75437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1. Thomas</a:t>
            </a:r>
            <a:r>
              <a:rPr lang="en-US" dirty="0"/>
              <a:t>' Calculus" 11th </a:t>
            </a:r>
            <a:r>
              <a:rPr lang="en-US" dirty="0" smtClean="0"/>
              <a:t>edition</a:t>
            </a:r>
          </a:p>
          <a:p>
            <a:pPr algn="l"/>
            <a:r>
              <a:rPr lang="en-US" dirty="0"/>
              <a:t>2. Calculus Early Transcendental Functions" by Ron Larson and Bruce Edwards  </a:t>
            </a:r>
          </a:p>
        </p:txBody>
      </p:sp>
    </p:spTree>
    <p:extLst>
      <p:ext uri="{BB962C8B-B14F-4D97-AF65-F5344CB8AC3E}">
        <p14:creationId xmlns:p14="http://schemas.microsoft.com/office/powerpoint/2010/main" val="274871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83" y="764705"/>
            <a:ext cx="7851157" cy="53763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260648"/>
            <a:ext cx="952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32856"/>
            <a:ext cx="8561324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6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9549C-3148-3191-BA73-F0E783C1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4" y="1509849"/>
            <a:ext cx="7344156" cy="11453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EF12D6-AF99-23FD-B4C2-EB903677B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"/>
          <a:stretch/>
        </p:blipFill>
        <p:spPr>
          <a:xfrm>
            <a:off x="8245928" y="939146"/>
            <a:ext cx="800100" cy="8001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60" y="3501008"/>
            <a:ext cx="8056042" cy="13382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2564904"/>
            <a:ext cx="6191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teach students the following opinions through out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7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235" y="476672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7848872" cy="25261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24" y="3861048"/>
            <a:ext cx="8196311" cy="20882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228184" y="3068960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7904" y="4437112"/>
            <a:ext cx="43204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7544" y="4653136"/>
            <a:ext cx="28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921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8706467" cy="1656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15" y="2276872"/>
            <a:ext cx="7927275" cy="352839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203848" y="1772816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060848"/>
            <a:ext cx="48245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718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620688"/>
            <a:ext cx="3552630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7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8408120" cy="1872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204864"/>
            <a:ext cx="4020447" cy="360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686422"/>
            <a:ext cx="4464496" cy="1805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4411" y="4216683"/>
            <a:ext cx="152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n get larger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6264696" cy="1275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204864"/>
            <a:ext cx="7056784" cy="755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481078"/>
            <a:ext cx="8375828" cy="254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8756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61</Words>
  <Application>Microsoft Office PowerPoint</Application>
  <PresentationFormat>On-screen Show (4:3)</PresentationFormat>
  <Paragraphs>15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سمة Office</vt:lpstr>
      <vt:lpstr>Introduction Sequences</vt:lpstr>
      <vt:lpstr>PowerPoint Presentation</vt:lpstr>
      <vt:lpstr>PowerPoint Presentation</vt:lpstr>
      <vt:lpstr>Objectives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- 1</dc:title>
  <dc:creator>HP</dc:creator>
  <cp:lastModifiedBy>MSR</cp:lastModifiedBy>
  <cp:revision>42</cp:revision>
  <dcterms:created xsi:type="dcterms:W3CDTF">2020-11-06T07:37:11Z</dcterms:created>
  <dcterms:modified xsi:type="dcterms:W3CDTF">2024-01-31T06:09:11Z</dcterms:modified>
</cp:coreProperties>
</file>