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2256" y="1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EF937-61D8-4078-BF86-6D4127F9464F}"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AAFA4C5-BC6B-465D-BA91-3854A73E914C}">
      <dgm:prSet/>
      <dgm:spPr/>
      <dgm:t>
        <a:bodyPr/>
        <a:lstStyle/>
        <a:p>
          <a:pPr>
            <a:defRPr cap="all"/>
          </a:pPr>
          <a:r>
            <a:rPr lang="en-US"/>
            <a:t>INTRODUCTION</a:t>
          </a:r>
        </a:p>
      </dgm:t>
    </dgm:pt>
    <dgm:pt modelId="{986895F9-3676-48D4-B5DE-D8B9C439B125}" type="parTrans" cxnId="{DC11FC5C-91E3-4627-A436-0D0E11334617}">
      <dgm:prSet/>
      <dgm:spPr/>
      <dgm:t>
        <a:bodyPr/>
        <a:lstStyle/>
        <a:p>
          <a:endParaRPr lang="en-US"/>
        </a:p>
      </dgm:t>
    </dgm:pt>
    <dgm:pt modelId="{EEC54B89-D947-46FB-A2CC-A34144D2BEEB}" type="sibTrans" cxnId="{DC11FC5C-91E3-4627-A436-0D0E11334617}">
      <dgm:prSet/>
      <dgm:spPr/>
      <dgm:t>
        <a:bodyPr/>
        <a:lstStyle/>
        <a:p>
          <a:endParaRPr lang="en-US"/>
        </a:p>
      </dgm:t>
    </dgm:pt>
    <dgm:pt modelId="{9AF1BA7A-80BF-4173-8578-F104ECFB7871}">
      <dgm:prSet/>
      <dgm:spPr/>
      <dgm:t>
        <a:bodyPr/>
        <a:lstStyle/>
        <a:p>
          <a:pPr>
            <a:defRPr cap="all"/>
          </a:pPr>
          <a:r>
            <a:rPr lang="en-US" dirty="0"/>
            <a:t>CHAPTER 1</a:t>
          </a:r>
        </a:p>
      </dgm:t>
    </dgm:pt>
    <dgm:pt modelId="{B3F6BCF5-993A-4EA9-A24C-5401B49E4FD1}" type="parTrans" cxnId="{95178DAD-741E-462F-A2B5-31810045FE72}">
      <dgm:prSet/>
      <dgm:spPr/>
      <dgm:t>
        <a:bodyPr/>
        <a:lstStyle/>
        <a:p>
          <a:endParaRPr lang="en-US"/>
        </a:p>
      </dgm:t>
    </dgm:pt>
    <dgm:pt modelId="{E64CA361-48C4-4791-98AE-ABE14A5D9393}" type="sibTrans" cxnId="{95178DAD-741E-462F-A2B5-31810045FE72}">
      <dgm:prSet/>
      <dgm:spPr/>
      <dgm:t>
        <a:bodyPr/>
        <a:lstStyle/>
        <a:p>
          <a:endParaRPr lang="en-US"/>
        </a:p>
      </dgm:t>
    </dgm:pt>
    <dgm:pt modelId="{A33D4411-CE82-4A45-816E-F2BD073B15E6}" type="pres">
      <dgm:prSet presAssocID="{CD3EF937-61D8-4078-BF86-6D4127F9464F}" presName="root" presStyleCnt="0">
        <dgm:presLayoutVars>
          <dgm:dir/>
          <dgm:resizeHandles val="exact"/>
        </dgm:presLayoutVars>
      </dgm:prSet>
      <dgm:spPr/>
    </dgm:pt>
    <dgm:pt modelId="{7687F26B-6E84-4402-8848-8DA6549715B2}" type="pres">
      <dgm:prSet presAssocID="{1AAFA4C5-BC6B-465D-BA91-3854A73E914C}" presName="compNode" presStyleCnt="0"/>
      <dgm:spPr/>
    </dgm:pt>
    <dgm:pt modelId="{67BE3D17-BE0E-411D-B989-C0EB27951BE2}" type="pres">
      <dgm:prSet presAssocID="{1AAFA4C5-BC6B-465D-BA91-3854A73E914C}" presName="iconBgRect" presStyleLbl="bgShp" presStyleIdx="0" presStyleCnt="2"/>
      <dgm:spPr>
        <a:prstGeom prst="round2DiagRect">
          <a:avLst>
            <a:gd name="adj1" fmla="val 29727"/>
            <a:gd name="adj2" fmla="val 0"/>
          </a:avLst>
        </a:prstGeom>
      </dgm:spPr>
    </dgm:pt>
    <dgm:pt modelId="{3E802EB7-FD66-4B1C-A845-5FD1372A49DA}" type="pres">
      <dgm:prSet presAssocID="{1AAFA4C5-BC6B-465D-BA91-3854A73E914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ke"/>
        </a:ext>
      </dgm:extLst>
    </dgm:pt>
    <dgm:pt modelId="{5DD00301-16CB-4586-A222-7690C4877E5C}" type="pres">
      <dgm:prSet presAssocID="{1AAFA4C5-BC6B-465D-BA91-3854A73E914C}" presName="spaceRect" presStyleCnt="0"/>
      <dgm:spPr/>
    </dgm:pt>
    <dgm:pt modelId="{8F9367AF-0531-4AA8-9778-8E81EA1AE5AE}" type="pres">
      <dgm:prSet presAssocID="{1AAFA4C5-BC6B-465D-BA91-3854A73E914C}" presName="textRect" presStyleLbl="revTx" presStyleIdx="0" presStyleCnt="2">
        <dgm:presLayoutVars>
          <dgm:chMax val="1"/>
          <dgm:chPref val="1"/>
        </dgm:presLayoutVars>
      </dgm:prSet>
      <dgm:spPr/>
    </dgm:pt>
    <dgm:pt modelId="{FC81CAB9-FABE-4771-B988-A73759A5E117}" type="pres">
      <dgm:prSet presAssocID="{EEC54B89-D947-46FB-A2CC-A34144D2BEEB}" presName="sibTrans" presStyleCnt="0"/>
      <dgm:spPr/>
    </dgm:pt>
    <dgm:pt modelId="{1EDDC359-535E-4448-B83F-9D36E8979DCC}" type="pres">
      <dgm:prSet presAssocID="{9AF1BA7A-80BF-4173-8578-F104ECFB7871}" presName="compNode" presStyleCnt="0"/>
      <dgm:spPr/>
    </dgm:pt>
    <dgm:pt modelId="{775D036A-D63B-468C-9B0C-E015874E7835}" type="pres">
      <dgm:prSet presAssocID="{9AF1BA7A-80BF-4173-8578-F104ECFB7871}" presName="iconBgRect" presStyleLbl="bgShp" presStyleIdx="1" presStyleCnt="2"/>
      <dgm:spPr>
        <a:prstGeom prst="round2DiagRect">
          <a:avLst>
            <a:gd name="adj1" fmla="val 29727"/>
            <a:gd name="adj2" fmla="val 0"/>
          </a:avLst>
        </a:prstGeom>
      </dgm:spPr>
    </dgm:pt>
    <dgm:pt modelId="{69453A4E-12FF-43CE-AD27-30F01A7EAD72}" type="pres">
      <dgm:prSet presAssocID="{9AF1BA7A-80BF-4173-8578-F104ECFB787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lobe"/>
        </a:ext>
      </dgm:extLst>
    </dgm:pt>
    <dgm:pt modelId="{141BFF35-A286-4F7E-8479-17890353651B}" type="pres">
      <dgm:prSet presAssocID="{9AF1BA7A-80BF-4173-8578-F104ECFB7871}" presName="spaceRect" presStyleCnt="0"/>
      <dgm:spPr/>
    </dgm:pt>
    <dgm:pt modelId="{A08A5044-46C6-4754-B297-2AD5EF3D2B9B}" type="pres">
      <dgm:prSet presAssocID="{9AF1BA7A-80BF-4173-8578-F104ECFB7871}" presName="textRect" presStyleLbl="revTx" presStyleIdx="1" presStyleCnt="2">
        <dgm:presLayoutVars>
          <dgm:chMax val="1"/>
          <dgm:chPref val="1"/>
        </dgm:presLayoutVars>
      </dgm:prSet>
      <dgm:spPr/>
    </dgm:pt>
  </dgm:ptLst>
  <dgm:cxnLst>
    <dgm:cxn modelId="{DC11FC5C-91E3-4627-A436-0D0E11334617}" srcId="{CD3EF937-61D8-4078-BF86-6D4127F9464F}" destId="{1AAFA4C5-BC6B-465D-BA91-3854A73E914C}" srcOrd="0" destOrd="0" parTransId="{986895F9-3676-48D4-B5DE-D8B9C439B125}" sibTransId="{EEC54B89-D947-46FB-A2CC-A34144D2BEEB}"/>
    <dgm:cxn modelId="{42CA5986-0408-4D6E-A57F-8B96EF2750BC}" type="presOf" srcId="{9AF1BA7A-80BF-4173-8578-F104ECFB7871}" destId="{A08A5044-46C6-4754-B297-2AD5EF3D2B9B}" srcOrd="0" destOrd="0" presId="urn:microsoft.com/office/officeart/2018/5/layout/IconLeafLabelList"/>
    <dgm:cxn modelId="{54FE41AA-6B62-415B-AB5C-E922739B6F1B}" type="presOf" srcId="{1AAFA4C5-BC6B-465D-BA91-3854A73E914C}" destId="{8F9367AF-0531-4AA8-9778-8E81EA1AE5AE}" srcOrd="0" destOrd="0" presId="urn:microsoft.com/office/officeart/2018/5/layout/IconLeafLabelList"/>
    <dgm:cxn modelId="{95178DAD-741E-462F-A2B5-31810045FE72}" srcId="{CD3EF937-61D8-4078-BF86-6D4127F9464F}" destId="{9AF1BA7A-80BF-4173-8578-F104ECFB7871}" srcOrd="1" destOrd="0" parTransId="{B3F6BCF5-993A-4EA9-A24C-5401B49E4FD1}" sibTransId="{E64CA361-48C4-4791-98AE-ABE14A5D9393}"/>
    <dgm:cxn modelId="{9AE535D8-A5F9-4DF9-A753-FC4052B0654E}" type="presOf" srcId="{CD3EF937-61D8-4078-BF86-6D4127F9464F}" destId="{A33D4411-CE82-4A45-816E-F2BD073B15E6}" srcOrd="0" destOrd="0" presId="urn:microsoft.com/office/officeart/2018/5/layout/IconLeafLabelList"/>
    <dgm:cxn modelId="{A0C4B321-8998-4335-ACAC-5E3DE9A483DF}" type="presParOf" srcId="{A33D4411-CE82-4A45-816E-F2BD073B15E6}" destId="{7687F26B-6E84-4402-8848-8DA6549715B2}" srcOrd="0" destOrd="0" presId="urn:microsoft.com/office/officeart/2018/5/layout/IconLeafLabelList"/>
    <dgm:cxn modelId="{4D4AF9F4-7416-4AD9-8758-8CCB6A5B363E}" type="presParOf" srcId="{7687F26B-6E84-4402-8848-8DA6549715B2}" destId="{67BE3D17-BE0E-411D-B989-C0EB27951BE2}" srcOrd="0" destOrd="0" presId="urn:microsoft.com/office/officeart/2018/5/layout/IconLeafLabelList"/>
    <dgm:cxn modelId="{44CBA757-341C-4A7B-85EA-B3F3CD36F11D}" type="presParOf" srcId="{7687F26B-6E84-4402-8848-8DA6549715B2}" destId="{3E802EB7-FD66-4B1C-A845-5FD1372A49DA}" srcOrd="1" destOrd="0" presId="urn:microsoft.com/office/officeart/2018/5/layout/IconLeafLabelList"/>
    <dgm:cxn modelId="{1CD6A66B-CDA6-47DC-AED9-7917FEECF102}" type="presParOf" srcId="{7687F26B-6E84-4402-8848-8DA6549715B2}" destId="{5DD00301-16CB-4586-A222-7690C4877E5C}" srcOrd="2" destOrd="0" presId="urn:microsoft.com/office/officeart/2018/5/layout/IconLeafLabelList"/>
    <dgm:cxn modelId="{FC9531B9-C80B-4AE4-B969-4B50C978760B}" type="presParOf" srcId="{7687F26B-6E84-4402-8848-8DA6549715B2}" destId="{8F9367AF-0531-4AA8-9778-8E81EA1AE5AE}" srcOrd="3" destOrd="0" presId="urn:microsoft.com/office/officeart/2018/5/layout/IconLeafLabelList"/>
    <dgm:cxn modelId="{8067ED34-4085-4C87-9F9D-A464C4F6B5BC}" type="presParOf" srcId="{A33D4411-CE82-4A45-816E-F2BD073B15E6}" destId="{FC81CAB9-FABE-4771-B988-A73759A5E117}" srcOrd="1" destOrd="0" presId="urn:microsoft.com/office/officeart/2018/5/layout/IconLeafLabelList"/>
    <dgm:cxn modelId="{565D49E3-3135-466D-92CB-ACFD60D32FE2}" type="presParOf" srcId="{A33D4411-CE82-4A45-816E-F2BD073B15E6}" destId="{1EDDC359-535E-4448-B83F-9D36E8979DCC}" srcOrd="2" destOrd="0" presId="urn:microsoft.com/office/officeart/2018/5/layout/IconLeafLabelList"/>
    <dgm:cxn modelId="{2AC8F465-4209-4F04-AD6C-237F15121062}" type="presParOf" srcId="{1EDDC359-535E-4448-B83F-9D36E8979DCC}" destId="{775D036A-D63B-468C-9B0C-E015874E7835}" srcOrd="0" destOrd="0" presId="urn:microsoft.com/office/officeart/2018/5/layout/IconLeafLabelList"/>
    <dgm:cxn modelId="{D5A86B56-6721-43CD-929F-83D0418A67DE}" type="presParOf" srcId="{1EDDC359-535E-4448-B83F-9D36E8979DCC}" destId="{69453A4E-12FF-43CE-AD27-30F01A7EAD72}" srcOrd="1" destOrd="0" presId="urn:microsoft.com/office/officeart/2018/5/layout/IconLeafLabelList"/>
    <dgm:cxn modelId="{D1861EC8-F3D8-4654-9F57-2221C653CFA1}" type="presParOf" srcId="{1EDDC359-535E-4448-B83F-9D36E8979DCC}" destId="{141BFF35-A286-4F7E-8479-17890353651B}" srcOrd="2" destOrd="0" presId="urn:microsoft.com/office/officeart/2018/5/layout/IconLeafLabelList"/>
    <dgm:cxn modelId="{89AF63FB-6B95-4CDD-BFCD-35F537F61674}" type="presParOf" srcId="{1EDDC359-535E-4448-B83F-9D36E8979DCC}" destId="{A08A5044-46C6-4754-B297-2AD5EF3D2B9B}"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B825E3-4B77-49B7-AB68-1381221A893E}" type="doc">
      <dgm:prSet loTypeId="urn:microsoft.com/office/officeart/2005/8/layout/hList1" loCatId="list" qsTypeId="urn:microsoft.com/office/officeart/2005/8/quickstyle/simple1" qsCatId="simple" csTypeId="urn:microsoft.com/office/officeart/2005/8/colors/colorful1" csCatId="colorful"/>
      <dgm:spPr/>
      <dgm:t>
        <a:bodyPr/>
        <a:lstStyle/>
        <a:p>
          <a:endParaRPr lang="en-US"/>
        </a:p>
      </dgm:t>
    </dgm:pt>
    <dgm:pt modelId="{AF647049-2A1A-42C9-A075-0D38A9908C98}">
      <dgm:prSet/>
      <dgm:spPr/>
      <dgm:t>
        <a:bodyPr/>
        <a:lstStyle/>
        <a:p>
          <a:r>
            <a:rPr lang="en-US"/>
            <a:t>Graduation thesis will be an in-depth exploration and analysis of specific approved architectural topic or project</a:t>
          </a:r>
        </a:p>
      </dgm:t>
    </dgm:pt>
    <dgm:pt modelId="{EBBC0BF4-F82C-48BF-99E1-9D5A5D392B40}" type="parTrans" cxnId="{97EBFE43-27F7-42FB-A535-89C50A295F05}">
      <dgm:prSet/>
      <dgm:spPr/>
      <dgm:t>
        <a:bodyPr/>
        <a:lstStyle/>
        <a:p>
          <a:endParaRPr lang="en-US"/>
        </a:p>
      </dgm:t>
    </dgm:pt>
    <dgm:pt modelId="{932066D2-0F11-4010-8C61-DA89CBE2CEF7}" type="sibTrans" cxnId="{97EBFE43-27F7-42FB-A535-89C50A295F05}">
      <dgm:prSet/>
      <dgm:spPr/>
      <dgm:t>
        <a:bodyPr/>
        <a:lstStyle/>
        <a:p>
          <a:endParaRPr lang="en-US"/>
        </a:p>
      </dgm:t>
    </dgm:pt>
    <dgm:pt modelId="{F148C644-A7A5-4638-9C90-195730A564AD}">
      <dgm:prSet/>
      <dgm:spPr/>
      <dgm:t>
        <a:bodyPr/>
        <a:lstStyle/>
        <a:p>
          <a:r>
            <a:rPr lang="en-US"/>
            <a:t>5 Jury members + Supervisor</a:t>
          </a:r>
        </a:p>
      </dgm:t>
    </dgm:pt>
    <dgm:pt modelId="{F37E8932-2056-4FC5-9DBB-726B0EAEFC1E}" type="parTrans" cxnId="{D901A7E2-D1EF-42B7-8C87-A84ECBD0A6E2}">
      <dgm:prSet/>
      <dgm:spPr/>
      <dgm:t>
        <a:bodyPr/>
        <a:lstStyle/>
        <a:p>
          <a:endParaRPr lang="en-US"/>
        </a:p>
      </dgm:t>
    </dgm:pt>
    <dgm:pt modelId="{6757A746-CD70-4268-A44C-5B029E65376B}" type="sibTrans" cxnId="{D901A7E2-D1EF-42B7-8C87-A84ECBD0A6E2}">
      <dgm:prSet/>
      <dgm:spPr/>
      <dgm:t>
        <a:bodyPr/>
        <a:lstStyle/>
        <a:p>
          <a:endParaRPr lang="en-US"/>
        </a:p>
      </dgm:t>
    </dgm:pt>
    <dgm:pt modelId="{8B359C91-8368-4FCD-B876-5A63E4948DE2}">
      <dgm:prSet/>
      <dgm:spPr/>
      <dgm:t>
        <a:bodyPr/>
        <a:lstStyle/>
        <a:p>
          <a:r>
            <a:rPr lang="en-US"/>
            <a:t>Approve topic</a:t>
          </a:r>
        </a:p>
      </dgm:t>
    </dgm:pt>
    <dgm:pt modelId="{65708E19-10B3-496B-B7E2-BE8594FD351C}" type="parTrans" cxnId="{D40657EC-794C-4C41-ACA6-15743B23C0F1}">
      <dgm:prSet/>
      <dgm:spPr/>
      <dgm:t>
        <a:bodyPr/>
        <a:lstStyle/>
        <a:p>
          <a:endParaRPr lang="en-US"/>
        </a:p>
      </dgm:t>
    </dgm:pt>
    <dgm:pt modelId="{B2BFDEEB-42DF-4A4F-831B-6D4F8FCC2513}" type="sibTrans" cxnId="{D40657EC-794C-4C41-ACA6-15743B23C0F1}">
      <dgm:prSet/>
      <dgm:spPr/>
      <dgm:t>
        <a:bodyPr/>
        <a:lstStyle/>
        <a:p>
          <a:endParaRPr lang="en-US"/>
        </a:p>
      </dgm:t>
    </dgm:pt>
    <dgm:pt modelId="{9B81BF0E-C3D3-4449-945D-3F84F0209191}">
      <dgm:prSet/>
      <dgm:spPr/>
      <dgm:t>
        <a:bodyPr/>
        <a:lstStyle/>
        <a:p>
          <a:r>
            <a:rPr lang="en-US"/>
            <a:t>Grade submissions</a:t>
          </a:r>
        </a:p>
      </dgm:t>
    </dgm:pt>
    <dgm:pt modelId="{2BD46692-E795-4C9D-A2BE-963A50135742}" type="parTrans" cxnId="{2F455C41-CDEA-450D-9D3E-3320949FB840}">
      <dgm:prSet/>
      <dgm:spPr/>
      <dgm:t>
        <a:bodyPr/>
        <a:lstStyle/>
        <a:p>
          <a:endParaRPr lang="en-US"/>
        </a:p>
      </dgm:t>
    </dgm:pt>
    <dgm:pt modelId="{20E43C46-D514-4D68-AD53-E96A591D6485}" type="sibTrans" cxnId="{2F455C41-CDEA-450D-9D3E-3320949FB840}">
      <dgm:prSet/>
      <dgm:spPr/>
      <dgm:t>
        <a:bodyPr/>
        <a:lstStyle/>
        <a:p>
          <a:endParaRPr lang="en-US"/>
        </a:p>
      </dgm:t>
    </dgm:pt>
    <dgm:pt modelId="{D736E2ED-80B1-4325-9997-2F405245FEBF}">
      <dgm:prSet/>
      <dgm:spPr/>
      <dgm:t>
        <a:bodyPr/>
        <a:lstStyle/>
        <a:p>
          <a:r>
            <a:rPr lang="en-US"/>
            <a:t>Student must weekly see their supervisor, signed Attendance Form!!</a:t>
          </a:r>
        </a:p>
      </dgm:t>
    </dgm:pt>
    <dgm:pt modelId="{86E6F175-8ED7-4FBC-AA19-74CC2DB7CCDD}" type="parTrans" cxnId="{B16A3A79-81F2-4A46-B278-17A059FBC2C2}">
      <dgm:prSet/>
      <dgm:spPr/>
      <dgm:t>
        <a:bodyPr/>
        <a:lstStyle/>
        <a:p>
          <a:endParaRPr lang="en-US"/>
        </a:p>
      </dgm:t>
    </dgm:pt>
    <dgm:pt modelId="{E9B9D97F-4E74-450B-A560-E46C0E9730CB}" type="sibTrans" cxnId="{B16A3A79-81F2-4A46-B278-17A059FBC2C2}">
      <dgm:prSet/>
      <dgm:spPr/>
      <dgm:t>
        <a:bodyPr/>
        <a:lstStyle/>
        <a:p>
          <a:endParaRPr lang="en-US"/>
        </a:p>
      </dgm:t>
    </dgm:pt>
    <dgm:pt modelId="{F9F0272B-455C-408C-B8FE-F9DF9D56F69B}" type="pres">
      <dgm:prSet presAssocID="{D0B825E3-4B77-49B7-AB68-1381221A893E}" presName="Name0" presStyleCnt="0">
        <dgm:presLayoutVars>
          <dgm:dir/>
          <dgm:animLvl val="lvl"/>
          <dgm:resizeHandles val="exact"/>
        </dgm:presLayoutVars>
      </dgm:prSet>
      <dgm:spPr/>
    </dgm:pt>
    <dgm:pt modelId="{ADEF0A8B-B766-4C5F-B66D-101ED0D03E98}" type="pres">
      <dgm:prSet presAssocID="{AF647049-2A1A-42C9-A075-0D38A9908C98}" presName="composite" presStyleCnt="0"/>
      <dgm:spPr/>
    </dgm:pt>
    <dgm:pt modelId="{A02BB0E9-8596-418E-9D66-B2554FAFD345}" type="pres">
      <dgm:prSet presAssocID="{AF647049-2A1A-42C9-A075-0D38A9908C98}" presName="parTx" presStyleLbl="alignNode1" presStyleIdx="0" presStyleCnt="3">
        <dgm:presLayoutVars>
          <dgm:chMax val="0"/>
          <dgm:chPref val="0"/>
          <dgm:bulletEnabled val="1"/>
        </dgm:presLayoutVars>
      </dgm:prSet>
      <dgm:spPr/>
    </dgm:pt>
    <dgm:pt modelId="{4B52F33D-8A41-454A-B4E5-FE660A4D1640}" type="pres">
      <dgm:prSet presAssocID="{AF647049-2A1A-42C9-A075-0D38A9908C98}" presName="desTx" presStyleLbl="alignAccFollowNode1" presStyleIdx="0" presStyleCnt="3">
        <dgm:presLayoutVars>
          <dgm:bulletEnabled val="1"/>
        </dgm:presLayoutVars>
      </dgm:prSet>
      <dgm:spPr/>
    </dgm:pt>
    <dgm:pt modelId="{97D27D75-E59D-4D3F-938F-90073306C0F6}" type="pres">
      <dgm:prSet presAssocID="{932066D2-0F11-4010-8C61-DA89CBE2CEF7}" presName="space" presStyleCnt="0"/>
      <dgm:spPr/>
    </dgm:pt>
    <dgm:pt modelId="{266CB358-F9E5-47D6-85CE-B96FAD866396}" type="pres">
      <dgm:prSet presAssocID="{F148C644-A7A5-4638-9C90-195730A564AD}" presName="composite" presStyleCnt="0"/>
      <dgm:spPr/>
    </dgm:pt>
    <dgm:pt modelId="{E47B95A5-52F4-4AA5-8724-988DF68D8F31}" type="pres">
      <dgm:prSet presAssocID="{F148C644-A7A5-4638-9C90-195730A564AD}" presName="parTx" presStyleLbl="alignNode1" presStyleIdx="1" presStyleCnt="3">
        <dgm:presLayoutVars>
          <dgm:chMax val="0"/>
          <dgm:chPref val="0"/>
          <dgm:bulletEnabled val="1"/>
        </dgm:presLayoutVars>
      </dgm:prSet>
      <dgm:spPr/>
    </dgm:pt>
    <dgm:pt modelId="{8398AEA7-0739-4528-830E-A728F75AE52B}" type="pres">
      <dgm:prSet presAssocID="{F148C644-A7A5-4638-9C90-195730A564AD}" presName="desTx" presStyleLbl="alignAccFollowNode1" presStyleIdx="1" presStyleCnt="3">
        <dgm:presLayoutVars>
          <dgm:bulletEnabled val="1"/>
        </dgm:presLayoutVars>
      </dgm:prSet>
      <dgm:spPr/>
    </dgm:pt>
    <dgm:pt modelId="{A2576853-24D5-4841-B064-93E09693049D}" type="pres">
      <dgm:prSet presAssocID="{6757A746-CD70-4268-A44C-5B029E65376B}" presName="space" presStyleCnt="0"/>
      <dgm:spPr/>
    </dgm:pt>
    <dgm:pt modelId="{2B7AE913-2F31-4C3B-AA9E-6244070A0293}" type="pres">
      <dgm:prSet presAssocID="{D736E2ED-80B1-4325-9997-2F405245FEBF}" presName="composite" presStyleCnt="0"/>
      <dgm:spPr/>
    </dgm:pt>
    <dgm:pt modelId="{A6D084E8-9B51-4643-B09D-86C99871F302}" type="pres">
      <dgm:prSet presAssocID="{D736E2ED-80B1-4325-9997-2F405245FEBF}" presName="parTx" presStyleLbl="alignNode1" presStyleIdx="2" presStyleCnt="3">
        <dgm:presLayoutVars>
          <dgm:chMax val="0"/>
          <dgm:chPref val="0"/>
          <dgm:bulletEnabled val="1"/>
        </dgm:presLayoutVars>
      </dgm:prSet>
      <dgm:spPr/>
    </dgm:pt>
    <dgm:pt modelId="{74E3CD1A-A9CE-4721-B684-E9250E307F2D}" type="pres">
      <dgm:prSet presAssocID="{D736E2ED-80B1-4325-9997-2F405245FEBF}" presName="desTx" presStyleLbl="alignAccFollowNode1" presStyleIdx="2" presStyleCnt="3">
        <dgm:presLayoutVars>
          <dgm:bulletEnabled val="1"/>
        </dgm:presLayoutVars>
      </dgm:prSet>
      <dgm:spPr/>
    </dgm:pt>
  </dgm:ptLst>
  <dgm:cxnLst>
    <dgm:cxn modelId="{2E68171F-4DD0-4B13-A915-4B51413306CD}" type="presOf" srcId="{D736E2ED-80B1-4325-9997-2F405245FEBF}" destId="{A6D084E8-9B51-4643-B09D-86C99871F302}" srcOrd="0" destOrd="0" presId="urn:microsoft.com/office/officeart/2005/8/layout/hList1"/>
    <dgm:cxn modelId="{2F455C41-CDEA-450D-9D3E-3320949FB840}" srcId="{F148C644-A7A5-4638-9C90-195730A564AD}" destId="{9B81BF0E-C3D3-4449-945D-3F84F0209191}" srcOrd="1" destOrd="0" parTransId="{2BD46692-E795-4C9D-A2BE-963A50135742}" sibTransId="{20E43C46-D514-4D68-AD53-E96A591D6485}"/>
    <dgm:cxn modelId="{97EBFE43-27F7-42FB-A535-89C50A295F05}" srcId="{D0B825E3-4B77-49B7-AB68-1381221A893E}" destId="{AF647049-2A1A-42C9-A075-0D38A9908C98}" srcOrd="0" destOrd="0" parTransId="{EBBC0BF4-F82C-48BF-99E1-9D5A5D392B40}" sibTransId="{932066D2-0F11-4010-8C61-DA89CBE2CEF7}"/>
    <dgm:cxn modelId="{E8E0A26C-FE5F-43B5-A873-63BAC399606A}" type="presOf" srcId="{F148C644-A7A5-4638-9C90-195730A564AD}" destId="{E47B95A5-52F4-4AA5-8724-988DF68D8F31}" srcOrd="0" destOrd="0" presId="urn:microsoft.com/office/officeart/2005/8/layout/hList1"/>
    <dgm:cxn modelId="{B16A3A79-81F2-4A46-B278-17A059FBC2C2}" srcId="{D0B825E3-4B77-49B7-AB68-1381221A893E}" destId="{D736E2ED-80B1-4325-9997-2F405245FEBF}" srcOrd="2" destOrd="0" parTransId="{86E6F175-8ED7-4FBC-AA19-74CC2DB7CCDD}" sibTransId="{E9B9D97F-4E74-450B-A560-E46C0E9730CB}"/>
    <dgm:cxn modelId="{CEF3739C-9073-4E8D-BB0E-FAD56005F3ED}" type="presOf" srcId="{D0B825E3-4B77-49B7-AB68-1381221A893E}" destId="{F9F0272B-455C-408C-B8FE-F9DF9D56F69B}" srcOrd="0" destOrd="0" presId="urn:microsoft.com/office/officeart/2005/8/layout/hList1"/>
    <dgm:cxn modelId="{52FFA6C2-3376-4930-8F6F-D27C113ECF9A}" type="presOf" srcId="{8B359C91-8368-4FCD-B876-5A63E4948DE2}" destId="{8398AEA7-0739-4528-830E-A728F75AE52B}" srcOrd="0" destOrd="0" presId="urn:microsoft.com/office/officeart/2005/8/layout/hList1"/>
    <dgm:cxn modelId="{A27406DE-A98B-4EC7-94E2-C15126298FD8}" type="presOf" srcId="{9B81BF0E-C3D3-4449-945D-3F84F0209191}" destId="{8398AEA7-0739-4528-830E-A728F75AE52B}" srcOrd="0" destOrd="1" presId="urn:microsoft.com/office/officeart/2005/8/layout/hList1"/>
    <dgm:cxn modelId="{D901A7E2-D1EF-42B7-8C87-A84ECBD0A6E2}" srcId="{D0B825E3-4B77-49B7-AB68-1381221A893E}" destId="{F148C644-A7A5-4638-9C90-195730A564AD}" srcOrd="1" destOrd="0" parTransId="{F37E8932-2056-4FC5-9DBB-726B0EAEFC1E}" sibTransId="{6757A746-CD70-4268-A44C-5B029E65376B}"/>
    <dgm:cxn modelId="{922D50E8-F098-4D14-A57A-774C59C46CF9}" type="presOf" srcId="{AF647049-2A1A-42C9-A075-0D38A9908C98}" destId="{A02BB0E9-8596-418E-9D66-B2554FAFD345}" srcOrd="0" destOrd="0" presId="urn:microsoft.com/office/officeart/2005/8/layout/hList1"/>
    <dgm:cxn modelId="{D40657EC-794C-4C41-ACA6-15743B23C0F1}" srcId="{F148C644-A7A5-4638-9C90-195730A564AD}" destId="{8B359C91-8368-4FCD-B876-5A63E4948DE2}" srcOrd="0" destOrd="0" parTransId="{65708E19-10B3-496B-B7E2-BE8594FD351C}" sibTransId="{B2BFDEEB-42DF-4A4F-831B-6D4F8FCC2513}"/>
    <dgm:cxn modelId="{C370DEA5-5BD8-475C-806A-AF90AB0B962D}" type="presParOf" srcId="{F9F0272B-455C-408C-B8FE-F9DF9D56F69B}" destId="{ADEF0A8B-B766-4C5F-B66D-101ED0D03E98}" srcOrd="0" destOrd="0" presId="urn:microsoft.com/office/officeart/2005/8/layout/hList1"/>
    <dgm:cxn modelId="{2A36A12C-208F-431E-8700-F8BDCC4F2412}" type="presParOf" srcId="{ADEF0A8B-B766-4C5F-B66D-101ED0D03E98}" destId="{A02BB0E9-8596-418E-9D66-B2554FAFD345}" srcOrd="0" destOrd="0" presId="urn:microsoft.com/office/officeart/2005/8/layout/hList1"/>
    <dgm:cxn modelId="{56501509-51E9-4C8E-B1A2-A448BBEA0F5E}" type="presParOf" srcId="{ADEF0A8B-B766-4C5F-B66D-101ED0D03E98}" destId="{4B52F33D-8A41-454A-B4E5-FE660A4D1640}" srcOrd="1" destOrd="0" presId="urn:microsoft.com/office/officeart/2005/8/layout/hList1"/>
    <dgm:cxn modelId="{761043D4-F6F6-4543-83DE-15380C62F682}" type="presParOf" srcId="{F9F0272B-455C-408C-B8FE-F9DF9D56F69B}" destId="{97D27D75-E59D-4D3F-938F-90073306C0F6}" srcOrd="1" destOrd="0" presId="urn:microsoft.com/office/officeart/2005/8/layout/hList1"/>
    <dgm:cxn modelId="{07D2F0C1-5E59-4FE8-9636-663D85A55E8C}" type="presParOf" srcId="{F9F0272B-455C-408C-B8FE-F9DF9D56F69B}" destId="{266CB358-F9E5-47D6-85CE-B96FAD866396}" srcOrd="2" destOrd="0" presId="urn:microsoft.com/office/officeart/2005/8/layout/hList1"/>
    <dgm:cxn modelId="{A627D700-7575-49BD-84D2-DA253CC9DCE0}" type="presParOf" srcId="{266CB358-F9E5-47D6-85CE-B96FAD866396}" destId="{E47B95A5-52F4-4AA5-8724-988DF68D8F31}" srcOrd="0" destOrd="0" presId="urn:microsoft.com/office/officeart/2005/8/layout/hList1"/>
    <dgm:cxn modelId="{215C6F94-66C4-4FA1-9D75-02F3752DF30F}" type="presParOf" srcId="{266CB358-F9E5-47D6-85CE-B96FAD866396}" destId="{8398AEA7-0739-4528-830E-A728F75AE52B}" srcOrd="1" destOrd="0" presId="urn:microsoft.com/office/officeart/2005/8/layout/hList1"/>
    <dgm:cxn modelId="{6857E341-1F76-4A4F-A4A6-C378FBEE83C6}" type="presParOf" srcId="{F9F0272B-455C-408C-B8FE-F9DF9D56F69B}" destId="{A2576853-24D5-4841-B064-93E09693049D}" srcOrd="3" destOrd="0" presId="urn:microsoft.com/office/officeart/2005/8/layout/hList1"/>
    <dgm:cxn modelId="{E7AD803D-42B4-4EE3-903B-C2DF1F83302F}" type="presParOf" srcId="{F9F0272B-455C-408C-B8FE-F9DF9D56F69B}" destId="{2B7AE913-2F31-4C3B-AA9E-6244070A0293}" srcOrd="4" destOrd="0" presId="urn:microsoft.com/office/officeart/2005/8/layout/hList1"/>
    <dgm:cxn modelId="{51E9BCCA-06A5-4666-BC1A-C76C130145D9}" type="presParOf" srcId="{2B7AE913-2F31-4C3B-AA9E-6244070A0293}" destId="{A6D084E8-9B51-4643-B09D-86C99871F302}" srcOrd="0" destOrd="0" presId="urn:microsoft.com/office/officeart/2005/8/layout/hList1"/>
    <dgm:cxn modelId="{D6256A48-7D34-4B21-9BEC-DF8ABCEA0DD9}" type="presParOf" srcId="{2B7AE913-2F31-4C3B-AA9E-6244070A0293}" destId="{74E3CD1A-A9CE-4721-B684-E9250E307F2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6FA9D1-277A-4E36-B623-EBA0BFFAEFD9}"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45A9BC5-7A38-4F0C-A341-ED09E60E6441}">
      <dgm:prSet/>
      <dgm:spPr/>
      <dgm:t>
        <a:bodyPr/>
        <a:lstStyle/>
        <a:p>
          <a:pPr>
            <a:lnSpc>
              <a:spcPct val="100000"/>
            </a:lnSpc>
            <a:defRPr b="1"/>
          </a:pPr>
          <a:r>
            <a:rPr lang="en-US"/>
            <a:t>6 CHAPTERS</a:t>
          </a:r>
        </a:p>
      </dgm:t>
    </dgm:pt>
    <dgm:pt modelId="{4F0193C1-38BD-46FD-90C0-5A97C8049914}" type="parTrans" cxnId="{CDDDA10C-9160-441A-A42A-7542FAAF447E}">
      <dgm:prSet/>
      <dgm:spPr/>
      <dgm:t>
        <a:bodyPr/>
        <a:lstStyle/>
        <a:p>
          <a:endParaRPr lang="en-US"/>
        </a:p>
      </dgm:t>
    </dgm:pt>
    <dgm:pt modelId="{ED70F85D-911D-408D-BA95-D945BC826609}" type="sibTrans" cxnId="{CDDDA10C-9160-441A-A42A-7542FAAF447E}">
      <dgm:prSet/>
      <dgm:spPr/>
      <dgm:t>
        <a:bodyPr/>
        <a:lstStyle/>
        <a:p>
          <a:endParaRPr lang="en-US"/>
        </a:p>
      </dgm:t>
    </dgm:pt>
    <dgm:pt modelId="{945AEECA-59FA-463D-8451-D23E433CC3DB}">
      <dgm:prSet/>
      <dgm:spPr/>
      <dgm:t>
        <a:bodyPr/>
        <a:lstStyle/>
        <a:p>
          <a:pPr>
            <a:lnSpc>
              <a:spcPct val="100000"/>
            </a:lnSpc>
          </a:pPr>
          <a:r>
            <a:rPr lang="en-US"/>
            <a:t>1. INTRODUCTON</a:t>
          </a:r>
        </a:p>
      </dgm:t>
    </dgm:pt>
    <dgm:pt modelId="{B98F68C7-3753-43D5-8A83-192FFEF6CF25}" type="parTrans" cxnId="{091F280B-85C1-47F5-B661-6841CB333287}">
      <dgm:prSet/>
      <dgm:spPr/>
      <dgm:t>
        <a:bodyPr/>
        <a:lstStyle/>
        <a:p>
          <a:endParaRPr lang="en-US"/>
        </a:p>
      </dgm:t>
    </dgm:pt>
    <dgm:pt modelId="{7C5C68E4-8946-4CA6-BA17-CF7CDB03D70F}" type="sibTrans" cxnId="{091F280B-85C1-47F5-B661-6841CB333287}">
      <dgm:prSet/>
      <dgm:spPr/>
      <dgm:t>
        <a:bodyPr/>
        <a:lstStyle/>
        <a:p>
          <a:endParaRPr lang="en-US"/>
        </a:p>
      </dgm:t>
    </dgm:pt>
    <dgm:pt modelId="{26518748-7462-4C74-AF19-8AA495ADD83D}">
      <dgm:prSet/>
      <dgm:spPr/>
      <dgm:t>
        <a:bodyPr/>
        <a:lstStyle/>
        <a:p>
          <a:pPr>
            <a:lnSpc>
              <a:spcPct val="100000"/>
            </a:lnSpc>
          </a:pPr>
          <a:r>
            <a:rPr lang="en-US"/>
            <a:t>2. SIMILAR EXAMPLE ANALYSIS</a:t>
          </a:r>
        </a:p>
      </dgm:t>
    </dgm:pt>
    <dgm:pt modelId="{27434490-3D70-42C9-92BF-440806CB7B32}" type="parTrans" cxnId="{292DB811-53A7-413D-818C-3A13F969FDE1}">
      <dgm:prSet/>
      <dgm:spPr/>
      <dgm:t>
        <a:bodyPr/>
        <a:lstStyle/>
        <a:p>
          <a:endParaRPr lang="en-US"/>
        </a:p>
      </dgm:t>
    </dgm:pt>
    <dgm:pt modelId="{D481FA3F-C036-4D1B-AACC-E7A211E5396A}" type="sibTrans" cxnId="{292DB811-53A7-413D-818C-3A13F969FDE1}">
      <dgm:prSet/>
      <dgm:spPr/>
      <dgm:t>
        <a:bodyPr/>
        <a:lstStyle/>
        <a:p>
          <a:endParaRPr lang="en-US"/>
        </a:p>
      </dgm:t>
    </dgm:pt>
    <dgm:pt modelId="{32040B37-1CAA-4B74-8C31-9410FBAB5C65}">
      <dgm:prSet/>
      <dgm:spPr/>
      <dgm:t>
        <a:bodyPr/>
        <a:lstStyle/>
        <a:p>
          <a:pPr>
            <a:lnSpc>
              <a:spcPct val="100000"/>
            </a:lnSpc>
          </a:pPr>
          <a:r>
            <a:rPr lang="en-US"/>
            <a:t>3 SITE ANALYSIS</a:t>
          </a:r>
        </a:p>
      </dgm:t>
    </dgm:pt>
    <dgm:pt modelId="{AFC15D71-F9E6-4E0B-83C0-5B6514EAA361}" type="parTrans" cxnId="{8A40A614-60DB-498E-8697-D90A37CF43C3}">
      <dgm:prSet/>
      <dgm:spPr/>
      <dgm:t>
        <a:bodyPr/>
        <a:lstStyle/>
        <a:p>
          <a:endParaRPr lang="en-US"/>
        </a:p>
      </dgm:t>
    </dgm:pt>
    <dgm:pt modelId="{8008C876-E07A-43CB-9F08-5DF6543D14B9}" type="sibTrans" cxnId="{8A40A614-60DB-498E-8697-D90A37CF43C3}">
      <dgm:prSet/>
      <dgm:spPr/>
      <dgm:t>
        <a:bodyPr/>
        <a:lstStyle/>
        <a:p>
          <a:endParaRPr lang="en-US"/>
        </a:p>
      </dgm:t>
    </dgm:pt>
    <dgm:pt modelId="{930E881C-2855-4724-9740-E231ECB23408}">
      <dgm:prSet/>
      <dgm:spPr/>
      <dgm:t>
        <a:bodyPr/>
        <a:lstStyle/>
        <a:p>
          <a:pPr>
            <a:lnSpc>
              <a:spcPct val="100000"/>
            </a:lnSpc>
          </a:pPr>
          <a:r>
            <a:rPr lang="en-US"/>
            <a:t>4. SPACE PROGRAM</a:t>
          </a:r>
        </a:p>
      </dgm:t>
    </dgm:pt>
    <dgm:pt modelId="{DC2B882C-624B-4FCB-A86C-11E15389282F}" type="parTrans" cxnId="{01722719-9126-46FC-87D6-850CA6E762B8}">
      <dgm:prSet/>
      <dgm:spPr/>
      <dgm:t>
        <a:bodyPr/>
        <a:lstStyle/>
        <a:p>
          <a:endParaRPr lang="en-US"/>
        </a:p>
      </dgm:t>
    </dgm:pt>
    <dgm:pt modelId="{5F543387-B8EE-4DD3-AE5D-F8548B754AA0}" type="sibTrans" cxnId="{01722719-9126-46FC-87D6-850CA6E762B8}">
      <dgm:prSet/>
      <dgm:spPr/>
      <dgm:t>
        <a:bodyPr/>
        <a:lstStyle/>
        <a:p>
          <a:endParaRPr lang="en-US"/>
        </a:p>
      </dgm:t>
    </dgm:pt>
    <dgm:pt modelId="{A97F29CB-E3DE-48B6-BB8E-226789CD6752}">
      <dgm:prSet/>
      <dgm:spPr/>
      <dgm:t>
        <a:bodyPr/>
        <a:lstStyle/>
        <a:p>
          <a:pPr>
            <a:lnSpc>
              <a:spcPct val="100000"/>
            </a:lnSpc>
          </a:pPr>
          <a:r>
            <a:rPr lang="en-US"/>
            <a:t>5. SPECIAL STUDY OF THE TOPIC</a:t>
          </a:r>
        </a:p>
      </dgm:t>
    </dgm:pt>
    <dgm:pt modelId="{B9BDF71C-53E7-47E9-8A38-554F0DFFAC12}" type="parTrans" cxnId="{797A10E4-C16B-46F7-A3BC-AC47B6B6C21F}">
      <dgm:prSet/>
      <dgm:spPr/>
      <dgm:t>
        <a:bodyPr/>
        <a:lstStyle/>
        <a:p>
          <a:endParaRPr lang="en-US"/>
        </a:p>
      </dgm:t>
    </dgm:pt>
    <dgm:pt modelId="{FD15218F-5559-498C-9FF9-6B38AF1468DF}" type="sibTrans" cxnId="{797A10E4-C16B-46F7-A3BC-AC47B6B6C21F}">
      <dgm:prSet/>
      <dgm:spPr/>
      <dgm:t>
        <a:bodyPr/>
        <a:lstStyle/>
        <a:p>
          <a:endParaRPr lang="en-US"/>
        </a:p>
      </dgm:t>
    </dgm:pt>
    <dgm:pt modelId="{B2145699-9B66-43A6-9373-BD96DAC05423}">
      <dgm:prSet/>
      <dgm:spPr/>
      <dgm:t>
        <a:bodyPr/>
        <a:lstStyle/>
        <a:p>
          <a:pPr>
            <a:lnSpc>
              <a:spcPct val="100000"/>
            </a:lnSpc>
          </a:pPr>
          <a:r>
            <a:rPr lang="en-US"/>
            <a:t>6. CONCLUSION (INCLUDED WHEN DESIGN IS FINISHED)</a:t>
          </a:r>
        </a:p>
      </dgm:t>
    </dgm:pt>
    <dgm:pt modelId="{A93A5429-4F1A-4338-B728-92FF47307C63}" type="parTrans" cxnId="{03F2BAFE-5BD9-4A42-B57A-3C3C6566755C}">
      <dgm:prSet/>
      <dgm:spPr/>
      <dgm:t>
        <a:bodyPr/>
        <a:lstStyle/>
        <a:p>
          <a:endParaRPr lang="en-US"/>
        </a:p>
      </dgm:t>
    </dgm:pt>
    <dgm:pt modelId="{C88FEECD-F4BD-46AB-97F1-A6D5DCCBFEBF}" type="sibTrans" cxnId="{03F2BAFE-5BD9-4A42-B57A-3C3C6566755C}">
      <dgm:prSet/>
      <dgm:spPr/>
      <dgm:t>
        <a:bodyPr/>
        <a:lstStyle/>
        <a:p>
          <a:endParaRPr lang="en-US"/>
        </a:p>
      </dgm:t>
    </dgm:pt>
    <dgm:pt modelId="{712F39CB-E348-46D2-810C-BBCD1822353C}">
      <dgm:prSet/>
      <dgm:spPr/>
      <dgm:t>
        <a:bodyPr/>
        <a:lstStyle/>
        <a:p>
          <a:pPr>
            <a:lnSpc>
              <a:spcPct val="100000"/>
            </a:lnSpc>
            <a:defRPr b="1"/>
          </a:pPr>
          <a:r>
            <a:rPr lang="en-US"/>
            <a:t>PLAGIARISM CHECK 35%, AFTER ONE WARNING YOU WILL FAIL THE COURSE! FINAL SUBMSSION IF NOT PASSED FOR PLAGIARSM THEN STUDENT IS NOT ALLOWED TO SUBMIT AND PARTICIPATE IN THE FINAL PRESENTATION</a:t>
          </a:r>
        </a:p>
      </dgm:t>
    </dgm:pt>
    <dgm:pt modelId="{01083DD0-AB8A-458C-9944-451B320BBF05}" type="parTrans" cxnId="{446F6BC1-97BB-4EC3-85FE-E52E8E1D4973}">
      <dgm:prSet/>
      <dgm:spPr/>
      <dgm:t>
        <a:bodyPr/>
        <a:lstStyle/>
        <a:p>
          <a:endParaRPr lang="en-US"/>
        </a:p>
      </dgm:t>
    </dgm:pt>
    <dgm:pt modelId="{8A3D8951-7838-485A-98FC-66F9C4E266ED}" type="sibTrans" cxnId="{446F6BC1-97BB-4EC3-85FE-E52E8E1D4973}">
      <dgm:prSet/>
      <dgm:spPr/>
      <dgm:t>
        <a:bodyPr/>
        <a:lstStyle/>
        <a:p>
          <a:endParaRPr lang="en-US"/>
        </a:p>
      </dgm:t>
    </dgm:pt>
    <dgm:pt modelId="{03E1DA15-B1B4-4D03-982A-4A03BB3B5290}" type="pres">
      <dgm:prSet presAssocID="{F96FA9D1-277A-4E36-B623-EBA0BFFAEFD9}" presName="root" presStyleCnt="0">
        <dgm:presLayoutVars>
          <dgm:dir/>
          <dgm:resizeHandles val="exact"/>
        </dgm:presLayoutVars>
      </dgm:prSet>
      <dgm:spPr/>
    </dgm:pt>
    <dgm:pt modelId="{7DF0E916-97A5-44E4-B1F9-E20BC22333D6}" type="pres">
      <dgm:prSet presAssocID="{545A9BC5-7A38-4F0C-A341-ED09E60E6441}" presName="compNode" presStyleCnt="0"/>
      <dgm:spPr/>
    </dgm:pt>
    <dgm:pt modelId="{C7961D74-A3B0-4FFE-8D67-BAE666868CF3}" type="pres">
      <dgm:prSet presAssocID="{545A9BC5-7A38-4F0C-A341-ED09E60E644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A0F288F9-DB1A-4879-8B10-069E3DB67553}" type="pres">
      <dgm:prSet presAssocID="{545A9BC5-7A38-4F0C-A341-ED09E60E6441}" presName="iconSpace" presStyleCnt="0"/>
      <dgm:spPr/>
    </dgm:pt>
    <dgm:pt modelId="{52E11808-614B-4859-A7A8-5A479ABA7029}" type="pres">
      <dgm:prSet presAssocID="{545A9BC5-7A38-4F0C-A341-ED09E60E6441}" presName="parTx" presStyleLbl="revTx" presStyleIdx="0" presStyleCnt="4">
        <dgm:presLayoutVars>
          <dgm:chMax val="0"/>
          <dgm:chPref val="0"/>
        </dgm:presLayoutVars>
      </dgm:prSet>
      <dgm:spPr/>
    </dgm:pt>
    <dgm:pt modelId="{827E194B-38F8-4B9D-8CCF-EF15558513A9}" type="pres">
      <dgm:prSet presAssocID="{545A9BC5-7A38-4F0C-A341-ED09E60E6441}" presName="txSpace" presStyleCnt="0"/>
      <dgm:spPr/>
    </dgm:pt>
    <dgm:pt modelId="{391FD75A-FE03-495B-8C8B-13D7D8DBC277}" type="pres">
      <dgm:prSet presAssocID="{545A9BC5-7A38-4F0C-A341-ED09E60E6441}" presName="desTx" presStyleLbl="revTx" presStyleIdx="1" presStyleCnt="4">
        <dgm:presLayoutVars/>
      </dgm:prSet>
      <dgm:spPr/>
    </dgm:pt>
    <dgm:pt modelId="{EB34D48D-7319-4DED-990B-69CEFF540399}" type="pres">
      <dgm:prSet presAssocID="{ED70F85D-911D-408D-BA95-D945BC826609}" presName="sibTrans" presStyleCnt="0"/>
      <dgm:spPr/>
    </dgm:pt>
    <dgm:pt modelId="{24B86B21-4341-4075-B1C5-7EEE9EB0EC78}" type="pres">
      <dgm:prSet presAssocID="{712F39CB-E348-46D2-810C-BBCD1822353C}" presName="compNode" presStyleCnt="0"/>
      <dgm:spPr/>
    </dgm:pt>
    <dgm:pt modelId="{02CDBFFF-E04A-4646-8EE5-1EF7D078CB31}" type="pres">
      <dgm:prSet presAssocID="{712F39CB-E348-46D2-810C-BBCD1822353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25A07140-8940-4ECD-BAAB-98604378FC19}" type="pres">
      <dgm:prSet presAssocID="{712F39CB-E348-46D2-810C-BBCD1822353C}" presName="iconSpace" presStyleCnt="0"/>
      <dgm:spPr/>
    </dgm:pt>
    <dgm:pt modelId="{30DFEA46-F4D8-41A9-8D0B-9001483C318A}" type="pres">
      <dgm:prSet presAssocID="{712F39CB-E348-46D2-810C-BBCD1822353C}" presName="parTx" presStyleLbl="revTx" presStyleIdx="2" presStyleCnt="4">
        <dgm:presLayoutVars>
          <dgm:chMax val="0"/>
          <dgm:chPref val="0"/>
        </dgm:presLayoutVars>
      </dgm:prSet>
      <dgm:spPr/>
    </dgm:pt>
    <dgm:pt modelId="{756CB5AA-5B10-4B7B-B3EB-FED9DBF7D294}" type="pres">
      <dgm:prSet presAssocID="{712F39CB-E348-46D2-810C-BBCD1822353C}" presName="txSpace" presStyleCnt="0"/>
      <dgm:spPr/>
    </dgm:pt>
    <dgm:pt modelId="{83F72EDE-210F-4696-B048-885D4B3B3957}" type="pres">
      <dgm:prSet presAssocID="{712F39CB-E348-46D2-810C-BBCD1822353C}" presName="desTx" presStyleLbl="revTx" presStyleIdx="3" presStyleCnt="4">
        <dgm:presLayoutVars/>
      </dgm:prSet>
      <dgm:spPr/>
    </dgm:pt>
  </dgm:ptLst>
  <dgm:cxnLst>
    <dgm:cxn modelId="{091F280B-85C1-47F5-B661-6841CB333287}" srcId="{545A9BC5-7A38-4F0C-A341-ED09E60E6441}" destId="{945AEECA-59FA-463D-8451-D23E433CC3DB}" srcOrd="0" destOrd="0" parTransId="{B98F68C7-3753-43D5-8A83-192FFEF6CF25}" sibTransId="{7C5C68E4-8946-4CA6-BA17-CF7CDB03D70F}"/>
    <dgm:cxn modelId="{CDDDA10C-9160-441A-A42A-7542FAAF447E}" srcId="{F96FA9D1-277A-4E36-B623-EBA0BFFAEFD9}" destId="{545A9BC5-7A38-4F0C-A341-ED09E60E6441}" srcOrd="0" destOrd="0" parTransId="{4F0193C1-38BD-46FD-90C0-5A97C8049914}" sibTransId="{ED70F85D-911D-408D-BA95-D945BC826609}"/>
    <dgm:cxn modelId="{292DB811-53A7-413D-818C-3A13F969FDE1}" srcId="{545A9BC5-7A38-4F0C-A341-ED09E60E6441}" destId="{26518748-7462-4C74-AF19-8AA495ADD83D}" srcOrd="1" destOrd="0" parTransId="{27434490-3D70-42C9-92BF-440806CB7B32}" sibTransId="{D481FA3F-C036-4D1B-AACC-E7A211E5396A}"/>
    <dgm:cxn modelId="{8A40A614-60DB-498E-8697-D90A37CF43C3}" srcId="{545A9BC5-7A38-4F0C-A341-ED09E60E6441}" destId="{32040B37-1CAA-4B74-8C31-9410FBAB5C65}" srcOrd="2" destOrd="0" parTransId="{AFC15D71-F9E6-4E0B-83C0-5B6514EAA361}" sibTransId="{8008C876-E07A-43CB-9F08-5DF6543D14B9}"/>
    <dgm:cxn modelId="{01722719-9126-46FC-87D6-850CA6E762B8}" srcId="{545A9BC5-7A38-4F0C-A341-ED09E60E6441}" destId="{930E881C-2855-4724-9740-E231ECB23408}" srcOrd="3" destOrd="0" parTransId="{DC2B882C-624B-4FCB-A86C-11E15389282F}" sibTransId="{5F543387-B8EE-4DD3-AE5D-F8548B754AA0}"/>
    <dgm:cxn modelId="{F3EEF42B-82C2-4252-8EDD-0FDA68840AA3}" type="presOf" srcId="{930E881C-2855-4724-9740-E231ECB23408}" destId="{391FD75A-FE03-495B-8C8B-13D7D8DBC277}" srcOrd="0" destOrd="3" presId="urn:microsoft.com/office/officeart/2018/5/layout/CenteredIconLabelDescriptionList"/>
    <dgm:cxn modelId="{F7E91233-F87E-48AE-9CD7-A9390A6AA3BF}" type="presOf" srcId="{F96FA9D1-277A-4E36-B623-EBA0BFFAEFD9}" destId="{03E1DA15-B1B4-4D03-982A-4A03BB3B5290}" srcOrd="0" destOrd="0" presId="urn:microsoft.com/office/officeart/2018/5/layout/CenteredIconLabelDescriptionList"/>
    <dgm:cxn modelId="{52EB475E-00CC-4D32-9276-06385BA31AF4}" type="presOf" srcId="{32040B37-1CAA-4B74-8C31-9410FBAB5C65}" destId="{391FD75A-FE03-495B-8C8B-13D7D8DBC277}" srcOrd="0" destOrd="2" presId="urn:microsoft.com/office/officeart/2018/5/layout/CenteredIconLabelDescriptionList"/>
    <dgm:cxn modelId="{C4A3C342-846C-4B2F-AA6F-DAE1B01CB481}" type="presOf" srcId="{B2145699-9B66-43A6-9373-BD96DAC05423}" destId="{391FD75A-FE03-495B-8C8B-13D7D8DBC277}" srcOrd="0" destOrd="5" presId="urn:microsoft.com/office/officeart/2018/5/layout/CenteredIconLabelDescriptionList"/>
    <dgm:cxn modelId="{02DEEE6A-CE88-4290-8D06-A116720F4B50}" type="presOf" srcId="{A97F29CB-E3DE-48B6-BB8E-226789CD6752}" destId="{391FD75A-FE03-495B-8C8B-13D7D8DBC277}" srcOrd="0" destOrd="4" presId="urn:microsoft.com/office/officeart/2018/5/layout/CenteredIconLabelDescriptionList"/>
    <dgm:cxn modelId="{D5625576-062F-4B01-93AD-51D0186666CF}" type="presOf" srcId="{712F39CB-E348-46D2-810C-BBCD1822353C}" destId="{30DFEA46-F4D8-41A9-8D0B-9001483C318A}" srcOrd="0" destOrd="0" presId="urn:microsoft.com/office/officeart/2018/5/layout/CenteredIconLabelDescriptionList"/>
    <dgm:cxn modelId="{F60A3784-10F3-4139-958F-7AB8CDC52ED8}" type="presOf" srcId="{26518748-7462-4C74-AF19-8AA495ADD83D}" destId="{391FD75A-FE03-495B-8C8B-13D7D8DBC277}" srcOrd="0" destOrd="1" presId="urn:microsoft.com/office/officeart/2018/5/layout/CenteredIconLabelDescriptionList"/>
    <dgm:cxn modelId="{8478D28D-B893-47CA-B6D4-CBD06BD644F8}" type="presOf" srcId="{945AEECA-59FA-463D-8451-D23E433CC3DB}" destId="{391FD75A-FE03-495B-8C8B-13D7D8DBC277}" srcOrd="0" destOrd="0" presId="urn:microsoft.com/office/officeart/2018/5/layout/CenteredIconLabelDescriptionList"/>
    <dgm:cxn modelId="{446F6BC1-97BB-4EC3-85FE-E52E8E1D4973}" srcId="{F96FA9D1-277A-4E36-B623-EBA0BFFAEFD9}" destId="{712F39CB-E348-46D2-810C-BBCD1822353C}" srcOrd="1" destOrd="0" parTransId="{01083DD0-AB8A-458C-9944-451B320BBF05}" sibTransId="{8A3D8951-7838-485A-98FC-66F9C4E266ED}"/>
    <dgm:cxn modelId="{797A10E4-C16B-46F7-A3BC-AC47B6B6C21F}" srcId="{545A9BC5-7A38-4F0C-A341-ED09E60E6441}" destId="{A97F29CB-E3DE-48B6-BB8E-226789CD6752}" srcOrd="4" destOrd="0" parTransId="{B9BDF71C-53E7-47E9-8A38-554F0DFFAC12}" sibTransId="{FD15218F-5559-498C-9FF9-6B38AF1468DF}"/>
    <dgm:cxn modelId="{7EE547FE-8354-48B0-92F5-8AA25A749FEC}" type="presOf" srcId="{545A9BC5-7A38-4F0C-A341-ED09E60E6441}" destId="{52E11808-614B-4859-A7A8-5A479ABA7029}" srcOrd="0" destOrd="0" presId="urn:microsoft.com/office/officeart/2018/5/layout/CenteredIconLabelDescriptionList"/>
    <dgm:cxn modelId="{03F2BAFE-5BD9-4A42-B57A-3C3C6566755C}" srcId="{545A9BC5-7A38-4F0C-A341-ED09E60E6441}" destId="{B2145699-9B66-43A6-9373-BD96DAC05423}" srcOrd="5" destOrd="0" parTransId="{A93A5429-4F1A-4338-B728-92FF47307C63}" sibTransId="{C88FEECD-F4BD-46AB-97F1-A6D5DCCBFEBF}"/>
    <dgm:cxn modelId="{F4CCA9C2-197B-4BC9-9B5E-97BB67A19472}" type="presParOf" srcId="{03E1DA15-B1B4-4D03-982A-4A03BB3B5290}" destId="{7DF0E916-97A5-44E4-B1F9-E20BC22333D6}" srcOrd="0" destOrd="0" presId="urn:microsoft.com/office/officeart/2018/5/layout/CenteredIconLabelDescriptionList"/>
    <dgm:cxn modelId="{1DDB952E-6D5D-431C-8FDB-22877B573BAB}" type="presParOf" srcId="{7DF0E916-97A5-44E4-B1F9-E20BC22333D6}" destId="{C7961D74-A3B0-4FFE-8D67-BAE666868CF3}" srcOrd="0" destOrd="0" presId="urn:microsoft.com/office/officeart/2018/5/layout/CenteredIconLabelDescriptionList"/>
    <dgm:cxn modelId="{0A5EE1D9-525A-4BEA-90FA-0A9D4DCADB2C}" type="presParOf" srcId="{7DF0E916-97A5-44E4-B1F9-E20BC22333D6}" destId="{A0F288F9-DB1A-4879-8B10-069E3DB67553}" srcOrd="1" destOrd="0" presId="urn:microsoft.com/office/officeart/2018/5/layout/CenteredIconLabelDescriptionList"/>
    <dgm:cxn modelId="{D1A57CD1-6443-47B3-A61B-8CE8C6D3E15C}" type="presParOf" srcId="{7DF0E916-97A5-44E4-B1F9-E20BC22333D6}" destId="{52E11808-614B-4859-A7A8-5A479ABA7029}" srcOrd="2" destOrd="0" presId="urn:microsoft.com/office/officeart/2018/5/layout/CenteredIconLabelDescriptionList"/>
    <dgm:cxn modelId="{A7422B98-E205-45FA-BBC7-C3CBC749FA94}" type="presParOf" srcId="{7DF0E916-97A5-44E4-B1F9-E20BC22333D6}" destId="{827E194B-38F8-4B9D-8CCF-EF15558513A9}" srcOrd="3" destOrd="0" presId="urn:microsoft.com/office/officeart/2018/5/layout/CenteredIconLabelDescriptionList"/>
    <dgm:cxn modelId="{A83F9682-B996-4DCA-8778-97D7345E8868}" type="presParOf" srcId="{7DF0E916-97A5-44E4-B1F9-E20BC22333D6}" destId="{391FD75A-FE03-495B-8C8B-13D7D8DBC277}" srcOrd="4" destOrd="0" presId="urn:microsoft.com/office/officeart/2018/5/layout/CenteredIconLabelDescriptionList"/>
    <dgm:cxn modelId="{6EE0A46C-6F0C-4F23-BD3C-3BB588196901}" type="presParOf" srcId="{03E1DA15-B1B4-4D03-982A-4A03BB3B5290}" destId="{EB34D48D-7319-4DED-990B-69CEFF540399}" srcOrd="1" destOrd="0" presId="urn:microsoft.com/office/officeart/2018/5/layout/CenteredIconLabelDescriptionList"/>
    <dgm:cxn modelId="{BE93020D-F581-4159-B3EE-2365B7131934}" type="presParOf" srcId="{03E1DA15-B1B4-4D03-982A-4A03BB3B5290}" destId="{24B86B21-4341-4075-B1C5-7EEE9EB0EC78}" srcOrd="2" destOrd="0" presId="urn:microsoft.com/office/officeart/2018/5/layout/CenteredIconLabelDescriptionList"/>
    <dgm:cxn modelId="{36B4513D-59B1-4AE2-AD4C-8ACBBA7F44A4}" type="presParOf" srcId="{24B86B21-4341-4075-B1C5-7EEE9EB0EC78}" destId="{02CDBFFF-E04A-4646-8EE5-1EF7D078CB31}" srcOrd="0" destOrd="0" presId="urn:microsoft.com/office/officeart/2018/5/layout/CenteredIconLabelDescriptionList"/>
    <dgm:cxn modelId="{7901B459-EE37-48D0-AD13-61197453B95F}" type="presParOf" srcId="{24B86B21-4341-4075-B1C5-7EEE9EB0EC78}" destId="{25A07140-8940-4ECD-BAAB-98604378FC19}" srcOrd="1" destOrd="0" presId="urn:microsoft.com/office/officeart/2018/5/layout/CenteredIconLabelDescriptionList"/>
    <dgm:cxn modelId="{509CA650-7E77-4B6D-B851-FB1AFB6802F4}" type="presParOf" srcId="{24B86B21-4341-4075-B1C5-7EEE9EB0EC78}" destId="{30DFEA46-F4D8-41A9-8D0B-9001483C318A}" srcOrd="2" destOrd="0" presId="urn:microsoft.com/office/officeart/2018/5/layout/CenteredIconLabelDescriptionList"/>
    <dgm:cxn modelId="{5A499703-2FC2-4903-9319-B31F3C152989}" type="presParOf" srcId="{24B86B21-4341-4075-B1C5-7EEE9EB0EC78}" destId="{756CB5AA-5B10-4B7B-B3EB-FED9DBF7D294}" srcOrd="3" destOrd="0" presId="urn:microsoft.com/office/officeart/2018/5/layout/CenteredIconLabelDescriptionList"/>
    <dgm:cxn modelId="{EB93D92A-F6FD-4FB6-BD82-3CDA793DEB75}" type="presParOf" srcId="{24B86B21-4341-4075-B1C5-7EEE9EB0EC78}" destId="{83F72EDE-210F-4696-B048-885D4B3B3957}"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3C68AB-8D9F-4FF7-9A2D-B5EF4338A18C}"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A87E95AA-C80B-4B97-BDDA-39F30B212D54}">
      <dgm:prSet/>
      <dgm:spPr/>
      <dgm:t>
        <a:bodyPr/>
        <a:lstStyle/>
        <a:p>
          <a:r>
            <a:rPr lang="en-US" b="0" i="0" baseline="0" dirty="0"/>
            <a:t>03/10: </a:t>
          </a:r>
          <a:r>
            <a:rPr lang="en-US" b="1" i="0" baseline="0" dirty="0"/>
            <a:t>LECTURE 1 </a:t>
          </a:r>
          <a:r>
            <a:rPr lang="en-US" b="0" i="0" baseline="0" dirty="0"/>
            <a:t>introduction </a:t>
          </a:r>
          <a:endParaRPr lang="en-US" dirty="0"/>
        </a:p>
      </dgm:t>
    </dgm:pt>
    <dgm:pt modelId="{3BEA3183-CAB3-4179-995D-753BB8211BAC}" type="parTrans" cxnId="{46F3F992-2301-438D-BB89-8FA76D8DE644}">
      <dgm:prSet/>
      <dgm:spPr/>
      <dgm:t>
        <a:bodyPr/>
        <a:lstStyle/>
        <a:p>
          <a:endParaRPr lang="en-US"/>
        </a:p>
      </dgm:t>
    </dgm:pt>
    <dgm:pt modelId="{361D3C5A-6D4B-4496-95A9-04E26BCE00CF}" type="sibTrans" cxnId="{46F3F992-2301-438D-BB89-8FA76D8DE644}">
      <dgm:prSet/>
      <dgm:spPr/>
      <dgm:t>
        <a:bodyPr/>
        <a:lstStyle/>
        <a:p>
          <a:endParaRPr lang="en-US"/>
        </a:p>
      </dgm:t>
    </dgm:pt>
    <dgm:pt modelId="{1BDBE986-4C9D-44BF-A2F1-8527D35DB9FF}">
      <dgm:prSet/>
      <dgm:spPr/>
      <dgm:t>
        <a:bodyPr/>
        <a:lstStyle/>
        <a:p>
          <a:r>
            <a:rPr lang="en-US" b="0" i="0" baseline="0" dirty="0"/>
            <a:t>10/10: </a:t>
          </a:r>
          <a:r>
            <a:rPr lang="en-US" b="1" i="0" baseline="0" dirty="0"/>
            <a:t>LECTURE 2 </a:t>
          </a:r>
          <a:r>
            <a:rPr lang="en-US" b="0" i="0" baseline="0" dirty="0"/>
            <a:t>Introducing Chapter 1 </a:t>
          </a:r>
          <a:endParaRPr lang="en-US" dirty="0"/>
        </a:p>
      </dgm:t>
    </dgm:pt>
    <dgm:pt modelId="{D22DBA06-F87A-4FB8-9EE3-45A13E38769F}" type="parTrans" cxnId="{480E6913-0ACE-4EB0-8912-52047C72C39D}">
      <dgm:prSet/>
      <dgm:spPr/>
      <dgm:t>
        <a:bodyPr/>
        <a:lstStyle/>
        <a:p>
          <a:endParaRPr lang="en-US"/>
        </a:p>
      </dgm:t>
    </dgm:pt>
    <dgm:pt modelId="{324BF81C-93B7-4F85-BB06-53D9A62A46D9}" type="sibTrans" cxnId="{480E6913-0ACE-4EB0-8912-52047C72C39D}">
      <dgm:prSet/>
      <dgm:spPr/>
      <dgm:t>
        <a:bodyPr/>
        <a:lstStyle/>
        <a:p>
          <a:endParaRPr lang="en-US"/>
        </a:p>
      </dgm:t>
    </dgm:pt>
    <dgm:pt modelId="{60685DA5-CE61-459E-B336-328FA9DB2E16}">
      <dgm:prSet/>
      <dgm:spPr/>
      <dgm:t>
        <a:bodyPr/>
        <a:lstStyle/>
        <a:p>
          <a:r>
            <a:rPr lang="en-US" b="0" i="0" baseline="0" dirty="0"/>
            <a:t>17/10: </a:t>
          </a:r>
          <a:r>
            <a:rPr lang="en-US" b="1" i="0" baseline="0" dirty="0"/>
            <a:t>LECTURE 3  </a:t>
          </a:r>
          <a:r>
            <a:rPr lang="en-US" b="0" i="0" baseline="0" dirty="0"/>
            <a:t>Introducing Chapter 2 Similar Example selection</a:t>
          </a:r>
          <a:endParaRPr lang="en-US" dirty="0"/>
        </a:p>
      </dgm:t>
    </dgm:pt>
    <dgm:pt modelId="{C2AF0292-C7DF-4E24-B394-36D3C128799F}" type="parTrans" cxnId="{A2EDD531-4423-4ACD-B5E4-50A50C5CA31B}">
      <dgm:prSet/>
      <dgm:spPr/>
      <dgm:t>
        <a:bodyPr/>
        <a:lstStyle/>
        <a:p>
          <a:endParaRPr lang="en-US"/>
        </a:p>
      </dgm:t>
    </dgm:pt>
    <dgm:pt modelId="{4657CB63-22A1-456E-87F8-BE5674FB1D14}" type="sibTrans" cxnId="{A2EDD531-4423-4ACD-B5E4-50A50C5CA31B}">
      <dgm:prSet/>
      <dgm:spPr/>
      <dgm:t>
        <a:bodyPr/>
        <a:lstStyle/>
        <a:p>
          <a:endParaRPr lang="en-US"/>
        </a:p>
      </dgm:t>
    </dgm:pt>
    <dgm:pt modelId="{1EEA82EA-DC50-4A2E-B80E-363D7A500E81}">
      <dgm:prSet/>
      <dgm:spPr/>
      <dgm:t>
        <a:bodyPr/>
        <a:lstStyle/>
        <a:p>
          <a:r>
            <a:rPr lang="en-US" b="0" i="0" baseline="0" dirty="0"/>
            <a:t>24/10: </a:t>
          </a:r>
          <a:r>
            <a:rPr lang="en-US" b="1" i="0" baseline="0" dirty="0"/>
            <a:t>LECTURE 4 </a:t>
          </a:r>
        </a:p>
        <a:p>
          <a:r>
            <a:rPr lang="en-US" b="0" i="0" baseline="0" dirty="0"/>
            <a:t>Class</a:t>
          </a:r>
          <a:r>
            <a:rPr lang="en-US" b="1" i="0" baseline="0" dirty="0"/>
            <a:t>              </a:t>
          </a:r>
          <a:endParaRPr lang="en-US" dirty="0"/>
        </a:p>
      </dgm:t>
    </dgm:pt>
    <dgm:pt modelId="{4FB5792F-C842-4766-9EE6-58776D42BCD4}" type="parTrans" cxnId="{FD641547-1D7B-4030-996D-C7FE848A3F96}">
      <dgm:prSet/>
      <dgm:spPr/>
      <dgm:t>
        <a:bodyPr/>
        <a:lstStyle/>
        <a:p>
          <a:endParaRPr lang="en-US"/>
        </a:p>
      </dgm:t>
    </dgm:pt>
    <dgm:pt modelId="{F7EB162A-D88D-4B62-B81E-A0FC25334F51}" type="sibTrans" cxnId="{FD641547-1D7B-4030-996D-C7FE848A3F96}">
      <dgm:prSet/>
      <dgm:spPr/>
      <dgm:t>
        <a:bodyPr/>
        <a:lstStyle/>
        <a:p>
          <a:endParaRPr lang="en-US"/>
        </a:p>
      </dgm:t>
    </dgm:pt>
    <dgm:pt modelId="{04E2467C-F96F-4F03-9C2F-B478B510CD8D}">
      <dgm:prSet/>
      <dgm:spPr/>
      <dgm:t>
        <a:bodyPr/>
        <a:lstStyle/>
        <a:p>
          <a:r>
            <a:rPr lang="en-US" b="0" i="0" baseline="0" dirty="0"/>
            <a:t>31/10: </a:t>
          </a:r>
          <a:r>
            <a:rPr lang="en-US" b="1" i="0" baseline="0" dirty="0"/>
            <a:t>LECTURE 5 </a:t>
          </a:r>
        </a:p>
        <a:p>
          <a:r>
            <a:rPr lang="en-US" b="0" i="0" baseline="0" dirty="0"/>
            <a:t>Introducing Chapter 3 and Site selection </a:t>
          </a:r>
          <a:endParaRPr lang="en-US" dirty="0"/>
        </a:p>
      </dgm:t>
    </dgm:pt>
    <dgm:pt modelId="{CC1B749C-A354-45B4-A06A-A8824C5E61FD}" type="parTrans" cxnId="{2F8B015C-BF94-46CF-A468-BCD0363BDE9A}">
      <dgm:prSet/>
      <dgm:spPr/>
      <dgm:t>
        <a:bodyPr/>
        <a:lstStyle/>
        <a:p>
          <a:endParaRPr lang="en-US"/>
        </a:p>
      </dgm:t>
    </dgm:pt>
    <dgm:pt modelId="{0C45CB46-78CB-4ABD-8910-5E3E83C0AB82}" type="sibTrans" cxnId="{2F8B015C-BF94-46CF-A468-BCD0363BDE9A}">
      <dgm:prSet/>
      <dgm:spPr/>
      <dgm:t>
        <a:bodyPr/>
        <a:lstStyle/>
        <a:p>
          <a:endParaRPr lang="en-US"/>
        </a:p>
      </dgm:t>
    </dgm:pt>
    <dgm:pt modelId="{A1C7794E-3CF5-49CF-9FA4-8D16AA940667}">
      <dgm:prSet/>
      <dgm:spPr/>
      <dgm:t>
        <a:bodyPr/>
        <a:lstStyle/>
        <a:p>
          <a:r>
            <a:rPr lang="en-US" b="0" i="0" baseline="0" dirty="0"/>
            <a:t>07/11: </a:t>
          </a:r>
          <a:r>
            <a:rPr lang="en-US" b="1" i="0" baseline="0" dirty="0"/>
            <a:t>LECTURE 6 </a:t>
          </a:r>
        </a:p>
        <a:p>
          <a:r>
            <a:rPr lang="en-US" b="1" i="0" baseline="0" dirty="0"/>
            <a:t>Introducing Chapter 4 and class</a:t>
          </a:r>
          <a:endParaRPr lang="en-US" dirty="0"/>
        </a:p>
      </dgm:t>
    </dgm:pt>
    <dgm:pt modelId="{70AD6D4D-4B5C-473A-8DD9-C7409CD085AB}" type="parTrans" cxnId="{043EC1C0-F079-49DD-A6A8-6F35292C5D09}">
      <dgm:prSet/>
      <dgm:spPr/>
      <dgm:t>
        <a:bodyPr/>
        <a:lstStyle/>
        <a:p>
          <a:endParaRPr lang="en-US"/>
        </a:p>
      </dgm:t>
    </dgm:pt>
    <dgm:pt modelId="{AB31E81F-106F-4815-9EFB-5AE9F7F0900A}" type="sibTrans" cxnId="{043EC1C0-F079-49DD-A6A8-6F35292C5D09}">
      <dgm:prSet/>
      <dgm:spPr/>
      <dgm:t>
        <a:bodyPr/>
        <a:lstStyle/>
        <a:p>
          <a:endParaRPr lang="en-US"/>
        </a:p>
      </dgm:t>
    </dgm:pt>
    <dgm:pt modelId="{36F0F20D-25FF-42F4-91E5-32A32BEAE9FA}">
      <dgm:prSet/>
      <dgm:spPr/>
      <dgm:t>
        <a:bodyPr/>
        <a:lstStyle/>
        <a:p>
          <a:r>
            <a:rPr lang="en-US" b="0" i="0" baseline="0" dirty="0"/>
            <a:t>14/11: </a:t>
          </a:r>
          <a:r>
            <a:rPr lang="en-US" b="1" i="0" baseline="0" dirty="0"/>
            <a:t>LECTURE 7 </a:t>
          </a:r>
          <a:r>
            <a:rPr lang="en-US" b="0" i="0" baseline="0" dirty="0"/>
            <a:t>mid-term exam no class </a:t>
          </a:r>
          <a:endParaRPr lang="en-US" dirty="0"/>
        </a:p>
      </dgm:t>
    </dgm:pt>
    <dgm:pt modelId="{B74CDB42-7540-4C3F-86D7-CA151BBE5CA8}" type="parTrans" cxnId="{92A91B46-88A5-4A24-A541-8CDC0EFF855A}">
      <dgm:prSet/>
      <dgm:spPr/>
      <dgm:t>
        <a:bodyPr/>
        <a:lstStyle/>
        <a:p>
          <a:endParaRPr lang="en-US"/>
        </a:p>
      </dgm:t>
    </dgm:pt>
    <dgm:pt modelId="{99D99FF2-E515-4E04-BF68-5E9D3B784D68}" type="sibTrans" cxnId="{92A91B46-88A5-4A24-A541-8CDC0EFF855A}">
      <dgm:prSet/>
      <dgm:spPr/>
      <dgm:t>
        <a:bodyPr/>
        <a:lstStyle/>
        <a:p>
          <a:endParaRPr lang="en-US"/>
        </a:p>
      </dgm:t>
    </dgm:pt>
    <dgm:pt modelId="{5E3FCC69-0EEC-404D-A107-2E0A42BB1B5C}">
      <dgm:prSet/>
      <dgm:spPr/>
      <dgm:t>
        <a:bodyPr/>
        <a:lstStyle/>
        <a:p>
          <a:r>
            <a:rPr lang="en-US" b="0" i="0" baseline="0" dirty="0"/>
            <a:t>21/11: LECTURE 8 </a:t>
          </a:r>
        </a:p>
        <a:p>
          <a:r>
            <a:rPr lang="en-US" b="0" i="0" baseline="0" dirty="0"/>
            <a:t>class </a:t>
          </a:r>
          <a:endParaRPr lang="en-US" dirty="0"/>
        </a:p>
      </dgm:t>
    </dgm:pt>
    <dgm:pt modelId="{2D9BD729-12E2-4A74-8252-75F3DE037265}" type="parTrans" cxnId="{FB2A3A7D-FA7A-4D65-9D07-C4544D5A54FC}">
      <dgm:prSet/>
      <dgm:spPr/>
      <dgm:t>
        <a:bodyPr/>
        <a:lstStyle/>
        <a:p>
          <a:endParaRPr lang="en-US"/>
        </a:p>
      </dgm:t>
    </dgm:pt>
    <dgm:pt modelId="{7823C8A3-9360-47EB-B3D6-114A9ACC6827}" type="sibTrans" cxnId="{FB2A3A7D-FA7A-4D65-9D07-C4544D5A54FC}">
      <dgm:prSet/>
      <dgm:spPr/>
      <dgm:t>
        <a:bodyPr/>
        <a:lstStyle/>
        <a:p>
          <a:endParaRPr lang="en-US"/>
        </a:p>
      </dgm:t>
    </dgm:pt>
    <dgm:pt modelId="{D6D67BBF-9B32-4D97-A4E7-013483F1D213}">
      <dgm:prSet/>
      <dgm:spPr/>
      <dgm:t>
        <a:bodyPr/>
        <a:lstStyle/>
        <a:p>
          <a:r>
            <a:rPr lang="en-US" b="0" i="0" baseline="0" dirty="0"/>
            <a:t>28/11: </a:t>
          </a:r>
          <a:r>
            <a:rPr lang="en-US" b="1" i="0" baseline="0" dirty="0"/>
            <a:t>LECTURE 9 </a:t>
          </a:r>
          <a:r>
            <a:rPr lang="en-US" b="0" i="0" baseline="0" dirty="0"/>
            <a:t>introducing chapter 5 </a:t>
          </a:r>
          <a:endParaRPr lang="en-US" dirty="0"/>
        </a:p>
      </dgm:t>
    </dgm:pt>
    <dgm:pt modelId="{FA82F21D-197E-40B1-B864-7FD11150835E}" type="parTrans" cxnId="{C78102E5-2E05-4808-84A2-3530A4117C6A}">
      <dgm:prSet/>
      <dgm:spPr/>
      <dgm:t>
        <a:bodyPr/>
        <a:lstStyle/>
        <a:p>
          <a:endParaRPr lang="en-US"/>
        </a:p>
      </dgm:t>
    </dgm:pt>
    <dgm:pt modelId="{D0575EC1-498F-4CFB-BEFD-D23ACE30BA48}" type="sibTrans" cxnId="{C78102E5-2E05-4808-84A2-3530A4117C6A}">
      <dgm:prSet/>
      <dgm:spPr/>
      <dgm:t>
        <a:bodyPr/>
        <a:lstStyle/>
        <a:p>
          <a:endParaRPr lang="en-US"/>
        </a:p>
      </dgm:t>
    </dgm:pt>
    <dgm:pt modelId="{D72A7C62-0864-4AE4-B2CE-8E5650A37F99}">
      <dgm:prSet/>
      <dgm:spPr/>
      <dgm:t>
        <a:bodyPr/>
        <a:lstStyle/>
        <a:p>
          <a:r>
            <a:rPr lang="en-US" b="0" i="0" baseline="0" dirty="0"/>
            <a:t>05/12: </a:t>
          </a:r>
          <a:r>
            <a:rPr lang="en-US" b="1" i="0" baseline="0" dirty="0"/>
            <a:t>LECTURE 10 </a:t>
          </a:r>
        </a:p>
        <a:p>
          <a:r>
            <a:rPr lang="en-US" b="0" i="0" baseline="0" dirty="0"/>
            <a:t>class </a:t>
          </a:r>
          <a:endParaRPr lang="en-US" dirty="0"/>
        </a:p>
      </dgm:t>
    </dgm:pt>
    <dgm:pt modelId="{7BB64D82-BE21-4F92-96BD-99873A106CF5}" type="parTrans" cxnId="{D8B8EF39-0A05-428A-8679-80C897468A5F}">
      <dgm:prSet/>
      <dgm:spPr/>
      <dgm:t>
        <a:bodyPr/>
        <a:lstStyle/>
        <a:p>
          <a:endParaRPr lang="en-US"/>
        </a:p>
      </dgm:t>
    </dgm:pt>
    <dgm:pt modelId="{2BA544E0-8CFA-4853-9518-902FB3626024}" type="sibTrans" cxnId="{D8B8EF39-0A05-428A-8679-80C897468A5F}">
      <dgm:prSet/>
      <dgm:spPr/>
      <dgm:t>
        <a:bodyPr/>
        <a:lstStyle/>
        <a:p>
          <a:endParaRPr lang="en-US"/>
        </a:p>
      </dgm:t>
    </dgm:pt>
    <dgm:pt modelId="{7D105C1C-8D5B-4C90-B9C1-17B0B5D42008}">
      <dgm:prSet/>
      <dgm:spPr/>
      <dgm:t>
        <a:bodyPr/>
        <a:lstStyle/>
        <a:p>
          <a:r>
            <a:rPr lang="en-US" b="0" i="0" baseline="0" dirty="0"/>
            <a:t>12/12: </a:t>
          </a:r>
          <a:r>
            <a:rPr lang="en-US" b="1" i="0" baseline="0" dirty="0"/>
            <a:t>LECTURE 11 </a:t>
          </a:r>
          <a:r>
            <a:rPr lang="en-US" b="0" i="0" baseline="0" dirty="0"/>
            <a:t>Overall feedback of all chapters</a:t>
          </a:r>
          <a:endParaRPr lang="en-US" dirty="0"/>
        </a:p>
      </dgm:t>
    </dgm:pt>
    <dgm:pt modelId="{28E6848B-BCE6-4DF7-98E2-064C4C00B6B7}" type="parTrans" cxnId="{554BCD7B-DA69-4A67-B756-9E85AADE56CC}">
      <dgm:prSet/>
      <dgm:spPr/>
      <dgm:t>
        <a:bodyPr/>
        <a:lstStyle/>
        <a:p>
          <a:endParaRPr lang="en-US"/>
        </a:p>
      </dgm:t>
    </dgm:pt>
    <dgm:pt modelId="{1825C769-4D0B-416B-BAAE-EE862301CFCD}" type="sibTrans" cxnId="{554BCD7B-DA69-4A67-B756-9E85AADE56CC}">
      <dgm:prSet/>
      <dgm:spPr/>
      <dgm:t>
        <a:bodyPr/>
        <a:lstStyle/>
        <a:p>
          <a:endParaRPr lang="en-US"/>
        </a:p>
      </dgm:t>
    </dgm:pt>
    <dgm:pt modelId="{4794635B-640A-4161-9611-209507C66FE0}">
      <dgm:prSet/>
      <dgm:spPr/>
      <dgm:t>
        <a:bodyPr/>
        <a:lstStyle/>
        <a:p>
          <a:r>
            <a:rPr lang="en-US" b="0" i="0" baseline="0" dirty="0"/>
            <a:t>18/12: </a:t>
          </a:r>
          <a:r>
            <a:rPr lang="en-US" b="1" i="0" baseline="0" dirty="0"/>
            <a:t>LECTURE 12      </a:t>
          </a:r>
          <a:r>
            <a:rPr lang="en-US" b="0" i="0" baseline="0" dirty="0"/>
            <a:t>last lecture, presenting the requirements for final submission and presentation.</a:t>
          </a:r>
          <a:endParaRPr lang="en-US" dirty="0"/>
        </a:p>
      </dgm:t>
    </dgm:pt>
    <dgm:pt modelId="{CA2D52C6-0BEA-4D86-9D53-A76EECE39FC6}" type="parTrans" cxnId="{D22AA231-60B9-4181-87C3-693D93D5D248}">
      <dgm:prSet/>
      <dgm:spPr/>
      <dgm:t>
        <a:bodyPr/>
        <a:lstStyle/>
        <a:p>
          <a:endParaRPr lang="en-US"/>
        </a:p>
      </dgm:t>
    </dgm:pt>
    <dgm:pt modelId="{4D854235-3194-449F-B25A-B51EE6D9BC19}" type="sibTrans" cxnId="{D22AA231-60B9-4181-87C3-693D93D5D248}">
      <dgm:prSet/>
      <dgm:spPr/>
      <dgm:t>
        <a:bodyPr/>
        <a:lstStyle/>
        <a:p>
          <a:endParaRPr lang="en-US"/>
        </a:p>
      </dgm:t>
    </dgm:pt>
    <dgm:pt modelId="{7698FCC6-AB38-48F4-AA07-5B19C7AD14AF}" type="pres">
      <dgm:prSet presAssocID="{0F3C68AB-8D9F-4FF7-9A2D-B5EF4338A18C}" presName="Name0" presStyleCnt="0">
        <dgm:presLayoutVars>
          <dgm:dir/>
          <dgm:resizeHandles val="exact"/>
        </dgm:presLayoutVars>
      </dgm:prSet>
      <dgm:spPr/>
    </dgm:pt>
    <dgm:pt modelId="{B0608F47-8C61-4A90-82A5-1A9B2AD62DE6}" type="pres">
      <dgm:prSet presAssocID="{A87E95AA-C80B-4B97-BDDA-39F30B212D54}" presName="node" presStyleLbl="node1" presStyleIdx="0" presStyleCnt="12">
        <dgm:presLayoutVars>
          <dgm:bulletEnabled val="1"/>
        </dgm:presLayoutVars>
      </dgm:prSet>
      <dgm:spPr/>
    </dgm:pt>
    <dgm:pt modelId="{D5D855E9-EA2A-4C79-927A-77179F842DC4}" type="pres">
      <dgm:prSet presAssocID="{361D3C5A-6D4B-4496-95A9-04E26BCE00CF}" presName="sibTrans" presStyleLbl="sibTrans1D1" presStyleIdx="0" presStyleCnt="11"/>
      <dgm:spPr/>
    </dgm:pt>
    <dgm:pt modelId="{98235497-9617-42D4-9A06-A194BC48AEF9}" type="pres">
      <dgm:prSet presAssocID="{361D3C5A-6D4B-4496-95A9-04E26BCE00CF}" presName="connectorText" presStyleLbl="sibTrans1D1" presStyleIdx="0" presStyleCnt="11"/>
      <dgm:spPr/>
    </dgm:pt>
    <dgm:pt modelId="{1B93CBCE-9EF2-4C0F-B22E-2EE70A7E9CB7}" type="pres">
      <dgm:prSet presAssocID="{1BDBE986-4C9D-44BF-A2F1-8527D35DB9FF}" presName="node" presStyleLbl="node1" presStyleIdx="1" presStyleCnt="12">
        <dgm:presLayoutVars>
          <dgm:bulletEnabled val="1"/>
        </dgm:presLayoutVars>
      </dgm:prSet>
      <dgm:spPr/>
    </dgm:pt>
    <dgm:pt modelId="{B6D74A12-7437-4E6A-BC2F-2705B50797C7}" type="pres">
      <dgm:prSet presAssocID="{324BF81C-93B7-4F85-BB06-53D9A62A46D9}" presName="sibTrans" presStyleLbl="sibTrans1D1" presStyleIdx="1" presStyleCnt="11"/>
      <dgm:spPr/>
    </dgm:pt>
    <dgm:pt modelId="{12EF93CC-3B31-49BB-8433-CB77F6103FD6}" type="pres">
      <dgm:prSet presAssocID="{324BF81C-93B7-4F85-BB06-53D9A62A46D9}" presName="connectorText" presStyleLbl="sibTrans1D1" presStyleIdx="1" presStyleCnt="11"/>
      <dgm:spPr/>
    </dgm:pt>
    <dgm:pt modelId="{FD0CD40E-3362-4C5F-ACF3-14746D992F84}" type="pres">
      <dgm:prSet presAssocID="{60685DA5-CE61-459E-B336-328FA9DB2E16}" presName="node" presStyleLbl="node1" presStyleIdx="2" presStyleCnt="12">
        <dgm:presLayoutVars>
          <dgm:bulletEnabled val="1"/>
        </dgm:presLayoutVars>
      </dgm:prSet>
      <dgm:spPr/>
    </dgm:pt>
    <dgm:pt modelId="{8F49ED0B-E49B-4129-8DBB-FBA70FE5C3CA}" type="pres">
      <dgm:prSet presAssocID="{4657CB63-22A1-456E-87F8-BE5674FB1D14}" presName="sibTrans" presStyleLbl="sibTrans1D1" presStyleIdx="2" presStyleCnt="11"/>
      <dgm:spPr/>
    </dgm:pt>
    <dgm:pt modelId="{33AE92E9-75F7-4510-9254-8105475220DB}" type="pres">
      <dgm:prSet presAssocID="{4657CB63-22A1-456E-87F8-BE5674FB1D14}" presName="connectorText" presStyleLbl="sibTrans1D1" presStyleIdx="2" presStyleCnt="11"/>
      <dgm:spPr/>
    </dgm:pt>
    <dgm:pt modelId="{B3327CA2-B052-4500-870E-2388CC612DDB}" type="pres">
      <dgm:prSet presAssocID="{1EEA82EA-DC50-4A2E-B80E-363D7A500E81}" presName="node" presStyleLbl="node1" presStyleIdx="3" presStyleCnt="12">
        <dgm:presLayoutVars>
          <dgm:bulletEnabled val="1"/>
        </dgm:presLayoutVars>
      </dgm:prSet>
      <dgm:spPr/>
    </dgm:pt>
    <dgm:pt modelId="{B01621A1-B29B-43CB-B0EF-469963B94617}" type="pres">
      <dgm:prSet presAssocID="{F7EB162A-D88D-4B62-B81E-A0FC25334F51}" presName="sibTrans" presStyleLbl="sibTrans1D1" presStyleIdx="3" presStyleCnt="11"/>
      <dgm:spPr/>
    </dgm:pt>
    <dgm:pt modelId="{891ED90C-F409-4D9E-AA38-C4FA98A7036A}" type="pres">
      <dgm:prSet presAssocID="{F7EB162A-D88D-4B62-B81E-A0FC25334F51}" presName="connectorText" presStyleLbl="sibTrans1D1" presStyleIdx="3" presStyleCnt="11"/>
      <dgm:spPr/>
    </dgm:pt>
    <dgm:pt modelId="{37927A3A-E270-48F1-8528-D4912DAC6563}" type="pres">
      <dgm:prSet presAssocID="{04E2467C-F96F-4F03-9C2F-B478B510CD8D}" presName="node" presStyleLbl="node1" presStyleIdx="4" presStyleCnt="12">
        <dgm:presLayoutVars>
          <dgm:bulletEnabled val="1"/>
        </dgm:presLayoutVars>
      </dgm:prSet>
      <dgm:spPr/>
    </dgm:pt>
    <dgm:pt modelId="{8941DB17-5444-4607-BC37-9EF05373314D}" type="pres">
      <dgm:prSet presAssocID="{0C45CB46-78CB-4ABD-8910-5E3E83C0AB82}" presName="sibTrans" presStyleLbl="sibTrans1D1" presStyleIdx="4" presStyleCnt="11"/>
      <dgm:spPr/>
    </dgm:pt>
    <dgm:pt modelId="{8031A1D6-9F9F-4E3D-A446-17B120D19856}" type="pres">
      <dgm:prSet presAssocID="{0C45CB46-78CB-4ABD-8910-5E3E83C0AB82}" presName="connectorText" presStyleLbl="sibTrans1D1" presStyleIdx="4" presStyleCnt="11"/>
      <dgm:spPr/>
    </dgm:pt>
    <dgm:pt modelId="{D8298744-4F83-4DE4-8C8E-1E6864A2FF4E}" type="pres">
      <dgm:prSet presAssocID="{A1C7794E-3CF5-49CF-9FA4-8D16AA940667}" presName="node" presStyleLbl="node1" presStyleIdx="5" presStyleCnt="12">
        <dgm:presLayoutVars>
          <dgm:bulletEnabled val="1"/>
        </dgm:presLayoutVars>
      </dgm:prSet>
      <dgm:spPr/>
    </dgm:pt>
    <dgm:pt modelId="{8A14DDD0-A915-458A-99E4-B95D47BD20C3}" type="pres">
      <dgm:prSet presAssocID="{AB31E81F-106F-4815-9EFB-5AE9F7F0900A}" presName="sibTrans" presStyleLbl="sibTrans1D1" presStyleIdx="5" presStyleCnt="11"/>
      <dgm:spPr/>
    </dgm:pt>
    <dgm:pt modelId="{7E0E238E-31B2-42C9-B024-E657D6BB04A5}" type="pres">
      <dgm:prSet presAssocID="{AB31E81F-106F-4815-9EFB-5AE9F7F0900A}" presName="connectorText" presStyleLbl="sibTrans1D1" presStyleIdx="5" presStyleCnt="11"/>
      <dgm:spPr/>
    </dgm:pt>
    <dgm:pt modelId="{793FEEC0-C4C2-4CF7-BE97-D79D7CE6E26F}" type="pres">
      <dgm:prSet presAssocID="{36F0F20D-25FF-42F4-91E5-32A32BEAE9FA}" presName="node" presStyleLbl="node1" presStyleIdx="6" presStyleCnt="12">
        <dgm:presLayoutVars>
          <dgm:bulletEnabled val="1"/>
        </dgm:presLayoutVars>
      </dgm:prSet>
      <dgm:spPr/>
    </dgm:pt>
    <dgm:pt modelId="{612160FF-C3C7-489C-8041-F08266706513}" type="pres">
      <dgm:prSet presAssocID="{99D99FF2-E515-4E04-BF68-5E9D3B784D68}" presName="sibTrans" presStyleLbl="sibTrans1D1" presStyleIdx="6" presStyleCnt="11"/>
      <dgm:spPr/>
    </dgm:pt>
    <dgm:pt modelId="{80B9EFDE-D3A9-42F4-9683-AC4D2589CC84}" type="pres">
      <dgm:prSet presAssocID="{99D99FF2-E515-4E04-BF68-5E9D3B784D68}" presName="connectorText" presStyleLbl="sibTrans1D1" presStyleIdx="6" presStyleCnt="11"/>
      <dgm:spPr/>
    </dgm:pt>
    <dgm:pt modelId="{13504729-E3AA-461B-A61F-FAC129968B00}" type="pres">
      <dgm:prSet presAssocID="{5E3FCC69-0EEC-404D-A107-2E0A42BB1B5C}" presName="node" presStyleLbl="node1" presStyleIdx="7" presStyleCnt="12">
        <dgm:presLayoutVars>
          <dgm:bulletEnabled val="1"/>
        </dgm:presLayoutVars>
      </dgm:prSet>
      <dgm:spPr/>
    </dgm:pt>
    <dgm:pt modelId="{92A8B0B0-CC6E-43D7-AFA1-31F80B5B3CC1}" type="pres">
      <dgm:prSet presAssocID="{7823C8A3-9360-47EB-B3D6-114A9ACC6827}" presName="sibTrans" presStyleLbl="sibTrans1D1" presStyleIdx="7" presStyleCnt="11"/>
      <dgm:spPr/>
    </dgm:pt>
    <dgm:pt modelId="{AE9BB1BF-9E43-405B-8C11-EF9181638F82}" type="pres">
      <dgm:prSet presAssocID="{7823C8A3-9360-47EB-B3D6-114A9ACC6827}" presName="connectorText" presStyleLbl="sibTrans1D1" presStyleIdx="7" presStyleCnt="11"/>
      <dgm:spPr/>
    </dgm:pt>
    <dgm:pt modelId="{D9DB6B23-2F1C-4A8C-A8F1-FCE760B910B7}" type="pres">
      <dgm:prSet presAssocID="{D6D67BBF-9B32-4D97-A4E7-013483F1D213}" presName="node" presStyleLbl="node1" presStyleIdx="8" presStyleCnt="12">
        <dgm:presLayoutVars>
          <dgm:bulletEnabled val="1"/>
        </dgm:presLayoutVars>
      </dgm:prSet>
      <dgm:spPr/>
    </dgm:pt>
    <dgm:pt modelId="{2BFB1A6F-3E57-4AE6-B7EF-385DAB25261E}" type="pres">
      <dgm:prSet presAssocID="{D0575EC1-498F-4CFB-BEFD-D23ACE30BA48}" presName="sibTrans" presStyleLbl="sibTrans1D1" presStyleIdx="8" presStyleCnt="11"/>
      <dgm:spPr/>
    </dgm:pt>
    <dgm:pt modelId="{97B95720-735E-4FB9-B3A3-EB538F2836A7}" type="pres">
      <dgm:prSet presAssocID="{D0575EC1-498F-4CFB-BEFD-D23ACE30BA48}" presName="connectorText" presStyleLbl="sibTrans1D1" presStyleIdx="8" presStyleCnt="11"/>
      <dgm:spPr/>
    </dgm:pt>
    <dgm:pt modelId="{CF64A2DB-5406-4A57-B1AA-30ADFA3F27E2}" type="pres">
      <dgm:prSet presAssocID="{D72A7C62-0864-4AE4-B2CE-8E5650A37F99}" presName="node" presStyleLbl="node1" presStyleIdx="9" presStyleCnt="12">
        <dgm:presLayoutVars>
          <dgm:bulletEnabled val="1"/>
        </dgm:presLayoutVars>
      </dgm:prSet>
      <dgm:spPr/>
    </dgm:pt>
    <dgm:pt modelId="{8A869DFA-781E-437F-9D79-49BF248D0AD9}" type="pres">
      <dgm:prSet presAssocID="{2BA544E0-8CFA-4853-9518-902FB3626024}" presName="sibTrans" presStyleLbl="sibTrans1D1" presStyleIdx="9" presStyleCnt="11"/>
      <dgm:spPr/>
    </dgm:pt>
    <dgm:pt modelId="{F59B8C3B-B0CE-418E-B576-33653ADC5EB5}" type="pres">
      <dgm:prSet presAssocID="{2BA544E0-8CFA-4853-9518-902FB3626024}" presName="connectorText" presStyleLbl="sibTrans1D1" presStyleIdx="9" presStyleCnt="11"/>
      <dgm:spPr/>
    </dgm:pt>
    <dgm:pt modelId="{E89972ED-71FF-46D8-A8FB-0911E920FB72}" type="pres">
      <dgm:prSet presAssocID="{7D105C1C-8D5B-4C90-B9C1-17B0B5D42008}" presName="node" presStyleLbl="node1" presStyleIdx="10" presStyleCnt="12">
        <dgm:presLayoutVars>
          <dgm:bulletEnabled val="1"/>
        </dgm:presLayoutVars>
      </dgm:prSet>
      <dgm:spPr/>
    </dgm:pt>
    <dgm:pt modelId="{E41C9EEF-7CEF-4686-B332-C01C4B9E2146}" type="pres">
      <dgm:prSet presAssocID="{1825C769-4D0B-416B-BAAE-EE862301CFCD}" presName="sibTrans" presStyleLbl="sibTrans1D1" presStyleIdx="10" presStyleCnt="11"/>
      <dgm:spPr/>
    </dgm:pt>
    <dgm:pt modelId="{99B0D98C-75DF-4B7C-9089-A65180717D4D}" type="pres">
      <dgm:prSet presAssocID="{1825C769-4D0B-416B-BAAE-EE862301CFCD}" presName="connectorText" presStyleLbl="sibTrans1D1" presStyleIdx="10" presStyleCnt="11"/>
      <dgm:spPr/>
    </dgm:pt>
    <dgm:pt modelId="{5B8691DD-A390-4E3F-B208-821735D67972}" type="pres">
      <dgm:prSet presAssocID="{4794635B-640A-4161-9611-209507C66FE0}" presName="node" presStyleLbl="node1" presStyleIdx="11" presStyleCnt="12">
        <dgm:presLayoutVars>
          <dgm:bulletEnabled val="1"/>
        </dgm:presLayoutVars>
      </dgm:prSet>
      <dgm:spPr/>
    </dgm:pt>
  </dgm:ptLst>
  <dgm:cxnLst>
    <dgm:cxn modelId="{D9998500-C76A-4754-9BA3-87B0A31854B7}" type="presOf" srcId="{1825C769-4D0B-416B-BAAE-EE862301CFCD}" destId="{E41C9EEF-7CEF-4686-B332-C01C4B9E2146}" srcOrd="0" destOrd="0" presId="urn:microsoft.com/office/officeart/2016/7/layout/RepeatingBendingProcessNew"/>
    <dgm:cxn modelId="{97C5D202-ED67-4156-8D77-43454F4EC4C4}" type="presOf" srcId="{1EEA82EA-DC50-4A2E-B80E-363D7A500E81}" destId="{B3327CA2-B052-4500-870E-2388CC612DDB}" srcOrd="0" destOrd="0" presId="urn:microsoft.com/office/officeart/2016/7/layout/RepeatingBendingProcessNew"/>
    <dgm:cxn modelId="{480E6913-0ACE-4EB0-8912-52047C72C39D}" srcId="{0F3C68AB-8D9F-4FF7-9A2D-B5EF4338A18C}" destId="{1BDBE986-4C9D-44BF-A2F1-8527D35DB9FF}" srcOrd="1" destOrd="0" parTransId="{D22DBA06-F87A-4FB8-9EE3-45A13E38769F}" sibTransId="{324BF81C-93B7-4F85-BB06-53D9A62A46D9}"/>
    <dgm:cxn modelId="{DB3DD918-FC1B-4091-8739-C36791D6C669}" type="presOf" srcId="{D72A7C62-0864-4AE4-B2CE-8E5650A37F99}" destId="{CF64A2DB-5406-4A57-B1AA-30ADFA3F27E2}" srcOrd="0" destOrd="0" presId="urn:microsoft.com/office/officeart/2016/7/layout/RepeatingBendingProcessNew"/>
    <dgm:cxn modelId="{041FC025-A703-4085-A9FA-E40ED3383A9E}" type="presOf" srcId="{0C45CB46-78CB-4ABD-8910-5E3E83C0AB82}" destId="{8031A1D6-9F9F-4E3D-A446-17B120D19856}" srcOrd="1" destOrd="0" presId="urn:microsoft.com/office/officeart/2016/7/layout/RepeatingBendingProcessNew"/>
    <dgm:cxn modelId="{A067592B-55E1-463F-97AE-1524D533BFC4}" type="presOf" srcId="{D6D67BBF-9B32-4D97-A4E7-013483F1D213}" destId="{D9DB6B23-2F1C-4A8C-A8F1-FCE760B910B7}" srcOrd="0" destOrd="0" presId="urn:microsoft.com/office/officeart/2016/7/layout/RepeatingBendingProcessNew"/>
    <dgm:cxn modelId="{3F13C530-EF73-4620-9D3A-82F914E98F84}" type="presOf" srcId="{AB31E81F-106F-4815-9EFB-5AE9F7F0900A}" destId="{8A14DDD0-A915-458A-99E4-B95D47BD20C3}" srcOrd="0" destOrd="0" presId="urn:microsoft.com/office/officeart/2016/7/layout/RepeatingBendingProcessNew"/>
    <dgm:cxn modelId="{D22AA231-60B9-4181-87C3-693D93D5D248}" srcId="{0F3C68AB-8D9F-4FF7-9A2D-B5EF4338A18C}" destId="{4794635B-640A-4161-9611-209507C66FE0}" srcOrd="11" destOrd="0" parTransId="{CA2D52C6-0BEA-4D86-9D53-A76EECE39FC6}" sibTransId="{4D854235-3194-449F-B25A-B51EE6D9BC19}"/>
    <dgm:cxn modelId="{A2EDD531-4423-4ACD-B5E4-50A50C5CA31B}" srcId="{0F3C68AB-8D9F-4FF7-9A2D-B5EF4338A18C}" destId="{60685DA5-CE61-459E-B336-328FA9DB2E16}" srcOrd="2" destOrd="0" parTransId="{C2AF0292-C7DF-4E24-B394-36D3C128799F}" sibTransId="{4657CB63-22A1-456E-87F8-BE5674FB1D14}"/>
    <dgm:cxn modelId="{D8B8EF39-0A05-428A-8679-80C897468A5F}" srcId="{0F3C68AB-8D9F-4FF7-9A2D-B5EF4338A18C}" destId="{D72A7C62-0864-4AE4-B2CE-8E5650A37F99}" srcOrd="9" destOrd="0" parTransId="{7BB64D82-BE21-4F92-96BD-99873A106CF5}" sibTransId="{2BA544E0-8CFA-4853-9518-902FB3626024}"/>
    <dgm:cxn modelId="{DE3F0A3B-146A-47F0-A33A-0589BB3495C1}" type="presOf" srcId="{36F0F20D-25FF-42F4-91E5-32A32BEAE9FA}" destId="{793FEEC0-C4C2-4CF7-BE97-D79D7CE6E26F}" srcOrd="0" destOrd="0" presId="urn:microsoft.com/office/officeart/2016/7/layout/RepeatingBendingProcessNew"/>
    <dgm:cxn modelId="{2F8B015C-BF94-46CF-A468-BCD0363BDE9A}" srcId="{0F3C68AB-8D9F-4FF7-9A2D-B5EF4338A18C}" destId="{04E2467C-F96F-4F03-9C2F-B478B510CD8D}" srcOrd="4" destOrd="0" parTransId="{CC1B749C-A354-45B4-A06A-A8824C5E61FD}" sibTransId="{0C45CB46-78CB-4ABD-8910-5E3E83C0AB82}"/>
    <dgm:cxn modelId="{92A91B46-88A5-4A24-A541-8CDC0EFF855A}" srcId="{0F3C68AB-8D9F-4FF7-9A2D-B5EF4338A18C}" destId="{36F0F20D-25FF-42F4-91E5-32A32BEAE9FA}" srcOrd="6" destOrd="0" parTransId="{B74CDB42-7540-4C3F-86D7-CA151BBE5CA8}" sibTransId="{99D99FF2-E515-4E04-BF68-5E9D3B784D68}"/>
    <dgm:cxn modelId="{181D6D66-A2DC-40A0-8894-F46B000AF9C8}" type="presOf" srcId="{5E3FCC69-0EEC-404D-A107-2E0A42BB1B5C}" destId="{13504729-E3AA-461B-A61F-FAC129968B00}" srcOrd="0" destOrd="0" presId="urn:microsoft.com/office/officeart/2016/7/layout/RepeatingBendingProcessNew"/>
    <dgm:cxn modelId="{FD641547-1D7B-4030-996D-C7FE848A3F96}" srcId="{0F3C68AB-8D9F-4FF7-9A2D-B5EF4338A18C}" destId="{1EEA82EA-DC50-4A2E-B80E-363D7A500E81}" srcOrd="3" destOrd="0" parTransId="{4FB5792F-C842-4766-9EE6-58776D42BCD4}" sibTransId="{F7EB162A-D88D-4B62-B81E-A0FC25334F51}"/>
    <dgm:cxn modelId="{53FD9C47-0BA2-4DE9-BF9E-85CED9754DA3}" type="presOf" srcId="{99D99FF2-E515-4E04-BF68-5E9D3B784D68}" destId="{80B9EFDE-D3A9-42F4-9683-AC4D2589CC84}" srcOrd="1" destOrd="0" presId="urn:microsoft.com/office/officeart/2016/7/layout/RepeatingBendingProcessNew"/>
    <dgm:cxn modelId="{D86BBA69-514F-4B2E-A185-8E9A95E25A3A}" type="presOf" srcId="{4794635B-640A-4161-9611-209507C66FE0}" destId="{5B8691DD-A390-4E3F-B208-821735D67972}" srcOrd="0" destOrd="0" presId="urn:microsoft.com/office/officeart/2016/7/layout/RepeatingBendingProcessNew"/>
    <dgm:cxn modelId="{6410A06A-17F4-4BA0-9F58-3F23BA1FC34C}" type="presOf" srcId="{D0575EC1-498F-4CFB-BEFD-D23ACE30BA48}" destId="{97B95720-735E-4FB9-B3A3-EB538F2836A7}" srcOrd="1" destOrd="0" presId="urn:microsoft.com/office/officeart/2016/7/layout/RepeatingBendingProcessNew"/>
    <dgm:cxn modelId="{98B18C6B-7744-4DEB-B0D8-6A8C2F53E1B1}" type="presOf" srcId="{A87E95AA-C80B-4B97-BDDA-39F30B212D54}" destId="{B0608F47-8C61-4A90-82A5-1A9B2AD62DE6}" srcOrd="0" destOrd="0" presId="urn:microsoft.com/office/officeart/2016/7/layout/RepeatingBendingProcessNew"/>
    <dgm:cxn modelId="{6C8F4B4D-F21A-4E20-AF95-1328308BF153}" type="presOf" srcId="{04E2467C-F96F-4F03-9C2F-B478B510CD8D}" destId="{37927A3A-E270-48F1-8528-D4912DAC6563}" srcOrd="0" destOrd="0" presId="urn:microsoft.com/office/officeart/2016/7/layout/RepeatingBendingProcessNew"/>
    <dgm:cxn modelId="{985B176E-4CF8-46DE-BA74-F2A76DB395C6}" type="presOf" srcId="{1825C769-4D0B-416B-BAAE-EE862301CFCD}" destId="{99B0D98C-75DF-4B7C-9089-A65180717D4D}" srcOrd="1" destOrd="0" presId="urn:microsoft.com/office/officeart/2016/7/layout/RepeatingBendingProcessNew"/>
    <dgm:cxn modelId="{24F6A74F-4216-4731-9718-702DFAFE0EA1}" type="presOf" srcId="{F7EB162A-D88D-4B62-B81E-A0FC25334F51}" destId="{B01621A1-B29B-43CB-B0EF-469963B94617}" srcOrd="0" destOrd="0" presId="urn:microsoft.com/office/officeart/2016/7/layout/RepeatingBendingProcessNew"/>
    <dgm:cxn modelId="{9F1B9250-81B4-43AC-9EFA-64A1D7927249}" type="presOf" srcId="{A1C7794E-3CF5-49CF-9FA4-8D16AA940667}" destId="{D8298744-4F83-4DE4-8C8E-1E6864A2FF4E}" srcOrd="0" destOrd="0" presId="urn:microsoft.com/office/officeart/2016/7/layout/RepeatingBendingProcessNew"/>
    <dgm:cxn modelId="{55526257-668B-4013-B0D9-720400965240}" type="presOf" srcId="{4657CB63-22A1-456E-87F8-BE5674FB1D14}" destId="{8F49ED0B-E49B-4129-8DBB-FBA70FE5C3CA}" srcOrd="0" destOrd="0" presId="urn:microsoft.com/office/officeart/2016/7/layout/RepeatingBendingProcessNew"/>
    <dgm:cxn modelId="{BE6B237A-5343-441E-AB40-8C1F83D91B82}" type="presOf" srcId="{361D3C5A-6D4B-4496-95A9-04E26BCE00CF}" destId="{98235497-9617-42D4-9A06-A194BC48AEF9}" srcOrd="1" destOrd="0" presId="urn:microsoft.com/office/officeart/2016/7/layout/RepeatingBendingProcessNew"/>
    <dgm:cxn modelId="{554BCD7B-DA69-4A67-B756-9E85AADE56CC}" srcId="{0F3C68AB-8D9F-4FF7-9A2D-B5EF4338A18C}" destId="{7D105C1C-8D5B-4C90-B9C1-17B0B5D42008}" srcOrd="10" destOrd="0" parTransId="{28E6848B-BCE6-4DF7-98E2-064C4C00B6B7}" sibTransId="{1825C769-4D0B-416B-BAAE-EE862301CFCD}"/>
    <dgm:cxn modelId="{FB2A3A7D-FA7A-4D65-9D07-C4544D5A54FC}" srcId="{0F3C68AB-8D9F-4FF7-9A2D-B5EF4338A18C}" destId="{5E3FCC69-0EEC-404D-A107-2E0A42BB1B5C}" srcOrd="7" destOrd="0" parTransId="{2D9BD729-12E2-4A74-8252-75F3DE037265}" sibTransId="{7823C8A3-9360-47EB-B3D6-114A9ACC6827}"/>
    <dgm:cxn modelId="{FDE5FF87-B514-4053-A6BE-D46D186F2089}" type="presOf" srcId="{324BF81C-93B7-4F85-BB06-53D9A62A46D9}" destId="{B6D74A12-7437-4E6A-BC2F-2705B50797C7}" srcOrd="0" destOrd="0" presId="urn:microsoft.com/office/officeart/2016/7/layout/RepeatingBendingProcessNew"/>
    <dgm:cxn modelId="{E92A2488-E1FC-49D7-A987-E81FE01240F1}" type="presOf" srcId="{60685DA5-CE61-459E-B336-328FA9DB2E16}" destId="{FD0CD40E-3362-4C5F-ACF3-14746D992F84}" srcOrd="0" destOrd="0" presId="urn:microsoft.com/office/officeart/2016/7/layout/RepeatingBendingProcessNew"/>
    <dgm:cxn modelId="{CC7A1A8A-1C8B-4846-8664-FB107AC24318}" type="presOf" srcId="{324BF81C-93B7-4F85-BB06-53D9A62A46D9}" destId="{12EF93CC-3B31-49BB-8433-CB77F6103FD6}" srcOrd="1" destOrd="0" presId="urn:microsoft.com/office/officeart/2016/7/layout/RepeatingBendingProcessNew"/>
    <dgm:cxn modelId="{2326368D-8C1C-430A-90E0-1A54C32652B6}" type="presOf" srcId="{2BA544E0-8CFA-4853-9518-902FB3626024}" destId="{F59B8C3B-B0CE-418E-B576-33653ADC5EB5}" srcOrd="1" destOrd="0" presId="urn:microsoft.com/office/officeart/2016/7/layout/RepeatingBendingProcessNew"/>
    <dgm:cxn modelId="{46F3F992-2301-438D-BB89-8FA76D8DE644}" srcId="{0F3C68AB-8D9F-4FF7-9A2D-B5EF4338A18C}" destId="{A87E95AA-C80B-4B97-BDDA-39F30B212D54}" srcOrd="0" destOrd="0" parTransId="{3BEA3183-CAB3-4179-995D-753BB8211BAC}" sibTransId="{361D3C5A-6D4B-4496-95A9-04E26BCE00CF}"/>
    <dgm:cxn modelId="{9D0E98A0-48B7-4857-98A4-4A640F9B5FE5}" type="presOf" srcId="{F7EB162A-D88D-4B62-B81E-A0FC25334F51}" destId="{891ED90C-F409-4D9E-AA38-C4FA98A7036A}" srcOrd="1" destOrd="0" presId="urn:microsoft.com/office/officeart/2016/7/layout/RepeatingBendingProcessNew"/>
    <dgm:cxn modelId="{F10A8BA1-BA46-477D-AB47-14C8CCE8DA88}" type="presOf" srcId="{0C45CB46-78CB-4ABD-8910-5E3E83C0AB82}" destId="{8941DB17-5444-4607-BC37-9EF05373314D}" srcOrd="0" destOrd="0" presId="urn:microsoft.com/office/officeart/2016/7/layout/RepeatingBendingProcessNew"/>
    <dgm:cxn modelId="{17F35EB3-780F-436B-839C-A69B1E0CFE9C}" type="presOf" srcId="{2BA544E0-8CFA-4853-9518-902FB3626024}" destId="{8A869DFA-781E-437F-9D79-49BF248D0AD9}" srcOrd="0" destOrd="0" presId="urn:microsoft.com/office/officeart/2016/7/layout/RepeatingBendingProcessNew"/>
    <dgm:cxn modelId="{DD6205BD-F60C-49D2-B2A3-103FBED44D8E}" type="presOf" srcId="{361D3C5A-6D4B-4496-95A9-04E26BCE00CF}" destId="{D5D855E9-EA2A-4C79-927A-77179F842DC4}" srcOrd="0" destOrd="0" presId="urn:microsoft.com/office/officeart/2016/7/layout/RepeatingBendingProcessNew"/>
    <dgm:cxn modelId="{AA797EC0-8881-428A-A3A2-EAA532BE0C61}" type="presOf" srcId="{D0575EC1-498F-4CFB-BEFD-D23ACE30BA48}" destId="{2BFB1A6F-3E57-4AE6-B7EF-385DAB25261E}" srcOrd="0" destOrd="0" presId="urn:microsoft.com/office/officeart/2016/7/layout/RepeatingBendingProcessNew"/>
    <dgm:cxn modelId="{043EC1C0-F079-49DD-A6A8-6F35292C5D09}" srcId="{0F3C68AB-8D9F-4FF7-9A2D-B5EF4338A18C}" destId="{A1C7794E-3CF5-49CF-9FA4-8D16AA940667}" srcOrd="5" destOrd="0" parTransId="{70AD6D4D-4B5C-473A-8DD9-C7409CD085AB}" sibTransId="{AB31E81F-106F-4815-9EFB-5AE9F7F0900A}"/>
    <dgm:cxn modelId="{D9E602CC-1BE7-42A2-A094-B8873A166AAF}" type="presOf" srcId="{AB31E81F-106F-4815-9EFB-5AE9F7F0900A}" destId="{7E0E238E-31B2-42C9-B024-E657D6BB04A5}" srcOrd="1" destOrd="0" presId="urn:microsoft.com/office/officeart/2016/7/layout/RepeatingBendingProcessNew"/>
    <dgm:cxn modelId="{7DB3F9D3-7A2B-4AF6-8568-87154489F7BD}" type="presOf" srcId="{1BDBE986-4C9D-44BF-A2F1-8527D35DB9FF}" destId="{1B93CBCE-9EF2-4C0F-B22E-2EE70A7E9CB7}" srcOrd="0" destOrd="0" presId="urn:microsoft.com/office/officeart/2016/7/layout/RepeatingBendingProcessNew"/>
    <dgm:cxn modelId="{C78102E5-2E05-4808-84A2-3530A4117C6A}" srcId="{0F3C68AB-8D9F-4FF7-9A2D-B5EF4338A18C}" destId="{D6D67BBF-9B32-4D97-A4E7-013483F1D213}" srcOrd="8" destOrd="0" parTransId="{FA82F21D-197E-40B1-B864-7FD11150835E}" sibTransId="{D0575EC1-498F-4CFB-BEFD-D23ACE30BA48}"/>
    <dgm:cxn modelId="{B27BA4E6-C7ED-4CA4-ABF2-079597D91966}" type="presOf" srcId="{99D99FF2-E515-4E04-BF68-5E9D3B784D68}" destId="{612160FF-C3C7-489C-8041-F08266706513}" srcOrd="0" destOrd="0" presId="urn:microsoft.com/office/officeart/2016/7/layout/RepeatingBendingProcessNew"/>
    <dgm:cxn modelId="{145811ED-AF7C-44F9-B9D3-31952C5BDF2B}" type="presOf" srcId="{7823C8A3-9360-47EB-B3D6-114A9ACC6827}" destId="{92A8B0B0-CC6E-43D7-AFA1-31F80B5B3CC1}" srcOrd="0" destOrd="0" presId="urn:microsoft.com/office/officeart/2016/7/layout/RepeatingBendingProcessNew"/>
    <dgm:cxn modelId="{004F1EF6-EED2-4855-9F08-AECBB293D168}" type="presOf" srcId="{7D105C1C-8D5B-4C90-B9C1-17B0B5D42008}" destId="{E89972ED-71FF-46D8-A8FB-0911E920FB72}" srcOrd="0" destOrd="0" presId="urn:microsoft.com/office/officeart/2016/7/layout/RepeatingBendingProcessNew"/>
    <dgm:cxn modelId="{F720D7F7-9E06-4C57-9E9A-C33FD66A1BD3}" type="presOf" srcId="{7823C8A3-9360-47EB-B3D6-114A9ACC6827}" destId="{AE9BB1BF-9E43-405B-8C11-EF9181638F82}" srcOrd="1" destOrd="0" presId="urn:microsoft.com/office/officeart/2016/7/layout/RepeatingBendingProcessNew"/>
    <dgm:cxn modelId="{48EFDAFD-C291-4D72-AD76-910B4E29C0B9}" type="presOf" srcId="{4657CB63-22A1-456E-87F8-BE5674FB1D14}" destId="{33AE92E9-75F7-4510-9254-8105475220DB}" srcOrd="1" destOrd="0" presId="urn:microsoft.com/office/officeart/2016/7/layout/RepeatingBendingProcessNew"/>
    <dgm:cxn modelId="{5B3F59FE-5667-49BE-8BE5-A4921B1C99EC}" type="presOf" srcId="{0F3C68AB-8D9F-4FF7-9A2D-B5EF4338A18C}" destId="{7698FCC6-AB38-48F4-AA07-5B19C7AD14AF}" srcOrd="0" destOrd="0" presId="urn:microsoft.com/office/officeart/2016/7/layout/RepeatingBendingProcessNew"/>
    <dgm:cxn modelId="{2641D92B-A559-44CF-A684-DDED9C81BDD3}" type="presParOf" srcId="{7698FCC6-AB38-48F4-AA07-5B19C7AD14AF}" destId="{B0608F47-8C61-4A90-82A5-1A9B2AD62DE6}" srcOrd="0" destOrd="0" presId="urn:microsoft.com/office/officeart/2016/7/layout/RepeatingBendingProcessNew"/>
    <dgm:cxn modelId="{DAA7D7EF-39BC-46AD-87B4-D17179149723}" type="presParOf" srcId="{7698FCC6-AB38-48F4-AA07-5B19C7AD14AF}" destId="{D5D855E9-EA2A-4C79-927A-77179F842DC4}" srcOrd="1" destOrd="0" presId="urn:microsoft.com/office/officeart/2016/7/layout/RepeatingBendingProcessNew"/>
    <dgm:cxn modelId="{F84058CB-3C66-49B1-A3C3-C6B75A020836}" type="presParOf" srcId="{D5D855E9-EA2A-4C79-927A-77179F842DC4}" destId="{98235497-9617-42D4-9A06-A194BC48AEF9}" srcOrd="0" destOrd="0" presId="urn:microsoft.com/office/officeart/2016/7/layout/RepeatingBendingProcessNew"/>
    <dgm:cxn modelId="{CACBEACF-06D2-43DE-9C9E-14073B4DAA06}" type="presParOf" srcId="{7698FCC6-AB38-48F4-AA07-5B19C7AD14AF}" destId="{1B93CBCE-9EF2-4C0F-B22E-2EE70A7E9CB7}" srcOrd="2" destOrd="0" presId="urn:microsoft.com/office/officeart/2016/7/layout/RepeatingBendingProcessNew"/>
    <dgm:cxn modelId="{DC8C1795-F302-49EE-8856-144A61C82724}" type="presParOf" srcId="{7698FCC6-AB38-48F4-AA07-5B19C7AD14AF}" destId="{B6D74A12-7437-4E6A-BC2F-2705B50797C7}" srcOrd="3" destOrd="0" presId="urn:microsoft.com/office/officeart/2016/7/layout/RepeatingBendingProcessNew"/>
    <dgm:cxn modelId="{9C4DE4B0-46B3-4554-A2FB-4BA8E1C83FEC}" type="presParOf" srcId="{B6D74A12-7437-4E6A-BC2F-2705B50797C7}" destId="{12EF93CC-3B31-49BB-8433-CB77F6103FD6}" srcOrd="0" destOrd="0" presId="urn:microsoft.com/office/officeart/2016/7/layout/RepeatingBendingProcessNew"/>
    <dgm:cxn modelId="{CF0550CB-A2AD-469D-9208-A497A1EEBB82}" type="presParOf" srcId="{7698FCC6-AB38-48F4-AA07-5B19C7AD14AF}" destId="{FD0CD40E-3362-4C5F-ACF3-14746D992F84}" srcOrd="4" destOrd="0" presId="urn:microsoft.com/office/officeart/2016/7/layout/RepeatingBendingProcessNew"/>
    <dgm:cxn modelId="{87FFBFBA-8ED2-4AB0-949E-7AC3579F3293}" type="presParOf" srcId="{7698FCC6-AB38-48F4-AA07-5B19C7AD14AF}" destId="{8F49ED0B-E49B-4129-8DBB-FBA70FE5C3CA}" srcOrd="5" destOrd="0" presId="urn:microsoft.com/office/officeart/2016/7/layout/RepeatingBendingProcessNew"/>
    <dgm:cxn modelId="{8B890683-1452-47DB-88B4-CE46185D27FE}" type="presParOf" srcId="{8F49ED0B-E49B-4129-8DBB-FBA70FE5C3CA}" destId="{33AE92E9-75F7-4510-9254-8105475220DB}" srcOrd="0" destOrd="0" presId="urn:microsoft.com/office/officeart/2016/7/layout/RepeatingBendingProcessNew"/>
    <dgm:cxn modelId="{281FCEDE-88CC-47B5-9EA1-BA59653BBC30}" type="presParOf" srcId="{7698FCC6-AB38-48F4-AA07-5B19C7AD14AF}" destId="{B3327CA2-B052-4500-870E-2388CC612DDB}" srcOrd="6" destOrd="0" presId="urn:microsoft.com/office/officeart/2016/7/layout/RepeatingBendingProcessNew"/>
    <dgm:cxn modelId="{B2B88689-FC70-44D8-A792-3AD9AC529B29}" type="presParOf" srcId="{7698FCC6-AB38-48F4-AA07-5B19C7AD14AF}" destId="{B01621A1-B29B-43CB-B0EF-469963B94617}" srcOrd="7" destOrd="0" presId="urn:microsoft.com/office/officeart/2016/7/layout/RepeatingBendingProcessNew"/>
    <dgm:cxn modelId="{2FB9D8D3-E387-4F8E-B14A-D52921DBF643}" type="presParOf" srcId="{B01621A1-B29B-43CB-B0EF-469963B94617}" destId="{891ED90C-F409-4D9E-AA38-C4FA98A7036A}" srcOrd="0" destOrd="0" presId="urn:microsoft.com/office/officeart/2016/7/layout/RepeatingBendingProcessNew"/>
    <dgm:cxn modelId="{EC908029-8DD0-450A-9315-D099530B273B}" type="presParOf" srcId="{7698FCC6-AB38-48F4-AA07-5B19C7AD14AF}" destId="{37927A3A-E270-48F1-8528-D4912DAC6563}" srcOrd="8" destOrd="0" presId="urn:microsoft.com/office/officeart/2016/7/layout/RepeatingBendingProcessNew"/>
    <dgm:cxn modelId="{E466E111-4080-45EE-BEBE-7B862D2FBFB0}" type="presParOf" srcId="{7698FCC6-AB38-48F4-AA07-5B19C7AD14AF}" destId="{8941DB17-5444-4607-BC37-9EF05373314D}" srcOrd="9" destOrd="0" presId="urn:microsoft.com/office/officeart/2016/7/layout/RepeatingBendingProcessNew"/>
    <dgm:cxn modelId="{22AE5D61-18D6-4772-95B6-533262CC1845}" type="presParOf" srcId="{8941DB17-5444-4607-BC37-9EF05373314D}" destId="{8031A1D6-9F9F-4E3D-A446-17B120D19856}" srcOrd="0" destOrd="0" presId="urn:microsoft.com/office/officeart/2016/7/layout/RepeatingBendingProcessNew"/>
    <dgm:cxn modelId="{D59BB267-BF3B-41AF-8597-1D93F183FCA3}" type="presParOf" srcId="{7698FCC6-AB38-48F4-AA07-5B19C7AD14AF}" destId="{D8298744-4F83-4DE4-8C8E-1E6864A2FF4E}" srcOrd="10" destOrd="0" presId="urn:microsoft.com/office/officeart/2016/7/layout/RepeatingBendingProcessNew"/>
    <dgm:cxn modelId="{1A42E949-FB3B-4F54-8E3B-C389B7A5C7D0}" type="presParOf" srcId="{7698FCC6-AB38-48F4-AA07-5B19C7AD14AF}" destId="{8A14DDD0-A915-458A-99E4-B95D47BD20C3}" srcOrd="11" destOrd="0" presId="urn:microsoft.com/office/officeart/2016/7/layout/RepeatingBendingProcessNew"/>
    <dgm:cxn modelId="{E3257649-4045-4D8F-855C-019FBABCBCC7}" type="presParOf" srcId="{8A14DDD0-A915-458A-99E4-B95D47BD20C3}" destId="{7E0E238E-31B2-42C9-B024-E657D6BB04A5}" srcOrd="0" destOrd="0" presId="urn:microsoft.com/office/officeart/2016/7/layout/RepeatingBendingProcessNew"/>
    <dgm:cxn modelId="{36AA07BD-BD89-4027-865E-DA420B7F7141}" type="presParOf" srcId="{7698FCC6-AB38-48F4-AA07-5B19C7AD14AF}" destId="{793FEEC0-C4C2-4CF7-BE97-D79D7CE6E26F}" srcOrd="12" destOrd="0" presId="urn:microsoft.com/office/officeart/2016/7/layout/RepeatingBendingProcessNew"/>
    <dgm:cxn modelId="{A5076F2D-6E3D-48C5-98F1-9EDB9AEB6BB4}" type="presParOf" srcId="{7698FCC6-AB38-48F4-AA07-5B19C7AD14AF}" destId="{612160FF-C3C7-489C-8041-F08266706513}" srcOrd="13" destOrd="0" presId="urn:microsoft.com/office/officeart/2016/7/layout/RepeatingBendingProcessNew"/>
    <dgm:cxn modelId="{3C2919D5-B576-4CE3-9FC4-C8601BF0FBD8}" type="presParOf" srcId="{612160FF-C3C7-489C-8041-F08266706513}" destId="{80B9EFDE-D3A9-42F4-9683-AC4D2589CC84}" srcOrd="0" destOrd="0" presId="urn:microsoft.com/office/officeart/2016/7/layout/RepeatingBendingProcessNew"/>
    <dgm:cxn modelId="{FFCEF2A9-CB48-4543-B727-6F126A2D4E58}" type="presParOf" srcId="{7698FCC6-AB38-48F4-AA07-5B19C7AD14AF}" destId="{13504729-E3AA-461B-A61F-FAC129968B00}" srcOrd="14" destOrd="0" presId="urn:microsoft.com/office/officeart/2016/7/layout/RepeatingBendingProcessNew"/>
    <dgm:cxn modelId="{94F90A18-EEB8-45F3-845D-2BBCE069A1AC}" type="presParOf" srcId="{7698FCC6-AB38-48F4-AA07-5B19C7AD14AF}" destId="{92A8B0B0-CC6E-43D7-AFA1-31F80B5B3CC1}" srcOrd="15" destOrd="0" presId="urn:microsoft.com/office/officeart/2016/7/layout/RepeatingBendingProcessNew"/>
    <dgm:cxn modelId="{1B9C673A-3B45-423C-B320-D0D06887D382}" type="presParOf" srcId="{92A8B0B0-CC6E-43D7-AFA1-31F80B5B3CC1}" destId="{AE9BB1BF-9E43-405B-8C11-EF9181638F82}" srcOrd="0" destOrd="0" presId="urn:microsoft.com/office/officeart/2016/7/layout/RepeatingBendingProcessNew"/>
    <dgm:cxn modelId="{D09FAA89-2C74-4E52-A45B-0548A7FCD3E9}" type="presParOf" srcId="{7698FCC6-AB38-48F4-AA07-5B19C7AD14AF}" destId="{D9DB6B23-2F1C-4A8C-A8F1-FCE760B910B7}" srcOrd="16" destOrd="0" presId="urn:microsoft.com/office/officeart/2016/7/layout/RepeatingBendingProcessNew"/>
    <dgm:cxn modelId="{06CF2E4C-DFCE-4238-924C-BF4167750A31}" type="presParOf" srcId="{7698FCC6-AB38-48F4-AA07-5B19C7AD14AF}" destId="{2BFB1A6F-3E57-4AE6-B7EF-385DAB25261E}" srcOrd="17" destOrd="0" presId="urn:microsoft.com/office/officeart/2016/7/layout/RepeatingBendingProcessNew"/>
    <dgm:cxn modelId="{830D59D1-CD06-40C0-BC1E-276E086C65F3}" type="presParOf" srcId="{2BFB1A6F-3E57-4AE6-B7EF-385DAB25261E}" destId="{97B95720-735E-4FB9-B3A3-EB538F2836A7}" srcOrd="0" destOrd="0" presId="urn:microsoft.com/office/officeart/2016/7/layout/RepeatingBendingProcessNew"/>
    <dgm:cxn modelId="{C0551F6D-DA2F-481D-AB0D-3E8192743C71}" type="presParOf" srcId="{7698FCC6-AB38-48F4-AA07-5B19C7AD14AF}" destId="{CF64A2DB-5406-4A57-B1AA-30ADFA3F27E2}" srcOrd="18" destOrd="0" presId="urn:microsoft.com/office/officeart/2016/7/layout/RepeatingBendingProcessNew"/>
    <dgm:cxn modelId="{5D838BBD-2FE4-48FD-BE16-DC82BFC28971}" type="presParOf" srcId="{7698FCC6-AB38-48F4-AA07-5B19C7AD14AF}" destId="{8A869DFA-781E-437F-9D79-49BF248D0AD9}" srcOrd="19" destOrd="0" presId="urn:microsoft.com/office/officeart/2016/7/layout/RepeatingBendingProcessNew"/>
    <dgm:cxn modelId="{708A89A7-821D-4DB5-8872-9B21BB13CA01}" type="presParOf" srcId="{8A869DFA-781E-437F-9D79-49BF248D0AD9}" destId="{F59B8C3B-B0CE-418E-B576-33653ADC5EB5}" srcOrd="0" destOrd="0" presId="urn:microsoft.com/office/officeart/2016/7/layout/RepeatingBendingProcessNew"/>
    <dgm:cxn modelId="{F5BF8102-D161-4A28-8FA9-87C5F5C55C1C}" type="presParOf" srcId="{7698FCC6-AB38-48F4-AA07-5B19C7AD14AF}" destId="{E89972ED-71FF-46D8-A8FB-0911E920FB72}" srcOrd="20" destOrd="0" presId="urn:microsoft.com/office/officeart/2016/7/layout/RepeatingBendingProcessNew"/>
    <dgm:cxn modelId="{AA8C8470-79D0-4500-A3E4-976ADB3200C9}" type="presParOf" srcId="{7698FCC6-AB38-48F4-AA07-5B19C7AD14AF}" destId="{E41C9EEF-7CEF-4686-B332-C01C4B9E2146}" srcOrd="21" destOrd="0" presId="urn:microsoft.com/office/officeart/2016/7/layout/RepeatingBendingProcessNew"/>
    <dgm:cxn modelId="{D85B0546-2CDA-4CDF-985F-CBCD1E6CB3C5}" type="presParOf" srcId="{E41C9EEF-7CEF-4686-B332-C01C4B9E2146}" destId="{99B0D98C-75DF-4B7C-9089-A65180717D4D}" srcOrd="0" destOrd="0" presId="urn:microsoft.com/office/officeart/2016/7/layout/RepeatingBendingProcessNew"/>
    <dgm:cxn modelId="{783EF013-FC37-457E-8F4F-CC322180D771}" type="presParOf" srcId="{7698FCC6-AB38-48F4-AA07-5B19C7AD14AF}" destId="{5B8691DD-A390-4E3F-B208-821735D67972}" srcOrd="2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92683C-39A4-4D97-A607-5F2A09E87403}" type="doc">
      <dgm:prSet loTypeId="urn:microsoft.com/office/officeart/2016/7/layout/HexagonTimeline" loCatId="process" qsTypeId="urn:microsoft.com/office/officeart/2005/8/quickstyle/simple1" qsCatId="simple" csTypeId="urn:microsoft.com/office/officeart/2005/8/colors/colorful2" csCatId="colorful" phldr="1"/>
      <dgm:spPr/>
      <dgm:t>
        <a:bodyPr/>
        <a:lstStyle/>
        <a:p>
          <a:endParaRPr lang="en-US"/>
        </a:p>
      </dgm:t>
    </dgm:pt>
    <dgm:pt modelId="{39EA24B4-88E5-4A03-949D-05FFB987DC4C}">
      <dgm:prSet/>
      <dgm:spPr/>
      <dgm:t>
        <a:bodyPr/>
        <a:lstStyle/>
        <a:p>
          <a:r>
            <a:rPr lang="en-US"/>
            <a:t>16 Oct. 2023</a:t>
          </a:r>
        </a:p>
      </dgm:t>
    </dgm:pt>
    <dgm:pt modelId="{FFA33DB2-AFE2-480A-B839-302E64F003A4}" type="parTrans" cxnId="{FA72A954-E561-48E7-8620-849A04D5828E}">
      <dgm:prSet/>
      <dgm:spPr/>
      <dgm:t>
        <a:bodyPr/>
        <a:lstStyle/>
        <a:p>
          <a:endParaRPr lang="en-US"/>
        </a:p>
      </dgm:t>
    </dgm:pt>
    <dgm:pt modelId="{A5B7D751-70E1-4FDD-9D21-013CC0FD8AA5}" type="sibTrans" cxnId="{FA72A954-E561-48E7-8620-849A04D5828E}">
      <dgm:prSet/>
      <dgm:spPr/>
      <dgm:t>
        <a:bodyPr/>
        <a:lstStyle/>
        <a:p>
          <a:endParaRPr lang="en-US"/>
        </a:p>
      </dgm:t>
    </dgm:pt>
    <dgm:pt modelId="{82F387B0-6B66-43E0-9DFB-25FC366D4C0A}">
      <dgm:prSet/>
      <dgm:spPr/>
      <dgm:t>
        <a:bodyPr/>
        <a:lstStyle/>
        <a:p>
          <a:r>
            <a:rPr lang="en-US"/>
            <a:t>CHAPTER 1</a:t>
          </a:r>
        </a:p>
      </dgm:t>
    </dgm:pt>
    <dgm:pt modelId="{E880A669-4A24-4EB7-9FE3-92C928B2BEBE}" type="parTrans" cxnId="{9FB9DB54-FDD7-4742-B5A0-65A41246878A}">
      <dgm:prSet/>
      <dgm:spPr/>
      <dgm:t>
        <a:bodyPr/>
        <a:lstStyle/>
        <a:p>
          <a:endParaRPr lang="en-US"/>
        </a:p>
      </dgm:t>
    </dgm:pt>
    <dgm:pt modelId="{2D8540BC-E826-4BA9-8700-175FAC1D842A}" type="sibTrans" cxnId="{9FB9DB54-FDD7-4742-B5A0-65A41246878A}">
      <dgm:prSet/>
      <dgm:spPr/>
      <dgm:t>
        <a:bodyPr/>
        <a:lstStyle/>
        <a:p>
          <a:endParaRPr lang="en-US"/>
        </a:p>
      </dgm:t>
    </dgm:pt>
    <dgm:pt modelId="{14FDFC2F-301F-4D2A-8216-44DA0C09278C}">
      <dgm:prSet/>
      <dgm:spPr/>
      <dgm:t>
        <a:bodyPr/>
        <a:lstStyle/>
        <a:p>
          <a:r>
            <a:rPr lang="en-US"/>
            <a:t>28 Oct. 2023</a:t>
          </a:r>
        </a:p>
      </dgm:t>
    </dgm:pt>
    <dgm:pt modelId="{F554C8A7-B39A-4F33-8D41-FCAE251A9B41}" type="parTrans" cxnId="{554DF1D6-0463-46AF-B743-34A2B8278BB6}">
      <dgm:prSet/>
      <dgm:spPr/>
      <dgm:t>
        <a:bodyPr/>
        <a:lstStyle/>
        <a:p>
          <a:endParaRPr lang="en-US"/>
        </a:p>
      </dgm:t>
    </dgm:pt>
    <dgm:pt modelId="{56DD924C-9E78-42C8-8C8F-D76E1F4393B3}" type="sibTrans" cxnId="{554DF1D6-0463-46AF-B743-34A2B8278BB6}">
      <dgm:prSet/>
      <dgm:spPr/>
      <dgm:t>
        <a:bodyPr/>
        <a:lstStyle/>
        <a:p>
          <a:endParaRPr lang="en-US"/>
        </a:p>
      </dgm:t>
    </dgm:pt>
    <dgm:pt modelId="{64C8B0ED-2DF8-4CFD-AEA8-97992FF4C428}">
      <dgm:prSet/>
      <dgm:spPr/>
      <dgm:t>
        <a:bodyPr/>
        <a:lstStyle/>
        <a:p>
          <a:r>
            <a:rPr lang="en-US" dirty="0"/>
            <a:t>CHAPTER 2</a:t>
          </a:r>
        </a:p>
      </dgm:t>
    </dgm:pt>
    <dgm:pt modelId="{BACEDF22-65E7-4954-AD1D-22B0C6A9431D}" type="parTrans" cxnId="{EDBA3D58-5696-4F23-9AA5-40495338F25B}">
      <dgm:prSet/>
      <dgm:spPr/>
      <dgm:t>
        <a:bodyPr/>
        <a:lstStyle/>
        <a:p>
          <a:endParaRPr lang="en-US"/>
        </a:p>
      </dgm:t>
    </dgm:pt>
    <dgm:pt modelId="{437C9B3A-082A-486D-9CCB-F7DD21D73B8A}" type="sibTrans" cxnId="{EDBA3D58-5696-4F23-9AA5-40495338F25B}">
      <dgm:prSet/>
      <dgm:spPr/>
      <dgm:t>
        <a:bodyPr/>
        <a:lstStyle/>
        <a:p>
          <a:endParaRPr lang="en-US"/>
        </a:p>
      </dgm:t>
    </dgm:pt>
    <dgm:pt modelId="{F1F0DFCE-B282-487D-B6F1-6FB6E314FEEA}">
      <dgm:prSet/>
      <dgm:spPr/>
      <dgm:t>
        <a:bodyPr/>
        <a:lstStyle/>
        <a:p>
          <a:r>
            <a:rPr lang="en-US" dirty="0"/>
            <a:t>11 Nov. 2023</a:t>
          </a:r>
        </a:p>
      </dgm:t>
    </dgm:pt>
    <dgm:pt modelId="{BD88F967-5B5F-4FF9-B3F3-937FD310E28F}" type="parTrans" cxnId="{F49BB22C-0CB6-4BEE-86A5-DD9A59F287E3}">
      <dgm:prSet/>
      <dgm:spPr/>
      <dgm:t>
        <a:bodyPr/>
        <a:lstStyle/>
        <a:p>
          <a:endParaRPr lang="en-US"/>
        </a:p>
      </dgm:t>
    </dgm:pt>
    <dgm:pt modelId="{85B1C66D-C17A-492F-B35A-3392903B8124}" type="sibTrans" cxnId="{F49BB22C-0CB6-4BEE-86A5-DD9A59F287E3}">
      <dgm:prSet/>
      <dgm:spPr/>
      <dgm:t>
        <a:bodyPr/>
        <a:lstStyle/>
        <a:p>
          <a:endParaRPr lang="en-US"/>
        </a:p>
      </dgm:t>
    </dgm:pt>
    <dgm:pt modelId="{F874ECF6-5532-4B69-BEC7-198E020B1F38}">
      <dgm:prSet/>
      <dgm:spPr/>
      <dgm:t>
        <a:bodyPr/>
        <a:lstStyle/>
        <a:p>
          <a:r>
            <a:rPr lang="en-US"/>
            <a:t>CHAPTER 3</a:t>
          </a:r>
        </a:p>
      </dgm:t>
    </dgm:pt>
    <dgm:pt modelId="{9E1EFE11-FE56-41EE-8C01-401E792991F8}" type="parTrans" cxnId="{0795278E-24DD-4242-9BFE-38D54000D5DB}">
      <dgm:prSet/>
      <dgm:spPr/>
      <dgm:t>
        <a:bodyPr/>
        <a:lstStyle/>
        <a:p>
          <a:endParaRPr lang="en-US"/>
        </a:p>
      </dgm:t>
    </dgm:pt>
    <dgm:pt modelId="{DA839429-2919-4165-BBB0-013B82C8F93E}" type="sibTrans" cxnId="{0795278E-24DD-4242-9BFE-38D54000D5DB}">
      <dgm:prSet/>
      <dgm:spPr/>
      <dgm:t>
        <a:bodyPr/>
        <a:lstStyle/>
        <a:p>
          <a:endParaRPr lang="en-US"/>
        </a:p>
      </dgm:t>
    </dgm:pt>
    <dgm:pt modelId="{D59E7C7B-024A-47CC-9D50-D885E9B70F82}">
      <dgm:prSet/>
      <dgm:spPr/>
      <dgm:t>
        <a:bodyPr/>
        <a:lstStyle/>
        <a:p>
          <a:r>
            <a:rPr lang="en-US"/>
            <a:t>25 Nov. 2023</a:t>
          </a:r>
        </a:p>
      </dgm:t>
    </dgm:pt>
    <dgm:pt modelId="{47B4C0E3-B570-419E-A328-416155F93015}" type="parTrans" cxnId="{ECA84E19-3801-4C6C-98A8-FF72F2257D4E}">
      <dgm:prSet/>
      <dgm:spPr/>
      <dgm:t>
        <a:bodyPr/>
        <a:lstStyle/>
        <a:p>
          <a:endParaRPr lang="en-US"/>
        </a:p>
      </dgm:t>
    </dgm:pt>
    <dgm:pt modelId="{48E58EB1-2E7F-4BE1-BA2E-FA37E443106D}" type="sibTrans" cxnId="{ECA84E19-3801-4C6C-98A8-FF72F2257D4E}">
      <dgm:prSet/>
      <dgm:spPr/>
      <dgm:t>
        <a:bodyPr/>
        <a:lstStyle/>
        <a:p>
          <a:endParaRPr lang="en-US"/>
        </a:p>
      </dgm:t>
    </dgm:pt>
    <dgm:pt modelId="{F53389CC-F9AC-4ADB-A060-EC2644524481}">
      <dgm:prSet/>
      <dgm:spPr/>
      <dgm:t>
        <a:bodyPr/>
        <a:lstStyle/>
        <a:p>
          <a:r>
            <a:rPr lang="en-US"/>
            <a:t>CHAPTER 4</a:t>
          </a:r>
        </a:p>
      </dgm:t>
    </dgm:pt>
    <dgm:pt modelId="{3A7E1BF4-1462-4FC2-89A6-F4D613F41043}" type="parTrans" cxnId="{AEEEA391-CCAA-4578-8863-3403896452A8}">
      <dgm:prSet/>
      <dgm:spPr/>
      <dgm:t>
        <a:bodyPr/>
        <a:lstStyle/>
        <a:p>
          <a:endParaRPr lang="en-US"/>
        </a:p>
      </dgm:t>
    </dgm:pt>
    <dgm:pt modelId="{5BCC0692-236B-41A6-BD4F-55D4E683DE2B}" type="sibTrans" cxnId="{AEEEA391-CCAA-4578-8863-3403896452A8}">
      <dgm:prSet/>
      <dgm:spPr/>
      <dgm:t>
        <a:bodyPr/>
        <a:lstStyle/>
        <a:p>
          <a:endParaRPr lang="en-US"/>
        </a:p>
      </dgm:t>
    </dgm:pt>
    <dgm:pt modelId="{00EF7E58-2723-4FC6-AE15-ECF0AD5F5F92}">
      <dgm:prSet/>
      <dgm:spPr/>
      <dgm:t>
        <a:bodyPr/>
        <a:lstStyle/>
        <a:p>
          <a:r>
            <a:rPr lang="en-US" dirty="0"/>
            <a:t>9 Dec. 2023</a:t>
          </a:r>
        </a:p>
      </dgm:t>
    </dgm:pt>
    <dgm:pt modelId="{E6587688-3B4A-4423-9809-7734568FA2AC}" type="parTrans" cxnId="{DE349EB9-E93D-4A34-A28F-649FB8FAF90E}">
      <dgm:prSet/>
      <dgm:spPr/>
      <dgm:t>
        <a:bodyPr/>
        <a:lstStyle/>
        <a:p>
          <a:endParaRPr lang="en-US"/>
        </a:p>
      </dgm:t>
    </dgm:pt>
    <dgm:pt modelId="{B0D635FE-F419-4AA9-A226-152D763D6DAA}" type="sibTrans" cxnId="{DE349EB9-E93D-4A34-A28F-649FB8FAF90E}">
      <dgm:prSet/>
      <dgm:spPr/>
      <dgm:t>
        <a:bodyPr/>
        <a:lstStyle/>
        <a:p>
          <a:endParaRPr lang="en-US"/>
        </a:p>
      </dgm:t>
    </dgm:pt>
    <dgm:pt modelId="{24A5B102-B387-4F33-8F07-BF05DD3CF7F0}">
      <dgm:prSet/>
      <dgm:spPr/>
      <dgm:t>
        <a:bodyPr/>
        <a:lstStyle/>
        <a:p>
          <a:r>
            <a:rPr lang="en-US"/>
            <a:t>CHAPTER 5</a:t>
          </a:r>
        </a:p>
      </dgm:t>
    </dgm:pt>
    <dgm:pt modelId="{33709352-F065-4D8C-A29D-7761D66B6D65}" type="parTrans" cxnId="{6C3B40C4-8DA7-4A31-9F78-05BC9538D979}">
      <dgm:prSet/>
      <dgm:spPr/>
      <dgm:t>
        <a:bodyPr/>
        <a:lstStyle/>
        <a:p>
          <a:endParaRPr lang="en-US"/>
        </a:p>
      </dgm:t>
    </dgm:pt>
    <dgm:pt modelId="{69C867A8-F71B-4D63-A2D4-F647E9A39FBE}" type="sibTrans" cxnId="{6C3B40C4-8DA7-4A31-9F78-05BC9538D979}">
      <dgm:prSet/>
      <dgm:spPr/>
      <dgm:t>
        <a:bodyPr/>
        <a:lstStyle/>
        <a:p>
          <a:endParaRPr lang="en-US"/>
        </a:p>
      </dgm:t>
    </dgm:pt>
    <dgm:pt modelId="{36246CBD-32EC-4086-88E5-CE9E0776B040}">
      <dgm:prSet/>
      <dgm:spPr/>
      <dgm:t>
        <a:bodyPr/>
        <a:lstStyle/>
        <a:p>
          <a:r>
            <a:rPr lang="en-US"/>
            <a:t>2 Jan. 2024</a:t>
          </a:r>
        </a:p>
      </dgm:t>
    </dgm:pt>
    <dgm:pt modelId="{6C92B130-7877-4B8F-AC75-FFE1D34628ED}" type="parTrans" cxnId="{C4944C51-9A00-446A-A7FD-9C09E992A2B2}">
      <dgm:prSet/>
      <dgm:spPr/>
      <dgm:t>
        <a:bodyPr/>
        <a:lstStyle/>
        <a:p>
          <a:endParaRPr lang="en-US"/>
        </a:p>
      </dgm:t>
    </dgm:pt>
    <dgm:pt modelId="{BE8DEC14-C712-47DD-841F-2B8F76A9ED84}" type="sibTrans" cxnId="{C4944C51-9A00-446A-A7FD-9C09E992A2B2}">
      <dgm:prSet/>
      <dgm:spPr/>
      <dgm:t>
        <a:bodyPr/>
        <a:lstStyle/>
        <a:p>
          <a:endParaRPr lang="en-US"/>
        </a:p>
      </dgm:t>
    </dgm:pt>
    <dgm:pt modelId="{49684DEE-0B7B-4E9A-BCDB-55A5771CEC9D}">
      <dgm:prSet/>
      <dgm:spPr/>
      <dgm:t>
        <a:bodyPr/>
        <a:lstStyle/>
        <a:p>
          <a:r>
            <a:rPr lang="en-US"/>
            <a:t>FINAL SUBMISSION</a:t>
          </a:r>
        </a:p>
      </dgm:t>
    </dgm:pt>
    <dgm:pt modelId="{6120FFDF-C422-4985-92AA-4BED631F9BB3}" type="parTrans" cxnId="{FE4C1EA8-488F-465C-95A4-EAEFF8C1649F}">
      <dgm:prSet/>
      <dgm:spPr/>
      <dgm:t>
        <a:bodyPr/>
        <a:lstStyle/>
        <a:p>
          <a:endParaRPr lang="en-US"/>
        </a:p>
      </dgm:t>
    </dgm:pt>
    <dgm:pt modelId="{01B3A2AB-E264-499C-A6A6-EC65160D25CE}" type="sibTrans" cxnId="{FE4C1EA8-488F-465C-95A4-EAEFF8C1649F}">
      <dgm:prSet/>
      <dgm:spPr/>
      <dgm:t>
        <a:bodyPr/>
        <a:lstStyle/>
        <a:p>
          <a:endParaRPr lang="en-US"/>
        </a:p>
      </dgm:t>
    </dgm:pt>
    <dgm:pt modelId="{4958C265-0B98-4952-8841-85F80ECE86E0}">
      <dgm:prSet/>
      <dgm:spPr/>
      <dgm:t>
        <a:bodyPr/>
        <a:lstStyle/>
        <a:p>
          <a:r>
            <a:rPr lang="en-US"/>
            <a:t>13 Jan. 2024</a:t>
          </a:r>
        </a:p>
      </dgm:t>
    </dgm:pt>
    <dgm:pt modelId="{75D378A4-D57D-4AEB-99C0-5760B512B215}" type="parTrans" cxnId="{329ED8C0-1F60-44B5-90C8-9C62DB075353}">
      <dgm:prSet/>
      <dgm:spPr/>
      <dgm:t>
        <a:bodyPr/>
        <a:lstStyle/>
        <a:p>
          <a:endParaRPr lang="en-US"/>
        </a:p>
      </dgm:t>
    </dgm:pt>
    <dgm:pt modelId="{5ADF7D2B-CD38-4022-8C6F-F322150BC2E7}" type="sibTrans" cxnId="{329ED8C0-1F60-44B5-90C8-9C62DB075353}">
      <dgm:prSet/>
      <dgm:spPr/>
      <dgm:t>
        <a:bodyPr/>
        <a:lstStyle/>
        <a:p>
          <a:endParaRPr lang="en-US"/>
        </a:p>
      </dgm:t>
    </dgm:pt>
    <dgm:pt modelId="{498BFFC8-7E8F-490C-9327-DD5554D003F3}">
      <dgm:prSet/>
      <dgm:spPr/>
      <dgm:t>
        <a:bodyPr/>
        <a:lstStyle/>
        <a:p>
          <a:r>
            <a:rPr lang="en-US"/>
            <a:t>START OF PRESENTATION</a:t>
          </a:r>
        </a:p>
      </dgm:t>
    </dgm:pt>
    <dgm:pt modelId="{C2F1081C-6812-4D2C-A43B-60FAA4530451}" type="parTrans" cxnId="{29D4B196-1FA3-4D99-B1B7-924277589264}">
      <dgm:prSet/>
      <dgm:spPr/>
      <dgm:t>
        <a:bodyPr/>
        <a:lstStyle/>
        <a:p>
          <a:endParaRPr lang="en-US"/>
        </a:p>
      </dgm:t>
    </dgm:pt>
    <dgm:pt modelId="{546A8837-18F8-4C90-A617-4C32E0DAEBEF}" type="sibTrans" cxnId="{29D4B196-1FA3-4D99-B1B7-924277589264}">
      <dgm:prSet/>
      <dgm:spPr/>
      <dgm:t>
        <a:bodyPr/>
        <a:lstStyle/>
        <a:p>
          <a:endParaRPr lang="en-US"/>
        </a:p>
      </dgm:t>
    </dgm:pt>
    <dgm:pt modelId="{40002AC3-D7B0-4C23-81FA-052F53F6FE76}" type="pres">
      <dgm:prSet presAssocID="{8E92683C-39A4-4D97-A607-5F2A09E87403}" presName="Name0" presStyleCnt="0">
        <dgm:presLayoutVars>
          <dgm:chMax/>
          <dgm:chPref/>
          <dgm:animLvl val="lvl"/>
        </dgm:presLayoutVars>
      </dgm:prSet>
      <dgm:spPr/>
    </dgm:pt>
    <dgm:pt modelId="{9DFB2304-36E8-4CBB-A458-7EAF6912C31F}" type="pres">
      <dgm:prSet presAssocID="{39EA24B4-88E5-4A03-949D-05FFB987DC4C}" presName="composite" presStyleCnt="0"/>
      <dgm:spPr/>
    </dgm:pt>
    <dgm:pt modelId="{D50CCA20-3A37-4E0A-A754-629EB1C860CE}" type="pres">
      <dgm:prSet presAssocID="{39EA24B4-88E5-4A03-949D-05FFB987DC4C}" presName="Parent1" presStyleLbl="alignNode1" presStyleIdx="0" presStyleCnt="7">
        <dgm:presLayoutVars>
          <dgm:chMax val="1"/>
          <dgm:chPref val="1"/>
          <dgm:bulletEnabled val="1"/>
        </dgm:presLayoutVars>
      </dgm:prSet>
      <dgm:spPr/>
    </dgm:pt>
    <dgm:pt modelId="{8EBF766E-E77B-4C8E-B9A1-7D59E110FD64}" type="pres">
      <dgm:prSet presAssocID="{39EA24B4-88E5-4A03-949D-05FFB987DC4C}" presName="Childtext1" presStyleLbl="revTx" presStyleIdx="0" presStyleCnt="7">
        <dgm:presLayoutVars>
          <dgm:chMax val="0"/>
          <dgm:chPref val="0"/>
          <dgm:bulletEnabled/>
        </dgm:presLayoutVars>
      </dgm:prSet>
      <dgm:spPr/>
    </dgm:pt>
    <dgm:pt modelId="{7F068242-66B7-453C-80C9-0EA3F32E798F}" type="pres">
      <dgm:prSet presAssocID="{39EA24B4-88E5-4A03-949D-05FFB987DC4C}" presName="ConnectLine" presStyleLbl="sibTrans1D1" presStyleIdx="0" presStyleCnt="7"/>
      <dgm:spPr>
        <a:noFill/>
        <a:ln w="12700" cap="flat" cmpd="sng" algn="ctr">
          <a:solidFill>
            <a:schemeClr val="accent2">
              <a:hueOff val="0"/>
              <a:satOff val="0"/>
              <a:lumOff val="0"/>
              <a:alphaOff val="0"/>
            </a:schemeClr>
          </a:solidFill>
          <a:prstDash val="dash"/>
          <a:miter lim="800000"/>
        </a:ln>
        <a:effectLst/>
      </dgm:spPr>
    </dgm:pt>
    <dgm:pt modelId="{6BC2A0B4-BD69-4BCE-B60F-C064594D9833}" type="pres">
      <dgm:prSet presAssocID="{39EA24B4-88E5-4A03-949D-05FFB987DC4C}" presName="ConnectLineEnd" presStyleLbl="node1" presStyleIdx="0" presStyleCnt="7"/>
      <dgm:spPr/>
    </dgm:pt>
    <dgm:pt modelId="{0331BAB6-3E5A-4FA5-B2A1-9921F8BCCC8B}" type="pres">
      <dgm:prSet presAssocID="{39EA24B4-88E5-4A03-949D-05FFB987DC4C}" presName="EmptyPane" presStyleCnt="0"/>
      <dgm:spPr/>
    </dgm:pt>
    <dgm:pt modelId="{3F1B1B38-99FF-4FB6-9786-E02814C3C1E9}" type="pres">
      <dgm:prSet presAssocID="{A5B7D751-70E1-4FDD-9D21-013CC0FD8AA5}" presName="spaceBetweenRectangles" presStyleLbl="fgAcc1" presStyleIdx="0" presStyleCnt="6"/>
      <dgm:spPr/>
    </dgm:pt>
    <dgm:pt modelId="{3C1AC2EF-E4CC-485A-A1B3-E7A24D44DC01}" type="pres">
      <dgm:prSet presAssocID="{14FDFC2F-301F-4D2A-8216-44DA0C09278C}" presName="composite" presStyleCnt="0"/>
      <dgm:spPr/>
    </dgm:pt>
    <dgm:pt modelId="{EC64C73F-5845-47EB-AFB1-C4F8766DBBB4}" type="pres">
      <dgm:prSet presAssocID="{14FDFC2F-301F-4D2A-8216-44DA0C09278C}" presName="Parent1" presStyleLbl="alignNode1" presStyleIdx="1" presStyleCnt="7">
        <dgm:presLayoutVars>
          <dgm:chMax val="1"/>
          <dgm:chPref val="1"/>
          <dgm:bulletEnabled val="1"/>
        </dgm:presLayoutVars>
      </dgm:prSet>
      <dgm:spPr/>
    </dgm:pt>
    <dgm:pt modelId="{DE1AB57A-49C0-4D3F-B9CF-67F4A4AB0508}" type="pres">
      <dgm:prSet presAssocID="{14FDFC2F-301F-4D2A-8216-44DA0C09278C}" presName="Childtext1" presStyleLbl="revTx" presStyleIdx="1" presStyleCnt="7">
        <dgm:presLayoutVars>
          <dgm:chMax val="0"/>
          <dgm:chPref val="0"/>
          <dgm:bulletEnabled/>
        </dgm:presLayoutVars>
      </dgm:prSet>
      <dgm:spPr/>
    </dgm:pt>
    <dgm:pt modelId="{94B99C4E-3692-490C-83E9-B3A6F205F653}" type="pres">
      <dgm:prSet presAssocID="{14FDFC2F-301F-4D2A-8216-44DA0C09278C}" presName="ConnectLine" presStyleLbl="sibTrans1D1" presStyleIdx="1" presStyleCnt="7"/>
      <dgm:spPr>
        <a:noFill/>
        <a:ln w="12700" cap="flat" cmpd="sng" algn="ctr">
          <a:solidFill>
            <a:schemeClr val="accent2">
              <a:hueOff val="-242561"/>
              <a:satOff val="-13988"/>
              <a:lumOff val="1438"/>
              <a:alphaOff val="0"/>
            </a:schemeClr>
          </a:solidFill>
          <a:prstDash val="dash"/>
          <a:miter lim="800000"/>
        </a:ln>
        <a:effectLst/>
      </dgm:spPr>
    </dgm:pt>
    <dgm:pt modelId="{BADCDFB6-B84B-4DA0-B5BF-FCFEAC840812}" type="pres">
      <dgm:prSet presAssocID="{14FDFC2F-301F-4D2A-8216-44DA0C09278C}" presName="ConnectLineEnd" presStyleLbl="node1" presStyleIdx="1" presStyleCnt="7"/>
      <dgm:spPr/>
    </dgm:pt>
    <dgm:pt modelId="{32E4F957-7404-4D1C-AEF5-CAFC62FA80D6}" type="pres">
      <dgm:prSet presAssocID="{14FDFC2F-301F-4D2A-8216-44DA0C09278C}" presName="EmptyPane" presStyleCnt="0"/>
      <dgm:spPr/>
    </dgm:pt>
    <dgm:pt modelId="{3339E7A3-6C25-4070-8F67-D30650300C78}" type="pres">
      <dgm:prSet presAssocID="{56DD924C-9E78-42C8-8C8F-D76E1F4393B3}" presName="spaceBetweenRectangles" presStyleLbl="fgAcc1" presStyleIdx="1" presStyleCnt="6"/>
      <dgm:spPr/>
    </dgm:pt>
    <dgm:pt modelId="{D8FE2B3D-87B9-4D2D-A67B-F74DCB365C04}" type="pres">
      <dgm:prSet presAssocID="{F1F0DFCE-B282-487D-B6F1-6FB6E314FEEA}" presName="composite" presStyleCnt="0"/>
      <dgm:spPr/>
    </dgm:pt>
    <dgm:pt modelId="{FA7FF9CE-2BEA-407A-B27C-20FE7D52217A}" type="pres">
      <dgm:prSet presAssocID="{F1F0DFCE-B282-487D-B6F1-6FB6E314FEEA}" presName="Parent1" presStyleLbl="alignNode1" presStyleIdx="2" presStyleCnt="7">
        <dgm:presLayoutVars>
          <dgm:chMax val="1"/>
          <dgm:chPref val="1"/>
          <dgm:bulletEnabled val="1"/>
        </dgm:presLayoutVars>
      </dgm:prSet>
      <dgm:spPr/>
    </dgm:pt>
    <dgm:pt modelId="{7ED59E5E-AC57-4618-B78B-70C41E1F36EE}" type="pres">
      <dgm:prSet presAssocID="{F1F0DFCE-B282-487D-B6F1-6FB6E314FEEA}" presName="Childtext1" presStyleLbl="revTx" presStyleIdx="2" presStyleCnt="7">
        <dgm:presLayoutVars>
          <dgm:chMax val="0"/>
          <dgm:chPref val="0"/>
          <dgm:bulletEnabled/>
        </dgm:presLayoutVars>
      </dgm:prSet>
      <dgm:spPr/>
    </dgm:pt>
    <dgm:pt modelId="{7709445C-658B-46A6-A7EB-1F485BB1298E}" type="pres">
      <dgm:prSet presAssocID="{F1F0DFCE-B282-487D-B6F1-6FB6E314FEEA}" presName="ConnectLine" presStyleLbl="sibTrans1D1" presStyleIdx="2" presStyleCnt="7"/>
      <dgm:spPr>
        <a:noFill/>
        <a:ln w="12700" cap="flat" cmpd="sng" algn="ctr">
          <a:solidFill>
            <a:schemeClr val="accent2">
              <a:hueOff val="-485121"/>
              <a:satOff val="-27976"/>
              <a:lumOff val="2876"/>
              <a:alphaOff val="0"/>
            </a:schemeClr>
          </a:solidFill>
          <a:prstDash val="dash"/>
          <a:miter lim="800000"/>
        </a:ln>
        <a:effectLst/>
      </dgm:spPr>
    </dgm:pt>
    <dgm:pt modelId="{46D12D7C-1C01-42EF-94A6-5ECA0926B8B1}" type="pres">
      <dgm:prSet presAssocID="{F1F0DFCE-B282-487D-B6F1-6FB6E314FEEA}" presName="ConnectLineEnd" presStyleLbl="node1" presStyleIdx="2" presStyleCnt="7"/>
      <dgm:spPr/>
    </dgm:pt>
    <dgm:pt modelId="{2A303EB3-FD92-40AF-AA39-9A185F401F5A}" type="pres">
      <dgm:prSet presAssocID="{F1F0DFCE-B282-487D-B6F1-6FB6E314FEEA}" presName="EmptyPane" presStyleCnt="0"/>
      <dgm:spPr/>
    </dgm:pt>
    <dgm:pt modelId="{4061DB52-F667-44E7-931D-2D678F845492}" type="pres">
      <dgm:prSet presAssocID="{85B1C66D-C17A-492F-B35A-3392903B8124}" presName="spaceBetweenRectangles" presStyleLbl="fgAcc1" presStyleIdx="2" presStyleCnt="6"/>
      <dgm:spPr/>
    </dgm:pt>
    <dgm:pt modelId="{03763A70-FE7A-4779-A3A2-74F2D24BB086}" type="pres">
      <dgm:prSet presAssocID="{D59E7C7B-024A-47CC-9D50-D885E9B70F82}" presName="composite" presStyleCnt="0"/>
      <dgm:spPr/>
    </dgm:pt>
    <dgm:pt modelId="{CAACC97D-9193-497B-A5D4-F773EB94F32C}" type="pres">
      <dgm:prSet presAssocID="{D59E7C7B-024A-47CC-9D50-D885E9B70F82}" presName="Parent1" presStyleLbl="alignNode1" presStyleIdx="3" presStyleCnt="7">
        <dgm:presLayoutVars>
          <dgm:chMax val="1"/>
          <dgm:chPref val="1"/>
          <dgm:bulletEnabled val="1"/>
        </dgm:presLayoutVars>
      </dgm:prSet>
      <dgm:spPr/>
    </dgm:pt>
    <dgm:pt modelId="{784AF9C8-903D-46EE-B008-AAF2BE3258FA}" type="pres">
      <dgm:prSet presAssocID="{D59E7C7B-024A-47CC-9D50-D885E9B70F82}" presName="Childtext1" presStyleLbl="revTx" presStyleIdx="3" presStyleCnt="7">
        <dgm:presLayoutVars>
          <dgm:chMax val="0"/>
          <dgm:chPref val="0"/>
          <dgm:bulletEnabled/>
        </dgm:presLayoutVars>
      </dgm:prSet>
      <dgm:spPr/>
    </dgm:pt>
    <dgm:pt modelId="{F81CFDBE-6C91-4E8A-B05F-03A06BF285A6}" type="pres">
      <dgm:prSet presAssocID="{D59E7C7B-024A-47CC-9D50-D885E9B70F82}" presName="ConnectLine" presStyleLbl="sibTrans1D1" presStyleIdx="3" presStyleCnt="7"/>
      <dgm:spPr>
        <a:noFill/>
        <a:ln w="12700" cap="flat" cmpd="sng" algn="ctr">
          <a:solidFill>
            <a:schemeClr val="accent2">
              <a:hueOff val="-727682"/>
              <a:satOff val="-41964"/>
              <a:lumOff val="4314"/>
              <a:alphaOff val="0"/>
            </a:schemeClr>
          </a:solidFill>
          <a:prstDash val="dash"/>
          <a:miter lim="800000"/>
        </a:ln>
        <a:effectLst/>
      </dgm:spPr>
    </dgm:pt>
    <dgm:pt modelId="{8BBADED7-5445-47F6-99F2-1EC5B0131020}" type="pres">
      <dgm:prSet presAssocID="{D59E7C7B-024A-47CC-9D50-D885E9B70F82}" presName="ConnectLineEnd" presStyleLbl="node1" presStyleIdx="3" presStyleCnt="7"/>
      <dgm:spPr/>
    </dgm:pt>
    <dgm:pt modelId="{F74DC0B0-DFBD-4C3C-89B1-63C5C684203A}" type="pres">
      <dgm:prSet presAssocID="{D59E7C7B-024A-47CC-9D50-D885E9B70F82}" presName="EmptyPane" presStyleCnt="0"/>
      <dgm:spPr/>
    </dgm:pt>
    <dgm:pt modelId="{09ED3827-5BC5-485D-A058-5D4E903ED291}" type="pres">
      <dgm:prSet presAssocID="{48E58EB1-2E7F-4BE1-BA2E-FA37E443106D}" presName="spaceBetweenRectangles" presStyleLbl="fgAcc1" presStyleIdx="3" presStyleCnt="6"/>
      <dgm:spPr/>
    </dgm:pt>
    <dgm:pt modelId="{1A9A90F5-4DE6-49CF-895B-BC93B1FFEDD8}" type="pres">
      <dgm:prSet presAssocID="{00EF7E58-2723-4FC6-AE15-ECF0AD5F5F92}" presName="composite" presStyleCnt="0"/>
      <dgm:spPr/>
    </dgm:pt>
    <dgm:pt modelId="{B11635E9-329F-4534-9A2D-4B2B3DCD8870}" type="pres">
      <dgm:prSet presAssocID="{00EF7E58-2723-4FC6-AE15-ECF0AD5F5F92}" presName="Parent1" presStyleLbl="alignNode1" presStyleIdx="4" presStyleCnt="7">
        <dgm:presLayoutVars>
          <dgm:chMax val="1"/>
          <dgm:chPref val="1"/>
          <dgm:bulletEnabled val="1"/>
        </dgm:presLayoutVars>
      </dgm:prSet>
      <dgm:spPr/>
    </dgm:pt>
    <dgm:pt modelId="{B999FA5B-CCDB-43D2-8A1E-5D44B3E23108}" type="pres">
      <dgm:prSet presAssocID="{00EF7E58-2723-4FC6-AE15-ECF0AD5F5F92}" presName="Childtext1" presStyleLbl="revTx" presStyleIdx="4" presStyleCnt="7">
        <dgm:presLayoutVars>
          <dgm:chMax val="0"/>
          <dgm:chPref val="0"/>
          <dgm:bulletEnabled/>
        </dgm:presLayoutVars>
      </dgm:prSet>
      <dgm:spPr/>
    </dgm:pt>
    <dgm:pt modelId="{9993B645-9C09-4DAE-A78B-B38C59A4903B}" type="pres">
      <dgm:prSet presAssocID="{00EF7E58-2723-4FC6-AE15-ECF0AD5F5F92}" presName="ConnectLine" presStyleLbl="sibTrans1D1" presStyleIdx="4" presStyleCnt="7"/>
      <dgm:spPr>
        <a:noFill/>
        <a:ln w="12700" cap="flat" cmpd="sng" algn="ctr">
          <a:solidFill>
            <a:schemeClr val="accent2">
              <a:hueOff val="-970242"/>
              <a:satOff val="-55952"/>
              <a:lumOff val="5752"/>
              <a:alphaOff val="0"/>
            </a:schemeClr>
          </a:solidFill>
          <a:prstDash val="dash"/>
          <a:miter lim="800000"/>
        </a:ln>
        <a:effectLst/>
      </dgm:spPr>
    </dgm:pt>
    <dgm:pt modelId="{D795A6D9-F900-479C-81E7-D3B859A60724}" type="pres">
      <dgm:prSet presAssocID="{00EF7E58-2723-4FC6-AE15-ECF0AD5F5F92}" presName="ConnectLineEnd" presStyleLbl="node1" presStyleIdx="4" presStyleCnt="7"/>
      <dgm:spPr/>
    </dgm:pt>
    <dgm:pt modelId="{F62A5C88-CC39-42A2-A36F-2A5D4475761E}" type="pres">
      <dgm:prSet presAssocID="{00EF7E58-2723-4FC6-AE15-ECF0AD5F5F92}" presName="EmptyPane" presStyleCnt="0"/>
      <dgm:spPr/>
    </dgm:pt>
    <dgm:pt modelId="{20987979-BD08-4A5C-B480-256C18387579}" type="pres">
      <dgm:prSet presAssocID="{B0D635FE-F419-4AA9-A226-152D763D6DAA}" presName="spaceBetweenRectangles" presStyleLbl="fgAcc1" presStyleIdx="4" presStyleCnt="6"/>
      <dgm:spPr/>
    </dgm:pt>
    <dgm:pt modelId="{71BA3B96-6A77-4EBE-8BC5-6614204CB694}" type="pres">
      <dgm:prSet presAssocID="{36246CBD-32EC-4086-88E5-CE9E0776B040}" presName="composite" presStyleCnt="0"/>
      <dgm:spPr/>
    </dgm:pt>
    <dgm:pt modelId="{A3007631-D32C-477C-B0CE-FA9CC267D236}" type="pres">
      <dgm:prSet presAssocID="{36246CBD-32EC-4086-88E5-CE9E0776B040}" presName="Parent1" presStyleLbl="alignNode1" presStyleIdx="5" presStyleCnt="7">
        <dgm:presLayoutVars>
          <dgm:chMax val="1"/>
          <dgm:chPref val="1"/>
          <dgm:bulletEnabled val="1"/>
        </dgm:presLayoutVars>
      </dgm:prSet>
      <dgm:spPr/>
    </dgm:pt>
    <dgm:pt modelId="{B38E24FC-7BA1-4D0E-A0D7-E534DB28C60A}" type="pres">
      <dgm:prSet presAssocID="{36246CBD-32EC-4086-88E5-CE9E0776B040}" presName="Childtext1" presStyleLbl="revTx" presStyleIdx="5" presStyleCnt="7">
        <dgm:presLayoutVars>
          <dgm:chMax val="0"/>
          <dgm:chPref val="0"/>
          <dgm:bulletEnabled/>
        </dgm:presLayoutVars>
      </dgm:prSet>
      <dgm:spPr/>
    </dgm:pt>
    <dgm:pt modelId="{9BD29F69-54C7-4743-B9A2-6EF51E420A82}" type="pres">
      <dgm:prSet presAssocID="{36246CBD-32EC-4086-88E5-CE9E0776B040}" presName="ConnectLine" presStyleLbl="sibTrans1D1" presStyleIdx="5" presStyleCnt="7"/>
      <dgm:spPr>
        <a:noFill/>
        <a:ln w="12700" cap="flat" cmpd="sng" algn="ctr">
          <a:solidFill>
            <a:schemeClr val="accent2">
              <a:hueOff val="-1212803"/>
              <a:satOff val="-69940"/>
              <a:lumOff val="7190"/>
              <a:alphaOff val="0"/>
            </a:schemeClr>
          </a:solidFill>
          <a:prstDash val="dash"/>
          <a:miter lim="800000"/>
        </a:ln>
        <a:effectLst/>
      </dgm:spPr>
    </dgm:pt>
    <dgm:pt modelId="{E1263FC6-F73F-4AC6-A684-3B267E1A0127}" type="pres">
      <dgm:prSet presAssocID="{36246CBD-32EC-4086-88E5-CE9E0776B040}" presName="ConnectLineEnd" presStyleLbl="node1" presStyleIdx="5" presStyleCnt="7"/>
      <dgm:spPr/>
    </dgm:pt>
    <dgm:pt modelId="{B11A6C6C-09D3-4C1C-880F-C8978B6F5EBA}" type="pres">
      <dgm:prSet presAssocID="{36246CBD-32EC-4086-88E5-CE9E0776B040}" presName="EmptyPane" presStyleCnt="0"/>
      <dgm:spPr/>
    </dgm:pt>
    <dgm:pt modelId="{80EF27C4-6B29-4BB5-8F97-121CF2486B49}" type="pres">
      <dgm:prSet presAssocID="{BE8DEC14-C712-47DD-841F-2B8F76A9ED84}" presName="spaceBetweenRectangles" presStyleLbl="fgAcc1" presStyleIdx="5" presStyleCnt="6"/>
      <dgm:spPr/>
    </dgm:pt>
    <dgm:pt modelId="{9EC43BFC-9FC8-4D85-9D76-731C361A1FE9}" type="pres">
      <dgm:prSet presAssocID="{4958C265-0B98-4952-8841-85F80ECE86E0}" presName="composite" presStyleCnt="0"/>
      <dgm:spPr/>
    </dgm:pt>
    <dgm:pt modelId="{847D97EF-8AAB-46E5-905D-CA11D4009AEE}" type="pres">
      <dgm:prSet presAssocID="{4958C265-0B98-4952-8841-85F80ECE86E0}" presName="Parent1" presStyleLbl="alignNode1" presStyleIdx="6" presStyleCnt="7">
        <dgm:presLayoutVars>
          <dgm:chMax val="1"/>
          <dgm:chPref val="1"/>
          <dgm:bulletEnabled val="1"/>
        </dgm:presLayoutVars>
      </dgm:prSet>
      <dgm:spPr/>
    </dgm:pt>
    <dgm:pt modelId="{043F5A02-A62C-4333-9467-B84769ACE4D4}" type="pres">
      <dgm:prSet presAssocID="{4958C265-0B98-4952-8841-85F80ECE86E0}" presName="Childtext1" presStyleLbl="revTx" presStyleIdx="6" presStyleCnt="7">
        <dgm:presLayoutVars>
          <dgm:chMax val="0"/>
          <dgm:chPref val="0"/>
          <dgm:bulletEnabled/>
        </dgm:presLayoutVars>
      </dgm:prSet>
      <dgm:spPr/>
    </dgm:pt>
    <dgm:pt modelId="{FC93CB1C-17F5-45EB-8A37-081EBFE4BA7A}" type="pres">
      <dgm:prSet presAssocID="{4958C265-0B98-4952-8841-85F80ECE86E0}" presName="ConnectLine" presStyleLbl="sibTrans1D1" presStyleIdx="6" presStyleCnt="7"/>
      <dgm:spPr>
        <a:noFill/>
        <a:ln w="12700" cap="flat" cmpd="sng" algn="ctr">
          <a:solidFill>
            <a:schemeClr val="accent2">
              <a:hueOff val="-1455363"/>
              <a:satOff val="-83928"/>
              <a:lumOff val="8628"/>
              <a:alphaOff val="0"/>
            </a:schemeClr>
          </a:solidFill>
          <a:prstDash val="dash"/>
          <a:miter lim="800000"/>
        </a:ln>
        <a:effectLst/>
      </dgm:spPr>
    </dgm:pt>
    <dgm:pt modelId="{8351AE83-6906-4B69-BB89-F707F0F0BA18}" type="pres">
      <dgm:prSet presAssocID="{4958C265-0B98-4952-8841-85F80ECE86E0}" presName="ConnectLineEnd" presStyleLbl="node1" presStyleIdx="6" presStyleCnt="7"/>
      <dgm:spPr/>
    </dgm:pt>
    <dgm:pt modelId="{6BBA16E3-60BB-4B2A-B752-77DEFA6C2120}" type="pres">
      <dgm:prSet presAssocID="{4958C265-0B98-4952-8841-85F80ECE86E0}" presName="EmptyPane" presStyleCnt="0"/>
      <dgm:spPr/>
    </dgm:pt>
  </dgm:ptLst>
  <dgm:cxnLst>
    <dgm:cxn modelId="{7F30FA05-15FF-44B1-B8A0-86E1241508EC}" type="presOf" srcId="{D59E7C7B-024A-47CC-9D50-D885E9B70F82}" destId="{CAACC97D-9193-497B-A5D4-F773EB94F32C}" srcOrd="0" destOrd="0" presId="urn:microsoft.com/office/officeart/2016/7/layout/HexagonTimeline"/>
    <dgm:cxn modelId="{8AA97808-4EE6-449F-A21D-E7409C572090}" type="presOf" srcId="{F874ECF6-5532-4B69-BEC7-198E020B1F38}" destId="{7ED59E5E-AC57-4618-B78B-70C41E1F36EE}" srcOrd="0" destOrd="0" presId="urn:microsoft.com/office/officeart/2016/7/layout/HexagonTimeline"/>
    <dgm:cxn modelId="{ECA84E19-3801-4C6C-98A8-FF72F2257D4E}" srcId="{8E92683C-39A4-4D97-A607-5F2A09E87403}" destId="{D59E7C7B-024A-47CC-9D50-D885E9B70F82}" srcOrd="3" destOrd="0" parTransId="{47B4C0E3-B570-419E-A328-416155F93015}" sibTransId="{48E58EB1-2E7F-4BE1-BA2E-FA37E443106D}"/>
    <dgm:cxn modelId="{1C9B061C-29FD-4E45-9069-8F8A9A3F4096}" type="presOf" srcId="{498BFFC8-7E8F-490C-9327-DD5554D003F3}" destId="{043F5A02-A62C-4333-9467-B84769ACE4D4}" srcOrd="0" destOrd="0" presId="urn:microsoft.com/office/officeart/2016/7/layout/HexagonTimeline"/>
    <dgm:cxn modelId="{B8177528-4C47-4FAF-8E51-236C9A517FC5}" type="presOf" srcId="{39EA24B4-88E5-4A03-949D-05FFB987DC4C}" destId="{D50CCA20-3A37-4E0A-A754-629EB1C860CE}" srcOrd="0" destOrd="0" presId="urn:microsoft.com/office/officeart/2016/7/layout/HexagonTimeline"/>
    <dgm:cxn modelId="{F49BB22C-0CB6-4BEE-86A5-DD9A59F287E3}" srcId="{8E92683C-39A4-4D97-A607-5F2A09E87403}" destId="{F1F0DFCE-B282-487D-B6F1-6FB6E314FEEA}" srcOrd="2" destOrd="0" parTransId="{BD88F967-5B5F-4FF9-B3F3-937FD310E28F}" sibTransId="{85B1C66D-C17A-492F-B35A-3392903B8124}"/>
    <dgm:cxn modelId="{743FC940-3DFD-4DA2-9DE2-4DE437EF83D1}" type="presOf" srcId="{F1F0DFCE-B282-487D-B6F1-6FB6E314FEEA}" destId="{FA7FF9CE-2BEA-407A-B27C-20FE7D52217A}" srcOrd="0" destOrd="0" presId="urn:microsoft.com/office/officeart/2016/7/layout/HexagonTimeline"/>
    <dgm:cxn modelId="{24E0C55C-AC8B-4B88-A3EB-ACDA71C7280E}" type="presOf" srcId="{F53389CC-F9AC-4ADB-A060-EC2644524481}" destId="{784AF9C8-903D-46EE-B008-AAF2BE3258FA}" srcOrd="0" destOrd="0" presId="urn:microsoft.com/office/officeart/2016/7/layout/HexagonTimeline"/>
    <dgm:cxn modelId="{C4944C51-9A00-446A-A7FD-9C09E992A2B2}" srcId="{8E92683C-39A4-4D97-A607-5F2A09E87403}" destId="{36246CBD-32EC-4086-88E5-CE9E0776B040}" srcOrd="5" destOrd="0" parTransId="{6C92B130-7877-4B8F-AC75-FFE1D34628ED}" sibTransId="{BE8DEC14-C712-47DD-841F-2B8F76A9ED84}"/>
    <dgm:cxn modelId="{CEDF8074-31F5-4AB1-A8A9-565E49353641}" type="presOf" srcId="{49684DEE-0B7B-4E9A-BCDB-55A5771CEC9D}" destId="{B38E24FC-7BA1-4D0E-A0D7-E534DB28C60A}" srcOrd="0" destOrd="0" presId="urn:microsoft.com/office/officeart/2016/7/layout/HexagonTimeline"/>
    <dgm:cxn modelId="{FA72A954-E561-48E7-8620-849A04D5828E}" srcId="{8E92683C-39A4-4D97-A607-5F2A09E87403}" destId="{39EA24B4-88E5-4A03-949D-05FFB987DC4C}" srcOrd="0" destOrd="0" parTransId="{FFA33DB2-AFE2-480A-B839-302E64F003A4}" sibTransId="{A5B7D751-70E1-4FDD-9D21-013CC0FD8AA5}"/>
    <dgm:cxn modelId="{9FB9DB54-FDD7-4742-B5A0-65A41246878A}" srcId="{39EA24B4-88E5-4A03-949D-05FFB987DC4C}" destId="{82F387B0-6B66-43E0-9DFB-25FC366D4C0A}" srcOrd="0" destOrd="0" parTransId="{E880A669-4A24-4EB7-9FE3-92C928B2BEBE}" sibTransId="{2D8540BC-E826-4BA9-8700-175FAC1D842A}"/>
    <dgm:cxn modelId="{82247676-5509-4561-8180-7274A00FF7CD}" type="presOf" srcId="{8E92683C-39A4-4D97-A607-5F2A09E87403}" destId="{40002AC3-D7B0-4C23-81FA-052F53F6FE76}" srcOrd="0" destOrd="0" presId="urn:microsoft.com/office/officeart/2016/7/layout/HexagonTimeline"/>
    <dgm:cxn modelId="{EDBA3D58-5696-4F23-9AA5-40495338F25B}" srcId="{14FDFC2F-301F-4D2A-8216-44DA0C09278C}" destId="{64C8B0ED-2DF8-4CFD-AEA8-97992FF4C428}" srcOrd="0" destOrd="0" parTransId="{BACEDF22-65E7-4954-AD1D-22B0C6A9431D}" sibTransId="{437C9B3A-082A-486D-9CCB-F7DD21D73B8A}"/>
    <dgm:cxn modelId="{D79C6558-E321-4239-B3E1-FDFBF18A8652}" type="presOf" srcId="{36246CBD-32EC-4086-88E5-CE9E0776B040}" destId="{A3007631-D32C-477C-B0CE-FA9CC267D236}" srcOrd="0" destOrd="0" presId="urn:microsoft.com/office/officeart/2016/7/layout/HexagonTimeline"/>
    <dgm:cxn modelId="{6ED1C580-04C1-47B8-8917-D77AE8C258DB}" type="presOf" srcId="{64C8B0ED-2DF8-4CFD-AEA8-97992FF4C428}" destId="{DE1AB57A-49C0-4D3F-B9CF-67F4A4AB0508}" srcOrd="0" destOrd="0" presId="urn:microsoft.com/office/officeart/2016/7/layout/HexagonTimeline"/>
    <dgm:cxn modelId="{E69C0E81-17F6-40A6-B062-F66EE61A098B}" type="presOf" srcId="{4958C265-0B98-4952-8841-85F80ECE86E0}" destId="{847D97EF-8AAB-46E5-905D-CA11D4009AEE}" srcOrd="0" destOrd="0" presId="urn:microsoft.com/office/officeart/2016/7/layout/HexagonTimeline"/>
    <dgm:cxn modelId="{0795278E-24DD-4242-9BFE-38D54000D5DB}" srcId="{F1F0DFCE-B282-487D-B6F1-6FB6E314FEEA}" destId="{F874ECF6-5532-4B69-BEC7-198E020B1F38}" srcOrd="0" destOrd="0" parTransId="{9E1EFE11-FE56-41EE-8C01-401E792991F8}" sibTransId="{DA839429-2919-4165-BBB0-013B82C8F93E}"/>
    <dgm:cxn modelId="{AEEEA391-CCAA-4578-8863-3403896452A8}" srcId="{D59E7C7B-024A-47CC-9D50-D885E9B70F82}" destId="{F53389CC-F9AC-4ADB-A060-EC2644524481}" srcOrd="0" destOrd="0" parTransId="{3A7E1BF4-1462-4FC2-89A6-F4D613F41043}" sibTransId="{5BCC0692-236B-41A6-BD4F-55D4E683DE2B}"/>
    <dgm:cxn modelId="{0BE89996-D603-402F-9A2B-CD65E72C5DFD}" type="presOf" srcId="{82F387B0-6B66-43E0-9DFB-25FC366D4C0A}" destId="{8EBF766E-E77B-4C8E-B9A1-7D59E110FD64}" srcOrd="0" destOrd="0" presId="urn:microsoft.com/office/officeart/2016/7/layout/HexagonTimeline"/>
    <dgm:cxn modelId="{29D4B196-1FA3-4D99-B1B7-924277589264}" srcId="{4958C265-0B98-4952-8841-85F80ECE86E0}" destId="{498BFFC8-7E8F-490C-9327-DD5554D003F3}" srcOrd="0" destOrd="0" parTransId="{C2F1081C-6812-4D2C-A43B-60FAA4530451}" sibTransId="{546A8837-18F8-4C90-A617-4C32E0DAEBEF}"/>
    <dgm:cxn modelId="{70C8489D-9971-4DBF-A084-EE88D815A8BF}" type="presOf" srcId="{24A5B102-B387-4F33-8F07-BF05DD3CF7F0}" destId="{B999FA5B-CCDB-43D2-8A1E-5D44B3E23108}" srcOrd="0" destOrd="0" presId="urn:microsoft.com/office/officeart/2016/7/layout/HexagonTimeline"/>
    <dgm:cxn modelId="{FE4C1EA8-488F-465C-95A4-EAEFF8C1649F}" srcId="{36246CBD-32EC-4086-88E5-CE9E0776B040}" destId="{49684DEE-0B7B-4E9A-BCDB-55A5771CEC9D}" srcOrd="0" destOrd="0" parTransId="{6120FFDF-C422-4985-92AA-4BED631F9BB3}" sibTransId="{01B3A2AB-E264-499C-A6A6-EC65160D25CE}"/>
    <dgm:cxn modelId="{DE349EB9-E93D-4A34-A28F-649FB8FAF90E}" srcId="{8E92683C-39A4-4D97-A607-5F2A09E87403}" destId="{00EF7E58-2723-4FC6-AE15-ECF0AD5F5F92}" srcOrd="4" destOrd="0" parTransId="{E6587688-3B4A-4423-9809-7734568FA2AC}" sibTransId="{B0D635FE-F419-4AA9-A226-152D763D6DAA}"/>
    <dgm:cxn modelId="{329ED8C0-1F60-44B5-90C8-9C62DB075353}" srcId="{8E92683C-39A4-4D97-A607-5F2A09E87403}" destId="{4958C265-0B98-4952-8841-85F80ECE86E0}" srcOrd="6" destOrd="0" parTransId="{75D378A4-D57D-4AEB-99C0-5760B512B215}" sibTransId="{5ADF7D2B-CD38-4022-8C6F-F322150BC2E7}"/>
    <dgm:cxn modelId="{6C3B40C4-8DA7-4A31-9F78-05BC9538D979}" srcId="{00EF7E58-2723-4FC6-AE15-ECF0AD5F5F92}" destId="{24A5B102-B387-4F33-8F07-BF05DD3CF7F0}" srcOrd="0" destOrd="0" parTransId="{33709352-F065-4D8C-A29D-7761D66B6D65}" sibTransId="{69C867A8-F71B-4D63-A2D4-F647E9A39FBE}"/>
    <dgm:cxn modelId="{4ECA73C5-66E1-4221-A4B9-A391C32C2A59}" type="presOf" srcId="{00EF7E58-2723-4FC6-AE15-ECF0AD5F5F92}" destId="{B11635E9-329F-4534-9A2D-4B2B3DCD8870}" srcOrd="0" destOrd="0" presId="urn:microsoft.com/office/officeart/2016/7/layout/HexagonTimeline"/>
    <dgm:cxn modelId="{554DF1D6-0463-46AF-B743-34A2B8278BB6}" srcId="{8E92683C-39A4-4D97-A607-5F2A09E87403}" destId="{14FDFC2F-301F-4D2A-8216-44DA0C09278C}" srcOrd="1" destOrd="0" parTransId="{F554C8A7-B39A-4F33-8D41-FCAE251A9B41}" sibTransId="{56DD924C-9E78-42C8-8C8F-D76E1F4393B3}"/>
    <dgm:cxn modelId="{637A72DC-76E8-424A-9D76-2B8D3467AD55}" type="presOf" srcId="{14FDFC2F-301F-4D2A-8216-44DA0C09278C}" destId="{EC64C73F-5845-47EB-AFB1-C4F8766DBBB4}" srcOrd="0" destOrd="0" presId="urn:microsoft.com/office/officeart/2016/7/layout/HexagonTimeline"/>
    <dgm:cxn modelId="{2F7A1D76-0110-4B87-B14C-C4C127009FA7}" type="presParOf" srcId="{40002AC3-D7B0-4C23-81FA-052F53F6FE76}" destId="{9DFB2304-36E8-4CBB-A458-7EAF6912C31F}" srcOrd="0" destOrd="0" presId="urn:microsoft.com/office/officeart/2016/7/layout/HexagonTimeline"/>
    <dgm:cxn modelId="{82635CFA-C2EE-43EA-96DA-CB0FDD3DFD92}" type="presParOf" srcId="{9DFB2304-36E8-4CBB-A458-7EAF6912C31F}" destId="{D50CCA20-3A37-4E0A-A754-629EB1C860CE}" srcOrd="0" destOrd="0" presId="urn:microsoft.com/office/officeart/2016/7/layout/HexagonTimeline"/>
    <dgm:cxn modelId="{B48C6E54-6865-4B17-9DBE-7F24A5A37FCA}" type="presParOf" srcId="{9DFB2304-36E8-4CBB-A458-7EAF6912C31F}" destId="{8EBF766E-E77B-4C8E-B9A1-7D59E110FD64}" srcOrd="1" destOrd="0" presId="urn:microsoft.com/office/officeart/2016/7/layout/HexagonTimeline"/>
    <dgm:cxn modelId="{26CCAF0C-7D7F-4E5D-AB42-E767677A9CC9}" type="presParOf" srcId="{9DFB2304-36E8-4CBB-A458-7EAF6912C31F}" destId="{7F068242-66B7-453C-80C9-0EA3F32E798F}" srcOrd="2" destOrd="0" presId="urn:microsoft.com/office/officeart/2016/7/layout/HexagonTimeline"/>
    <dgm:cxn modelId="{B1588795-27F7-46F0-BB6D-9A31FE2533BB}" type="presParOf" srcId="{9DFB2304-36E8-4CBB-A458-7EAF6912C31F}" destId="{6BC2A0B4-BD69-4BCE-B60F-C064594D9833}" srcOrd="3" destOrd="0" presId="urn:microsoft.com/office/officeart/2016/7/layout/HexagonTimeline"/>
    <dgm:cxn modelId="{E26B2A88-BC8D-4750-BC48-AAC4718873DD}" type="presParOf" srcId="{9DFB2304-36E8-4CBB-A458-7EAF6912C31F}" destId="{0331BAB6-3E5A-4FA5-B2A1-9921F8BCCC8B}" srcOrd="4" destOrd="0" presId="urn:microsoft.com/office/officeart/2016/7/layout/HexagonTimeline"/>
    <dgm:cxn modelId="{BB986546-4F7E-4A47-BD96-C3B65CA65A4A}" type="presParOf" srcId="{40002AC3-D7B0-4C23-81FA-052F53F6FE76}" destId="{3F1B1B38-99FF-4FB6-9786-E02814C3C1E9}" srcOrd="1" destOrd="0" presId="urn:microsoft.com/office/officeart/2016/7/layout/HexagonTimeline"/>
    <dgm:cxn modelId="{257D9474-1EBC-4BBE-BFE7-891FB045E76C}" type="presParOf" srcId="{40002AC3-D7B0-4C23-81FA-052F53F6FE76}" destId="{3C1AC2EF-E4CC-485A-A1B3-E7A24D44DC01}" srcOrd="2" destOrd="0" presId="urn:microsoft.com/office/officeart/2016/7/layout/HexagonTimeline"/>
    <dgm:cxn modelId="{C16BE616-95D4-4A28-B170-F163B6071095}" type="presParOf" srcId="{3C1AC2EF-E4CC-485A-A1B3-E7A24D44DC01}" destId="{EC64C73F-5845-47EB-AFB1-C4F8766DBBB4}" srcOrd="0" destOrd="0" presId="urn:microsoft.com/office/officeart/2016/7/layout/HexagonTimeline"/>
    <dgm:cxn modelId="{1E6E0E37-8D04-4B71-A1B7-484951A65CA2}" type="presParOf" srcId="{3C1AC2EF-E4CC-485A-A1B3-E7A24D44DC01}" destId="{DE1AB57A-49C0-4D3F-B9CF-67F4A4AB0508}" srcOrd="1" destOrd="0" presId="urn:microsoft.com/office/officeart/2016/7/layout/HexagonTimeline"/>
    <dgm:cxn modelId="{BC9716A1-9069-4A3D-9350-B64A6A6488E7}" type="presParOf" srcId="{3C1AC2EF-E4CC-485A-A1B3-E7A24D44DC01}" destId="{94B99C4E-3692-490C-83E9-B3A6F205F653}" srcOrd="2" destOrd="0" presId="urn:microsoft.com/office/officeart/2016/7/layout/HexagonTimeline"/>
    <dgm:cxn modelId="{D1F32E5F-F243-4EE7-9492-9C7F4E68C16F}" type="presParOf" srcId="{3C1AC2EF-E4CC-485A-A1B3-E7A24D44DC01}" destId="{BADCDFB6-B84B-4DA0-B5BF-FCFEAC840812}" srcOrd="3" destOrd="0" presId="urn:microsoft.com/office/officeart/2016/7/layout/HexagonTimeline"/>
    <dgm:cxn modelId="{7113A665-E363-4A78-BDAB-0722BE5DE71F}" type="presParOf" srcId="{3C1AC2EF-E4CC-485A-A1B3-E7A24D44DC01}" destId="{32E4F957-7404-4D1C-AEF5-CAFC62FA80D6}" srcOrd="4" destOrd="0" presId="urn:microsoft.com/office/officeart/2016/7/layout/HexagonTimeline"/>
    <dgm:cxn modelId="{3E049424-951E-449D-920C-F77279993222}" type="presParOf" srcId="{40002AC3-D7B0-4C23-81FA-052F53F6FE76}" destId="{3339E7A3-6C25-4070-8F67-D30650300C78}" srcOrd="3" destOrd="0" presId="urn:microsoft.com/office/officeart/2016/7/layout/HexagonTimeline"/>
    <dgm:cxn modelId="{B7F47FB4-1C62-45FA-B2DB-D059BF9EF668}" type="presParOf" srcId="{40002AC3-D7B0-4C23-81FA-052F53F6FE76}" destId="{D8FE2B3D-87B9-4D2D-A67B-F74DCB365C04}" srcOrd="4" destOrd="0" presId="urn:microsoft.com/office/officeart/2016/7/layout/HexagonTimeline"/>
    <dgm:cxn modelId="{D990A23C-F29F-4407-970F-513B8220F2C0}" type="presParOf" srcId="{D8FE2B3D-87B9-4D2D-A67B-F74DCB365C04}" destId="{FA7FF9CE-2BEA-407A-B27C-20FE7D52217A}" srcOrd="0" destOrd="0" presId="urn:microsoft.com/office/officeart/2016/7/layout/HexagonTimeline"/>
    <dgm:cxn modelId="{6DE2FE79-15BC-42BC-A64A-C83CB315AF87}" type="presParOf" srcId="{D8FE2B3D-87B9-4D2D-A67B-F74DCB365C04}" destId="{7ED59E5E-AC57-4618-B78B-70C41E1F36EE}" srcOrd="1" destOrd="0" presId="urn:microsoft.com/office/officeart/2016/7/layout/HexagonTimeline"/>
    <dgm:cxn modelId="{90BF6CE2-D7BA-4DD6-AE69-207211A81237}" type="presParOf" srcId="{D8FE2B3D-87B9-4D2D-A67B-F74DCB365C04}" destId="{7709445C-658B-46A6-A7EB-1F485BB1298E}" srcOrd="2" destOrd="0" presId="urn:microsoft.com/office/officeart/2016/7/layout/HexagonTimeline"/>
    <dgm:cxn modelId="{B9451136-BD5D-4E49-8C2E-0AE073CCBC4A}" type="presParOf" srcId="{D8FE2B3D-87B9-4D2D-A67B-F74DCB365C04}" destId="{46D12D7C-1C01-42EF-94A6-5ECA0926B8B1}" srcOrd="3" destOrd="0" presId="urn:microsoft.com/office/officeart/2016/7/layout/HexagonTimeline"/>
    <dgm:cxn modelId="{DD4509DE-27A7-4F2B-93E7-3CEC18AA998B}" type="presParOf" srcId="{D8FE2B3D-87B9-4D2D-A67B-F74DCB365C04}" destId="{2A303EB3-FD92-40AF-AA39-9A185F401F5A}" srcOrd="4" destOrd="0" presId="urn:microsoft.com/office/officeart/2016/7/layout/HexagonTimeline"/>
    <dgm:cxn modelId="{7DEF083C-B5E2-406E-ADB1-C03EA3A75EDE}" type="presParOf" srcId="{40002AC3-D7B0-4C23-81FA-052F53F6FE76}" destId="{4061DB52-F667-44E7-931D-2D678F845492}" srcOrd="5" destOrd="0" presId="urn:microsoft.com/office/officeart/2016/7/layout/HexagonTimeline"/>
    <dgm:cxn modelId="{D926CD1B-F6CD-41DA-BA13-787A85791AF1}" type="presParOf" srcId="{40002AC3-D7B0-4C23-81FA-052F53F6FE76}" destId="{03763A70-FE7A-4779-A3A2-74F2D24BB086}" srcOrd="6" destOrd="0" presId="urn:microsoft.com/office/officeart/2016/7/layout/HexagonTimeline"/>
    <dgm:cxn modelId="{383D443B-CB9D-4E8B-970C-73C66BEEBCCC}" type="presParOf" srcId="{03763A70-FE7A-4779-A3A2-74F2D24BB086}" destId="{CAACC97D-9193-497B-A5D4-F773EB94F32C}" srcOrd="0" destOrd="0" presId="urn:microsoft.com/office/officeart/2016/7/layout/HexagonTimeline"/>
    <dgm:cxn modelId="{8CDC9104-914A-4EB6-AA13-71848D46DC7B}" type="presParOf" srcId="{03763A70-FE7A-4779-A3A2-74F2D24BB086}" destId="{784AF9C8-903D-46EE-B008-AAF2BE3258FA}" srcOrd="1" destOrd="0" presId="urn:microsoft.com/office/officeart/2016/7/layout/HexagonTimeline"/>
    <dgm:cxn modelId="{C27E0654-D5CB-48B5-BF68-7B76C19880EB}" type="presParOf" srcId="{03763A70-FE7A-4779-A3A2-74F2D24BB086}" destId="{F81CFDBE-6C91-4E8A-B05F-03A06BF285A6}" srcOrd="2" destOrd="0" presId="urn:microsoft.com/office/officeart/2016/7/layout/HexagonTimeline"/>
    <dgm:cxn modelId="{853F724F-EF2B-473E-9EF7-2CF327B81790}" type="presParOf" srcId="{03763A70-FE7A-4779-A3A2-74F2D24BB086}" destId="{8BBADED7-5445-47F6-99F2-1EC5B0131020}" srcOrd="3" destOrd="0" presId="urn:microsoft.com/office/officeart/2016/7/layout/HexagonTimeline"/>
    <dgm:cxn modelId="{3C412144-BDDC-42C2-B1DE-90A13D3DD486}" type="presParOf" srcId="{03763A70-FE7A-4779-A3A2-74F2D24BB086}" destId="{F74DC0B0-DFBD-4C3C-89B1-63C5C684203A}" srcOrd="4" destOrd="0" presId="urn:microsoft.com/office/officeart/2016/7/layout/HexagonTimeline"/>
    <dgm:cxn modelId="{3BB7D300-C8DB-45D1-99D3-2C8FE7AED9DC}" type="presParOf" srcId="{40002AC3-D7B0-4C23-81FA-052F53F6FE76}" destId="{09ED3827-5BC5-485D-A058-5D4E903ED291}" srcOrd="7" destOrd="0" presId="urn:microsoft.com/office/officeart/2016/7/layout/HexagonTimeline"/>
    <dgm:cxn modelId="{711A5DF5-5793-4034-ACC1-AF70F794E0B5}" type="presParOf" srcId="{40002AC3-D7B0-4C23-81FA-052F53F6FE76}" destId="{1A9A90F5-4DE6-49CF-895B-BC93B1FFEDD8}" srcOrd="8" destOrd="0" presId="urn:microsoft.com/office/officeart/2016/7/layout/HexagonTimeline"/>
    <dgm:cxn modelId="{D3F6BD7B-2CC4-479C-A1D3-269AA1434959}" type="presParOf" srcId="{1A9A90F5-4DE6-49CF-895B-BC93B1FFEDD8}" destId="{B11635E9-329F-4534-9A2D-4B2B3DCD8870}" srcOrd="0" destOrd="0" presId="urn:microsoft.com/office/officeart/2016/7/layout/HexagonTimeline"/>
    <dgm:cxn modelId="{1BECB909-497B-48E4-99C6-757B95FD6829}" type="presParOf" srcId="{1A9A90F5-4DE6-49CF-895B-BC93B1FFEDD8}" destId="{B999FA5B-CCDB-43D2-8A1E-5D44B3E23108}" srcOrd="1" destOrd="0" presId="urn:microsoft.com/office/officeart/2016/7/layout/HexagonTimeline"/>
    <dgm:cxn modelId="{39FC254E-3DBB-4BA0-9CD6-BB2DCE71558D}" type="presParOf" srcId="{1A9A90F5-4DE6-49CF-895B-BC93B1FFEDD8}" destId="{9993B645-9C09-4DAE-A78B-B38C59A4903B}" srcOrd="2" destOrd="0" presId="urn:microsoft.com/office/officeart/2016/7/layout/HexagonTimeline"/>
    <dgm:cxn modelId="{C268956E-66CF-4A5A-999E-3E1837A46EBF}" type="presParOf" srcId="{1A9A90F5-4DE6-49CF-895B-BC93B1FFEDD8}" destId="{D795A6D9-F900-479C-81E7-D3B859A60724}" srcOrd="3" destOrd="0" presId="urn:microsoft.com/office/officeart/2016/7/layout/HexagonTimeline"/>
    <dgm:cxn modelId="{792825D8-647D-4B23-BFD7-F0F045113B23}" type="presParOf" srcId="{1A9A90F5-4DE6-49CF-895B-BC93B1FFEDD8}" destId="{F62A5C88-CC39-42A2-A36F-2A5D4475761E}" srcOrd="4" destOrd="0" presId="urn:microsoft.com/office/officeart/2016/7/layout/HexagonTimeline"/>
    <dgm:cxn modelId="{9AF597E2-5B5C-4D57-86B7-7EB3EF033796}" type="presParOf" srcId="{40002AC3-D7B0-4C23-81FA-052F53F6FE76}" destId="{20987979-BD08-4A5C-B480-256C18387579}" srcOrd="9" destOrd="0" presId="urn:microsoft.com/office/officeart/2016/7/layout/HexagonTimeline"/>
    <dgm:cxn modelId="{E193FD60-45FD-4638-A9D7-57A0756B6399}" type="presParOf" srcId="{40002AC3-D7B0-4C23-81FA-052F53F6FE76}" destId="{71BA3B96-6A77-4EBE-8BC5-6614204CB694}" srcOrd="10" destOrd="0" presId="urn:microsoft.com/office/officeart/2016/7/layout/HexagonTimeline"/>
    <dgm:cxn modelId="{DF284E66-007D-4E78-83F0-5F961B8FA969}" type="presParOf" srcId="{71BA3B96-6A77-4EBE-8BC5-6614204CB694}" destId="{A3007631-D32C-477C-B0CE-FA9CC267D236}" srcOrd="0" destOrd="0" presId="urn:microsoft.com/office/officeart/2016/7/layout/HexagonTimeline"/>
    <dgm:cxn modelId="{3A630597-80C6-4A56-BA40-28E702E1EC65}" type="presParOf" srcId="{71BA3B96-6A77-4EBE-8BC5-6614204CB694}" destId="{B38E24FC-7BA1-4D0E-A0D7-E534DB28C60A}" srcOrd="1" destOrd="0" presId="urn:microsoft.com/office/officeart/2016/7/layout/HexagonTimeline"/>
    <dgm:cxn modelId="{0BD34CDA-341F-4B5B-8352-1FF8BE0C47FE}" type="presParOf" srcId="{71BA3B96-6A77-4EBE-8BC5-6614204CB694}" destId="{9BD29F69-54C7-4743-B9A2-6EF51E420A82}" srcOrd="2" destOrd="0" presId="urn:microsoft.com/office/officeart/2016/7/layout/HexagonTimeline"/>
    <dgm:cxn modelId="{6C10A8A6-E5E8-42A3-9BA0-4454F4193648}" type="presParOf" srcId="{71BA3B96-6A77-4EBE-8BC5-6614204CB694}" destId="{E1263FC6-F73F-4AC6-A684-3B267E1A0127}" srcOrd="3" destOrd="0" presId="urn:microsoft.com/office/officeart/2016/7/layout/HexagonTimeline"/>
    <dgm:cxn modelId="{84A11CB8-53CE-4BA0-B0CD-15C411BFE5A5}" type="presParOf" srcId="{71BA3B96-6A77-4EBE-8BC5-6614204CB694}" destId="{B11A6C6C-09D3-4C1C-880F-C8978B6F5EBA}" srcOrd="4" destOrd="0" presId="urn:microsoft.com/office/officeart/2016/7/layout/HexagonTimeline"/>
    <dgm:cxn modelId="{1BC94B23-5324-4EB0-B201-C9682C2E2BDA}" type="presParOf" srcId="{40002AC3-D7B0-4C23-81FA-052F53F6FE76}" destId="{80EF27C4-6B29-4BB5-8F97-121CF2486B49}" srcOrd="11" destOrd="0" presId="urn:microsoft.com/office/officeart/2016/7/layout/HexagonTimeline"/>
    <dgm:cxn modelId="{F9C34F7E-396E-4852-B14A-2F8354CF4729}" type="presParOf" srcId="{40002AC3-D7B0-4C23-81FA-052F53F6FE76}" destId="{9EC43BFC-9FC8-4D85-9D76-731C361A1FE9}" srcOrd="12" destOrd="0" presId="urn:microsoft.com/office/officeart/2016/7/layout/HexagonTimeline"/>
    <dgm:cxn modelId="{F27F1CE2-A63A-4D19-9F44-7630A1B197CB}" type="presParOf" srcId="{9EC43BFC-9FC8-4D85-9D76-731C361A1FE9}" destId="{847D97EF-8AAB-46E5-905D-CA11D4009AEE}" srcOrd="0" destOrd="0" presId="urn:microsoft.com/office/officeart/2016/7/layout/HexagonTimeline"/>
    <dgm:cxn modelId="{E49F7356-CDB6-4D46-90B8-D397C0AE54A4}" type="presParOf" srcId="{9EC43BFC-9FC8-4D85-9D76-731C361A1FE9}" destId="{043F5A02-A62C-4333-9467-B84769ACE4D4}" srcOrd="1" destOrd="0" presId="urn:microsoft.com/office/officeart/2016/7/layout/HexagonTimeline"/>
    <dgm:cxn modelId="{C5D46AEF-E513-4DA5-AF67-83536FCF1E61}" type="presParOf" srcId="{9EC43BFC-9FC8-4D85-9D76-731C361A1FE9}" destId="{FC93CB1C-17F5-45EB-8A37-081EBFE4BA7A}" srcOrd="2" destOrd="0" presId="urn:microsoft.com/office/officeart/2016/7/layout/HexagonTimeline"/>
    <dgm:cxn modelId="{CE765A31-A672-4DCC-8C06-16828F5D7AEC}" type="presParOf" srcId="{9EC43BFC-9FC8-4D85-9D76-731C361A1FE9}" destId="{8351AE83-6906-4B69-BB89-F707F0F0BA18}" srcOrd="3" destOrd="0" presId="urn:microsoft.com/office/officeart/2016/7/layout/HexagonTimeline"/>
    <dgm:cxn modelId="{E6A8A356-C9E4-4127-B62E-9E0C8F9609D6}" type="presParOf" srcId="{9EC43BFC-9FC8-4D85-9D76-731C361A1FE9}" destId="{6BBA16E3-60BB-4B2A-B752-77DEFA6C2120}"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314A36-559F-4E8E-AD66-CC24EB845604}"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01791C67-D280-40B1-9C02-A3B3D7FC5A0F}">
      <dgm:prSet/>
      <dgm:spPr/>
      <dgm:t>
        <a:bodyPr/>
        <a:lstStyle/>
        <a:p>
          <a:r>
            <a:rPr lang="en-US"/>
            <a:t>CHAPTER 1: 		10% SUBMISSION + 2% CLASSWORK</a:t>
          </a:r>
        </a:p>
      </dgm:t>
    </dgm:pt>
    <dgm:pt modelId="{1E2B9925-1D67-4830-B1F4-A7E0C1FB1ED7}" type="parTrans" cxnId="{4A82AAF3-06CF-4F15-B4FC-A6FE46797A09}">
      <dgm:prSet/>
      <dgm:spPr/>
      <dgm:t>
        <a:bodyPr/>
        <a:lstStyle/>
        <a:p>
          <a:endParaRPr lang="en-US"/>
        </a:p>
      </dgm:t>
    </dgm:pt>
    <dgm:pt modelId="{A24B875A-09B7-47C2-AE4C-56871F8BB792}" type="sibTrans" cxnId="{4A82AAF3-06CF-4F15-B4FC-A6FE46797A09}">
      <dgm:prSet/>
      <dgm:spPr/>
      <dgm:t>
        <a:bodyPr/>
        <a:lstStyle/>
        <a:p>
          <a:endParaRPr lang="en-US"/>
        </a:p>
      </dgm:t>
    </dgm:pt>
    <dgm:pt modelId="{84805059-5CFB-4B7C-B070-3F7FDEC637DE}">
      <dgm:prSet/>
      <dgm:spPr/>
      <dgm:t>
        <a:bodyPr/>
        <a:lstStyle/>
        <a:p>
          <a:r>
            <a:rPr lang="en-US"/>
            <a:t>CHAPTER 2: 		10% SUBMISSION + 2% CLASSWORK</a:t>
          </a:r>
        </a:p>
      </dgm:t>
    </dgm:pt>
    <dgm:pt modelId="{FB9B6C14-B9CD-4399-9651-54E0DD44859F}" type="parTrans" cxnId="{1B8CA148-CAEB-4074-B14B-9E32A6FCE184}">
      <dgm:prSet/>
      <dgm:spPr/>
      <dgm:t>
        <a:bodyPr/>
        <a:lstStyle/>
        <a:p>
          <a:endParaRPr lang="en-US"/>
        </a:p>
      </dgm:t>
    </dgm:pt>
    <dgm:pt modelId="{DB9DFFA1-5140-48B8-92CE-FF633DADD78A}" type="sibTrans" cxnId="{1B8CA148-CAEB-4074-B14B-9E32A6FCE184}">
      <dgm:prSet/>
      <dgm:spPr/>
      <dgm:t>
        <a:bodyPr/>
        <a:lstStyle/>
        <a:p>
          <a:endParaRPr lang="en-US"/>
        </a:p>
      </dgm:t>
    </dgm:pt>
    <dgm:pt modelId="{F529914B-E76A-41A2-B839-C699FF4DC1D3}">
      <dgm:prSet/>
      <dgm:spPr/>
      <dgm:t>
        <a:bodyPr/>
        <a:lstStyle/>
        <a:p>
          <a:r>
            <a:rPr lang="en-US"/>
            <a:t>CHAPTER 3: 		10% SUBMISSION + 2% CLASSWORK</a:t>
          </a:r>
        </a:p>
      </dgm:t>
    </dgm:pt>
    <dgm:pt modelId="{9280771F-C58E-4ED0-BA25-636451715167}" type="parTrans" cxnId="{59F434B9-8E78-4CE8-9450-844464FC6E25}">
      <dgm:prSet/>
      <dgm:spPr/>
      <dgm:t>
        <a:bodyPr/>
        <a:lstStyle/>
        <a:p>
          <a:endParaRPr lang="en-US"/>
        </a:p>
      </dgm:t>
    </dgm:pt>
    <dgm:pt modelId="{286E5EDA-2181-430C-A163-55555B161819}" type="sibTrans" cxnId="{59F434B9-8E78-4CE8-9450-844464FC6E25}">
      <dgm:prSet/>
      <dgm:spPr/>
      <dgm:t>
        <a:bodyPr/>
        <a:lstStyle/>
        <a:p>
          <a:endParaRPr lang="en-US"/>
        </a:p>
      </dgm:t>
    </dgm:pt>
    <dgm:pt modelId="{A2879F79-FB8E-40C3-AB74-967BDAF963CE}">
      <dgm:prSet/>
      <dgm:spPr/>
      <dgm:t>
        <a:bodyPr/>
        <a:lstStyle/>
        <a:p>
          <a:r>
            <a:rPr lang="en-US"/>
            <a:t>CHAPTER 4: 		10% SUBMISSION + 2% CLASSWORK</a:t>
          </a:r>
        </a:p>
      </dgm:t>
    </dgm:pt>
    <dgm:pt modelId="{FD1AAE9C-4F74-4D81-B0D7-1D34D956AEB7}" type="parTrans" cxnId="{F6A2F5A8-3DAB-475D-A472-4E1B0F609C70}">
      <dgm:prSet/>
      <dgm:spPr/>
      <dgm:t>
        <a:bodyPr/>
        <a:lstStyle/>
        <a:p>
          <a:endParaRPr lang="en-US"/>
        </a:p>
      </dgm:t>
    </dgm:pt>
    <dgm:pt modelId="{4234AFB8-EF73-4DB2-BF5F-73CECFBF477D}" type="sibTrans" cxnId="{F6A2F5A8-3DAB-475D-A472-4E1B0F609C70}">
      <dgm:prSet/>
      <dgm:spPr/>
      <dgm:t>
        <a:bodyPr/>
        <a:lstStyle/>
        <a:p>
          <a:endParaRPr lang="en-US"/>
        </a:p>
      </dgm:t>
    </dgm:pt>
    <dgm:pt modelId="{99A934E2-AA6B-41DD-9851-7F1DBE4FD4BD}">
      <dgm:prSet/>
      <dgm:spPr/>
      <dgm:t>
        <a:bodyPr/>
        <a:lstStyle/>
        <a:p>
          <a:r>
            <a:rPr lang="en-US"/>
            <a:t>CHAPTER 5: 		10% SUBMISSION + 2% CLASSWORK</a:t>
          </a:r>
        </a:p>
      </dgm:t>
    </dgm:pt>
    <dgm:pt modelId="{38DFBFC2-B738-4477-BABE-CFEBA06FF6B1}" type="parTrans" cxnId="{43FB39D6-0BD0-4EF4-81E2-0F6E5D5D0A8E}">
      <dgm:prSet/>
      <dgm:spPr/>
      <dgm:t>
        <a:bodyPr/>
        <a:lstStyle/>
        <a:p>
          <a:endParaRPr lang="en-US"/>
        </a:p>
      </dgm:t>
    </dgm:pt>
    <dgm:pt modelId="{88DE9339-1244-42B3-B8CC-038653ABDDEA}" type="sibTrans" cxnId="{43FB39D6-0BD0-4EF4-81E2-0F6E5D5D0A8E}">
      <dgm:prSet/>
      <dgm:spPr/>
      <dgm:t>
        <a:bodyPr/>
        <a:lstStyle/>
        <a:p>
          <a:endParaRPr lang="en-US"/>
        </a:p>
      </dgm:t>
    </dgm:pt>
    <dgm:pt modelId="{07BAA9FB-F1EE-410E-BB21-E2FDF6CE1C06}">
      <dgm:prSet/>
      <dgm:spPr/>
      <dgm:t>
        <a:bodyPr/>
        <a:lstStyle/>
        <a:p>
          <a:r>
            <a:rPr lang="en-US"/>
            <a:t>FINAL SUBMSSION:	40%</a:t>
          </a:r>
        </a:p>
      </dgm:t>
    </dgm:pt>
    <dgm:pt modelId="{437B6BC8-BFA8-455C-8515-E34468A565F7}" type="parTrans" cxnId="{878A5A03-6B15-4E89-9EFD-38F9FB3C4ADF}">
      <dgm:prSet/>
      <dgm:spPr/>
      <dgm:t>
        <a:bodyPr/>
        <a:lstStyle/>
        <a:p>
          <a:endParaRPr lang="en-US"/>
        </a:p>
      </dgm:t>
    </dgm:pt>
    <dgm:pt modelId="{291489F5-0B9B-454F-9B23-08C173B078A5}" type="sibTrans" cxnId="{878A5A03-6B15-4E89-9EFD-38F9FB3C4ADF}">
      <dgm:prSet/>
      <dgm:spPr/>
      <dgm:t>
        <a:bodyPr/>
        <a:lstStyle/>
        <a:p>
          <a:endParaRPr lang="en-US"/>
        </a:p>
      </dgm:t>
    </dgm:pt>
    <dgm:pt modelId="{602E8D1C-4947-4BC5-8EB2-F55242A0FD60}">
      <dgm:prSet/>
      <dgm:spPr/>
      <dgm:t>
        <a:bodyPr/>
        <a:lstStyle/>
        <a:p>
          <a:r>
            <a:rPr lang="en-US"/>
            <a:t>EACH SUBMISSION IS GRADED BY JURY MEMBERS + SUPERVISOR</a:t>
          </a:r>
        </a:p>
      </dgm:t>
    </dgm:pt>
    <dgm:pt modelId="{5A9D99B5-7603-464B-B4B5-2A36EAD66E1F}" type="parTrans" cxnId="{D74F0FB5-1C83-48A3-BC6F-A636BF08AC1A}">
      <dgm:prSet/>
      <dgm:spPr/>
      <dgm:t>
        <a:bodyPr/>
        <a:lstStyle/>
        <a:p>
          <a:endParaRPr lang="en-US"/>
        </a:p>
      </dgm:t>
    </dgm:pt>
    <dgm:pt modelId="{DCAB1BF9-27A4-4E04-A41A-26A5A6043BD9}" type="sibTrans" cxnId="{D74F0FB5-1C83-48A3-BC6F-A636BF08AC1A}">
      <dgm:prSet/>
      <dgm:spPr/>
      <dgm:t>
        <a:bodyPr/>
        <a:lstStyle/>
        <a:p>
          <a:endParaRPr lang="en-US"/>
        </a:p>
      </dgm:t>
    </dgm:pt>
    <dgm:pt modelId="{A10F1C2B-929D-4211-9D4D-1C36EAF52571}">
      <dgm:prSet/>
      <dgm:spPr/>
      <dgm:t>
        <a:bodyPr/>
        <a:lstStyle/>
        <a:p>
          <a:r>
            <a:rPr lang="en-US"/>
            <a:t>CLASSWORK IS GRADED BY JURY MEMBER</a:t>
          </a:r>
        </a:p>
      </dgm:t>
    </dgm:pt>
    <dgm:pt modelId="{3D3345FD-06B8-435F-AC34-D3CF1C4E3FFD}" type="parTrans" cxnId="{91EB4372-D2BA-40CF-B57F-4E1F7796BA14}">
      <dgm:prSet/>
      <dgm:spPr/>
      <dgm:t>
        <a:bodyPr/>
        <a:lstStyle/>
        <a:p>
          <a:endParaRPr lang="en-US"/>
        </a:p>
      </dgm:t>
    </dgm:pt>
    <dgm:pt modelId="{80DBC126-7D6D-4D53-A747-F41AFC1CC931}" type="sibTrans" cxnId="{91EB4372-D2BA-40CF-B57F-4E1F7796BA14}">
      <dgm:prSet/>
      <dgm:spPr/>
      <dgm:t>
        <a:bodyPr/>
        <a:lstStyle/>
        <a:p>
          <a:endParaRPr lang="en-US"/>
        </a:p>
      </dgm:t>
    </dgm:pt>
    <dgm:pt modelId="{69090560-72EB-4964-A398-42DDA506D2BD}" type="pres">
      <dgm:prSet presAssocID="{D9314A36-559F-4E8E-AD66-CC24EB845604}" presName="vert0" presStyleCnt="0">
        <dgm:presLayoutVars>
          <dgm:dir/>
          <dgm:animOne val="branch"/>
          <dgm:animLvl val="lvl"/>
        </dgm:presLayoutVars>
      </dgm:prSet>
      <dgm:spPr/>
    </dgm:pt>
    <dgm:pt modelId="{59D17E3D-808A-4A0C-8480-1905ADA016CD}" type="pres">
      <dgm:prSet presAssocID="{01791C67-D280-40B1-9C02-A3B3D7FC5A0F}" presName="thickLine" presStyleLbl="alignNode1" presStyleIdx="0" presStyleCnt="8"/>
      <dgm:spPr/>
    </dgm:pt>
    <dgm:pt modelId="{8AF2EF18-6081-4909-882E-655BBA8ECAB6}" type="pres">
      <dgm:prSet presAssocID="{01791C67-D280-40B1-9C02-A3B3D7FC5A0F}" presName="horz1" presStyleCnt="0"/>
      <dgm:spPr/>
    </dgm:pt>
    <dgm:pt modelId="{CADE00C0-0287-460D-ABC0-BC91F99D133A}" type="pres">
      <dgm:prSet presAssocID="{01791C67-D280-40B1-9C02-A3B3D7FC5A0F}" presName="tx1" presStyleLbl="revTx" presStyleIdx="0" presStyleCnt="8"/>
      <dgm:spPr/>
    </dgm:pt>
    <dgm:pt modelId="{C2FDA3BB-6154-47AC-B888-F0DC1F6769FA}" type="pres">
      <dgm:prSet presAssocID="{01791C67-D280-40B1-9C02-A3B3D7FC5A0F}" presName="vert1" presStyleCnt="0"/>
      <dgm:spPr/>
    </dgm:pt>
    <dgm:pt modelId="{17652F7A-2210-4BBC-B4B2-5EA5D5207918}" type="pres">
      <dgm:prSet presAssocID="{84805059-5CFB-4B7C-B070-3F7FDEC637DE}" presName="thickLine" presStyleLbl="alignNode1" presStyleIdx="1" presStyleCnt="8"/>
      <dgm:spPr/>
    </dgm:pt>
    <dgm:pt modelId="{78F5A391-EDE9-4CDD-846E-AB85A2DA7B79}" type="pres">
      <dgm:prSet presAssocID="{84805059-5CFB-4B7C-B070-3F7FDEC637DE}" presName="horz1" presStyleCnt="0"/>
      <dgm:spPr/>
    </dgm:pt>
    <dgm:pt modelId="{0EA00D5F-D61C-4A58-A46F-295F8F896BD0}" type="pres">
      <dgm:prSet presAssocID="{84805059-5CFB-4B7C-B070-3F7FDEC637DE}" presName="tx1" presStyleLbl="revTx" presStyleIdx="1" presStyleCnt="8"/>
      <dgm:spPr/>
    </dgm:pt>
    <dgm:pt modelId="{180E0E9F-9F77-49F0-AE2F-495D26507659}" type="pres">
      <dgm:prSet presAssocID="{84805059-5CFB-4B7C-B070-3F7FDEC637DE}" presName="vert1" presStyleCnt="0"/>
      <dgm:spPr/>
    </dgm:pt>
    <dgm:pt modelId="{60174E27-0C1E-417B-AC0C-9F3BB1035D0E}" type="pres">
      <dgm:prSet presAssocID="{F529914B-E76A-41A2-B839-C699FF4DC1D3}" presName="thickLine" presStyleLbl="alignNode1" presStyleIdx="2" presStyleCnt="8"/>
      <dgm:spPr/>
    </dgm:pt>
    <dgm:pt modelId="{2710E477-D20B-44F3-9FF0-4EA965B2A978}" type="pres">
      <dgm:prSet presAssocID="{F529914B-E76A-41A2-B839-C699FF4DC1D3}" presName="horz1" presStyleCnt="0"/>
      <dgm:spPr/>
    </dgm:pt>
    <dgm:pt modelId="{C533E79E-5443-4F97-943F-8DDD79CEFEBC}" type="pres">
      <dgm:prSet presAssocID="{F529914B-E76A-41A2-B839-C699FF4DC1D3}" presName="tx1" presStyleLbl="revTx" presStyleIdx="2" presStyleCnt="8"/>
      <dgm:spPr/>
    </dgm:pt>
    <dgm:pt modelId="{572E4798-0158-465D-90EA-9BDABDC1B3E1}" type="pres">
      <dgm:prSet presAssocID="{F529914B-E76A-41A2-B839-C699FF4DC1D3}" presName="vert1" presStyleCnt="0"/>
      <dgm:spPr/>
    </dgm:pt>
    <dgm:pt modelId="{18DDB518-07E0-44AB-9D19-DE3A3BB420DD}" type="pres">
      <dgm:prSet presAssocID="{A2879F79-FB8E-40C3-AB74-967BDAF963CE}" presName="thickLine" presStyleLbl="alignNode1" presStyleIdx="3" presStyleCnt="8"/>
      <dgm:spPr/>
    </dgm:pt>
    <dgm:pt modelId="{FA2C9D5C-B94A-40B6-B282-CC4BDAB6F554}" type="pres">
      <dgm:prSet presAssocID="{A2879F79-FB8E-40C3-AB74-967BDAF963CE}" presName="horz1" presStyleCnt="0"/>
      <dgm:spPr/>
    </dgm:pt>
    <dgm:pt modelId="{CE7C0971-802B-4918-87C8-6086F4A154F8}" type="pres">
      <dgm:prSet presAssocID="{A2879F79-FB8E-40C3-AB74-967BDAF963CE}" presName="tx1" presStyleLbl="revTx" presStyleIdx="3" presStyleCnt="8"/>
      <dgm:spPr/>
    </dgm:pt>
    <dgm:pt modelId="{42182A52-1CA7-4380-9AAD-6FC2C7E7B5A9}" type="pres">
      <dgm:prSet presAssocID="{A2879F79-FB8E-40C3-AB74-967BDAF963CE}" presName="vert1" presStyleCnt="0"/>
      <dgm:spPr/>
    </dgm:pt>
    <dgm:pt modelId="{0EF8ADDF-8ED2-4CE7-BBDB-686A2C4B5BE3}" type="pres">
      <dgm:prSet presAssocID="{99A934E2-AA6B-41DD-9851-7F1DBE4FD4BD}" presName="thickLine" presStyleLbl="alignNode1" presStyleIdx="4" presStyleCnt="8"/>
      <dgm:spPr/>
    </dgm:pt>
    <dgm:pt modelId="{659D3D03-B18D-4225-BA12-EED15413BE8E}" type="pres">
      <dgm:prSet presAssocID="{99A934E2-AA6B-41DD-9851-7F1DBE4FD4BD}" presName="horz1" presStyleCnt="0"/>
      <dgm:spPr/>
    </dgm:pt>
    <dgm:pt modelId="{9A168BDC-1996-4F7B-BEA2-976B0A9C4F95}" type="pres">
      <dgm:prSet presAssocID="{99A934E2-AA6B-41DD-9851-7F1DBE4FD4BD}" presName="tx1" presStyleLbl="revTx" presStyleIdx="4" presStyleCnt="8"/>
      <dgm:spPr/>
    </dgm:pt>
    <dgm:pt modelId="{54FA9733-1FED-4A35-83B4-4E217C89A6AC}" type="pres">
      <dgm:prSet presAssocID="{99A934E2-AA6B-41DD-9851-7F1DBE4FD4BD}" presName="vert1" presStyleCnt="0"/>
      <dgm:spPr/>
    </dgm:pt>
    <dgm:pt modelId="{5BF48709-55D1-4C3C-BD3A-F5D20B68977F}" type="pres">
      <dgm:prSet presAssocID="{07BAA9FB-F1EE-410E-BB21-E2FDF6CE1C06}" presName="thickLine" presStyleLbl="alignNode1" presStyleIdx="5" presStyleCnt="8"/>
      <dgm:spPr/>
    </dgm:pt>
    <dgm:pt modelId="{CDC02D56-44E4-4209-8457-7D6D422890EC}" type="pres">
      <dgm:prSet presAssocID="{07BAA9FB-F1EE-410E-BB21-E2FDF6CE1C06}" presName="horz1" presStyleCnt="0"/>
      <dgm:spPr/>
    </dgm:pt>
    <dgm:pt modelId="{52536E14-E750-4652-A719-B7AD2453A74E}" type="pres">
      <dgm:prSet presAssocID="{07BAA9FB-F1EE-410E-BB21-E2FDF6CE1C06}" presName="tx1" presStyleLbl="revTx" presStyleIdx="5" presStyleCnt="8"/>
      <dgm:spPr/>
    </dgm:pt>
    <dgm:pt modelId="{952F51D5-A12B-4938-B44F-5F68562218CE}" type="pres">
      <dgm:prSet presAssocID="{07BAA9FB-F1EE-410E-BB21-E2FDF6CE1C06}" presName="vert1" presStyleCnt="0"/>
      <dgm:spPr/>
    </dgm:pt>
    <dgm:pt modelId="{F8792542-B10B-40AF-9EDE-CF1699CB13B1}" type="pres">
      <dgm:prSet presAssocID="{602E8D1C-4947-4BC5-8EB2-F55242A0FD60}" presName="thickLine" presStyleLbl="alignNode1" presStyleIdx="6" presStyleCnt="8"/>
      <dgm:spPr/>
    </dgm:pt>
    <dgm:pt modelId="{7B0E2BD8-A3D8-45E6-90F6-C61D388DE5C5}" type="pres">
      <dgm:prSet presAssocID="{602E8D1C-4947-4BC5-8EB2-F55242A0FD60}" presName="horz1" presStyleCnt="0"/>
      <dgm:spPr/>
    </dgm:pt>
    <dgm:pt modelId="{400DE873-6DF7-46BB-96B5-40D65C2F7CFA}" type="pres">
      <dgm:prSet presAssocID="{602E8D1C-4947-4BC5-8EB2-F55242A0FD60}" presName="tx1" presStyleLbl="revTx" presStyleIdx="6" presStyleCnt="8"/>
      <dgm:spPr/>
    </dgm:pt>
    <dgm:pt modelId="{BA52BFF8-1D0C-468B-B770-92495BDCF6C0}" type="pres">
      <dgm:prSet presAssocID="{602E8D1C-4947-4BC5-8EB2-F55242A0FD60}" presName="vert1" presStyleCnt="0"/>
      <dgm:spPr/>
    </dgm:pt>
    <dgm:pt modelId="{9D386C8B-AD1A-4965-B4C3-C4A0748AFB20}" type="pres">
      <dgm:prSet presAssocID="{A10F1C2B-929D-4211-9D4D-1C36EAF52571}" presName="thickLine" presStyleLbl="alignNode1" presStyleIdx="7" presStyleCnt="8"/>
      <dgm:spPr/>
    </dgm:pt>
    <dgm:pt modelId="{24C65843-6F3F-4410-A208-8C393713D353}" type="pres">
      <dgm:prSet presAssocID="{A10F1C2B-929D-4211-9D4D-1C36EAF52571}" presName="horz1" presStyleCnt="0"/>
      <dgm:spPr/>
    </dgm:pt>
    <dgm:pt modelId="{32B00218-FD49-4004-8076-6384C94A3417}" type="pres">
      <dgm:prSet presAssocID="{A10F1C2B-929D-4211-9D4D-1C36EAF52571}" presName="tx1" presStyleLbl="revTx" presStyleIdx="7" presStyleCnt="8"/>
      <dgm:spPr/>
    </dgm:pt>
    <dgm:pt modelId="{386DB1E4-3656-4B64-9C8C-2DA156399F29}" type="pres">
      <dgm:prSet presAssocID="{A10F1C2B-929D-4211-9D4D-1C36EAF52571}" presName="vert1" presStyleCnt="0"/>
      <dgm:spPr/>
    </dgm:pt>
  </dgm:ptLst>
  <dgm:cxnLst>
    <dgm:cxn modelId="{878A5A03-6B15-4E89-9EFD-38F9FB3C4ADF}" srcId="{D9314A36-559F-4E8E-AD66-CC24EB845604}" destId="{07BAA9FB-F1EE-410E-BB21-E2FDF6CE1C06}" srcOrd="5" destOrd="0" parTransId="{437B6BC8-BFA8-455C-8515-E34468A565F7}" sibTransId="{291489F5-0B9B-454F-9B23-08C173B078A5}"/>
    <dgm:cxn modelId="{58B84C12-7B82-4F32-8786-88A9239BF854}" type="presOf" srcId="{F529914B-E76A-41A2-B839-C699FF4DC1D3}" destId="{C533E79E-5443-4F97-943F-8DDD79CEFEBC}" srcOrd="0" destOrd="0" presId="urn:microsoft.com/office/officeart/2008/layout/LinedList"/>
    <dgm:cxn modelId="{FC389715-9E8A-4539-9F11-90B114C420AC}" type="presOf" srcId="{602E8D1C-4947-4BC5-8EB2-F55242A0FD60}" destId="{400DE873-6DF7-46BB-96B5-40D65C2F7CFA}" srcOrd="0" destOrd="0" presId="urn:microsoft.com/office/officeart/2008/layout/LinedList"/>
    <dgm:cxn modelId="{D9C9F518-26AC-407E-8330-D81768563F88}" type="presOf" srcId="{07BAA9FB-F1EE-410E-BB21-E2FDF6CE1C06}" destId="{52536E14-E750-4652-A719-B7AD2453A74E}" srcOrd="0" destOrd="0" presId="urn:microsoft.com/office/officeart/2008/layout/LinedList"/>
    <dgm:cxn modelId="{F20E8421-4423-4293-AD67-D2161FF30447}" type="presOf" srcId="{01791C67-D280-40B1-9C02-A3B3D7FC5A0F}" destId="{CADE00C0-0287-460D-ABC0-BC91F99D133A}" srcOrd="0" destOrd="0" presId="urn:microsoft.com/office/officeart/2008/layout/LinedList"/>
    <dgm:cxn modelId="{23F36729-54F4-44D1-8C18-3698F9F45AAC}" type="presOf" srcId="{A10F1C2B-929D-4211-9D4D-1C36EAF52571}" destId="{32B00218-FD49-4004-8076-6384C94A3417}" srcOrd="0" destOrd="0" presId="urn:microsoft.com/office/officeart/2008/layout/LinedList"/>
    <dgm:cxn modelId="{53A8BA35-553B-4846-B0D4-630D3DFC6447}" type="presOf" srcId="{84805059-5CFB-4B7C-B070-3F7FDEC637DE}" destId="{0EA00D5F-D61C-4A58-A46F-295F8F896BD0}" srcOrd="0" destOrd="0" presId="urn:microsoft.com/office/officeart/2008/layout/LinedList"/>
    <dgm:cxn modelId="{6EB5DD37-A2ED-4841-924B-3DE79175CC43}" type="presOf" srcId="{99A934E2-AA6B-41DD-9851-7F1DBE4FD4BD}" destId="{9A168BDC-1996-4F7B-BEA2-976B0A9C4F95}" srcOrd="0" destOrd="0" presId="urn:microsoft.com/office/officeart/2008/layout/LinedList"/>
    <dgm:cxn modelId="{1B8CA148-CAEB-4074-B14B-9E32A6FCE184}" srcId="{D9314A36-559F-4E8E-AD66-CC24EB845604}" destId="{84805059-5CFB-4B7C-B070-3F7FDEC637DE}" srcOrd="1" destOrd="0" parTransId="{FB9B6C14-B9CD-4399-9651-54E0DD44859F}" sibTransId="{DB9DFFA1-5140-48B8-92CE-FF633DADD78A}"/>
    <dgm:cxn modelId="{C51C3D6F-FFC7-4AAC-924A-F0F74717B1F3}" type="presOf" srcId="{A2879F79-FB8E-40C3-AB74-967BDAF963CE}" destId="{CE7C0971-802B-4918-87C8-6086F4A154F8}" srcOrd="0" destOrd="0" presId="urn:microsoft.com/office/officeart/2008/layout/LinedList"/>
    <dgm:cxn modelId="{91EB4372-D2BA-40CF-B57F-4E1F7796BA14}" srcId="{D9314A36-559F-4E8E-AD66-CC24EB845604}" destId="{A10F1C2B-929D-4211-9D4D-1C36EAF52571}" srcOrd="7" destOrd="0" parTransId="{3D3345FD-06B8-435F-AC34-D3CF1C4E3FFD}" sibTransId="{80DBC126-7D6D-4D53-A747-F41AFC1CC931}"/>
    <dgm:cxn modelId="{D26FF67D-0891-4BC0-8CCB-3701BC411AC5}" type="presOf" srcId="{D9314A36-559F-4E8E-AD66-CC24EB845604}" destId="{69090560-72EB-4964-A398-42DDA506D2BD}" srcOrd="0" destOrd="0" presId="urn:microsoft.com/office/officeart/2008/layout/LinedList"/>
    <dgm:cxn modelId="{F6A2F5A8-3DAB-475D-A472-4E1B0F609C70}" srcId="{D9314A36-559F-4E8E-AD66-CC24EB845604}" destId="{A2879F79-FB8E-40C3-AB74-967BDAF963CE}" srcOrd="3" destOrd="0" parTransId="{FD1AAE9C-4F74-4D81-B0D7-1D34D956AEB7}" sibTransId="{4234AFB8-EF73-4DB2-BF5F-73CECFBF477D}"/>
    <dgm:cxn modelId="{D74F0FB5-1C83-48A3-BC6F-A636BF08AC1A}" srcId="{D9314A36-559F-4E8E-AD66-CC24EB845604}" destId="{602E8D1C-4947-4BC5-8EB2-F55242A0FD60}" srcOrd="6" destOrd="0" parTransId="{5A9D99B5-7603-464B-B4B5-2A36EAD66E1F}" sibTransId="{DCAB1BF9-27A4-4E04-A41A-26A5A6043BD9}"/>
    <dgm:cxn modelId="{59F434B9-8E78-4CE8-9450-844464FC6E25}" srcId="{D9314A36-559F-4E8E-AD66-CC24EB845604}" destId="{F529914B-E76A-41A2-B839-C699FF4DC1D3}" srcOrd="2" destOrd="0" parTransId="{9280771F-C58E-4ED0-BA25-636451715167}" sibTransId="{286E5EDA-2181-430C-A163-55555B161819}"/>
    <dgm:cxn modelId="{43FB39D6-0BD0-4EF4-81E2-0F6E5D5D0A8E}" srcId="{D9314A36-559F-4E8E-AD66-CC24EB845604}" destId="{99A934E2-AA6B-41DD-9851-7F1DBE4FD4BD}" srcOrd="4" destOrd="0" parTransId="{38DFBFC2-B738-4477-BABE-CFEBA06FF6B1}" sibTransId="{88DE9339-1244-42B3-B8CC-038653ABDDEA}"/>
    <dgm:cxn modelId="{4A82AAF3-06CF-4F15-B4FC-A6FE46797A09}" srcId="{D9314A36-559F-4E8E-AD66-CC24EB845604}" destId="{01791C67-D280-40B1-9C02-A3B3D7FC5A0F}" srcOrd="0" destOrd="0" parTransId="{1E2B9925-1D67-4830-B1F4-A7E0C1FB1ED7}" sibTransId="{A24B875A-09B7-47C2-AE4C-56871F8BB792}"/>
    <dgm:cxn modelId="{20770CAD-F39B-4B4F-B5B2-21CBFCDAA498}" type="presParOf" srcId="{69090560-72EB-4964-A398-42DDA506D2BD}" destId="{59D17E3D-808A-4A0C-8480-1905ADA016CD}" srcOrd="0" destOrd="0" presId="urn:microsoft.com/office/officeart/2008/layout/LinedList"/>
    <dgm:cxn modelId="{EDAA0C10-05CB-4B09-B8AA-0A7F8A504B82}" type="presParOf" srcId="{69090560-72EB-4964-A398-42DDA506D2BD}" destId="{8AF2EF18-6081-4909-882E-655BBA8ECAB6}" srcOrd="1" destOrd="0" presId="urn:microsoft.com/office/officeart/2008/layout/LinedList"/>
    <dgm:cxn modelId="{5ED0AC97-7E2E-43DA-BC62-BF3FD6C1F284}" type="presParOf" srcId="{8AF2EF18-6081-4909-882E-655BBA8ECAB6}" destId="{CADE00C0-0287-460D-ABC0-BC91F99D133A}" srcOrd="0" destOrd="0" presId="urn:microsoft.com/office/officeart/2008/layout/LinedList"/>
    <dgm:cxn modelId="{797042DF-2BAC-4EB0-99DC-07BF8177F94E}" type="presParOf" srcId="{8AF2EF18-6081-4909-882E-655BBA8ECAB6}" destId="{C2FDA3BB-6154-47AC-B888-F0DC1F6769FA}" srcOrd="1" destOrd="0" presId="urn:microsoft.com/office/officeart/2008/layout/LinedList"/>
    <dgm:cxn modelId="{E6C298B7-A738-4B23-BFBA-7A16CC585798}" type="presParOf" srcId="{69090560-72EB-4964-A398-42DDA506D2BD}" destId="{17652F7A-2210-4BBC-B4B2-5EA5D5207918}" srcOrd="2" destOrd="0" presId="urn:microsoft.com/office/officeart/2008/layout/LinedList"/>
    <dgm:cxn modelId="{359D6E4A-16A5-432A-BA7F-6221F6F108A6}" type="presParOf" srcId="{69090560-72EB-4964-A398-42DDA506D2BD}" destId="{78F5A391-EDE9-4CDD-846E-AB85A2DA7B79}" srcOrd="3" destOrd="0" presId="urn:microsoft.com/office/officeart/2008/layout/LinedList"/>
    <dgm:cxn modelId="{ABFE4982-670D-41AC-8311-447541D22207}" type="presParOf" srcId="{78F5A391-EDE9-4CDD-846E-AB85A2DA7B79}" destId="{0EA00D5F-D61C-4A58-A46F-295F8F896BD0}" srcOrd="0" destOrd="0" presId="urn:microsoft.com/office/officeart/2008/layout/LinedList"/>
    <dgm:cxn modelId="{6CE20E83-BB0A-4376-9252-482D8908CC06}" type="presParOf" srcId="{78F5A391-EDE9-4CDD-846E-AB85A2DA7B79}" destId="{180E0E9F-9F77-49F0-AE2F-495D26507659}" srcOrd="1" destOrd="0" presId="urn:microsoft.com/office/officeart/2008/layout/LinedList"/>
    <dgm:cxn modelId="{5FCC8EAF-F7D7-42F5-AE41-4B0366758CB8}" type="presParOf" srcId="{69090560-72EB-4964-A398-42DDA506D2BD}" destId="{60174E27-0C1E-417B-AC0C-9F3BB1035D0E}" srcOrd="4" destOrd="0" presId="urn:microsoft.com/office/officeart/2008/layout/LinedList"/>
    <dgm:cxn modelId="{25F4DB28-C509-4846-9A52-EAADC28693E8}" type="presParOf" srcId="{69090560-72EB-4964-A398-42DDA506D2BD}" destId="{2710E477-D20B-44F3-9FF0-4EA965B2A978}" srcOrd="5" destOrd="0" presId="urn:microsoft.com/office/officeart/2008/layout/LinedList"/>
    <dgm:cxn modelId="{8E476FEB-1C67-40D2-A0E3-F4D29AE1E034}" type="presParOf" srcId="{2710E477-D20B-44F3-9FF0-4EA965B2A978}" destId="{C533E79E-5443-4F97-943F-8DDD79CEFEBC}" srcOrd="0" destOrd="0" presId="urn:microsoft.com/office/officeart/2008/layout/LinedList"/>
    <dgm:cxn modelId="{D936156D-449E-4A76-8829-BE120E4A276F}" type="presParOf" srcId="{2710E477-D20B-44F3-9FF0-4EA965B2A978}" destId="{572E4798-0158-465D-90EA-9BDABDC1B3E1}" srcOrd="1" destOrd="0" presId="urn:microsoft.com/office/officeart/2008/layout/LinedList"/>
    <dgm:cxn modelId="{C8939DC7-5565-4EFA-A46F-0E23972CAA87}" type="presParOf" srcId="{69090560-72EB-4964-A398-42DDA506D2BD}" destId="{18DDB518-07E0-44AB-9D19-DE3A3BB420DD}" srcOrd="6" destOrd="0" presId="urn:microsoft.com/office/officeart/2008/layout/LinedList"/>
    <dgm:cxn modelId="{165B5C74-E895-4DF6-A758-C11BD3E1A075}" type="presParOf" srcId="{69090560-72EB-4964-A398-42DDA506D2BD}" destId="{FA2C9D5C-B94A-40B6-B282-CC4BDAB6F554}" srcOrd="7" destOrd="0" presId="urn:microsoft.com/office/officeart/2008/layout/LinedList"/>
    <dgm:cxn modelId="{F1E9A2FC-D69B-4DA7-8D76-CF7587D0AD3C}" type="presParOf" srcId="{FA2C9D5C-B94A-40B6-B282-CC4BDAB6F554}" destId="{CE7C0971-802B-4918-87C8-6086F4A154F8}" srcOrd="0" destOrd="0" presId="urn:microsoft.com/office/officeart/2008/layout/LinedList"/>
    <dgm:cxn modelId="{E72D21FF-712D-4CB2-93EA-DAD1FF344BD8}" type="presParOf" srcId="{FA2C9D5C-B94A-40B6-B282-CC4BDAB6F554}" destId="{42182A52-1CA7-4380-9AAD-6FC2C7E7B5A9}" srcOrd="1" destOrd="0" presId="urn:microsoft.com/office/officeart/2008/layout/LinedList"/>
    <dgm:cxn modelId="{B8561D18-C06E-4ACD-9F04-65B02C096DA7}" type="presParOf" srcId="{69090560-72EB-4964-A398-42DDA506D2BD}" destId="{0EF8ADDF-8ED2-4CE7-BBDB-686A2C4B5BE3}" srcOrd="8" destOrd="0" presId="urn:microsoft.com/office/officeart/2008/layout/LinedList"/>
    <dgm:cxn modelId="{86E9588C-8BFE-4E14-A719-D3637A660E16}" type="presParOf" srcId="{69090560-72EB-4964-A398-42DDA506D2BD}" destId="{659D3D03-B18D-4225-BA12-EED15413BE8E}" srcOrd="9" destOrd="0" presId="urn:microsoft.com/office/officeart/2008/layout/LinedList"/>
    <dgm:cxn modelId="{6998BFFF-1771-4EA5-8E10-22F81571ED0C}" type="presParOf" srcId="{659D3D03-B18D-4225-BA12-EED15413BE8E}" destId="{9A168BDC-1996-4F7B-BEA2-976B0A9C4F95}" srcOrd="0" destOrd="0" presId="urn:microsoft.com/office/officeart/2008/layout/LinedList"/>
    <dgm:cxn modelId="{F2CE580A-F6C2-4B62-A99D-8140573A6FF0}" type="presParOf" srcId="{659D3D03-B18D-4225-BA12-EED15413BE8E}" destId="{54FA9733-1FED-4A35-83B4-4E217C89A6AC}" srcOrd="1" destOrd="0" presId="urn:microsoft.com/office/officeart/2008/layout/LinedList"/>
    <dgm:cxn modelId="{21D75F2B-8B81-4576-A117-503193F4D7F0}" type="presParOf" srcId="{69090560-72EB-4964-A398-42DDA506D2BD}" destId="{5BF48709-55D1-4C3C-BD3A-F5D20B68977F}" srcOrd="10" destOrd="0" presId="urn:microsoft.com/office/officeart/2008/layout/LinedList"/>
    <dgm:cxn modelId="{6AA12A9F-3381-42F8-806F-EA4FB795CC09}" type="presParOf" srcId="{69090560-72EB-4964-A398-42DDA506D2BD}" destId="{CDC02D56-44E4-4209-8457-7D6D422890EC}" srcOrd="11" destOrd="0" presId="urn:microsoft.com/office/officeart/2008/layout/LinedList"/>
    <dgm:cxn modelId="{35B880FD-BB8D-49E7-ADC9-2478CA1D78BA}" type="presParOf" srcId="{CDC02D56-44E4-4209-8457-7D6D422890EC}" destId="{52536E14-E750-4652-A719-B7AD2453A74E}" srcOrd="0" destOrd="0" presId="urn:microsoft.com/office/officeart/2008/layout/LinedList"/>
    <dgm:cxn modelId="{C53EDE0D-5321-4A4A-833A-ABCDCA237237}" type="presParOf" srcId="{CDC02D56-44E4-4209-8457-7D6D422890EC}" destId="{952F51D5-A12B-4938-B44F-5F68562218CE}" srcOrd="1" destOrd="0" presId="urn:microsoft.com/office/officeart/2008/layout/LinedList"/>
    <dgm:cxn modelId="{B6E3E9CB-52F9-48A7-B6A0-A5887AA632E9}" type="presParOf" srcId="{69090560-72EB-4964-A398-42DDA506D2BD}" destId="{F8792542-B10B-40AF-9EDE-CF1699CB13B1}" srcOrd="12" destOrd="0" presId="urn:microsoft.com/office/officeart/2008/layout/LinedList"/>
    <dgm:cxn modelId="{AE7979D8-9632-4616-A8FA-5F7EFD226FE0}" type="presParOf" srcId="{69090560-72EB-4964-A398-42DDA506D2BD}" destId="{7B0E2BD8-A3D8-45E6-90F6-C61D388DE5C5}" srcOrd="13" destOrd="0" presId="urn:microsoft.com/office/officeart/2008/layout/LinedList"/>
    <dgm:cxn modelId="{2F79772C-5168-4EE4-BAD8-9B02565C3BBF}" type="presParOf" srcId="{7B0E2BD8-A3D8-45E6-90F6-C61D388DE5C5}" destId="{400DE873-6DF7-46BB-96B5-40D65C2F7CFA}" srcOrd="0" destOrd="0" presId="urn:microsoft.com/office/officeart/2008/layout/LinedList"/>
    <dgm:cxn modelId="{22E0828F-0267-4B27-87FC-683A42FA2D28}" type="presParOf" srcId="{7B0E2BD8-A3D8-45E6-90F6-C61D388DE5C5}" destId="{BA52BFF8-1D0C-468B-B770-92495BDCF6C0}" srcOrd="1" destOrd="0" presId="urn:microsoft.com/office/officeart/2008/layout/LinedList"/>
    <dgm:cxn modelId="{174DD30F-D5FB-44E1-9203-E74C69570193}" type="presParOf" srcId="{69090560-72EB-4964-A398-42DDA506D2BD}" destId="{9D386C8B-AD1A-4965-B4C3-C4A0748AFB20}" srcOrd="14" destOrd="0" presId="urn:microsoft.com/office/officeart/2008/layout/LinedList"/>
    <dgm:cxn modelId="{491CE056-614E-45DB-87E1-33CE30F71328}" type="presParOf" srcId="{69090560-72EB-4964-A398-42DDA506D2BD}" destId="{24C65843-6F3F-4410-A208-8C393713D353}" srcOrd="15" destOrd="0" presId="urn:microsoft.com/office/officeart/2008/layout/LinedList"/>
    <dgm:cxn modelId="{7B58E633-A7B0-476E-8CE9-4DA934A4FA06}" type="presParOf" srcId="{24C65843-6F3F-4410-A208-8C393713D353}" destId="{32B00218-FD49-4004-8076-6384C94A3417}" srcOrd="0" destOrd="0" presId="urn:microsoft.com/office/officeart/2008/layout/LinedList"/>
    <dgm:cxn modelId="{E0359442-D586-416A-A7EF-BDD8E81BF006}" type="presParOf" srcId="{24C65843-6F3F-4410-A208-8C393713D353}" destId="{386DB1E4-3656-4B64-9C8C-2DA156399F2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BD7172A-0035-4011-8835-F996D55303EE}"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CA3194C-F2E8-4494-99FA-D0D5F04F7835}">
      <dgm:prSet/>
      <dgm:spPr/>
      <dgm:t>
        <a:bodyPr/>
        <a:lstStyle/>
        <a:p>
          <a:r>
            <a:rPr lang="en-US" dirty="0"/>
            <a:t>DEADLINE CHAPTER 1 16/10/2023 </a:t>
          </a:r>
        </a:p>
      </dgm:t>
    </dgm:pt>
    <dgm:pt modelId="{4C9B50AB-A411-426E-91C1-51338FC4A190}" type="parTrans" cxnId="{8BB46691-86B7-40D0-8F1A-C55993292A8B}">
      <dgm:prSet/>
      <dgm:spPr/>
      <dgm:t>
        <a:bodyPr/>
        <a:lstStyle/>
        <a:p>
          <a:endParaRPr lang="en-US"/>
        </a:p>
      </dgm:t>
    </dgm:pt>
    <dgm:pt modelId="{858B7422-D3DC-46B0-9766-021395C09B22}" type="sibTrans" cxnId="{8BB46691-86B7-40D0-8F1A-C55993292A8B}">
      <dgm:prSet/>
      <dgm:spPr/>
      <dgm:t>
        <a:bodyPr/>
        <a:lstStyle/>
        <a:p>
          <a:endParaRPr lang="en-US"/>
        </a:p>
      </dgm:t>
    </dgm:pt>
    <dgm:pt modelId="{173B36E8-5607-4920-8DC6-24B1AF0E37BE}">
      <dgm:prSet/>
      <dgm:spPr/>
      <dgm:t>
        <a:bodyPr/>
        <a:lstStyle/>
        <a:p>
          <a:r>
            <a:rPr lang="en-US" dirty="0"/>
            <a:t>SUBMISSION IN GOOGLE CLASS AND SUBMIT THE WORD FILE AND PDF. IF TITLE IS NOT WRITTEN CORRECTLY, IT WILL NOT BE ACCEPTED.</a:t>
          </a:r>
        </a:p>
      </dgm:t>
    </dgm:pt>
    <dgm:pt modelId="{03408272-7095-4049-899A-78F145D04398}" type="parTrans" cxnId="{FEDE3056-ED1F-4571-A66D-9A0A96B39751}">
      <dgm:prSet/>
      <dgm:spPr/>
      <dgm:t>
        <a:bodyPr/>
        <a:lstStyle/>
        <a:p>
          <a:endParaRPr lang="en-US"/>
        </a:p>
      </dgm:t>
    </dgm:pt>
    <dgm:pt modelId="{44633DFF-4FFB-49AE-A729-3B3B4116E7BA}" type="sibTrans" cxnId="{FEDE3056-ED1F-4571-A66D-9A0A96B39751}">
      <dgm:prSet/>
      <dgm:spPr/>
      <dgm:t>
        <a:bodyPr/>
        <a:lstStyle/>
        <a:p>
          <a:endParaRPr lang="en-US"/>
        </a:p>
      </dgm:t>
    </dgm:pt>
    <dgm:pt modelId="{01ABD94E-2E24-422B-BC8B-EFFDE1DC553C}" type="pres">
      <dgm:prSet presAssocID="{CBD7172A-0035-4011-8835-F996D55303EE}" presName="root" presStyleCnt="0">
        <dgm:presLayoutVars>
          <dgm:dir/>
          <dgm:resizeHandles val="exact"/>
        </dgm:presLayoutVars>
      </dgm:prSet>
      <dgm:spPr/>
    </dgm:pt>
    <dgm:pt modelId="{22D53FED-D4C0-4C73-B95A-DF4427935B96}" type="pres">
      <dgm:prSet presAssocID="{2CA3194C-F2E8-4494-99FA-D0D5F04F7835}" presName="compNode" presStyleCnt="0"/>
      <dgm:spPr/>
    </dgm:pt>
    <dgm:pt modelId="{D0C30756-ACFB-4687-A286-783562E1DBDC}" type="pres">
      <dgm:prSet presAssocID="{2CA3194C-F2E8-4494-99FA-D0D5F04F783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ck"/>
        </a:ext>
      </dgm:extLst>
    </dgm:pt>
    <dgm:pt modelId="{836BF66D-862C-484F-9A38-8C3CD46A8DCC}" type="pres">
      <dgm:prSet presAssocID="{2CA3194C-F2E8-4494-99FA-D0D5F04F7835}" presName="spaceRect" presStyleCnt="0"/>
      <dgm:spPr/>
    </dgm:pt>
    <dgm:pt modelId="{9CF9C322-0101-4D57-B068-3927E68C21BF}" type="pres">
      <dgm:prSet presAssocID="{2CA3194C-F2E8-4494-99FA-D0D5F04F7835}" presName="textRect" presStyleLbl="revTx" presStyleIdx="0" presStyleCnt="2">
        <dgm:presLayoutVars>
          <dgm:chMax val="1"/>
          <dgm:chPref val="1"/>
        </dgm:presLayoutVars>
      </dgm:prSet>
      <dgm:spPr/>
    </dgm:pt>
    <dgm:pt modelId="{13CFE57A-AF86-40BA-8C62-0E8BD214592A}" type="pres">
      <dgm:prSet presAssocID="{858B7422-D3DC-46B0-9766-021395C09B22}" presName="sibTrans" presStyleCnt="0"/>
      <dgm:spPr/>
    </dgm:pt>
    <dgm:pt modelId="{81A59B11-5E88-404D-BE18-1FE8BECAF4D7}" type="pres">
      <dgm:prSet presAssocID="{173B36E8-5607-4920-8DC6-24B1AF0E37BE}" presName="compNode" presStyleCnt="0"/>
      <dgm:spPr/>
    </dgm:pt>
    <dgm:pt modelId="{8678DB30-C71A-4D81-814C-64036D4850D6}" type="pres">
      <dgm:prSet presAssocID="{173B36E8-5607-4920-8DC6-24B1AF0E37B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9D3194A7-587E-44CA-9162-AD4CDF49C9EE}" type="pres">
      <dgm:prSet presAssocID="{173B36E8-5607-4920-8DC6-24B1AF0E37BE}" presName="spaceRect" presStyleCnt="0"/>
      <dgm:spPr/>
    </dgm:pt>
    <dgm:pt modelId="{D2FA0BF6-6A61-41EF-9A18-9E37128AA64E}" type="pres">
      <dgm:prSet presAssocID="{173B36E8-5607-4920-8DC6-24B1AF0E37BE}" presName="textRect" presStyleLbl="revTx" presStyleIdx="1" presStyleCnt="2">
        <dgm:presLayoutVars>
          <dgm:chMax val="1"/>
          <dgm:chPref val="1"/>
        </dgm:presLayoutVars>
      </dgm:prSet>
      <dgm:spPr/>
    </dgm:pt>
  </dgm:ptLst>
  <dgm:cxnLst>
    <dgm:cxn modelId="{6F154D2A-89A4-43DA-9A28-B84059729E1E}" type="presOf" srcId="{2CA3194C-F2E8-4494-99FA-D0D5F04F7835}" destId="{9CF9C322-0101-4D57-B068-3927E68C21BF}" srcOrd="0" destOrd="0" presId="urn:microsoft.com/office/officeart/2018/2/layout/IconLabelList"/>
    <dgm:cxn modelId="{9B276963-47DF-444F-BE4F-6DFE008146FC}" type="presOf" srcId="{173B36E8-5607-4920-8DC6-24B1AF0E37BE}" destId="{D2FA0BF6-6A61-41EF-9A18-9E37128AA64E}" srcOrd="0" destOrd="0" presId="urn:microsoft.com/office/officeart/2018/2/layout/IconLabelList"/>
    <dgm:cxn modelId="{FEDE3056-ED1F-4571-A66D-9A0A96B39751}" srcId="{CBD7172A-0035-4011-8835-F996D55303EE}" destId="{173B36E8-5607-4920-8DC6-24B1AF0E37BE}" srcOrd="1" destOrd="0" parTransId="{03408272-7095-4049-899A-78F145D04398}" sibTransId="{44633DFF-4FFB-49AE-A729-3B3B4116E7BA}"/>
    <dgm:cxn modelId="{8BB46691-86B7-40D0-8F1A-C55993292A8B}" srcId="{CBD7172A-0035-4011-8835-F996D55303EE}" destId="{2CA3194C-F2E8-4494-99FA-D0D5F04F7835}" srcOrd="0" destOrd="0" parTransId="{4C9B50AB-A411-426E-91C1-51338FC4A190}" sibTransId="{858B7422-D3DC-46B0-9766-021395C09B22}"/>
    <dgm:cxn modelId="{E52C9DF4-701C-4258-80E9-D35D62CA3260}" type="presOf" srcId="{CBD7172A-0035-4011-8835-F996D55303EE}" destId="{01ABD94E-2E24-422B-BC8B-EFFDE1DC553C}" srcOrd="0" destOrd="0" presId="urn:microsoft.com/office/officeart/2018/2/layout/IconLabelList"/>
    <dgm:cxn modelId="{2CD742B3-6D84-49EA-B23B-5862EA4BFB56}" type="presParOf" srcId="{01ABD94E-2E24-422B-BC8B-EFFDE1DC553C}" destId="{22D53FED-D4C0-4C73-B95A-DF4427935B96}" srcOrd="0" destOrd="0" presId="urn:microsoft.com/office/officeart/2018/2/layout/IconLabelList"/>
    <dgm:cxn modelId="{98076B1D-BCC9-4223-8F89-D08227F55FE4}" type="presParOf" srcId="{22D53FED-D4C0-4C73-B95A-DF4427935B96}" destId="{D0C30756-ACFB-4687-A286-783562E1DBDC}" srcOrd="0" destOrd="0" presId="urn:microsoft.com/office/officeart/2018/2/layout/IconLabelList"/>
    <dgm:cxn modelId="{4D09D84B-AC3C-4D34-B656-16C40743461B}" type="presParOf" srcId="{22D53FED-D4C0-4C73-B95A-DF4427935B96}" destId="{836BF66D-862C-484F-9A38-8C3CD46A8DCC}" srcOrd="1" destOrd="0" presId="urn:microsoft.com/office/officeart/2018/2/layout/IconLabelList"/>
    <dgm:cxn modelId="{15961CD8-FFC5-4007-AD78-A97479567F10}" type="presParOf" srcId="{22D53FED-D4C0-4C73-B95A-DF4427935B96}" destId="{9CF9C322-0101-4D57-B068-3927E68C21BF}" srcOrd="2" destOrd="0" presId="urn:microsoft.com/office/officeart/2018/2/layout/IconLabelList"/>
    <dgm:cxn modelId="{629A509D-B7F5-480B-9F87-B74711E594ED}" type="presParOf" srcId="{01ABD94E-2E24-422B-BC8B-EFFDE1DC553C}" destId="{13CFE57A-AF86-40BA-8C62-0E8BD214592A}" srcOrd="1" destOrd="0" presId="urn:microsoft.com/office/officeart/2018/2/layout/IconLabelList"/>
    <dgm:cxn modelId="{16925A6F-7C92-46E5-BBA2-58A7BF43F2F6}" type="presParOf" srcId="{01ABD94E-2E24-422B-BC8B-EFFDE1DC553C}" destId="{81A59B11-5E88-404D-BE18-1FE8BECAF4D7}" srcOrd="2" destOrd="0" presId="urn:microsoft.com/office/officeart/2018/2/layout/IconLabelList"/>
    <dgm:cxn modelId="{5E1E3903-07E6-40D8-A043-54EB5BD778CE}" type="presParOf" srcId="{81A59B11-5E88-404D-BE18-1FE8BECAF4D7}" destId="{8678DB30-C71A-4D81-814C-64036D4850D6}" srcOrd="0" destOrd="0" presId="urn:microsoft.com/office/officeart/2018/2/layout/IconLabelList"/>
    <dgm:cxn modelId="{51CE9587-0E22-4561-B3D5-FD1D8161061E}" type="presParOf" srcId="{81A59B11-5E88-404D-BE18-1FE8BECAF4D7}" destId="{9D3194A7-587E-44CA-9162-AD4CDF49C9EE}" srcOrd="1" destOrd="0" presId="urn:microsoft.com/office/officeart/2018/2/layout/IconLabelList"/>
    <dgm:cxn modelId="{26DC7800-AAA7-438A-8B4A-E28036061152}" type="presParOf" srcId="{81A59B11-5E88-404D-BE18-1FE8BECAF4D7}" destId="{D2FA0BF6-6A61-41EF-9A18-9E37128AA64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E3D17-BE0E-411D-B989-C0EB27951BE2}">
      <dsp:nvSpPr>
        <dsp:cNvPr id="0" name=""/>
        <dsp:cNvSpPr/>
      </dsp:nvSpPr>
      <dsp:spPr>
        <a:xfrm>
          <a:off x="1903068" y="367127"/>
          <a:ext cx="2196000" cy="2196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802EB7-FD66-4B1C-A845-5FD1372A49DA}">
      <dsp:nvSpPr>
        <dsp:cNvPr id="0" name=""/>
        <dsp:cNvSpPr/>
      </dsp:nvSpPr>
      <dsp:spPr>
        <a:xfrm>
          <a:off x="2371068" y="835127"/>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9367AF-0531-4AA8-9778-8E81EA1AE5AE}">
      <dsp:nvSpPr>
        <dsp:cNvPr id="0" name=""/>
        <dsp:cNvSpPr/>
      </dsp:nvSpPr>
      <dsp:spPr>
        <a:xfrm>
          <a:off x="1201068" y="3247128"/>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55800">
            <a:lnSpc>
              <a:spcPct val="90000"/>
            </a:lnSpc>
            <a:spcBef>
              <a:spcPct val="0"/>
            </a:spcBef>
            <a:spcAft>
              <a:spcPct val="35000"/>
            </a:spcAft>
            <a:buNone/>
            <a:defRPr cap="all"/>
          </a:pPr>
          <a:r>
            <a:rPr lang="en-US" sz="4400" kern="1200"/>
            <a:t>INTRODUCTION</a:t>
          </a:r>
        </a:p>
      </dsp:txBody>
      <dsp:txXfrm>
        <a:off x="1201068" y="3247128"/>
        <a:ext cx="3600000" cy="720000"/>
      </dsp:txXfrm>
    </dsp:sp>
    <dsp:sp modelId="{775D036A-D63B-468C-9B0C-E015874E7835}">
      <dsp:nvSpPr>
        <dsp:cNvPr id="0" name=""/>
        <dsp:cNvSpPr/>
      </dsp:nvSpPr>
      <dsp:spPr>
        <a:xfrm>
          <a:off x="6133068" y="367127"/>
          <a:ext cx="2196000" cy="2196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453A4E-12FF-43CE-AD27-30F01A7EAD72}">
      <dsp:nvSpPr>
        <dsp:cNvPr id="0" name=""/>
        <dsp:cNvSpPr/>
      </dsp:nvSpPr>
      <dsp:spPr>
        <a:xfrm>
          <a:off x="6601068" y="835127"/>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8A5044-46C6-4754-B297-2AD5EF3D2B9B}">
      <dsp:nvSpPr>
        <dsp:cNvPr id="0" name=""/>
        <dsp:cNvSpPr/>
      </dsp:nvSpPr>
      <dsp:spPr>
        <a:xfrm>
          <a:off x="5431068" y="3247128"/>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55800">
            <a:lnSpc>
              <a:spcPct val="90000"/>
            </a:lnSpc>
            <a:spcBef>
              <a:spcPct val="0"/>
            </a:spcBef>
            <a:spcAft>
              <a:spcPct val="35000"/>
            </a:spcAft>
            <a:buNone/>
            <a:defRPr cap="all"/>
          </a:pPr>
          <a:r>
            <a:rPr lang="en-US" sz="4400" kern="1200" dirty="0"/>
            <a:t>CHAPTER 1</a:t>
          </a:r>
        </a:p>
      </dsp:txBody>
      <dsp:txXfrm>
        <a:off x="5431068" y="3247128"/>
        <a:ext cx="36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2BB0E9-8596-418E-9D66-B2554FAFD345}">
      <dsp:nvSpPr>
        <dsp:cNvPr id="0" name=""/>
        <dsp:cNvSpPr/>
      </dsp:nvSpPr>
      <dsp:spPr>
        <a:xfrm>
          <a:off x="3197" y="1137302"/>
          <a:ext cx="3117603" cy="122517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Graduation thesis will be an in-depth exploration and analysis of specific approved architectural topic or project</a:t>
          </a:r>
        </a:p>
      </dsp:txBody>
      <dsp:txXfrm>
        <a:off x="3197" y="1137302"/>
        <a:ext cx="3117603" cy="1225171"/>
      </dsp:txXfrm>
    </dsp:sp>
    <dsp:sp modelId="{4B52F33D-8A41-454A-B4E5-FE660A4D1640}">
      <dsp:nvSpPr>
        <dsp:cNvPr id="0" name=""/>
        <dsp:cNvSpPr/>
      </dsp:nvSpPr>
      <dsp:spPr>
        <a:xfrm>
          <a:off x="3197" y="2362473"/>
          <a:ext cx="3117603" cy="83448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7B95A5-52F4-4AA5-8724-988DF68D8F31}">
      <dsp:nvSpPr>
        <dsp:cNvPr id="0" name=""/>
        <dsp:cNvSpPr/>
      </dsp:nvSpPr>
      <dsp:spPr>
        <a:xfrm>
          <a:off x="3557266" y="1137302"/>
          <a:ext cx="3117603" cy="1225171"/>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5 Jury members + Supervisor</a:t>
          </a:r>
        </a:p>
      </dsp:txBody>
      <dsp:txXfrm>
        <a:off x="3557266" y="1137302"/>
        <a:ext cx="3117603" cy="1225171"/>
      </dsp:txXfrm>
    </dsp:sp>
    <dsp:sp modelId="{8398AEA7-0739-4528-830E-A728F75AE52B}">
      <dsp:nvSpPr>
        <dsp:cNvPr id="0" name=""/>
        <dsp:cNvSpPr/>
      </dsp:nvSpPr>
      <dsp:spPr>
        <a:xfrm>
          <a:off x="3557266" y="2362473"/>
          <a:ext cx="3117603" cy="83448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Approve topic</a:t>
          </a:r>
        </a:p>
        <a:p>
          <a:pPr marL="171450" lvl="1" indent="-171450" algn="l" defTabSz="844550">
            <a:lnSpc>
              <a:spcPct val="90000"/>
            </a:lnSpc>
            <a:spcBef>
              <a:spcPct val="0"/>
            </a:spcBef>
            <a:spcAft>
              <a:spcPct val="15000"/>
            </a:spcAft>
            <a:buChar char="•"/>
          </a:pPr>
          <a:r>
            <a:rPr lang="en-US" sz="1900" kern="1200"/>
            <a:t>Grade submissions</a:t>
          </a:r>
        </a:p>
      </dsp:txBody>
      <dsp:txXfrm>
        <a:off x="3557266" y="2362473"/>
        <a:ext cx="3117603" cy="834480"/>
      </dsp:txXfrm>
    </dsp:sp>
    <dsp:sp modelId="{A6D084E8-9B51-4643-B09D-86C99871F302}">
      <dsp:nvSpPr>
        <dsp:cNvPr id="0" name=""/>
        <dsp:cNvSpPr/>
      </dsp:nvSpPr>
      <dsp:spPr>
        <a:xfrm>
          <a:off x="7111334" y="1137302"/>
          <a:ext cx="3117603" cy="1225171"/>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Student must weekly see their supervisor, signed Attendance Form!!</a:t>
          </a:r>
        </a:p>
      </dsp:txBody>
      <dsp:txXfrm>
        <a:off x="7111334" y="1137302"/>
        <a:ext cx="3117603" cy="1225171"/>
      </dsp:txXfrm>
    </dsp:sp>
    <dsp:sp modelId="{74E3CD1A-A9CE-4721-B684-E9250E307F2D}">
      <dsp:nvSpPr>
        <dsp:cNvPr id="0" name=""/>
        <dsp:cNvSpPr/>
      </dsp:nvSpPr>
      <dsp:spPr>
        <a:xfrm>
          <a:off x="7111334" y="2362473"/>
          <a:ext cx="3117603" cy="83448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61D74-A3B0-4FFE-8D67-BAE666868CF3}">
      <dsp:nvSpPr>
        <dsp:cNvPr id="0" name=""/>
        <dsp:cNvSpPr/>
      </dsp:nvSpPr>
      <dsp:spPr>
        <a:xfrm>
          <a:off x="1825284" y="189091"/>
          <a:ext cx="1510523" cy="15105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E11808-614B-4859-A7A8-5A479ABA7029}">
      <dsp:nvSpPr>
        <dsp:cNvPr id="0" name=""/>
        <dsp:cNvSpPr/>
      </dsp:nvSpPr>
      <dsp:spPr>
        <a:xfrm>
          <a:off x="422655" y="1869725"/>
          <a:ext cx="4315781" cy="869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6 CHAPTERS</a:t>
          </a:r>
        </a:p>
      </dsp:txBody>
      <dsp:txXfrm>
        <a:off x="422655" y="1869725"/>
        <a:ext cx="4315781" cy="869899"/>
      </dsp:txXfrm>
    </dsp:sp>
    <dsp:sp modelId="{391FD75A-FE03-495B-8C8B-13D7D8DBC277}">
      <dsp:nvSpPr>
        <dsp:cNvPr id="0" name=""/>
        <dsp:cNvSpPr/>
      </dsp:nvSpPr>
      <dsp:spPr>
        <a:xfrm>
          <a:off x="422655" y="2818747"/>
          <a:ext cx="4315781" cy="1326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1. INTRODUCTON</a:t>
          </a:r>
        </a:p>
        <a:p>
          <a:pPr marL="0" lvl="0" indent="0" algn="ctr" defTabSz="488950">
            <a:lnSpc>
              <a:spcPct val="100000"/>
            </a:lnSpc>
            <a:spcBef>
              <a:spcPct val="0"/>
            </a:spcBef>
            <a:spcAft>
              <a:spcPct val="35000"/>
            </a:spcAft>
            <a:buNone/>
          </a:pPr>
          <a:r>
            <a:rPr lang="en-US" sz="1100" kern="1200"/>
            <a:t>2. SIMILAR EXAMPLE ANALYSIS</a:t>
          </a:r>
        </a:p>
        <a:p>
          <a:pPr marL="0" lvl="0" indent="0" algn="ctr" defTabSz="488950">
            <a:lnSpc>
              <a:spcPct val="100000"/>
            </a:lnSpc>
            <a:spcBef>
              <a:spcPct val="0"/>
            </a:spcBef>
            <a:spcAft>
              <a:spcPct val="35000"/>
            </a:spcAft>
            <a:buNone/>
          </a:pPr>
          <a:r>
            <a:rPr lang="en-US" sz="1100" kern="1200"/>
            <a:t>3 SITE ANALYSIS</a:t>
          </a:r>
        </a:p>
        <a:p>
          <a:pPr marL="0" lvl="0" indent="0" algn="ctr" defTabSz="488950">
            <a:lnSpc>
              <a:spcPct val="100000"/>
            </a:lnSpc>
            <a:spcBef>
              <a:spcPct val="0"/>
            </a:spcBef>
            <a:spcAft>
              <a:spcPct val="35000"/>
            </a:spcAft>
            <a:buNone/>
          </a:pPr>
          <a:r>
            <a:rPr lang="en-US" sz="1100" kern="1200"/>
            <a:t>4. SPACE PROGRAM</a:t>
          </a:r>
        </a:p>
        <a:p>
          <a:pPr marL="0" lvl="0" indent="0" algn="ctr" defTabSz="488950">
            <a:lnSpc>
              <a:spcPct val="100000"/>
            </a:lnSpc>
            <a:spcBef>
              <a:spcPct val="0"/>
            </a:spcBef>
            <a:spcAft>
              <a:spcPct val="35000"/>
            </a:spcAft>
            <a:buNone/>
          </a:pPr>
          <a:r>
            <a:rPr lang="en-US" sz="1100" kern="1200"/>
            <a:t>5. SPECIAL STUDY OF THE TOPIC</a:t>
          </a:r>
        </a:p>
        <a:p>
          <a:pPr marL="0" lvl="0" indent="0" algn="ctr" defTabSz="488950">
            <a:lnSpc>
              <a:spcPct val="100000"/>
            </a:lnSpc>
            <a:spcBef>
              <a:spcPct val="0"/>
            </a:spcBef>
            <a:spcAft>
              <a:spcPct val="35000"/>
            </a:spcAft>
            <a:buNone/>
          </a:pPr>
          <a:r>
            <a:rPr lang="en-US" sz="1100" kern="1200"/>
            <a:t>6. CONCLUSION (INCLUDED WHEN DESIGN IS FINISHED)</a:t>
          </a:r>
        </a:p>
      </dsp:txBody>
      <dsp:txXfrm>
        <a:off x="422655" y="2818747"/>
        <a:ext cx="4315781" cy="1326417"/>
      </dsp:txXfrm>
    </dsp:sp>
    <dsp:sp modelId="{02CDBFFF-E04A-4646-8EE5-1EF7D078CB31}">
      <dsp:nvSpPr>
        <dsp:cNvPr id="0" name=""/>
        <dsp:cNvSpPr/>
      </dsp:nvSpPr>
      <dsp:spPr>
        <a:xfrm>
          <a:off x="6896327" y="189091"/>
          <a:ext cx="1510523" cy="15105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DFEA46-F4D8-41A9-8D0B-9001483C318A}">
      <dsp:nvSpPr>
        <dsp:cNvPr id="0" name=""/>
        <dsp:cNvSpPr/>
      </dsp:nvSpPr>
      <dsp:spPr>
        <a:xfrm>
          <a:off x="5493698" y="1869725"/>
          <a:ext cx="4315781" cy="869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PLAGIARISM CHECK 35%, AFTER ONE WARNING YOU WILL FAIL THE COURSE! FINAL SUBMSSION IF NOT PASSED FOR PLAGIARSM THEN STUDENT IS NOT ALLOWED TO SUBMIT AND PARTICIPATE IN THE FINAL PRESENTATION</a:t>
          </a:r>
        </a:p>
      </dsp:txBody>
      <dsp:txXfrm>
        <a:off x="5493698" y="1869725"/>
        <a:ext cx="4315781" cy="869899"/>
      </dsp:txXfrm>
    </dsp:sp>
    <dsp:sp modelId="{83F72EDE-210F-4696-B048-885D4B3B3957}">
      <dsp:nvSpPr>
        <dsp:cNvPr id="0" name=""/>
        <dsp:cNvSpPr/>
      </dsp:nvSpPr>
      <dsp:spPr>
        <a:xfrm>
          <a:off x="5493698" y="2818747"/>
          <a:ext cx="4315781" cy="132641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855E9-EA2A-4C79-927A-77179F842DC4}">
      <dsp:nvSpPr>
        <dsp:cNvPr id="0" name=""/>
        <dsp:cNvSpPr/>
      </dsp:nvSpPr>
      <dsp:spPr>
        <a:xfrm>
          <a:off x="1834322" y="479742"/>
          <a:ext cx="370923" cy="91440"/>
        </a:xfrm>
        <a:custGeom>
          <a:avLst/>
          <a:gdLst/>
          <a:ahLst/>
          <a:cxnLst/>
          <a:rect l="0" t="0" r="0" b="0"/>
          <a:pathLst>
            <a:path>
              <a:moveTo>
                <a:pt x="0" y="45720"/>
              </a:moveTo>
              <a:lnTo>
                <a:pt x="3709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09745" y="523454"/>
        <a:ext cx="20076" cy="4015"/>
      </dsp:txXfrm>
    </dsp:sp>
    <dsp:sp modelId="{B0608F47-8C61-4A90-82A5-1A9B2AD62DE6}">
      <dsp:nvSpPr>
        <dsp:cNvPr id="0" name=""/>
        <dsp:cNvSpPr/>
      </dsp:nvSpPr>
      <dsp:spPr>
        <a:xfrm>
          <a:off x="90368" y="1736"/>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03/10: </a:t>
          </a:r>
          <a:r>
            <a:rPr lang="en-US" sz="1200" b="1" i="0" kern="1200" baseline="0" dirty="0"/>
            <a:t>LECTURE 1 </a:t>
          </a:r>
          <a:r>
            <a:rPr lang="en-US" sz="1200" b="0" i="0" kern="1200" baseline="0" dirty="0"/>
            <a:t>introduction </a:t>
          </a:r>
          <a:endParaRPr lang="en-US" sz="1200" kern="1200" dirty="0"/>
        </a:p>
      </dsp:txBody>
      <dsp:txXfrm>
        <a:off x="90368" y="1736"/>
        <a:ext cx="1745753" cy="1047452"/>
      </dsp:txXfrm>
    </dsp:sp>
    <dsp:sp modelId="{B6D74A12-7437-4E6A-BC2F-2705B50797C7}">
      <dsp:nvSpPr>
        <dsp:cNvPr id="0" name=""/>
        <dsp:cNvSpPr/>
      </dsp:nvSpPr>
      <dsp:spPr>
        <a:xfrm>
          <a:off x="3981599" y="479742"/>
          <a:ext cx="370923" cy="91440"/>
        </a:xfrm>
        <a:custGeom>
          <a:avLst/>
          <a:gdLst/>
          <a:ahLst/>
          <a:cxnLst/>
          <a:rect l="0" t="0" r="0" b="0"/>
          <a:pathLst>
            <a:path>
              <a:moveTo>
                <a:pt x="0" y="45720"/>
              </a:moveTo>
              <a:lnTo>
                <a:pt x="3709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57023" y="523454"/>
        <a:ext cx="20076" cy="4015"/>
      </dsp:txXfrm>
    </dsp:sp>
    <dsp:sp modelId="{1B93CBCE-9EF2-4C0F-B22E-2EE70A7E9CB7}">
      <dsp:nvSpPr>
        <dsp:cNvPr id="0" name=""/>
        <dsp:cNvSpPr/>
      </dsp:nvSpPr>
      <dsp:spPr>
        <a:xfrm>
          <a:off x="2237645" y="1736"/>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10/10: </a:t>
          </a:r>
          <a:r>
            <a:rPr lang="en-US" sz="1200" b="1" i="0" kern="1200" baseline="0" dirty="0"/>
            <a:t>LECTURE 2 </a:t>
          </a:r>
          <a:r>
            <a:rPr lang="en-US" sz="1200" b="0" i="0" kern="1200" baseline="0" dirty="0"/>
            <a:t>Introducing Chapter 1 </a:t>
          </a:r>
          <a:endParaRPr lang="en-US" sz="1200" kern="1200" dirty="0"/>
        </a:p>
      </dsp:txBody>
      <dsp:txXfrm>
        <a:off x="2237645" y="1736"/>
        <a:ext cx="1745753" cy="1047452"/>
      </dsp:txXfrm>
    </dsp:sp>
    <dsp:sp modelId="{8F49ED0B-E49B-4129-8DBB-FBA70FE5C3CA}">
      <dsp:nvSpPr>
        <dsp:cNvPr id="0" name=""/>
        <dsp:cNvSpPr/>
      </dsp:nvSpPr>
      <dsp:spPr>
        <a:xfrm>
          <a:off x="6128876" y="479742"/>
          <a:ext cx="370923" cy="91440"/>
        </a:xfrm>
        <a:custGeom>
          <a:avLst/>
          <a:gdLst/>
          <a:ahLst/>
          <a:cxnLst/>
          <a:rect l="0" t="0" r="0" b="0"/>
          <a:pathLst>
            <a:path>
              <a:moveTo>
                <a:pt x="0" y="45720"/>
              </a:moveTo>
              <a:lnTo>
                <a:pt x="3709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300" y="523454"/>
        <a:ext cx="20076" cy="4015"/>
      </dsp:txXfrm>
    </dsp:sp>
    <dsp:sp modelId="{FD0CD40E-3362-4C5F-ACF3-14746D992F84}">
      <dsp:nvSpPr>
        <dsp:cNvPr id="0" name=""/>
        <dsp:cNvSpPr/>
      </dsp:nvSpPr>
      <dsp:spPr>
        <a:xfrm>
          <a:off x="4384923" y="1736"/>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17/10: </a:t>
          </a:r>
          <a:r>
            <a:rPr lang="en-US" sz="1200" b="1" i="0" kern="1200" baseline="0" dirty="0"/>
            <a:t>LECTURE 3  </a:t>
          </a:r>
          <a:r>
            <a:rPr lang="en-US" sz="1200" b="0" i="0" kern="1200" baseline="0" dirty="0"/>
            <a:t>Introducing Chapter 2 Similar Example selection</a:t>
          </a:r>
          <a:endParaRPr lang="en-US" sz="1200" kern="1200" dirty="0"/>
        </a:p>
      </dsp:txBody>
      <dsp:txXfrm>
        <a:off x="4384923" y="1736"/>
        <a:ext cx="1745753" cy="1047452"/>
      </dsp:txXfrm>
    </dsp:sp>
    <dsp:sp modelId="{B01621A1-B29B-43CB-B0EF-469963B94617}">
      <dsp:nvSpPr>
        <dsp:cNvPr id="0" name=""/>
        <dsp:cNvSpPr/>
      </dsp:nvSpPr>
      <dsp:spPr>
        <a:xfrm>
          <a:off x="8276154" y="479742"/>
          <a:ext cx="370923" cy="91440"/>
        </a:xfrm>
        <a:custGeom>
          <a:avLst/>
          <a:gdLst/>
          <a:ahLst/>
          <a:cxnLst/>
          <a:rect l="0" t="0" r="0" b="0"/>
          <a:pathLst>
            <a:path>
              <a:moveTo>
                <a:pt x="0" y="45720"/>
              </a:moveTo>
              <a:lnTo>
                <a:pt x="3709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451577" y="523454"/>
        <a:ext cx="20076" cy="4015"/>
      </dsp:txXfrm>
    </dsp:sp>
    <dsp:sp modelId="{B3327CA2-B052-4500-870E-2388CC612DDB}">
      <dsp:nvSpPr>
        <dsp:cNvPr id="0" name=""/>
        <dsp:cNvSpPr/>
      </dsp:nvSpPr>
      <dsp:spPr>
        <a:xfrm>
          <a:off x="6532200" y="1736"/>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24/10: </a:t>
          </a:r>
          <a:r>
            <a:rPr lang="en-US" sz="1200" b="1" i="0" kern="1200" baseline="0" dirty="0"/>
            <a:t>LECTURE 4 </a:t>
          </a:r>
        </a:p>
        <a:p>
          <a:pPr marL="0" lvl="0" indent="0" algn="ctr" defTabSz="533400">
            <a:lnSpc>
              <a:spcPct val="90000"/>
            </a:lnSpc>
            <a:spcBef>
              <a:spcPct val="0"/>
            </a:spcBef>
            <a:spcAft>
              <a:spcPct val="35000"/>
            </a:spcAft>
            <a:buNone/>
          </a:pPr>
          <a:r>
            <a:rPr lang="en-US" sz="1200" b="0" i="0" kern="1200" baseline="0" dirty="0"/>
            <a:t>Class</a:t>
          </a:r>
          <a:r>
            <a:rPr lang="en-US" sz="1200" b="1" i="0" kern="1200" baseline="0" dirty="0"/>
            <a:t>              </a:t>
          </a:r>
          <a:endParaRPr lang="en-US" sz="1200" kern="1200" dirty="0"/>
        </a:p>
      </dsp:txBody>
      <dsp:txXfrm>
        <a:off x="6532200" y="1736"/>
        <a:ext cx="1745753" cy="1047452"/>
      </dsp:txXfrm>
    </dsp:sp>
    <dsp:sp modelId="{8941DB17-5444-4607-BC37-9EF05373314D}">
      <dsp:nvSpPr>
        <dsp:cNvPr id="0" name=""/>
        <dsp:cNvSpPr/>
      </dsp:nvSpPr>
      <dsp:spPr>
        <a:xfrm>
          <a:off x="963245" y="1047388"/>
          <a:ext cx="8589109" cy="370923"/>
        </a:xfrm>
        <a:custGeom>
          <a:avLst/>
          <a:gdLst/>
          <a:ahLst/>
          <a:cxnLst/>
          <a:rect l="0" t="0" r="0" b="0"/>
          <a:pathLst>
            <a:path>
              <a:moveTo>
                <a:pt x="8589109" y="0"/>
              </a:moveTo>
              <a:lnTo>
                <a:pt x="8589109" y="202561"/>
              </a:lnTo>
              <a:lnTo>
                <a:pt x="0" y="202561"/>
              </a:lnTo>
              <a:lnTo>
                <a:pt x="0" y="370923"/>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42837" y="1230842"/>
        <a:ext cx="429924" cy="4015"/>
      </dsp:txXfrm>
    </dsp:sp>
    <dsp:sp modelId="{37927A3A-E270-48F1-8528-D4912DAC6563}">
      <dsp:nvSpPr>
        <dsp:cNvPr id="0" name=""/>
        <dsp:cNvSpPr/>
      </dsp:nvSpPr>
      <dsp:spPr>
        <a:xfrm>
          <a:off x="8679477" y="1736"/>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31/10: </a:t>
          </a:r>
          <a:r>
            <a:rPr lang="en-US" sz="1200" b="1" i="0" kern="1200" baseline="0" dirty="0"/>
            <a:t>LECTURE 5 </a:t>
          </a:r>
        </a:p>
        <a:p>
          <a:pPr marL="0" lvl="0" indent="0" algn="ctr" defTabSz="533400">
            <a:lnSpc>
              <a:spcPct val="90000"/>
            </a:lnSpc>
            <a:spcBef>
              <a:spcPct val="0"/>
            </a:spcBef>
            <a:spcAft>
              <a:spcPct val="35000"/>
            </a:spcAft>
            <a:buNone/>
          </a:pPr>
          <a:r>
            <a:rPr lang="en-US" sz="1200" b="0" i="0" kern="1200" baseline="0" dirty="0"/>
            <a:t>Introducing Chapter 3 and Site selection </a:t>
          </a:r>
          <a:endParaRPr lang="en-US" sz="1200" kern="1200" dirty="0"/>
        </a:p>
      </dsp:txBody>
      <dsp:txXfrm>
        <a:off x="8679477" y="1736"/>
        <a:ext cx="1745753" cy="1047452"/>
      </dsp:txXfrm>
    </dsp:sp>
    <dsp:sp modelId="{8A14DDD0-A915-458A-99E4-B95D47BD20C3}">
      <dsp:nvSpPr>
        <dsp:cNvPr id="0" name=""/>
        <dsp:cNvSpPr/>
      </dsp:nvSpPr>
      <dsp:spPr>
        <a:xfrm>
          <a:off x="1834322" y="1928718"/>
          <a:ext cx="370923" cy="91440"/>
        </a:xfrm>
        <a:custGeom>
          <a:avLst/>
          <a:gdLst/>
          <a:ahLst/>
          <a:cxnLst/>
          <a:rect l="0" t="0" r="0" b="0"/>
          <a:pathLst>
            <a:path>
              <a:moveTo>
                <a:pt x="0" y="45720"/>
              </a:moveTo>
              <a:lnTo>
                <a:pt x="3709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09745" y="1972430"/>
        <a:ext cx="20076" cy="4015"/>
      </dsp:txXfrm>
    </dsp:sp>
    <dsp:sp modelId="{D8298744-4F83-4DE4-8C8E-1E6864A2FF4E}">
      <dsp:nvSpPr>
        <dsp:cNvPr id="0" name=""/>
        <dsp:cNvSpPr/>
      </dsp:nvSpPr>
      <dsp:spPr>
        <a:xfrm>
          <a:off x="90368" y="1450711"/>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07/11: </a:t>
          </a:r>
          <a:r>
            <a:rPr lang="en-US" sz="1200" b="1" i="0" kern="1200" baseline="0" dirty="0"/>
            <a:t>LECTURE 6 </a:t>
          </a:r>
        </a:p>
        <a:p>
          <a:pPr marL="0" lvl="0" indent="0" algn="ctr" defTabSz="533400">
            <a:lnSpc>
              <a:spcPct val="90000"/>
            </a:lnSpc>
            <a:spcBef>
              <a:spcPct val="0"/>
            </a:spcBef>
            <a:spcAft>
              <a:spcPct val="35000"/>
            </a:spcAft>
            <a:buNone/>
          </a:pPr>
          <a:r>
            <a:rPr lang="en-US" sz="1200" b="1" i="0" kern="1200" baseline="0" dirty="0"/>
            <a:t>Introducing Chapter 4 and class</a:t>
          </a:r>
          <a:endParaRPr lang="en-US" sz="1200" kern="1200" dirty="0"/>
        </a:p>
      </dsp:txBody>
      <dsp:txXfrm>
        <a:off x="90368" y="1450711"/>
        <a:ext cx="1745753" cy="1047452"/>
      </dsp:txXfrm>
    </dsp:sp>
    <dsp:sp modelId="{612160FF-C3C7-489C-8041-F08266706513}">
      <dsp:nvSpPr>
        <dsp:cNvPr id="0" name=""/>
        <dsp:cNvSpPr/>
      </dsp:nvSpPr>
      <dsp:spPr>
        <a:xfrm>
          <a:off x="3981599" y="1928718"/>
          <a:ext cx="370923" cy="91440"/>
        </a:xfrm>
        <a:custGeom>
          <a:avLst/>
          <a:gdLst/>
          <a:ahLst/>
          <a:cxnLst/>
          <a:rect l="0" t="0" r="0" b="0"/>
          <a:pathLst>
            <a:path>
              <a:moveTo>
                <a:pt x="0" y="45720"/>
              </a:moveTo>
              <a:lnTo>
                <a:pt x="3709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57023" y="1972430"/>
        <a:ext cx="20076" cy="4015"/>
      </dsp:txXfrm>
    </dsp:sp>
    <dsp:sp modelId="{793FEEC0-C4C2-4CF7-BE97-D79D7CE6E26F}">
      <dsp:nvSpPr>
        <dsp:cNvPr id="0" name=""/>
        <dsp:cNvSpPr/>
      </dsp:nvSpPr>
      <dsp:spPr>
        <a:xfrm>
          <a:off x="2237645" y="1450711"/>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14/11: </a:t>
          </a:r>
          <a:r>
            <a:rPr lang="en-US" sz="1200" b="1" i="0" kern="1200" baseline="0" dirty="0"/>
            <a:t>LECTURE 7 </a:t>
          </a:r>
          <a:r>
            <a:rPr lang="en-US" sz="1200" b="0" i="0" kern="1200" baseline="0" dirty="0"/>
            <a:t>mid-term exam no class </a:t>
          </a:r>
          <a:endParaRPr lang="en-US" sz="1200" kern="1200" dirty="0"/>
        </a:p>
      </dsp:txBody>
      <dsp:txXfrm>
        <a:off x="2237645" y="1450711"/>
        <a:ext cx="1745753" cy="1047452"/>
      </dsp:txXfrm>
    </dsp:sp>
    <dsp:sp modelId="{92A8B0B0-CC6E-43D7-AFA1-31F80B5B3CC1}">
      <dsp:nvSpPr>
        <dsp:cNvPr id="0" name=""/>
        <dsp:cNvSpPr/>
      </dsp:nvSpPr>
      <dsp:spPr>
        <a:xfrm>
          <a:off x="6128876" y="1928718"/>
          <a:ext cx="370923" cy="91440"/>
        </a:xfrm>
        <a:custGeom>
          <a:avLst/>
          <a:gdLst/>
          <a:ahLst/>
          <a:cxnLst/>
          <a:rect l="0" t="0" r="0" b="0"/>
          <a:pathLst>
            <a:path>
              <a:moveTo>
                <a:pt x="0" y="45720"/>
              </a:moveTo>
              <a:lnTo>
                <a:pt x="3709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300" y="1972430"/>
        <a:ext cx="20076" cy="4015"/>
      </dsp:txXfrm>
    </dsp:sp>
    <dsp:sp modelId="{13504729-E3AA-461B-A61F-FAC129968B00}">
      <dsp:nvSpPr>
        <dsp:cNvPr id="0" name=""/>
        <dsp:cNvSpPr/>
      </dsp:nvSpPr>
      <dsp:spPr>
        <a:xfrm>
          <a:off x="4384923" y="1450711"/>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21/11: LECTURE 8 </a:t>
          </a:r>
        </a:p>
        <a:p>
          <a:pPr marL="0" lvl="0" indent="0" algn="ctr" defTabSz="533400">
            <a:lnSpc>
              <a:spcPct val="90000"/>
            </a:lnSpc>
            <a:spcBef>
              <a:spcPct val="0"/>
            </a:spcBef>
            <a:spcAft>
              <a:spcPct val="35000"/>
            </a:spcAft>
            <a:buNone/>
          </a:pPr>
          <a:r>
            <a:rPr lang="en-US" sz="1200" b="0" i="0" kern="1200" baseline="0" dirty="0"/>
            <a:t>class </a:t>
          </a:r>
          <a:endParaRPr lang="en-US" sz="1200" kern="1200" dirty="0"/>
        </a:p>
      </dsp:txBody>
      <dsp:txXfrm>
        <a:off x="4384923" y="1450711"/>
        <a:ext cx="1745753" cy="1047452"/>
      </dsp:txXfrm>
    </dsp:sp>
    <dsp:sp modelId="{2BFB1A6F-3E57-4AE6-B7EF-385DAB25261E}">
      <dsp:nvSpPr>
        <dsp:cNvPr id="0" name=""/>
        <dsp:cNvSpPr/>
      </dsp:nvSpPr>
      <dsp:spPr>
        <a:xfrm>
          <a:off x="8276154" y="1928718"/>
          <a:ext cx="370923" cy="91440"/>
        </a:xfrm>
        <a:custGeom>
          <a:avLst/>
          <a:gdLst/>
          <a:ahLst/>
          <a:cxnLst/>
          <a:rect l="0" t="0" r="0" b="0"/>
          <a:pathLst>
            <a:path>
              <a:moveTo>
                <a:pt x="0" y="45720"/>
              </a:moveTo>
              <a:lnTo>
                <a:pt x="3709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451577" y="1972430"/>
        <a:ext cx="20076" cy="4015"/>
      </dsp:txXfrm>
    </dsp:sp>
    <dsp:sp modelId="{D9DB6B23-2F1C-4A8C-A8F1-FCE760B910B7}">
      <dsp:nvSpPr>
        <dsp:cNvPr id="0" name=""/>
        <dsp:cNvSpPr/>
      </dsp:nvSpPr>
      <dsp:spPr>
        <a:xfrm>
          <a:off x="6532200" y="1450711"/>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28/11: </a:t>
          </a:r>
          <a:r>
            <a:rPr lang="en-US" sz="1200" b="1" i="0" kern="1200" baseline="0" dirty="0"/>
            <a:t>LECTURE 9 </a:t>
          </a:r>
          <a:r>
            <a:rPr lang="en-US" sz="1200" b="0" i="0" kern="1200" baseline="0" dirty="0"/>
            <a:t>introducing chapter 5 </a:t>
          </a:r>
          <a:endParaRPr lang="en-US" sz="1200" kern="1200" dirty="0"/>
        </a:p>
      </dsp:txBody>
      <dsp:txXfrm>
        <a:off x="6532200" y="1450711"/>
        <a:ext cx="1745753" cy="1047452"/>
      </dsp:txXfrm>
    </dsp:sp>
    <dsp:sp modelId="{8A869DFA-781E-437F-9D79-49BF248D0AD9}">
      <dsp:nvSpPr>
        <dsp:cNvPr id="0" name=""/>
        <dsp:cNvSpPr/>
      </dsp:nvSpPr>
      <dsp:spPr>
        <a:xfrm>
          <a:off x="963245" y="2496364"/>
          <a:ext cx="8589109" cy="370923"/>
        </a:xfrm>
        <a:custGeom>
          <a:avLst/>
          <a:gdLst/>
          <a:ahLst/>
          <a:cxnLst/>
          <a:rect l="0" t="0" r="0" b="0"/>
          <a:pathLst>
            <a:path>
              <a:moveTo>
                <a:pt x="8589109" y="0"/>
              </a:moveTo>
              <a:lnTo>
                <a:pt x="8589109" y="202561"/>
              </a:lnTo>
              <a:lnTo>
                <a:pt x="0" y="202561"/>
              </a:lnTo>
              <a:lnTo>
                <a:pt x="0" y="370923"/>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42837" y="2679818"/>
        <a:ext cx="429924" cy="4015"/>
      </dsp:txXfrm>
    </dsp:sp>
    <dsp:sp modelId="{CF64A2DB-5406-4A57-B1AA-30ADFA3F27E2}">
      <dsp:nvSpPr>
        <dsp:cNvPr id="0" name=""/>
        <dsp:cNvSpPr/>
      </dsp:nvSpPr>
      <dsp:spPr>
        <a:xfrm>
          <a:off x="8679477" y="1450711"/>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05/12: </a:t>
          </a:r>
          <a:r>
            <a:rPr lang="en-US" sz="1200" b="1" i="0" kern="1200" baseline="0" dirty="0"/>
            <a:t>LECTURE 10 </a:t>
          </a:r>
        </a:p>
        <a:p>
          <a:pPr marL="0" lvl="0" indent="0" algn="ctr" defTabSz="533400">
            <a:lnSpc>
              <a:spcPct val="90000"/>
            </a:lnSpc>
            <a:spcBef>
              <a:spcPct val="0"/>
            </a:spcBef>
            <a:spcAft>
              <a:spcPct val="35000"/>
            </a:spcAft>
            <a:buNone/>
          </a:pPr>
          <a:r>
            <a:rPr lang="en-US" sz="1200" b="0" i="0" kern="1200" baseline="0" dirty="0"/>
            <a:t>class </a:t>
          </a:r>
          <a:endParaRPr lang="en-US" sz="1200" kern="1200" dirty="0"/>
        </a:p>
      </dsp:txBody>
      <dsp:txXfrm>
        <a:off x="8679477" y="1450711"/>
        <a:ext cx="1745753" cy="1047452"/>
      </dsp:txXfrm>
    </dsp:sp>
    <dsp:sp modelId="{E41C9EEF-7CEF-4686-B332-C01C4B9E2146}">
      <dsp:nvSpPr>
        <dsp:cNvPr id="0" name=""/>
        <dsp:cNvSpPr/>
      </dsp:nvSpPr>
      <dsp:spPr>
        <a:xfrm>
          <a:off x="1834322" y="3377693"/>
          <a:ext cx="370923" cy="91440"/>
        </a:xfrm>
        <a:custGeom>
          <a:avLst/>
          <a:gdLst/>
          <a:ahLst/>
          <a:cxnLst/>
          <a:rect l="0" t="0" r="0" b="0"/>
          <a:pathLst>
            <a:path>
              <a:moveTo>
                <a:pt x="0" y="45720"/>
              </a:moveTo>
              <a:lnTo>
                <a:pt x="3709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09745" y="3421406"/>
        <a:ext cx="20076" cy="4015"/>
      </dsp:txXfrm>
    </dsp:sp>
    <dsp:sp modelId="{E89972ED-71FF-46D8-A8FB-0911E920FB72}">
      <dsp:nvSpPr>
        <dsp:cNvPr id="0" name=""/>
        <dsp:cNvSpPr/>
      </dsp:nvSpPr>
      <dsp:spPr>
        <a:xfrm>
          <a:off x="90368" y="2899687"/>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12/12: </a:t>
          </a:r>
          <a:r>
            <a:rPr lang="en-US" sz="1200" b="1" i="0" kern="1200" baseline="0" dirty="0"/>
            <a:t>LECTURE 11 </a:t>
          </a:r>
          <a:r>
            <a:rPr lang="en-US" sz="1200" b="0" i="0" kern="1200" baseline="0" dirty="0"/>
            <a:t>Overall feedback of all chapters</a:t>
          </a:r>
          <a:endParaRPr lang="en-US" sz="1200" kern="1200" dirty="0"/>
        </a:p>
      </dsp:txBody>
      <dsp:txXfrm>
        <a:off x="90368" y="2899687"/>
        <a:ext cx="1745753" cy="1047452"/>
      </dsp:txXfrm>
    </dsp:sp>
    <dsp:sp modelId="{5B8691DD-A390-4E3F-B208-821735D67972}">
      <dsp:nvSpPr>
        <dsp:cNvPr id="0" name=""/>
        <dsp:cNvSpPr/>
      </dsp:nvSpPr>
      <dsp:spPr>
        <a:xfrm>
          <a:off x="2237645" y="2899687"/>
          <a:ext cx="1745753" cy="1047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543" tIns="89793" rIns="85543" bIns="89793" numCol="1" spcCol="1270" anchor="ctr" anchorCtr="0">
          <a:noAutofit/>
        </a:bodyPr>
        <a:lstStyle/>
        <a:p>
          <a:pPr marL="0" lvl="0" indent="0" algn="ctr" defTabSz="533400">
            <a:lnSpc>
              <a:spcPct val="90000"/>
            </a:lnSpc>
            <a:spcBef>
              <a:spcPct val="0"/>
            </a:spcBef>
            <a:spcAft>
              <a:spcPct val="35000"/>
            </a:spcAft>
            <a:buNone/>
          </a:pPr>
          <a:r>
            <a:rPr lang="en-US" sz="1200" b="0" i="0" kern="1200" baseline="0" dirty="0"/>
            <a:t>18/12: </a:t>
          </a:r>
          <a:r>
            <a:rPr lang="en-US" sz="1200" b="1" i="0" kern="1200" baseline="0" dirty="0"/>
            <a:t>LECTURE 12      </a:t>
          </a:r>
          <a:r>
            <a:rPr lang="en-US" sz="1200" b="0" i="0" kern="1200" baseline="0" dirty="0"/>
            <a:t>last lecture, presenting the requirements for final submission and presentation.</a:t>
          </a:r>
          <a:endParaRPr lang="en-US" sz="1200" kern="1200" dirty="0"/>
        </a:p>
      </dsp:txBody>
      <dsp:txXfrm>
        <a:off x="2237645" y="2899687"/>
        <a:ext cx="1745753" cy="10474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CCA20-3A37-4E0A-A754-629EB1C860CE}">
      <dsp:nvSpPr>
        <dsp:cNvPr id="0" name=""/>
        <dsp:cNvSpPr/>
      </dsp:nvSpPr>
      <dsp:spPr>
        <a:xfrm>
          <a:off x="236776" y="2299088"/>
          <a:ext cx="1210317" cy="627024"/>
        </a:xfrm>
        <a:prstGeom prst="homePlate">
          <a:avLst>
            <a:gd name="adj" fmla="val 4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16 Oct. 2023</a:t>
          </a:r>
        </a:p>
      </dsp:txBody>
      <dsp:txXfrm>
        <a:off x="236776" y="2299088"/>
        <a:ext cx="1084912" cy="627024"/>
      </dsp:txXfrm>
    </dsp:sp>
    <dsp:sp modelId="{8EBF766E-E77B-4C8E-B9A1-7D59E110FD64}">
      <dsp:nvSpPr>
        <dsp:cNvPr id="0" name=""/>
        <dsp:cNvSpPr/>
      </dsp:nvSpPr>
      <dsp:spPr>
        <a:xfrm>
          <a:off x="1436" y="0"/>
          <a:ext cx="1680996" cy="1672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a:t>CHAPTER 1</a:t>
          </a:r>
        </a:p>
      </dsp:txBody>
      <dsp:txXfrm>
        <a:off x="1436" y="0"/>
        <a:ext cx="1680996" cy="1672064"/>
      </dsp:txXfrm>
    </dsp:sp>
    <dsp:sp modelId="{3F1B1B38-99FF-4FB6-9786-E02814C3C1E9}">
      <dsp:nvSpPr>
        <dsp:cNvPr id="0" name=""/>
        <dsp:cNvSpPr/>
      </dsp:nvSpPr>
      <dsp:spPr>
        <a:xfrm>
          <a:off x="1447094" y="2612600"/>
          <a:ext cx="470679" cy="0"/>
        </a:xfrm>
        <a:custGeom>
          <a:avLst/>
          <a:gdLst/>
          <a:ahLst/>
          <a:cxnLst/>
          <a:rect l="0" t="0" r="0" b="0"/>
          <a:pathLst>
            <a:path>
              <a:moveTo>
                <a:pt x="0" y="0"/>
              </a:moveTo>
              <a:lnTo>
                <a:pt x="470679"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068242-66B7-453C-80C9-0EA3F32E798F}">
      <dsp:nvSpPr>
        <dsp:cNvPr id="0" name=""/>
        <dsp:cNvSpPr/>
      </dsp:nvSpPr>
      <dsp:spPr>
        <a:xfrm>
          <a:off x="841935" y="1776568"/>
          <a:ext cx="0" cy="522520"/>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BC2A0B4-BD69-4BCE-B60F-C064594D9833}">
      <dsp:nvSpPr>
        <dsp:cNvPr id="0" name=""/>
        <dsp:cNvSpPr/>
      </dsp:nvSpPr>
      <dsp:spPr>
        <a:xfrm>
          <a:off x="789683" y="1672064"/>
          <a:ext cx="104504" cy="10450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64C73F-5845-47EB-AFB1-C4F8766DBBB4}">
      <dsp:nvSpPr>
        <dsp:cNvPr id="0" name=""/>
        <dsp:cNvSpPr/>
      </dsp:nvSpPr>
      <dsp:spPr>
        <a:xfrm>
          <a:off x="1917773" y="2299087"/>
          <a:ext cx="1210317" cy="627024"/>
        </a:xfrm>
        <a:prstGeom prst="hexagon">
          <a:avLst>
            <a:gd name="adj" fmla="val 40000"/>
            <a:gd name="vf" fmla="val 115470"/>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28 Oct. 2023</a:t>
          </a:r>
        </a:p>
      </dsp:txBody>
      <dsp:txXfrm>
        <a:off x="2102236" y="2394651"/>
        <a:ext cx="841391" cy="435896"/>
      </dsp:txXfrm>
    </dsp:sp>
    <dsp:sp modelId="{DE1AB57A-49C0-4D3F-B9CF-67F4A4AB0508}">
      <dsp:nvSpPr>
        <dsp:cNvPr id="0" name=""/>
        <dsp:cNvSpPr/>
      </dsp:nvSpPr>
      <dsp:spPr>
        <a:xfrm>
          <a:off x="1682433" y="3553136"/>
          <a:ext cx="1680996" cy="1672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dirty="0"/>
            <a:t>CHAPTER 2</a:t>
          </a:r>
        </a:p>
      </dsp:txBody>
      <dsp:txXfrm>
        <a:off x="1682433" y="3553136"/>
        <a:ext cx="1680996" cy="1672064"/>
      </dsp:txXfrm>
    </dsp:sp>
    <dsp:sp modelId="{3339E7A3-6C25-4070-8F67-D30650300C78}">
      <dsp:nvSpPr>
        <dsp:cNvPr id="0" name=""/>
        <dsp:cNvSpPr/>
      </dsp:nvSpPr>
      <dsp:spPr>
        <a:xfrm>
          <a:off x="3128091" y="2612600"/>
          <a:ext cx="470679" cy="0"/>
        </a:xfrm>
        <a:custGeom>
          <a:avLst/>
          <a:gdLst/>
          <a:ahLst/>
          <a:cxnLst/>
          <a:rect l="0" t="0" r="0" b="0"/>
          <a:pathLst>
            <a:path>
              <a:moveTo>
                <a:pt x="0" y="0"/>
              </a:moveTo>
              <a:lnTo>
                <a:pt x="470679" y="0"/>
              </a:lnTo>
            </a:path>
          </a:pathLst>
        </a:custGeom>
        <a:no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B99C4E-3692-490C-83E9-B3A6F205F653}">
      <dsp:nvSpPr>
        <dsp:cNvPr id="0" name=""/>
        <dsp:cNvSpPr/>
      </dsp:nvSpPr>
      <dsp:spPr>
        <a:xfrm>
          <a:off x="2522932" y="2926112"/>
          <a:ext cx="0" cy="522520"/>
        </a:xfrm>
        <a:prstGeom prst="line">
          <a:avLst/>
        </a:prstGeom>
        <a:noFill/>
        <a:ln w="12700" cap="flat" cmpd="sng" algn="ctr">
          <a:solidFill>
            <a:schemeClr val="accent2">
              <a:hueOff val="-242561"/>
              <a:satOff val="-13988"/>
              <a:lumOff val="1438"/>
              <a:alphaOff val="0"/>
            </a:schemeClr>
          </a:solidFill>
          <a:prstDash val="dash"/>
          <a:miter lim="800000"/>
        </a:ln>
        <a:effectLst/>
      </dsp:spPr>
      <dsp:style>
        <a:lnRef idx="1">
          <a:scrgbClr r="0" g="0" b="0"/>
        </a:lnRef>
        <a:fillRef idx="0">
          <a:scrgbClr r="0" g="0" b="0"/>
        </a:fillRef>
        <a:effectRef idx="0">
          <a:scrgbClr r="0" g="0" b="0"/>
        </a:effectRef>
        <a:fontRef idx="minor"/>
      </dsp:style>
    </dsp:sp>
    <dsp:sp modelId="{BADCDFB6-B84B-4DA0-B5BF-FCFEAC840812}">
      <dsp:nvSpPr>
        <dsp:cNvPr id="0" name=""/>
        <dsp:cNvSpPr/>
      </dsp:nvSpPr>
      <dsp:spPr>
        <a:xfrm>
          <a:off x="2470680" y="3448632"/>
          <a:ext cx="104504" cy="104504"/>
        </a:xfrm>
        <a:prstGeom prst="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7FF9CE-2BEA-407A-B27C-20FE7D52217A}">
      <dsp:nvSpPr>
        <dsp:cNvPr id="0" name=""/>
        <dsp:cNvSpPr/>
      </dsp:nvSpPr>
      <dsp:spPr>
        <a:xfrm>
          <a:off x="3598770" y="2299088"/>
          <a:ext cx="1210317" cy="627024"/>
        </a:xfrm>
        <a:prstGeom prst="hexagon">
          <a:avLst>
            <a:gd name="adj" fmla="val 40000"/>
            <a:gd name="vf" fmla="val 115470"/>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11 Nov. 2023</a:t>
          </a:r>
        </a:p>
      </dsp:txBody>
      <dsp:txXfrm>
        <a:off x="3783233" y="2394652"/>
        <a:ext cx="841391" cy="435896"/>
      </dsp:txXfrm>
    </dsp:sp>
    <dsp:sp modelId="{7ED59E5E-AC57-4618-B78B-70C41E1F36EE}">
      <dsp:nvSpPr>
        <dsp:cNvPr id="0" name=""/>
        <dsp:cNvSpPr/>
      </dsp:nvSpPr>
      <dsp:spPr>
        <a:xfrm>
          <a:off x="3363430" y="0"/>
          <a:ext cx="1680996" cy="1672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a:t>CHAPTER 3</a:t>
          </a:r>
        </a:p>
      </dsp:txBody>
      <dsp:txXfrm>
        <a:off x="3363430" y="0"/>
        <a:ext cx="1680996" cy="1672064"/>
      </dsp:txXfrm>
    </dsp:sp>
    <dsp:sp modelId="{4061DB52-F667-44E7-931D-2D678F845492}">
      <dsp:nvSpPr>
        <dsp:cNvPr id="0" name=""/>
        <dsp:cNvSpPr/>
      </dsp:nvSpPr>
      <dsp:spPr>
        <a:xfrm>
          <a:off x="4809087" y="2612600"/>
          <a:ext cx="470679" cy="0"/>
        </a:xfrm>
        <a:custGeom>
          <a:avLst/>
          <a:gdLst/>
          <a:ahLst/>
          <a:cxnLst/>
          <a:rect l="0" t="0" r="0" b="0"/>
          <a:pathLst>
            <a:path>
              <a:moveTo>
                <a:pt x="0" y="0"/>
              </a:moveTo>
              <a:lnTo>
                <a:pt x="470679" y="0"/>
              </a:lnTo>
            </a:path>
          </a:pathLst>
        </a:custGeom>
        <a:no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09445C-658B-46A6-A7EB-1F485BB1298E}">
      <dsp:nvSpPr>
        <dsp:cNvPr id="0" name=""/>
        <dsp:cNvSpPr/>
      </dsp:nvSpPr>
      <dsp:spPr>
        <a:xfrm>
          <a:off x="4203929" y="1776568"/>
          <a:ext cx="0" cy="522520"/>
        </a:xfrm>
        <a:prstGeom prst="line">
          <a:avLst/>
        </a:prstGeom>
        <a:noFill/>
        <a:ln w="12700" cap="flat" cmpd="sng" algn="ctr">
          <a:solidFill>
            <a:schemeClr val="accent2">
              <a:hueOff val="-485121"/>
              <a:satOff val="-27976"/>
              <a:lumOff val="2876"/>
              <a:alphaOff val="0"/>
            </a:schemeClr>
          </a:solidFill>
          <a:prstDash val="dash"/>
          <a:miter lim="800000"/>
        </a:ln>
        <a:effectLst/>
      </dsp:spPr>
      <dsp:style>
        <a:lnRef idx="1">
          <a:scrgbClr r="0" g="0" b="0"/>
        </a:lnRef>
        <a:fillRef idx="0">
          <a:scrgbClr r="0" g="0" b="0"/>
        </a:fillRef>
        <a:effectRef idx="0">
          <a:scrgbClr r="0" g="0" b="0"/>
        </a:effectRef>
        <a:fontRef idx="minor"/>
      </dsp:style>
    </dsp:sp>
    <dsp:sp modelId="{46D12D7C-1C01-42EF-94A6-5ECA0926B8B1}">
      <dsp:nvSpPr>
        <dsp:cNvPr id="0" name=""/>
        <dsp:cNvSpPr/>
      </dsp:nvSpPr>
      <dsp:spPr>
        <a:xfrm>
          <a:off x="4151677" y="1672064"/>
          <a:ext cx="104504" cy="104504"/>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ACC97D-9193-497B-A5D4-F773EB94F32C}">
      <dsp:nvSpPr>
        <dsp:cNvPr id="0" name=""/>
        <dsp:cNvSpPr/>
      </dsp:nvSpPr>
      <dsp:spPr>
        <a:xfrm>
          <a:off x="5279767" y="2299087"/>
          <a:ext cx="1210317" cy="627024"/>
        </a:xfrm>
        <a:prstGeom prst="hexagon">
          <a:avLst>
            <a:gd name="adj" fmla="val 40000"/>
            <a:gd name="vf" fmla="val 115470"/>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25 Nov. 2023</a:t>
          </a:r>
        </a:p>
      </dsp:txBody>
      <dsp:txXfrm>
        <a:off x="5464230" y="2394651"/>
        <a:ext cx="841391" cy="435896"/>
      </dsp:txXfrm>
    </dsp:sp>
    <dsp:sp modelId="{784AF9C8-903D-46EE-B008-AAF2BE3258FA}">
      <dsp:nvSpPr>
        <dsp:cNvPr id="0" name=""/>
        <dsp:cNvSpPr/>
      </dsp:nvSpPr>
      <dsp:spPr>
        <a:xfrm>
          <a:off x="5044427" y="3553136"/>
          <a:ext cx="1680996" cy="1672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a:t>CHAPTER 4</a:t>
          </a:r>
        </a:p>
      </dsp:txBody>
      <dsp:txXfrm>
        <a:off x="5044427" y="3553136"/>
        <a:ext cx="1680996" cy="1672064"/>
      </dsp:txXfrm>
    </dsp:sp>
    <dsp:sp modelId="{09ED3827-5BC5-485D-A058-5D4E903ED291}">
      <dsp:nvSpPr>
        <dsp:cNvPr id="0" name=""/>
        <dsp:cNvSpPr/>
      </dsp:nvSpPr>
      <dsp:spPr>
        <a:xfrm>
          <a:off x="6490084" y="2612600"/>
          <a:ext cx="470679" cy="0"/>
        </a:xfrm>
        <a:custGeom>
          <a:avLst/>
          <a:gdLst/>
          <a:ahLst/>
          <a:cxnLst/>
          <a:rect l="0" t="0" r="0" b="0"/>
          <a:pathLst>
            <a:path>
              <a:moveTo>
                <a:pt x="0" y="0"/>
              </a:moveTo>
              <a:lnTo>
                <a:pt x="470679" y="0"/>
              </a:lnTo>
            </a:path>
          </a:pathLst>
        </a:custGeom>
        <a:no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1CFDBE-6C91-4E8A-B05F-03A06BF285A6}">
      <dsp:nvSpPr>
        <dsp:cNvPr id="0" name=""/>
        <dsp:cNvSpPr/>
      </dsp:nvSpPr>
      <dsp:spPr>
        <a:xfrm>
          <a:off x="5884926" y="2926112"/>
          <a:ext cx="0" cy="522520"/>
        </a:xfrm>
        <a:prstGeom prst="line">
          <a:avLst/>
        </a:prstGeom>
        <a:noFill/>
        <a:ln w="12700" cap="flat" cmpd="sng" algn="ctr">
          <a:solidFill>
            <a:schemeClr val="accent2">
              <a:hueOff val="-727682"/>
              <a:satOff val="-41964"/>
              <a:lumOff val="4314"/>
              <a:alphaOff val="0"/>
            </a:schemeClr>
          </a:solidFill>
          <a:prstDash val="dash"/>
          <a:miter lim="800000"/>
        </a:ln>
        <a:effectLst/>
      </dsp:spPr>
      <dsp:style>
        <a:lnRef idx="1">
          <a:scrgbClr r="0" g="0" b="0"/>
        </a:lnRef>
        <a:fillRef idx="0">
          <a:scrgbClr r="0" g="0" b="0"/>
        </a:fillRef>
        <a:effectRef idx="0">
          <a:scrgbClr r="0" g="0" b="0"/>
        </a:effectRef>
        <a:fontRef idx="minor"/>
      </dsp:style>
    </dsp:sp>
    <dsp:sp modelId="{8BBADED7-5445-47F6-99F2-1EC5B0131020}">
      <dsp:nvSpPr>
        <dsp:cNvPr id="0" name=""/>
        <dsp:cNvSpPr/>
      </dsp:nvSpPr>
      <dsp:spPr>
        <a:xfrm>
          <a:off x="5832673" y="3448632"/>
          <a:ext cx="104504" cy="104504"/>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1635E9-329F-4534-9A2D-4B2B3DCD8870}">
      <dsp:nvSpPr>
        <dsp:cNvPr id="0" name=""/>
        <dsp:cNvSpPr/>
      </dsp:nvSpPr>
      <dsp:spPr>
        <a:xfrm>
          <a:off x="6960764" y="2299088"/>
          <a:ext cx="1210317" cy="627024"/>
        </a:xfrm>
        <a:prstGeom prst="hexagon">
          <a:avLst>
            <a:gd name="adj" fmla="val 40000"/>
            <a:gd name="vf" fmla="val 115470"/>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9 Dec. 2023</a:t>
          </a:r>
        </a:p>
      </dsp:txBody>
      <dsp:txXfrm>
        <a:off x="7145227" y="2394652"/>
        <a:ext cx="841391" cy="435896"/>
      </dsp:txXfrm>
    </dsp:sp>
    <dsp:sp modelId="{B999FA5B-CCDB-43D2-8A1E-5D44B3E23108}">
      <dsp:nvSpPr>
        <dsp:cNvPr id="0" name=""/>
        <dsp:cNvSpPr/>
      </dsp:nvSpPr>
      <dsp:spPr>
        <a:xfrm>
          <a:off x="6725424" y="0"/>
          <a:ext cx="1680996" cy="1672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a:t>CHAPTER 5</a:t>
          </a:r>
        </a:p>
      </dsp:txBody>
      <dsp:txXfrm>
        <a:off x="6725424" y="0"/>
        <a:ext cx="1680996" cy="1672064"/>
      </dsp:txXfrm>
    </dsp:sp>
    <dsp:sp modelId="{20987979-BD08-4A5C-B480-256C18387579}">
      <dsp:nvSpPr>
        <dsp:cNvPr id="0" name=""/>
        <dsp:cNvSpPr/>
      </dsp:nvSpPr>
      <dsp:spPr>
        <a:xfrm>
          <a:off x="8171081" y="2612600"/>
          <a:ext cx="470679" cy="0"/>
        </a:xfrm>
        <a:custGeom>
          <a:avLst/>
          <a:gdLst/>
          <a:ahLst/>
          <a:cxnLst/>
          <a:rect l="0" t="0" r="0" b="0"/>
          <a:pathLst>
            <a:path>
              <a:moveTo>
                <a:pt x="0" y="0"/>
              </a:moveTo>
              <a:lnTo>
                <a:pt x="470679" y="0"/>
              </a:lnTo>
            </a:path>
          </a:pathLst>
        </a:custGeom>
        <a:no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93B645-9C09-4DAE-A78B-B38C59A4903B}">
      <dsp:nvSpPr>
        <dsp:cNvPr id="0" name=""/>
        <dsp:cNvSpPr/>
      </dsp:nvSpPr>
      <dsp:spPr>
        <a:xfrm>
          <a:off x="7565922" y="1776568"/>
          <a:ext cx="0" cy="522520"/>
        </a:xfrm>
        <a:prstGeom prst="line">
          <a:avLst/>
        </a:prstGeom>
        <a:noFill/>
        <a:ln w="12700" cap="flat" cmpd="sng" algn="ctr">
          <a:solidFill>
            <a:schemeClr val="accent2">
              <a:hueOff val="-970242"/>
              <a:satOff val="-55952"/>
              <a:lumOff val="5752"/>
              <a:alphaOff val="0"/>
            </a:schemeClr>
          </a:solidFill>
          <a:prstDash val="dash"/>
          <a:miter lim="800000"/>
        </a:ln>
        <a:effectLst/>
      </dsp:spPr>
      <dsp:style>
        <a:lnRef idx="1">
          <a:scrgbClr r="0" g="0" b="0"/>
        </a:lnRef>
        <a:fillRef idx="0">
          <a:scrgbClr r="0" g="0" b="0"/>
        </a:fillRef>
        <a:effectRef idx="0">
          <a:scrgbClr r="0" g="0" b="0"/>
        </a:effectRef>
        <a:fontRef idx="minor"/>
      </dsp:style>
    </dsp:sp>
    <dsp:sp modelId="{D795A6D9-F900-479C-81E7-D3B859A60724}">
      <dsp:nvSpPr>
        <dsp:cNvPr id="0" name=""/>
        <dsp:cNvSpPr/>
      </dsp:nvSpPr>
      <dsp:spPr>
        <a:xfrm>
          <a:off x="7513670" y="1672064"/>
          <a:ext cx="104504" cy="104504"/>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007631-D32C-477C-B0CE-FA9CC267D236}">
      <dsp:nvSpPr>
        <dsp:cNvPr id="0" name=""/>
        <dsp:cNvSpPr/>
      </dsp:nvSpPr>
      <dsp:spPr>
        <a:xfrm>
          <a:off x="8641760" y="2299087"/>
          <a:ext cx="1210317" cy="627024"/>
        </a:xfrm>
        <a:prstGeom prst="hexagon">
          <a:avLst>
            <a:gd name="adj" fmla="val 40000"/>
            <a:gd name="vf" fmla="val 115470"/>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2 Jan. 2024</a:t>
          </a:r>
        </a:p>
      </dsp:txBody>
      <dsp:txXfrm>
        <a:off x="8826223" y="2394651"/>
        <a:ext cx="841391" cy="435896"/>
      </dsp:txXfrm>
    </dsp:sp>
    <dsp:sp modelId="{B38E24FC-7BA1-4D0E-A0D7-E534DB28C60A}">
      <dsp:nvSpPr>
        <dsp:cNvPr id="0" name=""/>
        <dsp:cNvSpPr/>
      </dsp:nvSpPr>
      <dsp:spPr>
        <a:xfrm>
          <a:off x="8406421" y="3553136"/>
          <a:ext cx="1680996" cy="1672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a:t>FINAL SUBMISSION</a:t>
          </a:r>
        </a:p>
      </dsp:txBody>
      <dsp:txXfrm>
        <a:off x="8406421" y="3553136"/>
        <a:ext cx="1680996" cy="1672064"/>
      </dsp:txXfrm>
    </dsp:sp>
    <dsp:sp modelId="{80EF27C4-6B29-4BB5-8F97-121CF2486B49}">
      <dsp:nvSpPr>
        <dsp:cNvPr id="0" name=""/>
        <dsp:cNvSpPr/>
      </dsp:nvSpPr>
      <dsp:spPr>
        <a:xfrm>
          <a:off x="9852078" y="2612600"/>
          <a:ext cx="470679" cy="0"/>
        </a:xfrm>
        <a:custGeom>
          <a:avLst/>
          <a:gdLst/>
          <a:ahLst/>
          <a:cxnLst/>
          <a:rect l="0" t="0" r="0" b="0"/>
          <a:pathLst>
            <a:path>
              <a:moveTo>
                <a:pt x="0" y="0"/>
              </a:moveTo>
              <a:lnTo>
                <a:pt x="470679" y="0"/>
              </a:lnTo>
            </a:path>
          </a:pathLst>
        </a:custGeom>
        <a:no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D29F69-54C7-4743-B9A2-6EF51E420A82}">
      <dsp:nvSpPr>
        <dsp:cNvPr id="0" name=""/>
        <dsp:cNvSpPr/>
      </dsp:nvSpPr>
      <dsp:spPr>
        <a:xfrm>
          <a:off x="9246919" y="2926112"/>
          <a:ext cx="0" cy="522520"/>
        </a:xfrm>
        <a:prstGeom prst="line">
          <a:avLst/>
        </a:prstGeom>
        <a:noFill/>
        <a:ln w="12700" cap="flat" cmpd="sng" algn="ctr">
          <a:solidFill>
            <a:schemeClr val="accent2">
              <a:hueOff val="-1212803"/>
              <a:satOff val="-69940"/>
              <a:lumOff val="7190"/>
              <a:alphaOff val="0"/>
            </a:schemeClr>
          </a:solidFill>
          <a:prstDash val="dash"/>
          <a:miter lim="800000"/>
        </a:ln>
        <a:effectLst/>
      </dsp:spPr>
      <dsp:style>
        <a:lnRef idx="1">
          <a:scrgbClr r="0" g="0" b="0"/>
        </a:lnRef>
        <a:fillRef idx="0">
          <a:scrgbClr r="0" g="0" b="0"/>
        </a:fillRef>
        <a:effectRef idx="0">
          <a:scrgbClr r="0" g="0" b="0"/>
        </a:effectRef>
        <a:fontRef idx="minor"/>
      </dsp:style>
    </dsp:sp>
    <dsp:sp modelId="{E1263FC6-F73F-4AC6-A684-3B267E1A0127}">
      <dsp:nvSpPr>
        <dsp:cNvPr id="0" name=""/>
        <dsp:cNvSpPr/>
      </dsp:nvSpPr>
      <dsp:spPr>
        <a:xfrm>
          <a:off x="9194667" y="3448632"/>
          <a:ext cx="104504" cy="104504"/>
        </a:xfrm>
        <a:prstGeom prst="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7D97EF-8AAB-46E5-905D-CA11D4009AEE}">
      <dsp:nvSpPr>
        <dsp:cNvPr id="0" name=""/>
        <dsp:cNvSpPr/>
      </dsp:nvSpPr>
      <dsp:spPr>
        <a:xfrm rot="10800000">
          <a:off x="10322757" y="2299088"/>
          <a:ext cx="1210317" cy="627024"/>
        </a:xfrm>
        <a:prstGeom prst="homePlate">
          <a:avLst>
            <a:gd name="adj" fmla="val 4000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13 Jan. 2024</a:t>
          </a:r>
        </a:p>
      </dsp:txBody>
      <dsp:txXfrm rot="10800000">
        <a:off x="10448162" y="2299088"/>
        <a:ext cx="1084912" cy="627024"/>
      </dsp:txXfrm>
    </dsp:sp>
    <dsp:sp modelId="{043F5A02-A62C-4333-9467-B84769ACE4D4}">
      <dsp:nvSpPr>
        <dsp:cNvPr id="0" name=""/>
        <dsp:cNvSpPr/>
      </dsp:nvSpPr>
      <dsp:spPr>
        <a:xfrm>
          <a:off x="10087418" y="0"/>
          <a:ext cx="1680996" cy="1672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a:t>START OF PRESENTATION</a:t>
          </a:r>
        </a:p>
      </dsp:txBody>
      <dsp:txXfrm>
        <a:off x="10087418" y="0"/>
        <a:ext cx="1680996" cy="1672064"/>
      </dsp:txXfrm>
    </dsp:sp>
    <dsp:sp modelId="{FC93CB1C-17F5-45EB-8A37-081EBFE4BA7A}">
      <dsp:nvSpPr>
        <dsp:cNvPr id="0" name=""/>
        <dsp:cNvSpPr/>
      </dsp:nvSpPr>
      <dsp:spPr>
        <a:xfrm>
          <a:off x="10927916" y="1776568"/>
          <a:ext cx="0" cy="522520"/>
        </a:xfrm>
        <a:prstGeom prst="line">
          <a:avLst/>
        </a:prstGeom>
        <a:noFill/>
        <a:ln w="12700" cap="flat" cmpd="sng" algn="ctr">
          <a:solidFill>
            <a:schemeClr val="accent2">
              <a:hueOff val="-1455363"/>
              <a:satOff val="-83928"/>
              <a:lumOff val="8628"/>
              <a:alphaOff val="0"/>
            </a:schemeClr>
          </a:solidFill>
          <a:prstDash val="dash"/>
          <a:miter lim="800000"/>
        </a:ln>
        <a:effectLst/>
      </dsp:spPr>
      <dsp:style>
        <a:lnRef idx="1">
          <a:scrgbClr r="0" g="0" b="0"/>
        </a:lnRef>
        <a:fillRef idx="0">
          <a:scrgbClr r="0" g="0" b="0"/>
        </a:fillRef>
        <a:effectRef idx="0">
          <a:scrgbClr r="0" g="0" b="0"/>
        </a:effectRef>
        <a:fontRef idx="minor"/>
      </dsp:style>
    </dsp:sp>
    <dsp:sp modelId="{8351AE83-6906-4B69-BB89-F707F0F0BA18}">
      <dsp:nvSpPr>
        <dsp:cNvPr id="0" name=""/>
        <dsp:cNvSpPr/>
      </dsp:nvSpPr>
      <dsp:spPr>
        <a:xfrm>
          <a:off x="10875664" y="1672064"/>
          <a:ext cx="104504" cy="10450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17E3D-808A-4A0C-8480-1905ADA016CD}">
      <dsp:nvSpPr>
        <dsp:cNvPr id="0" name=""/>
        <dsp:cNvSpPr/>
      </dsp:nvSpPr>
      <dsp:spPr>
        <a:xfrm>
          <a:off x="0" y="0"/>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DE00C0-0287-460D-ABC0-BC91F99D133A}">
      <dsp:nvSpPr>
        <dsp:cNvPr id="0" name=""/>
        <dsp:cNvSpPr/>
      </dsp:nvSpPr>
      <dsp:spPr>
        <a:xfrm>
          <a:off x="0" y="0"/>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CHAPTER 1: 		10% SUBMISSION + 2% CLASSWORK</a:t>
          </a:r>
        </a:p>
      </dsp:txBody>
      <dsp:txXfrm>
        <a:off x="0" y="0"/>
        <a:ext cx="10515600" cy="543917"/>
      </dsp:txXfrm>
    </dsp:sp>
    <dsp:sp modelId="{17652F7A-2210-4BBC-B4B2-5EA5D5207918}">
      <dsp:nvSpPr>
        <dsp:cNvPr id="0" name=""/>
        <dsp:cNvSpPr/>
      </dsp:nvSpPr>
      <dsp:spPr>
        <a:xfrm>
          <a:off x="0" y="543917"/>
          <a:ext cx="10515600" cy="0"/>
        </a:xfrm>
        <a:prstGeom prst="line">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A00D5F-D61C-4A58-A46F-295F8F896BD0}">
      <dsp:nvSpPr>
        <dsp:cNvPr id="0" name=""/>
        <dsp:cNvSpPr/>
      </dsp:nvSpPr>
      <dsp:spPr>
        <a:xfrm>
          <a:off x="0" y="543917"/>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CHAPTER 2: 		10% SUBMISSION + 2% CLASSWORK</a:t>
          </a:r>
        </a:p>
      </dsp:txBody>
      <dsp:txXfrm>
        <a:off x="0" y="543917"/>
        <a:ext cx="10515600" cy="543917"/>
      </dsp:txXfrm>
    </dsp:sp>
    <dsp:sp modelId="{60174E27-0C1E-417B-AC0C-9F3BB1035D0E}">
      <dsp:nvSpPr>
        <dsp:cNvPr id="0" name=""/>
        <dsp:cNvSpPr/>
      </dsp:nvSpPr>
      <dsp:spPr>
        <a:xfrm>
          <a:off x="0" y="1087834"/>
          <a:ext cx="10515600" cy="0"/>
        </a:xfrm>
        <a:prstGeom prst="lin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33E79E-5443-4F97-943F-8DDD79CEFEBC}">
      <dsp:nvSpPr>
        <dsp:cNvPr id="0" name=""/>
        <dsp:cNvSpPr/>
      </dsp:nvSpPr>
      <dsp:spPr>
        <a:xfrm>
          <a:off x="0" y="1087834"/>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CHAPTER 3: 		10% SUBMISSION + 2% CLASSWORK</a:t>
          </a:r>
        </a:p>
      </dsp:txBody>
      <dsp:txXfrm>
        <a:off x="0" y="1087834"/>
        <a:ext cx="10515600" cy="543917"/>
      </dsp:txXfrm>
    </dsp:sp>
    <dsp:sp modelId="{18DDB518-07E0-44AB-9D19-DE3A3BB420DD}">
      <dsp:nvSpPr>
        <dsp:cNvPr id="0" name=""/>
        <dsp:cNvSpPr/>
      </dsp:nvSpPr>
      <dsp:spPr>
        <a:xfrm>
          <a:off x="0" y="1631751"/>
          <a:ext cx="10515600" cy="0"/>
        </a:xfrm>
        <a:prstGeom prst="line">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C0971-802B-4918-87C8-6086F4A154F8}">
      <dsp:nvSpPr>
        <dsp:cNvPr id="0" name=""/>
        <dsp:cNvSpPr/>
      </dsp:nvSpPr>
      <dsp:spPr>
        <a:xfrm>
          <a:off x="0" y="1631751"/>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CHAPTER 4: 		10% SUBMISSION + 2% CLASSWORK</a:t>
          </a:r>
        </a:p>
      </dsp:txBody>
      <dsp:txXfrm>
        <a:off x="0" y="1631751"/>
        <a:ext cx="10515600" cy="543917"/>
      </dsp:txXfrm>
    </dsp:sp>
    <dsp:sp modelId="{0EF8ADDF-8ED2-4CE7-BBDB-686A2C4B5BE3}">
      <dsp:nvSpPr>
        <dsp:cNvPr id="0" name=""/>
        <dsp:cNvSpPr/>
      </dsp:nvSpPr>
      <dsp:spPr>
        <a:xfrm>
          <a:off x="0" y="2175669"/>
          <a:ext cx="10515600" cy="0"/>
        </a:xfrm>
        <a:prstGeom prst="line">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168BDC-1996-4F7B-BEA2-976B0A9C4F95}">
      <dsp:nvSpPr>
        <dsp:cNvPr id="0" name=""/>
        <dsp:cNvSpPr/>
      </dsp:nvSpPr>
      <dsp:spPr>
        <a:xfrm>
          <a:off x="0" y="2175669"/>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CHAPTER 5: 		10% SUBMISSION + 2% CLASSWORK</a:t>
          </a:r>
        </a:p>
      </dsp:txBody>
      <dsp:txXfrm>
        <a:off x="0" y="2175669"/>
        <a:ext cx="10515600" cy="543917"/>
      </dsp:txXfrm>
    </dsp:sp>
    <dsp:sp modelId="{5BF48709-55D1-4C3C-BD3A-F5D20B68977F}">
      <dsp:nvSpPr>
        <dsp:cNvPr id="0" name=""/>
        <dsp:cNvSpPr/>
      </dsp:nvSpPr>
      <dsp:spPr>
        <a:xfrm>
          <a:off x="0" y="2719586"/>
          <a:ext cx="10515600" cy="0"/>
        </a:xfrm>
        <a:prstGeom prst="line">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536E14-E750-4652-A719-B7AD2453A74E}">
      <dsp:nvSpPr>
        <dsp:cNvPr id="0" name=""/>
        <dsp:cNvSpPr/>
      </dsp:nvSpPr>
      <dsp:spPr>
        <a:xfrm>
          <a:off x="0" y="2719586"/>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FINAL SUBMSSION:	40%</a:t>
          </a:r>
        </a:p>
      </dsp:txBody>
      <dsp:txXfrm>
        <a:off x="0" y="2719586"/>
        <a:ext cx="10515600" cy="543917"/>
      </dsp:txXfrm>
    </dsp:sp>
    <dsp:sp modelId="{F8792542-B10B-40AF-9EDE-CF1699CB13B1}">
      <dsp:nvSpPr>
        <dsp:cNvPr id="0" name=""/>
        <dsp:cNvSpPr/>
      </dsp:nvSpPr>
      <dsp:spPr>
        <a:xfrm>
          <a:off x="0" y="3263503"/>
          <a:ext cx="10515600" cy="0"/>
        </a:xfrm>
        <a:prstGeom prst="line">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0DE873-6DF7-46BB-96B5-40D65C2F7CFA}">
      <dsp:nvSpPr>
        <dsp:cNvPr id="0" name=""/>
        <dsp:cNvSpPr/>
      </dsp:nvSpPr>
      <dsp:spPr>
        <a:xfrm>
          <a:off x="0" y="3263503"/>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EACH SUBMISSION IS GRADED BY JURY MEMBERS + SUPERVISOR</a:t>
          </a:r>
        </a:p>
      </dsp:txBody>
      <dsp:txXfrm>
        <a:off x="0" y="3263503"/>
        <a:ext cx="10515600" cy="543917"/>
      </dsp:txXfrm>
    </dsp:sp>
    <dsp:sp modelId="{9D386C8B-AD1A-4965-B4C3-C4A0748AFB20}">
      <dsp:nvSpPr>
        <dsp:cNvPr id="0" name=""/>
        <dsp:cNvSpPr/>
      </dsp:nvSpPr>
      <dsp:spPr>
        <a:xfrm>
          <a:off x="0" y="3807420"/>
          <a:ext cx="1051560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B00218-FD49-4004-8076-6384C94A3417}">
      <dsp:nvSpPr>
        <dsp:cNvPr id="0" name=""/>
        <dsp:cNvSpPr/>
      </dsp:nvSpPr>
      <dsp:spPr>
        <a:xfrm>
          <a:off x="0" y="3807420"/>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CLASSWORK IS GRADED BY JURY MEMBER</a:t>
          </a:r>
        </a:p>
      </dsp:txBody>
      <dsp:txXfrm>
        <a:off x="0" y="3807420"/>
        <a:ext cx="10515600" cy="5439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30756-ACFB-4687-A286-783562E1DBDC}">
      <dsp:nvSpPr>
        <dsp:cNvPr id="0" name=""/>
        <dsp:cNvSpPr/>
      </dsp:nvSpPr>
      <dsp:spPr>
        <a:xfrm>
          <a:off x="1747800" y="608594"/>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F9C322-0101-4D57-B068-3927E68C21BF}">
      <dsp:nvSpPr>
        <dsp:cNvPr id="0" name=""/>
        <dsp:cNvSpPr/>
      </dsp:nvSpPr>
      <dsp:spPr>
        <a:xfrm>
          <a:off x="559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DEADLINE CHAPTER 1 16/10/2023 </a:t>
          </a:r>
        </a:p>
      </dsp:txBody>
      <dsp:txXfrm>
        <a:off x="559800" y="3022743"/>
        <a:ext cx="4320000" cy="720000"/>
      </dsp:txXfrm>
    </dsp:sp>
    <dsp:sp modelId="{8678DB30-C71A-4D81-814C-64036D4850D6}">
      <dsp:nvSpPr>
        <dsp:cNvPr id="0" name=""/>
        <dsp:cNvSpPr/>
      </dsp:nvSpPr>
      <dsp:spPr>
        <a:xfrm>
          <a:off x="6823800" y="608594"/>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FA0BF6-6A61-41EF-9A18-9E37128AA64E}">
      <dsp:nvSpPr>
        <dsp:cNvPr id="0" name=""/>
        <dsp:cNvSpPr/>
      </dsp:nvSpPr>
      <dsp:spPr>
        <a:xfrm>
          <a:off x="5635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SUBMISSION IN GOOGLE CLASS AND SUBMIT THE WORD FILE AND PDF. IF TITLE IS NOT WRITTEN CORRECTLY, IT WILL NOT BE ACCEPTED.</a:t>
          </a:r>
        </a:p>
      </dsp:txBody>
      <dsp:txXfrm>
        <a:off x="5635800" y="3022743"/>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A6C74-6967-FC4C-B1D7-062E830949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88476A-29C8-CC36-1798-3E4389BBC0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DB4AF-713C-A20C-241F-43DA515BF296}"/>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5" name="Footer Placeholder 4">
            <a:extLst>
              <a:ext uri="{FF2B5EF4-FFF2-40B4-BE49-F238E27FC236}">
                <a16:creationId xmlns:a16="http://schemas.microsoft.com/office/drawing/2014/main" id="{E2D04DFF-B1D2-2E73-766A-DE38DD07D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86BEA-9F6A-9811-8108-ECEC0841FAB2}"/>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371040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7797-BD28-34FA-E32C-D21D6F2B43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40D84D-6472-EA60-44E6-17458D6C74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2F1D6-1C3B-E4E6-9218-5D4718F063C6}"/>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5" name="Footer Placeholder 4">
            <a:extLst>
              <a:ext uri="{FF2B5EF4-FFF2-40B4-BE49-F238E27FC236}">
                <a16:creationId xmlns:a16="http://schemas.microsoft.com/office/drawing/2014/main" id="{6CDCBC09-8729-2928-8401-91D5D7FBA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D78C4C-9EDA-983D-6BA5-BB6E00AC5A9B}"/>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1560035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2EE29C-6264-BF36-0DB6-D940FE5814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26979F-B3AC-5917-D578-B6AB398B40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FE859-1CA7-93EA-F0CF-6BF3A746CA7F}"/>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5" name="Footer Placeholder 4">
            <a:extLst>
              <a:ext uri="{FF2B5EF4-FFF2-40B4-BE49-F238E27FC236}">
                <a16:creationId xmlns:a16="http://schemas.microsoft.com/office/drawing/2014/main" id="{FFE4D3B1-0578-3BD7-D71F-8E1A751982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7D14F7-ED68-BE3F-94F4-3FCC64D99B93}"/>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4154477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0A560-F426-3E8B-8C8A-FBE4C8DD72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C5E458-DEA1-CC74-CE74-6888E4A10D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0E096-13DA-6439-9CEC-B076C7782F1D}"/>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5" name="Footer Placeholder 4">
            <a:extLst>
              <a:ext uri="{FF2B5EF4-FFF2-40B4-BE49-F238E27FC236}">
                <a16:creationId xmlns:a16="http://schemas.microsoft.com/office/drawing/2014/main" id="{D010EC54-A2CD-0A5E-2D62-2A158604B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A13C3-B9C6-2209-6B29-39CB3DA0177F}"/>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117404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3BD9-2552-03D3-6039-2A136627C9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0C570E-7F43-D9E8-7745-1395CAC632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3CFB9F-8229-D230-270A-5C54F27CCEC8}"/>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5" name="Footer Placeholder 4">
            <a:extLst>
              <a:ext uri="{FF2B5EF4-FFF2-40B4-BE49-F238E27FC236}">
                <a16:creationId xmlns:a16="http://schemas.microsoft.com/office/drawing/2014/main" id="{0A325B13-CCD8-22A3-FD0A-60E73A553B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93E09-C172-233A-7414-85E87824A660}"/>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324533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ED14A-D949-FB59-2F8D-E9DB3697DF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551028-2C8E-6FD6-C0AB-49C9D2CB72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2A52D5-2DD8-0FA2-363D-9EECBA3FD4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099FDF-7CF0-260A-8976-30F2F133B1C5}"/>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6" name="Footer Placeholder 5">
            <a:extLst>
              <a:ext uri="{FF2B5EF4-FFF2-40B4-BE49-F238E27FC236}">
                <a16:creationId xmlns:a16="http://schemas.microsoft.com/office/drawing/2014/main" id="{44DF8334-DA16-DA50-F769-576CF11E3F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3FCB79-5B5D-0611-A98E-089200718CA1}"/>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3423726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1D8F-8AE4-42C2-F2EE-FA7620C270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8C9A53-0D39-24A5-3824-CF521C8011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56568F-ACB6-BAFF-0B72-4F28A66C44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3D238E-9DAC-DCBD-1D72-2CB109116A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3DB595-81B1-14CA-DB8D-397F805C64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4E95E0-CFFE-E118-9C88-289CA1BDA906}"/>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8" name="Footer Placeholder 7">
            <a:extLst>
              <a:ext uri="{FF2B5EF4-FFF2-40B4-BE49-F238E27FC236}">
                <a16:creationId xmlns:a16="http://schemas.microsoft.com/office/drawing/2014/main" id="{CD62539A-6841-637C-ED04-8FE1328255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F52EAC-9783-EFCF-B3F1-DEB5F82163B4}"/>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225429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87B2-DC78-67CA-6557-DA33A74E10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F00E31-5A32-612A-D191-FFEC01C5EBF3}"/>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4" name="Footer Placeholder 3">
            <a:extLst>
              <a:ext uri="{FF2B5EF4-FFF2-40B4-BE49-F238E27FC236}">
                <a16:creationId xmlns:a16="http://schemas.microsoft.com/office/drawing/2014/main" id="{98C38526-9141-BC47-C874-96BF2E0CE2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534053-FC1F-FA5F-EE97-DF743D14A372}"/>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210260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B54D04-A744-4E92-9215-9BCF763B06B7}"/>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3" name="Footer Placeholder 2">
            <a:extLst>
              <a:ext uri="{FF2B5EF4-FFF2-40B4-BE49-F238E27FC236}">
                <a16:creationId xmlns:a16="http://schemas.microsoft.com/office/drawing/2014/main" id="{5EC21BDD-2E7F-260A-0454-4E93D5C005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1D97FD-3692-C747-D1C0-0A04EF6941EC}"/>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95618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CE7FA-31E8-94F4-C309-0B8CB2C738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10AB62-BD89-7CBA-827F-43C5D053F7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67E35C-A78E-BAD5-B129-51220611F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B975CD-F377-D4F8-1D93-418B3D1370EB}"/>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6" name="Footer Placeholder 5">
            <a:extLst>
              <a:ext uri="{FF2B5EF4-FFF2-40B4-BE49-F238E27FC236}">
                <a16:creationId xmlns:a16="http://schemas.microsoft.com/office/drawing/2014/main" id="{FF17DF41-BA64-CA2D-02F3-D67B68AF3C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A5EA8D-830C-B30B-DC05-8C0137BC2057}"/>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4127444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9469-D1EB-E655-2545-F2CB18D7FE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30AE8E-4E3B-07B1-FD9F-62BD3D069E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6F5FCD-B2BF-160B-168E-44FA7BDF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2E5ED7-C313-709B-B9CA-E6D10207B213}"/>
              </a:ext>
            </a:extLst>
          </p:cNvPr>
          <p:cNvSpPr>
            <a:spLocks noGrp="1"/>
          </p:cNvSpPr>
          <p:nvPr>
            <p:ph type="dt" sz="half" idx="10"/>
          </p:nvPr>
        </p:nvSpPr>
        <p:spPr/>
        <p:txBody>
          <a:bodyPr/>
          <a:lstStyle/>
          <a:p>
            <a:fld id="{03FDD1DA-7E77-4C9F-A958-147A97781A03}" type="datetimeFigureOut">
              <a:rPr lang="en-US" smtClean="0"/>
              <a:t>10/9/2023</a:t>
            </a:fld>
            <a:endParaRPr lang="en-US"/>
          </a:p>
        </p:txBody>
      </p:sp>
      <p:sp>
        <p:nvSpPr>
          <p:cNvPr id="6" name="Footer Placeholder 5">
            <a:extLst>
              <a:ext uri="{FF2B5EF4-FFF2-40B4-BE49-F238E27FC236}">
                <a16:creationId xmlns:a16="http://schemas.microsoft.com/office/drawing/2014/main" id="{48A296EF-CA4D-3D1C-5273-08C68711C7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CDEB-6FAB-B1D8-B215-4E9F8D4B9B5E}"/>
              </a:ext>
            </a:extLst>
          </p:cNvPr>
          <p:cNvSpPr>
            <a:spLocks noGrp="1"/>
          </p:cNvSpPr>
          <p:nvPr>
            <p:ph type="sldNum" sz="quarter" idx="12"/>
          </p:nvPr>
        </p:nvSpPr>
        <p:spPr/>
        <p:txBody>
          <a:bodyPr/>
          <a:lstStyle/>
          <a:p>
            <a:fld id="{70E697B5-114A-41EA-83DB-D64858E99A9F}" type="slidenum">
              <a:rPr lang="en-US" smtClean="0"/>
              <a:t>‹#›</a:t>
            </a:fld>
            <a:endParaRPr lang="en-US"/>
          </a:p>
        </p:txBody>
      </p:sp>
    </p:spTree>
    <p:extLst>
      <p:ext uri="{BB962C8B-B14F-4D97-AF65-F5344CB8AC3E}">
        <p14:creationId xmlns:p14="http://schemas.microsoft.com/office/powerpoint/2010/main" val="340473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F4570C-52FA-575C-C034-3CEB8C69CF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0BA519-FBBF-3A61-D47C-D150C0BBB3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5B3833-DD76-6036-8AD2-176F25341C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DD1DA-7E77-4C9F-A958-147A97781A03}" type="datetimeFigureOut">
              <a:rPr lang="en-US" smtClean="0"/>
              <a:t>10/9/2023</a:t>
            </a:fld>
            <a:endParaRPr lang="en-US"/>
          </a:p>
        </p:txBody>
      </p:sp>
      <p:sp>
        <p:nvSpPr>
          <p:cNvPr id="5" name="Footer Placeholder 4">
            <a:extLst>
              <a:ext uri="{FF2B5EF4-FFF2-40B4-BE49-F238E27FC236}">
                <a16:creationId xmlns:a16="http://schemas.microsoft.com/office/drawing/2014/main" id="{0ECE58F3-0905-A737-2CCB-FF8117BCE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DB86CB-6A87-4E65-0C1B-FED649CA5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697B5-114A-41EA-83DB-D64858E99A9F}" type="slidenum">
              <a:rPr lang="en-US" smtClean="0"/>
              <a:t>‹#›</a:t>
            </a:fld>
            <a:endParaRPr lang="en-US"/>
          </a:p>
        </p:txBody>
      </p:sp>
    </p:spTree>
    <p:extLst>
      <p:ext uri="{BB962C8B-B14F-4D97-AF65-F5344CB8AC3E}">
        <p14:creationId xmlns:p14="http://schemas.microsoft.com/office/powerpoint/2010/main" val="2296071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logo with text and sun rays&#10;&#10;Description automatically generated">
            <a:extLst>
              <a:ext uri="{FF2B5EF4-FFF2-40B4-BE49-F238E27FC236}">
                <a16:creationId xmlns:a16="http://schemas.microsoft.com/office/drawing/2014/main" id="{C16BD4DA-0678-E95E-49A9-7408069340A1}"/>
              </a:ext>
            </a:extLst>
          </p:cNvPr>
          <p:cNvPicPr>
            <a:picLocks noChangeAspect="1"/>
          </p:cNvPicPr>
          <p:nvPr/>
        </p:nvPicPr>
        <p:blipFill rotWithShape="1">
          <a:blip r:embed="rId2">
            <a:extLst>
              <a:ext uri="{28A0092B-C50C-407E-A947-70E740481C1C}">
                <a14:useLocalDpi xmlns:a14="http://schemas.microsoft.com/office/drawing/2010/main" val="0"/>
              </a:ext>
            </a:extLst>
          </a:blip>
          <a:srcRect t="9603" r="9089" b="18474"/>
          <a:stretch/>
        </p:blipFill>
        <p:spPr>
          <a:xfrm>
            <a:off x="3523488" y="10"/>
            <a:ext cx="8668512" cy="6857990"/>
          </a:xfrm>
          <a:prstGeom prst="rect">
            <a:avLst/>
          </a:prstGeom>
        </p:spPr>
      </p:pic>
      <p:sp>
        <p:nvSpPr>
          <p:cNvPr id="15" name="Rectangle 1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A98E888-376D-B304-3510-241B3F3EC4B5}"/>
              </a:ext>
            </a:extLst>
          </p:cNvPr>
          <p:cNvSpPr>
            <a:spLocks noGrp="1"/>
          </p:cNvSpPr>
          <p:nvPr>
            <p:ph type="ctrTitle"/>
          </p:nvPr>
        </p:nvSpPr>
        <p:spPr>
          <a:xfrm>
            <a:off x="477981" y="1122363"/>
            <a:ext cx="4023360" cy="3204134"/>
          </a:xfrm>
        </p:spPr>
        <p:txBody>
          <a:bodyPr anchor="b">
            <a:normAutofit/>
          </a:bodyPr>
          <a:lstStyle/>
          <a:p>
            <a:pPr algn="l"/>
            <a:r>
              <a:rPr lang="en-US" sz="4400"/>
              <a:t>INTRODUCTION LECTURE</a:t>
            </a:r>
          </a:p>
        </p:txBody>
      </p:sp>
      <p:sp>
        <p:nvSpPr>
          <p:cNvPr id="3" name="Subtitle 2">
            <a:extLst>
              <a:ext uri="{FF2B5EF4-FFF2-40B4-BE49-F238E27FC236}">
                <a16:creationId xmlns:a16="http://schemas.microsoft.com/office/drawing/2014/main" id="{221F0E85-FDFB-3E0E-962D-4FB3B26460D3}"/>
              </a:ext>
            </a:extLst>
          </p:cNvPr>
          <p:cNvSpPr>
            <a:spLocks noGrp="1"/>
          </p:cNvSpPr>
          <p:nvPr>
            <p:ph type="subTitle" idx="1"/>
          </p:nvPr>
        </p:nvSpPr>
        <p:spPr>
          <a:xfrm>
            <a:off x="477980" y="4872922"/>
            <a:ext cx="4023359" cy="1208141"/>
          </a:xfrm>
        </p:spPr>
        <p:txBody>
          <a:bodyPr>
            <a:normAutofit/>
          </a:bodyPr>
          <a:lstStyle/>
          <a:p>
            <a:pPr algn="l"/>
            <a:r>
              <a:rPr lang="en-US" sz="2000" dirty="0"/>
              <a:t>THESIS RESEARCH ARCH 512</a:t>
            </a:r>
          </a:p>
          <a:p>
            <a:pPr algn="l"/>
            <a:r>
              <a:rPr lang="en-US" sz="2000" dirty="0"/>
              <a:t>10/2023</a:t>
            </a: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2155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F1D2A0-2E64-6D09-7E7E-B7C6315EE7BD}"/>
              </a:ext>
            </a:extLst>
          </p:cNvPr>
          <p:cNvSpPr>
            <a:spLocks noGrp="1"/>
          </p:cNvSpPr>
          <p:nvPr>
            <p:ph type="title"/>
          </p:nvPr>
        </p:nvSpPr>
        <p:spPr>
          <a:xfrm>
            <a:off x="841248" y="502920"/>
            <a:ext cx="10509504" cy="1975104"/>
          </a:xfrm>
        </p:spPr>
        <p:txBody>
          <a:bodyPr anchor="b">
            <a:normAutofit/>
          </a:bodyPr>
          <a:lstStyle/>
          <a:p>
            <a:r>
              <a:rPr lang="en-US" sz="5400"/>
              <a:t>CHAPTER 1 INTRODUCTION</a:t>
            </a:r>
          </a:p>
        </p:txBody>
      </p:sp>
      <p:sp>
        <p:nvSpPr>
          <p:cNvPr id="21" name="Rectangle 2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3" name="Rectangle 2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C5F404A-DFCC-59EF-D687-8BF3043F0328}"/>
              </a:ext>
            </a:extLst>
          </p:cNvPr>
          <p:cNvSpPr>
            <a:spLocks noGrp="1"/>
          </p:cNvSpPr>
          <p:nvPr>
            <p:ph idx="1"/>
          </p:nvPr>
        </p:nvSpPr>
        <p:spPr>
          <a:xfrm>
            <a:off x="841248" y="3328416"/>
            <a:ext cx="10509504" cy="2715768"/>
          </a:xfrm>
        </p:spPr>
        <p:txBody>
          <a:bodyPr>
            <a:normAutofit/>
          </a:bodyPr>
          <a:lstStyle/>
          <a:p>
            <a:r>
              <a:rPr lang="en-US" sz="2200"/>
              <a:t>1.3 PROJECT GOAL: This section articulates the specific goals of your thesis, outlining the desired outcomes and objectives</a:t>
            </a:r>
          </a:p>
          <a:p>
            <a:endParaRPr lang="en-US" sz="2200"/>
          </a:p>
          <a:p>
            <a:r>
              <a:rPr lang="en-US" sz="2200"/>
              <a:t>1.4 SCOPE AND LIMITATIONS: Here, you define the project’s scope and provide an outline of any limitations or constraints of the project.</a:t>
            </a:r>
          </a:p>
        </p:txBody>
      </p:sp>
    </p:spTree>
    <p:extLst>
      <p:ext uri="{BB962C8B-B14F-4D97-AF65-F5344CB8AC3E}">
        <p14:creationId xmlns:p14="http://schemas.microsoft.com/office/powerpoint/2010/main" val="283298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E6C430-5DF7-6AB9-9A4D-9588A713911C}"/>
              </a:ext>
            </a:extLst>
          </p:cNvPr>
          <p:cNvSpPr>
            <a:spLocks noGrp="1"/>
          </p:cNvSpPr>
          <p:nvPr>
            <p:ph type="title"/>
          </p:nvPr>
        </p:nvSpPr>
        <p:spPr>
          <a:xfrm>
            <a:off x="841248" y="502920"/>
            <a:ext cx="10509504" cy="1975104"/>
          </a:xfrm>
        </p:spPr>
        <p:txBody>
          <a:bodyPr anchor="b">
            <a:normAutofit/>
          </a:bodyPr>
          <a:lstStyle/>
          <a:p>
            <a:r>
              <a:rPr lang="en-US" sz="5400"/>
              <a:t>CHAPTER 1 INTRODUCTION</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8848BC3-D454-53E4-6581-CAE6208B0B70}"/>
              </a:ext>
            </a:extLst>
          </p:cNvPr>
          <p:cNvSpPr>
            <a:spLocks noGrp="1"/>
          </p:cNvSpPr>
          <p:nvPr>
            <p:ph idx="1"/>
          </p:nvPr>
        </p:nvSpPr>
        <p:spPr>
          <a:xfrm>
            <a:off x="841248" y="3328416"/>
            <a:ext cx="10509504" cy="2715768"/>
          </a:xfrm>
        </p:spPr>
        <p:txBody>
          <a:bodyPr>
            <a:normAutofit/>
          </a:bodyPr>
          <a:lstStyle/>
          <a:p>
            <a:r>
              <a:rPr lang="en-US" sz="2200"/>
              <a:t>1.5 IMPACT AND BENEFITS: This component is dedicated to clearly  stating the anticipated impacts and benefits of your project, considering both its architectural and broader societal implications</a:t>
            </a:r>
          </a:p>
          <a:p>
            <a:endParaRPr lang="en-US" sz="2200"/>
          </a:p>
          <a:p>
            <a:r>
              <a:rPr lang="en-US" sz="2200"/>
              <a:t>1.6 METHODOLOGY: In this part, you briefly describe the research methods and approaches you intend to use to achieve your research goals and solve the architectural problem presented.</a:t>
            </a:r>
          </a:p>
        </p:txBody>
      </p:sp>
    </p:spTree>
    <p:extLst>
      <p:ext uri="{BB962C8B-B14F-4D97-AF65-F5344CB8AC3E}">
        <p14:creationId xmlns:p14="http://schemas.microsoft.com/office/powerpoint/2010/main" val="47741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9BED28-1726-E59C-9422-029B171AC34F}"/>
              </a:ext>
            </a:extLst>
          </p:cNvPr>
          <p:cNvSpPr>
            <a:spLocks noGrp="1"/>
          </p:cNvSpPr>
          <p:nvPr>
            <p:ph type="title"/>
          </p:nvPr>
        </p:nvSpPr>
        <p:spPr>
          <a:xfrm>
            <a:off x="841248" y="502920"/>
            <a:ext cx="10509504" cy="1975104"/>
          </a:xfrm>
        </p:spPr>
        <p:txBody>
          <a:bodyPr anchor="b">
            <a:normAutofit/>
          </a:bodyPr>
          <a:lstStyle/>
          <a:p>
            <a:r>
              <a:rPr lang="en-US" sz="5400"/>
              <a:t>CHAPTER 1 INTRODUCTION</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24B06B0-F730-9071-30BF-0DEAD696BFAB}"/>
              </a:ext>
            </a:extLst>
          </p:cNvPr>
          <p:cNvSpPr>
            <a:spLocks noGrp="1"/>
          </p:cNvSpPr>
          <p:nvPr>
            <p:ph idx="1"/>
          </p:nvPr>
        </p:nvSpPr>
        <p:spPr>
          <a:xfrm>
            <a:off x="841248" y="3328416"/>
            <a:ext cx="10509504" cy="2715768"/>
          </a:xfrm>
        </p:spPr>
        <p:txBody>
          <a:bodyPr>
            <a:normAutofit/>
          </a:bodyPr>
          <a:lstStyle/>
          <a:p>
            <a:r>
              <a:rPr lang="en-US" sz="2200"/>
              <a:t>1.7 HISTORICAL BACKGROUND: For projects that involve the rehabilitation or renovation of historical buildings, this section provides a brief overview of the historical context of the project, helping readers understand its historical significance.</a:t>
            </a:r>
          </a:p>
          <a:p>
            <a:endParaRPr lang="en-US" sz="2200"/>
          </a:p>
          <a:p>
            <a:r>
              <a:rPr lang="en-US" sz="2200"/>
              <a:t>1.8 THESIS STRUCTURE: This component gives readers an overview of the structure of your thesis, offering a brief description of each chapter to provide an outline of the document’s organization</a:t>
            </a:r>
          </a:p>
        </p:txBody>
      </p:sp>
    </p:spTree>
    <p:extLst>
      <p:ext uri="{BB962C8B-B14F-4D97-AF65-F5344CB8AC3E}">
        <p14:creationId xmlns:p14="http://schemas.microsoft.com/office/powerpoint/2010/main" val="1719106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E822D9-51D3-0DB1-12AE-037DC337AB40}"/>
              </a:ext>
            </a:extLst>
          </p:cNvPr>
          <p:cNvSpPr>
            <a:spLocks noGrp="1"/>
          </p:cNvSpPr>
          <p:nvPr>
            <p:ph type="title"/>
          </p:nvPr>
        </p:nvSpPr>
        <p:spPr>
          <a:xfrm>
            <a:off x="841248" y="502920"/>
            <a:ext cx="10509504" cy="1975104"/>
          </a:xfrm>
        </p:spPr>
        <p:txBody>
          <a:bodyPr anchor="b">
            <a:normAutofit/>
          </a:bodyPr>
          <a:lstStyle/>
          <a:p>
            <a:r>
              <a:rPr lang="en-US" sz="5400"/>
              <a:t>CHAPTER 1 INTRODUCTION</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9183367-DD2A-6147-0267-3BCE90F77B00}"/>
              </a:ext>
            </a:extLst>
          </p:cNvPr>
          <p:cNvSpPr>
            <a:spLocks noGrp="1"/>
          </p:cNvSpPr>
          <p:nvPr>
            <p:ph idx="1"/>
          </p:nvPr>
        </p:nvSpPr>
        <p:spPr>
          <a:xfrm>
            <a:off x="841248" y="3328416"/>
            <a:ext cx="10509504" cy="2715768"/>
          </a:xfrm>
        </p:spPr>
        <p:txBody>
          <a:bodyPr>
            <a:normAutofit/>
          </a:bodyPr>
          <a:lstStyle/>
          <a:p>
            <a:r>
              <a:rPr lang="en-US" sz="2200"/>
              <a:t>1.9 SUMMARY: Finally, you provide a brief summary of the key points covered in this introductory chapter, offering readers a clear understanding of the groundwork that has been laid for the rest of the thesis. </a:t>
            </a:r>
          </a:p>
        </p:txBody>
      </p:sp>
    </p:spTree>
    <p:extLst>
      <p:ext uri="{BB962C8B-B14F-4D97-AF65-F5344CB8AC3E}">
        <p14:creationId xmlns:p14="http://schemas.microsoft.com/office/powerpoint/2010/main" val="3032014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556F66-AE88-1532-7DF2-6E83DB0FFA7C}"/>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rPr>
              <a:t>SUBMISSION</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9328F28-DDC6-000B-E96D-798CD9FE390D}"/>
              </a:ext>
            </a:extLst>
          </p:cNvPr>
          <p:cNvGraphicFramePr>
            <a:graphicFrameLocks noGrp="1"/>
          </p:cNvGraphicFramePr>
          <p:nvPr>
            <p:ph idx="1"/>
            <p:extLst>
              <p:ext uri="{D42A27DB-BD31-4B8C-83A1-F6EECF244321}">
                <p14:modId xmlns:p14="http://schemas.microsoft.com/office/powerpoint/2010/main" val="4020461157"/>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412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593495-34E7-0ED5-1E5F-D830DD1B3D43}"/>
              </a:ext>
            </a:extLst>
          </p:cNvPr>
          <p:cNvSpPr>
            <a:spLocks noGrp="1"/>
          </p:cNvSpPr>
          <p:nvPr>
            <p:ph type="title"/>
          </p:nvPr>
        </p:nvSpPr>
        <p:spPr>
          <a:xfrm>
            <a:off x="1115568" y="509521"/>
            <a:ext cx="10232136" cy="1014984"/>
          </a:xfrm>
        </p:spPr>
        <p:txBody>
          <a:bodyPr>
            <a:normAutofit/>
          </a:bodyPr>
          <a:lstStyle/>
          <a:p>
            <a:r>
              <a:rPr lang="en-US" sz="4000"/>
              <a:t>CONTENT OF LECTURE</a:t>
            </a:r>
          </a:p>
        </p:txBody>
      </p:sp>
      <p:sp>
        <p:nvSpPr>
          <p:cNvPr id="13" name="Rectangle 12">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0567F18-A79C-E345-A30A-1C49DB2994E2}"/>
              </a:ext>
            </a:extLst>
          </p:cNvPr>
          <p:cNvGraphicFramePr>
            <a:graphicFrameLocks noGrp="1"/>
          </p:cNvGraphicFramePr>
          <p:nvPr>
            <p:ph idx="1"/>
            <p:extLst>
              <p:ext uri="{D42A27DB-BD31-4B8C-83A1-F6EECF244321}">
                <p14:modId xmlns:p14="http://schemas.microsoft.com/office/powerpoint/2010/main" val="3497812204"/>
              </p:ext>
            </p:extLst>
          </p:nvPr>
        </p:nvGraphicFramePr>
        <p:xfrm>
          <a:off x="1115568" y="1673352"/>
          <a:ext cx="10232136" cy="433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7928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5D91EF5-CB39-5E43-707D-C6C6A192F7F6}"/>
              </a:ext>
            </a:extLst>
          </p:cNvPr>
          <p:cNvSpPr>
            <a:spLocks noGrp="1"/>
          </p:cNvSpPr>
          <p:nvPr>
            <p:ph type="title"/>
          </p:nvPr>
        </p:nvSpPr>
        <p:spPr>
          <a:xfrm>
            <a:off x="1115568" y="509521"/>
            <a:ext cx="10232136" cy="1014984"/>
          </a:xfrm>
        </p:spPr>
        <p:txBody>
          <a:bodyPr>
            <a:normAutofit/>
          </a:bodyPr>
          <a:lstStyle/>
          <a:p>
            <a:r>
              <a:rPr lang="en-US" sz="4000"/>
              <a:t>INTRODUCTION</a:t>
            </a:r>
          </a:p>
        </p:txBody>
      </p:sp>
      <p:sp>
        <p:nvSpPr>
          <p:cNvPr id="13" name="Rectangle 12">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FE969E02-C5CC-716C-BF4B-55C0B4CD3A4F}"/>
              </a:ext>
            </a:extLst>
          </p:cNvPr>
          <p:cNvGraphicFramePr>
            <a:graphicFrameLocks noGrp="1"/>
          </p:cNvGraphicFramePr>
          <p:nvPr>
            <p:ph idx="1"/>
            <p:extLst>
              <p:ext uri="{D42A27DB-BD31-4B8C-83A1-F6EECF244321}">
                <p14:modId xmlns:p14="http://schemas.microsoft.com/office/powerpoint/2010/main" val="1771821897"/>
              </p:ext>
            </p:extLst>
          </p:nvPr>
        </p:nvGraphicFramePr>
        <p:xfrm>
          <a:off x="1115568" y="1673352"/>
          <a:ext cx="10232136" cy="433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727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F3CBD6-BBDF-D0EC-3520-3F9DE44F8A4D}"/>
              </a:ext>
            </a:extLst>
          </p:cNvPr>
          <p:cNvSpPr>
            <a:spLocks noGrp="1"/>
          </p:cNvSpPr>
          <p:nvPr>
            <p:ph type="title"/>
          </p:nvPr>
        </p:nvSpPr>
        <p:spPr>
          <a:xfrm>
            <a:off x="1115568" y="509521"/>
            <a:ext cx="10232136" cy="1014984"/>
          </a:xfrm>
        </p:spPr>
        <p:txBody>
          <a:bodyPr>
            <a:normAutofit/>
          </a:bodyPr>
          <a:lstStyle/>
          <a:p>
            <a:r>
              <a:rPr lang="en-US" sz="4000"/>
              <a:t>INTRODUCTION</a:t>
            </a:r>
          </a:p>
        </p:txBody>
      </p:sp>
      <p:sp>
        <p:nvSpPr>
          <p:cNvPr id="13" name="Rectangle 12">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6170FD81-E96B-00A7-2BBB-2588606C5B6B}"/>
              </a:ext>
            </a:extLst>
          </p:cNvPr>
          <p:cNvGraphicFramePr>
            <a:graphicFrameLocks noGrp="1"/>
          </p:cNvGraphicFramePr>
          <p:nvPr>
            <p:ph idx="1"/>
            <p:extLst>
              <p:ext uri="{D42A27DB-BD31-4B8C-83A1-F6EECF244321}">
                <p14:modId xmlns:p14="http://schemas.microsoft.com/office/powerpoint/2010/main" val="1095093631"/>
              </p:ext>
            </p:extLst>
          </p:nvPr>
        </p:nvGraphicFramePr>
        <p:xfrm>
          <a:off x="1115568" y="1673352"/>
          <a:ext cx="10232136" cy="433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7207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EFCD81-ED38-BB43-4999-613CA768E075}"/>
              </a:ext>
            </a:extLst>
          </p:cNvPr>
          <p:cNvSpPr>
            <a:spLocks noGrp="1"/>
          </p:cNvSpPr>
          <p:nvPr>
            <p:ph type="title"/>
          </p:nvPr>
        </p:nvSpPr>
        <p:spPr>
          <a:xfrm>
            <a:off x="838200" y="365125"/>
            <a:ext cx="10515600" cy="1325563"/>
          </a:xfrm>
        </p:spPr>
        <p:txBody>
          <a:bodyPr>
            <a:normAutofit/>
          </a:bodyPr>
          <a:lstStyle/>
          <a:p>
            <a:r>
              <a:rPr lang="en-US" sz="5400"/>
              <a:t>SCHEDULE</a:t>
            </a:r>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4116C4B6-62C2-0DA5-2D76-FF0B5E5B96E4}"/>
              </a:ext>
            </a:extLst>
          </p:cNvPr>
          <p:cNvGraphicFramePr>
            <a:graphicFrameLocks noGrp="1"/>
          </p:cNvGraphicFramePr>
          <p:nvPr>
            <p:ph idx="1"/>
            <p:extLst>
              <p:ext uri="{D42A27DB-BD31-4B8C-83A1-F6EECF244321}">
                <p14:modId xmlns:p14="http://schemas.microsoft.com/office/powerpoint/2010/main" val="3789198753"/>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7606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C368BD-0887-9C65-DA9A-30D2ABED867F}"/>
              </a:ext>
            </a:extLst>
          </p:cNvPr>
          <p:cNvSpPr>
            <a:spLocks noGrp="1"/>
          </p:cNvSpPr>
          <p:nvPr>
            <p:ph type="title"/>
          </p:nvPr>
        </p:nvSpPr>
        <p:spPr>
          <a:xfrm>
            <a:off x="838200" y="556995"/>
            <a:ext cx="10515600" cy="1133693"/>
          </a:xfrm>
        </p:spPr>
        <p:txBody>
          <a:bodyPr>
            <a:normAutofit/>
          </a:bodyPr>
          <a:lstStyle/>
          <a:p>
            <a:r>
              <a:rPr lang="en-US" sz="5200"/>
              <a:t>SUBMISSIONS DATE</a:t>
            </a:r>
          </a:p>
        </p:txBody>
      </p:sp>
      <p:graphicFrame>
        <p:nvGraphicFramePr>
          <p:cNvPr id="5" name="Content Placeholder 2">
            <a:extLst>
              <a:ext uri="{FF2B5EF4-FFF2-40B4-BE49-F238E27FC236}">
                <a16:creationId xmlns:a16="http://schemas.microsoft.com/office/drawing/2014/main" id="{1981820E-1626-0F91-0DF1-83FE72F7BDEC}"/>
              </a:ext>
            </a:extLst>
          </p:cNvPr>
          <p:cNvGraphicFramePr>
            <a:graphicFrameLocks noGrp="1"/>
          </p:cNvGraphicFramePr>
          <p:nvPr>
            <p:ph idx="1"/>
            <p:extLst>
              <p:ext uri="{D42A27DB-BD31-4B8C-83A1-F6EECF244321}">
                <p14:modId xmlns:p14="http://schemas.microsoft.com/office/powerpoint/2010/main" val="3456669927"/>
              </p:ext>
            </p:extLst>
          </p:nvPr>
        </p:nvGraphicFramePr>
        <p:xfrm>
          <a:off x="209549" y="359682"/>
          <a:ext cx="11769852" cy="52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a:extLst>
              <a:ext uri="{FF2B5EF4-FFF2-40B4-BE49-F238E27FC236}">
                <a16:creationId xmlns:a16="http://schemas.microsoft.com/office/drawing/2014/main" id="{ED753516-41D5-FCCF-2086-F8FC1FBC97C8}"/>
              </a:ext>
            </a:extLst>
          </p:cNvPr>
          <p:cNvSpPr txBox="1">
            <a:spLocks/>
          </p:cNvSpPr>
          <p:nvPr/>
        </p:nvSpPr>
        <p:spPr>
          <a:xfrm>
            <a:off x="838200" y="4683912"/>
            <a:ext cx="10515600" cy="21627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Submission Requirements:</a:t>
            </a:r>
          </a:p>
          <a:p>
            <a:pPr>
              <a:buFontTx/>
              <a:buChar char="-"/>
            </a:pPr>
            <a:r>
              <a:rPr lang="en-US" sz="2000" dirty="0"/>
              <a:t>Submit in Google Class</a:t>
            </a:r>
          </a:p>
          <a:p>
            <a:pPr>
              <a:buFontTx/>
              <a:buChar char="-"/>
            </a:pPr>
            <a:r>
              <a:rPr lang="en-US" sz="2000" dirty="0"/>
              <a:t>Word file and PDF file </a:t>
            </a:r>
          </a:p>
          <a:p>
            <a:pPr>
              <a:buFontTx/>
              <a:buChar char="-"/>
            </a:pPr>
            <a:r>
              <a:rPr lang="en-US" sz="2000" b="1" dirty="0"/>
              <a:t>Title of document: A Nawaz Dabbagh Chapter 1</a:t>
            </a:r>
          </a:p>
        </p:txBody>
      </p:sp>
    </p:spTree>
    <p:extLst>
      <p:ext uri="{BB962C8B-B14F-4D97-AF65-F5344CB8AC3E}">
        <p14:creationId xmlns:p14="http://schemas.microsoft.com/office/powerpoint/2010/main" val="146477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FF2E36-AF3F-DA65-31A0-9106AD9E21FF}"/>
              </a:ext>
            </a:extLst>
          </p:cNvPr>
          <p:cNvSpPr>
            <a:spLocks noGrp="1"/>
          </p:cNvSpPr>
          <p:nvPr>
            <p:ph type="title"/>
          </p:nvPr>
        </p:nvSpPr>
        <p:spPr>
          <a:xfrm>
            <a:off x="838200" y="556995"/>
            <a:ext cx="10515600" cy="1133693"/>
          </a:xfrm>
        </p:spPr>
        <p:txBody>
          <a:bodyPr>
            <a:normAutofit/>
          </a:bodyPr>
          <a:lstStyle/>
          <a:p>
            <a:r>
              <a:rPr lang="en-US" sz="5200"/>
              <a:t>GRADING</a:t>
            </a:r>
          </a:p>
        </p:txBody>
      </p:sp>
      <p:graphicFrame>
        <p:nvGraphicFramePr>
          <p:cNvPr id="5" name="Content Placeholder 2">
            <a:extLst>
              <a:ext uri="{FF2B5EF4-FFF2-40B4-BE49-F238E27FC236}">
                <a16:creationId xmlns:a16="http://schemas.microsoft.com/office/drawing/2014/main" id="{B88D0E0C-86EF-32A5-71F4-9FA0A7A98D8E}"/>
              </a:ext>
            </a:extLst>
          </p:cNvPr>
          <p:cNvGraphicFramePr>
            <a:graphicFrameLocks noGrp="1"/>
          </p:cNvGraphicFramePr>
          <p:nvPr>
            <p:ph idx="1"/>
            <p:extLst>
              <p:ext uri="{D42A27DB-BD31-4B8C-83A1-F6EECF244321}">
                <p14:modId xmlns:p14="http://schemas.microsoft.com/office/powerpoint/2010/main" val="5649821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781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bstract blurred public library with bookshelves">
            <a:extLst>
              <a:ext uri="{FF2B5EF4-FFF2-40B4-BE49-F238E27FC236}">
                <a16:creationId xmlns:a16="http://schemas.microsoft.com/office/drawing/2014/main" id="{9F13905D-43A6-ED2F-E3E3-3C8245684C2D}"/>
              </a:ext>
            </a:extLst>
          </p:cNvPr>
          <p:cNvPicPr>
            <a:picLocks noChangeAspect="1"/>
          </p:cNvPicPr>
          <p:nvPr/>
        </p:nvPicPr>
        <p:blipFill rotWithShape="1">
          <a:blip r:embed="rId2"/>
          <a:srcRect r="5882" b="-1"/>
          <a:stretch/>
        </p:blipFill>
        <p:spPr>
          <a:xfrm>
            <a:off x="1" y="10"/>
            <a:ext cx="9669642" cy="6857990"/>
          </a:xfrm>
          <a:prstGeom prst="rect">
            <a:avLst/>
          </a:prstGeom>
        </p:spPr>
      </p:pic>
      <p:sp>
        <p:nvSpPr>
          <p:cNvPr id="22" name="Rectangle 2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C8D181-EFC3-03FB-BF54-66AB1B0B2245}"/>
              </a:ext>
            </a:extLst>
          </p:cNvPr>
          <p:cNvSpPr>
            <a:spLocks noGrp="1"/>
          </p:cNvSpPr>
          <p:nvPr>
            <p:ph type="title"/>
          </p:nvPr>
        </p:nvSpPr>
        <p:spPr>
          <a:xfrm>
            <a:off x="7531610" y="365125"/>
            <a:ext cx="3822189" cy="1899912"/>
          </a:xfrm>
        </p:spPr>
        <p:txBody>
          <a:bodyPr>
            <a:normAutofit/>
          </a:bodyPr>
          <a:lstStyle/>
          <a:p>
            <a:r>
              <a:rPr lang="en-US" sz="4000"/>
              <a:t>CHAPTER 1 INTRODUCTION</a:t>
            </a:r>
          </a:p>
        </p:txBody>
      </p:sp>
      <p:sp>
        <p:nvSpPr>
          <p:cNvPr id="3" name="Content Placeholder 2">
            <a:extLst>
              <a:ext uri="{FF2B5EF4-FFF2-40B4-BE49-F238E27FC236}">
                <a16:creationId xmlns:a16="http://schemas.microsoft.com/office/drawing/2014/main" id="{DA589DA1-EDE0-6188-0A59-A122150F54A5}"/>
              </a:ext>
            </a:extLst>
          </p:cNvPr>
          <p:cNvSpPr>
            <a:spLocks noGrp="1"/>
          </p:cNvSpPr>
          <p:nvPr>
            <p:ph idx="1"/>
          </p:nvPr>
        </p:nvSpPr>
        <p:spPr>
          <a:xfrm>
            <a:off x="7531610" y="2434201"/>
            <a:ext cx="3822189" cy="3742762"/>
          </a:xfrm>
        </p:spPr>
        <p:txBody>
          <a:bodyPr>
            <a:normAutofit/>
          </a:bodyPr>
          <a:lstStyle/>
          <a:p>
            <a:pPr marL="0" indent="0">
              <a:buNone/>
            </a:pPr>
            <a:r>
              <a:rPr lang="en-US" sz="1300" b="0" i="0" u="none" strike="noStrike" baseline="0"/>
              <a:t>Chapter 1 is the foundational segment that introduce the research project. It serves as an essential guide to the thesis’s scope, context, and objectives and includes the following components: </a:t>
            </a:r>
          </a:p>
          <a:p>
            <a:r>
              <a:rPr lang="en-US" sz="1300" b="0" i="0" u="none" strike="noStrike" baseline="0"/>
              <a:t>1.1 BACKGROUND &amp; CONTEXT </a:t>
            </a:r>
          </a:p>
          <a:p>
            <a:r>
              <a:rPr lang="en-US" sz="1300" b="0" i="0" u="none" strike="noStrike" baseline="0"/>
              <a:t>1.2 PROBLEM STATEMENT </a:t>
            </a:r>
          </a:p>
          <a:p>
            <a:r>
              <a:rPr lang="en-US" sz="1300" b="0" i="0" u="none" strike="noStrike" baseline="0"/>
              <a:t>1.3 PROJECT GOAL </a:t>
            </a:r>
          </a:p>
          <a:p>
            <a:r>
              <a:rPr lang="en-US" sz="1300" b="0" i="0" u="none" strike="noStrike" baseline="0"/>
              <a:t>1.4 SCOPE AND LIMITATION </a:t>
            </a:r>
          </a:p>
          <a:p>
            <a:r>
              <a:rPr lang="en-US" sz="1300" b="0" i="0" u="none" strike="noStrike" baseline="0"/>
              <a:t>1.5 IMPACT AND BENEFIT </a:t>
            </a:r>
          </a:p>
          <a:p>
            <a:r>
              <a:rPr lang="en-US" sz="1300" b="0" i="0" u="none" strike="noStrike" baseline="0"/>
              <a:t>1.6 METHODOLOGY </a:t>
            </a:r>
          </a:p>
          <a:p>
            <a:r>
              <a:rPr lang="en-US" sz="1300" b="0" i="0" u="none" strike="noStrike" baseline="0"/>
              <a:t>1.7 HISTORICAL BACKGROUND (OPTIONAL) </a:t>
            </a:r>
          </a:p>
          <a:p>
            <a:r>
              <a:rPr lang="en-US" sz="1300" b="0" i="0" u="none" strike="noStrike" baseline="0"/>
              <a:t>1.8 THESIS STRUCTURE </a:t>
            </a:r>
          </a:p>
          <a:p>
            <a:r>
              <a:rPr lang="en-US" sz="1300" b="0" i="0" u="none" strike="noStrike" baseline="0"/>
              <a:t>1.9 SUMMARY</a:t>
            </a:r>
            <a:endParaRPr lang="en-US" sz="1300"/>
          </a:p>
        </p:txBody>
      </p:sp>
    </p:spTree>
    <p:extLst>
      <p:ext uri="{BB962C8B-B14F-4D97-AF65-F5344CB8AC3E}">
        <p14:creationId xmlns:p14="http://schemas.microsoft.com/office/powerpoint/2010/main" val="117440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94D1F2-C82B-1AB2-30DC-C9C52BF71631}"/>
              </a:ext>
            </a:extLst>
          </p:cNvPr>
          <p:cNvSpPr>
            <a:spLocks noGrp="1"/>
          </p:cNvSpPr>
          <p:nvPr>
            <p:ph type="title"/>
          </p:nvPr>
        </p:nvSpPr>
        <p:spPr>
          <a:xfrm>
            <a:off x="841248" y="502920"/>
            <a:ext cx="10509504" cy="1975104"/>
          </a:xfrm>
        </p:spPr>
        <p:txBody>
          <a:bodyPr anchor="b">
            <a:normAutofit/>
          </a:bodyPr>
          <a:lstStyle/>
          <a:p>
            <a:r>
              <a:rPr lang="en-US" sz="5400"/>
              <a:t>CHAPTER 1 INTRODUCTION</a:t>
            </a:r>
          </a:p>
        </p:txBody>
      </p:sp>
      <p:sp>
        <p:nvSpPr>
          <p:cNvPr id="21" name="Rectangle 2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3" name="Rectangle 2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A09445E3-2DB3-6370-5B79-3861D84ED1AD}"/>
              </a:ext>
            </a:extLst>
          </p:cNvPr>
          <p:cNvSpPr>
            <a:spLocks noGrp="1"/>
          </p:cNvSpPr>
          <p:nvPr>
            <p:ph idx="1"/>
          </p:nvPr>
        </p:nvSpPr>
        <p:spPr>
          <a:xfrm>
            <a:off x="841248" y="3328416"/>
            <a:ext cx="10509504" cy="2715768"/>
          </a:xfrm>
        </p:spPr>
        <p:txBody>
          <a:bodyPr>
            <a:normAutofit/>
          </a:bodyPr>
          <a:lstStyle/>
          <a:p>
            <a:r>
              <a:rPr lang="en-US" sz="2200"/>
              <a:t>1.1 BACKGROUND AND CONTECT: This section offers an overview of the broader context within which your project is situated. It explains the relevance of the topic and the motivations that led to your choice.</a:t>
            </a:r>
          </a:p>
          <a:p>
            <a:endParaRPr lang="en-US" sz="2200"/>
          </a:p>
          <a:p>
            <a:r>
              <a:rPr lang="en-US" sz="2200"/>
              <a:t>1.2 PROBLEM STATEMENT: In this part, you will clearly define the architectural problem or challenge that your project aims to address.</a:t>
            </a:r>
          </a:p>
        </p:txBody>
      </p:sp>
    </p:spTree>
    <p:extLst>
      <p:ext uri="{BB962C8B-B14F-4D97-AF65-F5344CB8AC3E}">
        <p14:creationId xmlns:p14="http://schemas.microsoft.com/office/powerpoint/2010/main" val="3487067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749</Words>
  <Application>Microsoft Office PowerPoint</Application>
  <PresentationFormat>Widescreen</PresentationFormat>
  <Paragraphs>99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INTRODUCTION LECTURE</vt:lpstr>
      <vt:lpstr>CONTENT OF LECTURE</vt:lpstr>
      <vt:lpstr>INTRODUCTION</vt:lpstr>
      <vt:lpstr>INTRODUCTION</vt:lpstr>
      <vt:lpstr>SCHEDULE</vt:lpstr>
      <vt:lpstr>SUBMISSIONS DATE</vt:lpstr>
      <vt:lpstr>GRADING</vt:lpstr>
      <vt:lpstr>CHAPTER 1 INTRODUCTION</vt:lpstr>
      <vt:lpstr>CHAPTER 1 INTRODUCTION</vt:lpstr>
      <vt:lpstr>CHAPTER 1 INTRODUCTION</vt:lpstr>
      <vt:lpstr>CHAPTER 1 INTRODUCTION</vt:lpstr>
      <vt:lpstr>CHAPTER 1 INTRODUCTION</vt:lpstr>
      <vt:lpstr>CHAPTER 1 INTRODUCTION</vt:lpstr>
      <vt:lpstr>SUBMISSION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LECTURE</dc:title>
  <dc:creator>Nawaz Dabbagh</dc:creator>
  <cp:lastModifiedBy>Nawaz Dabbagh</cp:lastModifiedBy>
  <cp:revision>6</cp:revision>
  <dcterms:created xsi:type="dcterms:W3CDTF">2023-10-02T06:43:16Z</dcterms:created>
  <dcterms:modified xsi:type="dcterms:W3CDTF">2023-10-09T13:56:30Z</dcterms:modified>
</cp:coreProperties>
</file>