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4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86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5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2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5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9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5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6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4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FDD54-3FDC-44CD-8543-5C510FBDB468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9380C-3F07-4C52-B1FA-887E664D3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Mountain Aerial">
            <a:extLst>
              <a:ext uri="{FF2B5EF4-FFF2-40B4-BE49-F238E27FC236}">
                <a16:creationId xmlns:a16="http://schemas.microsoft.com/office/drawing/2014/main" id="{1015EB5E-66C5-3C2C-2D45-D47AEE6A6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6" r="24030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691355-BBBD-40A5-39B0-22D587FD3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</a:rPr>
              <a:t>Microsoft Word</a:t>
            </a:r>
            <a:br>
              <a:rPr lang="en-US" sz="4500" dirty="0">
                <a:solidFill>
                  <a:srgbClr val="FFFFFF"/>
                </a:solidFill>
              </a:rPr>
            </a:br>
            <a:br>
              <a:rPr lang="en-US" sz="4500" dirty="0">
                <a:solidFill>
                  <a:srgbClr val="FFFFFF"/>
                </a:solidFill>
              </a:rPr>
            </a:br>
            <a:r>
              <a:rPr lang="en-US" sz="4500" dirty="0">
                <a:solidFill>
                  <a:srgbClr val="FFFFFF"/>
                </a:solidFill>
              </a:rPr>
              <a:t>Lecture 7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1FAFD4D-00AF-FA15-7E09-BBFF804CA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M.Sc. Goran Noori Saleh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microsoft-wordpptx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microsoft-wordpptx-1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microsoft-wordpptx-1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microsoft-wordpptx-1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microsoft-wordpptx-1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microsoft-wordpptx-1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microsoft-wordpptx-1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Mountain Aerial">
            <a:extLst>
              <a:ext uri="{FF2B5EF4-FFF2-40B4-BE49-F238E27FC236}">
                <a16:creationId xmlns:a16="http://schemas.microsoft.com/office/drawing/2014/main" id="{1015EB5E-66C5-3C2C-2D45-D47AEE6A6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6" r="24030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691355-BBBD-40A5-39B0-22D587FD3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814" y="2769205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498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microsoft-wordpptx-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microsoft-wordpptx-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microsoft-wordpptx-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microsoft-wordpptx-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microsoft-wordpptx-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microsoft-wordpptx-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microsoft-wordpptx-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microsoft-wordpptx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16</Words>
  <Application>Microsoft Office PowerPoint</Application>
  <PresentationFormat>On-screen Show (4:3)</PresentationFormat>
  <Paragraphs>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Microsoft Word  Lecture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 Lecture 7</dc:title>
  <dc:creator>goran nori</dc:creator>
  <cp:lastModifiedBy>goran nori</cp:lastModifiedBy>
  <cp:revision>1</cp:revision>
  <dcterms:created xsi:type="dcterms:W3CDTF">2024-02-17T11:14:26Z</dcterms:created>
  <dcterms:modified xsi:type="dcterms:W3CDTF">2024-02-17T11:15:05Z</dcterms:modified>
</cp:coreProperties>
</file>