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0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1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142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A2C0-1091-4B9F-872B-5AF4792C2A8E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A51CF-9BAC-46E2-9926-EACF7130F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982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A2C0-1091-4B9F-872B-5AF4792C2A8E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A51CF-9BAC-46E2-9926-EACF7130F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221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A2C0-1091-4B9F-872B-5AF4792C2A8E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A51CF-9BAC-46E2-9926-EACF7130F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804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A2C0-1091-4B9F-872B-5AF4792C2A8E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A51CF-9BAC-46E2-9926-EACF7130F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544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A2C0-1091-4B9F-872B-5AF4792C2A8E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A51CF-9BAC-46E2-9926-EACF7130F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415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A2C0-1091-4B9F-872B-5AF4792C2A8E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A51CF-9BAC-46E2-9926-EACF7130F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7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A2C0-1091-4B9F-872B-5AF4792C2A8E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A51CF-9BAC-46E2-9926-EACF7130F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667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A2C0-1091-4B9F-872B-5AF4792C2A8E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A51CF-9BAC-46E2-9926-EACF7130F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95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A2C0-1091-4B9F-872B-5AF4792C2A8E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A51CF-9BAC-46E2-9926-EACF7130F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96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A2C0-1091-4B9F-872B-5AF4792C2A8E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A51CF-9BAC-46E2-9926-EACF7130F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564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1A2C0-1091-4B9F-872B-5AF4792C2A8E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A51CF-9BAC-46E2-9926-EACF7130F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292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1A2C0-1091-4B9F-872B-5AF4792C2A8E}" type="datetimeFigureOut">
              <a:rPr lang="en-US" smtClean="0"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A51CF-9BAC-46E2-9926-EACF7130F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886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 5" descr="Mountain Aerial">
            <a:extLst>
              <a:ext uri="{FF2B5EF4-FFF2-40B4-BE49-F238E27FC236}">
                <a16:creationId xmlns:a16="http://schemas.microsoft.com/office/drawing/2014/main" id="{1015EB5E-66C5-3C2C-2D45-D47AEE6A62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756" r="24030" b="-1"/>
          <a:stretch/>
        </p:blipFill>
        <p:spPr>
          <a:xfrm>
            <a:off x="-2285" y="10"/>
            <a:ext cx="9143999" cy="685799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7691355-BBBD-40A5-39B0-22D587FD39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" y="325550"/>
            <a:ext cx="75438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500" dirty="0">
                <a:solidFill>
                  <a:srgbClr val="FFFFFF"/>
                </a:solidFill>
              </a:rPr>
              <a:t>Microsoft Word</a:t>
            </a:r>
            <a:br>
              <a:rPr lang="en-US" sz="4500" dirty="0">
                <a:solidFill>
                  <a:srgbClr val="FFFFFF"/>
                </a:solidFill>
              </a:rPr>
            </a:br>
            <a:br>
              <a:rPr lang="en-US" sz="4500" dirty="0">
                <a:solidFill>
                  <a:srgbClr val="FFFFFF"/>
                </a:solidFill>
              </a:rPr>
            </a:br>
            <a:r>
              <a:rPr lang="en-US" sz="4500">
                <a:solidFill>
                  <a:srgbClr val="FFFFFF"/>
                </a:solidFill>
              </a:rPr>
              <a:t>Lecture 8</a:t>
            </a:r>
            <a:endParaRPr lang="en-US" sz="4500" dirty="0">
              <a:solidFill>
                <a:srgbClr val="FFFFFF"/>
              </a:solidFill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1FAFD4D-00AF-FA15-7E09-BBFF804CA6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5038" y="4072043"/>
            <a:ext cx="75438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M.Sc. Goran Noori Saleh</a:t>
            </a:r>
            <a:br>
              <a:rPr lang="en-US" dirty="0">
                <a:solidFill>
                  <a:srgbClr val="FFFFFF"/>
                </a:solidFill>
              </a:rPr>
            </a:b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87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-microsoft-wordpptx-25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-microsoft-wordpptx-26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-microsoft-wordpptx-27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-microsoft-wordpptx-28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-microsoft-wordpptx-29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-microsoft-wordpptx-30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-microsoft-wordpptx-31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-microsoft-wordpptx-32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-microsoft-wordpptx-33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4-microsoft-wordpptx-34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-microsoft-wordpptx-17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 5" descr="Mountain Aerial">
            <a:extLst>
              <a:ext uri="{FF2B5EF4-FFF2-40B4-BE49-F238E27FC236}">
                <a16:creationId xmlns:a16="http://schemas.microsoft.com/office/drawing/2014/main" id="{1015EB5E-66C5-3C2C-2D45-D47AEE6A62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756" r="24030" b="-1"/>
          <a:stretch/>
        </p:blipFill>
        <p:spPr>
          <a:xfrm>
            <a:off x="-2285" y="10"/>
            <a:ext cx="9143999" cy="685799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7691355-BBBD-40A5-39B0-22D587FD39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7814" y="2769205"/>
            <a:ext cx="75438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7200" b="1" dirty="0">
                <a:solidFill>
                  <a:srgbClr val="FFFFFF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85074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-microsoft-wordpptx-18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-microsoft-wordpptx-19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-microsoft-wordpptx-20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-microsoft-wordpptx-21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-microsoft-wordpptx-22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-microsoft-wordpptx-23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-microsoft-wordpptx-24-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16</Words>
  <Application>Microsoft Office PowerPoint</Application>
  <PresentationFormat>On-screen Show (4:3)</PresentationFormat>
  <Paragraphs>3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Microsoft Word  Lecture 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Word  Lecture 8</dc:title>
  <dc:creator>goran nori</dc:creator>
  <cp:lastModifiedBy>goran nori</cp:lastModifiedBy>
  <cp:revision>1</cp:revision>
  <dcterms:created xsi:type="dcterms:W3CDTF">2024-02-17T11:15:32Z</dcterms:created>
  <dcterms:modified xsi:type="dcterms:W3CDTF">2024-02-17T11:16:02Z</dcterms:modified>
</cp:coreProperties>
</file>