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58" r:id="rId3"/>
    <p:sldId id="260" r:id="rId4"/>
    <p:sldId id="268" r:id="rId5"/>
    <p:sldId id="269" r:id="rId6"/>
    <p:sldId id="270" r:id="rId7"/>
    <p:sldId id="271" r:id="rId8"/>
    <p:sldId id="272" r:id="rId9"/>
    <p:sldId id="273" r:id="rId10"/>
    <p:sldId id="274" r:id="rId11"/>
    <p:sldId id="275" r:id="rId12"/>
    <p:sldId id="276" r:id="rId13"/>
    <p:sldId id="277" r:id="rId14"/>
    <p:sldId id="283" r:id="rId15"/>
    <p:sldId id="278" r:id="rId16"/>
    <p:sldId id="279" r:id="rId17"/>
    <p:sldId id="284" r:id="rId18"/>
    <p:sldId id="280" r:id="rId19"/>
    <p:sldId id="281"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4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AD7555-019D-4477-B4B3-94B4CEFB15FB}"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76761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D7555-019D-4477-B4B3-94B4CEFB15FB}"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400589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D7555-019D-4477-B4B3-94B4CEFB15FB}"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26763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D7555-019D-4477-B4B3-94B4CEFB15FB}"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163807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D7555-019D-4477-B4B3-94B4CEFB15FB}"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362314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D7555-019D-4477-B4B3-94B4CEFB15FB}"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77674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AD7555-019D-4477-B4B3-94B4CEFB15FB}"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218858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AD7555-019D-4477-B4B3-94B4CEFB15FB}"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255943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D7555-019D-4477-B4B3-94B4CEFB15FB}"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174856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AD7555-019D-4477-B4B3-94B4CEFB15FB}"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245260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AD7555-019D-4477-B4B3-94B4CEFB15FB}"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99F6E-DD2A-4565-A0A4-ACBFB948292E}" type="slidenum">
              <a:rPr lang="en-US" smtClean="0"/>
              <a:t>‹#›</a:t>
            </a:fld>
            <a:endParaRPr lang="en-US"/>
          </a:p>
        </p:txBody>
      </p:sp>
    </p:spTree>
    <p:extLst>
      <p:ext uri="{BB962C8B-B14F-4D97-AF65-F5344CB8AC3E}">
        <p14:creationId xmlns:p14="http://schemas.microsoft.com/office/powerpoint/2010/main" val="27467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D7555-019D-4477-B4B3-94B4CEFB15FB}" type="datetimeFigureOut">
              <a:rPr lang="en-US" smtClean="0"/>
              <a:t>2/17/2024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99F6E-DD2A-4565-A0A4-ACBFB948292E}" type="slidenum">
              <a:rPr lang="en-US" smtClean="0"/>
              <a:t>‹#›</a:t>
            </a:fld>
            <a:endParaRPr lang="en-US"/>
          </a:p>
        </p:txBody>
      </p:sp>
    </p:spTree>
    <p:extLst>
      <p:ext uri="{BB962C8B-B14F-4D97-AF65-F5344CB8AC3E}">
        <p14:creationId xmlns:p14="http://schemas.microsoft.com/office/powerpoint/2010/main" val="1879509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BE16-6DC1-D1EB-BE6F-A9A88EFB6E4A}"/>
              </a:ext>
            </a:extLst>
          </p:cNvPr>
          <p:cNvSpPr>
            <a:spLocks noGrp="1"/>
          </p:cNvSpPr>
          <p:nvPr>
            <p:ph type="ctrTitle"/>
          </p:nvPr>
        </p:nvSpPr>
        <p:spPr/>
        <p:txBody>
          <a:bodyPr/>
          <a:lstStyle/>
          <a:p>
            <a:r>
              <a:rPr lang="en-US" dirty="0"/>
              <a:t>Microsoft PowerPoint</a:t>
            </a:r>
          </a:p>
        </p:txBody>
      </p:sp>
      <p:sp>
        <p:nvSpPr>
          <p:cNvPr id="3" name="Subtitle 2">
            <a:extLst>
              <a:ext uri="{FF2B5EF4-FFF2-40B4-BE49-F238E27FC236}">
                <a16:creationId xmlns:a16="http://schemas.microsoft.com/office/drawing/2014/main" id="{B0D26A54-5A6F-D3A0-01E3-899C2795E1A8}"/>
              </a:ext>
            </a:extLst>
          </p:cNvPr>
          <p:cNvSpPr>
            <a:spLocks noGrp="1"/>
          </p:cNvSpPr>
          <p:nvPr>
            <p:ph type="subTitle" idx="1"/>
          </p:nvPr>
        </p:nvSpPr>
        <p:spPr/>
        <p:txBody>
          <a:bodyPr>
            <a:normAutofit/>
          </a:bodyPr>
          <a:lstStyle/>
          <a:p>
            <a:r>
              <a:rPr lang="en-US" sz="3600" dirty="0"/>
              <a:t>Lecture 9</a:t>
            </a:r>
            <a:br>
              <a:rPr lang="en-US" sz="3600" dirty="0"/>
            </a:br>
            <a:r>
              <a:rPr lang="en-US" sz="3600" dirty="0"/>
              <a:t>M.Sc. Goran Noori Saleh</a:t>
            </a:r>
          </a:p>
        </p:txBody>
      </p:sp>
    </p:spTree>
    <p:extLst>
      <p:ext uri="{BB962C8B-B14F-4D97-AF65-F5344CB8AC3E}">
        <p14:creationId xmlns:p14="http://schemas.microsoft.com/office/powerpoint/2010/main" val="112462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Changing Text in the Slide/Outline Pane</a:t>
            </a:r>
          </a:p>
        </p:txBody>
      </p:sp>
      <p:sp>
        <p:nvSpPr>
          <p:cNvPr id="3" name="Content Placeholder 2"/>
          <p:cNvSpPr>
            <a:spLocks noGrp="1"/>
          </p:cNvSpPr>
          <p:nvPr>
            <p:ph idx="1"/>
          </p:nvPr>
        </p:nvSpPr>
        <p:spPr/>
        <p:txBody>
          <a:bodyPr/>
          <a:lstStyle/>
          <a:p>
            <a:r>
              <a:rPr lang="en-US" dirty="0"/>
              <a:t>The Outline Pane allows the user to concentrate on the content of the slide rather than the design aspect of the slide.</a:t>
            </a:r>
          </a:p>
          <a:p>
            <a:r>
              <a:rPr lang="en-US" dirty="0"/>
              <a:t>Text can be edited in the Outline pane or in the Slide pane by simply moving your cursor to the item you wish to edit and typing your additions.</a:t>
            </a:r>
          </a:p>
          <a:p>
            <a:pPr lvl="1"/>
            <a:r>
              <a:rPr lang="en-US" dirty="0"/>
              <a:t>To change slides in the Slide/Outline Pane, click on the new slide/section you wish to move to.</a:t>
            </a:r>
          </a:p>
        </p:txBody>
      </p:sp>
    </p:spTree>
    <p:extLst>
      <p:ext uri="{BB962C8B-B14F-4D97-AF65-F5344CB8AC3E}">
        <p14:creationId xmlns:p14="http://schemas.microsoft.com/office/powerpoint/2010/main" val="420610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60805"/>
            <a:ext cx="7886700" cy="1325563"/>
          </a:xfrm>
        </p:spPr>
        <p:txBody>
          <a:bodyPr/>
          <a:lstStyle/>
          <a:p>
            <a:r>
              <a:rPr lang="en-US" dirty="0"/>
              <a:t>Views</a:t>
            </a:r>
          </a:p>
        </p:txBody>
      </p:sp>
      <p:sp>
        <p:nvSpPr>
          <p:cNvPr id="5" name="TextBox 4"/>
          <p:cNvSpPr txBox="1"/>
          <p:nvPr/>
        </p:nvSpPr>
        <p:spPr>
          <a:xfrm>
            <a:off x="438150" y="509212"/>
            <a:ext cx="7543800" cy="2308324"/>
          </a:xfrm>
          <a:prstGeom prst="rect">
            <a:avLst/>
          </a:prstGeom>
          <a:noFill/>
        </p:spPr>
        <p:txBody>
          <a:bodyPr wrap="square" rtlCol="0">
            <a:spAutoFit/>
          </a:bodyPr>
          <a:lstStyle/>
          <a:p>
            <a:r>
              <a:rPr lang="en-US" sz="2400" dirty="0"/>
              <a:t>The different  PowerPoint Views Include:</a:t>
            </a:r>
          </a:p>
          <a:p>
            <a:pPr marL="285750" indent="-285750">
              <a:buFont typeface="Arial" pitchFamily="34" charset="0"/>
              <a:buChar char="•"/>
            </a:pPr>
            <a:r>
              <a:rPr lang="en-US" sz="2400" dirty="0"/>
              <a:t>Normal (Default View)</a:t>
            </a:r>
          </a:p>
          <a:p>
            <a:pPr marL="285750" indent="-285750">
              <a:buFont typeface="Arial" pitchFamily="34" charset="0"/>
              <a:buChar char="•"/>
            </a:pPr>
            <a:r>
              <a:rPr lang="en-US" sz="2400" dirty="0"/>
              <a:t>Outline View</a:t>
            </a:r>
          </a:p>
          <a:p>
            <a:pPr marL="285750" indent="-285750">
              <a:buFont typeface="Arial" pitchFamily="34" charset="0"/>
              <a:buChar char="•"/>
            </a:pPr>
            <a:r>
              <a:rPr lang="en-US" sz="2400" dirty="0"/>
              <a:t>Slide Sorter</a:t>
            </a:r>
          </a:p>
          <a:p>
            <a:pPr marL="285750" indent="-285750">
              <a:buFont typeface="Arial" pitchFamily="34" charset="0"/>
              <a:buChar char="•"/>
            </a:pPr>
            <a:r>
              <a:rPr lang="en-US" sz="2400" dirty="0"/>
              <a:t>Notes Page</a:t>
            </a:r>
          </a:p>
          <a:p>
            <a:pPr marL="285750" indent="-285750">
              <a:buFont typeface="Arial" pitchFamily="34" charset="0"/>
              <a:buChar char="•"/>
            </a:pPr>
            <a:r>
              <a:rPr lang="en-US" sz="2400" dirty="0"/>
              <a:t>Reading View</a:t>
            </a:r>
          </a:p>
        </p:txBody>
      </p:sp>
      <p:sp>
        <p:nvSpPr>
          <p:cNvPr id="7" name="TextBox 6"/>
          <p:cNvSpPr txBox="1"/>
          <p:nvPr/>
        </p:nvSpPr>
        <p:spPr>
          <a:xfrm>
            <a:off x="4267200" y="5677767"/>
            <a:ext cx="2590800" cy="369332"/>
          </a:xfrm>
          <a:prstGeom prst="rect">
            <a:avLst/>
          </a:prstGeom>
          <a:solidFill>
            <a:srgbClr val="FFFF00"/>
          </a:solidFill>
        </p:spPr>
        <p:txBody>
          <a:bodyPr wrap="square" rtlCol="0">
            <a:spAutoFit/>
          </a:bodyPr>
          <a:lstStyle/>
          <a:p>
            <a:r>
              <a:rPr lang="en-US" b="1" dirty="0"/>
              <a:t>Views and Zoom In/Out</a:t>
            </a:r>
          </a:p>
        </p:txBody>
      </p:sp>
      <p:cxnSp>
        <p:nvCxnSpPr>
          <p:cNvPr id="9" name="Straight Arrow Connector 8"/>
          <p:cNvCxnSpPr>
            <a:stCxn id="7" idx="0"/>
          </p:cNvCxnSpPr>
          <p:nvPr/>
        </p:nvCxnSpPr>
        <p:spPr>
          <a:xfrm flipH="1" flipV="1">
            <a:off x="4876800" y="5105400"/>
            <a:ext cx="685800" cy="572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V="1">
            <a:off x="5562600" y="5019791"/>
            <a:ext cx="990600" cy="657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3146524"/>
            <a:ext cx="7848600" cy="1238423"/>
          </a:xfr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77" y="4616601"/>
            <a:ext cx="6639623" cy="362001"/>
          </a:xfrm>
          <a:prstGeom prst="rect">
            <a:avLst/>
          </a:prstGeom>
        </p:spPr>
      </p:pic>
    </p:spTree>
    <p:extLst>
      <p:ext uri="{BB962C8B-B14F-4D97-AF65-F5344CB8AC3E}">
        <p14:creationId xmlns:p14="http://schemas.microsoft.com/office/powerpoint/2010/main" val="91656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Sorter View</a:t>
            </a:r>
          </a:p>
        </p:txBody>
      </p:sp>
      <p:sp>
        <p:nvSpPr>
          <p:cNvPr id="5" name="TextBox 4"/>
          <p:cNvSpPr txBox="1"/>
          <p:nvPr/>
        </p:nvSpPr>
        <p:spPr>
          <a:xfrm>
            <a:off x="6084176" y="5710417"/>
            <a:ext cx="2667000" cy="923330"/>
          </a:xfrm>
          <a:prstGeom prst="rect">
            <a:avLst/>
          </a:prstGeom>
          <a:solidFill>
            <a:srgbClr val="FFFF00"/>
          </a:solidFill>
        </p:spPr>
        <p:txBody>
          <a:bodyPr wrap="square" rtlCol="0">
            <a:spAutoFit/>
          </a:bodyPr>
          <a:lstStyle/>
          <a:p>
            <a:r>
              <a:rPr lang="en-US" b="1" dirty="0"/>
              <a:t>View the presentation in slide sorter view to easily rearrange slides.</a:t>
            </a:r>
          </a:p>
        </p:txBody>
      </p:sp>
      <p:pic>
        <p:nvPicPr>
          <p:cNvPr id="6" name="Content Placeholder 5" descr="Lesson1c [Read-Only] - PowerPoi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275291"/>
            <a:ext cx="7162800" cy="4267200"/>
          </a:xfrm>
        </p:spPr>
      </p:pic>
    </p:spTree>
    <p:extLst>
      <p:ext uri="{BB962C8B-B14F-4D97-AF65-F5344CB8AC3E}">
        <p14:creationId xmlns:p14="http://schemas.microsoft.com/office/powerpoint/2010/main" val="386002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Page View</a:t>
            </a:r>
          </a:p>
        </p:txBody>
      </p:sp>
      <p:sp>
        <p:nvSpPr>
          <p:cNvPr id="5" name="TextBox 4"/>
          <p:cNvSpPr txBox="1"/>
          <p:nvPr/>
        </p:nvSpPr>
        <p:spPr>
          <a:xfrm>
            <a:off x="6353504" y="5428593"/>
            <a:ext cx="2590800" cy="1200329"/>
          </a:xfrm>
          <a:prstGeom prst="rect">
            <a:avLst/>
          </a:prstGeom>
          <a:solidFill>
            <a:srgbClr val="FFFF00"/>
          </a:solidFill>
        </p:spPr>
        <p:txBody>
          <a:bodyPr wrap="square" rtlCol="0">
            <a:spAutoFit/>
          </a:bodyPr>
          <a:lstStyle/>
          <a:p>
            <a:r>
              <a:rPr lang="en-US" b="1" dirty="0"/>
              <a:t>View the notes page to edit the speaker notes as they’ll look when you print them out.</a:t>
            </a:r>
          </a:p>
        </p:txBody>
      </p:sp>
      <p:pic>
        <p:nvPicPr>
          <p:cNvPr id="6" name="Content Placeholder 5" descr="Lesson1c [Read-Only] - PowerPoi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514" y="1568668"/>
            <a:ext cx="5725492" cy="4095929"/>
          </a:xfrm>
        </p:spPr>
      </p:pic>
    </p:spTree>
    <p:extLst>
      <p:ext uri="{BB962C8B-B14F-4D97-AF65-F5344CB8AC3E}">
        <p14:creationId xmlns:p14="http://schemas.microsoft.com/office/powerpoint/2010/main" val="228935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Page </a:t>
            </a:r>
            <a:r>
              <a:rPr lang="en-US" sz="4000" dirty="0"/>
              <a:t>(continued)</a:t>
            </a:r>
            <a:endParaRPr lang="en-US" dirty="0"/>
          </a:p>
        </p:txBody>
      </p:sp>
      <p:sp>
        <p:nvSpPr>
          <p:cNvPr id="3" name="Content Placeholder 2"/>
          <p:cNvSpPr>
            <a:spLocks noGrp="1"/>
          </p:cNvSpPr>
          <p:nvPr>
            <p:ph idx="1"/>
          </p:nvPr>
        </p:nvSpPr>
        <p:spPr>
          <a:xfrm>
            <a:off x="628650" y="1905000"/>
            <a:ext cx="7543800" cy="4953000"/>
          </a:xfrm>
        </p:spPr>
        <p:txBody>
          <a:bodyPr/>
          <a:lstStyle/>
          <a:p>
            <a:r>
              <a:rPr lang="en-US" dirty="0"/>
              <a:t>Speaker notes are a special area in which the speaker can make comments about the presentation. They are not visible in the presentation and are viewed and printed only by the speaker.</a:t>
            </a:r>
          </a:p>
          <a:p>
            <a:r>
              <a:rPr lang="en-US" dirty="0"/>
              <a:t>Speaker notes can be created in the Notes Pane in </a:t>
            </a:r>
            <a:r>
              <a:rPr lang="en-US" b="1" dirty="0"/>
              <a:t>Normal View</a:t>
            </a:r>
            <a:r>
              <a:rPr lang="en-US" dirty="0"/>
              <a:t> or in </a:t>
            </a:r>
            <a:r>
              <a:rPr lang="en-US" b="1" dirty="0"/>
              <a:t>Notes Page View.</a:t>
            </a:r>
          </a:p>
          <a:p>
            <a:pPr lvl="1"/>
            <a:r>
              <a:rPr lang="en-US" dirty="0"/>
              <a:t>Entering notes in the Notes Page View allows for one slide to be visible at a time, and it allows for a much larger visible area.</a:t>
            </a:r>
          </a:p>
        </p:txBody>
      </p:sp>
    </p:spTree>
    <p:extLst>
      <p:ext uri="{BB962C8B-B14F-4D97-AF65-F5344CB8AC3E}">
        <p14:creationId xmlns:p14="http://schemas.microsoft.com/office/powerpoint/2010/main" val="412669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View</a:t>
            </a:r>
          </a:p>
        </p:txBody>
      </p:sp>
      <p:sp>
        <p:nvSpPr>
          <p:cNvPr id="7" name="TextBox 6"/>
          <p:cNvSpPr txBox="1"/>
          <p:nvPr/>
        </p:nvSpPr>
        <p:spPr>
          <a:xfrm>
            <a:off x="5412827" y="5715000"/>
            <a:ext cx="2895600" cy="923330"/>
          </a:xfrm>
          <a:prstGeom prst="rect">
            <a:avLst/>
          </a:prstGeom>
          <a:solidFill>
            <a:srgbClr val="FFFF00"/>
          </a:solidFill>
        </p:spPr>
        <p:txBody>
          <a:bodyPr wrap="square" rtlCol="0">
            <a:spAutoFit/>
          </a:bodyPr>
          <a:lstStyle/>
          <a:p>
            <a:r>
              <a:rPr lang="en-US" b="1" dirty="0"/>
              <a:t>View the presentation as a slide show that fits within the window.</a:t>
            </a:r>
          </a:p>
        </p:txBody>
      </p:sp>
      <p:pic>
        <p:nvPicPr>
          <p:cNvPr id="5" name="Content Placeholder 4" descr="PowerPoint Slide Show - [Lesson2a] - PowerPoi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433" y="1371600"/>
            <a:ext cx="5751870" cy="4114800"/>
          </a:xfrm>
        </p:spPr>
      </p:pic>
    </p:spTree>
    <p:extLst>
      <p:ext uri="{BB962C8B-B14F-4D97-AF65-F5344CB8AC3E}">
        <p14:creationId xmlns:p14="http://schemas.microsoft.com/office/powerpoint/2010/main" val="2657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 Presentation</a:t>
            </a:r>
          </a:p>
        </p:txBody>
      </p:sp>
      <p:sp>
        <p:nvSpPr>
          <p:cNvPr id="3" name="Content Placeholder 2"/>
          <p:cNvSpPr>
            <a:spLocks noGrp="1"/>
          </p:cNvSpPr>
          <p:nvPr>
            <p:ph sz="half" idx="1"/>
          </p:nvPr>
        </p:nvSpPr>
        <p:spPr>
          <a:xfrm>
            <a:off x="231227" y="1690689"/>
            <a:ext cx="2971800" cy="4876799"/>
          </a:xfrm>
        </p:spPr>
        <p:txBody>
          <a:bodyPr>
            <a:normAutofit lnSpcReduction="10000"/>
          </a:bodyPr>
          <a:lstStyle/>
          <a:p>
            <a:r>
              <a:rPr lang="en-US" dirty="0"/>
              <a:t>Saving the presentation will allow for future use of the presentation.</a:t>
            </a:r>
          </a:p>
          <a:p>
            <a:r>
              <a:rPr lang="en-US" dirty="0"/>
              <a:t>The 1</a:t>
            </a:r>
            <a:r>
              <a:rPr lang="en-US" baseline="30000" dirty="0"/>
              <a:t>st</a:t>
            </a:r>
            <a:r>
              <a:rPr lang="en-US" dirty="0"/>
              <a:t> time you save a presentation file the </a:t>
            </a:r>
            <a:r>
              <a:rPr lang="en-US" b="1" dirty="0"/>
              <a:t>Save As</a:t>
            </a:r>
            <a:r>
              <a:rPr lang="en-US" dirty="0"/>
              <a:t> dialog box will be used to assign a storage location and filename.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359" y="2759074"/>
            <a:ext cx="5757641" cy="3733800"/>
          </a:xfrm>
          <a:prstGeom prst="rect">
            <a:avLst/>
          </a:prstGeom>
        </p:spPr>
      </p:pic>
    </p:spTree>
    <p:extLst>
      <p:ext uri="{BB962C8B-B14F-4D97-AF65-F5344CB8AC3E}">
        <p14:creationId xmlns:p14="http://schemas.microsoft.com/office/powerpoint/2010/main" val="169588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 Presentation</a:t>
            </a:r>
          </a:p>
        </p:txBody>
      </p:sp>
      <p:sp>
        <p:nvSpPr>
          <p:cNvPr id="3" name="Content Placeholder 2"/>
          <p:cNvSpPr>
            <a:spLocks noGrp="1"/>
          </p:cNvSpPr>
          <p:nvPr>
            <p:ph sz="half" idx="1"/>
          </p:nvPr>
        </p:nvSpPr>
        <p:spPr>
          <a:xfrm>
            <a:off x="771525" y="1616075"/>
            <a:ext cx="3657600" cy="4876799"/>
          </a:xfrm>
        </p:spPr>
        <p:txBody>
          <a:bodyPr>
            <a:normAutofit/>
          </a:bodyPr>
          <a:lstStyle/>
          <a:p>
            <a:r>
              <a:rPr lang="en-US" dirty="0"/>
              <a:t>Saving the presentation will allow for future use of the presentation.</a:t>
            </a:r>
          </a:p>
          <a:p>
            <a:r>
              <a:rPr lang="en-US" dirty="0"/>
              <a:t> All files in PowerPoint 2016 are saved with a </a:t>
            </a:r>
            <a:r>
              <a:rPr lang="en-US" b="1" dirty="0"/>
              <a:t>.</a:t>
            </a:r>
            <a:r>
              <a:rPr lang="en-US" b="1" dirty="0" err="1"/>
              <a:t>pptx</a:t>
            </a:r>
            <a:r>
              <a:rPr lang="en-US" b="1" dirty="0"/>
              <a:t> </a:t>
            </a:r>
            <a:r>
              <a:rPr lang="en-US" dirty="0"/>
              <a:t>file extension</a:t>
            </a:r>
          </a:p>
        </p:txBody>
      </p:sp>
      <p:pic>
        <p:nvPicPr>
          <p:cNvPr id="2052" name="Picture 4" descr="http://www.techsmith.com/img/learn/camtasia/5/screenshots/saving-ppt-as-images/save-as-dialo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2392361"/>
            <a:ext cx="4276725"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Saving a Presentation</a:t>
            </a:r>
          </a:p>
        </p:txBody>
      </p:sp>
      <p:sp>
        <p:nvSpPr>
          <p:cNvPr id="6" name="Content Placeholder 5"/>
          <p:cNvSpPr>
            <a:spLocks noGrp="1"/>
          </p:cNvSpPr>
          <p:nvPr>
            <p:ph idx="1"/>
          </p:nvPr>
        </p:nvSpPr>
        <p:spPr>
          <a:xfrm>
            <a:off x="686457" y="1453487"/>
            <a:ext cx="7924800" cy="4572000"/>
          </a:xfrm>
        </p:spPr>
        <p:txBody>
          <a:bodyPr>
            <a:normAutofit fontScale="92500" lnSpcReduction="20000"/>
          </a:bodyPr>
          <a:lstStyle/>
          <a:p>
            <a:r>
              <a:rPr lang="en-US" dirty="0"/>
              <a:t>To save changes to a file that has already been named, you can click the save icon      on the Quick Access Toolbar, or under the File tab.</a:t>
            </a:r>
          </a:p>
          <a:p>
            <a:endParaRPr lang="en-US" dirty="0"/>
          </a:p>
          <a:p>
            <a:r>
              <a:rPr lang="en-US" dirty="0"/>
              <a:t>To Save an existing presentation with a new name or new location to create a duplicate, click file and Save As and give the file an alternate name.</a:t>
            </a:r>
          </a:p>
          <a:p>
            <a:endParaRPr lang="en-US" dirty="0"/>
          </a:p>
          <a:p>
            <a:r>
              <a:rPr lang="en-US" dirty="0"/>
              <a:t>The following characters may not be used in the filename:</a:t>
            </a:r>
          </a:p>
          <a:p>
            <a:pPr lvl="2"/>
            <a:r>
              <a:rPr lang="en-US" dirty="0">
                <a:solidFill>
                  <a:srgbClr val="FF0000"/>
                </a:solidFill>
              </a:rPr>
              <a:t>* Asterisk</a:t>
            </a:r>
          </a:p>
          <a:p>
            <a:pPr lvl="2"/>
            <a:r>
              <a:rPr lang="en-US" dirty="0">
                <a:solidFill>
                  <a:srgbClr val="FF0000"/>
                </a:solidFill>
              </a:rPr>
              <a:t>? Question Mark</a:t>
            </a:r>
          </a:p>
          <a:p>
            <a:pPr lvl="2"/>
            <a:r>
              <a:rPr lang="en-US" dirty="0">
                <a:solidFill>
                  <a:srgbClr val="FF0000"/>
                </a:solidFill>
              </a:rPr>
              <a:t>: Colon</a:t>
            </a:r>
          </a:p>
        </p:txBody>
      </p:sp>
      <p:pic>
        <p:nvPicPr>
          <p:cNvPr id="7" name="Picture 2" descr="http://www.mwstewart.co.uk/images/article/save_i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697" y="940255"/>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93324" y="5489107"/>
            <a:ext cx="3771900" cy="381000"/>
          </a:xfrm>
          <a:prstGeom prst="rect">
            <a:avLst/>
          </a:prstGeom>
          <a:solidFill>
            <a:schemeClr val="accent1"/>
          </a:solidFill>
        </p:spPr>
        <p:txBody>
          <a:bodyPr wrap="square" rtlCol="0">
            <a:spAutoFit/>
          </a:bodyPr>
          <a:lstStyle/>
          <a:p>
            <a:r>
              <a:rPr lang="en-US" dirty="0">
                <a:solidFill>
                  <a:schemeClr val="bg1"/>
                </a:solidFill>
              </a:rPr>
              <a:t>The filename appears in the </a:t>
            </a:r>
            <a:r>
              <a:rPr lang="en-US" b="1" dirty="0">
                <a:solidFill>
                  <a:srgbClr val="FFFF00"/>
                </a:solidFill>
              </a:rPr>
              <a:t>Title Bar</a:t>
            </a:r>
          </a:p>
        </p:txBody>
      </p:sp>
      <p:pic>
        <p:nvPicPr>
          <p:cNvPr id="10" name="Picture 9" descr="Lesson_1_Word_2010[1] - Microsoft PowerPoint"/>
          <p:cNvPicPr>
            <a:picLocks noChangeAspect="1"/>
          </p:cNvPicPr>
          <p:nvPr/>
        </p:nvPicPr>
        <p:blipFill rotWithShape="1">
          <a:blip r:embed="rId3">
            <a:extLst>
              <a:ext uri="{28A0092B-C50C-407E-A947-70E740481C1C}">
                <a14:useLocalDpi xmlns:a14="http://schemas.microsoft.com/office/drawing/2010/main" val="0"/>
              </a:ext>
            </a:extLst>
          </a:blip>
          <a:srcRect b="95682"/>
          <a:stretch/>
        </p:blipFill>
        <p:spPr>
          <a:xfrm>
            <a:off x="2984938" y="6137552"/>
            <a:ext cx="5943600" cy="185501"/>
          </a:xfrm>
          <a:prstGeom prst="rect">
            <a:avLst/>
          </a:prstGeom>
        </p:spPr>
      </p:pic>
      <p:cxnSp>
        <p:nvCxnSpPr>
          <p:cNvPr id="12" name="Straight Arrow Connector 11"/>
          <p:cNvCxnSpPr>
            <a:endCxn id="10" idx="0"/>
          </p:cNvCxnSpPr>
          <p:nvPr/>
        </p:nvCxnSpPr>
        <p:spPr>
          <a:xfrm flipH="1">
            <a:off x="5956738" y="6032909"/>
            <a:ext cx="133350" cy="1046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59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518" y="5410200"/>
            <a:ext cx="6781800" cy="1600200"/>
          </a:xfrm>
        </p:spPr>
        <p:txBody>
          <a:bodyPr>
            <a:normAutofit/>
          </a:bodyPr>
          <a:lstStyle/>
          <a:p>
            <a:r>
              <a:rPr lang="en-US" dirty="0"/>
              <a:t>Slide Info</a:t>
            </a:r>
          </a:p>
        </p:txBody>
      </p:sp>
      <p:sp>
        <p:nvSpPr>
          <p:cNvPr id="3" name="Content Placeholder 2"/>
          <p:cNvSpPr>
            <a:spLocks noGrp="1"/>
          </p:cNvSpPr>
          <p:nvPr>
            <p:ph idx="1"/>
          </p:nvPr>
        </p:nvSpPr>
        <p:spPr>
          <a:xfrm>
            <a:off x="228600" y="1095374"/>
            <a:ext cx="3048000" cy="4314825"/>
          </a:xfrm>
        </p:spPr>
        <p:txBody>
          <a:bodyPr>
            <a:normAutofit fontScale="92500" lnSpcReduction="20000"/>
          </a:bodyPr>
          <a:lstStyle/>
          <a:p>
            <a:r>
              <a:rPr lang="en-US" dirty="0"/>
              <a:t>Right click on the thumbnail slides brings up a shortcut menu to choose options related to an individual slide (cut, copy, new slide, duplicate, delete, </a:t>
            </a:r>
            <a:r>
              <a:rPr lang="en-US" dirty="0" err="1"/>
              <a:t>etc</a:t>
            </a:r>
            <a:r>
              <a:rPr lang="en-US" dirty="0"/>
              <a:t>)</a:t>
            </a:r>
          </a:p>
          <a:p>
            <a:r>
              <a:rPr lang="en-US" dirty="0"/>
              <a:t>New slides can be added using the shortcut CTRL + M</a:t>
            </a:r>
          </a:p>
        </p:txBody>
      </p:sp>
      <p:pic>
        <p:nvPicPr>
          <p:cNvPr id="4" name="Picture 3"/>
          <p:cNvPicPr>
            <a:picLocks noChangeAspect="1"/>
          </p:cNvPicPr>
          <p:nvPr/>
        </p:nvPicPr>
        <p:blipFill rotWithShape="1">
          <a:blip r:embed="rId2"/>
          <a:srcRect r="49462"/>
          <a:stretch/>
        </p:blipFill>
        <p:spPr>
          <a:xfrm>
            <a:off x="3657600" y="381000"/>
            <a:ext cx="4076700" cy="5314950"/>
          </a:xfrm>
          <a:prstGeom prst="rect">
            <a:avLst/>
          </a:prstGeom>
        </p:spPr>
      </p:pic>
      <p:sp>
        <p:nvSpPr>
          <p:cNvPr id="5" name="Oval 4"/>
          <p:cNvSpPr/>
          <p:nvPr/>
        </p:nvSpPr>
        <p:spPr>
          <a:xfrm>
            <a:off x="4572000" y="1095375"/>
            <a:ext cx="2057400" cy="36290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32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PowerPoint</a:t>
            </a:r>
          </a:p>
        </p:txBody>
      </p:sp>
      <p:sp>
        <p:nvSpPr>
          <p:cNvPr id="3" name="Content Placeholder 2"/>
          <p:cNvSpPr>
            <a:spLocks noGrp="1"/>
          </p:cNvSpPr>
          <p:nvPr>
            <p:ph idx="1"/>
          </p:nvPr>
        </p:nvSpPr>
        <p:spPr>
          <a:xfrm>
            <a:off x="685800" y="1836683"/>
            <a:ext cx="7772400" cy="3886200"/>
          </a:xfrm>
        </p:spPr>
        <p:txBody>
          <a:bodyPr>
            <a:normAutofit lnSpcReduction="10000"/>
          </a:bodyPr>
          <a:lstStyle/>
          <a:p>
            <a:r>
              <a:rPr lang="en-US" dirty="0"/>
              <a:t>Microsoft PowerPoint 2016 is used to create powerful, exciting presentations that will make people sit up and take notice; not used for just making speeches</a:t>
            </a:r>
          </a:p>
          <a:p>
            <a:pPr marL="0" indent="0">
              <a:buNone/>
            </a:pPr>
            <a:r>
              <a:rPr lang="en-US" dirty="0"/>
              <a:t> </a:t>
            </a:r>
          </a:p>
          <a:p>
            <a:r>
              <a:rPr lang="en-US" dirty="0"/>
              <a:t>The new and improved features of PowerPoint 2016 focus on efficient methods of creating professional presentations that incorporate audio/visual effects to reinforce your message through the </a:t>
            </a:r>
            <a:r>
              <a:rPr lang="en-US" b="1" dirty="0"/>
              <a:t>presentation graphics program. </a:t>
            </a:r>
          </a:p>
          <a:p>
            <a:endParaRPr lang="en-US" dirty="0"/>
          </a:p>
        </p:txBody>
      </p:sp>
    </p:spTree>
    <p:extLst>
      <p:ext uri="{BB962C8B-B14F-4D97-AF65-F5344CB8AC3E}">
        <p14:creationId xmlns:p14="http://schemas.microsoft.com/office/powerpoint/2010/main" val="155899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Layouts</a:t>
            </a:r>
          </a:p>
        </p:txBody>
      </p:sp>
      <p:sp>
        <p:nvSpPr>
          <p:cNvPr id="3" name="Content Placeholder 2"/>
          <p:cNvSpPr>
            <a:spLocks noGrp="1"/>
          </p:cNvSpPr>
          <p:nvPr>
            <p:ph idx="1"/>
          </p:nvPr>
        </p:nvSpPr>
        <p:spPr>
          <a:xfrm>
            <a:off x="477194" y="1579095"/>
            <a:ext cx="2410523" cy="3886200"/>
          </a:xfrm>
        </p:spPr>
        <p:txBody>
          <a:bodyPr/>
          <a:lstStyle/>
          <a:p>
            <a:r>
              <a:rPr lang="en-US" dirty="0"/>
              <a:t>Slides Layouts can be changed after you create a slide by using the Layout option in the Slides group</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700" y="1395248"/>
            <a:ext cx="5001323" cy="4667901"/>
          </a:xfrm>
          <a:prstGeom prst="rect">
            <a:avLst/>
          </a:prstGeom>
        </p:spPr>
      </p:pic>
    </p:spTree>
    <p:extLst>
      <p:ext uri="{BB962C8B-B14F-4D97-AF65-F5344CB8AC3E}">
        <p14:creationId xmlns:p14="http://schemas.microsoft.com/office/powerpoint/2010/main" val="176554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r>
              <a:rPr lang="en-US" dirty="0"/>
              <a:t>To access Microsoft PowerPoint 2016 do the following:</a:t>
            </a:r>
          </a:p>
          <a:p>
            <a:pPr lvl="1"/>
            <a:r>
              <a:rPr lang="en-US" dirty="0"/>
              <a:t>Click the Start Button</a:t>
            </a:r>
          </a:p>
          <a:p>
            <a:pPr lvl="1"/>
            <a:r>
              <a:rPr lang="en-US" dirty="0"/>
              <a:t>Click All Programs</a:t>
            </a:r>
          </a:p>
          <a:p>
            <a:pPr lvl="1"/>
            <a:r>
              <a:rPr lang="en-US" dirty="0"/>
              <a:t>Click Microsoft Office, and select Microsoft PowerPoint from the options</a:t>
            </a:r>
          </a:p>
          <a:p>
            <a:r>
              <a:rPr lang="en-US" dirty="0"/>
              <a:t>You may also access PowerPoint by clicking on the program’s icon from your desktop.</a:t>
            </a:r>
          </a:p>
          <a:p>
            <a:r>
              <a:rPr lang="en-US" dirty="0"/>
              <a:t>Open an existing PowerPoint file</a:t>
            </a:r>
          </a:p>
        </p:txBody>
      </p:sp>
      <p:pic>
        <p:nvPicPr>
          <p:cNvPr id="1026" name="Picture 2" descr="http://microsoftarena.net/wp-content/uploads/2011/02/powerpoint-2010-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207" y="4816474"/>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8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72159"/>
            <a:ext cx="6781800" cy="1600200"/>
          </a:xfrm>
        </p:spPr>
        <p:txBody>
          <a:bodyPr/>
          <a:lstStyle/>
          <a:p>
            <a:r>
              <a:rPr lang="en-US" dirty="0"/>
              <a:t>Start a Presentation</a:t>
            </a:r>
          </a:p>
        </p:txBody>
      </p:sp>
      <p:sp>
        <p:nvSpPr>
          <p:cNvPr id="3" name="Content Placeholder 2"/>
          <p:cNvSpPr>
            <a:spLocks noGrp="1"/>
          </p:cNvSpPr>
          <p:nvPr>
            <p:ph idx="1"/>
          </p:nvPr>
        </p:nvSpPr>
        <p:spPr>
          <a:xfrm>
            <a:off x="762000" y="685800"/>
            <a:ext cx="3657600" cy="3886200"/>
          </a:xfrm>
        </p:spPr>
        <p:txBody>
          <a:bodyPr>
            <a:normAutofit lnSpcReduction="10000"/>
          </a:bodyPr>
          <a:lstStyle/>
          <a:p>
            <a:r>
              <a:rPr lang="en-US" dirty="0"/>
              <a:t>The PowerPoint program opens in the Backstage view.</a:t>
            </a:r>
          </a:p>
          <a:p>
            <a:r>
              <a:rPr lang="en-US" dirty="0"/>
              <a:t>You may add color or graphics to enhance your presentation or choose from one of the templates provided by the software.</a:t>
            </a:r>
          </a:p>
        </p:txBody>
      </p:sp>
      <p:pic>
        <p:nvPicPr>
          <p:cNvPr id="4" name="Picture 3" descr="Lesson_6_Word_2010_Part_6[1] - Microsoft PowerPoint"/>
          <p:cNvPicPr>
            <a:picLocks noChangeAspect="1"/>
          </p:cNvPicPr>
          <p:nvPr/>
        </p:nvPicPr>
        <p:blipFill rotWithShape="1">
          <a:blip r:embed="rId2">
            <a:extLst>
              <a:ext uri="{28A0092B-C50C-407E-A947-70E740481C1C}">
                <a14:useLocalDpi xmlns:a14="http://schemas.microsoft.com/office/drawing/2010/main" val="0"/>
              </a:ext>
            </a:extLst>
          </a:blip>
          <a:srcRect b="81023"/>
          <a:stretch/>
        </p:blipFill>
        <p:spPr>
          <a:xfrm>
            <a:off x="172872" y="4419600"/>
            <a:ext cx="8913125" cy="1254378"/>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053" y="685801"/>
            <a:ext cx="4545807" cy="2924772"/>
          </a:xfrm>
          <a:prstGeom prst="rect">
            <a:avLst/>
          </a:prstGeom>
        </p:spPr>
      </p:pic>
    </p:spTree>
    <p:extLst>
      <p:ext uri="{BB962C8B-B14F-4D97-AF65-F5344CB8AC3E}">
        <p14:creationId xmlns:p14="http://schemas.microsoft.com/office/powerpoint/2010/main" val="24205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60" y="5315499"/>
            <a:ext cx="7886700" cy="1325563"/>
          </a:xfrm>
        </p:spPr>
        <p:txBody>
          <a:bodyPr/>
          <a:lstStyle/>
          <a:p>
            <a:r>
              <a:rPr lang="en-US" dirty="0"/>
              <a:t>Start a Presentation</a:t>
            </a:r>
          </a:p>
        </p:txBody>
      </p:sp>
      <p:sp>
        <p:nvSpPr>
          <p:cNvPr id="5" name="TextBox 4"/>
          <p:cNvSpPr txBox="1"/>
          <p:nvPr/>
        </p:nvSpPr>
        <p:spPr>
          <a:xfrm>
            <a:off x="1156648" y="2819400"/>
            <a:ext cx="4876800" cy="1631216"/>
          </a:xfrm>
          <a:prstGeom prst="rect">
            <a:avLst/>
          </a:prstGeom>
          <a:noFill/>
        </p:spPr>
        <p:txBody>
          <a:bodyPr wrap="square" rtlCol="0">
            <a:spAutoFit/>
          </a:bodyPr>
          <a:lstStyle/>
          <a:p>
            <a:r>
              <a:rPr lang="en-US" sz="2000" dirty="0"/>
              <a:t>To Open an existing presentation, click the File tab, and select Open. </a:t>
            </a:r>
          </a:p>
          <a:p>
            <a:endParaRPr lang="en-US" sz="2000" dirty="0"/>
          </a:p>
          <a:p>
            <a:r>
              <a:rPr lang="en-US" sz="2000" dirty="0"/>
              <a:t>You can also access the Save option from this view, and the PowerPoint Options as well.</a:t>
            </a:r>
          </a:p>
        </p:txBody>
      </p:sp>
      <p:sp>
        <p:nvSpPr>
          <p:cNvPr id="6" name="TextBox 5"/>
          <p:cNvSpPr txBox="1"/>
          <p:nvPr/>
        </p:nvSpPr>
        <p:spPr>
          <a:xfrm>
            <a:off x="3962400" y="0"/>
            <a:ext cx="2362200" cy="2308324"/>
          </a:xfrm>
          <a:prstGeom prst="rect">
            <a:avLst/>
          </a:prstGeom>
          <a:solidFill>
            <a:srgbClr val="FFFF00"/>
          </a:solidFill>
        </p:spPr>
        <p:txBody>
          <a:bodyPr wrap="square" rtlCol="0">
            <a:spAutoFit/>
          </a:bodyPr>
          <a:lstStyle/>
          <a:p>
            <a:r>
              <a:rPr lang="en-US" b="1" dirty="0"/>
              <a:t>Quick Access Toolbar:</a:t>
            </a:r>
          </a:p>
          <a:p>
            <a:r>
              <a:rPr lang="en-US" dirty="0"/>
              <a:t>Located above the File tab, allows the user to customize which actions to create a shortcut to. Such as Undo, Repeat &amp; Save</a:t>
            </a:r>
          </a:p>
        </p:txBody>
      </p:sp>
      <p:cxnSp>
        <p:nvCxnSpPr>
          <p:cNvPr id="10" name="Straight Arrow Connector 9"/>
          <p:cNvCxnSpPr>
            <a:stCxn id="6" idx="3"/>
          </p:cNvCxnSpPr>
          <p:nvPr/>
        </p:nvCxnSpPr>
        <p:spPr>
          <a:xfrm>
            <a:off x="6324600" y="1154162"/>
            <a:ext cx="685800" cy="1055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6306" y="457205"/>
            <a:ext cx="1428093" cy="6342793"/>
          </a:xfrm>
        </p:spPr>
      </p:pic>
    </p:spTree>
    <p:extLst>
      <p:ext uri="{BB962C8B-B14F-4D97-AF65-F5344CB8AC3E}">
        <p14:creationId xmlns:p14="http://schemas.microsoft.com/office/powerpoint/2010/main" val="124610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Ribbon</a:t>
            </a:r>
          </a:p>
        </p:txBody>
      </p:sp>
      <p:sp>
        <p:nvSpPr>
          <p:cNvPr id="3" name="Content Placeholder 2"/>
          <p:cNvSpPr>
            <a:spLocks noGrp="1"/>
          </p:cNvSpPr>
          <p:nvPr>
            <p:ph idx="1"/>
          </p:nvPr>
        </p:nvSpPr>
        <p:spPr/>
        <p:txBody>
          <a:bodyPr/>
          <a:lstStyle/>
          <a:p>
            <a:r>
              <a:rPr lang="en-US" dirty="0"/>
              <a:t>Related commands are grouped together among the ribbon depending on the tasks to be performed – called </a:t>
            </a:r>
            <a:r>
              <a:rPr lang="en-US" b="1" dirty="0"/>
              <a:t>Groups</a:t>
            </a:r>
          </a:p>
          <a:p>
            <a:r>
              <a:rPr lang="en-US" dirty="0"/>
              <a:t>The individual sections of the ribbon are called </a:t>
            </a:r>
            <a:r>
              <a:rPr lang="en-US" b="1" dirty="0"/>
              <a:t>TABS</a:t>
            </a:r>
            <a:r>
              <a:rPr lang="en-US" dirty="0"/>
              <a:t>. There are several tabs, just as there were several menus in earlier versions of PowerPoint. </a:t>
            </a:r>
          </a:p>
          <a:p>
            <a:r>
              <a:rPr lang="en-US" dirty="0"/>
              <a:t>The ribbon tabs resemble the older menus, however they are more in tune with how you work.</a:t>
            </a:r>
          </a:p>
        </p:txBody>
      </p:sp>
    </p:spTree>
    <p:extLst>
      <p:ext uri="{BB962C8B-B14F-4D97-AF65-F5344CB8AC3E}">
        <p14:creationId xmlns:p14="http://schemas.microsoft.com/office/powerpoint/2010/main" val="21135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Ribbon</a:t>
            </a:r>
          </a:p>
        </p:txBody>
      </p:sp>
      <p:sp>
        <p:nvSpPr>
          <p:cNvPr id="3" name="Content Placeholder 2"/>
          <p:cNvSpPr>
            <a:spLocks noGrp="1"/>
          </p:cNvSpPr>
          <p:nvPr>
            <p:ph idx="1"/>
          </p:nvPr>
        </p:nvSpPr>
        <p:spPr/>
        <p:txBody>
          <a:bodyPr>
            <a:normAutofit lnSpcReduction="10000"/>
          </a:bodyPr>
          <a:lstStyle/>
          <a:p>
            <a:r>
              <a:rPr lang="en-US" sz="3000" dirty="0"/>
              <a:t>Parts of the PowerPoint Ribbon are:</a:t>
            </a:r>
          </a:p>
          <a:p>
            <a:pPr lvl="1"/>
            <a:r>
              <a:rPr lang="en-US" dirty="0"/>
              <a:t>File (Backstage View)</a:t>
            </a:r>
          </a:p>
          <a:p>
            <a:pPr lvl="1"/>
            <a:r>
              <a:rPr lang="en-US" dirty="0"/>
              <a:t>Home</a:t>
            </a:r>
          </a:p>
          <a:p>
            <a:pPr lvl="1"/>
            <a:r>
              <a:rPr lang="en-US" dirty="0"/>
              <a:t>Insert</a:t>
            </a:r>
          </a:p>
          <a:p>
            <a:pPr lvl="1"/>
            <a:r>
              <a:rPr lang="en-US" dirty="0"/>
              <a:t>Design***</a:t>
            </a:r>
          </a:p>
          <a:p>
            <a:pPr lvl="1"/>
            <a:r>
              <a:rPr lang="en-US" dirty="0"/>
              <a:t>Transitions***</a:t>
            </a:r>
          </a:p>
          <a:p>
            <a:pPr lvl="1"/>
            <a:r>
              <a:rPr lang="en-US" dirty="0"/>
              <a:t>Animations***</a:t>
            </a:r>
          </a:p>
          <a:p>
            <a:pPr lvl="1"/>
            <a:r>
              <a:rPr lang="en-US" dirty="0"/>
              <a:t>Slide Show***</a:t>
            </a:r>
          </a:p>
          <a:p>
            <a:pPr lvl="1"/>
            <a:r>
              <a:rPr lang="en-US" dirty="0"/>
              <a:t>Review</a:t>
            </a:r>
          </a:p>
          <a:p>
            <a:pPr lvl="1"/>
            <a:r>
              <a:rPr lang="en-US" dirty="0"/>
              <a:t>View</a:t>
            </a:r>
          </a:p>
          <a:p>
            <a:r>
              <a:rPr lang="en-US" dirty="0"/>
              <a:t>***Specific to the PowerPoint software</a:t>
            </a:r>
          </a:p>
        </p:txBody>
      </p:sp>
    </p:spTree>
    <p:extLst>
      <p:ext uri="{BB962C8B-B14F-4D97-AF65-F5344CB8AC3E}">
        <p14:creationId xmlns:p14="http://schemas.microsoft.com/office/powerpoint/2010/main" val="20462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859303"/>
            <a:ext cx="7886700" cy="1325563"/>
          </a:xfrm>
        </p:spPr>
        <p:txBody>
          <a:bodyPr/>
          <a:lstStyle/>
          <a:p>
            <a:r>
              <a:rPr lang="en-US" dirty="0"/>
              <a:t>The Window</a:t>
            </a:r>
          </a:p>
        </p:txBody>
      </p:sp>
      <p:sp>
        <p:nvSpPr>
          <p:cNvPr id="7" name="TextBox 6"/>
          <p:cNvSpPr txBox="1"/>
          <p:nvPr/>
        </p:nvSpPr>
        <p:spPr>
          <a:xfrm>
            <a:off x="-48905" y="2227091"/>
            <a:ext cx="1828800" cy="1477328"/>
          </a:xfrm>
          <a:prstGeom prst="rect">
            <a:avLst/>
          </a:prstGeom>
          <a:solidFill>
            <a:srgbClr val="FFFF00"/>
          </a:solidFill>
        </p:spPr>
        <p:txBody>
          <a:bodyPr wrap="square" rtlCol="0">
            <a:spAutoFit/>
            <a:scene3d>
              <a:camera prst="orthographicFront"/>
              <a:lightRig rig="threePt" dir="t"/>
            </a:scene3d>
            <a:sp3d extrusionH="57150">
              <a:bevelT w="38100" h="38100"/>
            </a:sp3d>
          </a:bodyPr>
          <a:lstStyle/>
          <a:p>
            <a:r>
              <a:rPr lang="en-US" b="1" dirty="0">
                <a:effectLst/>
              </a:rPr>
              <a:t>Slides/Outline:</a:t>
            </a:r>
          </a:p>
          <a:p>
            <a:r>
              <a:rPr lang="en-US" dirty="0">
                <a:effectLst/>
              </a:rPr>
              <a:t>Allows you to view all of the slides in your presentation.</a:t>
            </a:r>
          </a:p>
        </p:txBody>
      </p:sp>
      <p:cxnSp>
        <p:nvCxnSpPr>
          <p:cNvPr id="9" name="Straight Arrow Connector 8"/>
          <p:cNvCxnSpPr/>
          <p:nvPr/>
        </p:nvCxnSpPr>
        <p:spPr>
          <a:xfrm flipV="1">
            <a:off x="655817" y="1740364"/>
            <a:ext cx="1143000" cy="486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00182" y="5061046"/>
            <a:ext cx="4876800" cy="1754326"/>
          </a:xfrm>
          <a:prstGeom prst="rect">
            <a:avLst/>
          </a:prstGeom>
          <a:solidFill>
            <a:srgbClr val="FFFF00"/>
          </a:solidFill>
        </p:spPr>
        <p:txBody>
          <a:bodyPr wrap="square" rtlCol="0">
            <a:spAutoFit/>
            <a:scene3d>
              <a:camera prst="orthographicFront"/>
              <a:lightRig rig="threePt" dir="t"/>
            </a:scene3d>
            <a:sp3d extrusionH="57150">
              <a:bevelT w="38100" h="38100"/>
            </a:sp3d>
          </a:bodyPr>
          <a:lstStyle/>
          <a:p>
            <a:r>
              <a:rPr lang="en-US" b="1" dirty="0"/>
              <a:t>Notes: </a:t>
            </a:r>
            <a:r>
              <a:rPr lang="en-US" dirty="0"/>
              <a:t>Section for </a:t>
            </a:r>
            <a:r>
              <a:rPr lang="en-US" dirty="0">
                <a:effectLst/>
              </a:rPr>
              <a:t>speaker notes that correspond to the slide. Allows for minimal number of words on the slide, or simple graphics, which you  can elaborate on all the while with the security of having the notes in front of you. Your audience will only see the slides, not your notes. </a:t>
            </a:r>
            <a:endParaRPr lang="en-US" dirty="0"/>
          </a:p>
        </p:txBody>
      </p:sp>
      <p:sp>
        <p:nvSpPr>
          <p:cNvPr id="13" name="TextBox 12"/>
          <p:cNvSpPr txBox="1"/>
          <p:nvPr/>
        </p:nvSpPr>
        <p:spPr>
          <a:xfrm>
            <a:off x="7500582" y="3438436"/>
            <a:ext cx="1676400" cy="1200329"/>
          </a:xfrm>
          <a:prstGeom prst="rect">
            <a:avLst/>
          </a:prstGeom>
          <a:solidFill>
            <a:srgbClr val="FFFF00"/>
          </a:solidFill>
        </p:spPr>
        <p:txBody>
          <a:bodyPr wrap="square" rtlCol="0">
            <a:spAutoFit/>
            <a:scene3d>
              <a:camera prst="orthographicFront"/>
              <a:lightRig rig="threePt" dir="t"/>
            </a:scene3d>
            <a:sp3d extrusionH="57150">
              <a:bevelT w="38100" h="38100"/>
            </a:sp3d>
          </a:bodyPr>
          <a:lstStyle/>
          <a:p>
            <a:r>
              <a:rPr lang="en-US" b="1" dirty="0"/>
              <a:t>Slide: </a:t>
            </a:r>
            <a:r>
              <a:rPr lang="en-US" dirty="0"/>
              <a:t>Displays the current slide which you are editing</a:t>
            </a:r>
            <a:endParaRPr lang="en-US" b="1" dirty="0"/>
          </a:p>
        </p:txBody>
      </p:sp>
      <p:sp>
        <p:nvSpPr>
          <p:cNvPr id="21" name="TextBox 20"/>
          <p:cNvSpPr txBox="1"/>
          <p:nvPr/>
        </p:nvSpPr>
        <p:spPr>
          <a:xfrm>
            <a:off x="228600" y="6248400"/>
            <a:ext cx="2209800" cy="369332"/>
          </a:xfrm>
          <a:prstGeom prst="rect">
            <a:avLst/>
          </a:prstGeom>
          <a:solidFill>
            <a:schemeClr val="accent1"/>
          </a:solidFill>
        </p:spPr>
        <p:txBody>
          <a:bodyPr wrap="square" rtlCol="0">
            <a:spAutoFit/>
          </a:bodyPr>
          <a:lstStyle/>
          <a:p>
            <a:r>
              <a:rPr lang="en-US" b="1" dirty="0">
                <a:solidFill>
                  <a:schemeClr val="bg1"/>
                </a:solidFill>
              </a:rPr>
              <a:t>***Normal View***</a:t>
            </a:r>
          </a:p>
        </p:txBody>
      </p:sp>
      <p:sp>
        <p:nvSpPr>
          <p:cNvPr id="22" name="TextBox 21"/>
          <p:cNvSpPr txBox="1"/>
          <p:nvPr/>
        </p:nvSpPr>
        <p:spPr>
          <a:xfrm>
            <a:off x="1333500" y="0"/>
            <a:ext cx="3771900" cy="381000"/>
          </a:xfrm>
          <a:prstGeom prst="rect">
            <a:avLst/>
          </a:prstGeom>
          <a:solidFill>
            <a:schemeClr val="accent1">
              <a:lumMod val="40000"/>
              <a:lumOff val="60000"/>
            </a:schemeClr>
          </a:solidFill>
        </p:spPr>
        <p:txBody>
          <a:bodyPr wrap="square" rtlCol="0">
            <a:spAutoFit/>
          </a:bodyPr>
          <a:lstStyle/>
          <a:p>
            <a:r>
              <a:rPr lang="en-US" dirty="0">
                <a:solidFill>
                  <a:schemeClr val="bg1"/>
                </a:solidFill>
              </a:rPr>
              <a:t>The filename appears in the </a:t>
            </a:r>
            <a:r>
              <a:rPr lang="en-US" b="1" dirty="0">
                <a:solidFill>
                  <a:srgbClr val="FFFF00"/>
                </a:solidFill>
              </a:rPr>
              <a:t>Title Bar</a:t>
            </a:r>
          </a:p>
        </p:txBody>
      </p:sp>
      <p:cxnSp>
        <p:nvCxnSpPr>
          <p:cNvPr id="24" name="Straight Arrow Connector 23"/>
          <p:cNvCxnSpPr>
            <a:stCxn id="22" idx="2"/>
          </p:cNvCxnSpPr>
          <p:nvPr/>
        </p:nvCxnSpPr>
        <p:spPr>
          <a:xfrm>
            <a:off x="3219450" y="381000"/>
            <a:ext cx="81915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Content Placeholder 3" descr="Lesson1c [Read-Only] - PowerPoi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7739" y="685800"/>
            <a:ext cx="5432322" cy="4146646"/>
          </a:xfrm>
        </p:spPr>
      </p:pic>
      <p:cxnSp>
        <p:nvCxnSpPr>
          <p:cNvPr id="15" name="Straight Arrow Connector 14"/>
          <p:cNvCxnSpPr/>
          <p:nvPr/>
        </p:nvCxnSpPr>
        <p:spPr>
          <a:xfrm flipH="1" flipV="1">
            <a:off x="6705600" y="2438400"/>
            <a:ext cx="1641143" cy="1018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690582" y="4527646"/>
            <a:ext cx="881418"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605"/>
            <a:ext cx="7886700" cy="1325563"/>
          </a:xfrm>
        </p:spPr>
        <p:txBody>
          <a:bodyPr/>
          <a:lstStyle/>
          <a:p>
            <a:r>
              <a:rPr lang="en-US" dirty="0"/>
              <a:t>The Window</a:t>
            </a:r>
          </a:p>
        </p:txBody>
      </p:sp>
      <p:sp>
        <p:nvSpPr>
          <p:cNvPr id="5" name="TextBox 4"/>
          <p:cNvSpPr txBox="1"/>
          <p:nvPr/>
        </p:nvSpPr>
        <p:spPr>
          <a:xfrm>
            <a:off x="152400" y="1660478"/>
            <a:ext cx="1597357" cy="2585323"/>
          </a:xfrm>
          <a:prstGeom prst="rect">
            <a:avLst/>
          </a:prstGeom>
          <a:solidFill>
            <a:srgbClr val="FFFF00"/>
          </a:solidFill>
          <a:effectLst>
            <a:softEdge rad="31750"/>
          </a:effectLst>
        </p:spPr>
        <p:txBody>
          <a:bodyPr wrap="square" rtlCol="0">
            <a:spAutoFit/>
            <a:scene3d>
              <a:camera prst="orthographicFront"/>
              <a:lightRig rig="threePt" dir="t"/>
            </a:scene3d>
            <a:sp3d extrusionH="57150">
              <a:bevelT w="38100" h="38100"/>
            </a:sp3d>
          </a:bodyPr>
          <a:lstStyle/>
          <a:p>
            <a:r>
              <a:rPr lang="en-US" b="1" dirty="0"/>
              <a:t>Outline</a:t>
            </a:r>
            <a:br>
              <a:rPr lang="en-US" b="1" dirty="0"/>
            </a:br>
            <a:r>
              <a:rPr lang="en-US" b="1" dirty="0"/>
              <a:t>Pane when in Outline View:</a:t>
            </a:r>
          </a:p>
          <a:p>
            <a:r>
              <a:rPr lang="en-US" dirty="0"/>
              <a:t>Allows you to see an outline view of all of the slides in your presentation.</a:t>
            </a:r>
          </a:p>
        </p:txBody>
      </p:sp>
      <p:pic>
        <p:nvPicPr>
          <p:cNvPr id="6" name="Content Placeholder 5" descr="Lesson1c [Read-Only] - PowerPoi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741435"/>
            <a:ext cx="6183261" cy="4423410"/>
          </a:xfrm>
        </p:spPr>
      </p:pic>
      <p:cxnSp>
        <p:nvCxnSpPr>
          <p:cNvPr id="7" name="Straight Arrow Connector 6"/>
          <p:cNvCxnSpPr/>
          <p:nvPr/>
        </p:nvCxnSpPr>
        <p:spPr>
          <a:xfrm flipV="1">
            <a:off x="1715069" y="1905000"/>
            <a:ext cx="875731" cy="10481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052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TotalTime>
  <Words>915</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Microsoft PowerPoint</vt:lpstr>
      <vt:lpstr>Uses of PowerPoint</vt:lpstr>
      <vt:lpstr>Getting Started</vt:lpstr>
      <vt:lpstr>Start a Presentation</vt:lpstr>
      <vt:lpstr>Start a Presentation</vt:lpstr>
      <vt:lpstr>The Ribbon</vt:lpstr>
      <vt:lpstr>The Ribbon</vt:lpstr>
      <vt:lpstr>The Window</vt:lpstr>
      <vt:lpstr>The Window</vt:lpstr>
      <vt:lpstr>Changing Text in the Slide/Outline Pane</vt:lpstr>
      <vt:lpstr>Views</vt:lpstr>
      <vt:lpstr>Slide Sorter View</vt:lpstr>
      <vt:lpstr>Notes Page View</vt:lpstr>
      <vt:lpstr>Notes Page (continued)</vt:lpstr>
      <vt:lpstr>Reading View</vt:lpstr>
      <vt:lpstr>Saving a Presentation</vt:lpstr>
      <vt:lpstr>Saving a Presentation</vt:lpstr>
      <vt:lpstr>Saving a Presentation</vt:lpstr>
      <vt:lpstr>Slide Info</vt:lpstr>
      <vt:lpstr>Slide Layouts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dc:title>
  <dc:creator>goran nori</dc:creator>
  <cp:lastModifiedBy>goran nori</cp:lastModifiedBy>
  <cp:revision>1</cp:revision>
  <dcterms:created xsi:type="dcterms:W3CDTF">2024-02-17T11:17:52Z</dcterms:created>
  <dcterms:modified xsi:type="dcterms:W3CDTF">2024-02-17T11:20:58Z</dcterms:modified>
</cp:coreProperties>
</file>