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9E221-ABB3-49BF-961E-7223A5AB9CE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E7D82017-5BFE-4C55-97D0-DAAFAF793542}">
      <dgm:prSet phldrT="[Text]"/>
      <dgm:spPr/>
      <dgm:t>
        <a:bodyPr/>
        <a:lstStyle/>
        <a:p>
          <a:r>
            <a:rPr lang="en-CA" dirty="0"/>
            <a:t>Atom</a:t>
          </a:r>
        </a:p>
      </dgm:t>
    </dgm:pt>
    <dgm:pt modelId="{7512FAC7-3F88-4419-B4AC-952E360CEC00}" type="parTrans" cxnId="{8E71ABDC-EC12-4B95-858A-DD5317FD56AE}">
      <dgm:prSet/>
      <dgm:spPr/>
      <dgm:t>
        <a:bodyPr/>
        <a:lstStyle/>
        <a:p>
          <a:endParaRPr lang="en-CA"/>
        </a:p>
      </dgm:t>
    </dgm:pt>
    <dgm:pt modelId="{17932C1D-524B-4055-8117-FB3D71F152BD}" type="sibTrans" cxnId="{8E71ABDC-EC12-4B95-858A-DD5317FD56AE}">
      <dgm:prSet/>
      <dgm:spPr/>
      <dgm:t>
        <a:bodyPr/>
        <a:lstStyle/>
        <a:p>
          <a:endParaRPr lang="en-CA"/>
        </a:p>
      </dgm:t>
    </dgm:pt>
    <dgm:pt modelId="{38D66D01-3BF2-4E23-8C2A-18B8952A31B0}">
      <dgm:prSet phldrT="[Text]"/>
      <dgm:spPr/>
      <dgm:t>
        <a:bodyPr/>
        <a:lstStyle/>
        <a:p>
          <a:r>
            <a:rPr lang="en-CA" dirty="0"/>
            <a:t>Molecule</a:t>
          </a:r>
        </a:p>
      </dgm:t>
    </dgm:pt>
    <dgm:pt modelId="{AE8C77F7-D34C-4B5C-83BB-75EB55154B51}" type="parTrans" cxnId="{6C1C3E36-ACF1-44A7-ADAD-2280BC8304A2}">
      <dgm:prSet/>
      <dgm:spPr/>
      <dgm:t>
        <a:bodyPr/>
        <a:lstStyle/>
        <a:p>
          <a:endParaRPr lang="en-CA"/>
        </a:p>
      </dgm:t>
    </dgm:pt>
    <dgm:pt modelId="{4C0E0F98-6EBA-47AD-A968-3E0CCC77AFF2}" type="sibTrans" cxnId="{6C1C3E36-ACF1-44A7-ADAD-2280BC8304A2}">
      <dgm:prSet/>
      <dgm:spPr/>
      <dgm:t>
        <a:bodyPr/>
        <a:lstStyle/>
        <a:p>
          <a:endParaRPr lang="en-CA"/>
        </a:p>
      </dgm:t>
    </dgm:pt>
    <dgm:pt modelId="{E0B741DE-D25E-4411-82F8-F96B278E7E56}">
      <dgm:prSet phldrT="[Text]"/>
      <dgm:spPr/>
      <dgm:t>
        <a:bodyPr/>
        <a:lstStyle/>
        <a:p>
          <a:r>
            <a:rPr lang="en-CA" dirty="0"/>
            <a:t>Organelle</a:t>
          </a:r>
        </a:p>
      </dgm:t>
    </dgm:pt>
    <dgm:pt modelId="{EE1137EE-BCA7-4E09-A5EA-0B7B3AE01C26}" type="parTrans" cxnId="{F49ABECC-5C0E-4F8B-BEBC-28F172AF9C98}">
      <dgm:prSet/>
      <dgm:spPr/>
      <dgm:t>
        <a:bodyPr/>
        <a:lstStyle/>
        <a:p>
          <a:endParaRPr lang="en-CA"/>
        </a:p>
      </dgm:t>
    </dgm:pt>
    <dgm:pt modelId="{AF2B5A20-D12A-413D-8157-77BA1A07359E}" type="sibTrans" cxnId="{F49ABECC-5C0E-4F8B-BEBC-28F172AF9C98}">
      <dgm:prSet/>
      <dgm:spPr/>
      <dgm:t>
        <a:bodyPr/>
        <a:lstStyle/>
        <a:p>
          <a:endParaRPr lang="en-CA"/>
        </a:p>
      </dgm:t>
    </dgm:pt>
    <dgm:pt modelId="{B9249EC9-1293-43DD-AD52-E7F3CE379CF0}">
      <dgm:prSet/>
      <dgm:spPr/>
      <dgm:t>
        <a:bodyPr/>
        <a:lstStyle/>
        <a:p>
          <a:r>
            <a:rPr lang="en-CA" dirty="0"/>
            <a:t>Cell</a:t>
          </a:r>
        </a:p>
      </dgm:t>
    </dgm:pt>
    <dgm:pt modelId="{BE4C12E3-F42C-4FA6-83A9-9AB680EEF737}" type="parTrans" cxnId="{7BEFAD8F-FA53-4763-99B5-E42B90A5867A}">
      <dgm:prSet/>
      <dgm:spPr/>
      <dgm:t>
        <a:bodyPr/>
        <a:lstStyle/>
        <a:p>
          <a:endParaRPr lang="en-CA"/>
        </a:p>
      </dgm:t>
    </dgm:pt>
    <dgm:pt modelId="{1E48BC77-7B6F-4CBF-A74A-B1EF6AE863E4}" type="sibTrans" cxnId="{7BEFAD8F-FA53-4763-99B5-E42B90A5867A}">
      <dgm:prSet/>
      <dgm:spPr/>
      <dgm:t>
        <a:bodyPr/>
        <a:lstStyle/>
        <a:p>
          <a:endParaRPr lang="en-CA"/>
        </a:p>
      </dgm:t>
    </dgm:pt>
    <dgm:pt modelId="{4FA8366E-CA07-4D47-B4E7-ECEB55E314D4}">
      <dgm:prSet/>
      <dgm:spPr/>
      <dgm:t>
        <a:bodyPr/>
        <a:lstStyle/>
        <a:p>
          <a:r>
            <a:rPr lang="en-CA" dirty="0"/>
            <a:t>Organ</a:t>
          </a:r>
        </a:p>
      </dgm:t>
    </dgm:pt>
    <dgm:pt modelId="{D7974141-70B1-4869-89CA-541D41FFB4F2}" type="parTrans" cxnId="{5542BE60-B858-4FE7-9362-845D722F1D2F}">
      <dgm:prSet/>
      <dgm:spPr/>
      <dgm:t>
        <a:bodyPr/>
        <a:lstStyle/>
        <a:p>
          <a:endParaRPr lang="en-CA"/>
        </a:p>
      </dgm:t>
    </dgm:pt>
    <dgm:pt modelId="{C2CE4A37-BC47-49CE-991C-D47841CE3308}" type="sibTrans" cxnId="{5542BE60-B858-4FE7-9362-845D722F1D2F}">
      <dgm:prSet/>
      <dgm:spPr/>
      <dgm:t>
        <a:bodyPr/>
        <a:lstStyle/>
        <a:p>
          <a:endParaRPr lang="en-CA"/>
        </a:p>
      </dgm:t>
    </dgm:pt>
    <dgm:pt modelId="{4938C13C-A80B-42EE-B5A1-4AAF59FF246C}">
      <dgm:prSet/>
      <dgm:spPr/>
      <dgm:t>
        <a:bodyPr/>
        <a:lstStyle/>
        <a:p>
          <a:r>
            <a:rPr lang="en-CA" dirty="0"/>
            <a:t>Tissues</a:t>
          </a:r>
        </a:p>
      </dgm:t>
    </dgm:pt>
    <dgm:pt modelId="{792F6323-3659-4B46-83BC-681F749FAD99}" type="parTrans" cxnId="{06DD53EF-2E9C-433E-9166-4D2D4229993B}">
      <dgm:prSet/>
      <dgm:spPr/>
      <dgm:t>
        <a:bodyPr/>
        <a:lstStyle/>
        <a:p>
          <a:endParaRPr lang="en-CA"/>
        </a:p>
      </dgm:t>
    </dgm:pt>
    <dgm:pt modelId="{7972A8E7-C4EB-4006-870C-DDFD70A01EA4}" type="sibTrans" cxnId="{06DD53EF-2E9C-433E-9166-4D2D4229993B}">
      <dgm:prSet/>
      <dgm:spPr/>
      <dgm:t>
        <a:bodyPr/>
        <a:lstStyle/>
        <a:p>
          <a:endParaRPr lang="en-CA"/>
        </a:p>
      </dgm:t>
    </dgm:pt>
    <dgm:pt modelId="{0D1ECCCC-BB76-45A8-94B1-D25CCA0D5310}">
      <dgm:prSet/>
      <dgm:spPr/>
      <dgm:t>
        <a:bodyPr/>
        <a:lstStyle/>
        <a:p>
          <a:r>
            <a:rPr lang="en-CA" dirty="0"/>
            <a:t>Ecosystem</a:t>
          </a:r>
        </a:p>
      </dgm:t>
    </dgm:pt>
    <dgm:pt modelId="{4F98368F-1319-406A-92E6-47A2BFC81AE5}" type="parTrans" cxnId="{3D64074C-121D-47C4-9CF5-B2FF51DA2E47}">
      <dgm:prSet/>
      <dgm:spPr/>
      <dgm:t>
        <a:bodyPr/>
        <a:lstStyle/>
        <a:p>
          <a:endParaRPr lang="en-CA"/>
        </a:p>
      </dgm:t>
    </dgm:pt>
    <dgm:pt modelId="{6E503848-8874-4A0E-9F39-B93856CD47D5}" type="sibTrans" cxnId="{3D64074C-121D-47C4-9CF5-B2FF51DA2E47}">
      <dgm:prSet/>
      <dgm:spPr/>
      <dgm:t>
        <a:bodyPr/>
        <a:lstStyle/>
        <a:p>
          <a:endParaRPr lang="en-CA"/>
        </a:p>
      </dgm:t>
    </dgm:pt>
    <dgm:pt modelId="{3C199C96-157D-4A46-9E78-833196FB10E8}">
      <dgm:prSet/>
      <dgm:spPr/>
      <dgm:t>
        <a:bodyPr/>
        <a:lstStyle/>
        <a:p>
          <a:r>
            <a:rPr lang="en-CA" dirty="0"/>
            <a:t>Organ System</a:t>
          </a:r>
        </a:p>
      </dgm:t>
    </dgm:pt>
    <dgm:pt modelId="{B16F47C8-B10B-447F-87ED-BCBC9B86F475}" type="parTrans" cxnId="{E21F4BEF-9C0F-4129-802C-438C63178AC8}">
      <dgm:prSet/>
      <dgm:spPr/>
      <dgm:t>
        <a:bodyPr/>
        <a:lstStyle/>
        <a:p>
          <a:endParaRPr lang="en-CA"/>
        </a:p>
      </dgm:t>
    </dgm:pt>
    <dgm:pt modelId="{F7040074-80C9-4F58-9CB9-6D687C1D99EC}" type="sibTrans" cxnId="{E21F4BEF-9C0F-4129-802C-438C63178AC8}">
      <dgm:prSet/>
      <dgm:spPr/>
      <dgm:t>
        <a:bodyPr/>
        <a:lstStyle/>
        <a:p>
          <a:endParaRPr lang="en-CA"/>
        </a:p>
      </dgm:t>
    </dgm:pt>
    <dgm:pt modelId="{F474AF70-5C14-44E0-A240-BE427F3E9FA0}">
      <dgm:prSet/>
      <dgm:spPr/>
      <dgm:t>
        <a:bodyPr/>
        <a:lstStyle/>
        <a:p>
          <a:r>
            <a:rPr lang="en-CA" dirty="0"/>
            <a:t>Organism</a:t>
          </a:r>
        </a:p>
      </dgm:t>
    </dgm:pt>
    <dgm:pt modelId="{489A366B-0A81-47A5-B906-8601D7B236F8}" type="parTrans" cxnId="{A7193C14-1594-4637-B814-4E2CD92B3EF9}">
      <dgm:prSet/>
      <dgm:spPr/>
      <dgm:t>
        <a:bodyPr/>
        <a:lstStyle/>
        <a:p>
          <a:endParaRPr lang="en-CA"/>
        </a:p>
      </dgm:t>
    </dgm:pt>
    <dgm:pt modelId="{984D8071-7EAB-4E62-8479-5672692E2768}" type="sibTrans" cxnId="{A7193C14-1594-4637-B814-4E2CD92B3EF9}">
      <dgm:prSet/>
      <dgm:spPr/>
      <dgm:t>
        <a:bodyPr/>
        <a:lstStyle/>
        <a:p>
          <a:endParaRPr lang="en-CA"/>
        </a:p>
      </dgm:t>
    </dgm:pt>
    <dgm:pt modelId="{92E9ED78-5776-4E83-B1CA-630534FB601D}">
      <dgm:prSet/>
      <dgm:spPr/>
      <dgm:t>
        <a:bodyPr/>
        <a:lstStyle/>
        <a:p>
          <a:r>
            <a:rPr lang="en-CA" dirty="0"/>
            <a:t>Community</a:t>
          </a:r>
        </a:p>
      </dgm:t>
    </dgm:pt>
    <dgm:pt modelId="{9AAEC305-C478-4596-B6CA-842F466F16D1}" type="parTrans" cxnId="{1F10E620-F9E5-4450-92D0-FE00049CE1AD}">
      <dgm:prSet/>
      <dgm:spPr/>
      <dgm:t>
        <a:bodyPr/>
        <a:lstStyle/>
        <a:p>
          <a:endParaRPr lang="en-CA"/>
        </a:p>
      </dgm:t>
    </dgm:pt>
    <dgm:pt modelId="{9D722D52-4C61-491F-9555-1941FB7E2434}" type="sibTrans" cxnId="{1F10E620-F9E5-4450-92D0-FE00049CE1AD}">
      <dgm:prSet/>
      <dgm:spPr/>
      <dgm:t>
        <a:bodyPr/>
        <a:lstStyle/>
        <a:p>
          <a:endParaRPr lang="en-CA"/>
        </a:p>
      </dgm:t>
    </dgm:pt>
    <dgm:pt modelId="{07559FCA-47E3-4644-BA07-8C4CA1AE95EA}">
      <dgm:prSet/>
      <dgm:spPr/>
      <dgm:t>
        <a:bodyPr/>
        <a:lstStyle/>
        <a:p>
          <a:r>
            <a:rPr lang="en-CA" dirty="0"/>
            <a:t>Population</a:t>
          </a:r>
        </a:p>
      </dgm:t>
    </dgm:pt>
    <dgm:pt modelId="{A368EB10-DAF5-4315-8A73-6EEDF3D5F85F}" type="parTrans" cxnId="{3ED6293A-73D9-456B-B29C-65A834FDF984}">
      <dgm:prSet/>
      <dgm:spPr/>
      <dgm:t>
        <a:bodyPr/>
        <a:lstStyle/>
        <a:p>
          <a:endParaRPr lang="en-CA"/>
        </a:p>
      </dgm:t>
    </dgm:pt>
    <dgm:pt modelId="{A5B6E669-DA0F-44C6-913E-3B21E28F805B}" type="sibTrans" cxnId="{3ED6293A-73D9-456B-B29C-65A834FDF984}">
      <dgm:prSet/>
      <dgm:spPr/>
      <dgm:t>
        <a:bodyPr/>
        <a:lstStyle/>
        <a:p>
          <a:endParaRPr lang="en-CA"/>
        </a:p>
      </dgm:t>
    </dgm:pt>
    <dgm:pt modelId="{827A2213-FE66-4AB7-A66E-50AA0A77C9B1}">
      <dgm:prSet/>
      <dgm:spPr/>
      <dgm:t>
        <a:bodyPr/>
        <a:lstStyle/>
        <a:p>
          <a:r>
            <a:rPr lang="en-CA" dirty="0"/>
            <a:t>Biome</a:t>
          </a:r>
        </a:p>
      </dgm:t>
    </dgm:pt>
    <dgm:pt modelId="{C46FD708-4428-4AC6-8418-31CCE2A15B4A}" type="parTrans" cxnId="{E42038AF-DEF3-4391-ABF6-0DE7F50ECB2E}">
      <dgm:prSet/>
      <dgm:spPr/>
      <dgm:t>
        <a:bodyPr/>
        <a:lstStyle/>
        <a:p>
          <a:endParaRPr lang="en-CA"/>
        </a:p>
      </dgm:t>
    </dgm:pt>
    <dgm:pt modelId="{DECD5CB2-0C8A-4DFD-9CCE-E4A56B9DED60}" type="sibTrans" cxnId="{E42038AF-DEF3-4391-ABF6-0DE7F50ECB2E}">
      <dgm:prSet/>
      <dgm:spPr/>
      <dgm:t>
        <a:bodyPr/>
        <a:lstStyle/>
        <a:p>
          <a:endParaRPr lang="en-CA"/>
        </a:p>
      </dgm:t>
    </dgm:pt>
    <dgm:pt modelId="{CDB41A85-AD29-4474-9640-F115E1B7852C}">
      <dgm:prSet/>
      <dgm:spPr/>
      <dgm:t>
        <a:bodyPr/>
        <a:lstStyle/>
        <a:p>
          <a:r>
            <a:rPr lang="en-CA" dirty="0"/>
            <a:t>Biosphere</a:t>
          </a:r>
        </a:p>
      </dgm:t>
    </dgm:pt>
    <dgm:pt modelId="{1E61664D-9008-407C-A341-3C989CC6745E}" type="parTrans" cxnId="{39AFCC67-C7F4-4C08-9956-9BF70EA18DB3}">
      <dgm:prSet/>
      <dgm:spPr/>
      <dgm:t>
        <a:bodyPr/>
        <a:lstStyle/>
        <a:p>
          <a:endParaRPr lang="en-CA"/>
        </a:p>
      </dgm:t>
    </dgm:pt>
    <dgm:pt modelId="{06DE3ACB-1B80-478C-9688-DB5D4C09931E}" type="sibTrans" cxnId="{39AFCC67-C7F4-4C08-9956-9BF70EA18DB3}">
      <dgm:prSet/>
      <dgm:spPr/>
      <dgm:t>
        <a:bodyPr/>
        <a:lstStyle/>
        <a:p>
          <a:endParaRPr lang="en-CA"/>
        </a:p>
      </dgm:t>
    </dgm:pt>
    <dgm:pt modelId="{6634677D-9C24-4109-8836-F3607E068805}" type="pres">
      <dgm:prSet presAssocID="{31B9E221-ABB3-49BF-961E-7223A5AB9CE6}" presName="Name0" presStyleCnt="0">
        <dgm:presLayoutVars>
          <dgm:dir/>
          <dgm:animLvl val="lvl"/>
          <dgm:resizeHandles val="exact"/>
        </dgm:presLayoutVars>
      </dgm:prSet>
      <dgm:spPr/>
    </dgm:pt>
    <dgm:pt modelId="{5A286DC5-C39E-4555-945D-DD49EB1752A6}" type="pres">
      <dgm:prSet presAssocID="{E7D82017-5BFE-4C55-97D0-DAAFAF793542}" presName="Name8" presStyleCnt="0"/>
      <dgm:spPr/>
    </dgm:pt>
    <dgm:pt modelId="{6651E44A-5CD5-4D66-B138-00A1DAF1CC80}" type="pres">
      <dgm:prSet presAssocID="{E7D82017-5BFE-4C55-97D0-DAAFAF793542}" presName="level" presStyleLbl="node1" presStyleIdx="0" presStyleCnt="13">
        <dgm:presLayoutVars>
          <dgm:chMax val="1"/>
          <dgm:bulletEnabled val="1"/>
        </dgm:presLayoutVars>
      </dgm:prSet>
      <dgm:spPr/>
    </dgm:pt>
    <dgm:pt modelId="{DE9193B0-9449-4295-8281-AC80826A8353}" type="pres">
      <dgm:prSet presAssocID="{E7D82017-5BFE-4C55-97D0-DAAFAF7935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38D707-7A79-46BA-91F5-66F3B8C4874B}" type="pres">
      <dgm:prSet presAssocID="{38D66D01-3BF2-4E23-8C2A-18B8952A31B0}" presName="Name8" presStyleCnt="0"/>
      <dgm:spPr/>
    </dgm:pt>
    <dgm:pt modelId="{CECE78A1-CADE-4802-BE4C-B254C0FF4CEA}" type="pres">
      <dgm:prSet presAssocID="{38D66D01-3BF2-4E23-8C2A-18B8952A31B0}" presName="level" presStyleLbl="node1" presStyleIdx="1" presStyleCnt="13">
        <dgm:presLayoutVars>
          <dgm:chMax val="1"/>
          <dgm:bulletEnabled val="1"/>
        </dgm:presLayoutVars>
      </dgm:prSet>
      <dgm:spPr/>
    </dgm:pt>
    <dgm:pt modelId="{EFF81625-B988-45D4-B192-07BA5681C323}" type="pres">
      <dgm:prSet presAssocID="{38D66D01-3BF2-4E23-8C2A-18B8952A31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F07022-12E1-4A68-A35A-2FCA912D9385}" type="pres">
      <dgm:prSet presAssocID="{E0B741DE-D25E-4411-82F8-F96B278E7E56}" presName="Name8" presStyleCnt="0"/>
      <dgm:spPr/>
    </dgm:pt>
    <dgm:pt modelId="{DAF15D34-97CA-46FC-B209-17E45B42E79A}" type="pres">
      <dgm:prSet presAssocID="{E0B741DE-D25E-4411-82F8-F96B278E7E56}" presName="level" presStyleLbl="node1" presStyleIdx="2" presStyleCnt="13">
        <dgm:presLayoutVars>
          <dgm:chMax val="1"/>
          <dgm:bulletEnabled val="1"/>
        </dgm:presLayoutVars>
      </dgm:prSet>
      <dgm:spPr/>
    </dgm:pt>
    <dgm:pt modelId="{EAA70151-AAF2-4D2A-A457-784ECE03C9EC}" type="pres">
      <dgm:prSet presAssocID="{E0B741DE-D25E-4411-82F8-F96B278E7E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6A4F4C-E5F7-4818-B0EE-29AB5385582C}" type="pres">
      <dgm:prSet presAssocID="{B9249EC9-1293-43DD-AD52-E7F3CE379CF0}" presName="Name8" presStyleCnt="0"/>
      <dgm:spPr/>
    </dgm:pt>
    <dgm:pt modelId="{54179754-7F2A-4984-9D5A-9FF3B3B96C06}" type="pres">
      <dgm:prSet presAssocID="{B9249EC9-1293-43DD-AD52-E7F3CE379CF0}" presName="level" presStyleLbl="node1" presStyleIdx="3" presStyleCnt="13">
        <dgm:presLayoutVars>
          <dgm:chMax val="1"/>
          <dgm:bulletEnabled val="1"/>
        </dgm:presLayoutVars>
      </dgm:prSet>
      <dgm:spPr/>
    </dgm:pt>
    <dgm:pt modelId="{45BCD2E0-3601-4FC2-885C-0DF38A9F0A93}" type="pres">
      <dgm:prSet presAssocID="{B9249EC9-1293-43DD-AD52-E7F3CE379C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E6F301-7FE6-4C0C-92A4-4DFA05B69831}" type="pres">
      <dgm:prSet presAssocID="{4938C13C-A80B-42EE-B5A1-4AAF59FF246C}" presName="Name8" presStyleCnt="0"/>
      <dgm:spPr/>
    </dgm:pt>
    <dgm:pt modelId="{02C80E53-B7C4-4BF0-B1B9-7D4459C94E4A}" type="pres">
      <dgm:prSet presAssocID="{4938C13C-A80B-42EE-B5A1-4AAF59FF246C}" presName="level" presStyleLbl="node1" presStyleIdx="4" presStyleCnt="13">
        <dgm:presLayoutVars>
          <dgm:chMax val="1"/>
          <dgm:bulletEnabled val="1"/>
        </dgm:presLayoutVars>
      </dgm:prSet>
      <dgm:spPr/>
    </dgm:pt>
    <dgm:pt modelId="{2F2A282D-9982-41BC-99A7-3B6A58846AD5}" type="pres">
      <dgm:prSet presAssocID="{4938C13C-A80B-42EE-B5A1-4AAF59FF24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3E55C2-6D5A-4A1B-A84C-FDACD5C7D1CF}" type="pres">
      <dgm:prSet presAssocID="{4FA8366E-CA07-4D47-B4E7-ECEB55E314D4}" presName="Name8" presStyleCnt="0"/>
      <dgm:spPr/>
    </dgm:pt>
    <dgm:pt modelId="{995A026C-FF52-4997-92CF-C70642100B7B}" type="pres">
      <dgm:prSet presAssocID="{4FA8366E-CA07-4D47-B4E7-ECEB55E314D4}" presName="level" presStyleLbl="node1" presStyleIdx="5" presStyleCnt="13">
        <dgm:presLayoutVars>
          <dgm:chMax val="1"/>
          <dgm:bulletEnabled val="1"/>
        </dgm:presLayoutVars>
      </dgm:prSet>
      <dgm:spPr/>
    </dgm:pt>
    <dgm:pt modelId="{736A8168-AC81-4BDA-974F-EF9A264B0269}" type="pres">
      <dgm:prSet presAssocID="{4FA8366E-CA07-4D47-B4E7-ECEB55E314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9171FE-6656-461C-9CC0-BA6478DCE507}" type="pres">
      <dgm:prSet presAssocID="{3C199C96-157D-4A46-9E78-833196FB10E8}" presName="Name8" presStyleCnt="0"/>
      <dgm:spPr/>
    </dgm:pt>
    <dgm:pt modelId="{8C8F917B-5A26-4FEF-B5C7-AAF080615563}" type="pres">
      <dgm:prSet presAssocID="{3C199C96-157D-4A46-9E78-833196FB10E8}" presName="level" presStyleLbl="node1" presStyleIdx="6" presStyleCnt="13">
        <dgm:presLayoutVars>
          <dgm:chMax val="1"/>
          <dgm:bulletEnabled val="1"/>
        </dgm:presLayoutVars>
      </dgm:prSet>
      <dgm:spPr/>
    </dgm:pt>
    <dgm:pt modelId="{D6ABEA74-94C5-4915-BA61-1D6D625235F1}" type="pres">
      <dgm:prSet presAssocID="{3C199C96-157D-4A46-9E78-833196FB10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DB16E4-0F6E-4397-A5EB-7420365375F0}" type="pres">
      <dgm:prSet presAssocID="{F474AF70-5C14-44E0-A240-BE427F3E9FA0}" presName="Name8" presStyleCnt="0"/>
      <dgm:spPr/>
    </dgm:pt>
    <dgm:pt modelId="{8B5F76B9-065D-47B0-BBA1-9E2B386552B5}" type="pres">
      <dgm:prSet presAssocID="{F474AF70-5C14-44E0-A240-BE427F3E9FA0}" presName="level" presStyleLbl="node1" presStyleIdx="7" presStyleCnt="13">
        <dgm:presLayoutVars>
          <dgm:chMax val="1"/>
          <dgm:bulletEnabled val="1"/>
        </dgm:presLayoutVars>
      </dgm:prSet>
      <dgm:spPr/>
    </dgm:pt>
    <dgm:pt modelId="{5F4DC40D-9661-4F1D-99DE-2C8EEDC15CC7}" type="pres">
      <dgm:prSet presAssocID="{F474AF70-5C14-44E0-A240-BE427F3E9F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0F88C7-E4A1-409D-829B-D068A814291C}" type="pres">
      <dgm:prSet presAssocID="{07559FCA-47E3-4644-BA07-8C4CA1AE95EA}" presName="Name8" presStyleCnt="0"/>
      <dgm:spPr/>
    </dgm:pt>
    <dgm:pt modelId="{255FD822-7BBC-40F8-AE27-21BF1BD181C3}" type="pres">
      <dgm:prSet presAssocID="{07559FCA-47E3-4644-BA07-8C4CA1AE95EA}" presName="level" presStyleLbl="node1" presStyleIdx="8" presStyleCnt="13">
        <dgm:presLayoutVars>
          <dgm:chMax val="1"/>
          <dgm:bulletEnabled val="1"/>
        </dgm:presLayoutVars>
      </dgm:prSet>
      <dgm:spPr/>
    </dgm:pt>
    <dgm:pt modelId="{8B94705D-6602-464F-B65F-8695732B8722}" type="pres">
      <dgm:prSet presAssocID="{07559FCA-47E3-4644-BA07-8C4CA1AE95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020E0B-4C57-4A0D-BE90-9B7F63CA789B}" type="pres">
      <dgm:prSet presAssocID="{92E9ED78-5776-4E83-B1CA-630534FB601D}" presName="Name8" presStyleCnt="0"/>
      <dgm:spPr/>
    </dgm:pt>
    <dgm:pt modelId="{64318892-EFA9-43A5-8D11-84AE76434F4A}" type="pres">
      <dgm:prSet presAssocID="{92E9ED78-5776-4E83-B1CA-630534FB601D}" presName="level" presStyleLbl="node1" presStyleIdx="9" presStyleCnt="13">
        <dgm:presLayoutVars>
          <dgm:chMax val="1"/>
          <dgm:bulletEnabled val="1"/>
        </dgm:presLayoutVars>
      </dgm:prSet>
      <dgm:spPr/>
    </dgm:pt>
    <dgm:pt modelId="{9B64C6EC-6613-431C-9211-7E1052411D42}" type="pres">
      <dgm:prSet presAssocID="{92E9ED78-5776-4E83-B1CA-630534FB60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1FC5D9-3531-4203-A995-869B40A1069A}" type="pres">
      <dgm:prSet presAssocID="{0D1ECCCC-BB76-45A8-94B1-D25CCA0D5310}" presName="Name8" presStyleCnt="0"/>
      <dgm:spPr/>
    </dgm:pt>
    <dgm:pt modelId="{16ECF564-0EB2-42A9-8698-7839D104F1E0}" type="pres">
      <dgm:prSet presAssocID="{0D1ECCCC-BB76-45A8-94B1-D25CCA0D5310}" presName="level" presStyleLbl="node1" presStyleIdx="10" presStyleCnt="13">
        <dgm:presLayoutVars>
          <dgm:chMax val="1"/>
          <dgm:bulletEnabled val="1"/>
        </dgm:presLayoutVars>
      </dgm:prSet>
      <dgm:spPr/>
    </dgm:pt>
    <dgm:pt modelId="{CBB206ED-4EAE-4F2A-8419-6C11BEB43F1E}" type="pres">
      <dgm:prSet presAssocID="{0D1ECCCC-BB76-45A8-94B1-D25CCA0D53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CF3A8E-3436-4F39-8AF0-13A74A04B97C}" type="pres">
      <dgm:prSet presAssocID="{827A2213-FE66-4AB7-A66E-50AA0A77C9B1}" presName="Name8" presStyleCnt="0"/>
      <dgm:spPr/>
    </dgm:pt>
    <dgm:pt modelId="{EBE8DD26-83B9-4AEF-AFB9-ABB6E3B5A525}" type="pres">
      <dgm:prSet presAssocID="{827A2213-FE66-4AB7-A66E-50AA0A77C9B1}" presName="level" presStyleLbl="node1" presStyleIdx="11" presStyleCnt="13">
        <dgm:presLayoutVars>
          <dgm:chMax val="1"/>
          <dgm:bulletEnabled val="1"/>
        </dgm:presLayoutVars>
      </dgm:prSet>
      <dgm:spPr/>
    </dgm:pt>
    <dgm:pt modelId="{274DC550-E4FF-4F79-BE83-2D7E6DA8FE5F}" type="pres">
      <dgm:prSet presAssocID="{827A2213-FE66-4AB7-A66E-50AA0A77C9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200640D-FCDF-45FF-8B73-E21DD0C3ED8B}" type="pres">
      <dgm:prSet presAssocID="{CDB41A85-AD29-4474-9640-F115E1B7852C}" presName="Name8" presStyleCnt="0"/>
      <dgm:spPr/>
    </dgm:pt>
    <dgm:pt modelId="{7F48A66A-897E-4860-9BA0-456FF5755CBF}" type="pres">
      <dgm:prSet presAssocID="{CDB41A85-AD29-4474-9640-F115E1B7852C}" presName="level" presStyleLbl="node1" presStyleIdx="12" presStyleCnt="13">
        <dgm:presLayoutVars>
          <dgm:chMax val="1"/>
          <dgm:bulletEnabled val="1"/>
        </dgm:presLayoutVars>
      </dgm:prSet>
      <dgm:spPr/>
    </dgm:pt>
    <dgm:pt modelId="{480F89E5-9B0F-4D02-BD93-A01F9AE59FD0}" type="pres">
      <dgm:prSet presAssocID="{CDB41A85-AD29-4474-9640-F115E1B785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7193C14-1594-4637-B814-4E2CD92B3EF9}" srcId="{31B9E221-ABB3-49BF-961E-7223A5AB9CE6}" destId="{F474AF70-5C14-44E0-A240-BE427F3E9FA0}" srcOrd="7" destOrd="0" parTransId="{489A366B-0A81-47A5-B906-8601D7B236F8}" sibTransId="{984D8071-7EAB-4E62-8479-5672692E2768}"/>
    <dgm:cxn modelId="{AB56A916-E559-42AE-AE4C-61468191A405}" type="presOf" srcId="{827A2213-FE66-4AB7-A66E-50AA0A77C9B1}" destId="{EBE8DD26-83B9-4AEF-AFB9-ABB6E3B5A525}" srcOrd="0" destOrd="0" presId="urn:microsoft.com/office/officeart/2005/8/layout/pyramid1"/>
    <dgm:cxn modelId="{915E4118-7361-4863-AA8F-7775BFCF88D3}" type="presOf" srcId="{0D1ECCCC-BB76-45A8-94B1-D25CCA0D5310}" destId="{CBB206ED-4EAE-4F2A-8419-6C11BEB43F1E}" srcOrd="1" destOrd="0" presId="urn:microsoft.com/office/officeart/2005/8/layout/pyramid1"/>
    <dgm:cxn modelId="{A21DE11A-F974-47BD-9156-6D62965C9EB8}" type="presOf" srcId="{CDB41A85-AD29-4474-9640-F115E1B7852C}" destId="{7F48A66A-897E-4860-9BA0-456FF5755CBF}" srcOrd="0" destOrd="0" presId="urn:microsoft.com/office/officeart/2005/8/layout/pyramid1"/>
    <dgm:cxn modelId="{1F10E620-F9E5-4450-92D0-FE00049CE1AD}" srcId="{31B9E221-ABB3-49BF-961E-7223A5AB9CE6}" destId="{92E9ED78-5776-4E83-B1CA-630534FB601D}" srcOrd="9" destOrd="0" parTransId="{9AAEC305-C478-4596-B6CA-842F466F16D1}" sibTransId="{9D722D52-4C61-491F-9555-1941FB7E2434}"/>
    <dgm:cxn modelId="{4DA9D127-8FB8-456B-9A85-9B5B7A937EEA}" type="presOf" srcId="{4938C13C-A80B-42EE-B5A1-4AAF59FF246C}" destId="{02C80E53-B7C4-4BF0-B1B9-7D4459C94E4A}" srcOrd="0" destOrd="0" presId="urn:microsoft.com/office/officeart/2005/8/layout/pyramid1"/>
    <dgm:cxn modelId="{6C1C3E36-ACF1-44A7-ADAD-2280BC8304A2}" srcId="{31B9E221-ABB3-49BF-961E-7223A5AB9CE6}" destId="{38D66D01-3BF2-4E23-8C2A-18B8952A31B0}" srcOrd="1" destOrd="0" parTransId="{AE8C77F7-D34C-4B5C-83BB-75EB55154B51}" sibTransId="{4C0E0F98-6EBA-47AD-A968-3E0CCC77AFF2}"/>
    <dgm:cxn modelId="{3ED6293A-73D9-456B-B29C-65A834FDF984}" srcId="{31B9E221-ABB3-49BF-961E-7223A5AB9CE6}" destId="{07559FCA-47E3-4644-BA07-8C4CA1AE95EA}" srcOrd="8" destOrd="0" parTransId="{A368EB10-DAF5-4315-8A73-6EEDF3D5F85F}" sibTransId="{A5B6E669-DA0F-44C6-913E-3B21E28F805B}"/>
    <dgm:cxn modelId="{1311A85C-DD29-43DF-AA95-8F74EE4DD19F}" type="presOf" srcId="{3C199C96-157D-4A46-9E78-833196FB10E8}" destId="{D6ABEA74-94C5-4915-BA61-1D6D625235F1}" srcOrd="1" destOrd="0" presId="urn:microsoft.com/office/officeart/2005/8/layout/pyramid1"/>
    <dgm:cxn modelId="{5542BE60-B858-4FE7-9362-845D722F1D2F}" srcId="{31B9E221-ABB3-49BF-961E-7223A5AB9CE6}" destId="{4FA8366E-CA07-4D47-B4E7-ECEB55E314D4}" srcOrd="5" destOrd="0" parTransId="{D7974141-70B1-4869-89CA-541D41FFB4F2}" sibTransId="{C2CE4A37-BC47-49CE-991C-D47841CE3308}"/>
    <dgm:cxn modelId="{39AFCC67-C7F4-4C08-9956-9BF70EA18DB3}" srcId="{31B9E221-ABB3-49BF-961E-7223A5AB9CE6}" destId="{CDB41A85-AD29-4474-9640-F115E1B7852C}" srcOrd="12" destOrd="0" parTransId="{1E61664D-9008-407C-A341-3C989CC6745E}" sibTransId="{06DE3ACB-1B80-478C-9688-DB5D4C09931E}"/>
    <dgm:cxn modelId="{52874348-61AC-4B95-980A-C8410B5EF1A8}" type="presOf" srcId="{3C199C96-157D-4A46-9E78-833196FB10E8}" destId="{8C8F917B-5A26-4FEF-B5C7-AAF080615563}" srcOrd="0" destOrd="0" presId="urn:microsoft.com/office/officeart/2005/8/layout/pyramid1"/>
    <dgm:cxn modelId="{3D64074C-121D-47C4-9CF5-B2FF51DA2E47}" srcId="{31B9E221-ABB3-49BF-961E-7223A5AB9CE6}" destId="{0D1ECCCC-BB76-45A8-94B1-D25CCA0D5310}" srcOrd="10" destOrd="0" parTransId="{4F98368F-1319-406A-92E6-47A2BFC81AE5}" sibTransId="{6E503848-8874-4A0E-9F39-B93856CD47D5}"/>
    <dgm:cxn modelId="{3F580155-BFDC-4AEE-AD93-1DE4B0A8385F}" type="presOf" srcId="{4938C13C-A80B-42EE-B5A1-4AAF59FF246C}" destId="{2F2A282D-9982-41BC-99A7-3B6A58846AD5}" srcOrd="1" destOrd="0" presId="urn:microsoft.com/office/officeart/2005/8/layout/pyramid1"/>
    <dgm:cxn modelId="{DD6D9D7B-335E-4183-B047-D96D42CB03E6}" type="presOf" srcId="{31B9E221-ABB3-49BF-961E-7223A5AB9CE6}" destId="{6634677D-9C24-4109-8836-F3607E068805}" srcOrd="0" destOrd="0" presId="urn:microsoft.com/office/officeart/2005/8/layout/pyramid1"/>
    <dgm:cxn modelId="{1F4E4D80-F195-4431-8F1C-A597961DFA43}" type="presOf" srcId="{38D66D01-3BF2-4E23-8C2A-18B8952A31B0}" destId="{CECE78A1-CADE-4802-BE4C-B254C0FF4CEA}" srcOrd="0" destOrd="0" presId="urn:microsoft.com/office/officeart/2005/8/layout/pyramid1"/>
    <dgm:cxn modelId="{6FF17C83-F923-4430-8484-7563DE97422E}" type="presOf" srcId="{0D1ECCCC-BB76-45A8-94B1-D25CCA0D5310}" destId="{16ECF564-0EB2-42A9-8698-7839D104F1E0}" srcOrd="0" destOrd="0" presId="urn:microsoft.com/office/officeart/2005/8/layout/pyramid1"/>
    <dgm:cxn modelId="{A50DF583-48CC-46E5-890E-B0230A6FB30D}" type="presOf" srcId="{F474AF70-5C14-44E0-A240-BE427F3E9FA0}" destId="{5F4DC40D-9661-4F1D-99DE-2C8EEDC15CC7}" srcOrd="1" destOrd="0" presId="urn:microsoft.com/office/officeart/2005/8/layout/pyramid1"/>
    <dgm:cxn modelId="{5AB50D84-7E82-4F3D-9125-1185F9CE2177}" type="presOf" srcId="{B9249EC9-1293-43DD-AD52-E7F3CE379CF0}" destId="{45BCD2E0-3601-4FC2-885C-0DF38A9F0A93}" srcOrd="1" destOrd="0" presId="urn:microsoft.com/office/officeart/2005/8/layout/pyramid1"/>
    <dgm:cxn modelId="{0FA83D86-8F65-4DE2-8192-B60AED4E61A1}" type="presOf" srcId="{4FA8366E-CA07-4D47-B4E7-ECEB55E314D4}" destId="{995A026C-FF52-4997-92CF-C70642100B7B}" srcOrd="0" destOrd="0" presId="urn:microsoft.com/office/officeart/2005/8/layout/pyramid1"/>
    <dgm:cxn modelId="{ADBED387-1898-4864-9785-6E8094C6E873}" type="presOf" srcId="{B9249EC9-1293-43DD-AD52-E7F3CE379CF0}" destId="{54179754-7F2A-4984-9D5A-9FF3B3B96C06}" srcOrd="0" destOrd="0" presId="urn:microsoft.com/office/officeart/2005/8/layout/pyramid1"/>
    <dgm:cxn modelId="{7BEFAD8F-FA53-4763-99B5-E42B90A5867A}" srcId="{31B9E221-ABB3-49BF-961E-7223A5AB9CE6}" destId="{B9249EC9-1293-43DD-AD52-E7F3CE379CF0}" srcOrd="3" destOrd="0" parTransId="{BE4C12E3-F42C-4FA6-83A9-9AB680EEF737}" sibTransId="{1E48BC77-7B6F-4CBF-A74A-B1EF6AE863E4}"/>
    <dgm:cxn modelId="{C853A194-11D2-4D5E-86BC-9ACE3E919128}" type="presOf" srcId="{827A2213-FE66-4AB7-A66E-50AA0A77C9B1}" destId="{274DC550-E4FF-4F79-BE83-2D7E6DA8FE5F}" srcOrd="1" destOrd="0" presId="urn:microsoft.com/office/officeart/2005/8/layout/pyramid1"/>
    <dgm:cxn modelId="{1E27A39C-E978-4C3C-B814-51FF0445855C}" type="presOf" srcId="{E0B741DE-D25E-4411-82F8-F96B278E7E56}" destId="{EAA70151-AAF2-4D2A-A457-784ECE03C9EC}" srcOrd="1" destOrd="0" presId="urn:microsoft.com/office/officeart/2005/8/layout/pyramid1"/>
    <dgm:cxn modelId="{C02835AB-635E-446C-BD3A-62ED6E8E3AF2}" type="presOf" srcId="{E0B741DE-D25E-4411-82F8-F96B278E7E56}" destId="{DAF15D34-97CA-46FC-B209-17E45B42E79A}" srcOrd="0" destOrd="0" presId="urn:microsoft.com/office/officeart/2005/8/layout/pyramid1"/>
    <dgm:cxn modelId="{BDB06AAE-C016-4014-9691-D7D1D17C5E73}" type="presOf" srcId="{07559FCA-47E3-4644-BA07-8C4CA1AE95EA}" destId="{8B94705D-6602-464F-B65F-8695732B8722}" srcOrd="1" destOrd="0" presId="urn:microsoft.com/office/officeart/2005/8/layout/pyramid1"/>
    <dgm:cxn modelId="{E42038AF-DEF3-4391-ABF6-0DE7F50ECB2E}" srcId="{31B9E221-ABB3-49BF-961E-7223A5AB9CE6}" destId="{827A2213-FE66-4AB7-A66E-50AA0A77C9B1}" srcOrd="11" destOrd="0" parTransId="{C46FD708-4428-4AC6-8418-31CCE2A15B4A}" sibTransId="{DECD5CB2-0C8A-4DFD-9CCE-E4A56B9DED60}"/>
    <dgm:cxn modelId="{743022C1-99A6-415A-BF75-98FFDCA0B329}" type="presOf" srcId="{92E9ED78-5776-4E83-B1CA-630534FB601D}" destId="{64318892-EFA9-43A5-8D11-84AE76434F4A}" srcOrd="0" destOrd="0" presId="urn:microsoft.com/office/officeart/2005/8/layout/pyramid1"/>
    <dgm:cxn modelId="{204F3CC2-DBEF-4B20-BCD7-20FEDD8464C8}" type="presOf" srcId="{07559FCA-47E3-4644-BA07-8C4CA1AE95EA}" destId="{255FD822-7BBC-40F8-AE27-21BF1BD181C3}" srcOrd="0" destOrd="0" presId="urn:microsoft.com/office/officeart/2005/8/layout/pyramid1"/>
    <dgm:cxn modelId="{D450F8CB-502C-4040-8736-20826A24E03B}" type="presOf" srcId="{4FA8366E-CA07-4D47-B4E7-ECEB55E314D4}" destId="{736A8168-AC81-4BDA-974F-EF9A264B0269}" srcOrd="1" destOrd="0" presId="urn:microsoft.com/office/officeart/2005/8/layout/pyramid1"/>
    <dgm:cxn modelId="{F49ABECC-5C0E-4F8B-BEBC-28F172AF9C98}" srcId="{31B9E221-ABB3-49BF-961E-7223A5AB9CE6}" destId="{E0B741DE-D25E-4411-82F8-F96B278E7E56}" srcOrd="2" destOrd="0" parTransId="{EE1137EE-BCA7-4E09-A5EA-0B7B3AE01C26}" sibTransId="{AF2B5A20-D12A-413D-8157-77BA1A07359E}"/>
    <dgm:cxn modelId="{521001CF-0957-494A-BAAA-68021253F13B}" type="presOf" srcId="{E7D82017-5BFE-4C55-97D0-DAAFAF793542}" destId="{6651E44A-5CD5-4D66-B138-00A1DAF1CC80}" srcOrd="0" destOrd="0" presId="urn:microsoft.com/office/officeart/2005/8/layout/pyramid1"/>
    <dgm:cxn modelId="{4180F6D6-389A-41CF-8B20-4FF1D93EBCB0}" type="presOf" srcId="{CDB41A85-AD29-4474-9640-F115E1B7852C}" destId="{480F89E5-9B0F-4D02-BD93-A01F9AE59FD0}" srcOrd="1" destOrd="0" presId="urn:microsoft.com/office/officeart/2005/8/layout/pyramid1"/>
    <dgm:cxn modelId="{8E71ABDC-EC12-4B95-858A-DD5317FD56AE}" srcId="{31B9E221-ABB3-49BF-961E-7223A5AB9CE6}" destId="{E7D82017-5BFE-4C55-97D0-DAAFAF793542}" srcOrd="0" destOrd="0" parTransId="{7512FAC7-3F88-4419-B4AC-952E360CEC00}" sibTransId="{17932C1D-524B-4055-8117-FB3D71F152BD}"/>
    <dgm:cxn modelId="{4F9D40DE-9B3E-40F6-A70B-481D78E1852E}" type="presOf" srcId="{92E9ED78-5776-4E83-B1CA-630534FB601D}" destId="{9B64C6EC-6613-431C-9211-7E1052411D42}" srcOrd="1" destOrd="0" presId="urn:microsoft.com/office/officeart/2005/8/layout/pyramid1"/>
    <dgm:cxn modelId="{E21F4BEF-9C0F-4129-802C-438C63178AC8}" srcId="{31B9E221-ABB3-49BF-961E-7223A5AB9CE6}" destId="{3C199C96-157D-4A46-9E78-833196FB10E8}" srcOrd="6" destOrd="0" parTransId="{B16F47C8-B10B-447F-87ED-BCBC9B86F475}" sibTransId="{F7040074-80C9-4F58-9CB9-6D687C1D99EC}"/>
    <dgm:cxn modelId="{06DD53EF-2E9C-433E-9166-4D2D4229993B}" srcId="{31B9E221-ABB3-49BF-961E-7223A5AB9CE6}" destId="{4938C13C-A80B-42EE-B5A1-4AAF59FF246C}" srcOrd="4" destOrd="0" parTransId="{792F6323-3659-4B46-83BC-681F749FAD99}" sibTransId="{7972A8E7-C4EB-4006-870C-DDFD70A01EA4}"/>
    <dgm:cxn modelId="{05CD86F0-08E2-458B-931B-D9A96FE2D5E8}" type="presOf" srcId="{38D66D01-3BF2-4E23-8C2A-18B8952A31B0}" destId="{EFF81625-B988-45D4-B192-07BA5681C323}" srcOrd="1" destOrd="0" presId="urn:microsoft.com/office/officeart/2005/8/layout/pyramid1"/>
    <dgm:cxn modelId="{7F626CFB-7B14-4284-89E1-8CAFEE443DC9}" type="presOf" srcId="{F474AF70-5C14-44E0-A240-BE427F3E9FA0}" destId="{8B5F76B9-065D-47B0-BBA1-9E2B386552B5}" srcOrd="0" destOrd="0" presId="urn:microsoft.com/office/officeart/2005/8/layout/pyramid1"/>
    <dgm:cxn modelId="{F69C10FF-0EB6-484E-827B-F4BACB0B5A28}" type="presOf" srcId="{E7D82017-5BFE-4C55-97D0-DAAFAF793542}" destId="{DE9193B0-9449-4295-8281-AC80826A8353}" srcOrd="1" destOrd="0" presId="urn:microsoft.com/office/officeart/2005/8/layout/pyramid1"/>
    <dgm:cxn modelId="{3D39C96A-E101-4F20-A926-1FE5A517B725}" type="presParOf" srcId="{6634677D-9C24-4109-8836-F3607E068805}" destId="{5A286DC5-C39E-4555-945D-DD49EB1752A6}" srcOrd="0" destOrd="0" presId="urn:microsoft.com/office/officeart/2005/8/layout/pyramid1"/>
    <dgm:cxn modelId="{D0EC1085-D9B0-4187-A58E-DAD311E3137D}" type="presParOf" srcId="{5A286DC5-C39E-4555-945D-DD49EB1752A6}" destId="{6651E44A-5CD5-4D66-B138-00A1DAF1CC80}" srcOrd="0" destOrd="0" presId="urn:microsoft.com/office/officeart/2005/8/layout/pyramid1"/>
    <dgm:cxn modelId="{2D91A50D-2F34-446C-A61F-8E66D0171DF6}" type="presParOf" srcId="{5A286DC5-C39E-4555-945D-DD49EB1752A6}" destId="{DE9193B0-9449-4295-8281-AC80826A8353}" srcOrd="1" destOrd="0" presId="urn:microsoft.com/office/officeart/2005/8/layout/pyramid1"/>
    <dgm:cxn modelId="{6DB50A43-7913-44E0-86FB-CB18141946DA}" type="presParOf" srcId="{6634677D-9C24-4109-8836-F3607E068805}" destId="{3338D707-7A79-46BA-91F5-66F3B8C4874B}" srcOrd="1" destOrd="0" presId="urn:microsoft.com/office/officeart/2005/8/layout/pyramid1"/>
    <dgm:cxn modelId="{AA4384D7-AAF2-4CB0-86E7-7C22CB5C38EF}" type="presParOf" srcId="{3338D707-7A79-46BA-91F5-66F3B8C4874B}" destId="{CECE78A1-CADE-4802-BE4C-B254C0FF4CEA}" srcOrd="0" destOrd="0" presId="urn:microsoft.com/office/officeart/2005/8/layout/pyramid1"/>
    <dgm:cxn modelId="{C2E02985-FA02-41A8-8D82-05B89C4C2EAF}" type="presParOf" srcId="{3338D707-7A79-46BA-91F5-66F3B8C4874B}" destId="{EFF81625-B988-45D4-B192-07BA5681C323}" srcOrd="1" destOrd="0" presId="urn:microsoft.com/office/officeart/2005/8/layout/pyramid1"/>
    <dgm:cxn modelId="{7D6106AB-436E-4535-AD20-0CB62474C0C9}" type="presParOf" srcId="{6634677D-9C24-4109-8836-F3607E068805}" destId="{AEF07022-12E1-4A68-A35A-2FCA912D9385}" srcOrd="2" destOrd="0" presId="urn:microsoft.com/office/officeart/2005/8/layout/pyramid1"/>
    <dgm:cxn modelId="{86AF0485-EB78-4BBA-B02D-377325F3076B}" type="presParOf" srcId="{AEF07022-12E1-4A68-A35A-2FCA912D9385}" destId="{DAF15D34-97CA-46FC-B209-17E45B42E79A}" srcOrd="0" destOrd="0" presId="urn:microsoft.com/office/officeart/2005/8/layout/pyramid1"/>
    <dgm:cxn modelId="{398711A1-D975-439C-88E5-AAE3794B6495}" type="presParOf" srcId="{AEF07022-12E1-4A68-A35A-2FCA912D9385}" destId="{EAA70151-AAF2-4D2A-A457-784ECE03C9EC}" srcOrd="1" destOrd="0" presId="urn:microsoft.com/office/officeart/2005/8/layout/pyramid1"/>
    <dgm:cxn modelId="{CFF9FA67-3410-4DF8-A7F9-68D38E5AF548}" type="presParOf" srcId="{6634677D-9C24-4109-8836-F3607E068805}" destId="{466A4F4C-E5F7-4818-B0EE-29AB5385582C}" srcOrd="3" destOrd="0" presId="urn:microsoft.com/office/officeart/2005/8/layout/pyramid1"/>
    <dgm:cxn modelId="{413932E9-E046-4492-9817-E72A8CE723A6}" type="presParOf" srcId="{466A4F4C-E5F7-4818-B0EE-29AB5385582C}" destId="{54179754-7F2A-4984-9D5A-9FF3B3B96C06}" srcOrd="0" destOrd="0" presId="urn:microsoft.com/office/officeart/2005/8/layout/pyramid1"/>
    <dgm:cxn modelId="{5D3011D3-E24A-4CE2-B8DA-87D69AC26F05}" type="presParOf" srcId="{466A4F4C-E5F7-4818-B0EE-29AB5385582C}" destId="{45BCD2E0-3601-4FC2-885C-0DF38A9F0A93}" srcOrd="1" destOrd="0" presId="urn:microsoft.com/office/officeart/2005/8/layout/pyramid1"/>
    <dgm:cxn modelId="{1148BA10-BF21-4163-AD80-FEE99D1DD052}" type="presParOf" srcId="{6634677D-9C24-4109-8836-F3607E068805}" destId="{24E6F301-7FE6-4C0C-92A4-4DFA05B69831}" srcOrd="4" destOrd="0" presId="urn:microsoft.com/office/officeart/2005/8/layout/pyramid1"/>
    <dgm:cxn modelId="{8362DE10-23DC-42F6-A088-FA6D69BF4899}" type="presParOf" srcId="{24E6F301-7FE6-4C0C-92A4-4DFA05B69831}" destId="{02C80E53-B7C4-4BF0-B1B9-7D4459C94E4A}" srcOrd="0" destOrd="0" presId="urn:microsoft.com/office/officeart/2005/8/layout/pyramid1"/>
    <dgm:cxn modelId="{57255E26-F08C-44F9-8989-43B8E5655FDA}" type="presParOf" srcId="{24E6F301-7FE6-4C0C-92A4-4DFA05B69831}" destId="{2F2A282D-9982-41BC-99A7-3B6A58846AD5}" srcOrd="1" destOrd="0" presId="urn:microsoft.com/office/officeart/2005/8/layout/pyramid1"/>
    <dgm:cxn modelId="{D39410FB-E8A9-4563-8D8B-BC53616DC733}" type="presParOf" srcId="{6634677D-9C24-4109-8836-F3607E068805}" destId="{A53E55C2-6D5A-4A1B-A84C-FDACD5C7D1CF}" srcOrd="5" destOrd="0" presId="urn:microsoft.com/office/officeart/2005/8/layout/pyramid1"/>
    <dgm:cxn modelId="{7F6DC1B4-1593-40E6-8FD6-C3F57A077566}" type="presParOf" srcId="{A53E55C2-6D5A-4A1B-A84C-FDACD5C7D1CF}" destId="{995A026C-FF52-4997-92CF-C70642100B7B}" srcOrd="0" destOrd="0" presId="urn:microsoft.com/office/officeart/2005/8/layout/pyramid1"/>
    <dgm:cxn modelId="{D9D0A2F3-5428-4F3A-8B93-1C2EF21863D2}" type="presParOf" srcId="{A53E55C2-6D5A-4A1B-A84C-FDACD5C7D1CF}" destId="{736A8168-AC81-4BDA-974F-EF9A264B0269}" srcOrd="1" destOrd="0" presId="urn:microsoft.com/office/officeart/2005/8/layout/pyramid1"/>
    <dgm:cxn modelId="{FCD03C09-9CAE-4C3B-8FC1-E2B5A5E3AB6E}" type="presParOf" srcId="{6634677D-9C24-4109-8836-F3607E068805}" destId="{5A9171FE-6656-461C-9CC0-BA6478DCE507}" srcOrd="6" destOrd="0" presId="urn:microsoft.com/office/officeart/2005/8/layout/pyramid1"/>
    <dgm:cxn modelId="{79042955-73E5-4E4F-A4FC-A6F16326EAE0}" type="presParOf" srcId="{5A9171FE-6656-461C-9CC0-BA6478DCE507}" destId="{8C8F917B-5A26-4FEF-B5C7-AAF080615563}" srcOrd="0" destOrd="0" presId="urn:microsoft.com/office/officeart/2005/8/layout/pyramid1"/>
    <dgm:cxn modelId="{4AE6A73F-63D4-4D64-8519-2BF3D1FC78D4}" type="presParOf" srcId="{5A9171FE-6656-461C-9CC0-BA6478DCE507}" destId="{D6ABEA74-94C5-4915-BA61-1D6D625235F1}" srcOrd="1" destOrd="0" presId="urn:microsoft.com/office/officeart/2005/8/layout/pyramid1"/>
    <dgm:cxn modelId="{0C2CE49F-CC39-482E-9EA8-D246D9593ACB}" type="presParOf" srcId="{6634677D-9C24-4109-8836-F3607E068805}" destId="{C6DB16E4-0F6E-4397-A5EB-7420365375F0}" srcOrd="7" destOrd="0" presId="urn:microsoft.com/office/officeart/2005/8/layout/pyramid1"/>
    <dgm:cxn modelId="{2EF69A58-A119-4E05-93C5-68C3EA4C7F88}" type="presParOf" srcId="{C6DB16E4-0F6E-4397-A5EB-7420365375F0}" destId="{8B5F76B9-065D-47B0-BBA1-9E2B386552B5}" srcOrd="0" destOrd="0" presId="urn:microsoft.com/office/officeart/2005/8/layout/pyramid1"/>
    <dgm:cxn modelId="{37AF433F-C72B-4E1D-AEE3-1AB74541669D}" type="presParOf" srcId="{C6DB16E4-0F6E-4397-A5EB-7420365375F0}" destId="{5F4DC40D-9661-4F1D-99DE-2C8EEDC15CC7}" srcOrd="1" destOrd="0" presId="urn:microsoft.com/office/officeart/2005/8/layout/pyramid1"/>
    <dgm:cxn modelId="{7A0D1E61-C0E3-439E-87A6-90CBB2E09FB4}" type="presParOf" srcId="{6634677D-9C24-4109-8836-F3607E068805}" destId="{080F88C7-E4A1-409D-829B-D068A814291C}" srcOrd="8" destOrd="0" presId="urn:microsoft.com/office/officeart/2005/8/layout/pyramid1"/>
    <dgm:cxn modelId="{B4A8F4E4-67F6-41E6-A96B-C89D8C3DDBE7}" type="presParOf" srcId="{080F88C7-E4A1-409D-829B-D068A814291C}" destId="{255FD822-7BBC-40F8-AE27-21BF1BD181C3}" srcOrd="0" destOrd="0" presId="urn:microsoft.com/office/officeart/2005/8/layout/pyramid1"/>
    <dgm:cxn modelId="{FF5FDA47-C31A-4255-93D5-D22A6785B041}" type="presParOf" srcId="{080F88C7-E4A1-409D-829B-D068A814291C}" destId="{8B94705D-6602-464F-B65F-8695732B8722}" srcOrd="1" destOrd="0" presId="urn:microsoft.com/office/officeart/2005/8/layout/pyramid1"/>
    <dgm:cxn modelId="{457B79E4-0358-412F-B217-47E547EFB770}" type="presParOf" srcId="{6634677D-9C24-4109-8836-F3607E068805}" destId="{5C020E0B-4C57-4A0D-BE90-9B7F63CA789B}" srcOrd="9" destOrd="0" presId="urn:microsoft.com/office/officeart/2005/8/layout/pyramid1"/>
    <dgm:cxn modelId="{B0F526E8-D192-4643-9FD7-6A8CDB167AE9}" type="presParOf" srcId="{5C020E0B-4C57-4A0D-BE90-9B7F63CA789B}" destId="{64318892-EFA9-43A5-8D11-84AE76434F4A}" srcOrd="0" destOrd="0" presId="urn:microsoft.com/office/officeart/2005/8/layout/pyramid1"/>
    <dgm:cxn modelId="{C4CFA7C7-11CF-4572-A61A-34418A611653}" type="presParOf" srcId="{5C020E0B-4C57-4A0D-BE90-9B7F63CA789B}" destId="{9B64C6EC-6613-431C-9211-7E1052411D42}" srcOrd="1" destOrd="0" presId="urn:microsoft.com/office/officeart/2005/8/layout/pyramid1"/>
    <dgm:cxn modelId="{458D2D5C-A1D8-4B74-96CB-E9891D361104}" type="presParOf" srcId="{6634677D-9C24-4109-8836-F3607E068805}" destId="{101FC5D9-3531-4203-A995-869B40A1069A}" srcOrd="10" destOrd="0" presId="urn:microsoft.com/office/officeart/2005/8/layout/pyramid1"/>
    <dgm:cxn modelId="{B4ED0455-5E3D-42AB-8BA7-4EB5C089074B}" type="presParOf" srcId="{101FC5D9-3531-4203-A995-869B40A1069A}" destId="{16ECF564-0EB2-42A9-8698-7839D104F1E0}" srcOrd="0" destOrd="0" presId="urn:microsoft.com/office/officeart/2005/8/layout/pyramid1"/>
    <dgm:cxn modelId="{46113AA4-38AB-4DFC-B75A-D5C29C739D46}" type="presParOf" srcId="{101FC5D9-3531-4203-A995-869B40A1069A}" destId="{CBB206ED-4EAE-4F2A-8419-6C11BEB43F1E}" srcOrd="1" destOrd="0" presId="urn:microsoft.com/office/officeart/2005/8/layout/pyramid1"/>
    <dgm:cxn modelId="{D9178C00-B4B9-4642-9AB3-8A498BABB66C}" type="presParOf" srcId="{6634677D-9C24-4109-8836-F3607E068805}" destId="{33CF3A8E-3436-4F39-8AF0-13A74A04B97C}" srcOrd="11" destOrd="0" presId="urn:microsoft.com/office/officeart/2005/8/layout/pyramid1"/>
    <dgm:cxn modelId="{00204A32-9337-4ACA-A703-1F120E4EA72B}" type="presParOf" srcId="{33CF3A8E-3436-4F39-8AF0-13A74A04B97C}" destId="{EBE8DD26-83B9-4AEF-AFB9-ABB6E3B5A525}" srcOrd="0" destOrd="0" presId="urn:microsoft.com/office/officeart/2005/8/layout/pyramid1"/>
    <dgm:cxn modelId="{2A5F1A57-CA0E-4855-B8AF-49567009E44A}" type="presParOf" srcId="{33CF3A8E-3436-4F39-8AF0-13A74A04B97C}" destId="{274DC550-E4FF-4F79-BE83-2D7E6DA8FE5F}" srcOrd="1" destOrd="0" presId="urn:microsoft.com/office/officeart/2005/8/layout/pyramid1"/>
    <dgm:cxn modelId="{718747D7-AE70-4083-ABC0-2B10C87E4A31}" type="presParOf" srcId="{6634677D-9C24-4109-8836-F3607E068805}" destId="{3200640D-FCDF-45FF-8B73-E21DD0C3ED8B}" srcOrd="12" destOrd="0" presId="urn:microsoft.com/office/officeart/2005/8/layout/pyramid1"/>
    <dgm:cxn modelId="{195AD3D1-1FF6-419D-9B62-B40B6BC1CB6F}" type="presParOf" srcId="{3200640D-FCDF-45FF-8B73-E21DD0C3ED8B}" destId="{7F48A66A-897E-4860-9BA0-456FF5755CBF}" srcOrd="0" destOrd="0" presId="urn:microsoft.com/office/officeart/2005/8/layout/pyramid1"/>
    <dgm:cxn modelId="{FA302B11-F5B1-4DDD-BB5C-8CCEF44C4D9E}" type="presParOf" srcId="{3200640D-FCDF-45FF-8B73-E21DD0C3ED8B}" destId="{480F89E5-9B0F-4D02-BD93-A01F9AE59F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1E44A-5CD5-4D66-B138-00A1DAF1CC80}">
      <dsp:nvSpPr>
        <dsp:cNvPr id="0" name=""/>
        <dsp:cNvSpPr/>
      </dsp:nvSpPr>
      <dsp:spPr>
        <a:xfrm>
          <a:off x="4642338" y="0"/>
          <a:ext cx="773723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Atom</a:t>
          </a:r>
        </a:p>
      </dsp:txBody>
      <dsp:txXfrm>
        <a:off x="4642338" y="0"/>
        <a:ext cx="773723" cy="309440"/>
      </dsp:txXfrm>
    </dsp:sp>
    <dsp:sp modelId="{CECE78A1-CADE-4802-BE4C-B254C0FF4CEA}">
      <dsp:nvSpPr>
        <dsp:cNvPr id="0" name=""/>
        <dsp:cNvSpPr/>
      </dsp:nvSpPr>
      <dsp:spPr>
        <a:xfrm>
          <a:off x="4255476" y="309440"/>
          <a:ext cx="1547446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55530"/>
            <a:satOff val="-1350"/>
            <a:lumOff val="26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Molecule</a:t>
          </a:r>
        </a:p>
      </dsp:txBody>
      <dsp:txXfrm>
        <a:off x="4526280" y="309440"/>
        <a:ext cx="1005840" cy="309440"/>
      </dsp:txXfrm>
    </dsp:sp>
    <dsp:sp modelId="{DAF15D34-97CA-46FC-B209-17E45B42E79A}">
      <dsp:nvSpPr>
        <dsp:cNvPr id="0" name=""/>
        <dsp:cNvSpPr/>
      </dsp:nvSpPr>
      <dsp:spPr>
        <a:xfrm>
          <a:off x="3868615" y="618880"/>
          <a:ext cx="2321169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111060"/>
            <a:satOff val="-2700"/>
            <a:lumOff val="53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Organelle</a:t>
          </a:r>
        </a:p>
      </dsp:txBody>
      <dsp:txXfrm>
        <a:off x="4274820" y="618880"/>
        <a:ext cx="1508760" cy="309440"/>
      </dsp:txXfrm>
    </dsp:sp>
    <dsp:sp modelId="{54179754-7F2A-4984-9D5A-9FF3B3B96C06}">
      <dsp:nvSpPr>
        <dsp:cNvPr id="0" name=""/>
        <dsp:cNvSpPr/>
      </dsp:nvSpPr>
      <dsp:spPr>
        <a:xfrm>
          <a:off x="3481753" y="928321"/>
          <a:ext cx="3094892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166589"/>
            <a:satOff val="-4050"/>
            <a:lumOff val="80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Cell</a:t>
          </a:r>
        </a:p>
      </dsp:txBody>
      <dsp:txXfrm>
        <a:off x="4023359" y="928321"/>
        <a:ext cx="2011680" cy="309440"/>
      </dsp:txXfrm>
    </dsp:sp>
    <dsp:sp modelId="{02C80E53-B7C4-4BF0-B1B9-7D4459C94E4A}">
      <dsp:nvSpPr>
        <dsp:cNvPr id="0" name=""/>
        <dsp:cNvSpPr/>
      </dsp:nvSpPr>
      <dsp:spPr>
        <a:xfrm>
          <a:off x="3094892" y="1237761"/>
          <a:ext cx="3868615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222119"/>
            <a:satOff val="-5400"/>
            <a:lumOff val="10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Tissues</a:t>
          </a:r>
        </a:p>
      </dsp:txBody>
      <dsp:txXfrm>
        <a:off x="3771899" y="1237761"/>
        <a:ext cx="2514600" cy="309440"/>
      </dsp:txXfrm>
    </dsp:sp>
    <dsp:sp modelId="{995A026C-FF52-4997-92CF-C70642100B7B}">
      <dsp:nvSpPr>
        <dsp:cNvPr id="0" name=""/>
        <dsp:cNvSpPr/>
      </dsp:nvSpPr>
      <dsp:spPr>
        <a:xfrm>
          <a:off x="2708030" y="1547201"/>
          <a:ext cx="4642338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277649"/>
            <a:satOff val="-6750"/>
            <a:lumOff val="134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Organ</a:t>
          </a:r>
        </a:p>
      </dsp:txBody>
      <dsp:txXfrm>
        <a:off x="3520439" y="1547201"/>
        <a:ext cx="3017520" cy="309440"/>
      </dsp:txXfrm>
    </dsp:sp>
    <dsp:sp modelId="{8C8F917B-5A26-4FEF-B5C7-AAF080615563}">
      <dsp:nvSpPr>
        <dsp:cNvPr id="0" name=""/>
        <dsp:cNvSpPr/>
      </dsp:nvSpPr>
      <dsp:spPr>
        <a:xfrm>
          <a:off x="2321169" y="1856642"/>
          <a:ext cx="5416061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Organ System</a:t>
          </a:r>
        </a:p>
      </dsp:txBody>
      <dsp:txXfrm>
        <a:off x="3268979" y="1856642"/>
        <a:ext cx="3520440" cy="309440"/>
      </dsp:txXfrm>
    </dsp:sp>
    <dsp:sp modelId="{8B5F76B9-065D-47B0-BBA1-9E2B386552B5}">
      <dsp:nvSpPr>
        <dsp:cNvPr id="0" name=""/>
        <dsp:cNvSpPr/>
      </dsp:nvSpPr>
      <dsp:spPr>
        <a:xfrm>
          <a:off x="1934307" y="2166082"/>
          <a:ext cx="6189784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388708"/>
            <a:satOff val="-9451"/>
            <a:lumOff val="188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Organism</a:t>
          </a:r>
        </a:p>
      </dsp:txBody>
      <dsp:txXfrm>
        <a:off x="3017519" y="2166082"/>
        <a:ext cx="4023360" cy="309440"/>
      </dsp:txXfrm>
    </dsp:sp>
    <dsp:sp modelId="{255FD822-7BBC-40F8-AE27-21BF1BD181C3}">
      <dsp:nvSpPr>
        <dsp:cNvPr id="0" name=""/>
        <dsp:cNvSpPr/>
      </dsp:nvSpPr>
      <dsp:spPr>
        <a:xfrm>
          <a:off x="1547446" y="2475523"/>
          <a:ext cx="6963507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444238"/>
            <a:satOff val="-10801"/>
            <a:lumOff val="215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Population</a:t>
          </a:r>
        </a:p>
      </dsp:txBody>
      <dsp:txXfrm>
        <a:off x="2766059" y="2475523"/>
        <a:ext cx="4526280" cy="309440"/>
      </dsp:txXfrm>
    </dsp:sp>
    <dsp:sp modelId="{64318892-EFA9-43A5-8D11-84AE76434F4A}">
      <dsp:nvSpPr>
        <dsp:cNvPr id="0" name=""/>
        <dsp:cNvSpPr/>
      </dsp:nvSpPr>
      <dsp:spPr>
        <a:xfrm>
          <a:off x="1160584" y="2784963"/>
          <a:ext cx="7737230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499768"/>
            <a:satOff val="-12151"/>
            <a:lumOff val="242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Community</a:t>
          </a:r>
        </a:p>
      </dsp:txBody>
      <dsp:txXfrm>
        <a:off x="2514599" y="2784963"/>
        <a:ext cx="5029200" cy="309440"/>
      </dsp:txXfrm>
    </dsp:sp>
    <dsp:sp modelId="{16ECF564-0EB2-42A9-8698-7839D104F1E0}">
      <dsp:nvSpPr>
        <dsp:cNvPr id="0" name=""/>
        <dsp:cNvSpPr/>
      </dsp:nvSpPr>
      <dsp:spPr>
        <a:xfrm>
          <a:off x="773723" y="3094403"/>
          <a:ext cx="8510953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555298"/>
            <a:satOff val="-13501"/>
            <a:lumOff val="269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Ecosystem</a:t>
          </a:r>
        </a:p>
      </dsp:txBody>
      <dsp:txXfrm>
        <a:off x="2263139" y="3094403"/>
        <a:ext cx="5532120" cy="309440"/>
      </dsp:txXfrm>
    </dsp:sp>
    <dsp:sp modelId="{EBE8DD26-83B9-4AEF-AFB9-ABB6E3B5A525}">
      <dsp:nvSpPr>
        <dsp:cNvPr id="0" name=""/>
        <dsp:cNvSpPr/>
      </dsp:nvSpPr>
      <dsp:spPr>
        <a:xfrm>
          <a:off x="386861" y="3403844"/>
          <a:ext cx="9284676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610827"/>
            <a:satOff val="-14851"/>
            <a:lumOff val="296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Biome</a:t>
          </a:r>
        </a:p>
      </dsp:txBody>
      <dsp:txXfrm>
        <a:off x="2011679" y="3403844"/>
        <a:ext cx="6035040" cy="309440"/>
      </dsp:txXfrm>
    </dsp:sp>
    <dsp:sp modelId="{7F48A66A-897E-4860-9BA0-456FF5755CBF}">
      <dsp:nvSpPr>
        <dsp:cNvPr id="0" name=""/>
        <dsp:cNvSpPr/>
      </dsp:nvSpPr>
      <dsp:spPr>
        <a:xfrm>
          <a:off x="0" y="3713284"/>
          <a:ext cx="10058400" cy="309440"/>
        </a:xfrm>
        <a:prstGeom prst="trapezoid">
          <a:avLst>
            <a:gd name="adj" fmla="val 125020"/>
          </a:avLst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Biosphere</a:t>
          </a:r>
        </a:p>
      </dsp:txBody>
      <dsp:txXfrm>
        <a:off x="1760219" y="3713284"/>
        <a:ext cx="6537960" cy="30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13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4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6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4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95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3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50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46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15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6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0D8713-EF31-4778-8343-6B045EB6F270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4645A6-53B4-42C2-85BE-6A3545D1A843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4111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The Cellular Foundation of Life </a:t>
            </a:r>
            <a:br>
              <a:rPr lang="en-CA" dirty="0"/>
            </a:br>
            <a:r>
              <a:rPr lang="en-CA" dirty="0"/>
              <a:t>(Part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4075"/>
            <a:ext cx="9144000" cy="1655762"/>
          </a:xfrm>
        </p:spPr>
        <p:txBody>
          <a:bodyPr/>
          <a:lstStyle/>
          <a:p>
            <a:pPr algn="ctr"/>
            <a:r>
              <a:rPr lang="en-CA" dirty="0"/>
              <a:t>Biology 1</a:t>
            </a:r>
            <a:r>
              <a:rPr lang="en-CA" baseline="30000" dirty="0"/>
              <a:t>st</a:t>
            </a:r>
            <a:r>
              <a:rPr lang="en-CA" dirty="0"/>
              <a:t> Grade</a:t>
            </a:r>
          </a:p>
          <a:p>
            <a:pPr algn="ctr"/>
            <a:r>
              <a:rPr lang="en-CA" dirty="0"/>
              <a:t>Technical English</a:t>
            </a:r>
          </a:p>
          <a:p>
            <a:pPr algn="ctr"/>
            <a:r>
              <a:rPr lang="en-CA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14998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17600"/>
            <a:ext cx="10058400" cy="4751494"/>
          </a:xfrm>
        </p:spPr>
        <p:txBody>
          <a:bodyPr/>
          <a:lstStyle/>
          <a:p>
            <a:r>
              <a:rPr lang="en-CA" b="1" dirty="0"/>
              <a:t>Eukaryote:</a:t>
            </a:r>
            <a:r>
              <a:rPr lang="en-US" b="1" dirty="0"/>
              <a:t> </a:t>
            </a:r>
            <a:r>
              <a:rPr lang="en-US" dirty="0"/>
              <a:t>Organisms whose cells contain a nucleus and other membrane-bound organelles</a:t>
            </a:r>
          </a:p>
          <a:p>
            <a:endParaRPr lang="en-CA" dirty="0"/>
          </a:p>
          <a:p>
            <a:r>
              <a:rPr lang="en-CA" b="1" dirty="0"/>
              <a:t>Prokaryote:</a:t>
            </a:r>
            <a:r>
              <a:rPr lang="en-US" b="1" dirty="0"/>
              <a:t> </a:t>
            </a:r>
            <a:r>
              <a:rPr lang="en-US" dirty="0"/>
              <a:t>Unicellular organisms that lack a nucleus and membrane-bound structures.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17" y="2972877"/>
            <a:ext cx="6256126" cy="35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16" y="794328"/>
            <a:ext cx="10058400" cy="5347854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Cell Wall: </a:t>
            </a:r>
            <a:r>
              <a:rPr lang="en-CA" dirty="0"/>
              <a:t>T</a:t>
            </a:r>
            <a:r>
              <a:rPr lang="en-US" dirty="0"/>
              <a:t>he protective, outer layer of a plant cell.</a:t>
            </a:r>
            <a:endParaRPr lang="en-CA" dirty="0"/>
          </a:p>
          <a:p>
            <a:r>
              <a:rPr lang="en-CA" b="1" dirty="0"/>
              <a:t>Cell Membrane: </a:t>
            </a:r>
            <a:r>
              <a:rPr lang="en-CA" dirty="0"/>
              <a:t>A</a:t>
            </a:r>
            <a:r>
              <a:rPr lang="en-US" dirty="0" err="1"/>
              <a:t>lso</a:t>
            </a:r>
            <a:r>
              <a:rPr lang="en-US" dirty="0"/>
              <a:t> called the plasma membrane, is found in all cells and separates the interior of the cell from the outside environment. </a:t>
            </a:r>
            <a:endParaRPr lang="en-CA" dirty="0"/>
          </a:p>
          <a:p>
            <a:r>
              <a:rPr lang="en-CA" b="1" dirty="0"/>
              <a:t>Cytoplasm:</a:t>
            </a:r>
            <a:r>
              <a:rPr lang="en-US" b="1" dirty="0"/>
              <a:t> </a:t>
            </a:r>
            <a:r>
              <a:rPr lang="en-US" dirty="0"/>
              <a:t>The gel-like fluid inside the cell</a:t>
            </a:r>
            <a:endParaRPr lang="en-CA" dirty="0"/>
          </a:p>
          <a:p>
            <a:r>
              <a:rPr lang="en-CA" b="1" dirty="0"/>
              <a:t>Cytoskeleton: </a:t>
            </a:r>
            <a:r>
              <a:rPr lang="en-CA" dirty="0"/>
              <a:t>A</a:t>
            </a:r>
            <a:r>
              <a:rPr lang="en-US" dirty="0"/>
              <a:t> structure that helps cells maintain their shape and internal organization.</a:t>
            </a:r>
            <a:endParaRPr lang="en-CA" dirty="0"/>
          </a:p>
          <a:p>
            <a:r>
              <a:rPr lang="en-CA" b="1" dirty="0"/>
              <a:t>Nucleus:</a:t>
            </a:r>
            <a:r>
              <a:rPr lang="en-US" b="1" dirty="0"/>
              <a:t> </a:t>
            </a:r>
            <a:r>
              <a:rPr lang="en-US" dirty="0"/>
              <a:t>A membrane-bound organelle that contains the cell's genetic material</a:t>
            </a:r>
            <a:endParaRPr lang="en-CA" dirty="0"/>
          </a:p>
          <a:p>
            <a:r>
              <a:rPr lang="en-CA" b="1" dirty="0"/>
              <a:t>Nucleolus: </a:t>
            </a:r>
            <a:r>
              <a:rPr lang="en-CA" dirty="0"/>
              <a:t>A</a:t>
            </a:r>
            <a:r>
              <a:rPr lang="en-US" dirty="0"/>
              <a:t> region found within the cell nucleus that is concerned with producing and assembling the cell's ribosomes. </a:t>
            </a:r>
          </a:p>
          <a:p>
            <a:pPr lvl="0">
              <a:buClr>
                <a:srgbClr val="E48312"/>
              </a:buClr>
            </a:pPr>
            <a:r>
              <a:rPr lang="en-CA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Ribosome: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sphere-shaped structure within the cytoplasm of a cell that is composed of RNA and protein and is the site of protein synthesis</a:t>
            </a:r>
            <a:endParaRPr lang="en-CA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CA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Endoplasmic Reticulum (ER):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network of membranes inside a cell through which proteins and other molecules move.</a:t>
            </a:r>
            <a:endParaRPr lang="en-CA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CA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Rough Endoplasmic Reticulum (RER): </a:t>
            </a:r>
            <a:r>
              <a:rPr lang="en-CA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Organelle covered in ribosomes and plays a role in the synthesis of proteins. </a:t>
            </a:r>
          </a:p>
          <a:p>
            <a:pPr lvl="0">
              <a:buClr>
                <a:srgbClr val="E48312"/>
              </a:buClr>
            </a:pPr>
            <a:r>
              <a:rPr lang="en-CA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Smooth Endoplasmic Reticulum (SER): </a:t>
            </a:r>
            <a:r>
              <a:rPr lang="en-CA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Organelle not covered in ribosomes and plays a role in the production and storage of lipids and steroids.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91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335" y="748146"/>
            <a:ext cx="10058400" cy="5499639"/>
          </a:xfrm>
        </p:spPr>
        <p:txBody>
          <a:bodyPr>
            <a:normAutofit/>
          </a:bodyPr>
          <a:lstStyle/>
          <a:p>
            <a:r>
              <a:rPr lang="en-US" b="1" dirty="0"/>
              <a:t>Golgi apparatus: </a:t>
            </a:r>
            <a:r>
              <a:rPr lang="en-US" dirty="0"/>
              <a:t>The organelle that helps process and package proteins and lipid molecules</a:t>
            </a:r>
          </a:p>
          <a:p>
            <a:r>
              <a:rPr lang="en-CA" b="1" dirty="0"/>
              <a:t>Vesicle: </a:t>
            </a:r>
            <a:r>
              <a:rPr lang="en-CA" dirty="0"/>
              <a:t>Organelles that contain a lipid bilayer and transport materials and function in metabolism and enzyme storage</a:t>
            </a:r>
          </a:p>
          <a:p>
            <a:r>
              <a:rPr lang="en-CA" b="1" dirty="0"/>
              <a:t>Vacuole: </a:t>
            </a:r>
            <a:r>
              <a:rPr lang="en-CA" dirty="0"/>
              <a:t>Membrane-bound organelle that removes waste and stores water/nutrients. </a:t>
            </a:r>
          </a:p>
          <a:p>
            <a:r>
              <a:rPr lang="en-US" b="1" dirty="0"/>
              <a:t>Mitochondria: </a:t>
            </a:r>
            <a:r>
              <a:rPr lang="en-US" dirty="0"/>
              <a:t>The organelle that generates most of the chemical energy needed to power the cell's biochemical reactions. (Powerhouse of the cell)</a:t>
            </a:r>
          </a:p>
          <a:p>
            <a:r>
              <a:rPr lang="en-CA" b="1" dirty="0"/>
              <a:t>Peroxisome:</a:t>
            </a:r>
            <a:r>
              <a:rPr lang="en-US" dirty="0"/>
              <a:t> A membrane-bound organelle containing enzymes (such as catalase) which act in oxidative reactions. </a:t>
            </a:r>
            <a:endParaRPr lang="en-CA" dirty="0"/>
          </a:p>
          <a:p>
            <a:r>
              <a:rPr lang="en-CA" b="1" dirty="0"/>
              <a:t>Lysosome: </a:t>
            </a:r>
            <a:r>
              <a:rPr lang="en-CA" dirty="0"/>
              <a:t>A membrane-bound cell organelle that contains digestive enzymes</a:t>
            </a:r>
          </a:p>
          <a:p>
            <a:r>
              <a:rPr lang="en-US" b="1" dirty="0"/>
              <a:t>Chloroplast: </a:t>
            </a:r>
            <a:r>
              <a:rPr lang="en-US" dirty="0"/>
              <a:t>An organelle within the cells of plants and certain algae that is the site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372423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44880"/>
            <a:ext cx="10058400" cy="4924214"/>
          </a:xfrm>
        </p:spPr>
        <p:txBody>
          <a:bodyPr/>
          <a:lstStyle/>
          <a:p>
            <a:r>
              <a:rPr lang="en-CA" b="1" dirty="0"/>
              <a:t>Cilium (plural: cilia):</a:t>
            </a:r>
            <a:r>
              <a:rPr lang="en-US" b="1" dirty="0"/>
              <a:t> </a:t>
            </a:r>
            <a:r>
              <a:rPr lang="en-US" dirty="0"/>
              <a:t>Short, hair like cell organelle extending from the surface of a living cell. </a:t>
            </a:r>
          </a:p>
          <a:p>
            <a:endParaRPr lang="en-CA" dirty="0"/>
          </a:p>
          <a:p>
            <a:r>
              <a:rPr lang="en-CA" b="1" dirty="0"/>
              <a:t>Flagellum (plural: flagella): </a:t>
            </a:r>
            <a:r>
              <a:rPr lang="en-US" dirty="0"/>
              <a:t>Long, threadlike cell organelle present on the surface of a living cell.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723"/>
          <a:stretch/>
        </p:blipFill>
        <p:spPr>
          <a:xfrm>
            <a:off x="1803400" y="3230880"/>
            <a:ext cx="8646160" cy="3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78" y="1854971"/>
            <a:ext cx="10801004" cy="4023360"/>
          </a:xfrm>
        </p:spPr>
        <p:txBody>
          <a:bodyPr/>
          <a:lstStyle/>
          <a:p>
            <a:r>
              <a:rPr lang="en-CA" b="1" dirty="0"/>
              <a:t>Circle the correct term: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Unicellular organisms that lack a nucleus and membrane-bound structures are </a:t>
            </a:r>
            <a:r>
              <a:rPr lang="en-US" i="1" dirty="0"/>
              <a:t>Eukaryotes / Prokaryotes</a:t>
            </a:r>
            <a:endParaRPr lang="en-CA" i="1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A structure that helps cells maintain their shape and internal organization is </a:t>
            </a:r>
            <a:r>
              <a:rPr lang="en-US" i="1" dirty="0"/>
              <a:t>Cytoskeleton / Cytoplasm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A membrane-bound cell organelle that contains digestive enzymes is </a:t>
            </a:r>
            <a:r>
              <a:rPr lang="en-CA" i="1" dirty="0"/>
              <a:t>Peroxisome / Lysosome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The organelle that helps process and package proteins and lipid molecules is </a:t>
            </a:r>
            <a:r>
              <a:rPr lang="en-US" i="1" dirty="0"/>
              <a:t>Golgi Apparatus / Nucleolus</a:t>
            </a:r>
            <a:endParaRPr lang="en-CA" i="1" dirty="0"/>
          </a:p>
          <a:p>
            <a:r>
              <a:rPr lang="en-CA" b="1" dirty="0"/>
              <a:t>Define the following: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Vacuole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Nucleus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Ribosome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Cell Membrane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Flagella</a:t>
            </a:r>
          </a:p>
        </p:txBody>
      </p:sp>
    </p:spTree>
    <p:extLst>
      <p:ext uri="{BB962C8B-B14F-4D97-AF65-F5344CB8AC3E}">
        <p14:creationId xmlns:p14="http://schemas.microsoft.com/office/powerpoint/2010/main" val="365529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60401"/>
            <a:ext cx="10058400" cy="5496560"/>
          </a:xfrm>
        </p:spPr>
        <p:txBody>
          <a:bodyPr/>
          <a:lstStyle/>
          <a:p>
            <a:r>
              <a:rPr lang="en-CA" b="1" dirty="0"/>
              <a:t>Pinocytosis:</a:t>
            </a:r>
            <a:r>
              <a:rPr lang="en-US" dirty="0"/>
              <a:t> A cellular process by which fluids are ingested by cells.</a:t>
            </a:r>
          </a:p>
          <a:p>
            <a:endParaRPr lang="en-CA" dirty="0"/>
          </a:p>
          <a:p>
            <a:r>
              <a:rPr lang="en-CA" b="1" dirty="0"/>
              <a:t>Phagocytosis:</a:t>
            </a:r>
            <a:r>
              <a:rPr lang="en-US" b="1" dirty="0"/>
              <a:t> </a:t>
            </a:r>
            <a:r>
              <a:rPr lang="en-US" dirty="0"/>
              <a:t>A cellular process for ingesting and eliminating particles, including foreign substances, microorganisms, and apoptotic cells.</a:t>
            </a:r>
          </a:p>
          <a:p>
            <a:endParaRPr lang="en-CA" dirty="0"/>
          </a:p>
          <a:p>
            <a:r>
              <a:rPr lang="en-CA" b="1" dirty="0"/>
              <a:t>Gap Junction:</a:t>
            </a:r>
            <a:r>
              <a:rPr lang="en-US" b="1" dirty="0"/>
              <a:t> </a:t>
            </a:r>
            <a:r>
              <a:rPr lang="en-US" dirty="0"/>
              <a:t>A type of cell junction in which adjacent cells are connected through protein channels. </a:t>
            </a:r>
          </a:p>
          <a:p>
            <a:endParaRPr lang="en-CA" dirty="0"/>
          </a:p>
          <a:p>
            <a:r>
              <a:rPr lang="en-CA" b="1" dirty="0"/>
              <a:t>Plasmodesmata:</a:t>
            </a:r>
            <a:r>
              <a:rPr lang="en-US" b="1" dirty="0"/>
              <a:t> </a:t>
            </a:r>
            <a:r>
              <a:rPr lang="en-US" dirty="0"/>
              <a:t>Small channels that directly connect the cytoplasm of neighboring plant cells to each other.</a:t>
            </a:r>
          </a:p>
          <a:p>
            <a:endParaRPr lang="en-CA" dirty="0"/>
          </a:p>
          <a:p>
            <a:r>
              <a:rPr lang="en-CA" b="1" dirty="0"/>
              <a:t>Extracellular Matrix:</a:t>
            </a:r>
            <a:r>
              <a:rPr lang="en-US" b="1" dirty="0"/>
              <a:t> </a:t>
            </a:r>
            <a:r>
              <a:rPr lang="en-US" dirty="0"/>
              <a:t>A large network of proteins and other molecules that surround, support, and give structure to cells and tissues in the body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59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29673"/>
            <a:ext cx="10058400" cy="5430982"/>
          </a:xfrm>
        </p:spPr>
        <p:txBody>
          <a:bodyPr>
            <a:normAutofit/>
          </a:bodyPr>
          <a:lstStyle/>
          <a:p>
            <a:r>
              <a:rPr lang="en-CA" b="1" dirty="0"/>
              <a:t>Active Transport:</a:t>
            </a:r>
            <a:r>
              <a:rPr lang="en-US" b="1" dirty="0"/>
              <a:t> </a:t>
            </a:r>
            <a:r>
              <a:rPr lang="en-US" dirty="0"/>
              <a:t>Movement of substances from a region of lower concentration to a higher concentration with the use of energy.</a:t>
            </a:r>
            <a:endParaRPr lang="en-CA" dirty="0"/>
          </a:p>
          <a:p>
            <a:r>
              <a:rPr lang="en-CA" b="1" dirty="0"/>
              <a:t>Passive Transport: </a:t>
            </a:r>
            <a:r>
              <a:rPr lang="en-US" dirty="0"/>
              <a:t>Movement of substances from an area of higher to lower concentration without the use of energy. </a:t>
            </a:r>
            <a:endParaRPr lang="en-CA" dirty="0"/>
          </a:p>
          <a:p>
            <a:r>
              <a:rPr lang="en-CA" b="1" dirty="0"/>
              <a:t>Facilitated Transport:</a:t>
            </a:r>
            <a:r>
              <a:rPr lang="en-US" b="1" dirty="0"/>
              <a:t> </a:t>
            </a:r>
            <a:r>
              <a:rPr lang="en-US" dirty="0"/>
              <a:t>Movement of materials across the plasma membrane with the help of membrane proteins. </a:t>
            </a:r>
            <a:endParaRPr lang="en-CA" dirty="0"/>
          </a:p>
          <a:p>
            <a:r>
              <a:rPr lang="en-CA" b="1" dirty="0"/>
              <a:t>Diffusion:</a:t>
            </a:r>
            <a:r>
              <a:rPr lang="en-US" b="1" dirty="0"/>
              <a:t> </a:t>
            </a:r>
            <a:r>
              <a:rPr lang="en-US" dirty="0"/>
              <a:t>The passive movement of molecules or particles from an area of higher concentration to an area of lower concentration.</a:t>
            </a:r>
            <a:endParaRPr lang="en-CA" dirty="0"/>
          </a:p>
          <a:p>
            <a:r>
              <a:rPr lang="en-CA" b="1" dirty="0"/>
              <a:t>Osmosis:</a:t>
            </a:r>
            <a:r>
              <a:rPr lang="en-US" b="1" dirty="0"/>
              <a:t> </a:t>
            </a:r>
            <a:r>
              <a:rPr lang="en-US" dirty="0"/>
              <a:t>The transport of water through a semipermeable membrane from an area of high water concentration to an area of low water concentration</a:t>
            </a:r>
            <a:endParaRPr lang="en-CA" dirty="0"/>
          </a:p>
          <a:p>
            <a:r>
              <a:rPr lang="en-CA" b="1" dirty="0"/>
              <a:t>Selectively Permeable:</a:t>
            </a:r>
            <a:r>
              <a:rPr lang="en-US" b="1" dirty="0"/>
              <a:t> </a:t>
            </a:r>
            <a:r>
              <a:rPr lang="en-US" dirty="0"/>
              <a:t>A membrane that allows only some substances and molecules to pass into or leave the cell. </a:t>
            </a:r>
            <a:endParaRPr lang="en-CA" dirty="0"/>
          </a:p>
          <a:p>
            <a:r>
              <a:rPr lang="en-CA" b="1" dirty="0"/>
              <a:t>Solute:</a:t>
            </a:r>
            <a:r>
              <a:rPr lang="en-US" b="1" dirty="0"/>
              <a:t> </a:t>
            </a:r>
            <a:r>
              <a:rPr lang="en-US" dirty="0"/>
              <a:t>A substance that can be dissolved by a solvent to create a solution.</a:t>
            </a:r>
            <a:endParaRPr lang="en-CA" dirty="0"/>
          </a:p>
          <a:p>
            <a:r>
              <a:rPr lang="en-CA" b="1" dirty="0"/>
              <a:t>Solvent:</a:t>
            </a:r>
            <a:r>
              <a:rPr lang="en-US" b="1" dirty="0"/>
              <a:t> </a:t>
            </a:r>
            <a:r>
              <a:rPr lang="en-US" dirty="0"/>
              <a:t>A substance that dissolves a solute, resulting in a solution.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79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334" y="995679"/>
            <a:ext cx="10058400" cy="4878648"/>
          </a:xfrm>
        </p:spPr>
        <p:txBody>
          <a:bodyPr>
            <a:normAutofit/>
          </a:bodyPr>
          <a:lstStyle/>
          <a:p>
            <a:r>
              <a:rPr lang="en-US" b="1" dirty="0" err="1"/>
              <a:t>Osmolarity</a:t>
            </a:r>
            <a:r>
              <a:rPr lang="en-US" b="1" dirty="0"/>
              <a:t>: </a:t>
            </a:r>
            <a:r>
              <a:rPr lang="en-US" dirty="0"/>
              <a:t>The measurement of solute concentration of a solution.</a:t>
            </a:r>
          </a:p>
          <a:p>
            <a:endParaRPr lang="en-US" dirty="0"/>
          </a:p>
          <a:p>
            <a:r>
              <a:rPr lang="en-US" b="1" dirty="0"/>
              <a:t>Hypertonic: </a:t>
            </a:r>
            <a:r>
              <a:rPr lang="en-US" dirty="0"/>
              <a:t>Describes a solution in which extracellular fluid has higher </a:t>
            </a:r>
            <a:r>
              <a:rPr lang="en-US" dirty="0" err="1"/>
              <a:t>osmolarity</a:t>
            </a:r>
            <a:r>
              <a:rPr lang="en-US" dirty="0"/>
              <a:t> than the fluid inside the cell.</a:t>
            </a:r>
          </a:p>
          <a:p>
            <a:endParaRPr lang="en-US" dirty="0"/>
          </a:p>
          <a:p>
            <a:r>
              <a:rPr lang="en-US" b="1" dirty="0"/>
              <a:t>Hypotonic: </a:t>
            </a:r>
            <a:r>
              <a:rPr lang="en-US" dirty="0"/>
              <a:t>Describes a solution in which extracellular fluid has lower </a:t>
            </a:r>
            <a:r>
              <a:rPr lang="en-US" dirty="0" err="1"/>
              <a:t>osmolarity</a:t>
            </a:r>
            <a:r>
              <a:rPr lang="en-US" dirty="0"/>
              <a:t> than the fluid inside the cell. </a:t>
            </a:r>
          </a:p>
          <a:p>
            <a:endParaRPr lang="en-US" dirty="0"/>
          </a:p>
          <a:p>
            <a:r>
              <a:rPr lang="en-US" b="1" dirty="0"/>
              <a:t>Isotonic: </a:t>
            </a:r>
            <a:r>
              <a:rPr lang="en-US" dirty="0"/>
              <a:t>Describes a solution in which the extracellular fluid has the same </a:t>
            </a:r>
            <a:r>
              <a:rPr lang="en-US" dirty="0" err="1"/>
              <a:t>osmolarity</a:t>
            </a:r>
            <a:r>
              <a:rPr lang="en-US" dirty="0"/>
              <a:t> as the fluid inside the cell.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4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icity | Hypotonic, Hyertonic &amp;amp; Isotonic Solutions | Nursing school  survival, Medical school studying, Nursing school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400699"/>
            <a:ext cx="8258751" cy="61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2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Write the difference between the following: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Pinocytosis and Phagocytosis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Gap Junction and Plasmodesmata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Active Transport and Passive Transport</a:t>
            </a:r>
          </a:p>
          <a:p>
            <a:pPr marL="292608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True or False. Correct the False statements.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Hypotonic describes a solution in which extracellular fluid has higher </a:t>
            </a:r>
            <a:r>
              <a:rPr lang="en-US" dirty="0" err="1"/>
              <a:t>osmolarity</a:t>
            </a:r>
            <a:r>
              <a:rPr lang="en-US" dirty="0"/>
              <a:t> than the fluid inside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Plasmodesmata is a membrane that allows only some substances and molecules to pass into or leave the cell.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Extracellular Matrix is a large network of proteins and other molecules that surround, support, and give structure to cells and tissues in the body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292608" lvl="1" indent="0">
              <a:buNone/>
            </a:pPr>
            <a:endParaRPr lang="en-CA" dirty="0"/>
          </a:p>
          <a:p>
            <a:pPr marL="749808" lvl="1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25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Biological Levels of Organization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799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88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173018"/>
            <a:ext cx="10058400" cy="4843858"/>
          </a:xfrm>
        </p:spPr>
        <p:txBody>
          <a:bodyPr/>
          <a:lstStyle/>
          <a:p>
            <a:r>
              <a:rPr lang="en-US" b="1" dirty="0"/>
              <a:t>Atom: </a:t>
            </a:r>
            <a:r>
              <a:rPr lang="en-US" dirty="0"/>
              <a:t>A unit of matter; the smallest unit of a chemical element.</a:t>
            </a:r>
            <a:endParaRPr lang="en-CA" dirty="0"/>
          </a:p>
          <a:p>
            <a:endParaRPr lang="en-CA" b="1" dirty="0"/>
          </a:p>
          <a:p>
            <a:r>
              <a:rPr lang="en-CA" b="1" dirty="0"/>
              <a:t>Molecule: </a:t>
            </a:r>
            <a:r>
              <a:rPr lang="en-CA" dirty="0"/>
              <a:t>A group of two or more atoms</a:t>
            </a:r>
            <a:r>
              <a:rPr lang="en-US" dirty="0"/>
              <a:t> held together by a chemical bond</a:t>
            </a:r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927"/>
          <a:stretch/>
        </p:blipFill>
        <p:spPr>
          <a:xfrm>
            <a:off x="4425257" y="2578556"/>
            <a:ext cx="3402445" cy="36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5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19574"/>
            <a:ext cx="10474960" cy="4023360"/>
          </a:xfrm>
        </p:spPr>
        <p:txBody>
          <a:bodyPr/>
          <a:lstStyle/>
          <a:p>
            <a:r>
              <a:rPr lang="en-CA" b="1" dirty="0"/>
              <a:t>Organelle:</a:t>
            </a:r>
            <a:r>
              <a:rPr lang="en-CA" dirty="0"/>
              <a:t> </a:t>
            </a:r>
            <a:r>
              <a:rPr lang="en-US" dirty="0"/>
              <a:t>Any of the specialized structures within a cell that perform a specific function. For example, the nucleus is an organelle. </a:t>
            </a:r>
            <a:endParaRPr lang="en-CA" dirty="0"/>
          </a:p>
          <a:p>
            <a:r>
              <a:rPr lang="en-CA" b="1" dirty="0"/>
              <a:t>Cell:</a:t>
            </a:r>
            <a:r>
              <a:rPr lang="en-US" b="1" dirty="0"/>
              <a:t> </a:t>
            </a:r>
            <a:r>
              <a:rPr lang="en-US" dirty="0"/>
              <a:t>The smallest structural and functional unit of an organism that contains organelles.</a:t>
            </a:r>
          </a:p>
          <a:p>
            <a:r>
              <a:rPr lang="en-US" b="1" dirty="0"/>
              <a:t>Tissues:  </a:t>
            </a:r>
            <a:r>
              <a:rPr lang="en-US" dirty="0"/>
              <a:t>A group of similar cells carrying out the same function.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392"/>
          <a:stretch/>
        </p:blipFill>
        <p:spPr>
          <a:xfrm>
            <a:off x="3959311" y="2572772"/>
            <a:ext cx="4689937" cy="39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79" y="890694"/>
            <a:ext cx="9997440" cy="4023360"/>
          </a:xfrm>
        </p:spPr>
        <p:txBody>
          <a:bodyPr/>
          <a:lstStyle/>
          <a:p>
            <a:r>
              <a:rPr lang="en-CA" b="1" dirty="0"/>
              <a:t>Organ: </a:t>
            </a:r>
            <a:r>
              <a:rPr lang="en-US" dirty="0"/>
              <a:t>A structure formed of tissues operating together to perform a common function</a:t>
            </a:r>
            <a:endParaRPr lang="en-CA" dirty="0"/>
          </a:p>
          <a:p>
            <a:r>
              <a:rPr lang="en-CA" b="1" dirty="0"/>
              <a:t>Organ System:</a:t>
            </a:r>
            <a:r>
              <a:rPr lang="en-US" b="1" dirty="0"/>
              <a:t> </a:t>
            </a:r>
            <a:r>
              <a:rPr lang="en-US" dirty="0"/>
              <a:t>A group of organs that work together to perform a specific function. </a:t>
            </a:r>
            <a:endParaRPr lang="en-CA" dirty="0"/>
          </a:p>
          <a:p>
            <a:r>
              <a:rPr lang="en-CA" b="1" dirty="0"/>
              <a:t>Organism: </a:t>
            </a:r>
            <a:r>
              <a:rPr lang="en-CA" dirty="0"/>
              <a:t>A</a:t>
            </a:r>
            <a:r>
              <a:rPr lang="en-US" dirty="0"/>
              <a:t>n individual form of life that is capable of growing and reproducing, and have one or more cells.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14"/>
          <a:stretch/>
        </p:blipFill>
        <p:spPr>
          <a:xfrm>
            <a:off x="3633888" y="2506367"/>
            <a:ext cx="4822623" cy="39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55040"/>
            <a:ext cx="10058400" cy="4914054"/>
          </a:xfrm>
        </p:spPr>
        <p:txBody>
          <a:bodyPr/>
          <a:lstStyle/>
          <a:p>
            <a:r>
              <a:rPr lang="en-CA" b="1" dirty="0"/>
              <a:t>Population: </a:t>
            </a:r>
            <a:r>
              <a:rPr lang="en-CA" dirty="0"/>
              <a:t>A</a:t>
            </a:r>
            <a:r>
              <a:rPr lang="en-US" dirty="0"/>
              <a:t> group of individuals of a particular species living in a specific ecosystem at the same time. </a:t>
            </a:r>
          </a:p>
          <a:p>
            <a:endParaRPr lang="en-US" dirty="0"/>
          </a:p>
          <a:p>
            <a:r>
              <a:rPr lang="en-CA" b="1" dirty="0"/>
              <a:t>Community: </a:t>
            </a:r>
            <a:r>
              <a:rPr lang="en-CA" dirty="0"/>
              <a:t>A</a:t>
            </a:r>
            <a:r>
              <a:rPr lang="en-US" dirty="0"/>
              <a:t> collection of populations living in a specific ecosystem at the same time.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01" y="2953693"/>
            <a:ext cx="6176357" cy="34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986116"/>
            <a:ext cx="10058400" cy="4023360"/>
          </a:xfrm>
        </p:spPr>
        <p:txBody>
          <a:bodyPr/>
          <a:lstStyle/>
          <a:p>
            <a:r>
              <a:rPr lang="en-CA" b="1" dirty="0"/>
              <a:t>Ecosystem:</a:t>
            </a:r>
            <a:r>
              <a:rPr lang="en-US" b="1" dirty="0"/>
              <a:t> </a:t>
            </a:r>
            <a:r>
              <a:rPr lang="en-US" dirty="0"/>
              <a:t>A system consisting of biotic and abiotic components that function together as a unit.</a:t>
            </a:r>
          </a:p>
          <a:p>
            <a:r>
              <a:rPr lang="en-CA" b="1" dirty="0"/>
              <a:t>Biome:</a:t>
            </a:r>
            <a:r>
              <a:rPr lang="en-US" b="1" dirty="0"/>
              <a:t> </a:t>
            </a:r>
            <a:r>
              <a:rPr lang="en-US" dirty="0"/>
              <a:t>Large areas on Earth with similar conditions, such as similar climates and similar living organisms. (Collection of similar ecosystems)</a:t>
            </a:r>
            <a:endParaRPr lang="en-CA" dirty="0"/>
          </a:p>
          <a:p>
            <a:r>
              <a:rPr lang="en-CA" b="1" dirty="0"/>
              <a:t>Biosphere:</a:t>
            </a:r>
            <a:r>
              <a:rPr lang="en-US" b="1" dirty="0"/>
              <a:t> </a:t>
            </a:r>
            <a:r>
              <a:rPr lang="en-US" dirty="0"/>
              <a:t>Part of the Earth where living things thrive and live. </a:t>
            </a:r>
            <a:r>
              <a:rPr lang="en-CA" dirty="0"/>
              <a:t>(Collection of Biomes)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19"/>
          <a:stretch/>
        </p:blipFill>
        <p:spPr>
          <a:xfrm>
            <a:off x="3183312" y="2997796"/>
            <a:ext cx="5947295" cy="3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t5s.com-Biological Levels in Biology_ The World Tour-(48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3267"/>
          </a:xfrm>
        </p:spPr>
      </p:pic>
    </p:spTree>
    <p:extLst>
      <p:ext uri="{BB962C8B-B14F-4D97-AF65-F5344CB8AC3E}">
        <p14:creationId xmlns:p14="http://schemas.microsoft.com/office/powerpoint/2010/main" val="3391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Write the definition of the following terms: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Organelle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Cell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Tissues</a:t>
            </a:r>
          </a:p>
          <a:p>
            <a:r>
              <a:rPr lang="en-CA" b="1" dirty="0"/>
              <a:t>What is the difference between: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Population vs. Community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Biome vs. Biosphere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A" dirty="0"/>
              <a:t>Atom vs. Molecule</a:t>
            </a:r>
          </a:p>
          <a:p>
            <a:pPr marL="749808" lvl="1" indent="-457200">
              <a:buFont typeface="+mj-lt"/>
              <a:buAutoNum type="arabicPeriod"/>
            </a:pPr>
            <a:endParaRPr lang="en-CA" dirty="0"/>
          </a:p>
          <a:p>
            <a:pPr marL="749808" lvl="1" indent="-457200">
              <a:buFont typeface="+mj-lt"/>
              <a:buAutoNum type="arabicPeriod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1922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2499</TotalTime>
  <Words>1146</Words>
  <Application>Microsoft Office PowerPoint</Application>
  <PresentationFormat>Widescreen</PresentationFormat>
  <Paragraphs>118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The Cellular Foundation of Life  (Part 1)</vt:lpstr>
      <vt:lpstr>The Biological Levels of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PowerPoint Presentation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Cellular Foundation of Life  (Part. 1)</dc:title>
  <dc:creator>Hsurji</dc:creator>
  <cp:lastModifiedBy>Shnyar qadir</cp:lastModifiedBy>
  <cp:revision>95</cp:revision>
  <dcterms:created xsi:type="dcterms:W3CDTF">2022-02-12T08:20:26Z</dcterms:created>
  <dcterms:modified xsi:type="dcterms:W3CDTF">2024-02-06T07:25:25Z</dcterms:modified>
</cp:coreProperties>
</file>