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94" r:id="rId2"/>
    <p:sldId id="295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6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9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4210-E643-4E28-B874-F4213E8A943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82CE5-2C14-4D03-957C-C6BDB366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2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413A-056D-4733-8972-0229F467FB3C}" type="datetimeFigureOut">
              <a:rPr lang="ar-IQ" smtClean="0"/>
              <a:pPr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1" y="836712"/>
            <a:ext cx="4644590" cy="2160240"/>
          </a:xfrm>
        </p:spPr>
        <p:txBody>
          <a:bodyPr>
            <a:normAutofit fontScale="90000"/>
          </a:bodyPr>
          <a:lstStyle/>
          <a:p>
            <a:r>
              <a:rPr lang="ar-IQ" sz="4000" dirty="0"/>
              <a:t/>
            </a:r>
            <a:br>
              <a:rPr lang="ar-IQ" sz="4000" dirty="0"/>
            </a:br>
            <a:r>
              <a:rPr lang="en-US" sz="4000" dirty="0" smtClean="0"/>
              <a:t>Vector in </a:t>
            </a:r>
            <a:r>
              <a:rPr lang="en-US" sz="4000" dirty="0" smtClean="0"/>
              <a:t>Space and Cross product</a:t>
            </a:r>
            <a:r>
              <a:rPr lang="en-US" sz="4050" dirty="0"/>
              <a:t/>
            </a:r>
            <a:br>
              <a:rPr lang="en-US" sz="4050" dirty="0"/>
            </a:br>
            <a:endParaRPr 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0340" y="3140968"/>
            <a:ext cx="4016448" cy="1533648"/>
          </a:xfrm>
        </p:spPr>
        <p:txBody>
          <a:bodyPr>
            <a:noAutofit/>
          </a:bodyPr>
          <a:lstStyle/>
          <a:p>
            <a:pPr>
              <a:spcAft>
                <a:spcPts val="450"/>
              </a:spcAft>
            </a:pPr>
            <a:r>
              <a:rPr lang="en-US" sz="1050" b="1" dirty="0"/>
              <a:t>Name of teacher :Dr. Mazin R Khalil</a:t>
            </a:r>
          </a:p>
          <a:p>
            <a:pPr>
              <a:spcAft>
                <a:spcPts val="450"/>
              </a:spcAft>
            </a:pPr>
            <a:r>
              <a:rPr lang="en-US" sz="1050" dirty="0"/>
              <a:t>Advanced </a:t>
            </a:r>
            <a:r>
              <a:rPr lang="en-US" sz="1050" dirty="0" smtClean="0"/>
              <a:t>Mathematics2 –ME212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/>
              <a:t>Semester </a:t>
            </a:r>
            <a:r>
              <a:rPr lang="en-US" sz="1050" dirty="0" smtClean="0"/>
              <a:t>4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 smtClean="0"/>
              <a:t>Week 5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 smtClean="0"/>
              <a:t>Date: </a:t>
            </a:r>
            <a:r>
              <a:rPr lang="en-US" sz="1050" dirty="0" smtClean="0"/>
              <a:t>27/2/2024</a:t>
            </a:r>
            <a:endParaRPr lang="en-US" sz="10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583D1-0187-937D-BA97-A4E9ED6DBA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"/>
          <a:stretch/>
        </p:blipFill>
        <p:spPr>
          <a:xfrm>
            <a:off x="930878" y="2216429"/>
            <a:ext cx="2425601" cy="2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5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182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References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07504" y="1124744"/>
            <a:ext cx="7543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1. Thomas</a:t>
            </a:r>
            <a:r>
              <a:rPr lang="en-US" dirty="0"/>
              <a:t>' Calculus" 11th </a:t>
            </a:r>
            <a:r>
              <a:rPr lang="en-US" dirty="0" smtClean="0"/>
              <a:t>edition</a:t>
            </a:r>
          </a:p>
          <a:p>
            <a:pPr algn="l"/>
            <a:r>
              <a:rPr lang="en-US" dirty="0"/>
              <a:t>2. Calculus Early Transcendental Functions" by Ron Larson and Bruce Edwards  </a:t>
            </a:r>
          </a:p>
        </p:txBody>
      </p:sp>
    </p:spTree>
    <p:extLst>
      <p:ext uri="{BB962C8B-B14F-4D97-AF65-F5344CB8AC3E}">
        <p14:creationId xmlns:p14="http://schemas.microsoft.com/office/powerpoint/2010/main" val="235874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5" y="692696"/>
            <a:ext cx="1745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Objectives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456" y="1556792"/>
            <a:ext cx="8476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To teach students the following opinions through out the lecture:</a:t>
            </a:r>
          </a:p>
          <a:p>
            <a:pPr algn="l" rtl="0"/>
            <a:r>
              <a:rPr lang="en-US" dirty="0"/>
              <a:t>Define vectors, operations of the vectors and </a:t>
            </a:r>
            <a:r>
              <a:rPr lang="en-US" dirty="0" smtClean="0"/>
              <a:t>cross product with some </a:t>
            </a:r>
            <a:r>
              <a:rPr lang="en-US" dirty="0" smtClean="0"/>
              <a:t>examples </a:t>
            </a:r>
            <a:r>
              <a:rPr lang="en-US" dirty="0"/>
              <a:t>about </a:t>
            </a:r>
            <a:r>
              <a:rPr lang="en-US" dirty="0" smtClean="0"/>
              <a:t>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6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8742259" cy="2088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420888"/>
            <a:ext cx="4436356" cy="1152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2636912"/>
            <a:ext cx="3740053" cy="40962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3573016"/>
            <a:ext cx="3456384" cy="360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479" y="4089104"/>
            <a:ext cx="4060093" cy="3480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4593160"/>
            <a:ext cx="3748473" cy="4312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7" y="5363147"/>
            <a:ext cx="4382091" cy="37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6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7246062" cy="8640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10417"/>
            <a:ext cx="7804738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00" y="3140967"/>
            <a:ext cx="3963383" cy="34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4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60648"/>
            <a:ext cx="4536504" cy="4169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926159"/>
            <a:ext cx="2815789" cy="18162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752439"/>
            <a:ext cx="2619944" cy="46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1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5579180" cy="936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07" y="1556792"/>
            <a:ext cx="5172181" cy="817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64904"/>
            <a:ext cx="3528392" cy="387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2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4664"/>
            <a:ext cx="6140277" cy="1944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59" y="2636912"/>
            <a:ext cx="7255352" cy="5040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299" y="3356992"/>
            <a:ext cx="769045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8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4664"/>
            <a:ext cx="8252028" cy="33843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133" y="3581400"/>
            <a:ext cx="29908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8370930" cy="2520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59" y="3140968"/>
            <a:ext cx="857521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9711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70</Words>
  <Application>Microsoft Office PowerPoint</Application>
  <PresentationFormat>On-screen Show (4:3)</PresentationFormat>
  <Paragraphs>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سمة Office</vt:lpstr>
      <vt:lpstr> Vector in Space and Cross product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- 1</dc:title>
  <dc:creator>HP</dc:creator>
  <cp:lastModifiedBy>MSR</cp:lastModifiedBy>
  <cp:revision>100</cp:revision>
  <dcterms:created xsi:type="dcterms:W3CDTF">2020-11-06T07:37:11Z</dcterms:created>
  <dcterms:modified xsi:type="dcterms:W3CDTF">2024-02-23T18:28:56Z</dcterms:modified>
</cp:coreProperties>
</file>