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5"/>
  </p:notesMasterIdLst>
  <p:sldIdLst>
    <p:sldId id="297" r:id="rId2"/>
    <p:sldId id="298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9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5" d="100"/>
          <a:sy n="75" d="100"/>
        </p:scale>
        <p:origin x="93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FAADD-D6F7-4A6B-BEDB-0F08CBEA3F49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C8C4F-84BB-4BF2-ADF5-60E68D8DE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42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EF9CAD-0AE4-4D27-A8BE-46A828B50C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36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C8C4F-84BB-4BF2-ADF5-60E68D8DEB4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59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413A-056D-4733-8972-0229F467FB3C}" type="datetimeFigureOut">
              <a:rPr lang="ar-IQ" smtClean="0"/>
              <a:pPr/>
              <a:t>15/08/1445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413A-056D-4733-8972-0229F467FB3C}" type="datetimeFigureOut">
              <a:rPr lang="ar-IQ" smtClean="0"/>
              <a:pPr/>
              <a:t>15/08/1445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413A-056D-4733-8972-0229F467FB3C}" type="datetimeFigureOut">
              <a:rPr lang="ar-IQ" smtClean="0"/>
              <a:pPr/>
              <a:t>15/08/1445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413A-056D-4733-8972-0229F467FB3C}" type="datetimeFigureOut">
              <a:rPr lang="ar-IQ" smtClean="0"/>
              <a:pPr/>
              <a:t>15/08/1445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413A-056D-4733-8972-0229F467FB3C}" type="datetimeFigureOut">
              <a:rPr lang="ar-IQ" smtClean="0"/>
              <a:pPr/>
              <a:t>15/08/1445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413A-056D-4733-8972-0229F467FB3C}" type="datetimeFigureOut">
              <a:rPr lang="ar-IQ" smtClean="0"/>
              <a:pPr/>
              <a:t>15/08/1445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413A-056D-4733-8972-0229F467FB3C}" type="datetimeFigureOut">
              <a:rPr lang="ar-IQ" smtClean="0"/>
              <a:pPr/>
              <a:t>15/08/1445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413A-056D-4733-8972-0229F467FB3C}" type="datetimeFigureOut">
              <a:rPr lang="ar-IQ" smtClean="0"/>
              <a:pPr/>
              <a:t>15/08/1445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413A-056D-4733-8972-0229F467FB3C}" type="datetimeFigureOut">
              <a:rPr lang="ar-IQ" smtClean="0"/>
              <a:pPr/>
              <a:t>15/08/1445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413A-056D-4733-8972-0229F467FB3C}" type="datetimeFigureOut">
              <a:rPr lang="ar-IQ" smtClean="0"/>
              <a:pPr/>
              <a:t>15/08/1445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413A-056D-4733-8972-0229F467FB3C}" type="datetimeFigureOut">
              <a:rPr lang="ar-IQ" smtClean="0"/>
              <a:pPr/>
              <a:t>15/08/1445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7413A-056D-4733-8972-0229F467FB3C}" type="datetimeFigureOut">
              <a:rPr lang="ar-IQ" smtClean="0"/>
              <a:pPr/>
              <a:t>15/08/1445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C1396-524A-62A2-8257-1B0D433BBE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7601" y="836712"/>
            <a:ext cx="4644590" cy="2160240"/>
          </a:xfrm>
        </p:spPr>
        <p:txBody>
          <a:bodyPr>
            <a:normAutofit fontScale="90000"/>
          </a:bodyPr>
          <a:lstStyle/>
          <a:p>
            <a:r>
              <a:rPr lang="ar-IQ" sz="4000" dirty="0"/>
              <a:t/>
            </a:r>
            <a:br>
              <a:rPr lang="ar-IQ" sz="4000" dirty="0"/>
            </a:br>
            <a:r>
              <a:rPr lang="en-US" sz="4000" dirty="0"/>
              <a:t>Functions of several Variables</a:t>
            </a:r>
            <a:br>
              <a:rPr lang="en-US" sz="4000" dirty="0"/>
            </a:br>
            <a:r>
              <a:rPr lang="en-US" sz="4050" dirty="0"/>
              <a:t/>
            </a:r>
            <a:br>
              <a:rPr lang="en-US" sz="4050" dirty="0"/>
            </a:br>
            <a:endParaRPr lang="en-US" sz="405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497D5C-E785-D72F-C8CC-FA44B04E5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0340" y="3140968"/>
            <a:ext cx="4016448" cy="1533648"/>
          </a:xfrm>
        </p:spPr>
        <p:txBody>
          <a:bodyPr>
            <a:noAutofit/>
          </a:bodyPr>
          <a:lstStyle/>
          <a:p>
            <a:pPr>
              <a:spcAft>
                <a:spcPts val="450"/>
              </a:spcAft>
            </a:pPr>
            <a:r>
              <a:rPr lang="en-US" sz="1050" b="1" dirty="0"/>
              <a:t>Name of teacher :Dr. Mazin R Khalil</a:t>
            </a:r>
          </a:p>
          <a:p>
            <a:pPr>
              <a:spcAft>
                <a:spcPts val="450"/>
              </a:spcAft>
            </a:pPr>
            <a:r>
              <a:rPr lang="en-US" sz="1050" dirty="0"/>
              <a:t>Advanced </a:t>
            </a:r>
            <a:r>
              <a:rPr lang="en-US" sz="1050" dirty="0" smtClean="0"/>
              <a:t>Mathematics2 –ME212</a:t>
            </a:r>
            <a:endParaRPr lang="en-US" sz="1050" dirty="0"/>
          </a:p>
          <a:p>
            <a:pPr>
              <a:spcAft>
                <a:spcPts val="450"/>
              </a:spcAft>
            </a:pPr>
            <a:r>
              <a:rPr lang="en-US" sz="1050" dirty="0"/>
              <a:t>Semester </a:t>
            </a:r>
            <a:r>
              <a:rPr lang="en-US" sz="1050" dirty="0" smtClean="0"/>
              <a:t>4</a:t>
            </a:r>
            <a:endParaRPr lang="en-US" sz="1050" dirty="0"/>
          </a:p>
          <a:p>
            <a:pPr>
              <a:spcAft>
                <a:spcPts val="450"/>
              </a:spcAft>
            </a:pPr>
            <a:r>
              <a:rPr lang="en-US" sz="1050" dirty="0" smtClean="0"/>
              <a:t>Week 5</a:t>
            </a:r>
            <a:endParaRPr lang="en-US" sz="1050" dirty="0"/>
          </a:p>
          <a:p>
            <a:pPr>
              <a:spcAft>
                <a:spcPts val="450"/>
              </a:spcAft>
            </a:pPr>
            <a:r>
              <a:rPr lang="en-US" sz="1050" dirty="0" smtClean="0"/>
              <a:t>Date: 27/2/2024</a:t>
            </a:r>
            <a:endParaRPr lang="en-US" sz="105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A583D1-0187-937D-BA97-A4E9ED6DBA4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" b="1"/>
          <a:stretch/>
        </p:blipFill>
        <p:spPr>
          <a:xfrm>
            <a:off x="930878" y="2216429"/>
            <a:ext cx="2425601" cy="242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921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40" y="116632"/>
            <a:ext cx="3181350" cy="42195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4581128"/>
            <a:ext cx="8535867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22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88640"/>
            <a:ext cx="8807820" cy="17281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2060848"/>
            <a:ext cx="4608512" cy="4758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438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404664"/>
            <a:ext cx="8165894" cy="4248472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2987824" y="2924944"/>
            <a:ext cx="496855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4327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1820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References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107504" y="1124744"/>
            <a:ext cx="75437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1. Thomas</a:t>
            </a:r>
            <a:r>
              <a:rPr lang="en-US" dirty="0"/>
              <a:t>' Calculus" 11th </a:t>
            </a:r>
            <a:r>
              <a:rPr lang="en-US" dirty="0" smtClean="0"/>
              <a:t>edition</a:t>
            </a:r>
          </a:p>
          <a:p>
            <a:pPr algn="l"/>
            <a:r>
              <a:rPr lang="en-US" dirty="0"/>
              <a:t>2. Calculus Early Transcendental Functions" by Ron Larson and Bruce Edwards  </a:t>
            </a:r>
          </a:p>
        </p:txBody>
      </p:sp>
    </p:spTree>
    <p:extLst>
      <p:ext uri="{BB962C8B-B14F-4D97-AF65-F5344CB8AC3E}">
        <p14:creationId xmlns:p14="http://schemas.microsoft.com/office/powerpoint/2010/main" val="4235908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145" y="692696"/>
            <a:ext cx="1745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Objectives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1456" y="1556792"/>
            <a:ext cx="6475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/>
              <a:t>To teach students the following opinions through out the lecture:</a:t>
            </a:r>
          </a:p>
          <a:p>
            <a:pPr algn="l" rtl="0"/>
            <a:r>
              <a:rPr lang="en-US" dirty="0" smtClean="0"/>
              <a:t>Function of several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437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260648"/>
            <a:ext cx="8578884" cy="32403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3861047"/>
            <a:ext cx="7632848" cy="153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567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88640"/>
            <a:ext cx="8975077" cy="2304256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467544" y="1268760"/>
            <a:ext cx="496855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779912" y="2204864"/>
            <a:ext cx="496855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23528" y="2492896"/>
            <a:ext cx="223224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5919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947" y="620689"/>
            <a:ext cx="8594903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090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332656"/>
            <a:ext cx="8318166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756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260648"/>
            <a:ext cx="2571750" cy="5029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7784" y="836712"/>
            <a:ext cx="6353175" cy="34671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520" y="5013176"/>
            <a:ext cx="306705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010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332656"/>
            <a:ext cx="8403021" cy="8640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556792"/>
            <a:ext cx="8721025" cy="16561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7784" y="3162300"/>
            <a:ext cx="3107483" cy="3435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940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548680"/>
            <a:ext cx="8352928" cy="14444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993170"/>
            <a:ext cx="8508950" cy="3956109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683568" y="1268760"/>
            <a:ext cx="496855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67544" y="1556792"/>
            <a:ext cx="763284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7544" y="1916832"/>
            <a:ext cx="496855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1892070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</TotalTime>
  <Words>60</Words>
  <Application>Microsoft Office PowerPoint</Application>
  <PresentationFormat>On-screen Show (4:3)</PresentationFormat>
  <Paragraphs>14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سمة Office</vt:lpstr>
      <vt:lpstr> Functions of several Variables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- 1</dc:title>
  <dc:creator>HP</dc:creator>
  <cp:lastModifiedBy>MSR</cp:lastModifiedBy>
  <cp:revision>107</cp:revision>
  <dcterms:created xsi:type="dcterms:W3CDTF">2020-11-06T07:37:11Z</dcterms:created>
  <dcterms:modified xsi:type="dcterms:W3CDTF">2024-02-24T14:18:14Z</dcterms:modified>
</cp:coreProperties>
</file>