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65" r:id="rId8"/>
    <p:sldId id="264" r:id="rId9"/>
    <p:sldId id="259" r:id="rId10"/>
    <p:sldId id="266" r:id="rId11"/>
    <p:sldId id="260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3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29D7-B0E6-4AB6-BB46-C3AFBB57B39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17AF-F311-455D-92BB-FC49637EDAD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881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29D7-B0E6-4AB6-BB46-C3AFBB57B39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17AF-F311-455D-92BB-FC49637ED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0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29D7-B0E6-4AB6-BB46-C3AFBB57B39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17AF-F311-455D-92BB-FC49637ED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4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29D7-B0E6-4AB6-BB46-C3AFBB57B39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17AF-F311-455D-92BB-FC49637ED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0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29D7-B0E6-4AB6-BB46-C3AFBB57B39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17AF-F311-455D-92BB-FC49637EDAD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57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29D7-B0E6-4AB6-BB46-C3AFBB57B39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17AF-F311-455D-92BB-FC49637ED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7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29D7-B0E6-4AB6-BB46-C3AFBB57B39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17AF-F311-455D-92BB-FC49637ED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29D7-B0E6-4AB6-BB46-C3AFBB57B39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17AF-F311-455D-92BB-FC49637ED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41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29D7-B0E6-4AB6-BB46-C3AFBB57B39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17AF-F311-455D-92BB-FC49637ED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05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71E29D7-B0E6-4AB6-BB46-C3AFBB57B39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4417AF-F311-455D-92BB-FC49637ED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51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29D7-B0E6-4AB6-BB46-C3AFBB57B39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17AF-F311-455D-92BB-FC49637ED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71E29D7-B0E6-4AB6-BB46-C3AFBB57B39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C4417AF-F311-455D-92BB-FC49637EDAD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07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686F6-D3C0-EDF6-AA62-FD3D11EE05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9600" dirty="0"/>
              <a:t>Ecology</a:t>
            </a:r>
            <a:endParaRPr lang="en-US" sz="9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71898E-9351-619B-D148-3C73843A05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CA" dirty="0"/>
              <a:t>Biology 1</a:t>
            </a:r>
            <a:r>
              <a:rPr lang="en-CA" baseline="30000" dirty="0"/>
              <a:t>st</a:t>
            </a:r>
            <a:r>
              <a:rPr lang="en-CA" dirty="0"/>
              <a:t> Grade</a:t>
            </a:r>
          </a:p>
          <a:p>
            <a:pPr algn="ctr"/>
            <a:r>
              <a:rPr lang="en-CA" dirty="0"/>
              <a:t>Technical English</a:t>
            </a:r>
          </a:p>
          <a:p>
            <a:pPr algn="ctr"/>
            <a:r>
              <a:rPr lang="en-CA"/>
              <a:t>2023-2024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507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CAB4D-D5E2-5D95-8A95-27A26285A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29734"/>
            <a:ext cx="10058400" cy="4023360"/>
          </a:xfrm>
        </p:spPr>
        <p:txBody>
          <a:bodyPr/>
          <a:lstStyle/>
          <a:p>
            <a:r>
              <a:rPr lang="en-CA" b="1" dirty="0"/>
              <a:t>Producers:</a:t>
            </a:r>
            <a:r>
              <a:rPr lang="en-US" b="1" dirty="0"/>
              <a:t> </a:t>
            </a:r>
            <a:r>
              <a:rPr lang="en-US" dirty="0"/>
              <a:t>Organisms that are able to make their own food</a:t>
            </a:r>
            <a:endParaRPr lang="en-CA" dirty="0"/>
          </a:p>
          <a:p>
            <a:r>
              <a:rPr lang="en-CA" b="1" dirty="0"/>
              <a:t>Consumers: </a:t>
            </a:r>
            <a:r>
              <a:rPr lang="en-CA" dirty="0"/>
              <a:t>O</a:t>
            </a:r>
            <a:r>
              <a:rPr lang="en-US" dirty="0" err="1"/>
              <a:t>rganisms</a:t>
            </a:r>
            <a:r>
              <a:rPr lang="en-US" dirty="0"/>
              <a:t> that eat other organisms</a:t>
            </a:r>
            <a:endParaRPr lang="en-CA" dirty="0"/>
          </a:p>
          <a:p>
            <a:r>
              <a:rPr lang="en-US" b="1" dirty="0"/>
              <a:t>Decomposer: </a:t>
            </a:r>
            <a:r>
              <a:rPr lang="en-US" dirty="0"/>
              <a:t>An organism that decomposes, or breaks down, organic material such as the remains of dead organisms.</a:t>
            </a:r>
          </a:p>
          <a:p>
            <a:endParaRPr lang="en-CA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6F1365-2978-1464-2507-A539A9D2BA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7"/>
          <a:stretch/>
        </p:blipFill>
        <p:spPr>
          <a:xfrm>
            <a:off x="2611120" y="2641600"/>
            <a:ext cx="7294880" cy="393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20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836EB-6F65-4E5D-64F1-DFD1768BA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900854"/>
            <a:ext cx="10058400" cy="4023360"/>
          </a:xfrm>
        </p:spPr>
        <p:txBody>
          <a:bodyPr/>
          <a:lstStyle/>
          <a:p>
            <a:r>
              <a:rPr lang="en-CA" b="1" dirty="0"/>
              <a:t>Herbivore: </a:t>
            </a:r>
            <a:r>
              <a:rPr lang="en-CA" dirty="0"/>
              <a:t>An organism that consumes plants</a:t>
            </a:r>
          </a:p>
          <a:p>
            <a:r>
              <a:rPr lang="en-CA" b="1" dirty="0"/>
              <a:t>Carnivore: </a:t>
            </a:r>
            <a:r>
              <a:rPr lang="en-CA" dirty="0"/>
              <a:t>An organism that consumes meat</a:t>
            </a:r>
          </a:p>
          <a:p>
            <a:r>
              <a:rPr lang="en-CA" b="1" dirty="0"/>
              <a:t>Omnivore: </a:t>
            </a:r>
            <a:r>
              <a:rPr lang="en-CA" dirty="0"/>
              <a:t>An organism that consumes both meat and plants</a:t>
            </a:r>
          </a:p>
          <a:p>
            <a:r>
              <a:rPr lang="en-CA" b="1" dirty="0"/>
              <a:t>Detritivore: </a:t>
            </a:r>
            <a:r>
              <a:rPr lang="en-US" dirty="0"/>
              <a:t>An organism that takes energy from dead or waste organic matter.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F56090-3FAB-D5E7-A708-4EDDF0DA8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235" y="3014134"/>
            <a:ext cx="6249529" cy="351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06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Write the definitions of the following terms: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000" dirty="0"/>
              <a:t>Symbiosis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000" dirty="0"/>
              <a:t>Commensalism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000" dirty="0"/>
              <a:t>Mutualism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000" dirty="0"/>
              <a:t>Parasitism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000" dirty="0"/>
              <a:t>Extinction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000" dirty="0"/>
              <a:t>Herbivore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000" dirty="0"/>
              <a:t>Carnivore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000" dirty="0"/>
              <a:t>Omnivore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879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ACA7C-B1BB-FAD0-8E87-CCC29E51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28498"/>
            <a:ext cx="10058400" cy="4023360"/>
          </a:xfrm>
        </p:spPr>
        <p:txBody>
          <a:bodyPr/>
          <a:lstStyle/>
          <a:p>
            <a:r>
              <a:rPr lang="en-US" b="1" dirty="0"/>
              <a:t>Host: </a:t>
            </a:r>
            <a:r>
              <a:rPr lang="en-US" dirty="0"/>
              <a:t>an organism a parasite lives on</a:t>
            </a:r>
          </a:p>
          <a:p>
            <a:r>
              <a:rPr lang="en-US" b="1" dirty="0"/>
              <a:t>Symbiosis: </a:t>
            </a:r>
            <a:r>
              <a:rPr lang="en-US" dirty="0"/>
              <a:t>The interaction between two different organisms.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68319E-DC89-E5D4-DC28-F970AD03C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5" y="2861720"/>
            <a:ext cx="56197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61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25F31-C44A-58E2-8655-EC2B14B20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07254"/>
            <a:ext cx="10058400" cy="4023360"/>
          </a:xfrm>
        </p:spPr>
        <p:txBody>
          <a:bodyPr/>
          <a:lstStyle/>
          <a:p>
            <a:r>
              <a:rPr lang="en-US" b="1" dirty="0"/>
              <a:t>Commensalism: </a:t>
            </a:r>
            <a:r>
              <a:rPr lang="en-US" dirty="0"/>
              <a:t>Symbiotic relationship where one member benefits and the other is neither benefited nor harmed.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72F1BB-849E-F0A5-175B-A713BD3DB2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297" b="31285"/>
          <a:stretch/>
        </p:blipFill>
        <p:spPr>
          <a:xfrm>
            <a:off x="3024972" y="2968474"/>
            <a:ext cx="6142056" cy="275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27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FE724-3776-54E4-7B35-098CBDECA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417320"/>
            <a:ext cx="10058400" cy="4023360"/>
          </a:xfrm>
        </p:spPr>
        <p:txBody>
          <a:bodyPr/>
          <a:lstStyle/>
          <a:p>
            <a:r>
              <a:rPr lang="en-US" b="1" dirty="0"/>
              <a:t>Mutualism: </a:t>
            </a:r>
            <a:r>
              <a:rPr lang="en-US" dirty="0"/>
              <a:t>A symbiotic relationship between two species where both species benefit.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6CB9B9-568A-96E5-41F5-508AF8101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587" y="2995436"/>
            <a:ext cx="6648825" cy="298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53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3C7C5-D607-5235-7E71-AB89F59B7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17320"/>
            <a:ext cx="10058400" cy="4023360"/>
          </a:xfrm>
        </p:spPr>
        <p:txBody>
          <a:bodyPr/>
          <a:lstStyle/>
          <a:p>
            <a:r>
              <a:rPr lang="en-US" b="1" dirty="0"/>
              <a:t>Parasitism: </a:t>
            </a:r>
            <a:r>
              <a:rPr lang="en-US" dirty="0"/>
              <a:t>The relationship between different species where one organism lives on or in the other organism and benefits from it by causing some harm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D5B4B0-0364-E98C-D0FD-8F9FDBF50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589" y="2995436"/>
            <a:ext cx="6637782" cy="298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63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D85C1-6940-606F-CA85-3FDED1ED8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056640"/>
            <a:ext cx="10058400" cy="4023360"/>
          </a:xfrm>
        </p:spPr>
        <p:txBody>
          <a:bodyPr/>
          <a:lstStyle/>
          <a:p>
            <a:r>
              <a:rPr lang="en-US" b="1" dirty="0"/>
              <a:t>Species: </a:t>
            </a:r>
            <a:r>
              <a:rPr lang="en-US" dirty="0"/>
              <a:t>A group of organisms that can reproduce naturally with one another and create fertile offspring.</a:t>
            </a:r>
          </a:p>
          <a:p>
            <a:r>
              <a:rPr lang="en-US" b="1" dirty="0"/>
              <a:t>Extinction: </a:t>
            </a:r>
            <a:r>
              <a:rPr lang="en-US" dirty="0"/>
              <a:t>The disappearance of a species from Earth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0A8918-4B4B-9E4D-C689-9D644A22A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513" y="3068320"/>
            <a:ext cx="5416973" cy="304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0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D0ED9-285A-7366-071E-A1325E238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82134"/>
            <a:ext cx="10058400" cy="4023360"/>
          </a:xfrm>
        </p:spPr>
        <p:txBody>
          <a:bodyPr/>
          <a:lstStyle/>
          <a:p>
            <a:r>
              <a:rPr lang="en-US" b="1" dirty="0"/>
              <a:t>Habitat: </a:t>
            </a:r>
            <a:r>
              <a:rPr lang="en-US" dirty="0"/>
              <a:t>Is a place where an organism live</a:t>
            </a:r>
          </a:p>
          <a:p>
            <a:r>
              <a:rPr lang="en-US" b="1" dirty="0"/>
              <a:t>Niche: </a:t>
            </a:r>
            <a:r>
              <a:rPr lang="en-US" dirty="0"/>
              <a:t>An organism's role within an ecosystem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E1ED5A-EFB9-30C9-D432-DF9C87408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895" y="2042160"/>
            <a:ext cx="6406210" cy="442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32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F99AD-BD91-C777-F0D0-5190733FB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276774"/>
            <a:ext cx="10058400" cy="4023360"/>
          </a:xfrm>
        </p:spPr>
        <p:txBody>
          <a:bodyPr/>
          <a:lstStyle/>
          <a:p>
            <a:r>
              <a:rPr lang="en-US" b="1" dirty="0"/>
              <a:t>Adaptation: </a:t>
            </a:r>
            <a:r>
              <a:rPr lang="en-US" dirty="0"/>
              <a:t>Changes in the form or behavior of an organism during life as a response to environmental stimuli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BF2EF6-43E8-C02A-4699-61BD2B0A9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365" y="2326109"/>
            <a:ext cx="5761269" cy="325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15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6DFBA-59CA-932D-55BE-33B16F28C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60214"/>
            <a:ext cx="10058400" cy="4023360"/>
          </a:xfrm>
        </p:spPr>
        <p:txBody>
          <a:bodyPr/>
          <a:lstStyle/>
          <a:p>
            <a:r>
              <a:rPr lang="en-US" b="1" dirty="0"/>
              <a:t>Predator: </a:t>
            </a:r>
            <a:r>
              <a:rPr lang="en-US" dirty="0"/>
              <a:t>An organism that consumes other organisms</a:t>
            </a:r>
          </a:p>
          <a:p>
            <a:r>
              <a:rPr lang="en-US" b="1" dirty="0"/>
              <a:t>Prey: </a:t>
            </a:r>
            <a:r>
              <a:rPr lang="en-US" dirty="0"/>
              <a:t>An organism consumed by another organism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650C37-70DA-0B5E-E06E-C65575681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2475654"/>
            <a:ext cx="6875687" cy="386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789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2915</TotalTime>
  <Words>253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Retrospect</vt:lpstr>
      <vt:lpstr>Ecology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</dc:title>
  <dc:creator>Hannah S</dc:creator>
  <cp:lastModifiedBy>Shnyar qadir</cp:lastModifiedBy>
  <cp:revision>24</cp:revision>
  <dcterms:created xsi:type="dcterms:W3CDTF">2022-05-25T17:41:51Z</dcterms:created>
  <dcterms:modified xsi:type="dcterms:W3CDTF">2024-02-06T07:26:55Z</dcterms:modified>
</cp:coreProperties>
</file>