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6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7" r:id="rId13"/>
    <p:sldId id="26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6A108-2484-488B-9614-146B226A6949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7BEE045-8123-4374-A410-A2DDDE5C7A44}">
      <dgm:prSet/>
      <dgm:spPr>
        <a:solidFill>
          <a:schemeClr val="accent2"/>
        </a:solidFill>
      </dgm:spPr>
      <dgm:t>
        <a:bodyPr/>
        <a:lstStyle/>
        <a:p>
          <a:r>
            <a:rPr lang="en-US"/>
            <a:t>P = pressure </a:t>
          </a:r>
        </a:p>
      </dgm:t>
    </dgm:pt>
    <dgm:pt modelId="{79E7F531-9A87-4B5A-A439-CFAC429D11E6}" type="parTrans" cxnId="{34EF8A08-B03A-4133-B028-E492866781A1}">
      <dgm:prSet/>
      <dgm:spPr/>
      <dgm:t>
        <a:bodyPr/>
        <a:lstStyle/>
        <a:p>
          <a:endParaRPr lang="en-US"/>
        </a:p>
      </dgm:t>
    </dgm:pt>
    <dgm:pt modelId="{AA97841C-47DA-41C8-8197-80726891DF5F}" type="sibTrans" cxnId="{34EF8A08-B03A-4133-B028-E492866781A1}">
      <dgm:prSet/>
      <dgm:spPr/>
      <dgm:t>
        <a:bodyPr/>
        <a:lstStyle/>
        <a:p>
          <a:endParaRPr lang="en-US"/>
        </a:p>
      </dgm:t>
    </dgm:pt>
    <dgm:pt modelId="{657E5F66-1B52-4C52-9824-53E6B0FAE427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/>
            <a:t>PO2 = Partial pressure of oxygen </a:t>
          </a:r>
        </a:p>
      </dgm:t>
    </dgm:pt>
    <dgm:pt modelId="{1596FB67-0954-4A4F-AD6C-0576D8747BC1}" type="parTrans" cxnId="{1D9CD43C-325C-4249-8BF5-B276704DE7A3}">
      <dgm:prSet/>
      <dgm:spPr/>
      <dgm:t>
        <a:bodyPr/>
        <a:lstStyle/>
        <a:p>
          <a:endParaRPr lang="en-US"/>
        </a:p>
      </dgm:t>
    </dgm:pt>
    <dgm:pt modelId="{7F001B91-E48D-441B-925D-51A1FA728330}" type="sibTrans" cxnId="{1D9CD43C-325C-4249-8BF5-B276704DE7A3}">
      <dgm:prSet/>
      <dgm:spPr/>
      <dgm:t>
        <a:bodyPr/>
        <a:lstStyle/>
        <a:p>
          <a:endParaRPr lang="en-US"/>
        </a:p>
      </dgm:t>
    </dgm:pt>
    <dgm:pt modelId="{3F45823C-0F86-4741-99B6-9D1F66741985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/>
            <a:t>PCO2 = Partial pressure of carbon dioxide </a:t>
          </a:r>
        </a:p>
      </dgm:t>
    </dgm:pt>
    <dgm:pt modelId="{3703048D-15F1-411F-A93C-50BC0297950C}" type="parTrans" cxnId="{DBAE6282-43B3-4ADD-A1FB-8284B69A24A2}">
      <dgm:prSet/>
      <dgm:spPr/>
      <dgm:t>
        <a:bodyPr/>
        <a:lstStyle/>
        <a:p>
          <a:endParaRPr lang="en-US"/>
        </a:p>
      </dgm:t>
    </dgm:pt>
    <dgm:pt modelId="{0253725A-4391-4F64-818E-813D6307304A}" type="sibTrans" cxnId="{DBAE6282-43B3-4ADD-A1FB-8284B69A24A2}">
      <dgm:prSet/>
      <dgm:spPr/>
      <dgm:t>
        <a:bodyPr/>
        <a:lstStyle/>
        <a:p>
          <a:endParaRPr lang="en-US"/>
        </a:p>
      </dgm:t>
    </dgm:pt>
    <dgm:pt modelId="{C1A1F72D-7880-47E7-BDAF-AB9EE2E48B0F}">
      <dgm:prSet/>
      <dgm:spPr>
        <a:solidFill>
          <a:srgbClr val="FFC000"/>
        </a:solidFill>
      </dgm:spPr>
      <dgm:t>
        <a:bodyPr/>
        <a:lstStyle/>
        <a:p>
          <a:r>
            <a:rPr lang="en-US"/>
            <a:t>PAO2 = Partial pressure of  alveolar oxygen </a:t>
          </a:r>
        </a:p>
      </dgm:t>
    </dgm:pt>
    <dgm:pt modelId="{141476CC-C065-41CB-B061-FADD3BD50FAB}" type="parTrans" cxnId="{ED989149-70D1-47FA-B67C-95CF9B618B18}">
      <dgm:prSet/>
      <dgm:spPr/>
      <dgm:t>
        <a:bodyPr/>
        <a:lstStyle/>
        <a:p>
          <a:endParaRPr lang="en-US"/>
        </a:p>
      </dgm:t>
    </dgm:pt>
    <dgm:pt modelId="{E9D82AB0-982B-4D12-B2EC-5D7E8CBEBBB1}" type="sibTrans" cxnId="{ED989149-70D1-47FA-B67C-95CF9B618B18}">
      <dgm:prSet/>
      <dgm:spPr/>
      <dgm:t>
        <a:bodyPr/>
        <a:lstStyle/>
        <a:p>
          <a:endParaRPr lang="en-US"/>
        </a:p>
      </dgm:t>
    </dgm:pt>
    <dgm:pt modelId="{D00D9F07-13C2-4C7D-AD6A-FB18FCCCC7D5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/>
            <a:t>PACO2 = Partial pressure of alveolar carbon dioxide </a:t>
          </a:r>
        </a:p>
      </dgm:t>
    </dgm:pt>
    <dgm:pt modelId="{6C4ECF0E-5EAB-4488-AC4B-12FECEC35104}" type="parTrans" cxnId="{D655EEB7-83DF-42A3-9FCD-6FACC8D7C0AE}">
      <dgm:prSet/>
      <dgm:spPr/>
      <dgm:t>
        <a:bodyPr/>
        <a:lstStyle/>
        <a:p>
          <a:endParaRPr lang="en-US"/>
        </a:p>
      </dgm:t>
    </dgm:pt>
    <dgm:pt modelId="{257F5D9B-C04D-4509-96D9-86A7FC09FEF3}" type="sibTrans" cxnId="{D655EEB7-83DF-42A3-9FCD-6FACC8D7C0AE}">
      <dgm:prSet/>
      <dgm:spPr/>
      <dgm:t>
        <a:bodyPr/>
        <a:lstStyle/>
        <a:p>
          <a:endParaRPr lang="en-US"/>
        </a:p>
      </dgm:t>
    </dgm:pt>
    <dgm:pt modelId="{737883FE-9CFC-4E1C-B696-C4287426DC7C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/>
            <a:t>PaO2= Partial pressure of arterial oxygen </a:t>
          </a:r>
        </a:p>
      </dgm:t>
    </dgm:pt>
    <dgm:pt modelId="{4A0696A8-0F7B-40B2-A9E4-4C820467AEF4}" type="parTrans" cxnId="{4BF68D77-B950-4E99-9260-0410A6503864}">
      <dgm:prSet/>
      <dgm:spPr/>
      <dgm:t>
        <a:bodyPr/>
        <a:lstStyle/>
        <a:p>
          <a:endParaRPr lang="en-US"/>
        </a:p>
      </dgm:t>
    </dgm:pt>
    <dgm:pt modelId="{804E262D-6D16-46B6-929E-11027F1139A0}" type="sibTrans" cxnId="{4BF68D77-B950-4E99-9260-0410A6503864}">
      <dgm:prSet/>
      <dgm:spPr/>
      <dgm:t>
        <a:bodyPr/>
        <a:lstStyle/>
        <a:p>
          <a:endParaRPr lang="en-US"/>
        </a:p>
      </dgm:t>
    </dgm:pt>
    <dgm:pt modelId="{11D4ADFA-4DFB-4487-AB52-37594DAA1F50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/>
            <a:t>Paco2= Partial pressure of arterial carbon dioxide </a:t>
          </a:r>
        </a:p>
      </dgm:t>
    </dgm:pt>
    <dgm:pt modelId="{3852F2EC-07FD-4AD9-97C2-7B909CAF7EDE}" type="parTrans" cxnId="{6836DFD0-EAD4-4804-BE5F-42C4FF5A70E7}">
      <dgm:prSet/>
      <dgm:spPr/>
      <dgm:t>
        <a:bodyPr/>
        <a:lstStyle/>
        <a:p>
          <a:endParaRPr lang="en-US"/>
        </a:p>
      </dgm:t>
    </dgm:pt>
    <dgm:pt modelId="{A36113F7-13D4-499E-9AB4-456B7EA59294}" type="sibTrans" cxnId="{6836DFD0-EAD4-4804-BE5F-42C4FF5A70E7}">
      <dgm:prSet/>
      <dgm:spPr/>
      <dgm:t>
        <a:bodyPr/>
        <a:lstStyle/>
        <a:p>
          <a:endParaRPr lang="en-US"/>
        </a:p>
      </dgm:t>
    </dgm:pt>
    <dgm:pt modelId="{1DCBC3B8-5402-4AA6-B914-175C5C2A1DB8}">
      <dgm:prSet/>
      <dgm:spPr>
        <a:solidFill>
          <a:schemeClr val="tx2"/>
        </a:solidFill>
      </dgm:spPr>
      <dgm:t>
        <a:bodyPr/>
        <a:lstStyle/>
        <a:p>
          <a:r>
            <a:rPr lang="en-US"/>
            <a:t>PvO2= Partial pressure of venous oxygen </a:t>
          </a:r>
        </a:p>
      </dgm:t>
    </dgm:pt>
    <dgm:pt modelId="{36C20107-7BC4-4E3E-B3B6-7E73F7947090}" type="parTrans" cxnId="{26EC6098-B879-4315-B920-C0A6979C5BE0}">
      <dgm:prSet/>
      <dgm:spPr/>
      <dgm:t>
        <a:bodyPr/>
        <a:lstStyle/>
        <a:p>
          <a:endParaRPr lang="en-US"/>
        </a:p>
      </dgm:t>
    </dgm:pt>
    <dgm:pt modelId="{46063E29-79E6-4A2F-BD0A-3E5FA3E7D715}" type="sibTrans" cxnId="{26EC6098-B879-4315-B920-C0A6979C5BE0}">
      <dgm:prSet/>
      <dgm:spPr/>
      <dgm:t>
        <a:bodyPr/>
        <a:lstStyle/>
        <a:p>
          <a:endParaRPr lang="en-US"/>
        </a:p>
      </dgm:t>
    </dgm:pt>
    <dgm:pt modelId="{69FFDFC9-521D-4351-BE5A-36A2499BC803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PvCO2= Partial pressure of venous carbon dioxide </a:t>
          </a:r>
        </a:p>
      </dgm:t>
    </dgm:pt>
    <dgm:pt modelId="{A0A626FB-9F56-454F-9EA3-F9EB384F46A3}" type="parTrans" cxnId="{25116D05-6BC2-4F50-AFCF-CDC81F3073D1}">
      <dgm:prSet/>
      <dgm:spPr/>
      <dgm:t>
        <a:bodyPr/>
        <a:lstStyle/>
        <a:p>
          <a:endParaRPr lang="en-US"/>
        </a:p>
      </dgm:t>
    </dgm:pt>
    <dgm:pt modelId="{B80496FF-B559-4395-B60D-6E7D9EE3D46C}" type="sibTrans" cxnId="{25116D05-6BC2-4F50-AFCF-CDC81F3073D1}">
      <dgm:prSet/>
      <dgm:spPr/>
      <dgm:t>
        <a:bodyPr/>
        <a:lstStyle/>
        <a:p>
          <a:endParaRPr lang="en-US"/>
        </a:p>
      </dgm:t>
    </dgm:pt>
    <dgm:pt modelId="{BB0A675F-56A0-418E-A029-4801B1AD0DE9}">
      <dgm:prSet/>
      <dgm:spPr>
        <a:solidFill>
          <a:srgbClr val="C00000"/>
        </a:solidFill>
      </dgm:spPr>
      <dgm:t>
        <a:bodyPr/>
        <a:lstStyle/>
        <a:p>
          <a:r>
            <a:rPr lang="en-GB"/>
            <a:t>P50 =</a:t>
          </a:r>
          <a:r>
            <a:rPr lang="en-US"/>
            <a:t> Partial pressure of oxygen when the hemoglobin is 50%saturated. </a:t>
          </a:r>
        </a:p>
      </dgm:t>
    </dgm:pt>
    <dgm:pt modelId="{42C137DC-4EC0-41EF-A7B7-951CB13A5DAF}" type="parTrans" cxnId="{D063F9CF-F0A0-4907-AE7A-FA1575EEA450}">
      <dgm:prSet/>
      <dgm:spPr/>
      <dgm:t>
        <a:bodyPr/>
        <a:lstStyle/>
        <a:p>
          <a:endParaRPr lang="en-US"/>
        </a:p>
      </dgm:t>
    </dgm:pt>
    <dgm:pt modelId="{D7CF3A98-5617-42B6-88DC-9B8B629F3CD6}" type="sibTrans" cxnId="{D063F9CF-F0A0-4907-AE7A-FA1575EEA450}">
      <dgm:prSet/>
      <dgm:spPr/>
      <dgm:t>
        <a:bodyPr/>
        <a:lstStyle/>
        <a:p>
          <a:endParaRPr lang="en-US"/>
        </a:p>
      </dgm:t>
    </dgm:pt>
    <dgm:pt modelId="{9820C825-5D52-41A0-856D-D793C44905A9}" type="pres">
      <dgm:prSet presAssocID="{8976A108-2484-488B-9614-146B226A6949}" presName="linear" presStyleCnt="0">
        <dgm:presLayoutVars>
          <dgm:animLvl val="lvl"/>
          <dgm:resizeHandles val="exact"/>
        </dgm:presLayoutVars>
      </dgm:prSet>
      <dgm:spPr/>
    </dgm:pt>
    <dgm:pt modelId="{A2EC0AC9-EFDA-4287-B31D-7F3561A4BED7}" type="pres">
      <dgm:prSet presAssocID="{C7BEE045-8123-4374-A410-A2DDDE5C7A44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0BC7F998-7886-4B50-B2A8-0B4B7C5F0F65}" type="pres">
      <dgm:prSet presAssocID="{AA97841C-47DA-41C8-8197-80726891DF5F}" presName="spacer" presStyleCnt="0"/>
      <dgm:spPr/>
    </dgm:pt>
    <dgm:pt modelId="{8A9D34F0-D4CF-4F0A-A9A0-1241C03FC64C}" type="pres">
      <dgm:prSet presAssocID="{657E5F66-1B52-4C52-9824-53E6B0FAE427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833AE86F-E2E7-4474-AEB4-886A08AFCED9}" type="pres">
      <dgm:prSet presAssocID="{7F001B91-E48D-441B-925D-51A1FA728330}" presName="spacer" presStyleCnt="0"/>
      <dgm:spPr/>
    </dgm:pt>
    <dgm:pt modelId="{8E2813C6-455A-4D68-AFAB-DE9C074A0576}" type="pres">
      <dgm:prSet presAssocID="{3F45823C-0F86-4741-99B6-9D1F66741985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CE357B73-431B-4299-B2AD-B28CA0987E9B}" type="pres">
      <dgm:prSet presAssocID="{0253725A-4391-4F64-818E-813D6307304A}" presName="spacer" presStyleCnt="0"/>
      <dgm:spPr/>
    </dgm:pt>
    <dgm:pt modelId="{FB0DD67D-89DC-48D5-A240-B19803C9F386}" type="pres">
      <dgm:prSet presAssocID="{C1A1F72D-7880-47E7-BDAF-AB9EE2E48B0F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56BE156F-B3FA-4107-B893-01B694692EDB}" type="pres">
      <dgm:prSet presAssocID="{E9D82AB0-982B-4D12-B2EC-5D7E8CBEBBB1}" presName="spacer" presStyleCnt="0"/>
      <dgm:spPr/>
    </dgm:pt>
    <dgm:pt modelId="{2109E221-68E7-4215-A45C-C2267BB52088}" type="pres">
      <dgm:prSet presAssocID="{D00D9F07-13C2-4C7D-AD6A-FB18FCCCC7D5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3D413F09-CDCA-4739-8485-EBD35DB9BECD}" type="pres">
      <dgm:prSet presAssocID="{257F5D9B-C04D-4509-96D9-86A7FC09FEF3}" presName="spacer" presStyleCnt="0"/>
      <dgm:spPr/>
    </dgm:pt>
    <dgm:pt modelId="{F71A8B71-107D-4B02-AE13-7013DEE5F482}" type="pres">
      <dgm:prSet presAssocID="{737883FE-9CFC-4E1C-B696-C4287426DC7C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47716701-3F72-4581-8B56-8E837F0F7A9B}" type="pres">
      <dgm:prSet presAssocID="{804E262D-6D16-46B6-929E-11027F1139A0}" presName="spacer" presStyleCnt="0"/>
      <dgm:spPr/>
    </dgm:pt>
    <dgm:pt modelId="{02ABA391-3033-43F8-BD70-4FE4E587D17F}" type="pres">
      <dgm:prSet presAssocID="{11D4ADFA-4DFB-4487-AB52-37594DAA1F50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A8EA4FEE-0D86-44BE-96A6-499486D46E98}" type="pres">
      <dgm:prSet presAssocID="{A36113F7-13D4-499E-9AB4-456B7EA59294}" presName="spacer" presStyleCnt="0"/>
      <dgm:spPr/>
    </dgm:pt>
    <dgm:pt modelId="{B7C93152-0775-428F-94A5-13C1FD1EEFDD}" type="pres">
      <dgm:prSet presAssocID="{1DCBC3B8-5402-4AA6-B914-175C5C2A1DB8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12ADF5CE-BA6C-4AAF-8822-A408EBAFF93F}" type="pres">
      <dgm:prSet presAssocID="{46063E29-79E6-4A2F-BD0A-3E5FA3E7D715}" presName="spacer" presStyleCnt="0"/>
      <dgm:spPr/>
    </dgm:pt>
    <dgm:pt modelId="{706B0F48-0054-463C-BAB5-0BD1AF09D895}" type="pres">
      <dgm:prSet presAssocID="{69FFDFC9-521D-4351-BE5A-36A2499BC803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498B6D36-0F84-4CA9-B349-D6E122CBBB8A}" type="pres">
      <dgm:prSet presAssocID="{B80496FF-B559-4395-B60D-6E7D9EE3D46C}" presName="spacer" presStyleCnt="0"/>
      <dgm:spPr/>
    </dgm:pt>
    <dgm:pt modelId="{BDDB272A-5032-4C42-8206-3F5480ADC6A0}" type="pres">
      <dgm:prSet presAssocID="{BB0A675F-56A0-418E-A029-4801B1AD0DE9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25116D05-6BC2-4F50-AFCF-CDC81F3073D1}" srcId="{8976A108-2484-488B-9614-146B226A6949}" destId="{69FFDFC9-521D-4351-BE5A-36A2499BC803}" srcOrd="8" destOrd="0" parTransId="{A0A626FB-9F56-454F-9EA3-F9EB384F46A3}" sibTransId="{B80496FF-B559-4395-B60D-6E7D9EE3D46C}"/>
    <dgm:cxn modelId="{34EF8A08-B03A-4133-B028-E492866781A1}" srcId="{8976A108-2484-488B-9614-146B226A6949}" destId="{C7BEE045-8123-4374-A410-A2DDDE5C7A44}" srcOrd="0" destOrd="0" parTransId="{79E7F531-9A87-4B5A-A439-CFAC429D11E6}" sibTransId="{AA97841C-47DA-41C8-8197-80726891DF5F}"/>
    <dgm:cxn modelId="{AC7A1B0F-762B-472E-BD0C-A3E434BC3C5E}" type="presOf" srcId="{657E5F66-1B52-4C52-9824-53E6B0FAE427}" destId="{8A9D34F0-D4CF-4F0A-A9A0-1241C03FC64C}" srcOrd="0" destOrd="0" presId="urn:microsoft.com/office/officeart/2005/8/layout/vList2"/>
    <dgm:cxn modelId="{9E2D3810-8FEA-4634-867D-A40F3F557F4D}" type="presOf" srcId="{BB0A675F-56A0-418E-A029-4801B1AD0DE9}" destId="{BDDB272A-5032-4C42-8206-3F5480ADC6A0}" srcOrd="0" destOrd="0" presId="urn:microsoft.com/office/officeart/2005/8/layout/vList2"/>
    <dgm:cxn modelId="{1D9CD43C-325C-4249-8BF5-B276704DE7A3}" srcId="{8976A108-2484-488B-9614-146B226A6949}" destId="{657E5F66-1B52-4C52-9824-53E6B0FAE427}" srcOrd="1" destOrd="0" parTransId="{1596FB67-0954-4A4F-AD6C-0576D8747BC1}" sibTransId="{7F001B91-E48D-441B-925D-51A1FA728330}"/>
    <dgm:cxn modelId="{ED989149-70D1-47FA-B67C-95CF9B618B18}" srcId="{8976A108-2484-488B-9614-146B226A6949}" destId="{C1A1F72D-7880-47E7-BDAF-AB9EE2E48B0F}" srcOrd="3" destOrd="0" parTransId="{141476CC-C065-41CB-B061-FADD3BD50FAB}" sibTransId="{E9D82AB0-982B-4D12-B2EC-5D7E8CBEBBB1}"/>
    <dgm:cxn modelId="{DF29BB52-3585-489D-B7DC-65E922814E1F}" type="presOf" srcId="{D00D9F07-13C2-4C7D-AD6A-FB18FCCCC7D5}" destId="{2109E221-68E7-4215-A45C-C2267BB52088}" srcOrd="0" destOrd="0" presId="urn:microsoft.com/office/officeart/2005/8/layout/vList2"/>
    <dgm:cxn modelId="{4BF68D77-B950-4E99-9260-0410A6503864}" srcId="{8976A108-2484-488B-9614-146B226A6949}" destId="{737883FE-9CFC-4E1C-B696-C4287426DC7C}" srcOrd="5" destOrd="0" parTransId="{4A0696A8-0F7B-40B2-A9E4-4C820467AEF4}" sibTransId="{804E262D-6D16-46B6-929E-11027F1139A0}"/>
    <dgm:cxn modelId="{DBAE6282-43B3-4ADD-A1FB-8284B69A24A2}" srcId="{8976A108-2484-488B-9614-146B226A6949}" destId="{3F45823C-0F86-4741-99B6-9D1F66741985}" srcOrd="2" destOrd="0" parTransId="{3703048D-15F1-411F-A93C-50BC0297950C}" sibTransId="{0253725A-4391-4F64-818E-813D6307304A}"/>
    <dgm:cxn modelId="{1E43118B-F576-4CA4-AF99-6FAB26AFB11C}" type="presOf" srcId="{C7BEE045-8123-4374-A410-A2DDDE5C7A44}" destId="{A2EC0AC9-EFDA-4287-B31D-7F3561A4BED7}" srcOrd="0" destOrd="0" presId="urn:microsoft.com/office/officeart/2005/8/layout/vList2"/>
    <dgm:cxn modelId="{26EC6098-B879-4315-B920-C0A6979C5BE0}" srcId="{8976A108-2484-488B-9614-146B226A6949}" destId="{1DCBC3B8-5402-4AA6-B914-175C5C2A1DB8}" srcOrd="7" destOrd="0" parTransId="{36C20107-7BC4-4E3E-B3B6-7E73F7947090}" sibTransId="{46063E29-79E6-4A2F-BD0A-3E5FA3E7D715}"/>
    <dgm:cxn modelId="{051A79AE-3FCA-4AA5-9F29-96BAA6213DF5}" type="presOf" srcId="{C1A1F72D-7880-47E7-BDAF-AB9EE2E48B0F}" destId="{FB0DD67D-89DC-48D5-A240-B19803C9F386}" srcOrd="0" destOrd="0" presId="urn:microsoft.com/office/officeart/2005/8/layout/vList2"/>
    <dgm:cxn modelId="{D655EEB7-83DF-42A3-9FCD-6FACC8D7C0AE}" srcId="{8976A108-2484-488B-9614-146B226A6949}" destId="{D00D9F07-13C2-4C7D-AD6A-FB18FCCCC7D5}" srcOrd="4" destOrd="0" parTransId="{6C4ECF0E-5EAB-4488-AC4B-12FECEC35104}" sibTransId="{257F5D9B-C04D-4509-96D9-86A7FC09FEF3}"/>
    <dgm:cxn modelId="{D063F9CF-F0A0-4907-AE7A-FA1575EEA450}" srcId="{8976A108-2484-488B-9614-146B226A6949}" destId="{BB0A675F-56A0-418E-A029-4801B1AD0DE9}" srcOrd="9" destOrd="0" parTransId="{42C137DC-4EC0-41EF-A7B7-951CB13A5DAF}" sibTransId="{D7CF3A98-5617-42B6-88DC-9B8B629F3CD6}"/>
    <dgm:cxn modelId="{6836DFD0-EAD4-4804-BE5F-42C4FF5A70E7}" srcId="{8976A108-2484-488B-9614-146B226A6949}" destId="{11D4ADFA-4DFB-4487-AB52-37594DAA1F50}" srcOrd="6" destOrd="0" parTransId="{3852F2EC-07FD-4AD9-97C2-7B909CAF7EDE}" sibTransId="{A36113F7-13D4-499E-9AB4-456B7EA59294}"/>
    <dgm:cxn modelId="{948D23DC-FAE0-4CFA-B552-0E0D1762FE27}" type="presOf" srcId="{69FFDFC9-521D-4351-BE5A-36A2499BC803}" destId="{706B0F48-0054-463C-BAB5-0BD1AF09D895}" srcOrd="0" destOrd="0" presId="urn:microsoft.com/office/officeart/2005/8/layout/vList2"/>
    <dgm:cxn modelId="{FCAE84E8-480F-4234-B846-BEDF0F906207}" type="presOf" srcId="{11D4ADFA-4DFB-4487-AB52-37594DAA1F50}" destId="{02ABA391-3033-43F8-BD70-4FE4E587D17F}" srcOrd="0" destOrd="0" presId="urn:microsoft.com/office/officeart/2005/8/layout/vList2"/>
    <dgm:cxn modelId="{8C2848F0-14A9-4D83-BB4C-89FE186097B1}" type="presOf" srcId="{1DCBC3B8-5402-4AA6-B914-175C5C2A1DB8}" destId="{B7C93152-0775-428F-94A5-13C1FD1EEFDD}" srcOrd="0" destOrd="0" presId="urn:microsoft.com/office/officeart/2005/8/layout/vList2"/>
    <dgm:cxn modelId="{72FBD9F0-F953-44B0-9BDC-2A7E49624419}" type="presOf" srcId="{3F45823C-0F86-4741-99B6-9D1F66741985}" destId="{8E2813C6-455A-4D68-AFAB-DE9C074A0576}" srcOrd="0" destOrd="0" presId="urn:microsoft.com/office/officeart/2005/8/layout/vList2"/>
    <dgm:cxn modelId="{3ABB53F2-8A0E-4EE7-A0E8-6DB148B79FD3}" type="presOf" srcId="{737883FE-9CFC-4E1C-B696-C4287426DC7C}" destId="{F71A8B71-107D-4B02-AE13-7013DEE5F482}" srcOrd="0" destOrd="0" presId="urn:microsoft.com/office/officeart/2005/8/layout/vList2"/>
    <dgm:cxn modelId="{B9A9A1F4-8F8F-49DF-AB1C-1CA6F58A323F}" type="presOf" srcId="{8976A108-2484-488B-9614-146B226A6949}" destId="{9820C825-5D52-41A0-856D-D793C44905A9}" srcOrd="0" destOrd="0" presId="urn:microsoft.com/office/officeart/2005/8/layout/vList2"/>
    <dgm:cxn modelId="{AA9F8549-F2D0-43D2-ADF2-2E4AFD2ECAF6}" type="presParOf" srcId="{9820C825-5D52-41A0-856D-D793C44905A9}" destId="{A2EC0AC9-EFDA-4287-B31D-7F3561A4BED7}" srcOrd="0" destOrd="0" presId="urn:microsoft.com/office/officeart/2005/8/layout/vList2"/>
    <dgm:cxn modelId="{EC4BEF87-B4EC-4E48-AA4F-269D28F83987}" type="presParOf" srcId="{9820C825-5D52-41A0-856D-D793C44905A9}" destId="{0BC7F998-7886-4B50-B2A8-0B4B7C5F0F65}" srcOrd="1" destOrd="0" presId="urn:microsoft.com/office/officeart/2005/8/layout/vList2"/>
    <dgm:cxn modelId="{2397D722-2283-4EEA-9B7E-C5F8356E3671}" type="presParOf" srcId="{9820C825-5D52-41A0-856D-D793C44905A9}" destId="{8A9D34F0-D4CF-4F0A-A9A0-1241C03FC64C}" srcOrd="2" destOrd="0" presId="urn:microsoft.com/office/officeart/2005/8/layout/vList2"/>
    <dgm:cxn modelId="{807FE57A-C789-4764-896C-8267E9BADBB4}" type="presParOf" srcId="{9820C825-5D52-41A0-856D-D793C44905A9}" destId="{833AE86F-E2E7-4474-AEB4-886A08AFCED9}" srcOrd="3" destOrd="0" presId="urn:microsoft.com/office/officeart/2005/8/layout/vList2"/>
    <dgm:cxn modelId="{D83B1B47-1172-4332-8D07-5DDE81671DFF}" type="presParOf" srcId="{9820C825-5D52-41A0-856D-D793C44905A9}" destId="{8E2813C6-455A-4D68-AFAB-DE9C074A0576}" srcOrd="4" destOrd="0" presId="urn:microsoft.com/office/officeart/2005/8/layout/vList2"/>
    <dgm:cxn modelId="{15EDB56F-7F7D-40C7-9461-31E9B4FE2CCE}" type="presParOf" srcId="{9820C825-5D52-41A0-856D-D793C44905A9}" destId="{CE357B73-431B-4299-B2AD-B28CA0987E9B}" srcOrd="5" destOrd="0" presId="urn:microsoft.com/office/officeart/2005/8/layout/vList2"/>
    <dgm:cxn modelId="{6BED98BB-611D-45CE-97E9-D067701DB649}" type="presParOf" srcId="{9820C825-5D52-41A0-856D-D793C44905A9}" destId="{FB0DD67D-89DC-48D5-A240-B19803C9F386}" srcOrd="6" destOrd="0" presId="urn:microsoft.com/office/officeart/2005/8/layout/vList2"/>
    <dgm:cxn modelId="{BC4742A8-E0DF-42D5-8EA0-97EB6B09048E}" type="presParOf" srcId="{9820C825-5D52-41A0-856D-D793C44905A9}" destId="{56BE156F-B3FA-4107-B893-01B694692EDB}" srcOrd="7" destOrd="0" presId="urn:microsoft.com/office/officeart/2005/8/layout/vList2"/>
    <dgm:cxn modelId="{B05C6EEE-1C2B-4F4D-8487-495E8F728588}" type="presParOf" srcId="{9820C825-5D52-41A0-856D-D793C44905A9}" destId="{2109E221-68E7-4215-A45C-C2267BB52088}" srcOrd="8" destOrd="0" presId="urn:microsoft.com/office/officeart/2005/8/layout/vList2"/>
    <dgm:cxn modelId="{C34EFBF7-F791-4C44-9020-83807A0F7683}" type="presParOf" srcId="{9820C825-5D52-41A0-856D-D793C44905A9}" destId="{3D413F09-CDCA-4739-8485-EBD35DB9BECD}" srcOrd="9" destOrd="0" presId="urn:microsoft.com/office/officeart/2005/8/layout/vList2"/>
    <dgm:cxn modelId="{95241D40-BD62-4716-A960-A55D45BF8120}" type="presParOf" srcId="{9820C825-5D52-41A0-856D-D793C44905A9}" destId="{F71A8B71-107D-4B02-AE13-7013DEE5F482}" srcOrd="10" destOrd="0" presId="urn:microsoft.com/office/officeart/2005/8/layout/vList2"/>
    <dgm:cxn modelId="{4991FF22-8AEC-4657-A844-35F87B6BE6DD}" type="presParOf" srcId="{9820C825-5D52-41A0-856D-D793C44905A9}" destId="{47716701-3F72-4581-8B56-8E837F0F7A9B}" srcOrd="11" destOrd="0" presId="urn:microsoft.com/office/officeart/2005/8/layout/vList2"/>
    <dgm:cxn modelId="{2244F4FC-6B1F-4FBA-946D-CBC21BAF5418}" type="presParOf" srcId="{9820C825-5D52-41A0-856D-D793C44905A9}" destId="{02ABA391-3033-43F8-BD70-4FE4E587D17F}" srcOrd="12" destOrd="0" presId="urn:microsoft.com/office/officeart/2005/8/layout/vList2"/>
    <dgm:cxn modelId="{4F9C954C-11FA-4363-B81B-47940DD6792B}" type="presParOf" srcId="{9820C825-5D52-41A0-856D-D793C44905A9}" destId="{A8EA4FEE-0D86-44BE-96A6-499486D46E98}" srcOrd="13" destOrd="0" presId="urn:microsoft.com/office/officeart/2005/8/layout/vList2"/>
    <dgm:cxn modelId="{639D3AF0-17F5-49F6-96A1-13D5B54BC696}" type="presParOf" srcId="{9820C825-5D52-41A0-856D-D793C44905A9}" destId="{B7C93152-0775-428F-94A5-13C1FD1EEFDD}" srcOrd="14" destOrd="0" presId="urn:microsoft.com/office/officeart/2005/8/layout/vList2"/>
    <dgm:cxn modelId="{208319C4-9E86-4888-BF70-18E501108700}" type="presParOf" srcId="{9820C825-5D52-41A0-856D-D793C44905A9}" destId="{12ADF5CE-BA6C-4AAF-8822-A408EBAFF93F}" srcOrd="15" destOrd="0" presId="urn:microsoft.com/office/officeart/2005/8/layout/vList2"/>
    <dgm:cxn modelId="{F8CF3849-B554-4216-9DC0-2A35D6C2D4D4}" type="presParOf" srcId="{9820C825-5D52-41A0-856D-D793C44905A9}" destId="{706B0F48-0054-463C-BAB5-0BD1AF09D895}" srcOrd="16" destOrd="0" presId="urn:microsoft.com/office/officeart/2005/8/layout/vList2"/>
    <dgm:cxn modelId="{E8F25592-AF90-4A51-8521-F4AA59990208}" type="presParOf" srcId="{9820C825-5D52-41A0-856D-D793C44905A9}" destId="{498B6D36-0F84-4CA9-B349-D6E122CBBB8A}" srcOrd="17" destOrd="0" presId="urn:microsoft.com/office/officeart/2005/8/layout/vList2"/>
    <dgm:cxn modelId="{F0BCDCA5-3EA4-4896-A9D0-E21D3BC2AADB}" type="presParOf" srcId="{9820C825-5D52-41A0-856D-D793C44905A9}" destId="{BDDB272A-5032-4C42-8206-3F5480ADC6A0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C0AC9-EFDA-4287-B31D-7F3561A4BED7}">
      <dsp:nvSpPr>
        <dsp:cNvPr id="0" name=""/>
        <dsp:cNvSpPr/>
      </dsp:nvSpPr>
      <dsp:spPr>
        <a:xfrm>
          <a:off x="0" y="55732"/>
          <a:ext cx="11020424" cy="44226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 = pressure </a:t>
          </a:r>
        </a:p>
      </dsp:txBody>
      <dsp:txXfrm>
        <a:off x="21589" y="77321"/>
        <a:ext cx="10977246" cy="399082"/>
      </dsp:txXfrm>
    </dsp:sp>
    <dsp:sp modelId="{8A9D34F0-D4CF-4F0A-A9A0-1241C03FC64C}">
      <dsp:nvSpPr>
        <dsp:cNvPr id="0" name=""/>
        <dsp:cNvSpPr/>
      </dsp:nvSpPr>
      <dsp:spPr>
        <a:xfrm>
          <a:off x="0" y="549832"/>
          <a:ext cx="11020424" cy="44226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PO2 = Partial pressure of oxygen </a:t>
          </a:r>
        </a:p>
      </dsp:txBody>
      <dsp:txXfrm>
        <a:off x="21589" y="571421"/>
        <a:ext cx="10977246" cy="399082"/>
      </dsp:txXfrm>
    </dsp:sp>
    <dsp:sp modelId="{8E2813C6-455A-4D68-AFAB-DE9C074A0576}">
      <dsp:nvSpPr>
        <dsp:cNvPr id="0" name=""/>
        <dsp:cNvSpPr/>
      </dsp:nvSpPr>
      <dsp:spPr>
        <a:xfrm>
          <a:off x="0" y="1043932"/>
          <a:ext cx="11020424" cy="44226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PCO2 = Partial pressure of carbon dioxide </a:t>
          </a:r>
        </a:p>
      </dsp:txBody>
      <dsp:txXfrm>
        <a:off x="21589" y="1065521"/>
        <a:ext cx="10977246" cy="399082"/>
      </dsp:txXfrm>
    </dsp:sp>
    <dsp:sp modelId="{FB0DD67D-89DC-48D5-A240-B19803C9F386}">
      <dsp:nvSpPr>
        <dsp:cNvPr id="0" name=""/>
        <dsp:cNvSpPr/>
      </dsp:nvSpPr>
      <dsp:spPr>
        <a:xfrm>
          <a:off x="0" y="1538032"/>
          <a:ext cx="11020424" cy="442260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PAO2 = Partial pressure of  alveolar oxygen </a:t>
          </a:r>
        </a:p>
      </dsp:txBody>
      <dsp:txXfrm>
        <a:off x="21589" y="1559621"/>
        <a:ext cx="10977246" cy="399082"/>
      </dsp:txXfrm>
    </dsp:sp>
    <dsp:sp modelId="{2109E221-68E7-4215-A45C-C2267BB52088}">
      <dsp:nvSpPr>
        <dsp:cNvPr id="0" name=""/>
        <dsp:cNvSpPr/>
      </dsp:nvSpPr>
      <dsp:spPr>
        <a:xfrm>
          <a:off x="0" y="2032132"/>
          <a:ext cx="11020424" cy="44226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PACO2 = Partial pressure of alveolar carbon dioxide </a:t>
          </a:r>
        </a:p>
      </dsp:txBody>
      <dsp:txXfrm>
        <a:off x="21589" y="2053721"/>
        <a:ext cx="10977246" cy="399082"/>
      </dsp:txXfrm>
    </dsp:sp>
    <dsp:sp modelId="{F71A8B71-107D-4B02-AE13-7013DEE5F482}">
      <dsp:nvSpPr>
        <dsp:cNvPr id="0" name=""/>
        <dsp:cNvSpPr/>
      </dsp:nvSpPr>
      <dsp:spPr>
        <a:xfrm>
          <a:off x="0" y="2526232"/>
          <a:ext cx="11020424" cy="44226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PaO2= Partial pressure of arterial oxygen </a:t>
          </a:r>
        </a:p>
      </dsp:txBody>
      <dsp:txXfrm>
        <a:off x="21589" y="2547821"/>
        <a:ext cx="10977246" cy="399082"/>
      </dsp:txXfrm>
    </dsp:sp>
    <dsp:sp modelId="{02ABA391-3033-43F8-BD70-4FE4E587D17F}">
      <dsp:nvSpPr>
        <dsp:cNvPr id="0" name=""/>
        <dsp:cNvSpPr/>
      </dsp:nvSpPr>
      <dsp:spPr>
        <a:xfrm>
          <a:off x="0" y="3020332"/>
          <a:ext cx="11020424" cy="442260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Paco2= Partial pressure of arterial carbon dioxide </a:t>
          </a:r>
        </a:p>
      </dsp:txBody>
      <dsp:txXfrm>
        <a:off x="21589" y="3041921"/>
        <a:ext cx="10977246" cy="399082"/>
      </dsp:txXfrm>
    </dsp:sp>
    <dsp:sp modelId="{B7C93152-0775-428F-94A5-13C1FD1EEFDD}">
      <dsp:nvSpPr>
        <dsp:cNvPr id="0" name=""/>
        <dsp:cNvSpPr/>
      </dsp:nvSpPr>
      <dsp:spPr>
        <a:xfrm>
          <a:off x="0" y="3514432"/>
          <a:ext cx="11020424" cy="442260"/>
        </a:xfrm>
        <a:prstGeom prst="roundRect">
          <a:avLst/>
        </a:prstGeom>
        <a:solidFill>
          <a:schemeClr val="tx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PvO2= Partial pressure of venous oxygen </a:t>
          </a:r>
        </a:p>
      </dsp:txBody>
      <dsp:txXfrm>
        <a:off x="21589" y="3536021"/>
        <a:ext cx="10977246" cy="399082"/>
      </dsp:txXfrm>
    </dsp:sp>
    <dsp:sp modelId="{706B0F48-0054-463C-BAB5-0BD1AF09D895}">
      <dsp:nvSpPr>
        <dsp:cNvPr id="0" name=""/>
        <dsp:cNvSpPr/>
      </dsp:nvSpPr>
      <dsp:spPr>
        <a:xfrm>
          <a:off x="0" y="4008532"/>
          <a:ext cx="11020424" cy="44226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PvCO2= Partial pressure of venous carbon dioxide </a:t>
          </a:r>
        </a:p>
      </dsp:txBody>
      <dsp:txXfrm>
        <a:off x="21589" y="4030121"/>
        <a:ext cx="10977246" cy="399082"/>
      </dsp:txXfrm>
    </dsp:sp>
    <dsp:sp modelId="{BDDB272A-5032-4C42-8206-3F5480ADC6A0}">
      <dsp:nvSpPr>
        <dsp:cNvPr id="0" name=""/>
        <dsp:cNvSpPr/>
      </dsp:nvSpPr>
      <dsp:spPr>
        <a:xfrm>
          <a:off x="0" y="4502632"/>
          <a:ext cx="11020424" cy="442260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P50 =</a:t>
          </a:r>
          <a:r>
            <a:rPr lang="en-US" sz="1800" kern="1200"/>
            <a:t> Partial pressure of oxygen when the hemoglobin is 50%saturated. </a:t>
          </a:r>
        </a:p>
      </dsp:txBody>
      <dsp:txXfrm>
        <a:off x="21589" y="4524221"/>
        <a:ext cx="10977246" cy="399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D9EBF-7DA8-5A55-0183-ADBEB01AD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3417D-2EB3-7A95-8495-2884E4407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7EAEC-D6CF-59DE-D44D-8D222D19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AE97-1610-4C61-AD50-6557675BD754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4D321-876E-3052-D27D-5247F883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C8757-6345-8450-E96E-BE41E709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6D3B-5EEC-4059-B0CA-6F07EDEA3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5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3B54-03E3-AA12-6DFB-ADB167CF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D5EAE-0D8C-C6D1-31A6-DC538FB7D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FEC5F-E351-825B-E2B9-49B2841F8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AE97-1610-4C61-AD50-6557675BD754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8C88A-D03C-5960-07EC-0B9585C11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7FFF9-B4D1-DF7A-2EBB-B0236116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6D3B-5EEC-4059-B0CA-6F07EDEA3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21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DF8311-3EEA-ABA3-0FC7-2BD83EB04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8A665-A9D5-0C84-E862-88F584C6B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5D633-CB8D-3CBC-526D-211C94C5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AE97-1610-4C61-AD50-6557675BD754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427BC-8626-7FDE-5B8E-11D0C5452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68E9A-8EFC-C653-968D-B6E8C11B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6D3B-5EEC-4059-B0CA-6F07EDEA3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51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DE24-CDE3-BDED-6460-167B88DD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9DDF3-A655-E838-513D-0586595B4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CFBF3-053D-E884-8310-7CB83754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AE97-1610-4C61-AD50-6557675BD754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40002-E406-4FD4-C8E5-65399B76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72718-BD38-C2B2-9BB0-F32C12CB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6D3B-5EEC-4059-B0CA-6F07EDEA3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89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D67F6-901B-E98F-4C29-1EF8F59C6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2A558-5C9E-6771-600D-4E99CDA6F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12DE5-2180-6CA8-7176-61443A0D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AE97-1610-4C61-AD50-6557675BD754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A9DD9-A34D-1A21-8914-15EE5D12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1E21-007F-F2B5-261D-5C80FF0F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6D3B-5EEC-4059-B0CA-6F07EDEA3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65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F757-9E31-2F80-F38A-F97681F6A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32410-A75A-38D4-D403-81BBD8E5E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513DB-652B-F89E-9A41-C46F57841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74575-B0A7-83B5-1588-B503FDE6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AE97-1610-4C61-AD50-6557675BD754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A7C84-781D-506D-E394-C0A90424F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91E8C-E23D-2ABE-51C2-2FC894EA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6D3B-5EEC-4059-B0CA-6F07EDEA3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71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8142-D456-C998-A4FB-5451F84DE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C53F0-3BF9-4FE8-988F-504D68E92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5101D-9B74-296E-9A10-5BAEC95FF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026B5-DBE7-0643-3693-19EAAA941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9FC1D-1C3D-E041-7510-263FE37E3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3B9317-D7F3-CFA4-0102-C393DFE5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AE97-1610-4C61-AD50-6557675BD754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2672D6-BF7C-970E-5C10-CA4C0B29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091FEB-7C38-72E7-907C-16AED359C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6D3B-5EEC-4059-B0CA-6F07EDEA3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07B55-878A-2DB6-CE9D-C7006E30C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603AE-ACB7-00B5-2600-87C765E0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AE97-1610-4C61-AD50-6557675BD754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49076-509D-B1B5-5C72-1890E8658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A03C9-D07A-B356-0F1E-C63E0F131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6D3B-5EEC-4059-B0CA-6F07EDEA3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86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230179-FBA0-2ABC-08DB-03AAD881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AE97-1610-4C61-AD50-6557675BD754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BC559-E305-414C-5A2F-30D05EE3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D7690-9A29-A639-A462-5D0C3356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6D3B-5EEC-4059-B0CA-6F07EDEA3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20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0943-267A-CE3B-B2D1-01160A4E1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2B34A-D44E-8448-3E75-67B1D2E47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D1818-F763-E4A4-7391-B5726CFAC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76AA0-6511-097D-43F0-9C445407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AE97-1610-4C61-AD50-6557675BD754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7AB65-226C-2F28-67EE-74D811AD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50DA1-6E5A-99FB-06A7-3A870C44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6D3B-5EEC-4059-B0CA-6F07EDEA3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0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DC19-33ED-4C74-E47B-4CEB7D46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8AED40-2AD0-4629-E5C1-63F3AB349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BF346-58FA-C0D3-DE70-0B0FF9CA5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609B8-E4B2-9519-9A58-B71CBCE6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AE97-1610-4C61-AD50-6557675BD754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38EEF-5E88-CBDE-856D-AC29DCCE0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501A1-531D-8743-464A-2C4631DB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66D3B-5EEC-4059-B0CA-6F07EDEA3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0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216DB3-565B-1D08-5A54-334E63784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4BC8A-4856-A556-7420-AAF168FC6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0E79E-6826-24BC-4819-4BA937836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67AE97-1610-4C61-AD50-6557675BD754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0EE38-A420-BB55-5096-886748E06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C1D8E-C040-EBF0-1059-6B50D485D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66D3B-5EEC-4059-B0CA-6F07EDEA3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60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3FW11Mbb0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OUEPvcAyR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SwAGtEYVE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FWMJGtmG5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own capsules on green background">
            <a:extLst>
              <a:ext uri="{FF2B5EF4-FFF2-40B4-BE49-F238E27FC236}">
                <a16:creationId xmlns:a16="http://schemas.microsoft.com/office/drawing/2014/main" id="{92B4E1C7-8EE6-A27B-C2AC-E09AC5215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3B0525-7344-D43F-C7C7-C64CE1D8C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Lung Volume and Lung Capacity </a:t>
            </a:r>
            <a:endParaRPr lang="en-GB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EA0B8-54A8-2327-D91F-1396C23C7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Asmaa Yaseen Mawlood </a:t>
            </a:r>
          </a:p>
          <a:p>
            <a:r>
              <a:rPr lang="en-US" dirty="0">
                <a:solidFill>
                  <a:srgbClr val="FFFFFF"/>
                </a:solidFill>
              </a:rPr>
              <a:t>Med . Surg  Nursing MSc. Student  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6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1F32-3FFF-9A9E-9054-6DE26F40D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E4471-69A8-930D-61AF-81D4B32C2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E3CDE-AEE6-4714-C5ED-3673C7973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29"/>
          <a:stretch/>
        </p:blipFill>
        <p:spPr>
          <a:xfrm>
            <a:off x="0" y="78658"/>
            <a:ext cx="11533239" cy="65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63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F41BBC-E394-E1DD-69C4-E6BEAF69D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237" y="1113973"/>
            <a:ext cx="10337975" cy="462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8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95AF4-9838-26DA-9837-C9E9F29B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F9703-C121-51D3-27D8-245DCC5CE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Percussion &amp; Auscultation of the Lungs - OSCE Guide | Clip (youtube.com)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028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DB2D79-E744-B739-0006-86EC70BF2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3"/>
          <a:stretch/>
        </p:blipFill>
        <p:spPr>
          <a:xfrm>
            <a:off x="929901" y="214380"/>
            <a:ext cx="9305480" cy="664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80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0A56-479F-3E5E-B8ED-812C5A9D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63013-F87A-E8ED-9446-8A5BE5AEF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Oxygen Delivery Devices in 5 min (youtube.com)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81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4538D-C790-74EC-B28F-B4ADB5C6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Chemo video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E91E9-AA55-CF7B-0E45-0E5E1A4CF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Chemotherapy Basics (youtube.com)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107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CF50D0-FEF0-4BB9-6080-7AD458CC4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41" r="-2" b="10035"/>
          <a:stretch/>
        </p:blipFill>
        <p:spPr>
          <a:xfrm>
            <a:off x="1611071" y="891540"/>
            <a:ext cx="9020306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2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A403C-5CCA-0F77-5EB3-5C1AB9566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556995"/>
            <a:ext cx="11020424" cy="738405"/>
          </a:xfrm>
        </p:spPr>
        <p:txBody>
          <a:bodyPr>
            <a:normAutofit fontScale="90000"/>
          </a:bodyPr>
          <a:lstStyle/>
          <a:p>
            <a:r>
              <a:rPr lang="en-US" sz="5200" dirty="0"/>
              <a:t>Partial pressure abbreviations </a:t>
            </a:r>
            <a:endParaRPr lang="en-GB" sz="5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2D515A-EFF6-AD1B-273A-DCCD1EFE3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315701"/>
              </p:ext>
            </p:extLst>
          </p:nvPr>
        </p:nvGraphicFramePr>
        <p:xfrm>
          <a:off x="495301" y="1447800"/>
          <a:ext cx="11020424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095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9A730-42BC-53E3-42DB-B8C1A958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Rate and depth of respiration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C0F785-E042-ED51-F878-F443726BB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32" y="1675227"/>
            <a:ext cx="11094694" cy="49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1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E541B5-CD6F-0085-51C3-7EE812F88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9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54EB2-C3A4-4E22-F100-C8D373F0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Characteristic of percussion sound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E0DAE9-AA7A-4F12-527F-772AB4DA1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70"/>
          <a:stretch/>
        </p:blipFill>
        <p:spPr>
          <a:xfrm>
            <a:off x="643467" y="2072991"/>
            <a:ext cx="10905066" cy="35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54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9EF40F-F565-B376-8D6B-EC1EBFB1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Normal Breath Sound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29DC41-80A7-07B1-411D-BC6814E58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534"/>
          <a:stretch/>
        </p:blipFill>
        <p:spPr>
          <a:xfrm>
            <a:off x="556532" y="1492950"/>
            <a:ext cx="11062796" cy="44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33A5D-D47E-04DE-E791-822CADB4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AA8D-05D8-0933-6CCD-7AD0E7F9C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Lung Sounds (Normal) Bronchial Bronchovesicular Vesicular | Breath Respiratory Sounds (youtube.com)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147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161</Words>
  <Application>Microsoft Office PowerPoint</Application>
  <PresentationFormat>Widescreen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Lung Volume and Lung Capacity </vt:lpstr>
      <vt:lpstr>Chemo video </vt:lpstr>
      <vt:lpstr>PowerPoint Presentation</vt:lpstr>
      <vt:lpstr>Partial pressure abbreviations </vt:lpstr>
      <vt:lpstr>Rate and depth of respiration </vt:lpstr>
      <vt:lpstr>PowerPoint Presentation</vt:lpstr>
      <vt:lpstr>Characteristic of percussion sound</vt:lpstr>
      <vt:lpstr>Normal Breath Sound </vt:lpstr>
      <vt:lpstr>Video </vt:lpstr>
      <vt:lpstr>PowerPoint Presentation</vt:lpstr>
      <vt:lpstr>PowerPoint Presentation</vt:lpstr>
      <vt:lpstr>Video </vt:lpstr>
      <vt:lpstr>PowerPoint Presentation</vt:lpstr>
      <vt:lpstr>Video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Lung Volume and lung capacity </dc:title>
  <dc:creator>Nursing Department</dc:creator>
  <cp:lastModifiedBy>Nursing Department</cp:lastModifiedBy>
  <cp:revision>18</cp:revision>
  <dcterms:created xsi:type="dcterms:W3CDTF">2024-02-11T07:04:43Z</dcterms:created>
  <dcterms:modified xsi:type="dcterms:W3CDTF">2024-02-12T08:11:17Z</dcterms:modified>
</cp:coreProperties>
</file>