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6"/>
  </p:notesMasterIdLst>
  <p:sldIdLst>
    <p:sldId id="256" r:id="rId5"/>
    <p:sldId id="266" r:id="rId6"/>
    <p:sldId id="257" r:id="rId7"/>
    <p:sldId id="258" r:id="rId8"/>
    <p:sldId id="259" r:id="rId9"/>
    <p:sldId id="260" r:id="rId10"/>
    <p:sldId id="261" r:id="rId11"/>
    <p:sldId id="262" r:id="rId12"/>
    <p:sldId id="263" r:id="rId13"/>
    <p:sldId id="264"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342A2B-C8B6-4C60-8D69-AC25ACE63EAA}" v="56" dt="2023-11-06T11:19:53.9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Abdulkareem" userId="311cb119-0d8c-44cb-9775-ec5fa2c42b4e" providerId="ADAL" clId="{C6342A2B-C8B6-4C60-8D69-AC25ACE63EAA}"/>
    <pc:docChg chg="undo custSel addSld modSld modMainMaster">
      <pc:chgData name="Ahmed Abdulkareem" userId="311cb119-0d8c-44cb-9775-ec5fa2c42b4e" providerId="ADAL" clId="{C6342A2B-C8B6-4C60-8D69-AC25ACE63EAA}" dt="2023-11-06T11:19:53.921" v="3496"/>
      <pc:docMkLst>
        <pc:docMk/>
      </pc:docMkLst>
      <pc:sldChg chg="addSp delSp modSp mod setBg addAnim delAnim setClrOvrMap">
        <pc:chgData name="Ahmed Abdulkareem" userId="311cb119-0d8c-44cb-9775-ec5fa2c42b4e" providerId="ADAL" clId="{C6342A2B-C8B6-4C60-8D69-AC25ACE63EAA}" dt="2023-11-06T08:38:48.907" v="3455" actId="26606"/>
        <pc:sldMkLst>
          <pc:docMk/>
          <pc:sldMk cId="1855530937" sldId="256"/>
        </pc:sldMkLst>
        <pc:spChg chg="mod">
          <ac:chgData name="Ahmed Abdulkareem" userId="311cb119-0d8c-44cb-9775-ec5fa2c42b4e" providerId="ADAL" clId="{C6342A2B-C8B6-4C60-8D69-AC25ACE63EAA}" dt="2023-11-06T08:38:48.907" v="3455" actId="26606"/>
          <ac:spMkLst>
            <pc:docMk/>
            <pc:sldMk cId="1855530937" sldId="256"/>
            <ac:spMk id="2" creationId="{FBAD7985-B531-AC36-04B2-1B53DD437D13}"/>
          </ac:spMkLst>
        </pc:spChg>
        <pc:spChg chg="mod">
          <ac:chgData name="Ahmed Abdulkareem" userId="311cb119-0d8c-44cb-9775-ec5fa2c42b4e" providerId="ADAL" clId="{C6342A2B-C8B6-4C60-8D69-AC25ACE63EAA}" dt="2023-11-06T08:38:48.907" v="3455" actId="26606"/>
          <ac:spMkLst>
            <pc:docMk/>
            <pc:sldMk cId="1855530937" sldId="256"/>
            <ac:spMk id="3" creationId="{F4ADA748-4F3F-C333-18AE-FA19AED09FAB}"/>
          </ac:spMkLst>
        </pc:spChg>
        <pc:spChg chg="del">
          <ac:chgData name="Ahmed Abdulkareem" userId="311cb119-0d8c-44cb-9775-ec5fa2c42b4e" providerId="ADAL" clId="{C6342A2B-C8B6-4C60-8D69-AC25ACE63EAA}" dt="2023-11-05T20:11:55.099" v="1867"/>
          <ac:spMkLst>
            <pc:docMk/>
            <pc:sldMk cId="1855530937" sldId="256"/>
            <ac:spMk id="4" creationId="{5A468D26-C2E3-23BD-A0B2-54DF7EDF59E2}"/>
          </ac:spMkLst>
        </pc:spChg>
        <pc:spChg chg="mod">
          <ac:chgData name="Ahmed Abdulkareem" userId="311cb119-0d8c-44cb-9775-ec5fa2c42b4e" providerId="ADAL" clId="{C6342A2B-C8B6-4C60-8D69-AC25ACE63EAA}" dt="2023-11-06T08:38:48.907" v="3455" actId="26606"/>
          <ac:spMkLst>
            <pc:docMk/>
            <pc:sldMk cId="1855530937" sldId="256"/>
            <ac:spMk id="5" creationId="{CBCE373E-0BAB-AD78-67A5-877D59ED7D6A}"/>
          </ac:spMkLst>
        </pc:spChg>
        <pc:spChg chg="add del">
          <ac:chgData name="Ahmed Abdulkareem" userId="311cb119-0d8c-44cb-9775-ec5fa2c42b4e" providerId="ADAL" clId="{C6342A2B-C8B6-4C60-8D69-AC25ACE63EAA}" dt="2023-11-06T08:38:32.902" v="3444" actId="26606"/>
          <ac:spMkLst>
            <pc:docMk/>
            <pc:sldMk cId="1855530937" sldId="256"/>
            <ac:spMk id="10" creationId="{6F5A5072-7B47-4D32-B52A-4EBBF590B8A5}"/>
          </ac:spMkLst>
        </pc:spChg>
        <pc:spChg chg="add del">
          <ac:chgData name="Ahmed Abdulkareem" userId="311cb119-0d8c-44cb-9775-ec5fa2c42b4e" providerId="ADAL" clId="{C6342A2B-C8B6-4C60-8D69-AC25ACE63EAA}" dt="2023-11-06T08:38:33.843" v="3448" actId="26606"/>
          <ac:spMkLst>
            <pc:docMk/>
            <pc:sldMk cId="1855530937" sldId="256"/>
            <ac:spMk id="11" creationId="{71B2258F-86CA-4D4D-8270-BC05FCDEBFB3}"/>
          </ac:spMkLst>
        </pc:spChg>
        <pc:spChg chg="add del">
          <ac:chgData name="Ahmed Abdulkareem" userId="311cb119-0d8c-44cb-9775-ec5fa2c42b4e" providerId="ADAL" clId="{C6342A2B-C8B6-4C60-8D69-AC25ACE63EAA}" dt="2023-11-06T08:38:32.902" v="3444" actId="26606"/>
          <ac:spMkLst>
            <pc:docMk/>
            <pc:sldMk cId="1855530937" sldId="256"/>
            <ac:spMk id="12" creationId="{9715DAF0-AE1B-46C9-8A6B-DB2AA05AB91D}"/>
          </ac:spMkLst>
        </pc:spChg>
        <pc:spChg chg="add del">
          <ac:chgData name="Ahmed Abdulkareem" userId="311cb119-0d8c-44cb-9775-ec5fa2c42b4e" providerId="ADAL" clId="{C6342A2B-C8B6-4C60-8D69-AC25ACE63EAA}" dt="2023-11-06T08:38:32.902" v="3444" actId="26606"/>
          <ac:spMkLst>
            <pc:docMk/>
            <pc:sldMk cId="1855530937" sldId="256"/>
            <ac:spMk id="14" creationId="{6016219D-510E-4184-9090-6D5578A87BD1}"/>
          </ac:spMkLst>
        </pc:spChg>
        <pc:spChg chg="add del">
          <ac:chgData name="Ahmed Abdulkareem" userId="311cb119-0d8c-44cb-9775-ec5fa2c42b4e" providerId="ADAL" clId="{C6342A2B-C8B6-4C60-8D69-AC25ACE63EAA}" dt="2023-11-06T08:38:32.902" v="3444" actId="26606"/>
          <ac:spMkLst>
            <pc:docMk/>
            <pc:sldMk cId="1855530937" sldId="256"/>
            <ac:spMk id="16" creationId="{AFF4A713-7B75-4B21-90D7-5AB19547C728}"/>
          </ac:spMkLst>
        </pc:spChg>
        <pc:spChg chg="add del">
          <ac:chgData name="Ahmed Abdulkareem" userId="311cb119-0d8c-44cb-9775-ec5fa2c42b4e" providerId="ADAL" clId="{C6342A2B-C8B6-4C60-8D69-AC25ACE63EAA}" dt="2023-11-06T08:38:32.902" v="3444" actId="26606"/>
          <ac:spMkLst>
            <pc:docMk/>
            <pc:sldMk cId="1855530937" sldId="256"/>
            <ac:spMk id="18" creationId="{DC631C0B-6DA6-4E57-8231-CE32B3434A7E}"/>
          </ac:spMkLst>
        </pc:spChg>
        <pc:spChg chg="add del">
          <ac:chgData name="Ahmed Abdulkareem" userId="311cb119-0d8c-44cb-9775-ec5fa2c42b4e" providerId="ADAL" clId="{C6342A2B-C8B6-4C60-8D69-AC25ACE63EAA}" dt="2023-11-06T08:38:41.298" v="3450" actId="26606"/>
          <ac:spMkLst>
            <pc:docMk/>
            <pc:sldMk cId="1855530937" sldId="256"/>
            <ac:spMk id="19" creationId="{4D60F200-5EB0-B223-2439-C96C67F0FEE1}"/>
          </ac:spMkLst>
        </pc:spChg>
        <pc:spChg chg="add del">
          <ac:chgData name="Ahmed Abdulkareem" userId="311cb119-0d8c-44cb-9775-ec5fa2c42b4e" providerId="ADAL" clId="{C6342A2B-C8B6-4C60-8D69-AC25ACE63EAA}" dt="2023-11-06T08:38:32.902" v="3444" actId="26606"/>
          <ac:spMkLst>
            <pc:docMk/>
            <pc:sldMk cId="1855530937" sldId="256"/>
            <ac:spMk id="20" creationId="{C29501E6-A978-4A61-9689-9085AF97A53A}"/>
          </ac:spMkLst>
        </pc:spChg>
        <pc:spChg chg="add">
          <ac:chgData name="Ahmed Abdulkareem" userId="311cb119-0d8c-44cb-9775-ec5fa2c42b4e" providerId="ADAL" clId="{C6342A2B-C8B6-4C60-8D69-AC25ACE63EAA}" dt="2023-11-06T08:38:48.907" v="3455" actId="26606"/>
          <ac:spMkLst>
            <pc:docMk/>
            <pc:sldMk cId="1855530937" sldId="256"/>
            <ac:spMk id="22" creationId="{4734BADF-9461-4621-B112-2D7BABEA7DD0}"/>
          </ac:spMkLst>
        </pc:spChg>
        <pc:spChg chg="add del">
          <ac:chgData name="Ahmed Abdulkareem" userId="311cb119-0d8c-44cb-9775-ec5fa2c42b4e" providerId="ADAL" clId="{C6342A2B-C8B6-4C60-8D69-AC25ACE63EAA}" dt="2023-11-06T08:38:44.192" v="3452" actId="26606"/>
          <ac:spMkLst>
            <pc:docMk/>
            <pc:sldMk cId="1855530937" sldId="256"/>
            <ac:spMk id="23" creationId="{87B30A01-FCA8-86A5-A840-C32A3BE2EDD6}"/>
          </ac:spMkLst>
        </pc:spChg>
        <pc:spChg chg="add del">
          <ac:chgData name="Ahmed Abdulkareem" userId="311cb119-0d8c-44cb-9775-ec5fa2c42b4e" providerId="ADAL" clId="{C6342A2B-C8B6-4C60-8D69-AC25ACE63EAA}" dt="2023-11-06T08:38:44.192" v="3452" actId="26606"/>
          <ac:spMkLst>
            <pc:docMk/>
            <pc:sldMk cId="1855530937" sldId="256"/>
            <ac:spMk id="25" creationId="{4D60F200-5EB0-B223-2439-C96C67F0FEE1}"/>
          </ac:spMkLst>
        </pc:spChg>
        <pc:spChg chg="add del">
          <ac:chgData name="Ahmed Abdulkareem" userId="311cb119-0d8c-44cb-9775-ec5fa2c42b4e" providerId="ADAL" clId="{C6342A2B-C8B6-4C60-8D69-AC25ACE63EAA}" dt="2023-11-06T08:38:44.192" v="3452" actId="26606"/>
          <ac:spMkLst>
            <pc:docMk/>
            <pc:sldMk cId="1855530937" sldId="256"/>
            <ac:spMk id="26" creationId="{74067CD3-146F-6228-E362-39AA720C25F7}"/>
          </ac:spMkLst>
        </pc:spChg>
        <pc:spChg chg="add del">
          <ac:chgData name="Ahmed Abdulkareem" userId="311cb119-0d8c-44cb-9775-ec5fa2c42b4e" providerId="ADAL" clId="{C6342A2B-C8B6-4C60-8D69-AC25ACE63EAA}" dt="2023-11-06T08:38:44.192" v="3452" actId="26606"/>
          <ac:spMkLst>
            <pc:docMk/>
            <pc:sldMk cId="1855530937" sldId="256"/>
            <ac:spMk id="27" creationId="{271C7E5C-A0F8-E9FA-56DB-31A257FD4EDB}"/>
          </ac:spMkLst>
        </pc:spChg>
        <pc:spChg chg="add del">
          <ac:chgData name="Ahmed Abdulkareem" userId="311cb119-0d8c-44cb-9775-ec5fa2c42b4e" providerId="ADAL" clId="{C6342A2B-C8B6-4C60-8D69-AC25ACE63EAA}" dt="2023-11-06T08:38:44.192" v="3452" actId="26606"/>
          <ac:spMkLst>
            <pc:docMk/>
            <pc:sldMk cId="1855530937" sldId="256"/>
            <ac:spMk id="28" creationId="{33F70A3C-4474-2A39-470C-FD55A8837503}"/>
          </ac:spMkLst>
        </pc:spChg>
        <pc:spChg chg="add del">
          <ac:chgData name="Ahmed Abdulkareem" userId="311cb119-0d8c-44cb-9775-ec5fa2c42b4e" providerId="ADAL" clId="{C6342A2B-C8B6-4C60-8D69-AC25ACE63EAA}" dt="2023-11-06T08:38:44.192" v="3452" actId="26606"/>
          <ac:spMkLst>
            <pc:docMk/>
            <pc:sldMk cId="1855530937" sldId="256"/>
            <ac:spMk id="29" creationId="{BAC3F7D4-9613-0E1F-901C-98FE831DEBC0}"/>
          </ac:spMkLst>
        </pc:spChg>
        <pc:spChg chg="add del">
          <ac:chgData name="Ahmed Abdulkareem" userId="311cb119-0d8c-44cb-9775-ec5fa2c42b4e" providerId="ADAL" clId="{C6342A2B-C8B6-4C60-8D69-AC25ACE63EAA}" dt="2023-11-06T08:38:44.192" v="3452" actId="26606"/>
          <ac:spMkLst>
            <pc:docMk/>
            <pc:sldMk cId="1855530937" sldId="256"/>
            <ac:spMk id="30" creationId="{AFD5167C-AF48-26F0-7A9F-3F7643374872}"/>
          </ac:spMkLst>
        </pc:spChg>
        <pc:spChg chg="add del">
          <ac:chgData name="Ahmed Abdulkareem" userId="311cb119-0d8c-44cb-9775-ec5fa2c42b4e" providerId="ADAL" clId="{C6342A2B-C8B6-4C60-8D69-AC25ACE63EAA}" dt="2023-11-06T08:38:48.891" v="3454" actId="26606"/>
          <ac:spMkLst>
            <pc:docMk/>
            <pc:sldMk cId="1855530937" sldId="256"/>
            <ac:spMk id="32" creationId="{787F4F1C-8D3D-4EC1-B72D-A0470A5A08B8}"/>
          </ac:spMkLst>
        </pc:spChg>
        <pc:spChg chg="add">
          <ac:chgData name="Ahmed Abdulkareem" userId="311cb119-0d8c-44cb-9775-ec5fa2c42b4e" providerId="ADAL" clId="{C6342A2B-C8B6-4C60-8D69-AC25ACE63EAA}" dt="2023-11-06T08:38:48.907" v="3455" actId="26606"/>
          <ac:spMkLst>
            <pc:docMk/>
            <pc:sldMk cId="1855530937" sldId="256"/>
            <ac:spMk id="40" creationId="{8C790BE2-4E4F-4AAF-81A2-4A6F4885EBE6}"/>
          </ac:spMkLst>
        </pc:spChg>
        <pc:spChg chg="add">
          <ac:chgData name="Ahmed Abdulkareem" userId="311cb119-0d8c-44cb-9775-ec5fa2c42b4e" providerId="ADAL" clId="{C6342A2B-C8B6-4C60-8D69-AC25ACE63EAA}" dt="2023-11-06T08:38:48.907" v="3455" actId="26606"/>
          <ac:spMkLst>
            <pc:docMk/>
            <pc:sldMk cId="1855530937" sldId="256"/>
            <ac:spMk id="41" creationId="{D28B54C3-B57B-472A-B96E-1FCB67093DC2}"/>
          </ac:spMkLst>
        </pc:spChg>
        <pc:spChg chg="add">
          <ac:chgData name="Ahmed Abdulkareem" userId="311cb119-0d8c-44cb-9775-ec5fa2c42b4e" providerId="ADAL" clId="{C6342A2B-C8B6-4C60-8D69-AC25ACE63EAA}" dt="2023-11-06T08:38:48.907" v="3455" actId="26606"/>
          <ac:spMkLst>
            <pc:docMk/>
            <pc:sldMk cId="1855530937" sldId="256"/>
            <ac:spMk id="42" creationId="{7DB3C429-F8DA-49B9-AF84-21996FCF78B5}"/>
          </ac:spMkLst>
        </pc:spChg>
        <pc:spChg chg="add">
          <ac:chgData name="Ahmed Abdulkareem" userId="311cb119-0d8c-44cb-9775-ec5fa2c42b4e" providerId="ADAL" clId="{C6342A2B-C8B6-4C60-8D69-AC25ACE63EAA}" dt="2023-11-06T08:38:48.907" v="3455" actId="26606"/>
          <ac:spMkLst>
            <pc:docMk/>
            <pc:sldMk cId="1855530937" sldId="256"/>
            <ac:spMk id="43" creationId="{E12088DD-B1AD-40E0-8B86-1D87A2CCD9BE}"/>
          </ac:spMkLst>
        </pc:spChg>
        <pc:spChg chg="add">
          <ac:chgData name="Ahmed Abdulkareem" userId="311cb119-0d8c-44cb-9775-ec5fa2c42b4e" providerId="ADAL" clId="{C6342A2B-C8B6-4C60-8D69-AC25ACE63EAA}" dt="2023-11-06T08:38:48.907" v="3455" actId="26606"/>
          <ac:spMkLst>
            <pc:docMk/>
            <pc:sldMk cId="1855530937" sldId="256"/>
            <ac:spMk id="44" creationId="{C4C9F2B0-1044-46EB-8AEB-C3BFFDE6C2CC}"/>
          </ac:spMkLst>
        </pc:spChg>
        <pc:spChg chg="add">
          <ac:chgData name="Ahmed Abdulkareem" userId="311cb119-0d8c-44cb-9775-ec5fa2c42b4e" providerId="ADAL" clId="{C6342A2B-C8B6-4C60-8D69-AC25ACE63EAA}" dt="2023-11-06T08:38:48.907" v="3455" actId="26606"/>
          <ac:spMkLst>
            <pc:docMk/>
            <pc:sldMk cId="1855530937" sldId="256"/>
            <ac:spMk id="45" creationId="{0C395952-4E26-45A2-8756-2ADFD6E53C6E}"/>
          </ac:spMkLst>
        </pc:spChg>
        <pc:grpChg chg="add del">
          <ac:chgData name="Ahmed Abdulkareem" userId="311cb119-0d8c-44cb-9775-ec5fa2c42b4e" providerId="ADAL" clId="{C6342A2B-C8B6-4C60-8D69-AC25ACE63EAA}" dt="2023-11-06T08:38:41.298" v="3450" actId="26606"/>
          <ac:grpSpMkLst>
            <pc:docMk/>
            <pc:sldMk cId="1855530937" sldId="256"/>
            <ac:grpSpMk id="13" creationId="{0BCCF69F-4226-1206-B2B8-DEB18F7E3EE3}"/>
          </ac:grpSpMkLst>
        </pc:grpChg>
        <pc:grpChg chg="add del">
          <ac:chgData name="Ahmed Abdulkareem" userId="311cb119-0d8c-44cb-9775-ec5fa2c42b4e" providerId="ADAL" clId="{C6342A2B-C8B6-4C60-8D69-AC25ACE63EAA}" dt="2023-11-06T08:38:48.891" v="3454" actId="26606"/>
          <ac:grpSpMkLst>
            <pc:docMk/>
            <pc:sldMk cId="1855530937" sldId="256"/>
            <ac:grpSpMk id="33" creationId="{D1E3DD61-64DB-46AD-B249-E273CD86B051}"/>
          </ac:grpSpMkLst>
        </pc:grpChg>
        <pc:picChg chg="add del">
          <ac:chgData name="Ahmed Abdulkareem" userId="311cb119-0d8c-44cb-9775-ec5fa2c42b4e" providerId="ADAL" clId="{C6342A2B-C8B6-4C60-8D69-AC25ACE63EAA}" dt="2023-11-06T08:38:33.843" v="3448" actId="26606"/>
          <ac:picMkLst>
            <pc:docMk/>
            <pc:sldMk cId="1855530937" sldId="256"/>
            <ac:picMk id="7" creationId="{14A63E84-8393-181A-B79F-9C6694C33165}"/>
          </ac:picMkLst>
        </pc:picChg>
        <pc:picChg chg="add del">
          <ac:chgData name="Ahmed Abdulkareem" userId="311cb119-0d8c-44cb-9775-ec5fa2c42b4e" providerId="ADAL" clId="{C6342A2B-C8B6-4C60-8D69-AC25ACE63EAA}" dt="2023-11-06T08:38:41.298" v="3450" actId="26606"/>
          <ac:picMkLst>
            <pc:docMk/>
            <pc:sldMk cId="1855530937" sldId="256"/>
            <ac:picMk id="17" creationId="{5C10812E-B134-B5FE-BE93-181A5312F25D}"/>
          </ac:picMkLst>
        </pc:picChg>
        <pc:picChg chg="add del">
          <ac:chgData name="Ahmed Abdulkareem" userId="311cb119-0d8c-44cb-9775-ec5fa2c42b4e" providerId="ADAL" clId="{C6342A2B-C8B6-4C60-8D69-AC25ACE63EAA}" dt="2023-11-06T08:38:44.192" v="3452" actId="26606"/>
          <ac:picMkLst>
            <pc:docMk/>
            <pc:sldMk cId="1855530937" sldId="256"/>
            <ac:picMk id="24" creationId="{3E5D208B-4037-9CC0-0455-22BC01D2B55E}"/>
          </ac:picMkLst>
        </pc:picChg>
      </pc:sldChg>
      <pc:sldChg chg="addSp delSp modSp mod setBg">
        <pc:chgData name="Ahmed Abdulkareem" userId="311cb119-0d8c-44cb-9775-ec5fa2c42b4e" providerId="ADAL" clId="{C6342A2B-C8B6-4C60-8D69-AC25ACE63EAA}" dt="2023-11-06T08:06:02.473" v="3038" actId="255"/>
        <pc:sldMkLst>
          <pc:docMk/>
          <pc:sldMk cId="2562399674" sldId="257"/>
        </pc:sldMkLst>
        <pc:spChg chg="mod">
          <ac:chgData name="Ahmed Abdulkareem" userId="311cb119-0d8c-44cb-9775-ec5fa2c42b4e" providerId="ADAL" clId="{C6342A2B-C8B6-4C60-8D69-AC25ACE63EAA}" dt="2023-11-06T08:05:54.101" v="3037" actId="255"/>
          <ac:spMkLst>
            <pc:docMk/>
            <pc:sldMk cId="2562399674" sldId="257"/>
            <ac:spMk id="2" creationId="{26B8CBCB-EFC7-4E9D-AE22-D3F87574DAE6}"/>
          </ac:spMkLst>
        </pc:spChg>
        <pc:spChg chg="add del mod ord">
          <ac:chgData name="Ahmed Abdulkareem" userId="311cb119-0d8c-44cb-9775-ec5fa2c42b4e" providerId="ADAL" clId="{C6342A2B-C8B6-4C60-8D69-AC25ACE63EAA}" dt="2023-11-06T07:50:43.813" v="2377" actId="26606"/>
          <ac:spMkLst>
            <pc:docMk/>
            <pc:sldMk cId="2562399674" sldId="257"/>
            <ac:spMk id="3" creationId="{E1E167C9-C00E-BD95-1152-3E9842ED5AC4}"/>
          </ac:spMkLst>
        </pc:spChg>
        <pc:spChg chg="del">
          <ac:chgData name="Ahmed Abdulkareem" userId="311cb119-0d8c-44cb-9775-ec5fa2c42b4e" providerId="ADAL" clId="{C6342A2B-C8B6-4C60-8D69-AC25ACE63EAA}" dt="2023-11-05T20:11:55.099" v="1867"/>
          <ac:spMkLst>
            <pc:docMk/>
            <pc:sldMk cId="2562399674" sldId="257"/>
            <ac:spMk id="4" creationId="{A64A4905-346D-EC86-4100-E85AB23F7DD7}"/>
          </ac:spMkLst>
        </pc:spChg>
        <pc:spChg chg="mod">
          <ac:chgData name="Ahmed Abdulkareem" userId="311cb119-0d8c-44cb-9775-ec5fa2c42b4e" providerId="ADAL" clId="{C6342A2B-C8B6-4C60-8D69-AC25ACE63EAA}" dt="2023-11-06T07:51:14.687" v="2380" actId="403"/>
          <ac:spMkLst>
            <pc:docMk/>
            <pc:sldMk cId="2562399674" sldId="257"/>
            <ac:spMk id="5" creationId="{51B65F7B-4512-2239-7D0E-596E803DC93F}"/>
          </ac:spMkLst>
        </pc:spChg>
        <pc:spChg chg="add">
          <ac:chgData name="Ahmed Abdulkareem" userId="311cb119-0d8c-44cb-9775-ec5fa2c42b4e" providerId="ADAL" clId="{C6342A2B-C8B6-4C60-8D69-AC25ACE63EAA}" dt="2023-11-06T07:50:43.813" v="2377" actId="26606"/>
          <ac:spMkLst>
            <pc:docMk/>
            <pc:sldMk cId="2562399674" sldId="257"/>
            <ac:spMk id="9" creationId="{100EDD19-6802-4EC3-95CE-CFFAB042CFD6}"/>
          </ac:spMkLst>
        </pc:spChg>
        <pc:spChg chg="add del">
          <ac:chgData name="Ahmed Abdulkareem" userId="311cb119-0d8c-44cb-9775-ec5fa2c42b4e" providerId="ADAL" clId="{C6342A2B-C8B6-4C60-8D69-AC25ACE63EAA}" dt="2023-11-06T07:50:17.161" v="2372" actId="26606"/>
          <ac:spMkLst>
            <pc:docMk/>
            <pc:sldMk cId="2562399674" sldId="257"/>
            <ac:spMk id="10" creationId="{907EF6B7-1338-4443-8C46-6A318D952DFD}"/>
          </ac:spMkLst>
        </pc:spChg>
        <pc:spChg chg="add">
          <ac:chgData name="Ahmed Abdulkareem" userId="311cb119-0d8c-44cb-9775-ec5fa2c42b4e" providerId="ADAL" clId="{C6342A2B-C8B6-4C60-8D69-AC25ACE63EAA}" dt="2023-11-06T07:50:43.813" v="2377" actId="26606"/>
          <ac:spMkLst>
            <pc:docMk/>
            <pc:sldMk cId="2562399674" sldId="257"/>
            <ac:spMk id="11" creationId="{DB17E863-922E-4C26-BD64-E8FD41D28661}"/>
          </ac:spMkLst>
        </pc:spChg>
        <pc:spChg chg="add del">
          <ac:chgData name="Ahmed Abdulkareem" userId="311cb119-0d8c-44cb-9775-ec5fa2c42b4e" providerId="ADAL" clId="{C6342A2B-C8B6-4C60-8D69-AC25ACE63EAA}" dt="2023-11-06T07:50:17.161" v="2372" actId="26606"/>
          <ac:spMkLst>
            <pc:docMk/>
            <pc:sldMk cId="2562399674" sldId="257"/>
            <ac:spMk id="12" creationId="{DAAE4CDD-124C-4DCF-9584-B6033B545DD5}"/>
          </ac:spMkLst>
        </pc:spChg>
        <pc:spChg chg="add mod">
          <ac:chgData name="Ahmed Abdulkareem" userId="311cb119-0d8c-44cb-9775-ec5fa2c42b4e" providerId="ADAL" clId="{C6342A2B-C8B6-4C60-8D69-AC25ACE63EAA}" dt="2023-11-06T08:06:02.473" v="3038" actId="255"/>
          <ac:spMkLst>
            <pc:docMk/>
            <pc:sldMk cId="2562399674" sldId="257"/>
            <ac:spMk id="13" creationId="{E1E167C9-C00E-BD95-1152-3E9842ED5AC4}"/>
          </ac:spMkLst>
        </pc:spChg>
        <pc:spChg chg="add del">
          <ac:chgData name="Ahmed Abdulkareem" userId="311cb119-0d8c-44cb-9775-ec5fa2c42b4e" providerId="ADAL" clId="{C6342A2B-C8B6-4C60-8D69-AC25ACE63EAA}" dt="2023-11-06T07:50:17.161" v="2372" actId="26606"/>
          <ac:spMkLst>
            <pc:docMk/>
            <pc:sldMk cId="2562399674" sldId="257"/>
            <ac:spMk id="14" creationId="{081E4A58-353D-44AE-B2FC-2A74E2E400F7}"/>
          </ac:spMkLst>
        </pc:spChg>
        <pc:spChg chg="add del">
          <ac:chgData name="Ahmed Abdulkareem" userId="311cb119-0d8c-44cb-9775-ec5fa2c42b4e" providerId="ADAL" clId="{C6342A2B-C8B6-4C60-8D69-AC25ACE63EAA}" dt="2023-11-06T07:50:23.766" v="2374" actId="26606"/>
          <ac:spMkLst>
            <pc:docMk/>
            <pc:sldMk cId="2562399674" sldId="257"/>
            <ac:spMk id="17" creationId="{B3623F37-A8C4-480F-BCB1-CF9E49F0CF84}"/>
          </ac:spMkLst>
        </pc:spChg>
        <pc:spChg chg="add del">
          <ac:chgData name="Ahmed Abdulkareem" userId="311cb119-0d8c-44cb-9775-ec5fa2c42b4e" providerId="ADAL" clId="{C6342A2B-C8B6-4C60-8D69-AC25ACE63EAA}" dt="2023-11-06T07:50:23.766" v="2374" actId="26606"/>
          <ac:spMkLst>
            <pc:docMk/>
            <pc:sldMk cId="2562399674" sldId="257"/>
            <ac:spMk id="21" creationId="{FEA3E6C2-0820-41EE-816A-5D9A9CB330C8}"/>
          </ac:spMkLst>
        </pc:spChg>
        <pc:grpChg chg="add del">
          <ac:chgData name="Ahmed Abdulkareem" userId="311cb119-0d8c-44cb-9775-ec5fa2c42b4e" providerId="ADAL" clId="{C6342A2B-C8B6-4C60-8D69-AC25ACE63EAA}" dt="2023-11-06T07:50:23.766" v="2374" actId="26606"/>
          <ac:grpSpMkLst>
            <pc:docMk/>
            <pc:sldMk cId="2562399674" sldId="257"/>
            <ac:grpSpMk id="18" creationId="{B16AE491-4898-437E-9E32-86A2F192095E}"/>
          </ac:grpSpMkLst>
        </pc:grpChg>
        <pc:graphicFrameChg chg="add del">
          <ac:chgData name="Ahmed Abdulkareem" userId="311cb119-0d8c-44cb-9775-ec5fa2c42b4e" providerId="ADAL" clId="{C6342A2B-C8B6-4C60-8D69-AC25ACE63EAA}" dt="2023-11-06T07:50:43.797" v="2376" actId="26606"/>
          <ac:graphicFrameMkLst>
            <pc:docMk/>
            <pc:sldMk cId="2562399674" sldId="257"/>
            <ac:graphicFrameMk id="7" creationId="{9FBA0017-E49F-C663-9928-A9EB4E7FB653}"/>
          </ac:graphicFrameMkLst>
        </pc:graphicFrameChg>
        <pc:cxnChg chg="add del">
          <ac:chgData name="Ahmed Abdulkareem" userId="311cb119-0d8c-44cb-9775-ec5fa2c42b4e" providerId="ADAL" clId="{C6342A2B-C8B6-4C60-8D69-AC25ACE63EAA}" dt="2023-11-06T07:50:23.766" v="2374" actId="26606"/>
          <ac:cxnSpMkLst>
            <pc:docMk/>
            <pc:sldMk cId="2562399674" sldId="257"/>
            <ac:cxnSpMk id="16" creationId="{C3994C9B-C550-4E20-89C5-83F12CB5A908}"/>
          </ac:cxnSpMkLst>
        </pc:cxnChg>
        <pc:cxnChg chg="add del">
          <ac:chgData name="Ahmed Abdulkareem" userId="311cb119-0d8c-44cb-9775-ec5fa2c42b4e" providerId="ADAL" clId="{C6342A2B-C8B6-4C60-8D69-AC25ACE63EAA}" dt="2023-11-06T07:50:23.766" v="2374" actId="26606"/>
          <ac:cxnSpMkLst>
            <pc:docMk/>
            <pc:sldMk cId="2562399674" sldId="257"/>
            <ac:cxnSpMk id="22" creationId="{A2CF87F1-3B54-482D-A798-9F4A99449EC9}"/>
          </ac:cxnSpMkLst>
        </pc:cxnChg>
      </pc:sldChg>
      <pc:sldChg chg="addSp delSp modSp mod setBg setClrOvrMap">
        <pc:chgData name="Ahmed Abdulkareem" userId="311cb119-0d8c-44cb-9775-ec5fa2c42b4e" providerId="ADAL" clId="{C6342A2B-C8B6-4C60-8D69-AC25ACE63EAA}" dt="2023-11-06T08:35:05.711" v="3237" actId="20577"/>
        <pc:sldMkLst>
          <pc:docMk/>
          <pc:sldMk cId="1692646527" sldId="258"/>
        </pc:sldMkLst>
        <pc:spChg chg="mod">
          <ac:chgData name="Ahmed Abdulkareem" userId="311cb119-0d8c-44cb-9775-ec5fa2c42b4e" providerId="ADAL" clId="{C6342A2B-C8B6-4C60-8D69-AC25ACE63EAA}" dt="2023-11-06T08:06:12.554" v="3039" actId="207"/>
          <ac:spMkLst>
            <pc:docMk/>
            <pc:sldMk cId="1692646527" sldId="258"/>
            <ac:spMk id="2" creationId="{79AE518D-94BF-97CD-9BB0-35D89717DF0A}"/>
          </ac:spMkLst>
        </pc:spChg>
        <pc:spChg chg="del mod">
          <ac:chgData name="Ahmed Abdulkareem" userId="311cb119-0d8c-44cb-9775-ec5fa2c42b4e" providerId="ADAL" clId="{C6342A2B-C8B6-4C60-8D69-AC25ACE63EAA}" dt="2023-11-06T07:48:47.263" v="2360" actId="26606"/>
          <ac:spMkLst>
            <pc:docMk/>
            <pc:sldMk cId="1692646527" sldId="258"/>
            <ac:spMk id="3" creationId="{78ED3F34-19C3-A7E0-D082-5421EC622D97}"/>
          </ac:spMkLst>
        </pc:spChg>
        <pc:spChg chg="del">
          <ac:chgData name="Ahmed Abdulkareem" userId="311cb119-0d8c-44cb-9775-ec5fa2c42b4e" providerId="ADAL" clId="{C6342A2B-C8B6-4C60-8D69-AC25ACE63EAA}" dt="2023-11-05T20:11:55.099" v="1867"/>
          <ac:spMkLst>
            <pc:docMk/>
            <pc:sldMk cId="1692646527" sldId="258"/>
            <ac:spMk id="4" creationId="{A598B4B1-F10A-538B-E508-41232458F8B4}"/>
          </ac:spMkLst>
        </pc:spChg>
        <pc:spChg chg="mod">
          <ac:chgData name="Ahmed Abdulkareem" userId="311cb119-0d8c-44cb-9775-ec5fa2c42b4e" providerId="ADAL" clId="{C6342A2B-C8B6-4C60-8D69-AC25ACE63EAA}" dt="2023-11-06T07:51:29.608" v="2381" actId="207"/>
          <ac:spMkLst>
            <pc:docMk/>
            <pc:sldMk cId="1692646527" sldId="258"/>
            <ac:spMk id="5" creationId="{9C3088B2-54DD-319E-5139-D4E685336340}"/>
          </ac:spMkLst>
        </pc:spChg>
        <pc:spChg chg="add del">
          <ac:chgData name="Ahmed Abdulkareem" userId="311cb119-0d8c-44cb-9775-ec5fa2c42b4e" providerId="ADAL" clId="{C6342A2B-C8B6-4C60-8D69-AC25ACE63EAA}" dt="2023-11-06T07:48:47.257" v="2359" actId="26606"/>
          <ac:spMkLst>
            <pc:docMk/>
            <pc:sldMk cId="1692646527" sldId="258"/>
            <ac:spMk id="11" creationId="{C0763A76-9F1C-4FC5-82B7-DD475DA461B2}"/>
          </ac:spMkLst>
        </pc:spChg>
        <pc:spChg chg="add del">
          <ac:chgData name="Ahmed Abdulkareem" userId="311cb119-0d8c-44cb-9775-ec5fa2c42b4e" providerId="ADAL" clId="{C6342A2B-C8B6-4C60-8D69-AC25ACE63EAA}" dt="2023-11-06T07:48:47.257" v="2359" actId="26606"/>
          <ac:spMkLst>
            <pc:docMk/>
            <pc:sldMk cId="1692646527" sldId="258"/>
            <ac:spMk id="13" creationId="{E81BF4F6-F2CF-4984-9D14-D6966D92F99F}"/>
          </ac:spMkLst>
        </pc:spChg>
        <pc:spChg chg="add del">
          <ac:chgData name="Ahmed Abdulkareem" userId="311cb119-0d8c-44cb-9775-ec5fa2c42b4e" providerId="ADAL" clId="{C6342A2B-C8B6-4C60-8D69-AC25ACE63EAA}" dt="2023-11-06T07:49:33.676" v="2368" actId="26606"/>
          <ac:spMkLst>
            <pc:docMk/>
            <pc:sldMk cId="1692646527" sldId="258"/>
            <ac:spMk id="19" creationId="{1D63C574-BFD2-41A1-A567-B0C3CC7FDD4F}"/>
          </ac:spMkLst>
        </pc:spChg>
        <pc:spChg chg="add del">
          <ac:chgData name="Ahmed Abdulkareem" userId="311cb119-0d8c-44cb-9775-ec5fa2c42b4e" providerId="ADAL" clId="{C6342A2B-C8B6-4C60-8D69-AC25ACE63EAA}" dt="2023-11-06T07:49:26.301" v="2364" actId="26606"/>
          <ac:spMkLst>
            <pc:docMk/>
            <pc:sldMk cId="1692646527" sldId="258"/>
            <ac:spMk id="20" creationId="{6C4028FD-8BAA-4A19-BFDE-594D991B7552}"/>
          </ac:spMkLst>
        </pc:spChg>
        <pc:spChg chg="add del">
          <ac:chgData name="Ahmed Abdulkareem" userId="311cb119-0d8c-44cb-9775-ec5fa2c42b4e" providerId="ADAL" clId="{C6342A2B-C8B6-4C60-8D69-AC25ACE63EAA}" dt="2023-11-06T07:49:33.676" v="2368" actId="26606"/>
          <ac:spMkLst>
            <pc:docMk/>
            <pc:sldMk cId="1692646527" sldId="258"/>
            <ac:spMk id="22" creationId="{E2A46BAB-8C31-42B2-90E8-B26DD3E81D37}"/>
          </ac:spMkLst>
        </pc:spChg>
        <pc:spChg chg="add del">
          <ac:chgData name="Ahmed Abdulkareem" userId="311cb119-0d8c-44cb-9775-ec5fa2c42b4e" providerId="ADAL" clId="{C6342A2B-C8B6-4C60-8D69-AC25ACE63EAA}" dt="2023-11-06T07:49:48.944" v="2370" actId="26606"/>
          <ac:spMkLst>
            <pc:docMk/>
            <pc:sldMk cId="1692646527" sldId="258"/>
            <ac:spMk id="37" creationId="{2E442304-DDBD-4F7B-8017-36BCC863FB40}"/>
          </ac:spMkLst>
        </pc:spChg>
        <pc:spChg chg="add del">
          <ac:chgData name="Ahmed Abdulkareem" userId="311cb119-0d8c-44cb-9775-ec5fa2c42b4e" providerId="ADAL" clId="{C6342A2B-C8B6-4C60-8D69-AC25ACE63EAA}" dt="2023-11-06T07:49:48.944" v="2370" actId="26606"/>
          <ac:spMkLst>
            <pc:docMk/>
            <pc:sldMk cId="1692646527" sldId="258"/>
            <ac:spMk id="38" creationId="{5E107275-3853-46FD-A241-DE4355A42675}"/>
          </ac:spMkLst>
        </pc:spChg>
        <pc:grpChg chg="add del">
          <ac:chgData name="Ahmed Abdulkareem" userId="311cb119-0d8c-44cb-9775-ec5fa2c42b4e" providerId="ADAL" clId="{C6342A2B-C8B6-4C60-8D69-AC25ACE63EAA}" dt="2023-11-06T07:49:33.676" v="2368" actId="26606"/>
          <ac:grpSpMkLst>
            <pc:docMk/>
            <pc:sldMk cId="1692646527" sldId="258"/>
            <ac:grpSpMk id="24" creationId="{B3F7A3C7-0737-4E57-B30E-8EEFE638B401}"/>
          </ac:grpSpMkLst>
        </pc:grpChg>
        <pc:grpChg chg="add del">
          <ac:chgData name="Ahmed Abdulkareem" userId="311cb119-0d8c-44cb-9775-ec5fa2c42b4e" providerId="ADAL" clId="{C6342A2B-C8B6-4C60-8D69-AC25ACE63EAA}" dt="2023-11-06T07:49:33.676" v="2368" actId="26606"/>
          <ac:grpSpMkLst>
            <pc:docMk/>
            <pc:sldMk cId="1692646527" sldId="258"/>
            <ac:grpSpMk id="28" creationId="{43F5E015-E085-4624-B431-B42414448684}"/>
          </ac:grpSpMkLst>
        </pc:grpChg>
        <pc:graphicFrameChg chg="add mod ord modGraphic">
          <ac:chgData name="Ahmed Abdulkareem" userId="311cb119-0d8c-44cb-9775-ec5fa2c42b4e" providerId="ADAL" clId="{C6342A2B-C8B6-4C60-8D69-AC25ACE63EAA}" dt="2023-11-06T08:35:05.711" v="3237" actId="20577"/>
          <ac:graphicFrameMkLst>
            <pc:docMk/>
            <pc:sldMk cId="1692646527" sldId="258"/>
            <ac:graphicFrameMk id="15" creationId="{6F6B3B61-D990-9AE9-FC3F-918A9F1CDE6E}"/>
          </ac:graphicFrameMkLst>
        </pc:graphicFrameChg>
        <pc:picChg chg="add del">
          <ac:chgData name="Ahmed Abdulkareem" userId="311cb119-0d8c-44cb-9775-ec5fa2c42b4e" providerId="ADAL" clId="{C6342A2B-C8B6-4C60-8D69-AC25ACE63EAA}" dt="2023-11-06T07:48:47.257" v="2359" actId="26606"/>
          <ac:picMkLst>
            <pc:docMk/>
            <pc:sldMk cId="1692646527" sldId="258"/>
            <ac:picMk id="7" creationId="{46B09D15-A580-CEB9-5966-AB258D948929}"/>
          </ac:picMkLst>
        </pc:picChg>
        <pc:picChg chg="add del">
          <ac:chgData name="Ahmed Abdulkareem" userId="311cb119-0d8c-44cb-9775-ec5fa2c42b4e" providerId="ADAL" clId="{C6342A2B-C8B6-4C60-8D69-AC25ACE63EAA}" dt="2023-11-06T07:49:30.374" v="2366" actId="26606"/>
          <ac:picMkLst>
            <pc:docMk/>
            <pc:sldMk cId="1692646527" sldId="258"/>
            <ac:picMk id="17" creationId="{3A73CFE9-DC1B-7706-D0A4-9ECAEE47CC14}"/>
          </ac:picMkLst>
        </pc:picChg>
      </pc:sldChg>
      <pc:sldChg chg="addSp delSp modSp mod delDesignElem">
        <pc:chgData name="Ahmed Abdulkareem" userId="311cb119-0d8c-44cb-9775-ec5fa2c42b4e" providerId="ADAL" clId="{C6342A2B-C8B6-4C60-8D69-AC25ACE63EAA}" dt="2023-11-06T08:10:28.108" v="3069" actId="207"/>
        <pc:sldMkLst>
          <pc:docMk/>
          <pc:sldMk cId="1939786430" sldId="259"/>
        </pc:sldMkLst>
        <pc:spChg chg="mod">
          <ac:chgData name="Ahmed Abdulkareem" userId="311cb119-0d8c-44cb-9775-ec5fa2c42b4e" providerId="ADAL" clId="{C6342A2B-C8B6-4C60-8D69-AC25ACE63EAA}" dt="2023-11-06T08:08:45.551" v="3063" actId="403"/>
          <ac:spMkLst>
            <pc:docMk/>
            <pc:sldMk cId="1939786430" sldId="259"/>
            <ac:spMk id="2" creationId="{AA74FD44-616E-2D9D-FF2E-C60D552FD2E4}"/>
          </ac:spMkLst>
        </pc:spChg>
        <pc:spChg chg="add del mod">
          <ac:chgData name="Ahmed Abdulkareem" userId="311cb119-0d8c-44cb-9775-ec5fa2c42b4e" providerId="ADAL" clId="{C6342A2B-C8B6-4C60-8D69-AC25ACE63EAA}" dt="2023-11-06T07:48:00.318" v="2357" actId="26606"/>
          <ac:spMkLst>
            <pc:docMk/>
            <pc:sldMk cId="1939786430" sldId="259"/>
            <ac:spMk id="3" creationId="{B0575618-1F6A-3E55-7890-806B7AC9CC83}"/>
          </ac:spMkLst>
        </pc:spChg>
        <pc:spChg chg="del">
          <ac:chgData name="Ahmed Abdulkareem" userId="311cb119-0d8c-44cb-9775-ec5fa2c42b4e" providerId="ADAL" clId="{C6342A2B-C8B6-4C60-8D69-AC25ACE63EAA}" dt="2023-11-05T20:11:55.099" v="1867"/>
          <ac:spMkLst>
            <pc:docMk/>
            <pc:sldMk cId="1939786430" sldId="259"/>
            <ac:spMk id="4" creationId="{989ABCC6-E434-B7AF-B585-A7D90F17278B}"/>
          </ac:spMkLst>
        </pc:spChg>
        <pc:spChg chg="mod ord">
          <ac:chgData name="Ahmed Abdulkareem" userId="311cb119-0d8c-44cb-9775-ec5fa2c42b4e" providerId="ADAL" clId="{C6342A2B-C8B6-4C60-8D69-AC25ACE63EAA}" dt="2023-11-06T07:51:41.040" v="2382" actId="207"/>
          <ac:spMkLst>
            <pc:docMk/>
            <pc:sldMk cId="1939786430" sldId="259"/>
            <ac:spMk id="5" creationId="{4C4F2FD1-417B-E9B2-512C-F52767BCCDE3}"/>
          </ac:spMkLst>
        </pc:spChg>
        <pc:spChg chg="add del">
          <ac:chgData name="Ahmed Abdulkareem" userId="311cb119-0d8c-44cb-9775-ec5fa2c42b4e" providerId="ADAL" clId="{C6342A2B-C8B6-4C60-8D69-AC25ACE63EAA}" dt="2023-11-06T07:47:32.748" v="2344" actId="26606"/>
          <ac:spMkLst>
            <pc:docMk/>
            <pc:sldMk cId="1939786430" sldId="259"/>
            <ac:spMk id="9" creationId="{3873B707-463F-40B0-8227-E8CC6C67EB25}"/>
          </ac:spMkLst>
        </pc:spChg>
        <pc:spChg chg="add del">
          <ac:chgData name="Ahmed Abdulkareem" userId="311cb119-0d8c-44cb-9775-ec5fa2c42b4e" providerId="ADAL" clId="{C6342A2B-C8B6-4C60-8D69-AC25ACE63EAA}" dt="2023-11-06T07:47:32.748" v="2344" actId="26606"/>
          <ac:spMkLst>
            <pc:docMk/>
            <pc:sldMk cId="1939786430" sldId="259"/>
            <ac:spMk id="10" creationId="{C13237C8-E62C-4F0D-A318-BD6FB6C2D138}"/>
          </ac:spMkLst>
        </pc:spChg>
        <pc:spChg chg="add del">
          <ac:chgData name="Ahmed Abdulkareem" userId="311cb119-0d8c-44cb-9775-ec5fa2c42b4e" providerId="ADAL" clId="{C6342A2B-C8B6-4C60-8D69-AC25ACE63EAA}" dt="2023-11-06T07:47:32.748" v="2344" actId="26606"/>
          <ac:spMkLst>
            <pc:docMk/>
            <pc:sldMk cId="1939786430" sldId="259"/>
            <ac:spMk id="11" creationId="{19C9EAEA-39D0-4B0E-A0EB-51E7B26740B1}"/>
          </ac:spMkLst>
        </pc:spChg>
        <pc:spChg chg="add del">
          <ac:chgData name="Ahmed Abdulkareem" userId="311cb119-0d8c-44cb-9775-ec5fa2c42b4e" providerId="ADAL" clId="{C6342A2B-C8B6-4C60-8D69-AC25ACE63EAA}" dt="2023-11-06T07:47:32.748" v="2344" actId="26606"/>
          <ac:spMkLst>
            <pc:docMk/>
            <pc:sldMk cId="1939786430" sldId="259"/>
            <ac:spMk id="12" creationId="{201CC55D-ED54-4C5C-95E6-10947BD1103B}"/>
          </ac:spMkLst>
        </pc:spChg>
        <pc:spChg chg="add del">
          <ac:chgData name="Ahmed Abdulkareem" userId="311cb119-0d8c-44cb-9775-ec5fa2c42b4e" providerId="ADAL" clId="{C6342A2B-C8B6-4C60-8D69-AC25ACE63EAA}" dt="2023-11-06T07:47:39.237" v="2348" actId="26606"/>
          <ac:spMkLst>
            <pc:docMk/>
            <pc:sldMk cId="1939786430" sldId="259"/>
            <ac:spMk id="16" creationId="{0007FE00-9498-4706-B255-6437B0252C02}"/>
          </ac:spMkLst>
        </pc:spChg>
        <pc:spChg chg="add del">
          <ac:chgData name="Ahmed Abdulkareem" userId="311cb119-0d8c-44cb-9775-ec5fa2c42b4e" providerId="ADAL" clId="{C6342A2B-C8B6-4C60-8D69-AC25ACE63EAA}" dt="2023-11-06T07:25:55.314" v="2113"/>
          <ac:spMkLst>
            <pc:docMk/>
            <pc:sldMk cId="1939786430" sldId="259"/>
            <ac:spMk id="17" creationId="{201CC55D-ED54-4C5C-95E6-10947BD1103B}"/>
          </ac:spMkLst>
        </pc:spChg>
        <pc:spChg chg="add del">
          <ac:chgData name="Ahmed Abdulkareem" userId="311cb119-0d8c-44cb-9775-ec5fa2c42b4e" providerId="ADAL" clId="{C6342A2B-C8B6-4C60-8D69-AC25ACE63EAA}" dt="2023-11-06T07:25:55.314" v="2113"/>
          <ac:spMkLst>
            <pc:docMk/>
            <pc:sldMk cId="1939786430" sldId="259"/>
            <ac:spMk id="18" creationId="{3873B707-463F-40B0-8227-E8CC6C67EB25}"/>
          </ac:spMkLst>
        </pc:spChg>
        <pc:spChg chg="add del">
          <ac:chgData name="Ahmed Abdulkareem" userId="311cb119-0d8c-44cb-9775-ec5fa2c42b4e" providerId="ADAL" clId="{C6342A2B-C8B6-4C60-8D69-AC25ACE63EAA}" dt="2023-11-06T07:25:55.314" v="2113"/>
          <ac:spMkLst>
            <pc:docMk/>
            <pc:sldMk cId="1939786430" sldId="259"/>
            <ac:spMk id="20" creationId="{C13237C8-E62C-4F0D-A318-BD6FB6C2D138}"/>
          </ac:spMkLst>
        </pc:spChg>
        <pc:spChg chg="add del">
          <ac:chgData name="Ahmed Abdulkareem" userId="311cb119-0d8c-44cb-9775-ec5fa2c42b4e" providerId="ADAL" clId="{C6342A2B-C8B6-4C60-8D69-AC25ACE63EAA}" dt="2023-11-06T07:47:37.016" v="2346" actId="26606"/>
          <ac:spMkLst>
            <pc:docMk/>
            <pc:sldMk cId="1939786430" sldId="259"/>
            <ac:spMk id="21" creationId="{F13C74B1-5B17-4795-BED0-7140497B445A}"/>
          </ac:spMkLst>
        </pc:spChg>
        <pc:spChg chg="add del">
          <ac:chgData name="Ahmed Abdulkareem" userId="311cb119-0d8c-44cb-9775-ec5fa2c42b4e" providerId="ADAL" clId="{C6342A2B-C8B6-4C60-8D69-AC25ACE63EAA}" dt="2023-11-06T07:25:55.314" v="2113"/>
          <ac:spMkLst>
            <pc:docMk/>
            <pc:sldMk cId="1939786430" sldId="259"/>
            <ac:spMk id="22" creationId="{19C9EAEA-39D0-4B0E-A0EB-51E7B26740B1}"/>
          </ac:spMkLst>
        </pc:spChg>
        <pc:spChg chg="add del">
          <ac:chgData name="Ahmed Abdulkareem" userId="311cb119-0d8c-44cb-9775-ec5fa2c42b4e" providerId="ADAL" clId="{C6342A2B-C8B6-4C60-8D69-AC25ACE63EAA}" dt="2023-11-06T07:47:37.016" v="2346" actId="26606"/>
          <ac:spMkLst>
            <pc:docMk/>
            <pc:sldMk cId="1939786430" sldId="259"/>
            <ac:spMk id="23" creationId="{D4974D33-8DC5-464E-8C6D-BE58F0669C17}"/>
          </ac:spMkLst>
        </pc:spChg>
        <pc:spChg chg="add del">
          <ac:chgData name="Ahmed Abdulkareem" userId="311cb119-0d8c-44cb-9775-ec5fa2c42b4e" providerId="ADAL" clId="{C6342A2B-C8B6-4C60-8D69-AC25ACE63EAA}" dt="2023-11-06T07:47:39.237" v="2348" actId="26606"/>
          <ac:spMkLst>
            <pc:docMk/>
            <pc:sldMk cId="1939786430" sldId="259"/>
            <ac:spMk id="25" creationId="{2EB492CD-616E-47F8-933B-5E2D952A0593}"/>
          </ac:spMkLst>
        </pc:spChg>
        <pc:spChg chg="add del">
          <ac:chgData name="Ahmed Abdulkareem" userId="311cb119-0d8c-44cb-9775-ec5fa2c42b4e" providerId="ADAL" clId="{C6342A2B-C8B6-4C60-8D69-AC25ACE63EAA}" dt="2023-11-06T07:47:39.237" v="2348" actId="26606"/>
          <ac:spMkLst>
            <pc:docMk/>
            <pc:sldMk cId="1939786430" sldId="259"/>
            <ac:spMk id="26" creationId="{59383CF9-23B5-4335-9B21-1791C4CF1C75}"/>
          </ac:spMkLst>
        </pc:spChg>
        <pc:spChg chg="add del">
          <ac:chgData name="Ahmed Abdulkareem" userId="311cb119-0d8c-44cb-9775-ec5fa2c42b4e" providerId="ADAL" clId="{C6342A2B-C8B6-4C60-8D69-AC25ACE63EAA}" dt="2023-11-06T07:47:43.985" v="2350" actId="26606"/>
          <ac:spMkLst>
            <pc:docMk/>
            <pc:sldMk cId="1939786430" sldId="259"/>
            <ac:spMk id="28" creationId="{12609869-9E80-471B-A487-A53288E0E791}"/>
          </ac:spMkLst>
        </pc:spChg>
        <pc:spChg chg="add del">
          <ac:chgData name="Ahmed Abdulkareem" userId="311cb119-0d8c-44cb-9775-ec5fa2c42b4e" providerId="ADAL" clId="{C6342A2B-C8B6-4C60-8D69-AC25ACE63EAA}" dt="2023-11-06T07:47:43.985" v="2350" actId="26606"/>
          <ac:spMkLst>
            <pc:docMk/>
            <pc:sldMk cId="1939786430" sldId="259"/>
            <ac:spMk id="29" creationId="{7004738A-9D34-43E8-97D2-CA0EED4F8BE0}"/>
          </ac:spMkLst>
        </pc:spChg>
        <pc:spChg chg="add del">
          <ac:chgData name="Ahmed Abdulkareem" userId="311cb119-0d8c-44cb-9775-ec5fa2c42b4e" providerId="ADAL" clId="{C6342A2B-C8B6-4C60-8D69-AC25ACE63EAA}" dt="2023-11-06T07:47:43.985" v="2350" actId="26606"/>
          <ac:spMkLst>
            <pc:docMk/>
            <pc:sldMk cId="1939786430" sldId="259"/>
            <ac:spMk id="30" creationId="{B8B8D07F-F13E-443E-BA68-2D26672D76B9}"/>
          </ac:spMkLst>
        </pc:spChg>
        <pc:spChg chg="add del">
          <ac:chgData name="Ahmed Abdulkareem" userId="311cb119-0d8c-44cb-9775-ec5fa2c42b4e" providerId="ADAL" clId="{C6342A2B-C8B6-4C60-8D69-AC25ACE63EAA}" dt="2023-11-06T07:47:43.985" v="2350" actId="26606"/>
          <ac:spMkLst>
            <pc:docMk/>
            <pc:sldMk cId="1939786430" sldId="259"/>
            <ac:spMk id="31" creationId="{2813A4FA-24A5-41ED-A534-3807D1B2F344}"/>
          </ac:spMkLst>
        </pc:spChg>
        <pc:spChg chg="add del">
          <ac:chgData name="Ahmed Abdulkareem" userId="311cb119-0d8c-44cb-9775-ec5fa2c42b4e" providerId="ADAL" clId="{C6342A2B-C8B6-4C60-8D69-AC25ACE63EAA}" dt="2023-11-06T07:47:43.985" v="2350" actId="26606"/>
          <ac:spMkLst>
            <pc:docMk/>
            <pc:sldMk cId="1939786430" sldId="259"/>
            <ac:spMk id="32" creationId="{C3944F27-CA70-4E84-A51A-E6BF89558979}"/>
          </ac:spMkLst>
        </pc:spChg>
        <pc:spChg chg="add del">
          <ac:chgData name="Ahmed Abdulkareem" userId="311cb119-0d8c-44cb-9775-ec5fa2c42b4e" providerId="ADAL" clId="{C6342A2B-C8B6-4C60-8D69-AC25ACE63EAA}" dt="2023-11-06T07:47:46.746" v="2352" actId="26606"/>
          <ac:spMkLst>
            <pc:docMk/>
            <pc:sldMk cId="1939786430" sldId="259"/>
            <ac:spMk id="34" creationId="{03AF1C04-3FEF-41BD-BB84-2F263765BEBC}"/>
          </ac:spMkLst>
        </pc:spChg>
        <pc:spChg chg="add del">
          <ac:chgData name="Ahmed Abdulkareem" userId="311cb119-0d8c-44cb-9775-ec5fa2c42b4e" providerId="ADAL" clId="{C6342A2B-C8B6-4C60-8D69-AC25ACE63EAA}" dt="2023-11-06T07:47:55.371" v="2354" actId="26606"/>
          <ac:spMkLst>
            <pc:docMk/>
            <pc:sldMk cId="1939786430" sldId="259"/>
            <ac:spMk id="47" creationId="{C0763A76-9F1C-4FC5-82B7-DD475DA461B2}"/>
          </ac:spMkLst>
        </pc:spChg>
        <pc:spChg chg="add del">
          <ac:chgData name="Ahmed Abdulkareem" userId="311cb119-0d8c-44cb-9775-ec5fa2c42b4e" providerId="ADAL" clId="{C6342A2B-C8B6-4C60-8D69-AC25ACE63EAA}" dt="2023-11-06T07:47:55.371" v="2354" actId="26606"/>
          <ac:spMkLst>
            <pc:docMk/>
            <pc:sldMk cId="1939786430" sldId="259"/>
            <ac:spMk id="48" creationId="{E81BF4F6-F2CF-4984-9D14-D6966D92F99F}"/>
          </ac:spMkLst>
        </pc:spChg>
        <pc:grpChg chg="add del">
          <ac:chgData name="Ahmed Abdulkareem" userId="311cb119-0d8c-44cb-9775-ec5fa2c42b4e" providerId="ADAL" clId="{C6342A2B-C8B6-4C60-8D69-AC25ACE63EAA}" dt="2023-11-06T07:47:32.748" v="2344" actId="26606"/>
          <ac:grpSpMkLst>
            <pc:docMk/>
            <pc:sldMk cId="1939786430" sldId="259"/>
            <ac:grpSpMk id="14" creationId="{1DE889C7-FAD6-4397-98E2-05D503484459}"/>
          </ac:grpSpMkLst>
        </pc:grpChg>
        <pc:grpChg chg="add del">
          <ac:chgData name="Ahmed Abdulkareem" userId="311cb119-0d8c-44cb-9775-ec5fa2c42b4e" providerId="ADAL" clId="{C6342A2B-C8B6-4C60-8D69-AC25ACE63EAA}" dt="2023-11-06T07:25:55.314" v="2113"/>
          <ac:grpSpMkLst>
            <pc:docMk/>
            <pc:sldMk cId="1939786430" sldId="259"/>
            <ac:grpSpMk id="19" creationId="{1DE889C7-FAD6-4397-98E2-05D503484459}"/>
          </ac:grpSpMkLst>
        </pc:grpChg>
        <pc:grpChg chg="add del">
          <ac:chgData name="Ahmed Abdulkareem" userId="311cb119-0d8c-44cb-9775-ec5fa2c42b4e" providerId="ADAL" clId="{C6342A2B-C8B6-4C60-8D69-AC25ACE63EAA}" dt="2023-11-06T07:47:46.746" v="2352" actId="26606"/>
          <ac:grpSpMkLst>
            <pc:docMk/>
            <pc:sldMk cId="1939786430" sldId="259"/>
            <ac:grpSpMk id="35" creationId="{2DD5E267-EB6F-47DF-ABEF-2C1BED44DAC6}"/>
          </ac:grpSpMkLst>
        </pc:grpChg>
        <pc:grpChg chg="add del">
          <ac:chgData name="Ahmed Abdulkareem" userId="311cb119-0d8c-44cb-9775-ec5fa2c42b4e" providerId="ADAL" clId="{C6342A2B-C8B6-4C60-8D69-AC25ACE63EAA}" dt="2023-11-06T07:47:46.746" v="2352" actId="26606"/>
          <ac:grpSpMkLst>
            <pc:docMk/>
            <pc:sldMk cId="1939786430" sldId="259"/>
            <ac:grpSpMk id="37" creationId="{66828D02-A05D-412B-9F20-B68E970B9FC2}"/>
          </ac:grpSpMkLst>
        </pc:grpChg>
        <pc:grpChg chg="add del">
          <ac:chgData name="Ahmed Abdulkareem" userId="311cb119-0d8c-44cb-9775-ec5fa2c42b4e" providerId="ADAL" clId="{C6342A2B-C8B6-4C60-8D69-AC25ACE63EAA}" dt="2023-11-06T07:47:46.746" v="2352" actId="26606"/>
          <ac:grpSpMkLst>
            <pc:docMk/>
            <pc:sldMk cId="1939786430" sldId="259"/>
            <ac:grpSpMk id="40" creationId="{E27AF472-EAE3-4572-AB69-B92BD10DBC6D}"/>
          </ac:grpSpMkLst>
        </pc:grpChg>
        <pc:graphicFrameChg chg="add del">
          <ac:chgData name="Ahmed Abdulkareem" userId="311cb119-0d8c-44cb-9775-ec5fa2c42b4e" providerId="ADAL" clId="{C6342A2B-C8B6-4C60-8D69-AC25ACE63EAA}" dt="2023-11-06T07:48:00.302" v="2356" actId="26606"/>
          <ac:graphicFrameMkLst>
            <pc:docMk/>
            <pc:sldMk cId="1939786430" sldId="259"/>
            <ac:graphicFrameMk id="50" creationId="{C59EFB07-2763-69F9-B1D3-07DC81A69838}"/>
          </ac:graphicFrameMkLst>
        </pc:graphicFrameChg>
        <pc:graphicFrameChg chg="add mod modGraphic">
          <ac:chgData name="Ahmed Abdulkareem" userId="311cb119-0d8c-44cb-9775-ec5fa2c42b4e" providerId="ADAL" clId="{C6342A2B-C8B6-4C60-8D69-AC25ACE63EAA}" dt="2023-11-06T08:10:28.108" v="3069" actId="207"/>
          <ac:graphicFrameMkLst>
            <pc:docMk/>
            <pc:sldMk cId="1939786430" sldId="259"/>
            <ac:graphicFrameMk id="52" creationId="{2FE0509D-484C-7430-845B-92F2C18BFE85}"/>
          </ac:graphicFrameMkLst>
        </pc:graphicFrameChg>
        <pc:picChg chg="mod ord">
          <ac:chgData name="Ahmed Abdulkareem" userId="311cb119-0d8c-44cb-9775-ec5fa2c42b4e" providerId="ADAL" clId="{C6342A2B-C8B6-4C60-8D69-AC25ACE63EAA}" dt="2023-11-06T07:47:55.371" v="2354" actId="26606"/>
          <ac:picMkLst>
            <pc:docMk/>
            <pc:sldMk cId="1939786430" sldId="259"/>
            <ac:picMk id="7" creationId="{B25F9C13-A4E5-BB37-688E-BCC36CA24D77}"/>
          </ac:picMkLst>
        </pc:picChg>
      </pc:sldChg>
      <pc:sldChg chg="addSp delSp modSp new mod setBg">
        <pc:chgData name="Ahmed Abdulkareem" userId="311cb119-0d8c-44cb-9775-ec5fa2c42b4e" providerId="ADAL" clId="{C6342A2B-C8B6-4C60-8D69-AC25ACE63EAA}" dt="2023-11-06T07:54:27.065" v="2410" actId="14100"/>
        <pc:sldMkLst>
          <pc:docMk/>
          <pc:sldMk cId="306593606" sldId="260"/>
        </pc:sldMkLst>
        <pc:spChg chg="mod">
          <ac:chgData name="Ahmed Abdulkareem" userId="311cb119-0d8c-44cb-9775-ec5fa2c42b4e" providerId="ADAL" clId="{C6342A2B-C8B6-4C60-8D69-AC25ACE63EAA}" dt="2023-11-06T07:46:03.992" v="2335" actId="26606"/>
          <ac:spMkLst>
            <pc:docMk/>
            <pc:sldMk cId="306593606" sldId="260"/>
            <ac:spMk id="2" creationId="{6BA7C521-6B4E-E291-BF27-831D474F6C1A}"/>
          </ac:spMkLst>
        </pc:spChg>
        <pc:spChg chg="mod">
          <ac:chgData name="Ahmed Abdulkareem" userId="311cb119-0d8c-44cb-9775-ec5fa2c42b4e" providerId="ADAL" clId="{C6342A2B-C8B6-4C60-8D69-AC25ACE63EAA}" dt="2023-11-06T07:47:09.076" v="2342" actId="2711"/>
          <ac:spMkLst>
            <pc:docMk/>
            <pc:sldMk cId="306593606" sldId="260"/>
            <ac:spMk id="3" creationId="{2FFFEAC9-EBC7-AE9D-A780-507CEB2FF04C}"/>
          </ac:spMkLst>
        </pc:spChg>
        <pc:spChg chg="del">
          <ac:chgData name="Ahmed Abdulkareem" userId="311cb119-0d8c-44cb-9775-ec5fa2c42b4e" providerId="ADAL" clId="{C6342A2B-C8B6-4C60-8D69-AC25ACE63EAA}" dt="2023-11-05T20:11:55.099" v="1867"/>
          <ac:spMkLst>
            <pc:docMk/>
            <pc:sldMk cId="306593606" sldId="260"/>
            <ac:spMk id="4" creationId="{D1BA9106-15AA-E911-530B-FAB0F255528E}"/>
          </ac:spMkLst>
        </pc:spChg>
        <pc:spChg chg="mod">
          <ac:chgData name="Ahmed Abdulkareem" userId="311cb119-0d8c-44cb-9775-ec5fa2c42b4e" providerId="ADAL" clId="{C6342A2B-C8B6-4C60-8D69-AC25ACE63EAA}" dt="2023-11-06T07:54:27.065" v="2410" actId="14100"/>
          <ac:spMkLst>
            <pc:docMk/>
            <pc:sldMk cId="306593606" sldId="260"/>
            <ac:spMk id="5" creationId="{B8B0C9DC-F28D-CD6F-C3EF-51FAA87D4AA7}"/>
          </ac:spMkLst>
        </pc:spChg>
        <pc:spChg chg="add del">
          <ac:chgData name="Ahmed Abdulkareem" userId="311cb119-0d8c-44cb-9775-ec5fa2c42b4e" providerId="ADAL" clId="{C6342A2B-C8B6-4C60-8D69-AC25ACE63EAA}" dt="2023-11-06T07:45:58.706" v="2332" actId="26606"/>
          <ac:spMkLst>
            <pc:docMk/>
            <pc:sldMk cId="306593606" sldId="260"/>
            <ac:spMk id="10" creationId="{1B15ED52-F352-441B-82BF-E0EA34836D08}"/>
          </ac:spMkLst>
        </pc:spChg>
        <pc:spChg chg="add del">
          <ac:chgData name="Ahmed Abdulkareem" userId="311cb119-0d8c-44cb-9775-ec5fa2c42b4e" providerId="ADAL" clId="{C6342A2B-C8B6-4C60-8D69-AC25ACE63EAA}" dt="2023-11-06T07:45:58.706" v="2332" actId="26606"/>
          <ac:spMkLst>
            <pc:docMk/>
            <pc:sldMk cId="306593606" sldId="260"/>
            <ac:spMk id="12" creationId="{3B2E3793-BFE6-45A2-9B7B-E18844431C99}"/>
          </ac:spMkLst>
        </pc:spChg>
        <pc:spChg chg="add del">
          <ac:chgData name="Ahmed Abdulkareem" userId="311cb119-0d8c-44cb-9775-ec5fa2c42b4e" providerId="ADAL" clId="{C6342A2B-C8B6-4C60-8D69-AC25ACE63EAA}" dt="2023-11-06T07:45:58.706" v="2332" actId="26606"/>
          <ac:spMkLst>
            <pc:docMk/>
            <pc:sldMk cId="306593606" sldId="260"/>
            <ac:spMk id="14" creationId="{BC4C4868-CB8F-4AF9-9CDB-8108F2C19B67}"/>
          </ac:spMkLst>
        </pc:spChg>
        <pc:spChg chg="add del">
          <ac:chgData name="Ahmed Abdulkareem" userId="311cb119-0d8c-44cb-9775-ec5fa2c42b4e" providerId="ADAL" clId="{C6342A2B-C8B6-4C60-8D69-AC25ACE63EAA}" dt="2023-11-06T07:45:58.706" v="2332" actId="26606"/>
          <ac:spMkLst>
            <pc:docMk/>
            <pc:sldMk cId="306593606" sldId="260"/>
            <ac:spMk id="16" creationId="{375E0459-6403-40CD-989D-56A4407CA12E}"/>
          </ac:spMkLst>
        </pc:spChg>
        <pc:spChg chg="add del">
          <ac:chgData name="Ahmed Abdulkareem" userId="311cb119-0d8c-44cb-9775-ec5fa2c42b4e" providerId="ADAL" clId="{C6342A2B-C8B6-4C60-8D69-AC25ACE63EAA}" dt="2023-11-06T07:45:58.706" v="2332" actId="26606"/>
          <ac:spMkLst>
            <pc:docMk/>
            <pc:sldMk cId="306593606" sldId="260"/>
            <ac:spMk id="18" creationId="{53E5B1A8-3AC9-4BD1-9BBC-78CA94F2D1BA}"/>
          </ac:spMkLst>
        </pc:spChg>
        <pc:spChg chg="add del">
          <ac:chgData name="Ahmed Abdulkareem" userId="311cb119-0d8c-44cb-9775-ec5fa2c42b4e" providerId="ADAL" clId="{C6342A2B-C8B6-4C60-8D69-AC25ACE63EAA}" dt="2023-11-06T07:46:03.977" v="2334" actId="26606"/>
          <ac:spMkLst>
            <pc:docMk/>
            <pc:sldMk cId="306593606" sldId="260"/>
            <ac:spMk id="20" creationId="{979E27D9-03C7-44E2-9FF8-15D0C8506AF7}"/>
          </ac:spMkLst>
        </pc:spChg>
        <pc:spChg chg="add del">
          <ac:chgData name="Ahmed Abdulkareem" userId="311cb119-0d8c-44cb-9775-ec5fa2c42b4e" providerId="ADAL" clId="{C6342A2B-C8B6-4C60-8D69-AC25ACE63EAA}" dt="2023-11-06T07:46:03.977" v="2334" actId="26606"/>
          <ac:spMkLst>
            <pc:docMk/>
            <pc:sldMk cId="306593606" sldId="260"/>
            <ac:spMk id="21" creationId="{EEBF1590-3B36-48EE-A89D-3B6F3CB256AB}"/>
          </ac:spMkLst>
        </pc:spChg>
        <pc:spChg chg="add del">
          <ac:chgData name="Ahmed Abdulkareem" userId="311cb119-0d8c-44cb-9775-ec5fa2c42b4e" providerId="ADAL" clId="{C6342A2B-C8B6-4C60-8D69-AC25ACE63EAA}" dt="2023-11-06T07:46:03.977" v="2334" actId="26606"/>
          <ac:spMkLst>
            <pc:docMk/>
            <pc:sldMk cId="306593606" sldId="260"/>
            <ac:spMk id="22" creationId="{AC8F6C8C-AB5A-4548-942D-E3FD40ACBC49}"/>
          </ac:spMkLst>
        </pc:spChg>
        <pc:spChg chg="add">
          <ac:chgData name="Ahmed Abdulkareem" userId="311cb119-0d8c-44cb-9775-ec5fa2c42b4e" providerId="ADAL" clId="{C6342A2B-C8B6-4C60-8D69-AC25ACE63EAA}" dt="2023-11-06T07:46:03.992" v="2335" actId="26606"/>
          <ac:spMkLst>
            <pc:docMk/>
            <pc:sldMk cId="306593606" sldId="260"/>
            <ac:spMk id="24" creationId="{1B15ED52-F352-441B-82BF-E0EA34836D08}"/>
          </ac:spMkLst>
        </pc:spChg>
        <pc:spChg chg="add">
          <ac:chgData name="Ahmed Abdulkareem" userId="311cb119-0d8c-44cb-9775-ec5fa2c42b4e" providerId="ADAL" clId="{C6342A2B-C8B6-4C60-8D69-AC25ACE63EAA}" dt="2023-11-06T07:46:03.992" v="2335" actId="26606"/>
          <ac:spMkLst>
            <pc:docMk/>
            <pc:sldMk cId="306593606" sldId="260"/>
            <ac:spMk id="25" creationId="{3B2E3793-BFE6-45A2-9B7B-E18844431C99}"/>
          </ac:spMkLst>
        </pc:spChg>
        <pc:spChg chg="add">
          <ac:chgData name="Ahmed Abdulkareem" userId="311cb119-0d8c-44cb-9775-ec5fa2c42b4e" providerId="ADAL" clId="{C6342A2B-C8B6-4C60-8D69-AC25ACE63EAA}" dt="2023-11-06T07:46:03.992" v="2335" actId="26606"/>
          <ac:spMkLst>
            <pc:docMk/>
            <pc:sldMk cId="306593606" sldId="260"/>
            <ac:spMk id="26" creationId="{BC4C4868-CB8F-4AF9-9CDB-8108F2C19B67}"/>
          </ac:spMkLst>
        </pc:spChg>
        <pc:spChg chg="add">
          <ac:chgData name="Ahmed Abdulkareem" userId="311cb119-0d8c-44cb-9775-ec5fa2c42b4e" providerId="ADAL" clId="{C6342A2B-C8B6-4C60-8D69-AC25ACE63EAA}" dt="2023-11-06T07:46:03.992" v="2335" actId="26606"/>
          <ac:spMkLst>
            <pc:docMk/>
            <pc:sldMk cId="306593606" sldId="260"/>
            <ac:spMk id="27" creationId="{375E0459-6403-40CD-989D-56A4407CA12E}"/>
          </ac:spMkLst>
        </pc:spChg>
        <pc:spChg chg="add">
          <ac:chgData name="Ahmed Abdulkareem" userId="311cb119-0d8c-44cb-9775-ec5fa2c42b4e" providerId="ADAL" clId="{C6342A2B-C8B6-4C60-8D69-AC25ACE63EAA}" dt="2023-11-06T07:46:03.992" v="2335" actId="26606"/>
          <ac:spMkLst>
            <pc:docMk/>
            <pc:sldMk cId="306593606" sldId="260"/>
            <ac:spMk id="28" creationId="{53E5B1A8-3AC9-4BD1-9BBC-78CA94F2D1BA}"/>
          </ac:spMkLst>
        </pc:spChg>
      </pc:sldChg>
      <pc:sldChg chg="addSp delSp modSp new mod setBg">
        <pc:chgData name="Ahmed Abdulkareem" userId="311cb119-0d8c-44cb-9775-ec5fa2c42b4e" providerId="ADAL" clId="{C6342A2B-C8B6-4C60-8D69-AC25ACE63EAA}" dt="2023-11-06T08:21:35.463" v="3073" actId="313"/>
        <pc:sldMkLst>
          <pc:docMk/>
          <pc:sldMk cId="3042453966" sldId="261"/>
        </pc:sldMkLst>
        <pc:spChg chg="mod">
          <ac:chgData name="Ahmed Abdulkareem" userId="311cb119-0d8c-44cb-9775-ec5fa2c42b4e" providerId="ADAL" clId="{C6342A2B-C8B6-4C60-8D69-AC25ACE63EAA}" dt="2023-11-06T07:42:29.718" v="2285" actId="26606"/>
          <ac:spMkLst>
            <pc:docMk/>
            <pc:sldMk cId="3042453966" sldId="261"/>
            <ac:spMk id="2" creationId="{5CA6F2EF-9422-D3D2-CAD2-6879A320A7FC}"/>
          </ac:spMkLst>
        </pc:spChg>
        <pc:spChg chg="mod">
          <ac:chgData name="Ahmed Abdulkareem" userId="311cb119-0d8c-44cb-9775-ec5fa2c42b4e" providerId="ADAL" clId="{C6342A2B-C8B6-4C60-8D69-AC25ACE63EAA}" dt="2023-11-06T08:21:35.463" v="3073" actId="313"/>
          <ac:spMkLst>
            <pc:docMk/>
            <pc:sldMk cId="3042453966" sldId="261"/>
            <ac:spMk id="3" creationId="{0CBFDA41-B104-D97F-0FC3-A21D214E42F8}"/>
          </ac:spMkLst>
        </pc:spChg>
        <pc:spChg chg="del">
          <ac:chgData name="Ahmed Abdulkareem" userId="311cb119-0d8c-44cb-9775-ec5fa2c42b4e" providerId="ADAL" clId="{C6342A2B-C8B6-4C60-8D69-AC25ACE63EAA}" dt="2023-11-05T20:11:55.099" v="1867"/>
          <ac:spMkLst>
            <pc:docMk/>
            <pc:sldMk cId="3042453966" sldId="261"/>
            <ac:spMk id="4" creationId="{022BB58E-DF1F-094B-9B1B-524A6C1E5CF2}"/>
          </ac:spMkLst>
        </pc:spChg>
        <pc:spChg chg="mod">
          <ac:chgData name="Ahmed Abdulkareem" userId="311cb119-0d8c-44cb-9775-ec5fa2c42b4e" providerId="ADAL" clId="{C6342A2B-C8B6-4C60-8D69-AC25ACE63EAA}" dt="2023-11-06T07:53:21.270" v="2395" actId="14100"/>
          <ac:spMkLst>
            <pc:docMk/>
            <pc:sldMk cId="3042453966" sldId="261"/>
            <ac:spMk id="5" creationId="{4C6B4579-AFF7-8F03-6CD0-54734978B89A}"/>
          </ac:spMkLst>
        </pc:spChg>
        <pc:spChg chg="add">
          <ac:chgData name="Ahmed Abdulkareem" userId="311cb119-0d8c-44cb-9775-ec5fa2c42b4e" providerId="ADAL" clId="{C6342A2B-C8B6-4C60-8D69-AC25ACE63EAA}" dt="2023-11-06T07:42:29.718" v="2285" actId="26606"/>
          <ac:spMkLst>
            <pc:docMk/>
            <pc:sldMk cId="3042453966" sldId="261"/>
            <ac:spMk id="10" creationId="{1B15ED52-F352-441B-82BF-E0EA34836D08}"/>
          </ac:spMkLst>
        </pc:spChg>
        <pc:spChg chg="add">
          <ac:chgData name="Ahmed Abdulkareem" userId="311cb119-0d8c-44cb-9775-ec5fa2c42b4e" providerId="ADAL" clId="{C6342A2B-C8B6-4C60-8D69-AC25ACE63EAA}" dt="2023-11-06T07:42:29.718" v="2285" actId="26606"/>
          <ac:spMkLst>
            <pc:docMk/>
            <pc:sldMk cId="3042453966" sldId="261"/>
            <ac:spMk id="12" creationId="{3B2E3793-BFE6-45A2-9B7B-E18844431C99}"/>
          </ac:spMkLst>
        </pc:spChg>
        <pc:spChg chg="add">
          <ac:chgData name="Ahmed Abdulkareem" userId="311cb119-0d8c-44cb-9775-ec5fa2c42b4e" providerId="ADAL" clId="{C6342A2B-C8B6-4C60-8D69-AC25ACE63EAA}" dt="2023-11-06T07:42:29.718" v="2285" actId="26606"/>
          <ac:spMkLst>
            <pc:docMk/>
            <pc:sldMk cId="3042453966" sldId="261"/>
            <ac:spMk id="14" creationId="{BC4C4868-CB8F-4AF9-9CDB-8108F2C19B67}"/>
          </ac:spMkLst>
        </pc:spChg>
        <pc:spChg chg="add">
          <ac:chgData name="Ahmed Abdulkareem" userId="311cb119-0d8c-44cb-9775-ec5fa2c42b4e" providerId="ADAL" clId="{C6342A2B-C8B6-4C60-8D69-AC25ACE63EAA}" dt="2023-11-06T07:42:29.718" v="2285" actId="26606"/>
          <ac:spMkLst>
            <pc:docMk/>
            <pc:sldMk cId="3042453966" sldId="261"/>
            <ac:spMk id="16" creationId="{375E0459-6403-40CD-989D-56A4407CA12E}"/>
          </ac:spMkLst>
        </pc:spChg>
        <pc:spChg chg="add">
          <ac:chgData name="Ahmed Abdulkareem" userId="311cb119-0d8c-44cb-9775-ec5fa2c42b4e" providerId="ADAL" clId="{C6342A2B-C8B6-4C60-8D69-AC25ACE63EAA}" dt="2023-11-06T07:42:29.718" v="2285" actId="26606"/>
          <ac:spMkLst>
            <pc:docMk/>
            <pc:sldMk cId="3042453966" sldId="261"/>
            <ac:spMk id="18" creationId="{53E5B1A8-3AC9-4BD1-9BBC-78CA94F2D1BA}"/>
          </ac:spMkLst>
        </pc:spChg>
      </pc:sldChg>
      <pc:sldChg chg="addSp delSp modSp new mod setBg setClrOvrMap">
        <pc:chgData name="Ahmed Abdulkareem" userId="311cb119-0d8c-44cb-9775-ec5fa2c42b4e" providerId="ADAL" clId="{C6342A2B-C8B6-4C60-8D69-AC25ACE63EAA}" dt="2023-11-06T08:30:49.243" v="3225"/>
        <pc:sldMkLst>
          <pc:docMk/>
          <pc:sldMk cId="3471547436" sldId="262"/>
        </pc:sldMkLst>
        <pc:spChg chg="mod">
          <ac:chgData name="Ahmed Abdulkareem" userId="311cb119-0d8c-44cb-9775-ec5fa2c42b4e" providerId="ADAL" clId="{C6342A2B-C8B6-4C60-8D69-AC25ACE63EAA}" dt="2023-11-06T07:44:58.555" v="2323" actId="26606"/>
          <ac:spMkLst>
            <pc:docMk/>
            <pc:sldMk cId="3471547436" sldId="262"/>
            <ac:spMk id="2" creationId="{14B0E0E5-7CE5-54C0-6AB7-588E3B4E5241}"/>
          </ac:spMkLst>
        </pc:spChg>
        <pc:spChg chg="add del mod">
          <ac:chgData name="Ahmed Abdulkareem" userId="311cb119-0d8c-44cb-9775-ec5fa2c42b4e" providerId="ADAL" clId="{C6342A2B-C8B6-4C60-8D69-AC25ACE63EAA}" dt="2023-11-06T08:30:49.243" v="3225"/>
          <ac:spMkLst>
            <pc:docMk/>
            <pc:sldMk cId="3471547436" sldId="262"/>
            <ac:spMk id="3" creationId="{CD2A789A-120F-0F4B-0D03-550859DAA697}"/>
          </ac:spMkLst>
        </pc:spChg>
        <pc:spChg chg="del">
          <ac:chgData name="Ahmed Abdulkareem" userId="311cb119-0d8c-44cb-9775-ec5fa2c42b4e" providerId="ADAL" clId="{C6342A2B-C8B6-4C60-8D69-AC25ACE63EAA}" dt="2023-11-05T20:11:55.099" v="1867"/>
          <ac:spMkLst>
            <pc:docMk/>
            <pc:sldMk cId="3471547436" sldId="262"/>
            <ac:spMk id="4" creationId="{FD95A1E0-0FD2-586E-885C-EAAEF87B34FB}"/>
          </ac:spMkLst>
        </pc:spChg>
        <pc:spChg chg="mod">
          <ac:chgData name="Ahmed Abdulkareem" userId="311cb119-0d8c-44cb-9775-ec5fa2c42b4e" providerId="ADAL" clId="{C6342A2B-C8B6-4C60-8D69-AC25ACE63EAA}" dt="2023-11-06T07:53:47.263" v="2402" actId="27636"/>
          <ac:spMkLst>
            <pc:docMk/>
            <pc:sldMk cId="3471547436" sldId="262"/>
            <ac:spMk id="5" creationId="{85CF97B2-7290-F44B-BD04-BC40CF35B63E}"/>
          </ac:spMkLst>
        </pc:spChg>
        <pc:spChg chg="add del">
          <ac:chgData name="Ahmed Abdulkareem" userId="311cb119-0d8c-44cb-9775-ec5fa2c42b4e" providerId="ADAL" clId="{C6342A2B-C8B6-4C60-8D69-AC25ACE63EAA}" dt="2023-11-06T07:42:07.460" v="2284" actId="26606"/>
          <ac:spMkLst>
            <pc:docMk/>
            <pc:sldMk cId="3471547436" sldId="262"/>
            <ac:spMk id="8" creationId="{965701A1-6702-97E2-FDA3-D766A6A0B3CD}"/>
          </ac:spMkLst>
        </pc:spChg>
        <pc:spChg chg="add del">
          <ac:chgData name="Ahmed Abdulkareem" userId="311cb119-0d8c-44cb-9775-ec5fa2c42b4e" providerId="ADAL" clId="{C6342A2B-C8B6-4C60-8D69-AC25ACE63EAA}" dt="2023-11-06T07:40:09.535" v="2256" actId="26606"/>
          <ac:spMkLst>
            <pc:docMk/>
            <pc:sldMk cId="3471547436" sldId="262"/>
            <ac:spMk id="10" creationId="{DEE2AD96-B495-4E06-9291-B71706F728CB}"/>
          </ac:spMkLst>
        </pc:spChg>
        <pc:spChg chg="add del">
          <ac:chgData name="Ahmed Abdulkareem" userId="311cb119-0d8c-44cb-9775-ec5fa2c42b4e" providerId="ADAL" clId="{C6342A2B-C8B6-4C60-8D69-AC25ACE63EAA}" dt="2023-11-06T07:40:05.422" v="2254" actId="26606"/>
          <ac:spMkLst>
            <pc:docMk/>
            <pc:sldMk cId="3471547436" sldId="262"/>
            <ac:spMk id="11" creationId="{BACC6370-2D7E-4714-9D71-7542949D7D5D}"/>
          </ac:spMkLst>
        </pc:spChg>
        <pc:spChg chg="add del">
          <ac:chgData name="Ahmed Abdulkareem" userId="311cb119-0d8c-44cb-9775-ec5fa2c42b4e" providerId="ADAL" clId="{C6342A2B-C8B6-4C60-8D69-AC25ACE63EAA}" dt="2023-11-06T07:40:09.535" v="2256" actId="26606"/>
          <ac:spMkLst>
            <pc:docMk/>
            <pc:sldMk cId="3471547436" sldId="262"/>
            <ac:spMk id="12" creationId="{53CF6D67-C5A8-4ADD-9E8E-1E38CA1D3166}"/>
          </ac:spMkLst>
        </pc:spChg>
        <pc:spChg chg="add del">
          <ac:chgData name="Ahmed Abdulkareem" userId="311cb119-0d8c-44cb-9775-ec5fa2c42b4e" providerId="ADAL" clId="{C6342A2B-C8B6-4C60-8D69-AC25ACE63EAA}" dt="2023-11-06T07:40:05.422" v="2254" actId="26606"/>
          <ac:spMkLst>
            <pc:docMk/>
            <pc:sldMk cId="3471547436" sldId="262"/>
            <ac:spMk id="13" creationId="{F68B3F68-107C-434F-AA38-110D5EA91B85}"/>
          </ac:spMkLst>
        </pc:spChg>
        <pc:spChg chg="add del">
          <ac:chgData name="Ahmed Abdulkareem" userId="311cb119-0d8c-44cb-9775-ec5fa2c42b4e" providerId="ADAL" clId="{C6342A2B-C8B6-4C60-8D69-AC25ACE63EAA}" dt="2023-11-06T07:40:09.535" v="2256" actId="26606"/>
          <ac:spMkLst>
            <pc:docMk/>
            <pc:sldMk cId="3471547436" sldId="262"/>
            <ac:spMk id="14" creationId="{86909FA0-B515-4681-B7A8-FA281D133B94}"/>
          </ac:spMkLst>
        </pc:spChg>
        <pc:spChg chg="add del">
          <ac:chgData name="Ahmed Abdulkareem" userId="311cb119-0d8c-44cb-9775-ec5fa2c42b4e" providerId="ADAL" clId="{C6342A2B-C8B6-4C60-8D69-AC25ACE63EAA}" dt="2023-11-06T07:40:05.422" v="2254" actId="26606"/>
          <ac:spMkLst>
            <pc:docMk/>
            <pc:sldMk cId="3471547436" sldId="262"/>
            <ac:spMk id="15" creationId="{AAD0DBB9-1A4B-4391-81D4-CB19F9AB918A}"/>
          </ac:spMkLst>
        </pc:spChg>
        <pc:spChg chg="add del">
          <ac:chgData name="Ahmed Abdulkareem" userId="311cb119-0d8c-44cb-9775-ec5fa2c42b4e" providerId="ADAL" clId="{C6342A2B-C8B6-4C60-8D69-AC25ACE63EAA}" dt="2023-11-06T07:40:09.535" v="2256" actId="26606"/>
          <ac:spMkLst>
            <pc:docMk/>
            <pc:sldMk cId="3471547436" sldId="262"/>
            <ac:spMk id="16" creationId="{21C9FE86-FCC3-4A31-AA1C-C882262B7FE7}"/>
          </ac:spMkLst>
        </pc:spChg>
        <pc:spChg chg="add del">
          <ac:chgData name="Ahmed Abdulkareem" userId="311cb119-0d8c-44cb-9775-ec5fa2c42b4e" providerId="ADAL" clId="{C6342A2B-C8B6-4C60-8D69-AC25ACE63EAA}" dt="2023-11-06T07:40:05.422" v="2254" actId="26606"/>
          <ac:spMkLst>
            <pc:docMk/>
            <pc:sldMk cId="3471547436" sldId="262"/>
            <ac:spMk id="17" creationId="{063BBA22-50EA-4C4D-BE05-F1CE4E63AA56}"/>
          </ac:spMkLst>
        </pc:spChg>
        <pc:spChg chg="add del">
          <ac:chgData name="Ahmed Abdulkareem" userId="311cb119-0d8c-44cb-9775-ec5fa2c42b4e" providerId="ADAL" clId="{C6342A2B-C8B6-4C60-8D69-AC25ACE63EAA}" dt="2023-11-06T07:40:09.535" v="2256" actId="26606"/>
          <ac:spMkLst>
            <pc:docMk/>
            <pc:sldMk cId="3471547436" sldId="262"/>
            <ac:spMk id="18" creationId="{7D96243B-ECED-4B71-8E06-AE9A285EAD20}"/>
          </ac:spMkLst>
        </pc:spChg>
        <pc:spChg chg="add del">
          <ac:chgData name="Ahmed Abdulkareem" userId="311cb119-0d8c-44cb-9775-ec5fa2c42b4e" providerId="ADAL" clId="{C6342A2B-C8B6-4C60-8D69-AC25ACE63EAA}" dt="2023-11-06T07:40:09.535" v="2256" actId="26606"/>
          <ac:spMkLst>
            <pc:docMk/>
            <pc:sldMk cId="3471547436" sldId="262"/>
            <ac:spMk id="19" creationId="{CD2A789A-120F-0F4B-0D03-550859DAA697}"/>
          </ac:spMkLst>
        </pc:spChg>
        <pc:spChg chg="add del">
          <ac:chgData name="Ahmed Abdulkareem" userId="311cb119-0d8c-44cb-9775-ec5fa2c42b4e" providerId="ADAL" clId="{C6342A2B-C8B6-4C60-8D69-AC25ACE63EAA}" dt="2023-11-06T07:40:09.535" v="2256" actId="26606"/>
          <ac:spMkLst>
            <pc:docMk/>
            <pc:sldMk cId="3471547436" sldId="262"/>
            <ac:spMk id="20" creationId="{A09989E4-EFDC-4A90-A633-E0525FB4139E}"/>
          </ac:spMkLst>
        </pc:spChg>
        <pc:spChg chg="add">
          <ac:chgData name="Ahmed Abdulkareem" userId="311cb119-0d8c-44cb-9775-ec5fa2c42b4e" providerId="ADAL" clId="{C6342A2B-C8B6-4C60-8D69-AC25ACE63EAA}" dt="2023-11-06T07:44:58.555" v="2323" actId="26606"/>
          <ac:spMkLst>
            <pc:docMk/>
            <pc:sldMk cId="3471547436" sldId="262"/>
            <ac:spMk id="21" creationId="{1B15ED52-F352-441B-82BF-E0EA34836D08}"/>
          </ac:spMkLst>
        </pc:spChg>
        <pc:spChg chg="add del">
          <ac:chgData name="Ahmed Abdulkareem" userId="311cb119-0d8c-44cb-9775-ec5fa2c42b4e" providerId="ADAL" clId="{C6342A2B-C8B6-4C60-8D69-AC25ACE63EAA}" dt="2023-11-06T07:40:15.098" v="2258" actId="26606"/>
          <ac:spMkLst>
            <pc:docMk/>
            <pc:sldMk cId="3471547436" sldId="262"/>
            <ac:spMk id="22" creationId="{9228552E-C8B1-4A80-8448-0787CE0FC704}"/>
          </ac:spMkLst>
        </pc:spChg>
        <pc:spChg chg="add del">
          <ac:chgData name="Ahmed Abdulkareem" userId="311cb119-0d8c-44cb-9775-ec5fa2c42b4e" providerId="ADAL" clId="{C6342A2B-C8B6-4C60-8D69-AC25ACE63EAA}" dt="2023-11-06T07:40:15.098" v="2258" actId="26606"/>
          <ac:spMkLst>
            <pc:docMk/>
            <pc:sldMk cId="3471547436" sldId="262"/>
            <ac:spMk id="24" creationId="{CD2A789A-120F-0F4B-0D03-550859DAA697}"/>
          </ac:spMkLst>
        </pc:spChg>
        <pc:spChg chg="add">
          <ac:chgData name="Ahmed Abdulkareem" userId="311cb119-0d8c-44cb-9775-ec5fa2c42b4e" providerId="ADAL" clId="{C6342A2B-C8B6-4C60-8D69-AC25ACE63EAA}" dt="2023-11-06T07:44:58.555" v="2323" actId="26606"/>
          <ac:spMkLst>
            <pc:docMk/>
            <pc:sldMk cId="3471547436" sldId="262"/>
            <ac:spMk id="25" creationId="{3B2E3793-BFE6-45A2-9B7B-E18844431C99}"/>
          </ac:spMkLst>
        </pc:spChg>
        <pc:spChg chg="add del">
          <ac:chgData name="Ahmed Abdulkareem" userId="311cb119-0d8c-44cb-9775-ec5fa2c42b4e" providerId="ADAL" clId="{C6342A2B-C8B6-4C60-8D69-AC25ACE63EAA}" dt="2023-11-06T07:40:18.941" v="2260" actId="26606"/>
          <ac:spMkLst>
            <pc:docMk/>
            <pc:sldMk cId="3471547436" sldId="262"/>
            <ac:spMk id="26" creationId="{100EDD19-6802-4EC3-95CE-CFFAB042CFD6}"/>
          </ac:spMkLst>
        </pc:spChg>
        <pc:spChg chg="add del">
          <ac:chgData name="Ahmed Abdulkareem" userId="311cb119-0d8c-44cb-9775-ec5fa2c42b4e" providerId="ADAL" clId="{C6342A2B-C8B6-4C60-8D69-AC25ACE63EAA}" dt="2023-11-06T07:40:18.941" v="2260" actId="26606"/>
          <ac:spMkLst>
            <pc:docMk/>
            <pc:sldMk cId="3471547436" sldId="262"/>
            <ac:spMk id="27" creationId="{DB17E863-922E-4C26-BD64-E8FD41D28661}"/>
          </ac:spMkLst>
        </pc:spChg>
        <pc:spChg chg="add del">
          <ac:chgData name="Ahmed Abdulkareem" userId="311cb119-0d8c-44cb-9775-ec5fa2c42b4e" providerId="ADAL" clId="{C6342A2B-C8B6-4C60-8D69-AC25ACE63EAA}" dt="2023-11-06T07:40:18.941" v="2260" actId="26606"/>
          <ac:spMkLst>
            <pc:docMk/>
            <pc:sldMk cId="3471547436" sldId="262"/>
            <ac:spMk id="28" creationId="{CD2A789A-120F-0F4B-0D03-550859DAA697}"/>
          </ac:spMkLst>
        </pc:spChg>
        <pc:spChg chg="add">
          <ac:chgData name="Ahmed Abdulkareem" userId="311cb119-0d8c-44cb-9775-ec5fa2c42b4e" providerId="ADAL" clId="{C6342A2B-C8B6-4C60-8D69-AC25ACE63EAA}" dt="2023-11-06T07:44:58.555" v="2323" actId="26606"/>
          <ac:spMkLst>
            <pc:docMk/>
            <pc:sldMk cId="3471547436" sldId="262"/>
            <ac:spMk id="29" creationId="{BC4C4868-CB8F-4AF9-9CDB-8108F2C19B67}"/>
          </ac:spMkLst>
        </pc:spChg>
        <pc:spChg chg="add del">
          <ac:chgData name="Ahmed Abdulkareem" userId="311cb119-0d8c-44cb-9775-ec5fa2c42b4e" providerId="ADAL" clId="{C6342A2B-C8B6-4C60-8D69-AC25ACE63EAA}" dt="2023-11-06T07:42:07.460" v="2284" actId="26606"/>
          <ac:spMkLst>
            <pc:docMk/>
            <pc:sldMk cId="3471547436" sldId="262"/>
            <ac:spMk id="31" creationId="{7C93153C-A191-C0D8-765C-1AA01BA0E8A7}"/>
          </ac:spMkLst>
        </pc:spChg>
        <pc:spChg chg="add">
          <ac:chgData name="Ahmed Abdulkareem" userId="311cb119-0d8c-44cb-9775-ec5fa2c42b4e" providerId="ADAL" clId="{C6342A2B-C8B6-4C60-8D69-AC25ACE63EAA}" dt="2023-11-06T07:44:58.555" v="2323" actId="26606"/>
          <ac:spMkLst>
            <pc:docMk/>
            <pc:sldMk cId="3471547436" sldId="262"/>
            <ac:spMk id="33" creationId="{375E0459-6403-40CD-989D-56A4407CA12E}"/>
          </ac:spMkLst>
        </pc:spChg>
        <pc:spChg chg="add del">
          <ac:chgData name="Ahmed Abdulkareem" userId="311cb119-0d8c-44cb-9775-ec5fa2c42b4e" providerId="ADAL" clId="{C6342A2B-C8B6-4C60-8D69-AC25ACE63EAA}" dt="2023-11-06T07:40:22.977" v="2262" actId="26606"/>
          <ac:spMkLst>
            <pc:docMk/>
            <pc:sldMk cId="3471547436" sldId="262"/>
            <ac:spMk id="34" creationId="{CD2A789A-120F-0F4B-0D03-550859DAA697}"/>
          </ac:spMkLst>
        </pc:spChg>
        <pc:spChg chg="add del">
          <ac:chgData name="Ahmed Abdulkareem" userId="311cb119-0d8c-44cb-9775-ec5fa2c42b4e" providerId="ADAL" clId="{C6342A2B-C8B6-4C60-8D69-AC25ACE63EAA}" dt="2023-11-06T07:42:07.460" v="2284" actId="26606"/>
          <ac:spMkLst>
            <pc:docMk/>
            <pc:sldMk cId="3471547436" sldId="262"/>
            <ac:spMk id="35" creationId="{7EEB61BD-BC36-F14B-609A-3FACBC2895B2}"/>
          </ac:spMkLst>
        </pc:spChg>
        <pc:spChg chg="add del">
          <ac:chgData name="Ahmed Abdulkareem" userId="311cb119-0d8c-44cb-9775-ec5fa2c42b4e" providerId="ADAL" clId="{C6342A2B-C8B6-4C60-8D69-AC25ACE63EAA}" dt="2023-11-06T07:40:24.097" v="2264" actId="26606"/>
          <ac:spMkLst>
            <pc:docMk/>
            <pc:sldMk cId="3471547436" sldId="262"/>
            <ac:spMk id="36" creationId="{EEBFA4C8-C301-60A7-C96E-E85360F5DFB4}"/>
          </ac:spMkLst>
        </pc:spChg>
        <pc:spChg chg="add del">
          <ac:chgData name="Ahmed Abdulkareem" userId="311cb119-0d8c-44cb-9775-ec5fa2c42b4e" providerId="ADAL" clId="{C6342A2B-C8B6-4C60-8D69-AC25ACE63EAA}" dt="2023-11-06T07:40:24.097" v="2264" actId="26606"/>
          <ac:spMkLst>
            <pc:docMk/>
            <pc:sldMk cId="3471547436" sldId="262"/>
            <ac:spMk id="37" creationId="{CD2A789A-120F-0F4B-0D03-550859DAA697}"/>
          </ac:spMkLst>
        </pc:spChg>
        <pc:spChg chg="add del">
          <ac:chgData name="Ahmed Abdulkareem" userId="311cb119-0d8c-44cb-9775-ec5fa2c42b4e" providerId="ADAL" clId="{C6342A2B-C8B6-4C60-8D69-AC25ACE63EAA}" dt="2023-11-06T07:40:27.880" v="2266" actId="26606"/>
          <ac:spMkLst>
            <pc:docMk/>
            <pc:sldMk cId="3471547436" sldId="262"/>
            <ac:spMk id="39" creationId="{CD2A789A-120F-0F4B-0D03-550859DAA697}"/>
          </ac:spMkLst>
        </pc:spChg>
        <pc:spChg chg="add del">
          <ac:chgData name="Ahmed Abdulkareem" userId="311cb119-0d8c-44cb-9775-ec5fa2c42b4e" providerId="ADAL" clId="{C6342A2B-C8B6-4C60-8D69-AC25ACE63EAA}" dt="2023-11-06T07:40:27.880" v="2266" actId="26606"/>
          <ac:spMkLst>
            <pc:docMk/>
            <pc:sldMk cId="3471547436" sldId="262"/>
            <ac:spMk id="40" creationId="{6CF042CA-1AB3-5530-1155-8018D6D6A106}"/>
          </ac:spMkLst>
        </pc:spChg>
        <pc:spChg chg="add del">
          <ac:chgData name="Ahmed Abdulkareem" userId="311cb119-0d8c-44cb-9775-ec5fa2c42b4e" providerId="ADAL" clId="{C6342A2B-C8B6-4C60-8D69-AC25ACE63EAA}" dt="2023-11-06T07:40:27.880" v="2266" actId="26606"/>
          <ac:spMkLst>
            <pc:docMk/>
            <pc:sldMk cId="3471547436" sldId="262"/>
            <ac:spMk id="41" creationId="{7BD5A982-4141-9143-22DC-C0713B397EB8}"/>
          </ac:spMkLst>
        </pc:spChg>
        <pc:spChg chg="add">
          <ac:chgData name="Ahmed Abdulkareem" userId="311cb119-0d8c-44cb-9775-ec5fa2c42b4e" providerId="ADAL" clId="{C6342A2B-C8B6-4C60-8D69-AC25ACE63EAA}" dt="2023-11-06T07:44:58.555" v="2323" actId="26606"/>
          <ac:spMkLst>
            <pc:docMk/>
            <pc:sldMk cId="3471547436" sldId="262"/>
            <ac:spMk id="42" creationId="{53E5B1A8-3AC9-4BD1-9BBC-78CA94F2D1BA}"/>
          </ac:spMkLst>
        </pc:spChg>
        <pc:spChg chg="add del">
          <ac:chgData name="Ahmed Abdulkareem" userId="311cb119-0d8c-44cb-9775-ec5fa2c42b4e" providerId="ADAL" clId="{C6342A2B-C8B6-4C60-8D69-AC25ACE63EAA}" dt="2023-11-06T07:42:07.460" v="2284" actId="26606"/>
          <ac:spMkLst>
            <pc:docMk/>
            <pc:sldMk cId="3471547436" sldId="262"/>
            <ac:spMk id="44" creationId="{8389DF01-A7F4-F947-B97C-7CF06510A4F6}"/>
          </ac:spMkLst>
        </pc:spChg>
        <pc:spChg chg="add del">
          <ac:chgData name="Ahmed Abdulkareem" userId="311cb119-0d8c-44cb-9775-ec5fa2c42b4e" providerId="ADAL" clId="{C6342A2B-C8B6-4C60-8D69-AC25ACE63EAA}" dt="2023-11-06T07:42:07.460" v="2284" actId="26606"/>
          <ac:spMkLst>
            <pc:docMk/>
            <pc:sldMk cId="3471547436" sldId="262"/>
            <ac:spMk id="46" creationId="{4E4203D9-ED40-164B-0213-240FABE53747}"/>
          </ac:spMkLst>
        </pc:spChg>
        <pc:spChg chg="add del">
          <ac:chgData name="Ahmed Abdulkareem" userId="311cb119-0d8c-44cb-9775-ec5fa2c42b4e" providerId="ADAL" clId="{C6342A2B-C8B6-4C60-8D69-AC25ACE63EAA}" dt="2023-11-06T07:40:41.004" v="2272" actId="26606"/>
          <ac:spMkLst>
            <pc:docMk/>
            <pc:sldMk cId="3471547436" sldId="262"/>
            <ac:spMk id="47" creationId="{1B15ED52-F352-441B-82BF-E0EA34836D08}"/>
          </ac:spMkLst>
        </pc:spChg>
        <pc:spChg chg="add del">
          <ac:chgData name="Ahmed Abdulkareem" userId="311cb119-0d8c-44cb-9775-ec5fa2c42b4e" providerId="ADAL" clId="{C6342A2B-C8B6-4C60-8D69-AC25ACE63EAA}" dt="2023-11-06T07:40:41.004" v="2272" actId="26606"/>
          <ac:spMkLst>
            <pc:docMk/>
            <pc:sldMk cId="3471547436" sldId="262"/>
            <ac:spMk id="48" creationId="{3B2E3793-BFE6-45A2-9B7B-E18844431C99}"/>
          </ac:spMkLst>
        </pc:spChg>
        <pc:spChg chg="add del">
          <ac:chgData name="Ahmed Abdulkareem" userId="311cb119-0d8c-44cb-9775-ec5fa2c42b4e" providerId="ADAL" clId="{C6342A2B-C8B6-4C60-8D69-AC25ACE63EAA}" dt="2023-11-06T07:40:41.004" v="2272" actId="26606"/>
          <ac:spMkLst>
            <pc:docMk/>
            <pc:sldMk cId="3471547436" sldId="262"/>
            <ac:spMk id="49" creationId="{BC4C4868-CB8F-4AF9-9CDB-8108F2C19B67}"/>
          </ac:spMkLst>
        </pc:spChg>
        <pc:spChg chg="add del">
          <ac:chgData name="Ahmed Abdulkareem" userId="311cb119-0d8c-44cb-9775-ec5fa2c42b4e" providerId="ADAL" clId="{C6342A2B-C8B6-4C60-8D69-AC25ACE63EAA}" dt="2023-11-06T07:40:41.004" v="2272" actId="26606"/>
          <ac:spMkLst>
            <pc:docMk/>
            <pc:sldMk cId="3471547436" sldId="262"/>
            <ac:spMk id="50" creationId="{375E0459-6403-40CD-989D-56A4407CA12E}"/>
          </ac:spMkLst>
        </pc:spChg>
        <pc:spChg chg="add del">
          <ac:chgData name="Ahmed Abdulkareem" userId="311cb119-0d8c-44cb-9775-ec5fa2c42b4e" providerId="ADAL" clId="{C6342A2B-C8B6-4C60-8D69-AC25ACE63EAA}" dt="2023-11-06T07:40:41.004" v="2272" actId="26606"/>
          <ac:spMkLst>
            <pc:docMk/>
            <pc:sldMk cId="3471547436" sldId="262"/>
            <ac:spMk id="51" creationId="{53E5B1A8-3AC9-4BD1-9BBC-78CA94F2D1BA}"/>
          </ac:spMkLst>
        </pc:spChg>
        <pc:spChg chg="add del">
          <ac:chgData name="Ahmed Abdulkareem" userId="311cb119-0d8c-44cb-9775-ec5fa2c42b4e" providerId="ADAL" clId="{C6342A2B-C8B6-4C60-8D69-AC25ACE63EAA}" dt="2023-11-06T07:40:41.004" v="2272" actId="26606"/>
          <ac:spMkLst>
            <pc:docMk/>
            <pc:sldMk cId="3471547436" sldId="262"/>
            <ac:spMk id="52" creationId="{CD2A789A-120F-0F4B-0D03-550859DAA697}"/>
          </ac:spMkLst>
        </pc:spChg>
        <pc:spChg chg="add del">
          <ac:chgData name="Ahmed Abdulkareem" userId="311cb119-0d8c-44cb-9775-ec5fa2c42b4e" providerId="ADAL" clId="{C6342A2B-C8B6-4C60-8D69-AC25ACE63EAA}" dt="2023-11-06T07:42:07.460" v="2284" actId="26606"/>
          <ac:spMkLst>
            <pc:docMk/>
            <pc:sldMk cId="3471547436" sldId="262"/>
            <ac:spMk id="53" creationId="{F5DD3421-EE43-B1C6-21F0-0DC6774C9F55}"/>
          </ac:spMkLst>
        </pc:spChg>
        <pc:spChg chg="add del">
          <ac:chgData name="Ahmed Abdulkareem" userId="311cb119-0d8c-44cb-9775-ec5fa2c42b4e" providerId="ADAL" clId="{C6342A2B-C8B6-4C60-8D69-AC25ACE63EAA}" dt="2023-11-06T07:40:43.928" v="2274" actId="26606"/>
          <ac:spMkLst>
            <pc:docMk/>
            <pc:sldMk cId="3471547436" sldId="262"/>
            <ac:spMk id="54" creationId="{BACC6370-2D7E-4714-9D71-7542949D7D5D}"/>
          </ac:spMkLst>
        </pc:spChg>
        <pc:spChg chg="add del">
          <ac:chgData name="Ahmed Abdulkareem" userId="311cb119-0d8c-44cb-9775-ec5fa2c42b4e" providerId="ADAL" clId="{C6342A2B-C8B6-4C60-8D69-AC25ACE63EAA}" dt="2023-11-06T07:40:43.928" v="2274" actId="26606"/>
          <ac:spMkLst>
            <pc:docMk/>
            <pc:sldMk cId="3471547436" sldId="262"/>
            <ac:spMk id="55" creationId="{F68B3F68-107C-434F-AA38-110D5EA91B85}"/>
          </ac:spMkLst>
        </pc:spChg>
        <pc:spChg chg="add del">
          <ac:chgData name="Ahmed Abdulkareem" userId="311cb119-0d8c-44cb-9775-ec5fa2c42b4e" providerId="ADAL" clId="{C6342A2B-C8B6-4C60-8D69-AC25ACE63EAA}" dt="2023-11-06T07:40:43.928" v="2274" actId="26606"/>
          <ac:spMkLst>
            <pc:docMk/>
            <pc:sldMk cId="3471547436" sldId="262"/>
            <ac:spMk id="56" creationId="{AAD0DBB9-1A4B-4391-81D4-CB19F9AB918A}"/>
          </ac:spMkLst>
        </pc:spChg>
        <pc:spChg chg="add del">
          <ac:chgData name="Ahmed Abdulkareem" userId="311cb119-0d8c-44cb-9775-ec5fa2c42b4e" providerId="ADAL" clId="{C6342A2B-C8B6-4C60-8D69-AC25ACE63EAA}" dt="2023-11-06T07:40:43.928" v="2274" actId="26606"/>
          <ac:spMkLst>
            <pc:docMk/>
            <pc:sldMk cId="3471547436" sldId="262"/>
            <ac:spMk id="57" creationId="{063BBA22-50EA-4C4D-BE05-F1CE4E63AA56}"/>
          </ac:spMkLst>
        </pc:spChg>
        <pc:spChg chg="add del">
          <ac:chgData name="Ahmed Abdulkareem" userId="311cb119-0d8c-44cb-9775-ec5fa2c42b4e" providerId="ADAL" clId="{C6342A2B-C8B6-4C60-8D69-AC25ACE63EAA}" dt="2023-11-06T07:42:07.460" v="2284" actId="26606"/>
          <ac:spMkLst>
            <pc:docMk/>
            <pc:sldMk cId="3471547436" sldId="262"/>
            <ac:spMk id="59" creationId="{46651266-2C19-DDE0-2E7F-AAB1CEEE6F1E}"/>
          </ac:spMkLst>
        </pc:spChg>
        <pc:spChg chg="add del">
          <ac:chgData name="Ahmed Abdulkareem" userId="311cb119-0d8c-44cb-9775-ec5fa2c42b4e" providerId="ADAL" clId="{C6342A2B-C8B6-4C60-8D69-AC25ACE63EAA}" dt="2023-11-06T07:41:37.353" v="2282" actId="26606"/>
          <ac:spMkLst>
            <pc:docMk/>
            <pc:sldMk cId="3471547436" sldId="262"/>
            <ac:spMk id="60" creationId="{9228552E-C8B1-4A80-8448-0787CE0FC704}"/>
          </ac:spMkLst>
        </pc:spChg>
        <pc:spChg chg="add del mod">
          <ac:chgData name="Ahmed Abdulkareem" userId="311cb119-0d8c-44cb-9775-ec5fa2c42b4e" providerId="ADAL" clId="{C6342A2B-C8B6-4C60-8D69-AC25ACE63EAA}" dt="2023-11-06T07:41:37.353" v="2282" actId="26606"/>
          <ac:spMkLst>
            <pc:docMk/>
            <pc:sldMk cId="3471547436" sldId="262"/>
            <ac:spMk id="62" creationId="{CD2A789A-120F-0F4B-0D03-550859DAA697}"/>
          </ac:spMkLst>
        </pc:spChg>
        <pc:spChg chg="add del">
          <ac:chgData name="Ahmed Abdulkareem" userId="311cb119-0d8c-44cb-9775-ec5fa2c42b4e" providerId="ADAL" clId="{C6342A2B-C8B6-4C60-8D69-AC25ACE63EAA}" dt="2023-11-06T07:41:16.618" v="2277" actId="26606"/>
          <ac:spMkLst>
            <pc:docMk/>
            <pc:sldMk cId="3471547436" sldId="262"/>
            <ac:spMk id="67" creationId="{D009D6D5-DAC2-4A8B-A17A-E206B9012D09}"/>
          </ac:spMkLst>
        </pc:spChg>
        <pc:spChg chg="add del">
          <ac:chgData name="Ahmed Abdulkareem" userId="311cb119-0d8c-44cb-9775-ec5fa2c42b4e" providerId="ADAL" clId="{C6342A2B-C8B6-4C60-8D69-AC25ACE63EAA}" dt="2023-11-06T07:41:36.133" v="2281" actId="26606"/>
          <ac:spMkLst>
            <pc:docMk/>
            <pc:sldMk cId="3471547436" sldId="262"/>
            <ac:spMk id="73" creationId="{1B15ED52-F352-441B-82BF-E0EA34836D08}"/>
          </ac:spMkLst>
        </pc:spChg>
        <pc:spChg chg="add del">
          <ac:chgData name="Ahmed Abdulkareem" userId="311cb119-0d8c-44cb-9775-ec5fa2c42b4e" providerId="ADAL" clId="{C6342A2B-C8B6-4C60-8D69-AC25ACE63EAA}" dt="2023-11-06T07:41:36.133" v="2281" actId="26606"/>
          <ac:spMkLst>
            <pc:docMk/>
            <pc:sldMk cId="3471547436" sldId="262"/>
            <ac:spMk id="74" creationId="{61707E60-CEC9-4661-AA82-69242EB4BDC3}"/>
          </ac:spMkLst>
        </pc:spChg>
        <pc:spChg chg="add del">
          <ac:chgData name="Ahmed Abdulkareem" userId="311cb119-0d8c-44cb-9775-ec5fa2c42b4e" providerId="ADAL" clId="{C6342A2B-C8B6-4C60-8D69-AC25ACE63EAA}" dt="2023-11-06T07:41:36.133" v="2281" actId="26606"/>
          <ac:spMkLst>
            <pc:docMk/>
            <pc:sldMk cId="3471547436" sldId="262"/>
            <ac:spMk id="75" creationId="{8F035CD8-AE30-4146-96F2-036B0CE5E4F3}"/>
          </ac:spMkLst>
        </pc:spChg>
        <pc:grpChg chg="add del">
          <ac:chgData name="Ahmed Abdulkareem" userId="311cb119-0d8c-44cb-9775-ec5fa2c42b4e" providerId="ADAL" clId="{C6342A2B-C8B6-4C60-8D69-AC25ACE63EAA}" dt="2023-11-06T07:42:07.460" v="2284" actId="26606"/>
          <ac:grpSpMkLst>
            <pc:docMk/>
            <pc:sldMk cId="3471547436" sldId="262"/>
            <ac:grpSpMk id="9" creationId="{8FCB18FC-DCF4-0937-320A-92B5AB07A8B9}"/>
          </ac:grpSpMkLst>
        </pc:grpChg>
        <pc:grpChg chg="add del">
          <ac:chgData name="Ahmed Abdulkareem" userId="311cb119-0d8c-44cb-9775-ec5fa2c42b4e" providerId="ADAL" clId="{C6342A2B-C8B6-4C60-8D69-AC25ACE63EAA}" dt="2023-11-06T07:40:22.977" v="2262" actId="26606"/>
          <ac:grpSpMkLst>
            <pc:docMk/>
            <pc:sldMk cId="3471547436" sldId="262"/>
            <ac:grpSpMk id="30" creationId="{8DD77349-6ADE-99FE-8E04-12919EE56F9C}"/>
          </ac:grpSpMkLst>
        </pc:grpChg>
        <pc:grpChg chg="add del">
          <ac:chgData name="Ahmed Abdulkareem" userId="311cb119-0d8c-44cb-9775-ec5fa2c42b4e" providerId="ADAL" clId="{C6342A2B-C8B6-4C60-8D69-AC25ACE63EAA}" dt="2023-11-06T07:42:07.460" v="2284" actId="26606"/>
          <ac:grpSpMkLst>
            <pc:docMk/>
            <pc:sldMk cId="3471547436" sldId="262"/>
            <ac:grpSpMk id="32" creationId="{2B0012B1-C2DE-DD1B-E129-37A7B93D07F0}"/>
          </ac:grpSpMkLst>
        </pc:grpChg>
        <pc:grpChg chg="add del">
          <ac:chgData name="Ahmed Abdulkareem" userId="311cb119-0d8c-44cb-9775-ec5fa2c42b4e" providerId="ADAL" clId="{C6342A2B-C8B6-4C60-8D69-AC25ACE63EAA}" dt="2023-11-06T07:42:07.460" v="2284" actId="26606"/>
          <ac:grpSpMkLst>
            <pc:docMk/>
            <pc:sldMk cId="3471547436" sldId="262"/>
            <ac:grpSpMk id="38" creationId="{8F464F07-0D7E-66CA-BE4F-C2D0C1DEA58F}"/>
          </ac:grpSpMkLst>
        </pc:grpChg>
        <pc:grpChg chg="add del">
          <ac:chgData name="Ahmed Abdulkareem" userId="311cb119-0d8c-44cb-9775-ec5fa2c42b4e" providerId="ADAL" clId="{C6342A2B-C8B6-4C60-8D69-AC25ACE63EAA}" dt="2023-11-06T07:41:22.737" v="2279" actId="26606"/>
          <ac:grpSpMkLst>
            <pc:docMk/>
            <pc:sldMk cId="3471547436" sldId="262"/>
            <ac:grpSpMk id="71" creationId="{7024687B-3153-123C-0A8C-D7D007FAF1BE}"/>
          </ac:grpSpMkLst>
        </pc:grpChg>
        <pc:graphicFrameChg chg="add del">
          <ac:chgData name="Ahmed Abdulkareem" userId="311cb119-0d8c-44cb-9775-ec5fa2c42b4e" providerId="ADAL" clId="{C6342A2B-C8B6-4C60-8D69-AC25ACE63EAA}" dt="2023-11-06T07:40:05.422" v="2254" actId="26606"/>
          <ac:graphicFrameMkLst>
            <pc:docMk/>
            <pc:sldMk cId="3471547436" sldId="262"/>
            <ac:graphicFrameMk id="7" creationId="{737B98BB-C931-D385-FB1B-080E3635AB5E}"/>
          </ac:graphicFrameMkLst>
        </pc:graphicFrameChg>
        <pc:graphicFrameChg chg="add del">
          <ac:chgData name="Ahmed Abdulkareem" userId="311cb119-0d8c-44cb-9775-ec5fa2c42b4e" providerId="ADAL" clId="{C6342A2B-C8B6-4C60-8D69-AC25ACE63EAA}" dt="2023-11-06T07:40:30.156" v="2268" actId="26606"/>
          <ac:graphicFrameMkLst>
            <pc:docMk/>
            <pc:sldMk cId="3471547436" sldId="262"/>
            <ac:graphicFrameMk id="43" creationId="{A4D3712B-9831-369C-EB8C-9FAF00F4FDB8}"/>
          </ac:graphicFrameMkLst>
        </pc:graphicFrameChg>
        <pc:graphicFrameChg chg="add del">
          <ac:chgData name="Ahmed Abdulkareem" userId="311cb119-0d8c-44cb-9775-ec5fa2c42b4e" providerId="ADAL" clId="{C6342A2B-C8B6-4C60-8D69-AC25ACE63EAA}" dt="2023-11-06T07:40:37.879" v="2270" actId="26606"/>
          <ac:graphicFrameMkLst>
            <pc:docMk/>
            <pc:sldMk cId="3471547436" sldId="262"/>
            <ac:graphicFrameMk id="45" creationId="{74FF5A07-0162-CAB9-0ADA-8E1895983E4A}"/>
          </ac:graphicFrameMkLst>
        </pc:graphicFrameChg>
        <pc:graphicFrameChg chg="add del">
          <ac:chgData name="Ahmed Abdulkareem" userId="311cb119-0d8c-44cb-9775-ec5fa2c42b4e" providerId="ADAL" clId="{C6342A2B-C8B6-4C60-8D69-AC25ACE63EAA}" dt="2023-11-06T07:40:43.928" v="2274" actId="26606"/>
          <ac:graphicFrameMkLst>
            <pc:docMk/>
            <pc:sldMk cId="3471547436" sldId="262"/>
            <ac:graphicFrameMk id="58" creationId="{737B98BB-C931-D385-FB1B-080E3635AB5E}"/>
          </ac:graphicFrameMkLst>
        </pc:graphicFrameChg>
        <pc:picChg chg="add del">
          <ac:chgData name="Ahmed Abdulkareem" userId="311cb119-0d8c-44cb-9775-ec5fa2c42b4e" providerId="ADAL" clId="{C6342A2B-C8B6-4C60-8D69-AC25ACE63EAA}" dt="2023-11-06T07:40:15.098" v="2258" actId="26606"/>
          <ac:picMkLst>
            <pc:docMk/>
            <pc:sldMk cId="3471547436" sldId="262"/>
            <ac:picMk id="23" creationId="{A6A7A3AB-62FB-2BC6-8006-720E10992873}"/>
          </ac:picMkLst>
        </pc:picChg>
        <pc:picChg chg="add del mod ord">
          <ac:chgData name="Ahmed Abdulkareem" userId="311cb119-0d8c-44cb-9775-ec5fa2c42b4e" providerId="ADAL" clId="{C6342A2B-C8B6-4C60-8D69-AC25ACE63EAA}" dt="2023-11-06T07:41:37.353" v="2282" actId="26606"/>
          <ac:picMkLst>
            <pc:docMk/>
            <pc:sldMk cId="3471547436" sldId="262"/>
            <ac:picMk id="61" creationId="{A6A7A3AB-62FB-2BC6-8006-720E10992873}"/>
          </ac:picMkLst>
        </pc:picChg>
      </pc:sldChg>
      <pc:sldChg chg="addSp delSp modSp new mod setBg setClrOvrMap">
        <pc:chgData name="Ahmed Abdulkareem" userId="311cb119-0d8c-44cb-9775-ec5fa2c42b4e" providerId="ADAL" clId="{C6342A2B-C8B6-4C60-8D69-AC25ACE63EAA}" dt="2023-11-06T07:54:49.997" v="2417" actId="27636"/>
        <pc:sldMkLst>
          <pc:docMk/>
          <pc:sldMk cId="2758930890" sldId="263"/>
        </pc:sldMkLst>
        <pc:spChg chg="mod">
          <ac:chgData name="Ahmed Abdulkareem" userId="311cb119-0d8c-44cb-9775-ec5fa2c42b4e" providerId="ADAL" clId="{C6342A2B-C8B6-4C60-8D69-AC25ACE63EAA}" dt="2023-11-06T07:39:27.815" v="2252" actId="26606"/>
          <ac:spMkLst>
            <pc:docMk/>
            <pc:sldMk cId="2758930890" sldId="263"/>
            <ac:spMk id="2" creationId="{5C37753C-FFE8-C58C-3280-333F177932F6}"/>
          </ac:spMkLst>
        </pc:spChg>
        <pc:spChg chg="mod">
          <ac:chgData name="Ahmed Abdulkareem" userId="311cb119-0d8c-44cb-9775-ec5fa2c42b4e" providerId="ADAL" clId="{C6342A2B-C8B6-4C60-8D69-AC25ACE63EAA}" dt="2023-11-06T07:44:29.487" v="2322" actId="255"/>
          <ac:spMkLst>
            <pc:docMk/>
            <pc:sldMk cId="2758930890" sldId="263"/>
            <ac:spMk id="3" creationId="{AB4650A9-5DDE-FF6B-1556-2C1C28503059}"/>
          </ac:spMkLst>
        </pc:spChg>
        <pc:spChg chg="del mod">
          <ac:chgData name="Ahmed Abdulkareem" userId="311cb119-0d8c-44cb-9775-ec5fa2c42b4e" providerId="ADAL" clId="{C6342A2B-C8B6-4C60-8D69-AC25ACE63EAA}" dt="2023-11-05T20:11:55.099" v="1867"/>
          <ac:spMkLst>
            <pc:docMk/>
            <pc:sldMk cId="2758930890" sldId="263"/>
            <ac:spMk id="4" creationId="{724DBE01-A46F-32A3-B961-015FF595F182}"/>
          </ac:spMkLst>
        </pc:spChg>
        <pc:spChg chg="del">
          <ac:chgData name="Ahmed Abdulkareem" userId="311cb119-0d8c-44cb-9775-ec5fa2c42b4e" providerId="ADAL" clId="{C6342A2B-C8B6-4C60-8D69-AC25ACE63EAA}" dt="2023-11-05T20:12:15.909" v="1868"/>
          <ac:spMkLst>
            <pc:docMk/>
            <pc:sldMk cId="2758930890" sldId="263"/>
            <ac:spMk id="5" creationId="{272E4C1E-0C51-F00F-D013-F0FE71B7CB50}"/>
          </ac:spMkLst>
        </pc:spChg>
        <pc:spChg chg="mod">
          <ac:chgData name="Ahmed Abdulkareem" userId="311cb119-0d8c-44cb-9775-ec5fa2c42b4e" providerId="ADAL" clId="{C6342A2B-C8B6-4C60-8D69-AC25ACE63EAA}" dt="2023-11-06T07:54:49.997" v="2417" actId="27636"/>
          <ac:spMkLst>
            <pc:docMk/>
            <pc:sldMk cId="2758930890" sldId="263"/>
            <ac:spMk id="6" creationId="{DD0F9802-A187-3FD3-4454-2F5C145D68C3}"/>
          </ac:spMkLst>
        </pc:spChg>
        <pc:spChg chg="add del">
          <ac:chgData name="Ahmed Abdulkareem" userId="311cb119-0d8c-44cb-9775-ec5fa2c42b4e" providerId="ADAL" clId="{C6342A2B-C8B6-4C60-8D69-AC25ACE63EAA}" dt="2023-11-06T07:39:15.360" v="2243" actId="26606"/>
          <ac:spMkLst>
            <pc:docMk/>
            <pc:sldMk cId="2758930890" sldId="263"/>
            <ac:spMk id="11" creationId="{1B15ED52-F352-441B-82BF-E0EA34836D08}"/>
          </ac:spMkLst>
        </pc:spChg>
        <pc:spChg chg="add del">
          <ac:chgData name="Ahmed Abdulkareem" userId="311cb119-0d8c-44cb-9775-ec5fa2c42b4e" providerId="ADAL" clId="{C6342A2B-C8B6-4C60-8D69-AC25ACE63EAA}" dt="2023-11-06T07:39:23.433" v="2249" actId="26606"/>
          <ac:spMkLst>
            <pc:docMk/>
            <pc:sldMk cId="2758930890" sldId="263"/>
            <ac:spMk id="12" creationId="{9228552E-C8B1-4A80-8448-0787CE0FC704}"/>
          </ac:spMkLst>
        </pc:spChg>
        <pc:spChg chg="add del">
          <ac:chgData name="Ahmed Abdulkareem" userId="311cb119-0d8c-44cb-9775-ec5fa2c42b4e" providerId="ADAL" clId="{C6342A2B-C8B6-4C60-8D69-AC25ACE63EAA}" dt="2023-11-06T07:39:15.360" v="2243" actId="26606"/>
          <ac:spMkLst>
            <pc:docMk/>
            <pc:sldMk cId="2758930890" sldId="263"/>
            <ac:spMk id="13" creationId="{3B2E3793-BFE6-45A2-9B7B-E18844431C99}"/>
          </ac:spMkLst>
        </pc:spChg>
        <pc:spChg chg="add del">
          <ac:chgData name="Ahmed Abdulkareem" userId="311cb119-0d8c-44cb-9775-ec5fa2c42b4e" providerId="ADAL" clId="{C6342A2B-C8B6-4C60-8D69-AC25ACE63EAA}" dt="2023-11-06T07:39:27.799" v="2251" actId="26606"/>
          <ac:spMkLst>
            <pc:docMk/>
            <pc:sldMk cId="2758930890" sldId="263"/>
            <ac:spMk id="14" creationId="{DC39DE25-0E4E-0AA7-0932-1D78C2372786}"/>
          </ac:spMkLst>
        </pc:spChg>
        <pc:spChg chg="add del">
          <ac:chgData name="Ahmed Abdulkareem" userId="311cb119-0d8c-44cb-9775-ec5fa2c42b4e" providerId="ADAL" clId="{C6342A2B-C8B6-4C60-8D69-AC25ACE63EAA}" dt="2023-11-06T07:39:15.360" v="2243" actId="26606"/>
          <ac:spMkLst>
            <pc:docMk/>
            <pc:sldMk cId="2758930890" sldId="263"/>
            <ac:spMk id="15" creationId="{BC4C4868-CB8F-4AF9-9CDB-8108F2C19B67}"/>
          </ac:spMkLst>
        </pc:spChg>
        <pc:spChg chg="add del">
          <ac:chgData name="Ahmed Abdulkareem" userId="311cb119-0d8c-44cb-9775-ec5fa2c42b4e" providerId="ADAL" clId="{C6342A2B-C8B6-4C60-8D69-AC25ACE63EAA}" dt="2023-11-06T07:39:27.799" v="2251" actId="26606"/>
          <ac:spMkLst>
            <pc:docMk/>
            <pc:sldMk cId="2758930890" sldId="263"/>
            <ac:spMk id="16" creationId="{8D6EA299-0840-6DEA-E670-C49AEBC87E89}"/>
          </ac:spMkLst>
        </pc:spChg>
        <pc:spChg chg="add del">
          <ac:chgData name="Ahmed Abdulkareem" userId="311cb119-0d8c-44cb-9775-ec5fa2c42b4e" providerId="ADAL" clId="{C6342A2B-C8B6-4C60-8D69-AC25ACE63EAA}" dt="2023-11-06T07:39:15.360" v="2243" actId="26606"/>
          <ac:spMkLst>
            <pc:docMk/>
            <pc:sldMk cId="2758930890" sldId="263"/>
            <ac:spMk id="17" creationId="{375E0459-6403-40CD-989D-56A4407CA12E}"/>
          </ac:spMkLst>
        </pc:spChg>
        <pc:spChg chg="add del">
          <ac:chgData name="Ahmed Abdulkareem" userId="311cb119-0d8c-44cb-9775-ec5fa2c42b4e" providerId="ADAL" clId="{C6342A2B-C8B6-4C60-8D69-AC25ACE63EAA}" dt="2023-11-06T07:39:15.360" v="2243" actId="26606"/>
          <ac:spMkLst>
            <pc:docMk/>
            <pc:sldMk cId="2758930890" sldId="263"/>
            <ac:spMk id="19" creationId="{53E5B1A8-3AC9-4BD1-9BBC-78CA94F2D1BA}"/>
          </ac:spMkLst>
        </pc:spChg>
        <pc:spChg chg="add del">
          <ac:chgData name="Ahmed Abdulkareem" userId="311cb119-0d8c-44cb-9775-ec5fa2c42b4e" providerId="ADAL" clId="{C6342A2B-C8B6-4C60-8D69-AC25ACE63EAA}" dt="2023-11-06T07:39:27.799" v="2251" actId="26606"/>
          <ac:spMkLst>
            <pc:docMk/>
            <pc:sldMk cId="2758930890" sldId="263"/>
            <ac:spMk id="20" creationId="{AE3A741D-C19B-960A-5803-1C5887147820}"/>
          </ac:spMkLst>
        </pc:spChg>
        <pc:spChg chg="add del">
          <ac:chgData name="Ahmed Abdulkareem" userId="311cb119-0d8c-44cb-9775-ec5fa2c42b4e" providerId="ADAL" clId="{C6342A2B-C8B6-4C60-8D69-AC25ACE63EAA}" dt="2023-11-06T07:39:17.144" v="2245" actId="26606"/>
          <ac:spMkLst>
            <pc:docMk/>
            <pc:sldMk cId="2758930890" sldId="263"/>
            <ac:spMk id="21" creationId="{A09989E4-EFDC-4A90-A633-E0525FB4139E}"/>
          </ac:spMkLst>
        </pc:spChg>
        <pc:spChg chg="add del">
          <ac:chgData name="Ahmed Abdulkareem" userId="311cb119-0d8c-44cb-9775-ec5fa2c42b4e" providerId="ADAL" clId="{C6342A2B-C8B6-4C60-8D69-AC25ACE63EAA}" dt="2023-11-06T07:39:17.144" v="2245" actId="26606"/>
          <ac:spMkLst>
            <pc:docMk/>
            <pc:sldMk cId="2758930890" sldId="263"/>
            <ac:spMk id="22" creationId="{DEE2AD96-B495-4E06-9291-B71706F728CB}"/>
          </ac:spMkLst>
        </pc:spChg>
        <pc:spChg chg="add del">
          <ac:chgData name="Ahmed Abdulkareem" userId="311cb119-0d8c-44cb-9775-ec5fa2c42b4e" providerId="ADAL" clId="{C6342A2B-C8B6-4C60-8D69-AC25ACE63EAA}" dt="2023-11-06T07:39:17.144" v="2245" actId="26606"/>
          <ac:spMkLst>
            <pc:docMk/>
            <pc:sldMk cId="2758930890" sldId="263"/>
            <ac:spMk id="23" creationId="{53CF6D67-C5A8-4ADD-9E8E-1E38CA1D3166}"/>
          </ac:spMkLst>
        </pc:spChg>
        <pc:spChg chg="add del">
          <ac:chgData name="Ahmed Abdulkareem" userId="311cb119-0d8c-44cb-9775-ec5fa2c42b4e" providerId="ADAL" clId="{C6342A2B-C8B6-4C60-8D69-AC25ACE63EAA}" dt="2023-11-06T07:39:17.144" v="2245" actId="26606"/>
          <ac:spMkLst>
            <pc:docMk/>
            <pc:sldMk cId="2758930890" sldId="263"/>
            <ac:spMk id="24" creationId="{86909FA0-B515-4681-B7A8-FA281D133B94}"/>
          </ac:spMkLst>
        </pc:spChg>
        <pc:spChg chg="add del">
          <ac:chgData name="Ahmed Abdulkareem" userId="311cb119-0d8c-44cb-9775-ec5fa2c42b4e" providerId="ADAL" clId="{C6342A2B-C8B6-4C60-8D69-AC25ACE63EAA}" dt="2023-11-06T07:39:17.144" v="2245" actId="26606"/>
          <ac:spMkLst>
            <pc:docMk/>
            <pc:sldMk cId="2758930890" sldId="263"/>
            <ac:spMk id="25" creationId="{21C9FE86-FCC3-4A31-AA1C-C882262B7FE7}"/>
          </ac:spMkLst>
        </pc:spChg>
        <pc:spChg chg="add del">
          <ac:chgData name="Ahmed Abdulkareem" userId="311cb119-0d8c-44cb-9775-ec5fa2c42b4e" providerId="ADAL" clId="{C6342A2B-C8B6-4C60-8D69-AC25ACE63EAA}" dt="2023-11-06T07:39:17.144" v="2245" actId="26606"/>
          <ac:spMkLst>
            <pc:docMk/>
            <pc:sldMk cId="2758930890" sldId="263"/>
            <ac:spMk id="26" creationId="{7D96243B-ECED-4B71-8E06-AE9A285EAD20}"/>
          </ac:spMkLst>
        </pc:spChg>
        <pc:spChg chg="add">
          <ac:chgData name="Ahmed Abdulkareem" userId="311cb119-0d8c-44cb-9775-ec5fa2c42b4e" providerId="ADAL" clId="{C6342A2B-C8B6-4C60-8D69-AC25ACE63EAA}" dt="2023-11-06T07:39:27.815" v="2252" actId="26606"/>
          <ac:spMkLst>
            <pc:docMk/>
            <pc:sldMk cId="2758930890" sldId="263"/>
            <ac:spMk id="27" creationId="{1B15ED52-F352-441B-82BF-E0EA34836D08}"/>
          </ac:spMkLst>
        </pc:spChg>
        <pc:spChg chg="add del">
          <ac:chgData name="Ahmed Abdulkareem" userId="311cb119-0d8c-44cb-9775-ec5fa2c42b4e" providerId="ADAL" clId="{C6342A2B-C8B6-4C60-8D69-AC25ACE63EAA}" dt="2023-11-06T07:39:20.392" v="2247" actId="26606"/>
          <ac:spMkLst>
            <pc:docMk/>
            <pc:sldMk cId="2758930890" sldId="263"/>
            <ac:spMk id="28" creationId="{1B15ED52-F352-441B-82BF-E0EA34836D08}"/>
          </ac:spMkLst>
        </pc:spChg>
        <pc:spChg chg="add del">
          <ac:chgData name="Ahmed Abdulkareem" userId="311cb119-0d8c-44cb-9775-ec5fa2c42b4e" providerId="ADAL" clId="{C6342A2B-C8B6-4C60-8D69-AC25ACE63EAA}" dt="2023-11-06T07:39:20.392" v="2247" actId="26606"/>
          <ac:spMkLst>
            <pc:docMk/>
            <pc:sldMk cId="2758930890" sldId="263"/>
            <ac:spMk id="29" creationId="{3B2E3793-BFE6-45A2-9B7B-E18844431C99}"/>
          </ac:spMkLst>
        </pc:spChg>
        <pc:spChg chg="add del">
          <ac:chgData name="Ahmed Abdulkareem" userId="311cb119-0d8c-44cb-9775-ec5fa2c42b4e" providerId="ADAL" clId="{C6342A2B-C8B6-4C60-8D69-AC25ACE63EAA}" dt="2023-11-06T07:39:20.392" v="2247" actId="26606"/>
          <ac:spMkLst>
            <pc:docMk/>
            <pc:sldMk cId="2758930890" sldId="263"/>
            <ac:spMk id="30" creationId="{BC4C4868-CB8F-4AF9-9CDB-8108F2C19B67}"/>
          </ac:spMkLst>
        </pc:spChg>
        <pc:spChg chg="add del">
          <ac:chgData name="Ahmed Abdulkareem" userId="311cb119-0d8c-44cb-9775-ec5fa2c42b4e" providerId="ADAL" clId="{C6342A2B-C8B6-4C60-8D69-AC25ACE63EAA}" dt="2023-11-06T07:39:20.392" v="2247" actId="26606"/>
          <ac:spMkLst>
            <pc:docMk/>
            <pc:sldMk cId="2758930890" sldId="263"/>
            <ac:spMk id="31" creationId="{375E0459-6403-40CD-989D-56A4407CA12E}"/>
          </ac:spMkLst>
        </pc:spChg>
        <pc:spChg chg="add del">
          <ac:chgData name="Ahmed Abdulkareem" userId="311cb119-0d8c-44cb-9775-ec5fa2c42b4e" providerId="ADAL" clId="{C6342A2B-C8B6-4C60-8D69-AC25ACE63EAA}" dt="2023-11-06T07:39:20.392" v="2247" actId="26606"/>
          <ac:spMkLst>
            <pc:docMk/>
            <pc:sldMk cId="2758930890" sldId="263"/>
            <ac:spMk id="32" creationId="{53E5B1A8-3AC9-4BD1-9BBC-78CA94F2D1BA}"/>
          </ac:spMkLst>
        </pc:spChg>
        <pc:spChg chg="add">
          <ac:chgData name="Ahmed Abdulkareem" userId="311cb119-0d8c-44cb-9775-ec5fa2c42b4e" providerId="ADAL" clId="{C6342A2B-C8B6-4C60-8D69-AC25ACE63EAA}" dt="2023-11-06T07:39:27.815" v="2252" actId="26606"/>
          <ac:spMkLst>
            <pc:docMk/>
            <pc:sldMk cId="2758930890" sldId="263"/>
            <ac:spMk id="33" creationId="{3B2E3793-BFE6-45A2-9B7B-E18844431C99}"/>
          </ac:spMkLst>
        </pc:spChg>
        <pc:spChg chg="add">
          <ac:chgData name="Ahmed Abdulkareem" userId="311cb119-0d8c-44cb-9775-ec5fa2c42b4e" providerId="ADAL" clId="{C6342A2B-C8B6-4C60-8D69-AC25ACE63EAA}" dt="2023-11-06T07:39:27.815" v="2252" actId="26606"/>
          <ac:spMkLst>
            <pc:docMk/>
            <pc:sldMk cId="2758930890" sldId="263"/>
            <ac:spMk id="34" creationId="{BC4C4868-CB8F-4AF9-9CDB-8108F2C19B67}"/>
          </ac:spMkLst>
        </pc:spChg>
        <pc:spChg chg="add">
          <ac:chgData name="Ahmed Abdulkareem" userId="311cb119-0d8c-44cb-9775-ec5fa2c42b4e" providerId="ADAL" clId="{C6342A2B-C8B6-4C60-8D69-AC25ACE63EAA}" dt="2023-11-06T07:39:27.815" v="2252" actId="26606"/>
          <ac:spMkLst>
            <pc:docMk/>
            <pc:sldMk cId="2758930890" sldId="263"/>
            <ac:spMk id="35" creationId="{375E0459-6403-40CD-989D-56A4407CA12E}"/>
          </ac:spMkLst>
        </pc:spChg>
        <pc:spChg chg="add">
          <ac:chgData name="Ahmed Abdulkareem" userId="311cb119-0d8c-44cb-9775-ec5fa2c42b4e" providerId="ADAL" clId="{C6342A2B-C8B6-4C60-8D69-AC25ACE63EAA}" dt="2023-11-06T07:39:27.815" v="2252" actId="26606"/>
          <ac:spMkLst>
            <pc:docMk/>
            <pc:sldMk cId="2758930890" sldId="263"/>
            <ac:spMk id="36" creationId="{53E5B1A8-3AC9-4BD1-9BBC-78CA94F2D1BA}"/>
          </ac:spMkLst>
        </pc:spChg>
        <pc:picChg chg="add del">
          <ac:chgData name="Ahmed Abdulkareem" userId="311cb119-0d8c-44cb-9775-ec5fa2c42b4e" providerId="ADAL" clId="{C6342A2B-C8B6-4C60-8D69-AC25ACE63EAA}" dt="2023-11-06T07:39:23.433" v="2249" actId="26606"/>
          <ac:picMkLst>
            <pc:docMk/>
            <pc:sldMk cId="2758930890" sldId="263"/>
            <ac:picMk id="8" creationId="{BEEFEC94-506C-7613-00A9-18C929D5B255}"/>
          </ac:picMkLst>
        </pc:picChg>
        <pc:picChg chg="add del">
          <ac:chgData name="Ahmed Abdulkareem" userId="311cb119-0d8c-44cb-9775-ec5fa2c42b4e" providerId="ADAL" clId="{C6342A2B-C8B6-4C60-8D69-AC25ACE63EAA}" dt="2023-11-06T07:39:27.799" v="2251" actId="26606"/>
          <ac:picMkLst>
            <pc:docMk/>
            <pc:sldMk cId="2758930890" sldId="263"/>
            <ac:picMk id="18" creationId="{B008F380-AF92-E232-BDA4-5E5DFE8174D2}"/>
          </ac:picMkLst>
        </pc:picChg>
      </pc:sldChg>
      <pc:sldChg chg="addSp delSp modSp new mod setBg modAnim delDesignElem">
        <pc:chgData name="Ahmed Abdulkareem" userId="311cb119-0d8c-44cb-9775-ec5fa2c42b4e" providerId="ADAL" clId="{C6342A2B-C8B6-4C60-8D69-AC25ACE63EAA}" dt="2023-11-06T11:19:53.921" v="3496"/>
        <pc:sldMkLst>
          <pc:docMk/>
          <pc:sldMk cId="2008421101" sldId="264"/>
        </pc:sldMkLst>
        <pc:spChg chg="mod">
          <ac:chgData name="Ahmed Abdulkareem" userId="311cb119-0d8c-44cb-9775-ec5fa2c42b4e" providerId="ADAL" clId="{C6342A2B-C8B6-4C60-8D69-AC25ACE63EAA}" dt="2023-11-06T07:38:32.658" v="2241" actId="26606"/>
          <ac:spMkLst>
            <pc:docMk/>
            <pc:sldMk cId="2008421101" sldId="264"/>
            <ac:spMk id="2" creationId="{DE987DFC-89CE-F4AE-21A3-25A925FA28E0}"/>
          </ac:spMkLst>
        </pc:spChg>
        <pc:spChg chg="del">
          <ac:chgData name="Ahmed Abdulkareem" userId="311cb119-0d8c-44cb-9775-ec5fa2c42b4e" providerId="ADAL" clId="{C6342A2B-C8B6-4C60-8D69-AC25ACE63EAA}" dt="2023-11-05T19:26:40.604" v="725" actId="3680"/>
          <ac:spMkLst>
            <pc:docMk/>
            <pc:sldMk cId="2008421101" sldId="264"/>
            <ac:spMk id="3" creationId="{7D82141F-4559-1532-A23D-CA962D4B4E17}"/>
          </ac:spMkLst>
        </pc:spChg>
        <pc:spChg chg="del">
          <ac:chgData name="Ahmed Abdulkareem" userId="311cb119-0d8c-44cb-9775-ec5fa2c42b4e" providerId="ADAL" clId="{C6342A2B-C8B6-4C60-8D69-AC25ACE63EAA}" dt="2023-11-05T20:11:55.099" v="1867"/>
          <ac:spMkLst>
            <pc:docMk/>
            <pc:sldMk cId="2008421101" sldId="264"/>
            <ac:spMk id="5" creationId="{571840AA-F627-8FC3-3D65-6E6E8A46FDD1}"/>
          </ac:spMkLst>
        </pc:spChg>
        <pc:spChg chg="add del">
          <ac:chgData name="Ahmed Abdulkareem" userId="311cb119-0d8c-44cb-9775-ec5fa2c42b4e" providerId="ADAL" clId="{C6342A2B-C8B6-4C60-8D69-AC25ACE63EAA}" dt="2023-11-05T19:30:59.772" v="829" actId="26606"/>
          <ac:spMkLst>
            <pc:docMk/>
            <pc:sldMk cId="2008421101" sldId="264"/>
            <ac:spMk id="6" creationId="{88470751-4046-4A07-86D0-382F36ED544C}"/>
          </ac:spMkLst>
        </pc:spChg>
        <pc:spChg chg="add del">
          <ac:chgData name="Ahmed Abdulkareem" userId="311cb119-0d8c-44cb-9775-ec5fa2c42b4e" providerId="ADAL" clId="{C6342A2B-C8B6-4C60-8D69-AC25ACE63EAA}" dt="2023-11-05T19:30:59.772" v="829" actId="26606"/>
          <ac:spMkLst>
            <pc:docMk/>
            <pc:sldMk cId="2008421101" sldId="264"/>
            <ac:spMk id="11" creationId="{798DAB7D-3A31-4ABA-87BC-3DC4343586AE}"/>
          </ac:spMkLst>
        </pc:spChg>
        <pc:spChg chg="add del">
          <ac:chgData name="Ahmed Abdulkareem" userId="311cb119-0d8c-44cb-9775-ec5fa2c42b4e" providerId="ADAL" clId="{C6342A2B-C8B6-4C60-8D69-AC25ACE63EAA}" dt="2023-11-05T19:30:56.242" v="825" actId="26606"/>
          <ac:spMkLst>
            <pc:docMk/>
            <pc:sldMk cId="2008421101" sldId="264"/>
            <ac:spMk id="13" creationId="{9DECDBF4-02B6-4BB4-B65B-B8107AD6A9E8}"/>
          </ac:spMkLst>
        </pc:spChg>
        <pc:spChg chg="add del">
          <ac:chgData name="Ahmed Abdulkareem" userId="311cb119-0d8c-44cb-9775-ec5fa2c42b4e" providerId="ADAL" clId="{C6342A2B-C8B6-4C60-8D69-AC25ACE63EAA}" dt="2023-11-05T19:30:56.242" v="825" actId="26606"/>
          <ac:spMkLst>
            <pc:docMk/>
            <pc:sldMk cId="2008421101" sldId="264"/>
            <ac:spMk id="14" creationId="{53B021B3-DE93-4AB7-8A18-CF5F1CED88B8}"/>
          </ac:spMkLst>
        </pc:spChg>
        <pc:spChg chg="add del">
          <ac:chgData name="Ahmed Abdulkareem" userId="311cb119-0d8c-44cb-9775-ec5fa2c42b4e" providerId="ADAL" clId="{C6342A2B-C8B6-4C60-8D69-AC25ACE63EAA}" dt="2023-11-05T19:30:56.242" v="825" actId="26606"/>
          <ac:spMkLst>
            <pc:docMk/>
            <pc:sldMk cId="2008421101" sldId="264"/>
            <ac:spMk id="15" creationId="{52D502E5-F6B4-4D58-B4AE-FC466FF15EE8}"/>
          </ac:spMkLst>
        </pc:spChg>
        <pc:spChg chg="add del">
          <ac:chgData name="Ahmed Abdulkareem" userId="311cb119-0d8c-44cb-9775-ec5fa2c42b4e" providerId="ADAL" clId="{C6342A2B-C8B6-4C60-8D69-AC25ACE63EAA}" dt="2023-11-05T19:31:02.816" v="831" actId="26606"/>
          <ac:spMkLst>
            <pc:docMk/>
            <pc:sldMk cId="2008421101" sldId="264"/>
            <ac:spMk id="16" creationId="{53B021B3-DE93-4AB7-8A18-CF5F1CED88B8}"/>
          </ac:spMkLst>
        </pc:spChg>
        <pc:spChg chg="add del">
          <ac:chgData name="Ahmed Abdulkareem" userId="311cb119-0d8c-44cb-9775-ec5fa2c42b4e" providerId="ADAL" clId="{C6342A2B-C8B6-4C60-8D69-AC25ACE63EAA}" dt="2023-11-05T19:31:02.816" v="831" actId="26606"/>
          <ac:spMkLst>
            <pc:docMk/>
            <pc:sldMk cId="2008421101" sldId="264"/>
            <ac:spMk id="17" creationId="{52D502E5-F6B4-4D58-B4AE-FC466FF15EE8}"/>
          </ac:spMkLst>
        </pc:spChg>
        <pc:spChg chg="add del">
          <ac:chgData name="Ahmed Abdulkareem" userId="311cb119-0d8c-44cb-9775-ec5fa2c42b4e" providerId="ADAL" clId="{C6342A2B-C8B6-4C60-8D69-AC25ACE63EAA}" dt="2023-11-05T19:31:02.816" v="831" actId="26606"/>
          <ac:spMkLst>
            <pc:docMk/>
            <pc:sldMk cId="2008421101" sldId="264"/>
            <ac:spMk id="18" creationId="{9DECDBF4-02B6-4BB4-B65B-B8107AD6A9E8}"/>
          </ac:spMkLst>
        </pc:spChg>
        <pc:spChg chg="mod">
          <ac:chgData name="Ahmed Abdulkareem" userId="311cb119-0d8c-44cb-9775-ec5fa2c42b4e" providerId="ADAL" clId="{C6342A2B-C8B6-4C60-8D69-AC25ACE63EAA}" dt="2023-11-06T07:55:07.413" v="2422" actId="27636"/>
          <ac:spMkLst>
            <pc:docMk/>
            <pc:sldMk cId="2008421101" sldId="264"/>
            <ac:spMk id="23" creationId="{2F0264B4-72C8-FBB7-8CCA-C4F229FBB04E}"/>
          </ac:spMkLst>
        </pc:spChg>
        <pc:spChg chg="add del">
          <ac:chgData name="Ahmed Abdulkareem" userId="311cb119-0d8c-44cb-9775-ec5fa2c42b4e" providerId="ADAL" clId="{C6342A2B-C8B6-4C60-8D69-AC25ACE63EAA}" dt="2023-11-06T07:21:35.243" v="2052" actId="26606"/>
          <ac:spMkLst>
            <pc:docMk/>
            <pc:sldMk cId="2008421101" sldId="264"/>
            <ac:spMk id="25" creationId="{BACC6370-2D7E-4714-9D71-7542949D7D5D}"/>
          </ac:spMkLst>
        </pc:spChg>
        <pc:spChg chg="add del">
          <ac:chgData name="Ahmed Abdulkareem" userId="311cb119-0d8c-44cb-9775-ec5fa2c42b4e" providerId="ADAL" clId="{C6342A2B-C8B6-4C60-8D69-AC25ACE63EAA}" dt="2023-11-05T19:31:45.753" v="838" actId="26606"/>
          <ac:spMkLst>
            <pc:docMk/>
            <pc:sldMk cId="2008421101" sldId="264"/>
            <ac:spMk id="26" creationId="{6753252F-4873-4F63-801D-CC719279A7D5}"/>
          </ac:spMkLst>
        </pc:spChg>
        <pc:spChg chg="add del">
          <ac:chgData name="Ahmed Abdulkareem" userId="311cb119-0d8c-44cb-9775-ec5fa2c42b4e" providerId="ADAL" clId="{C6342A2B-C8B6-4C60-8D69-AC25ACE63EAA}" dt="2023-11-06T07:28:50.636" v="2147" actId="26606"/>
          <ac:spMkLst>
            <pc:docMk/>
            <pc:sldMk cId="2008421101" sldId="264"/>
            <ac:spMk id="27" creationId="{7455F7F3-3A58-4BBB-95C7-CF706F9FFA10}"/>
          </ac:spMkLst>
        </pc:spChg>
        <pc:spChg chg="add del">
          <ac:chgData name="Ahmed Abdulkareem" userId="311cb119-0d8c-44cb-9775-ec5fa2c42b4e" providerId="ADAL" clId="{C6342A2B-C8B6-4C60-8D69-AC25ACE63EAA}" dt="2023-11-05T19:31:45.753" v="838" actId="26606"/>
          <ac:spMkLst>
            <pc:docMk/>
            <pc:sldMk cId="2008421101" sldId="264"/>
            <ac:spMk id="28" creationId="{047C8CCB-F95D-4249-92DD-651249D3535A}"/>
          </ac:spMkLst>
        </pc:spChg>
        <pc:spChg chg="add del">
          <ac:chgData name="Ahmed Abdulkareem" userId="311cb119-0d8c-44cb-9775-ec5fa2c42b4e" providerId="ADAL" clId="{C6342A2B-C8B6-4C60-8D69-AC25ACE63EAA}" dt="2023-11-06T07:28:50.636" v="2147" actId="26606"/>
          <ac:spMkLst>
            <pc:docMk/>
            <pc:sldMk cId="2008421101" sldId="264"/>
            <ac:spMk id="29" creationId="{3AE3D314-6F93-4D91-8C0F-E92657F465C6}"/>
          </ac:spMkLst>
        </pc:spChg>
        <pc:spChg chg="add del">
          <ac:chgData name="Ahmed Abdulkareem" userId="311cb119-0d8c-44cb-9775-ec5fa2c42b4e" providerId="ADAL" clId="{C6342A2B-C8B6-4C60-8D69-AC25ACE63EAA}" dt="2023-11-06T07:21:35.243" v="2052" actId="26606"/>
          <ac:spMkLst>
            <pc:docMk/>
            <pc:sldMk cId="2008421101" sldId="264"/>
            <ac:spMk id="30" creationId="{F68B3F68-107C-434F-AA38-110D5EA91B85}"/>
          </ac:spMkLst>
        </pc:spChg>
        <pc:spChg chg="add del">
          <ac:chgData name="Ahmed Abdulkareem" userId="311cb119-0d8c-44cb-9775-ec5fa2c42b4e" providerId="ADAL" clId="{C6342A2B-C8B6-4C60-8D69-AC25ACE63EAA}" dt="2023-11-06T07:29:08.362" v="2151" actId="26606"/>
          <ac:spMkLst>
            <pc:docMk/>
            <pc:sldMk cId="2008421101" sldId="264"/>
            <ac:spMk id="31" creationId="{910D13A8-8228-47E3-8159-DF3D937E08AF}"/>
          </ac:spMkLst>
        </pc:spChg>
        <pc:spChg chg="add del">
          <ac:chgData name="Ahmed Abdulkareem" userId="311cb119-0d8c-44cb-9775-ec5fa2c42b4e" providerId="ADAL" clId="{C6342A2B-C8B6-4C60-8D69-AC25ACE63EAA}" dt="2023-11-06T07:21:35.243" v="2052" actId="26606"/>
          <ac:spMkLst>
            <pc:docMk/>
            <pc:sldMk cId="2008421101" sldId="264"/>
            <ac:spMk id="32" creationId="{AAD0DBB9-1A4B-4391-81D4-CB19F9AB918A}"/>
          </ac:spMkLst>
        </pc:spChg>
        <pc:spChg chg="add del">
          <ac:chgData name="Ahmed Abdulkareem" userId="311cb119-0d8c-44cb-9775-ec5fa2c42b4e" providerId="ADAL" clId="{C6342A2B-C8B6-4C60-8D69-AC25ACE63EAA}" dt="2023-11-06T07:29:08.362" v="2151" actId="26606"/>
          <ac:spMkLst>
            <pc:docMk/>
            <pc:sldMk cId="2008421101" sldId="264"/>
            <ac:spMk id="33" creationId="{CCEA6CE4-C4F8-44BC-9843-3C0939FD7709}"/>
          </ac:spMkLst>
        </pc:spChg>
        <pc:spChg chg="add del">
          <ac:chgData name="Ahmed Abdulkareem" userId="311cb119-0d8c-44cb-9775-ec5fa2c42b4e" providerId="ADAL" clId="{C6342A2B-C8B6-4C60-8D69-AC25ACE63EAA}" dt="2023-11-06T07:21:35.243" v="2052" actId="26606"/>
          <ac:spMkLst>
            <pc:docMk/>
            <pc:sldMk cId="2008421101" sldId="264"/>
            <ac:spMk id="34" creationId="{063BBA22-50EA-4C4D-BE05-F1CE4E63AA56}"/>
          </ac:spMkLst>
        </pc:spChg>
        <pc:spChg chg="add del">
          <ac:chgData name="Ahmed Abdulkareem" userId="311cb119-0d8c-44cb-9775-ec5fa2c42b4e" providerId="ADAL" clId="{C6342A2B-C8B6-4C60-8D69-AC25ACE63EAA}" dt="2023-11-06T07:29:08.362" v="2151" actId="26606"/>
          <ac:spMkLst>
            <pc:docMk/>
            <pc:sldMk cId="2008421101" sldId="264"/>
            <ac:spMk id="35" creationId="{338E743B-F088-4E4F-8134-10D25DEB61E6}"/>
          </ac:spMkLst>
        </pc:spChg>
        <pc:spChg chg="add del">
          <ac:chgData name="Ahmed Abdulkareem" userId="311cb119-0d8c-44cb-9775-ec5fa2c42b4e" providerId="ADAL" clId="{C6342A2B-C8B6-4C60-8D69-AC25ACE63EAA}" dt="2023-11-06T07:21:40.645" v="2054" actId="26606"/>
          <ac:spMkLst>
            <pc:docMk/>
            <pc:sldMk cId="2008421101" sldId="264"/>
            <ac:spMk id="36" creationId="{6753252F-4873-4F63-801D-CC719279A7D5}"/>
          </ac:spMkLst>
        </pc:spChg>
        <pc:spChg chg="add del">
          <ac:chgData name="Ahmed Abdulkareem" userId="311cb119-0d8c-44cb-9775-ec5fa2c42b4e" providerId="ADAL" clId="{C6342A2B-C8B6-4C60-8D69-AC25ACE63EAA}" dt="2023-11-06T07:21:40.645" v="2054" actId="26606"/>
          <ac:spMkLst>
            <pc:docMk/>
            <pc:sldMk cId="2008421101" sldId="264"/>
            <ac:spMk id="37" creationId="{047C8CCB-F95D-4249-92DD-651249D3535A}"/>
          </ac:spMkLst>
        </pc:spChg>
        <pc:spChg chg="add del">
          <ac:chgData name="Ahmed Abdulkareem" userId="311cb119-0d8c-44cb-9775-ec5fa2c42b4e" providerId="ADAL" clId="{C6342A2B-C8B6-4C60-8D69-AC25ACE63EAA}" dt="2023-11-06T07:29:08.362" v="2151" actId="26606"/>
          <ac:spMkLst>
            <pc:docMk/>
            <pc:sldMk cId="2008421101" sldId="264"/>
            <ac:spMk id="38" creationId="{DB6BF0CD-7130-4065-B7F5-D19DC7CE13A2}"/>
          </ac:spMkLst>
        </pc:spChg>
        <pc:spChg chg="add del">
          <ac:chgData name="Ahmed Abdulkareem" userId="311cb119-0d8c-44cb-9775-ec5fa2c42b4e" providerId="ADAL" clId="{C6342A2B-C8B6-4C60-8D69-AC25ACE63EAA}" dt="2023-11-06T07:21:44.326" v="2056" actId="26606"/>
          <ac:spMkLst>
            <pc:docMk/>
            <pc:sldMk cId="2008421101" sldId="264"/>
            <ac:spMk id="39" creationId="{BACC6370-2D7E-4714-9D71-7542949D7D5D}"/>
          </ac:spMkLst>
        </pc:spChg>
        <pc:spChg chg="add del">
          <ac:chgData name="Ahmed Abdulkareem" userId="311cb119-0d8c-44cb-9775-ec5fa2c42b4e" providerId="ADAL" clId="{C6342A2B-C8B6-4C60-8D69-AC25ACE63EAA}" dt="2023-11-06T07:21:44.326" v="2056" actId="26606"/>
          <ac:spMkLst>
            <pc:docMk/>
            <pc:sldMk cId="2008421101" sldId="264"/>
            <ac:spMk id="40" creationId="{F68B3F68-107C-434F-AA38-110D5EA91B85}"/>
          </ac:spMkLst>
        </pc:spChg>
        <pc:spChg chg="add del">
          <ac:chgData name="Ahmed Abdulkareem" userId="311cb119-0d8c-44cb-9775-ec5fa2c42b4e" providerId="ADAL" clId="{C6342A2B-C8B6-4C60-8D69-AC25ACE63EAA}" dt="2023-11-06T07:21:44.326" v="2056" actId="26606"/>
          <ac:spMkLst>
            <pc:docMk/>
            <pc:sldMk cId="2008421101" sldId="264"/>
            <ac:spMk id="41" creationId="{AAD0DBB9-1A4B-4391-81D4-CB19F9AB918A}"/>
          </ac:spMkLst>
        </pc:spChg>
        <pc:spChg chg="add del">
          <ac:chgData name="Ahmed Abdulkareem" userId="311cb119-0d8c-44cb-9775-ec5fa2c42b4e" providerId="ADAL" clId="{C6342A2B-C8B6-4C60-8D69-AC25ACE63EAA}" dt="2023-11-06T07:21:44.326" v="2056" actId="26606"/>
          <ac:spMkLst>
            <pc:docMk/>
            <pc:sldMk cId="2008421101" sldId="264"/>
            <ac:spMk id="42" creationId="{063BBA22-50EA-4C4D-BE05-F1CE4E63AA56}"/>
          </ac:spMkLst>
        </pc:spChg>
        <pc:spChg chg="add del">
          <ac:chgData name="Ahmed Abdulkareem" userId="311cb119-0d8c-44cb-9775-ec5fa2c42b4e" providerId="ADAL" clId="{C6342A2B-C8B6-4C60-8D69-AC25ACE63EAA}" dt="2023-11-06T07:29:12.652" v="2153" actId="26606"/>
          <ac:spMkLst>
            <pc:docMk/>
            <pc:sldMk cId="2008421101" sldId="264"/>
            <ac:spMk id="43" creationId="{23C0BAB1-34E8-4BFC-B4CE-CC49E57B92AF}"/>
          </ac:spMkLst>
        </pc:spChg>
        <pc:spChg chg="add del">
          <ac:chgData name="Ahmed Abdulkareem" userId="311cb119-0d8c-44cb-9775-ec5fa2c42b4e" providerId="ADAL" clId="{C6342A2B-C8B6-4C60-8D69-AC25ACE63EAA}" dt="2023-11-06T07:21:45.946" v="2058" actId="26606"/>
          <ac:spMkLst>
            <pc:docMk/>
            <pc:sldMk cId="2008421101" sldId="264"/>
            <ac:spMk id="44" creationId="{A3363022-C969-41E9-8EB2-E4C94908C1FA}"/>
          </ac:spMkLst>
        </pc:spChg>
        <pc:spChg chg="add del">
          <ac:chgData name="Ahmed Abdulkareem" userId="311cb119-0d8c-44cb-9775-ec5fa2c42b4e" providerId="ADAL" clId="{C6342A2B-C8B6-4C60-8D69-AC25ACE63EAA}" dt="2023-11-06T07:21:45.946" v="2058" actId="26606"/>
          <ac:spMkLst>
            <pc:docMk/>
            <pc:sldMk cId="2008421101" sldId="264"/>
            <ac:spMk id="45" creationId="{8D1AD6B3-BE88-4CEB-BA17-790657CC4729}"/>
          </ac:spMkLst>
        </pc:spChg>
        <pc:spChg chg="add del">
          <ac:chgData name="Ahmed Abdulkareem" userId="311cb119-0d8c-44cb-9775-ec5fa2c42b4e" providerId="ADAL" clId="{C6342A2B-C8B6-4C60-8D69-AC25ACE63EAA}" dt="2023-11-06T07:29:12.652" v="2153" actId="26606"/>
          <ac:spMkLst>
            <pc:docMk/>
            <pc:sldMk cId="2008421101" sldId="264"/>
            <ac:spMk id="47" creationId="{2A408A61-E4F0-4A04-8F86-EE659FD5867A}"/>
          </ac:spMkLst>
        </pc:spChg>
        <pc:spChg chg="add del">
          <ac:chgData name="Ahmed Abdulkareem" userId="311cb119-0d8c-44cb-9775-ec5fa2c42b4e" providerId="ADAL" clId="{C6342A2B-C8B6-4C60-8D69-AC25ACE63EAA}" dt="2023-11-06T07:29:12.652" v="2153" actId="26606"/>
          <ac:spMkLst>
            <pc:docMk/>
            <pc:sldMk cId="2008421101" sldId="264"/>
            <ac:spMk id="48" creationId="{D5C8C1AB-1211-45E4-9383-18E88DC9E01A}"/>
          </ac:spMkLst>
        </pc:spChg>
        <pc:spChg chg="add del">
          <ac:chgData name="Ahmed Abdulkareem" userId="311cb119-0d8c-44cb-9775-ec5fa2c42b4e" providerId="ADAL" clId="{C6342A2B-C8B6-4C60-8D69-AC25ACE63EAA}" dt="2023-11-06T07:21:51.705" v="2060" actId="26606"/>
          <ac:spMkLst>
            <pc:docMk/>
            <pc:sldMk cId="2008421101" sldId="264"/>
            <ac:spMk id="49" creationId="{56E9B3E6-E277-4D68-BA48-9CB43FFBD6E2}"/>
          </ac:spMkLst>
        </pc:spChg>
        <pc:spChg chg="add del">
          <ac:chgData name="Ahmed Abdulkareem" userId="311cb119-0d8c-44cb-9775-ec5fa2c42b4e" providerId="ADAL" clId="{C6342A2B-C8B6-4C60-8D69-AC25ACE63EAA}" dt="2023-11-06T07:29:17.002" v="2155" actId="26606"/>
          <ac:spMkLst>
            <pc:docMk/>
            <pc:sldMk cId="2008421101" sldId="264"/>
            <ac:spMk id="51" creationId="{0E9B969E-CD96-4162-BA90-449BBDA95EAE}"/>
          </ac:spMkLst>
        </pc:spChg>
        <pc:spChg chg="add del">
          <ac:chgData name="Ahmed Abdulkareem" userId="311cb119-0d8c-44cb-9775-ec5fa2c42b4e" providerId="ADAL" clId="{C6342A2B-C8B6-4C60-8D69-AC25ACE63EAA}" dt="2023-11-06T07:29:17.002" v="2155" actId="26606"/>
          <ac:spMkLst>
            <pc:docMk/>
            <pc:sldMk cId="2008421101" sldId="264"/>
            <ac:spMk id="52" creationId="{6B6401A4-FEE5-4976-857C-1FD0CDB2E2DC}"/>
          </ac:spMkLst>
        </pc:spChg>
        <pc:spChg chg="add del">
          <ac:chgData name="Ahmed Abdulkareem" userId="311cb119-0d8c-44cb-9775-ec5fa2c42b4e" providerId="ADAL" clId="{C6342A2B-C8B6-4C60-8D69-AC25ACE63EAA}" dt="2023-11-06T07:21:51.705" v="2060" actId="26606"/>
          <ac:spMkLst>
            <pc:docMk/>
            <pc:sldMk cId="2008421101" sldId="264"/>
            <ac:spMk id="53" creationId="{D5B0017B-2ECA-49AF-B397-DC140825DF8D}"/>
          </ac:spMkLst>
        </pc:spChg>
        <pc:spChg chg="add del">
          <ac:chgData name="Ahmed Abdulkareem" userId="311cb119-0d8c-44cb-9775-ec5fa2c42b4e" providerId="ADAL" clId="{C6342A2B-C8B6-4C60-8D69-AC25ACE63EAA}" dt="2023-11-06T07:29:17.002" v="2155" actId="26606"/>
          <ac:spMkLst>
            <pc:docMk/>
            <pc:sldMk cId="2008421101" sldId="264"/>
            <ac:spMk id="55" creationId="{047AF1DF-6993-45FB-92A5-C36B1A680F61}"/>
          </ac:spMkLst>
        </pc:spChg>
        <pc:spChg chg="add del">
          <ac:chgData name="Ahmed Abdulkareem" userId="311cb119-0d8c-44cb-9775-ec5fa2c42b4e" providerId="ADAL" clId="{C6342A2B-C8B6-4C60-8D69-AC25ACE63EAA}" dt="2023-11-06T07:29:17.002" v="2155" actId="26606"/>
          <ac:spMkLst>
            <pc:docMk/>
            <pc:sldMk cId="2008421101" sldId="264"/>
            <ac:spMk id="57" creationId="{B7953052-CFC8-D28B-724D-E7E0B4F78BEC}"/>
          </ac:spMkLst>
        </pc:spChg>
        <pc:spChg chg="add del">
          <ac:chgData name="Ahmed Abdulkareem" userId="311cb119-0d8c-44cb-9775-ec5fa2c42b4e" providerId="ADAL" clId="{C6342A2B-C8B6-4C60-8D69-AC25ACE63EAA}" dt="2023-11-06T07:23:38.879" v="2098" actId="26606"/>
          <ac:spMkLst>
            <pc:docMk/>
            <pc:sldMk cId="2008421101" sldId="264"/>
            <ac:spMk id="58" creationId="{7301F447-EEF7-48F5-AF73-7566EE7F64AD}"/>
          </ac:spMkLst>
        </pc:spChg>
        <pc:spChg chg="add del">
          <ac:chgData name="Ahmed Abdulkareem" userId="311cb119-0d8c-44cb-9775-ec5fa2c42b4e" providerId="ADAL" clId="{C6342A2B-C8B6-4C60-8D69-AC25ACE63EAA}" dt="2023-11-06T07:23:38.879" v="2098" actId="26606"/>
          <ac:spMkLst>
            <pc:docMk/>
            <pc:sldMk cId="2008421101" sldId="264"/>
            <ac:spMk id="59" creationId="{F7117410-A2A4-4085-9ADC-46744551DBDE}"/>
          </ac:spMkLst>
        </pc:spChg>
        <pc:spChg chg="add del">
          <ac:chgData name="Ahmed Abdulkareem" userId="311cb119-0d8c-44cb-9775-ec5fa2c42b4e" providerId="ADAL" clId="{C6342A2B-C8B6-4C60-8D69-AC25ACE63EAA}" dt="2023-11-06T07:23:38.879" v="2098" actId="26606"/>
          <ac:spMkLst>
            <pc:docMk/>
            <pc:sldMk cId="2008421101" sldId="264"/>
            <ac:spMk id="60" creationId="{99F74EB5-E547-4FB4-95F5-BCC788F3C4A0}"/>
          </ac:spMkLst>
        </pc:spChg>
        <pc:spChg chg="add del">
          <ac:chgData name="Ahmed Abdulkareem" userId="311cb119-0d8c-44cb-9775-ec5fa2c42b4e" providerId="ADAL" clId="{C6342A2B-C8B6-4C60-8D69-AC25ACE63EAA}" dt="2023-11-06T07:23:04.066" v="2079" actId="26606"/>
          <ac:spMkLst>
            <pc:docMk/>
            <pc:sldMk cId="2008421101" sldId="264"/>
            <ac:spMk id="62" creationId="{BACC6370-2D7E-4714-9D71-7542949D7D5D}"/>
          </ac:spMkLst>
        </pc:spChg>
        <pc:spChg chg="add del">
          <ac:chgData name="Ahmed Abdulkareem" userId="311cb119-0d8c-44cb-9775-ec5fa2c42b4e" providerId="ADAL" clId="{C6342A2B-C8B6-4C60-8D69-AC25ACE63EAA}" dt="2023-11-06T07:23:04.066" v="2079" actId="26606"/>
          <ac:spMkLst>
            <pc:docMk/>
            <pc:sldMk cId="2008421101" sldId="264"/>
            <ac:spMk id="63" creationId="{F68B3F68-107C-434F-AA38-110D5EA91B85}"/>
          </ac:spMkLst>
        </pc:spChg>
        <pc:spChg chg="add del">
          <ac:chgData name="Ahmed Abdulkareem" userId="311cb119-0d8c-44cb-9775-ec5fa2c42b4e" providerId="ADAL" clId="{C6342A2B-C8B6-4C60-8D69-AC25ACE63EAA}" dt="2023-11-06T07:23:04.066" v="2079" actId="26606"/>
          <ac:spMkLst>
            <pc:docMk/>
            <pc:sldMk cId="2008421101" sldId="264"/>
            <ac:spMk id="64" creationId="{AAD0DBB9-1A4B-4391-81D4-CB19F9AB918A}"/>
          </ac:spMkLst>
        </pc:spChg>
        <pc:spChg chg="add del">
          <ac:chgData name="Ahmed Abdulkareem" userId="311cb119-0d8c-44cb-9775-ec5fa2c42b4e" providerId="ADAL" clId="{C6342A2B-C8B6-4C60-8D69-AC25ACE63EAA}" dt="2023-11-06T07:22:16.388" v="2065" actId="26606"/>
          <ac:spMkLst>
            <pc:docMk/>
            <pc:sldMk cId="2008421101" sldId="264"/>
            <ac:spMk id="65" creationId="{BACC6370-2D7E-4714-9D71-7542949D7D5D}"/>
          </ac:spMkLst>
        </pc:spChg>
        <pc:spChg chg="add del">
          <ac:chgData name="Ahmed Abdulkareem" userId="311cb119-0d8c-44cb-9775-ec5fa2c42b4e" providerId="ADAL" clId="{C6342A2B-C8B6-4C60-8D69-AC25ACE63EAA}" dt="2023-11-06T07:23:04.066" v="2079" actId="26606"/>
          <ac:spMkLst>
            <pc:docMk/>
            <pc:sldMk cId="2008421101" sldId="264"/>
            <ac:spMk id="66" creationId="{063BBA22-50EA-4C4D-BE05-F1CE4E63AA56}"/>
          </ac:spMkLst>
        </pc:spChg>
        <pc:spChg chg="add del">
          <ac:chgData name="Ahmed Abdulkareem" userId="311cb119-0d8c-44cb-9775-ec5fa2c42b4e" providerId="ADAL" clId="{C6342A2B-C8B6-4C60-8D69-AC25ACE63EAA}" dt="2023-11-06T07:22:16.388" v="2065" actId="26606"/>
          <ac:spMkLst>
            <pc:docMk/>
            <pc:sldMk cId="2008421101" sldId="264"/>
            <ac:spMk id="67" creationId="{F68B3F68-107C-434F-AA38-110D5EA91B85}"/>
          </ac:spMkLst>
        </pc:spChg>
        <pc:spChg chg="add del">
          <ac:chgData name="Ahmed Abdulkareem" userId="311cb119-0d8c-44cb-9775-ec5fa2c42b4e" providerId="ADAL" clId="{C6342A2B-C8B6-4C60-8D69-AC25ACE63EAA}" dt="2023-11-06T07:23:06.333" v="2081" actId="26606"/>
          <ac:spMkLst>
            <pc:docMk/>
            <pc:sldMk cId="2008421101" sldId="264"/>
            <ac:spMk id="68" creationId="{BACC6370-2D7E-4714-9D71-7542949D7D5D}"/>
          </ac:spMkLst>
        </pc:spChg>
        <pc:spChg chg="add del">
          <ac:chgData name="Ahmed Abdulkareem" userId="311cb119-0d8c-44cb-9775-ec5fa2c42b4e" providerId="ADAL" clId="{C6342A2B-C8B6-4C60-8D69-AC25ACE63EAA}" dt="2023-11-06T07:22:16.388" v="2065" actId="26606"/>
          <ac:spMkLst>
            <pc:docMk/>
            <pc:sldMk cId="2008421101" sldId="264"/>
            <ac:spMk id="69" creationId="{AAD0DBB9-1A4B-4391-81D4-CB19F9AB918A}"/>
          </ac:spMkLst>
        </pc:spChg>
        <pc:spChg chg="add del">
          <ac:chgData name="Ahmed Abdulkareem" userId="311cb119-0d8c-44cb-9775-ec5fa2c42b4e" providerId="ADAL" clId="{C6342A2B-C8B6-4C60-8D69-AC25ACE63EAA}" dt="2023-11-06T07:23:06.333" v="2081" actId="26606"/>
          <ac:spMkLst>
            <pc:docMk/>
            <pc:sldMk cId="2008421101" sldId="264"/>
            <ac:spMk id="70" creationId="{F68B3F68-107C-434F-AA38-110D5EA91B85}"/>
          </ac:spMkLst>
        </pc:spChg>
        <pc:spChg chg="add del">
          <ac:chgData name="Ahmed Abdulkareem" userId="311cb119-0d8c-44cb-9775-ec5fa2c42b4e" providerId="ADAL" clId="{C6342A2B-C8B6-4C60-8D69-AC25ACE63EAA}" dt="2023-11-06T07:22:16.388" v="2065" actId="26606"/>
          <ac:spMkLst>
            <pc:docMk/>
            <pc:sldMk cId="2008421101" sldId="264"/>
            <ac:spMk id="71" creationId="{063BBA22-50EA-4C4D-BE05-F1CE4E63AA56}"/>
          </ac:spMkLst>
        </pc:spChg>
        <pc:spChg chg="add del">
          <ac:chgData name="Ahmed Abdulkareem" userId="311cb119-0d8c-44cb-9775-ec5fa2c42b4e" providerId="ADAL" clId="{C6342A2B-C8B6-4C60-8D69-AC25ACE63EAA}" dt="2023-11-06T07:23:06.333" v="2081" actId="26606"/>
          <ac:spMkLst>
            <pc:docMk/>
            <pc:sldMk cId="2008421101" sldId="264"/>
            <ac:spMk id="72" creationId="{AAD0DBB9-1A4B-4391-81D4-CB19F9AB918A}"/>
          </ac:spMkLst>
        </pc:spChg>
        <pc:spChg chg="add del">
          <ac:chgData name="Ahmed Abdulkareem" userId="311cb119-0d8c-44cb-9775-ec5fa2c42b4e" providerId="ADAL" clId="{C6342A2B-C8B6-4C60-8D69-AC25ACE63EAA}" dt="2023-11-06T07:23:06.333" v="2081" actId="26606"/>
          <ac:spMkLst>
            <pc:docMk/>
            <pc:sldMk cId="2008421101" sldId="264"/>
            <ac:spMk id="74" creationId="{063BBA22-50EA-4C4D-BE05-F1CE4E63AA56}"/>
          </ac:spMkLst>
        </pc:spChg>
        <pc:spChg chg="add del">
          <ac:chgData name="Ahmed Abdulkareem" userId="311cb119-0d8c-44cb-9775-ec5fa2c42b4e" providerId="ADAL" clId="{C6342A2B-C8B6-4C60-8D69-AC25ACE63EAA}" dt="2023-11-06T07:23:33.762" v="2093" actId="26606"/>
          <ac:spMkLst>
            <pc:docMk/>
            <pc:sldMk cId="2008421101" sldId="264"/>
            <ac:spMk id="75" creationId="{C1A1C5D3-C053-4EE9-BE1A-419B6E27CCAE}"/>
          </ac:spMkLst>
        </pc:spChg>
        <pc:spChg chg="add del">
          <ac:chgData name="Ahmed Abdulkareem" userId="311cb119-0d8c-44cb-9775-ec5fa2c42b4e" providerId="ADAL" clId="{C6342A2B-C8B6-4C60-8D69-AC25ACE63EAA}" dt="2023-11-06T07:23:07.696" v="2083" actId="26606"/>
          <ac:spMkLst>
            <pc:docMk/>
            <pc:sldMk cId="2008421101" sldId="264"/>
            <ac:spMk id="76" creationId="{BACC6370-2D7E-4714-9D71-7542949D7D5D}"/>
          </ac:spMkLst>
        </pc:spChg>
        <pc:spChg chg="add del">
          <ac:chgData name="Ahmed Abdulkareem" userId="311cb119-0d8c-44cb-9775-ec5fa2c42b4e" providerId="ADAL" clId="{C6342A2B-C8B6-4C60-8D69-AC25ACE63EAA}" dt="2023-11-06T07:22:55.341" v="2077" actId="26606"/>
          <ac:spMkLst>
            <pc:docMk/>
            <pc:sldMk cId="2008421101" sldId="264"/>
            <ac:spMk id="77" creationId="{BACC6370-2D7E-4714-9D71-7542949D7D5D}"/>
          </ac:spMkLst>
        </pc:spChg>
        <pc:spChg chg="add del">
          <ac:chgData name="Ahmed Abdulkareem" userId="311cb119-0d8c-44cb-9775-ec5fa2c42b4e" providerId="ADAL" clId="{C6342A2B-C8B6-4C60-8D69-AC25ACE63EAA}" dt="2023-11-06T07:22:55.341" v="2077" actId="26606"/>
          <ac:spMkLst>
            <pc:docMk/>
            <pc:sldMk cId="2008421101" sldId="264"/>
            <ac:spMk id="78" creationId="{F68B3F68-107C-434F-AA38-110D5EA91B85}"/>
          </ac:spMkLst>
        </pc:spChg>
        <pc:spChg chg="add del">
          <ac:chgData name="Ahmed Abdulkareem" userId="311cb119-0d8c-44cb-9775-ec5fa2c42b4e" providerId="ADAL" clId="{C6342A2B-C8B6-4C60-8D69-AC25ACE63EAA}" dt="2023-11-06T07:22:55.341" v="2077" actId="26606"/>
          <ac:spMkLst>
            <pc:docMk/>
            <pc:sldMk cId="2008421101" sldId="264"/>
            <ac:spMk id="79" creationId="{AAD0DBB9-1A4B-4391-81D4-CB19F9AB918A}"/>
          </ac:spMkLst>
        </pc:spChg>
        <pc:spChg chg="add del">
          <ac:chgData name="Ahmed Abdulkareem" userId="311cb119-0d8c-44cb-9775-ec5fa2c42b4e" providerId="ADAL" clId="{C6342A2B-C8B6-4C60-8D69-AC25ACE63EAA}" dt="2023-11-06T07:22:55.341" v="2077" actId="26606"/>
          <ac:spMkLst>
            <pc:docMk/>
            <pc:sldMk cId="2008421101" sldId="264"/>
            <ac:spMk id="80" creationId="{063BBA22-50EA-4C4D-BE05-F1CE4E63AA56}"/>
          </ac:spMkLst>
        </pc:spChg>
        <pc:spChg chg="add del">
          <ac:chgData name="Ahmed Abdulkareem" userId="311cb119-0d8c-44cb-9775-ec5fa2c42b4e" providerId="ADAL" clId="{C6342A2B-C8B6-4C60-8D69-AC25ACE63EAA}" dt="2023-11-06T07:23:07.696" v="2083" actId="26606"/>
          <ac:spMkLst>
            <pc:docMk/>
            <pc:sldMk cId="2008421101" sldId="264"/>
            <ac:spMk id="81" creationId="{F68B3F68-107C-434F-AA38-110D5EA91B85}"/>
          </ac:spMkLst>
        </pc:spChg>
        <pc:spChg chg="add del">
          <ac:chgData name="Ahmed Abdulkareem" userId="311cb119-0d8c-44cb-9775-ec5fa2c42b4e" providerId="ADAL" clId="{C6342A2B-C8B6-4C60-8D69-AC25ACE63EAA}" dt="2023-11-06T07:23:07.696" v="2083" actId="26606"/>
          <ac:spMkLst>
            <pc:docMk/>
            <pc:sldMk cId="2008421101" sldId="264"/>
            <ac:spMk id="82" creationId="{AAD0DBB9-1A4B-4391-81D4-CB19F9AB918A}"/>
          </ac:spMkLst>
        </pc:spChg>
        <pc:spChg chg="add del">
          <ac:chgData name="Ahmed Abdulkareem" userId="311cb119-0d8c-44cb-9775-ec5fa2c42b4e" providerId="ADAL" clId="{C6342A2B-C8B6-4C60-8D69-AC25ACE63EAA}" dt="2023-11-06T07:23:07.696" v="2083" actId="26606"/>
          <ac:spMkLst>
            <pc:docMk/>
            <pc:sldMk cId="2008421101" sldId="264"/>
            <ac:spMk id="83" creationId="{063BBA22-50EA-4C4D-BE05-F1CE4E63AA56}"/>
          </ac:spMkLst>
        </pc:spChg>
        <pc:spChg chg="add del">
          <ac:chgData name="Ahmed Abdulkareem" userId="311cb119-0d8c-44cb-9775-ec5fa2c42b4e" providerId="ADAL" clId="{C6342A2B-C8B6-4C60-8D69-AC25ACE63EAA}" dt="2023-11-06T07:23:33.762" v="2093" actId="26606"/>
          <ac:spMkLst>
            <pc:docMk/>
            <pc:sldMk cId="2008421101" sldId="264"/>
            <ac:spMk id="84" creationId="{A3473CF9-37EB-43E7-89EF-D2D1C53D1DAC}"/>
          </ac:spMkLst>
        </pc:spChg>
        <pc:spChg chg="add del">
          <ac:chgData name="Ahmed Abdulkareem" userId="311cb119-0d8c-44cb-9775-ec5fa2c42b4e" providerId="ADAL" clId="{C6342A2B-C8B6-4C60-8D69-AC25ACE63EAA}" dt="2023-11-06T07:23:08.630" v="2085" actId="26606"/>
          <ac:spMkLst>
            <pc:docMk/>
            <pc:sldMk cId="2008421101" sldId="264"/>
            <ac:spMk id="85" creationId="{BACC6370-2D7E-4714-9D71-7542949D7D5D}"/>
          </ac:spMkLst>
        </pc:spChg>
        <pc:spChg chg="add del">
          <ac:chgData name="Ahmed Abdulkareem" userId="311cb119-0d8c-44cb-9775-ec5fa2c42b4e" providerId="ADAL" clId="{C6342A2B-C8B6-4C60-8D69-AC25ACE63EAA}" dt="2023-11-06T07:23:08.630" v="2085" actId="26606"/>
          <ac:spMkLst>
            <pc:docMk/>
            <pc:sldMk cId="2008421101" sldId="264"/>
            <ac:spMk id="86" creationId="{F68B3F68-107C-434F-AA38-110D5EA91B85}"/>
          </ac:spMkLst>
        </pc:spChg>
        <pc:spChg chg="add del">
          <ac:chgData name="Ahmed Abdulkareem" userId="311cb119-0d8c-44cb-9775-ec5fa2c42b4e" providerId="ADAL" clId="{C6342A2B-C8B6-4C60-8D69-AC25ACE63EAA}" dt="2023-11-06T07:23:08.630" v="2085" actId="26606"/>
          <ac:spMkLst>
            <pc:docMk/>
            <pc:sldMk cId="2008421101" sldId="264"/>
            <ac:spMk id="87" creationId="{AAD0DBB9-1A4B-4391-81D4-CB19F9AB918A}"/>
          </ac:spMkLst>
        </pc:spChg>
        <pc:spChg chg="add del">
          <ac:chgData name="Ahmed Abdulkareem" userId="311cb119-0d8c-44cb-9775-ec5fa2c42b4e" providerId="ADAL" clId="{C6342A2B-C8B6-4C60-8D69-AC25ACE63EAA}" dt="2023-11-06T07:23:08.630" v="2085" actId="26606"/>
          <ac:spMkLst>
            <pc:docMk/>
            <pc:sldMk cId="2008421101" sldId="264"/>
            <ac:spMk id="88" creationId="{063BBA22-50EA-4C4D-BE05-F1CE4E63AA56}"/>
          </ac:spMkLst>
        </pc:spChg>
        <pc:spChg chg="add del">
          <ac:chgData name="Ahmed Abdulkareem" userId="311cb119-0d8c-44cb-9775-ec5fa2c42b4e" providerId="ADAL" clId="{C6342A2B-C8B6-4C60-8D69-AC25ACE63EAA}" dt="2023-11-06T07:23:33.762" v="2093" actId="26606"/>
          <ac:spMkLst>
            <pc:docMk/>
            <pc:sldMk cId="2008421101" sldId="264"/>
            <ac:spMk id="89" creationId="{586B4EF9-43BA-4655-A6FF-1D8E21574C95}"/>
          </ac:spMkLst>
        </pc:spChg>
        <pc:spChg chg="add del">
          <ac:chgData name="Ahmed Abdulkareem" userId="311cb119-0d8c-44cb-9775-ec5fa2c42b4e" providerId="ADAL" clId="{C6342A2B-C8B6-4C60-8D69-AC25ACE63EAA}" dt="2023-11-06T07:23:14.664" v="2087" actId="26606"/>
          <ac:spMkLst>
            <pc:docMk/>
            <pc:sldMk cId="2008421101" sldId="264"/>
            <ac:spMk id="90" creationId="{A8384FB5-9ADC-4DDC-881B-597D56F5B15D}"/>
          </ac:spMkLst>
        </pc:spChg>
        <pc:spChg chg="add del">
          <ac:chgData name="Ahmed Abdulkareem" userId="311cb119-0d8c-44cb-9775-ec5fa2c42b4e" providerId="ADAL" clId="{C6342A2B-C8B6-4C60-8D69-AC25ACE63EAA}" dt="2023-11-06T07:23:14.664" v="2087" actId="26606"/>
          <ac:spMkLst>
            <pc:docMk/>
            <pc:sldMk cId="2008421101" sldId="264"/>
            <ac:spMk id="91" creationId="{1199E1B1-A8C0-4FE8-A5A8-1CB41D69F857}"/>
          </ac:spMkLst>
        </pc:spChg>
        <pc:spChg chg="add del">
          <ac:chgData name="Ahmed Abdulkareem" userId="311cb119-0d8c-44cb-9775-ec5fa2c42b4e" providerId="ADAL" clId="{C6342A2B-C8B6-4C60-8D69-AC25ACE63EAA}" dt="2023-11-06T07:23:14.664" v="2087" actId="26606"/>
          <ac:spMkLst>
            <pc:docMk/>
            <pc:sldMk cId="2008421101" sldId="264"/>
            <ac:spMk id="92" creationId="{84A8DE83-DE75-4B41-9DB4-A7EC0B0DEC0B}"/>
          </ac:spMkLst>
        </pc:spChg>
        <pc:spChg chg="add del">
          <ac:chgData name="Ahmed Abdulkareem" userId="311cb119-0d8c-44cb-9775-ec5fa2c42b4e" providerId="ADAL" clId="{C6342A2B-C8B6-4C60-8D69-AC25ACE63EAA}" dt="2023-11-06T07:23:14.664" v="2087" actId="26606"/>
          <ac:spMkLst>
            <pc:docMk/>
            <pc:sldMk cId="2008421101" sldId="264"/>
            <ac:spMk id="93" creationId="{A7009A0A-BEF5-4EAC-AF15-E4F9F002E239}"/>
          </ac:spMkLst>
        </pc:spChg>
        <pc:spChg chg="add del">
          <ac:chgData name="Ahmed Abdulkareem" userId="311cb119-0d8c-44cb-9775-ec5fa2c42b4e" providerId="ADAL" clId="{C6342A2B-C8B6-4C60-8D69-AC25ACE63EAA}" dt="2023-11-06T07:23:35.985" v="2095" actId="26606"/>
          <ac:spMkLst>
            <pc:docMk/>
            <pc:sldMk cId="2008421101" sldId="264"/>
            <ac:spMk id="94" creationId="{A8384FB5-9ADC-4DDC-881B-597D56F5B15D}"/>
          </ac:spMkLst>
        </pc:spChg>
        <pc:spChg chg="add del">
          <ac:chgData name="Ahmed Abdulkareem" userId="311cb119-0d8c-44cb-9775-ec5fa2c42b4e" providerId="ADAL" clId="{C6342A2B-C8B6-4C60-8D69-AC25ACE63EAA}" dt="2023-11-06T07:23:21.840" v="2089" actId="26606"/>
          <ac:spMkLst>
            <pc:docMk/>
            <pc:sldMk cId="2008421101" sldId="264"/>
            <ac:spMk id="95" creationId="{7301F447-EEF7-48F5-AF73-7566EE7F64AD}"/>
          </ac:spMkLst>
        </pc:spChg>
        <pc:spChg chg="add del">
          <ac:chgData name="Ahmed Abdulkareem" userId="311cb119-0d8c-44cb-9775-ec5fa2c42b4e" providerId="ADAL" clId="{C6342A2B-C8B6-4C60-8D69-AC25ACE63EAA}" dt="2023-11-06T07:23:21.840" v="2089" actId="26606"/>
          <ac:spMkLst>
            <pc:docMk/>
            <pc:sldMk cId="2008421101" sldId="264"/>
            <ac:spMk id="96" creationId="{F7117410-A2A4-4085-9ADC-46744551DBDE}"/>
          </ac:spMkLst>
        </pc:spChg>
        <pc:spChg chg="add del">
          <ac:chgData name="Ahmed Abdulkareem" userId="311cb119-0d8c-44cb-9775-ec5fa2c42b4e" providerId="ADAL" clId="{C6342A2B-C8B6-4C60-8D69-AC25ACE63EAA}" dt="2023-11-06T07:23:21.840" v="2089" actId="26606"/>
          <ac:spMkLst>
            <pc:docMk/>
            <pc:sldMk cId="2008421101" sldId="264"/>
            <ac:spMk id="97" creationId="{99F74EB5-E547-4FB4-95F5-BCC788F3C4A0}"/>
          </ac:spMkLst>
        </pc:spChg>
        <pc:spChg chg="add del">
          <ac:chgData name="Ahmed Abdulkareem" userId="311cb119-0d8c-44cb-9775-ec5fa2c42b4e" providerId="ADAL" clId="{C6342A2B-C8B6-4C60-8D69-AC25ACE63EAA}" dt="2023-11-06T07:23:35.985" v="2095" actId="26606"/>
          <ac:spMkLst>
            <pc:docMk/>
            <pc:sldMk cId="2008421101" sldId="264"/>
            <ac:spMk id="98" creationId="{1199E1B1-A8C0-4FE8-A5A8-1CB41D69F857}"/>
          </ac:spMkLst>
        </pc:spChg>
        <pc:spChg chg="add del">
          <ac:chgData name="Ahmed Abdulkareem" userId="311cb119-0d8c-44cb-9775-ec5fa2c42b4e" providerId="ADAL" clId="{C6342A2B-C8B6-4C60-8D69-AC25ACE63EAA}" dt="2023-11-06T07:23:35.985" v="2095" actId="26606"/>
          <ac:spMkLst>
            <pc:docMk/>
            <pc:sldMk cId="2008421101" sldId="264"/>
            <ac:spMk id="99" creationId="{84A8DE83-DE75-4B41-9DB4-A7EC0B0DEC0B}"/>
          </ac:spMkLst>
        </pc:spChg>
        <pc:spChg chg="add del">
          <ac:chgData name="Ahmed Abdulkareem" userId="311cb119-0d8c-44cb-9775-ec5fa2c42b4e" providerId="ADAL" clId="{C6342A2B-C8B6-4C60-8D69-AC25ACE63EAA}" dt="2023-11-06T07:23:35.985" v="2095" actId="26606"/>
          <ac:spMkLst>
            <pc:docMk/>
            <pc:sldMk cId="2008421101" sldId="264"/>
            <ac:spMk id="100" creationId="{A7009A0A-BEF5-4EAC-AF15-E4F9F002E239}"/>
          </ac:spMkLst>
        </pc:spChg>
        <pc:spChg chg="add del">
          <ac:chgData name="Ahmed Abdulkareem" userId="311cb119-0d8c-44cb-9775-ec5fa2c42b4e" providerId="ADAL" clId="{C6342A2B-C8B6-4C60-8D69-AC25ACE63EAA}" dt="2023-11-06T07:23:38.863" v="2097" actId="26606"/>
          <ac:spMkLst>
            <pc:docMk/>
            <pc:sldMk cId="2008421101" sldId="264"/>
            <ac:spMk id="102" creationId="{BACC6370-2D7E-4714-9D71-7542949D7D5D}"/>
          </ac:spMkLst>
        </pc:spChg>
        <pc:spChg chg="add del">
          <ac:chgData name="Ahmed Abdulkareem" userId="311cb119-0d8c-44cb-9775-ec5fa2c42b4e" providerId="ADAL" clId="{C6342A2B-C8B6-4C60-8D69-AC25ACE63EAA}" dt="2023-11-06T07:23:38.863" v="2097" actId="26606"/>
          <ac:spMkLst>
            <pc:docMk/>
            <pc:sldMk cId="2008421101" sldId="264"/>
            <ac:spMk id="103" creationId="{F68B3F68-107C-434F-AA38-110D5EA91B85}"/>
          </ac:spMkLst>
        </pc:spChg>
        <pc:spChg chg="add del">
          <ac:chgData name="Ahmed Abdulkareem" userId="311cb119-0d8c-44cb-9775-ec5fa2c42b4e" providerId="ADAL" clId="{C6342A2B-C8B6-4C60-8D69-AC25ACE63EAA}" dt="2023-11-06T07:23:38.863" v="2097" actId="26606"/>
          <ac:spMkLst>
            <pc:docMk/>
            <pc:sldMk cId="2008421101" sldId="264"/>
            <ac:spMk id="104" creationId="{AAD0DBB9-1A4B-4391-81D4-CB19F9AB918A}"/>
          </ac:spMkLst>
        </pc:spChg>
        <pc:spChg chg="add del">
          <ac:chgData name="Ahmed Abdulkareem" userId="311cb119-0d8c-44cb-9775-ec5fa2c42b4e" providerId="ADAL" clId="{C6342A2B-C8B6-4C60-8D69-AC25ACE63EAA}" dt="2023-11-06T07:23:38.863" v="2097" actId="26606"/>
          <ac:spMkLst>
            <pc:docMk/>
            <pc:sldMk cId="2008421101" sldId="264"/>
            <ac:spMk id="105" creationId="{063BBA22-50EA-4C4D-BE05-F1CE4E63AA56}"/>
          </ac:spMkLst>
        </pc:spChg>
        <pc:spChg chg="add del">
          <ac:chgData name="Ahmed Abdulkareem" userId="311cb119-0d8c-44cb-9775-ec5fa2c42b4e" providerId="ADAL" clId="{C6342A2B-C8B6-4C60-8D69-AC25ACE63EAA}" dt="2023-11-06T07:29:19.695" v="2159" actId="26606"/>
          <ac:spMkLst>
            <pc:docMk/>
            <pc:sldMk cId="2008421101" sldId="264"/>
            <ac:spMk id="106" creationId="{7455F7F3-3A58-4BBB-95C7-CF706F9FFA10}"/>
          </ac:spMkLst>
        </pc:spChg>
        <pc:spChg chg="add del">
          <ac:chgData name="Ahmed Abdulkareem" userId="311cb119-0d8c-44cb-9775-ec5fa2c42b4e" providerId="ADAL" clId="{C6342A2B-C8B6-4C60-8D69-AC25ACE63EAA}" dt="2023-11-06T07:25:55.314" v="2113"/>
          <ac:spMkLst>
            <pc:docMk/>
            <pc:sldMk cId="2008421101" sldId="264"/>
            <ac:spMk id="107" creationId="{A8384FB5-9ADC-4DDC-881B-597D56F5B15D}"/>
          </ac:spMkLst>
        </pc:spChg>
        <pc:spChg chg="add del">
          <ac:chgData name="Ahmed Abdulkareem" userId="311cb119-0d8c-44cb-9775-ec5fa2c42b4e" providerId="ADAL" clId="{C6342A2B-C8B6-4C60-8D69-AC25ACE63EAA}" dt="2023-11-06T07:25:55.314" v="2113"/>
          <ac:spMkLst>
            <pc:docMk/>
            <pc:sldMk cId="2008421101" sldId="264"/>
            <ac:spMk id="108" creationId="{1199E1B1-A8C0-4FE8-A5A8-1CB41D69F857}"/>
          </ac:spMkLst>
        </pc:spChg>
        <pc:spChg chg="add del">
          <ac:chgData name="Ahmed Abdulkareem" userId="311cb119-0d8c-44cb-9775-ec5fa2c42b4e" providerId="ADAL" clId="{C6342A2B-C8B6-4C60-8D69-AC25ACE63EAA}" dt="2023-11-06T07:25:55.314" v="2113"/>
          <ac:spMkLst>
            <pc:docMk/>
            <pc:sldMk cId="2008421101" sldId="264"/>
            <ac:spMk id="109" creationId="{84A8DE83-DE75-4B41-9DB4-A7EC0B0DEC0B}"/>
          </ac:spMkLst>
        </pc:spChg>
        <pc:spChg chg="add del">
          <ac:chgData name="Ahmed Abdulkareem" userId="311cb119-0d8c-44cb-9775-ec5fa2c42b4e" providerId="ADAL" clId="{C6342A2B-C8B6-4C60-8D69-AC25ACE63EAA}" dt="2023-11-06T07:25:55.314" v="2113"/>
          <ac:spMkLst>
            <pc:docMk/>
            <pc:sldMk cId="2008421101" sldId="264"/>
            <ac:spMk id="110" creationId="{A7009A0A-BEF5-4EAC-AF15-E4F9F002E239}"/>
          </ac:spMkLst>
        </pc:spChg>
        <pc:spChg chg="add del">
          <ac:chgData name="Ahmed Abdulkareem" userId="311cb119-0d8c-44cb-9775-ec5fa2c42b4e" providerId="ADAL" clId="{C6342A2B-C8B6-4C60-8D69-AC25ACE63EAA}" dt="2023-11-06T07:29:19.695" v="2159" actId="26606"/>
          <ac:spMkLst>
            <pc:docMk/>
            <pc:sldMk cId="2008421101" sldId="264"/>
            <ac:spMk id="111" creationId="{3AE3D314-6F93-4D91-8C0F-E92657F465C6}"/>
          </ac:spMkLst>
        </pc:spChg>
        <pc:spChg chg="add del">
          <ac:chgData name="Ahmed Abdulkareem" userId="311cb119-0d8c-44cb-9775-ec5fa2c42b4e" providerId="ADAL" clId="{C6342A2B-C8B6-4C60-8D69-AC25ACE63EAA}" dt="2023-11-06T07:29:29.991" v="2163" actId="26606"/>
          <ac:spMkLst>
            <pc:docMk/>
            <pc:sldMk cId="2008421101" sldId="264"/>
            <ac:spMk id="116" creationId="{7455F7F3-3A58-4BBB-95C7-CF706F9FFA10}"/>
          </ac:spMkLst>
        </pc:spChg>
        <pc:spChg chg="add del">
          <ac:chgData name="Ahmed Abdulkareem" userId="311cb119-0d8c-44cb-9775-ec5fa2c42b4e" providerId="ADAL" clId="{C6342A2B-C8B6-4C60-8D69-AC25ACE63EAA}" dt="2023-11-06T07:29:29.991" v="2163" actId="26606"/>
          <ac:spMkLst>
            <pc:docMk/>
            <pc:sldMk cId="2008421101" sldId="264"/>
            <ac:spMk id="117" creationId="{3AE3D314-6F93-4D91-8C0F-E92657F465C6}"/>
          </ac:spMkLst>
        </pc:spChg>
        <pc:spChg chg="add">
          <ac:chgData name="Ahmed Abdulkareem" userId="311cb119-0d8c-44cb-9775-ec5fa2c42b4e" providerId="ADAL" clId="{C6342A2B-C8B6-4C60-8D69-AC25ACE63EAA}" dt="2023-11-06T07:38:32.658" v="2241" actId="26606"/>
          <ac:spMkLst>
            <pc:docMk/>
            <pc:sldMk cId="2008421101" sldId="264"/>
            <ac:spMk id="125" creationId="{A8384FB5-9ADC-4DDC-881B-597D56F5B15D}"/>
          </ac:spMkLst>
        </pc:spChg>
        <pc:spChg chg="add">
          <ac:chgData name="Ahmed Abdulkareem" userId="311cb119-0d8c-44cb-9775-ec5fa2c42b4e" providerId="ADAL" clId="{C6342A2B-C8B6-4C60-8D69-AC25ACE63EAA}" dt="2023-11-06T07:38:32.658" v="2241" actId="26606"/>
          <ac:spMkLst>
            <pc:docMk/>
            <pc:sldMk cId="2008421101" sldId="264"/>
            <ac:spMk id="127" creationId="{1199E1B1-A8C0-4FE8-A5A8-1CB41D69F857}"/>
          </ac:spMkLst>
        </pc:spChg>
        <pc:spChg chg="add">
          <ac:chgData name="Ahmed Abdulkareem" userId="311cb119-0d8c-44cb-9775-ec5fa2c42b4e" providerId="ADAL" clId="{C6342A2B-C8B6-4C60-8D69-AC25ACE63EAA}" dt="2023-11-06T07:38:32.658" v="2241" actId="26606"/>
          <ac:spMkLst>
            <pc:docMk/>
            <pc:sldMk cId="2008421101" sldId="264"/>
            <ac:spMk id="129" creationId="{84A8DE83-DE75-4B41-9DB4-A7EC0B0DEC0B}"/>
          </ac:spMkLst>
        </pc:spChg>
        <pc:spChg chg="add">
          <ac:chgData name="Ahmed Abdulkareem" userId="311cb119-0d8c-44cb-9775-ec5fa2c42b4e" providerId="ADAL" clId="{C6342A2B-C8B6-4C60-8D69-AC25ACE63EAA}" dt="2023-11-06T07:38:32.658" v="2241" actId="26606"/>
          <ac:spMkLst>
            <pc:docMk/>
            <pc:sldMk cId="2008421101" sldId="264"/>
            <ac:spMk id="131" creationId="{A7009A0A-BEF5-4EAC-AF15-E4F9F002E239}"/>
          </ac:spMkLst>
        </pc:spChg>
        <pc:grpChg chg="add del">
          <ac:chgData name="Ahmed Abdulkareem" userId="311cb119-0d8c-44cb-9775-ec5fa2c42b4e" providerId="ADAL" clId="{C6342A2B-C8B6-4C60-8D69-AC25ACE63EAA}" dt="2023-11-06T07:21:55.239" v="2063" actId="26606"/>
          <ac:grpSpMkLst>
            <pc:docMk/>
            <pc:sldMk cId="2008421101" sldId="264"/>
            <ac:grpSpMk id="7" creationId="{1E5539EC-8CB8-002F-68C6-678840282659}"/>
          </ac:grpSpMkLst>
        </pc:grpChg>
        <pc:grpChg chg="add del">
          <ac:chgData name="Ahmed Abdulkareem" userId="311cb119-0d8c-44cb-9775-ec5fa2c42b4e" providerId="ADAL" clId="{C6342A2B-C8B6-4C60-8D69-AC25ACE63EAA}" dt="2023-11-05T19:30:47.220" v="823" actId="26606"/>
          <ac:grpSpMkLst>
            <pc:docMk/>
            <pc:sldMk cId="2008421101" sldId="264"/>
            <ac:grpSpMk id="9" creationId="{1E5539EC-8CB8-002F-68C6-678840282659}"/>
          </ac:grpSpMkLst>
        </pc:grpChg>
        <pc:grpChg chg="add del">
          <ac:chgData name="Ahmed Abdulkareem" userId="311cb119-0d8c-44cb-9775-ec5fa2c42b4e" providerId="ADAL" clId="{C6342A2B-C8B6-4C60-8D69-AC25ACE63EAA}" dt="2023-11-05T19:31:48.392" v="843" actId="26606"/>
          <ac:grpSpMkLst>
            <pc:docMk/>
            <pc:sldMk cId="2008421101" sldId="264"/>
            <ac:grpSpMk id="20" creationId="{1E5539EC-8CB8-002F-68C6-678840282659}"/>
          </ac:grpSpMkLst>
        </pc:grpChg>
        <pc:grpChg chg="add del">
          <ac:chgData name="Ahmed Abdulkareem" userId="311cb119-0d8c-44cb-9775-ec5fa2c42b4e" providerId="ADAL" clId="{C6342A2B-C8B6-4C60-8D69-AC25ACE63EAA}" dt="2023-11-06T07:21:45.946" v="2058" actId="26606"/>
          <ac:grpSpMkLst>
            <pc:docMk/>
            <pc:sldMk cId="2008421101" sldId="264"/>
            <ac:grpSpMk id="46" creationId="{89D1390B-7E13-4B4F-9CB2-391063412E54}"/>
          </ac:grpSpMkLst>
        </pc:grpChg>
        <pc:grpChg chg="add del">
          <ac:chgData name="Ahmed Abdulkareem" userId="311cb119-0d8c-44cb-9775-ec5fa2c42b4e" providerId="ADAL" clId="{C6342A2B-C8B6-4C60-8D69-AC25ACE63EAA}" dt="2023-11-06T07:21:51.705" v="2060" actId="26606"/>
          <ac:grpSpMkLst>
            <pc:docMk/>
            <pc:sldMk cId="2008421101" sldId="264"/>
            <ac:grpSpMk id="50" creationId="{AE1C45F0-260A-458C-96ED-C1F6D2151219}"/>
          </ac:grpSpMkLst>
        </pc:grpChg>
        <pc:grpChg chg="add del">
          <ac:chgData name="Ahmed Abdulkareem" userId="311cb119-0d8c-44cb-9775-ec5fa2c42b4e" providerId="ADAL" clId="{C6342A2B-C8B6-4C60-8D69-AC25ACE63EAA}" dt="2023-11-06T07:22:24.460" v="2067" actId="26606"/>
          <ac:grpSpMkLst>
            <pc:docMk/>
            <pc:sldMk cId="2008421101" sldId="264"/>
            <ac:grpSpMk id="73" creationId="{D19F7815-3AA2-7679-26F4-A63338C8BD5B}"/>
          </ac:grpSpMkLst>
        </pc:grpChg>
        <pc:graphicFrameChg chg="add del mod ord modGraphic">
          <ac:chgData name="Ahmed Abdulkareem" userId="311cb119-0d8c-44cb-9775-ec5fa2c42b4e" providerId="ADAL" clId="{C6342A2B-C8B6-4C60-8D69-AC25ACE63EAA}" dt="2023-11-06T07:29:30.007" v="2164" actId="26606"/>
          <ac:graphicFrameMkLst>
            <pc:docMk/>
            <pc:sldMk cId="2008421101" sldId="264"/>
            <ac:graphicFrameMk id="4" creationId="{9B92344D-19AA-6364-1215-3B5E075B95DA}"/>
          </ac:graphicFrameMkLst>
        </pc:graphicFrameChg>
        <pc:graphicFrameChg chg="add del">
          <ac:chgData name="Ahmed Abdulkareem" userId="311cb119-0d8c-44cb-9775-ec5fa2c42b4e" providerId="ADAL" clId="{C6342A2B-C8B6-4C60-8D69-AC25ACE63EAA}" dt="2023-11-06T07:29:17.002" v="2155" actId="26606"/>
          <ac:graphicFrameMkLst>
            <pc:docMk/>
            <pc:sldMk cId="2008421101" sldId="264"/>
            <ac:graphicFrameMk id="61" creationId="{9B92344D-19AA-6364-1215-3B5E075B95DA}"/>
          </ac:graphicFrameMkLst>
        </pc:graphicFrameChg>
        <pc:graphicFrameChg chg="add del">
          <ac:chgData name="Ahmed Abdulkareem" userId="311cb119-0d8c-44cb-9775-ec5fa2c42b4e" providerId="ADAL" clId="{C6342A2B-C8B6-4C60-8D69-AC25ACE63EAA}" dt="2023-11-06T07:29:18.570" v="2157" actId="26606"/>
          <ac:graphicFrameMkLst>
            <pc:docMk/>
            <pc:sldMk cId="2008421101" sldId="264"/>
            <ac:graphicFrameMk id="101" creationId="{9B92344D-19AA-6364-1215-3B5E075B95DA}"/>
          </ac:graphicFrameMkLst>
        </pc:graphicFrameChg>
        <pc:graphicFrameChg chg="add del">
          <ac:chgData name="Ahmed Abdulkareem" userId="311cb119-0d8c-44cb-9775-ec5fa2c42b4e" providerId="ADAL" clId="{C6342A2B-C8B6-4C60-8D69-AC25ACE63EAA}" dt="2023-11-06T07:29:19.695" v="2159" actId="26606"/>
          <ac:graphicFrameMkLst>
            <pc:docMk/>
            <pc:sldMk cId="2008421101" sldId="264"/>
            <ac:graphicFrameMk id="112" creationId="{9B92344D-19AA-6364-1215-3B5E075B95DA}"/>
          </ac:graphicFrameMkLst>
        </pc:graphicFrameChg>
        <pc:graphicFrameChg chg="add del">
          <ac:chgData name="Ahmed Abdulkareem" userId="311cb119-0d8c-44cb-9775-ec5fa2c42b4e" providerId="ADAL" clId="{C6342A2B-C8B6-4C60-8D69-AC25ACE63EAA}" dt="2023-11-06T07:29:25.843" v="2161" actId="26606"/>
          <ac:graphicFrameMkLst>
            <pc:docMk/>
            <pc:sldMk cId="2008421101" sldId="264"/>
            <ac:graphicFrameMk id="114" creationId="{9B92344D-19AA-6364-1215-3B5E075B95DA}"/>
          </ac:graphicFrameMkLst>
        </pc:graphicFrameChg>
        <pc:graphicFrameChg chg="add del">
          <ac:chgData name="Ahmed Abdulkareem" userId="311cb119-0d8c-44cb-9775-ec5fa2c42b4e" providerId="ADAL" clId="{C6342A2B-C8B6-4C60-8D69-AC25ACE63EAA}" dt="2023-11-06T07:29:29.991" v="2163" actId="26606"/>
          <ac:graphicFrameMkLst>
            <pc:docMk/>
            <pc:sldMk cId="2008421101" sldId="264"/>
            <ac:graphicFrameMk id="118" creationId="{9B92344D-19AA-6364-1215-3B5E075B95DA}"/>
          </ac:graphicFrameMkLst>
        </pc:graphicFrameChg>
        <pc:graphicFrameChg chg="add mod ord modGraphic">
          <ac:chgData name="Ahmed Abdulkareem" userId="311cb119-0d8c-44cb-9775-ec5fa2c42b4e" providerId="ADAL" clId="{C6342A2B-C8B6-4C60-8D69-AC25ACE63EAA}" dt="2023-11-06T10:09:03.184" v="3491" actId="20577"/>
          <ac:graphicFrameMkLst>
            <pc:docMk/>
            <pc:sldMk cId="2008421101" sldId="264"/>
            <ac:graphicFrameMk id="120" creationId="{9B92344D-19AA-6364-1215-3B5E075B95DA}"/>
          </ac:graphicFrameMkLst>
        </pc:graphicFrameChg>
        <pc:cxnChg chg="add del">
          <ac:chgData name="Ahmed Abdulkareem" userId="311cb119-0d8c-44cb-9775-ec5fa2c42b4e" providerId="ADAL" clId="{C6342A2B-C8B6-4C60-8D69-AC25ACE63EAA}" dt="2023-11-06T07:21:51.705" v="2060" actId="26606"/>
          <ac:cxnSpMkLst>
            <pc:docMk/>
            <pc:sldMk cId="2008421101" sldId="264"/>
            <ac:cxnSpMk id="54" creationId="{6CF1BAF6-AD41-4082-B212-8A1F9A2E8779}"/>
          </ac:cxnSpMkLst>
        </pc:cxnChg>
        <pc:cxnChg chg="add del">
          <ac:chgData name="Ahmed Abdulkareem" userId="311cb119-0d8c-44cb-9775-ec5fa2c42b4e" providerId="ADAL" clId="{C6342A2B-C8B6-4C60-8D69-AC25ACE63EAA}" dt="2023-11-06T07:21:55.217" v="2062" actId="26606"/>
          <ac:cxnSpMkLst>
            <pc:docMk/>
            <pc:sldMk cId="2008421101" sldId="264"/>
            <ac:cxnSpMk id="56" creationId="{D2C4353C-C927-1758-0BEF-21E9E0D81614}"/>
          </ac:cxnSpMkLst>
        </pc:cxnChg>
      </pc:sldChg>
      <pc:sldChg chg="addSp delSp modSp new mod setBg">
        <pc:chgData name="Ahmed Abdulkareem" userId="311cb119-0d8c-44cb-9775-ec5fa2c42b4e" providerId="ADAL" clId="{C6342A2B-C8B6-4C60-8D69-AC25ACE63EAA}" dt="2023-11-06T08:03:19.558" v="2891" actId="113"/>
        <pc:sldMkLst>
          <pc:docMk/>
          <pc:sldMk cId="4262135800" sldId="265"/>
        </pc:sldMkLst>
        <pc:spChg chg="mod">
          <ac:chgData name="Ahmed Abdulkareem" userId="311cb119-0d8c-44cb-9775-ec5fa2c42b4e" providerId="ADAL" clId="{C6342A2B-C8B6-4C60-8D69-AC25ACE63EAA}" dt="2023-11-06T08:03:05.484" v="2886" actId="26606"/>
          <ac:spMkLst>
            <pc:docMk/>
            <pc:sldMk cId="4262135800" sldId="265"/>
            <ac:spMk id="2" creationId="{A18DDD5E-228B-7FEE-3E53-DAFBFB21AC74}"/>
          </ac:spMkLst>
        </pc:spChg>
        <pc:spChg chg="mod">
          <ac:chgData name="Ahmed Abdulkareem" userId="311cb119-0d8c-44cb-9775-ec5fa2c42b4e" providerId="ADAL" clId="{C6342A2B-C8B6-4C60-8D69-AC25ACE63EAA}" dt="2023-11-06T08:03:05.484" v="2886" actId="26606"/>
          <ac:spMkLst>
            <pc:docMk/>
            <pc:sldMk cId="4262135800" sldId="265"/>
            <ac:spMk id="3" creationId="{50DB8E83-08A7-425E-3291-6C6CB46E6F7F}"/>
          </ac:spMkLst>
        </pc:spChg>
        <pc:spChg chg="mod">
          <ac:chgData name="Ahmed Abdulkareem" userId="311cb119-0d8c-44cb-9775-ec5fa2c42b4e" providerId="ADAL" clId="{C6342A2B-C8B6-4C60-8D69-AC25ACE63EAA}" dt="2023-11-06T08:03:19.558" v="2891" actId="113"/>
          <ac:spMkLst>
            <pc:docMk/>
            <pc:sldMk cId="4262135800" sldId="265"/>
            <ac:spMk id="4" creationId="{E2E4DFF4-8CD6-70AE-829D-187B4FCF3161}"/>
          </ac:spMkLst>
        </pc:spChg>
        <pc:spChg chg="add del">
          <ac:chgData name="Ahmed Abdulkareem" userId="311cb119-0d8c-44cb-9775-ec5fa2c42b4e" providerId="ADAL" clId="{C6342A2B-C8B6-4C60-8D69-AC25ACE63EAA}" dt="2023-11-06T08:02:42.579" v="2883" actId="26606"/>
          <ac:spMkLst>
            <pc:docMk/>
            <pc:sldMk cId="4262135800" sldId="265"/>
            <ac:spMk id="9" creationId="{100EDD19-6802-4EC3-95CE-CFFAB042CFD6}"/>
          </ac:spMkLst>
        </pc:spChg>
        <pc:spChg chg="add del">
          <ac:chgData name="Ahmed Abdulkareem" userId="311cb119-0d8c-44cb-9775-ec5fa2c42b4e" providerId="ADAL" clId="{C6342A2B-C8B6-4C60-8D69-AC25ACE63EAA}" dt="2023-11-06T08:02:22.208" v="2881" actId="26606"/>
          <ac:spMkLst>
            <pc:docMk/>
            <pc:sldMk cId="4262135800" sldId="265"/>
            <ac:spMk id="10" creationId="{2C61293E-6EBE-43EF-A52C-9BEBFD7679D4}"/>
          </ac:spMkLst>
        </pc:spChg>
        <pc:spChg chg="add del">
          <ac:chgData name="Ahmed Abdulkareem" userId="311cb119-0d8c-44cb-9775-ec5fa2c42b4e" providerId="ADAL" clId="{C6342A2B-C8B6-4C60-8D69-AC25ACE63EAA}" dt="2023-11-06T08:02:42.579" v="2883" actId="26606"/>
          <ac:spMkLst>
            <pc:docMk/>
            <pc:sldMk cId="4262135800" sldId="265"/>
            <ac:spMk id="11" creationId="{DB17E863-922E-4C26-BD64-E8FD41D28661}"/>
          </ac:spMkLst>
        </pc:spChg>
        <pc:spChg chg="add del">
          <ac:chgData name="Ahmed Abdulkareem" userId="311cb119-0d8c-44cb-9775-ec5fa2c42b4e" providerId="ADAL" clId="{C6342A2B-C8B6-4C60-8D69-AC25ACE63EAA}" dt="2023-11-06T08:02:22.208" v="2881" actId="26606"/>
          <ac:spMkLst>
            <pc:docMk/>
            <pc:sldMk cId="4262135800" sldId="265"/>
            <ac:spMk id="12" creationId="{21540236-BFD5-4A9D-8840-4703E7F76825}"/>
          </ac:spMkLst>
        </pc:spChg>
        <pc:spChg chg="add del">
          <ac:chgData name="Ahmed Abdulkareem" userId="311cb119-0d8c-44cb-9775-ec5fa2c42b4e" providerId="ADAL" clId="{C6342A2B-C8B6-4C60-8D69-AC25ACE63EAA}" dt="2023-11-06T08:03:05.468" v="2885" actId="26606"/>
          <ac:spMkLst>
            <pc:docMk/>
            <pc:sldMk cId="4262135800" sldId="265"/>
            <ac:spMk id="14" creationId="{B50AB553-2A96-4A92-96F2-93548E096954}"/>
          </ac:spMkLst>
        </pc:spChg>
        <pc:spChg chg="add">
          <ac:chgData name="Ahmed Abdulkareem" userId="311cb119-0d8c-44cb-9775-ec5fa2c42b4e" providerId="ADAL" clId="{C6342A2B-C8B6-4C60-8D69-AC25ACE63EAA}" dt="2023-11-06T08:03:05.484" v="2886" actId="26606"/>
          <ac:spMkLst>
            <pc:docMk/>
            <pc:sldMk cId="4262135800" sldId="265"/>
            <ac:spMk id="16" creationId="{100EDD19-6802-4EC3-95CE-CFFAB042CFD6}"/>
          </ac:spMkLst>
        </pc:spChg>
        <pc:spChg chg="add">
          <ac:chgData name="Ahmed Abdulkareem" userId="311cb119-0d8c-44cb-9775-ec5fa2c42b4e" providerId="ADAL" clId="{C6342A2B-C8B6-4C60-8D69-AC25ACE63EAA}" dt="2023-11-06T08:03:05.484" v="2886" actId="26606"/>
          <ac:spMkLst>
            <pc:docMk/>
            <pc:sldMk cId="4262135800" sldId="265"/>
            <ac:spMk id="17" creationId="{DB17E863-922E-4C26-BD64-E8FD41D28661}"/>
          </ac:spMkLst>
        </pc:spChg>
        <pc:picChg chg="add del">
          <ac:chgData name="Ahmed Abdulkareem" userId="311cb119-0d8c-44cb-9775-ec5fa2c42b4e" providerId="ADAL" clId="{C6342A2B-C8B6-4C60-8D69-AC25ACE63EAA}" dt="2023-11-06T08:02:22.208" v="2881" actId="26606"/>
          <ac:picMkLst>
            <pc:docMk/>
            <pc:sldMk cId="4262135800" sldId="265"/>
            <ac:picMk id="6" creationId="{15755B64-FE9D-1824-2E9A-83E607F733DB}"/>
          </ac:picMkLst>
        </pc:picChg>
        <pc:picChg chg="add del">
          <ac:chgData name="Ahmed Abdulkareem" userId="311cb119-0d8c-44cb-9775-ec5fa2c42b4e" providerId="ADAL" clId="{C6342A2B-C8B6-4C60-8D69-AC25ACE63EAA}" dt="2023-11-06T08:03:05.468" v="2885" actId="26606"/>
          <ac:picMkLst>
            <pc:docMk/>
            <pc:sldMk cId="4262135800" sldId="265"/>
            <ac:picMk id="13" creationId="{2CF1EAF2-CCEB-8B55-EA2F-D9EF88688361}"/>
          </ac:picMkLst>
        </pc:picChg>
      </pc:sldChg>
      <pc:sldChg chg="addSp delSp modSp new mod setBg">
        <pc:chgData name="Ahmed Abdulkareem" userId="311cb119-0d8c-44cb-9775-ec5fa2c42b4e" providerId="ADAL" clId="{C6342A2B-C8B6-4C60-8D69-AC25ACE63EAA}" dt="2023-11-06T08:38:06.133" v="3440" actId="20577"/>
        <pc:sldMkLst>
          <pc:docMk/>
          <pc:sldMk cId="533544312" sldId="266"/>
        </pc:sldMkLst>
        <pc:spChg chg="mod">
          <ac:chgData name="Ahmed Abdulkareem" userId="311cb119-0d8c-44cb-9775-ec5fa2c42b4e" providerId="ADAL" clId="{C6342A2B-C8B6-4C60-8D69-AC25ACE63EAA}" dt="2023-11-06T08:05:37.767" v="3036" actId="255"/>
          <ac:spMkLst>
            <pc:docMk/>
            <pc:sldMk cId="533544312" sldId="266"/>
            <ac:spMk id="2" creationId="{F52360B2-7913-46FA-2F80-A4E5CFADE140}"/>
          </ac:spMkLst>
        </pc:spChg>
        <pc:spChg chg="add del mod">
          <ac:chgData name="Ahmed Abdulkareem" userId="311cb119-0d8c-44cb-9775-ec5fa2c42b4e" providerId="ADAL" clId="{C6342A2B-C8B6-4C60-8D69-AC25ACE63EAA}" dt="2023-11-06T08:04:55.190" v="3032" actId="26606"/>
          <ac:spMkLst>
            <pc:docMk/>
            <pc:sldMk cId="533544312" sldId="266"/>
            <ac:spMk id="3" creationId="{5FE80F9A-4ECB-AE0D-2D82-C7BAFB063DA9}"/>
          </ac:spMkLst>
        </pc:spChg>
        <pc:spChg chg="mod">
          <ac:chgData name="Ahmed Abdulkareem" userId="311cb119-0d8c-44cb-9775-ec5fa2c42b4e" providerId="ADAL" clId="{C6342A2B-C8B6-4C60-8D69-AC25ACE63EAA}" dt="2023-11-06T08:04:55.190" v="3032" actId="26606"/>
          <ac:spMkLst>
            <pc:docMk/>
            <pc:sldMk cId="533544312" sldId="266"/>
            <ac:spMk id="4" creationId="{31BAAD3D-7085-DF7B-1BF6-60BF7FAAA542}"/>
          </ac:spMkLst>
        </pc:spChg>
        <pc:spChg chg="add del">
          <ac:chgData name="Ahmed Abdulkareem" userId="311cb119-0d8c-44cb-9775-ec5fa2c42b4e" providerId="ADAL" clId="{C6342A2B-C8B6-4C60-8D69-AC25ACE63EAA}" dt="2023-11-06T08:04:55.175" v="3031" actId="26606"/>
          <ac:spMkLst>
            <pc:docMk/>
            <pc:sldMk cId="533544312" sldId="266"/>
            <ac:spMk id="9" creationId="{AC17DE74-01C9-4859-B65A-85CF999E8580}"/>
          </ac:spMkLst>
        </pc:spChg>
        <pc:spChg chg="add del">
          <ac:chgData name="Ahmed Abdulkareem" userId="311cb119-0d8c-44cb-9775-ec5fa2c42b4e" providerId="ADAL" clId="{C6342A2B-C8B6-4C60-8D69-AC25ACE63EAA}" dt="2023-11-06T08:04:21.206" v="3027" actId="26606"/>
          <ac:spMkLst>
            <pc:docMk/>
            <pc:sldMk cId="533544312" sldId="266"/>
            <ac:spMk id="10" creationId="{F13C74B1-5B17-4795-BED0-7140497B445A}"/>
          </ac:spMkLst>
        </pc:spChg>
        <pc:spChg chg="add del">
          <ac:chgData name="Ahmed Abdulkareem" userId="311cb119-0d8c-44cb-9775-ec5fa2c42b4e" providerId="ADAL" clId="{C6342A2B-C8B6-4C60-8D69-AC25ACE63EAA}" dt="2023-11-06T08:04:11.591" v="3025" actId="26606"/>
          <ac:spMkLst>
            <pc:docMk/>
            <pc:sldMk cId="533544312" sldId="266"/>
            <ac:spMk id="11" creationId="{B50AB553-2A96-4A92-96F2-93548E096954}"/>
          </ac:spMkLst>
        </pc:spChg>
        <pc:spChg chg="add del">
          <ac:chgData name="Ahmed Abdulkareem" userId="311cb119-0d8c-44cb-9775-ec5fa2c42b4e" providerId="ADAL" clId="{C6342A2B-C8B6-4C60-8D69-AC25ACE63EAA}" dt="2023-11-06T08:04:21.206" v="3027" actId="26606"/>
          <ac:spMkLst>
            <pc:docMk/>
            <pc:sldMk cId="533544312" sldId="266"/>
            <ac:spMk id="12" creationId="{D4974D33-8DC5-464E-8C6D-BE58F0669C17}"/>
          </ac:spMkLst>
        </pc:spChg>
        <pc:spChg chg="add del">
          <ac:chgData name="Ahmed Abdulkareem" userId="311cb119-0d8c-44cb-9775-ec5fa2c42b4e" providerId="ADAL" clId="{C6342A2B-C8B6-4C60-8D69-AC25ACE63EAA}" dt="2023-11-06T08:04:21.206" v="3027" actId="26606"/>
          <ac:spMkLst>
            <pc:docMk/>
            <pc:sldMk cId="533544312" sldId="266"/>
            <ac:spMk id="13" creationId="{5FE80F9A-4ECB-AE0D-2D82-C7BAFB063DA9}"/>
          </ac:spMkLst>
        </pc:spChg>
        <pc:spChg chg="add del">
          <ac:chgData name="Ahmed Abdulkareem" userId="311cb119-0d8c-44cb-9775-ec5fa2c42b4e" providerId="ADAL" clId="{C6342A2B-C8B6-4C60-8D69-AC25ACE63EAA}" dt="2023-11-06T08:04:55.175" v="3031" actId="26606"/>
          <ac:spMkLst>
            <pc:docMk/>
            <pc:sldMk cId="533544312" sldId="266"/>
            <ac:spMk id="18" creationId="{068C0432-0E90-4CC1-8CD3-D44A90DF07EF}"/>
          </ac:spMkLst>
        </pc:spChg>
        <pc:spChg chg="add del">
          <ac:chgData name="Ahmed Abdulkareem" userId="311cb119-0d8c-44cb-9775-ec5fa2c42b4e" providerId="ADAL" clId="{C6342A2B-C8B6-4C60-8D69-AC25ACE63EAA}" dt="2023-11-06T08:04:55.175" v="3031" actId="26606"/>
          <ac:spMkLst>
            <pc:docMk/>
            <pc:sldMk cId="533544312" sldId="266"/>
            <ac:spMk id="19" creationId="{5FE80F9A-4ECB-AE0D-2D82-C7BAFB063DA9}"/>
          </ac:spMkLst>
        </pc:spChg>
        <pc:spChg chg="add">
          <ac:chgData name="Ahmed Abdulkareem" userId="311cb119-0d8c-44cb-9775-ec5fa2c42b4e" providerId="ADAL" clId="{C6342A2B-C8B6-4C60-8D69-AC25ACE63EAA}" dt="2023-11-06T08:04:55.190" v="3032" actId="26606"/>
          <ac:spMkLst>
            <pc:docMk/>
            <pc:sldMk cId="533544312" sldId="266"/>
            <ac:spMk id="22" creationId="{257363FD-7E77-4145-9483-331A807ADF0E}"/>
          </ac:spMkLst>
        </pc:spChg>
        <pc:spChg chg="add mod">
          <ac:chgData name="Ahmed Abdulkareem" userId="311cb119-0d8c-44cb-9775-ec5fa2c42b4e" providerId="ADAL" clId="{C6342A2B-C8B6-4C60-8D69-AC25ACE63EAA}" dt="2023-11-06T08:38:06.133" v="3440" actId="20577"/>
          <ac:spMkLst>
            <pc:docMk/>
            <pc:sldMk cId="533544312" sldId="266"/>
            <ac:spMk id="23" creationId="{5FE80F9A-4ECB-AE0D-2D82-C7BAFB063DA9}"/>
          </ac:spMkLst>
        </pc:spChg>
        <pc:graphicFrameChg chg="add del">
          <ac:chgData name="Ahmed Abdulkareem" userId="311cb119-0d8c-44cb-9775-ec5fa2c42b4e" providerId="ADAL" clId="{C6342A2B-C8B6-4C60-8D69-AC25ACE63EAA}" dt="2023-11-06T08:04:11.591" v="3025" actId="26606"/>
          <ac:graphicFrameMkLst>
            <pc:docMk/>
            <pc:sldMk cId="533544312" sldId="266"/>
            <ac:graphicFrameMk id="6" creationId="{39028092-9F07-637C-97AC-1F9BAAFD5130}"/>
          </ac:graphicFrameMkLst>
        </pc:graphicFrameChg>
        <pc:graphicFrameChg chg="add del">
          <ac:chgData name="Ahmed Abdulkareem" userId="311cb119-0d8c-44cb-9775-ec5fa2c42b4e" providerId="ADAL" clId="{C6342A2B-C8B6-4C60-8D69-AC25ACE63EAA}" dt="2023-11-06T08:04:39.387" v="3029" actId="26606"/>
          <ac:graphicFrameMkLst>
            <pc:docMk/>
            <pc:sldMk cId="533544312" sldId="266"/>
            <ac:graphicFrameMk id="16" creationId="{E18FED18-1C0A-6386-B1E9-D77ECA0641E6}"/>
          </ac:graphicFrameMkLst>
        </pc:graphicFrameChg>
        <pc:picChg chg="add del">
          <ac:chgData name="Ahmed Abdulkareem" userId="311cb119-0d8c-44cb-9775-ec5fa2c42b4e" providerId="ADAL" clId="{C6342A2B-C8B6-4C60-8D69-AC25ACE63EAA}" dt="2023-11-06T08:04:11.591" v="3025" actId="26606"/>
          <ac:picMkLst>
            <pc:docMk/>
            <pc:sldMk cId="533544312" sldId="266"/>
            <ac:picMk id="7" creationId="{264B33D8-BC2D-524B-9F9D-3CD4B51D52A3}"/>
          </ac:picMkLst>
        </pc:picChg>
        <pc:picChg chg="add del">
          <ac:chgData name="Ahmed Abdulkareem" userId="311cb119-0d8c-44cb-9775-ec5fa2c42b4e" providerId="ADAL" clId="{C6342A2B-C8B6-4C60-8D69-AC25ACE63EAA}" dt="2023-11-06T08:04:21.206" v="3027" actId="26606"/>
          <ac:picMkLst>
            <pc:docMk/>
            <pc:sldMk cId="533544312" sldId="266"/>
            <ac:picMk id="14" creationId="{A2618519-B6AA-1F5A-FC40-F525CA972BFF}"/>
          </ac:picMkLst>
        </pc:picChg>
        <pc:picChg chg="add">
          <ac:chgData name="Ahmed Abdulkareem" userId="311cb119-0d8c-44cb-9775-ec5fa2c42b4e" providerId="ADAL" clId="{C6342A2B-C8B6-4C60-8D69-AC25ACE63EAA}" dt="2023-11-06T08:04:55.190" v="3032" actId="26606"/>
          <ac:picMkLst>
            <pc:docMk/>
            <pc:sldMk cId="533544312" sldId="266"/>
            <ac:picMk id="21" creationId="{71ABDF1E-844B-013D-C48B-AD43F6443756}"/>
          </ac:picMkLst>
        </pc:picChg>
      </pc:sldChg>
      <pc:sldMasterChg chg="modSldLayout">
        <pc:chgData name="Ahmed Abdulkareem" userId="311cb119-0d8c-44cb-9775-ec5fa2c42b4e" providerId="ADAL" clId="{C6342A2B-C8B6-4C60-8D69-AC25ACE63EAA}" dt="2023-11-05T20:13:36.047" v="1872" actId="113"/>
        <pc:sldMasterMkLst>
          <pc:docMk/>
          <pc:sldMasterMk cId="1650099173" sldId="2147483648"/>
        </pc:sldMasterMkLst>
        <pc:sldLayoutChg chg="modSp">
          <pc:chgData name="Ahmed Abdulkareem" userId="311cb119-0d8c-44cb-9775-ec5fa2c42b4e" providerId="ADAL" clId="{C6342A2B-C8B6-4C60-8D69-AC25ACE63EAA}" dt="2023-11-05T20:13:36.047" v="1872" actId="113"/>
          <pc:sldLayoutMkLst>
            <pc:docMk/>
            <pc:sldMasterMk cId="1650099173" sldId="2147483648"/>
            <pc:sldLayoutMk cId="2876969203" sldId="2147483650"/>
          </pc:sldLayoutMkLst>
          <pc:spChg chg="mod">
            <ac:chgData name="Ahmed Abdulkareem" userId="311cb119-0d8c-44cb-9775-ec5fa2c42b4e" providerId="ADAL" clId="{C6342A2B-C8B6-4C60-8D69-AC25ACE63EAA}" dt="2023-11-05T20:13:36.047" v="1872" actId="113"/>
            <ac:spMkLst>
              <pc:docMk/>
              <pc:sldMasterMk cId="1650099173" sldId="2147483648"/>
              <pc:sldLayoutMk cId="2876969203" sldId="2147483650"/>
              <ac:spMk id="6" creationId="{AEC9FF36-493A-865C-ECAC-689CBE45C7C9}"/>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BE58AF-6FF6-4C29-B0D2-4288B6E4A2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EFE6291-4B7E-4C96-B7D6-51FC2B60ADB2}">
      <dgm:prSet custT="1"/>
      <dgm:spPr/>
      <dgm:t>
        <a:bodyPr/>
        <a:lstStyle/>
        <a:p>
          <a:r>
            <a:rPr lang="en-US" sz="2400" dirty="0"/>
            <a:t>SWOT analysis focuses on two organizational Environments factors</a:t>
          </a:r>
        </a:p>
      </dgm:t>
    </dgm:pt>
    <dgm:pt modelId="{A502D0D1-07D6-4A34-BD06-5ADB73699CCE}" type="parTrans" cxnId="{EA038E4A-BA22-4CC7-AAFB-E471E6E011D7}">
      <dgm:prSet/>
      <dgm:spPr/>
      <dgm:t>
        <a:bodyPr/>
        <a:lstStyle/>
        <a:p>
          <a:endParaRPr lang="en-US"/>
        </a:p>
      </dgm:t>
    </dgm:pt>
    <dgm:pt modelId="{FD8F60FF-17DD-48E6-B109-AD58CA93F59B}" type="sibTrans" cxnId="{EA038E4A-BA22-4CC7-AAFB-E471E6E011D7}">
      <dgm:prSet/>
      <dgm:spPr/>
      <dgm:t>
        <a:bodyPr/>
        <a:lstStyle/>
        <a:p>
          <a:endParaRPr lang="en-US"/>
        </a:p>
      </dgm:t>
    </dgm:pt>
    <dgm:pt modelId="{4E65283C-E9B9-459E-A99B-3C2E7FD2137D}">
      <dgm:prSet custT="1"/>
      <dgm:spPr/>
      <dgm:t>
        <a:bodyPr/>
        <a:lstStyle/>
        <a:p>
          <a:r>
            <a:rPr lang="en-US" sz="2400" dirty="0"/>
            <a:t>First: Internal environmental Factors, in which the organization itself and can control it (Strength and Weakness)</a:t>
          </a:r>
        </a:p>
      </dgm:t>
    </dgm:pt>
    <dgm:pt modelId="{59BD7831-5942-4986-8814-3D16D6F03AE4}" type="parTrans" cxnId="{7F7F25D2-9F03-482A-A80D-16F6DB1B11F7}">
      <dgm:prSet/>
      <dgm:spPr/>
      <dgm:t>
        <a:bodyPr/>
        <a:lstStyle/>
        <a:p>
          <a:endParaRPr lang="en-US"/>
        </a:p>
      </dgm:t>
    </dgm:pt>
    <dgm:pt modelId="{C13F712C-CEFC-4701-88DF-00F8C4DD7683}" type="sibTrans" cxnId="{7F7F25D2-9F03-482A-A80D-16F6DB1B11F7}">
      <dgm:prSet/>
      <dgm:spPr/>
      <dgm:t>
        <a:bodyPr/>
        <a:lstStyle/>
        <a:p>
          <a:endParaRPr lang="en-US"/>
        </a:p>
      </dgm:t>
    </dgm:pt>
    <dgm:pt modelId="{E35F5D24-B060-4514-B217-87D85E22E54D}">
      <dgm:prSet custT="1"/>
      <dgm:spPr/>
      <dgm:t>
        <a:bodyPr/>
        <a:lstStyle/>
        <a:p>
          <a:r>
            <a:rPr lang="en-US" sz="2400" dirty="0"/>
            <a:t>Second: External environmental factors. Factors that are existed outside the organization and can not control it (Opportunity and Threats).</a:t>
          </a:r>
        </a:p>
      </dgm:t>
    </dgm:pt>
    <dgm:pt modelId="{87CB2EEF-2452-4CE8-8B87-B188897445C4}" type="parTrans" cxnId="{8F613B7B-35D6-4295-B530-3E801A558C3D}">
      <dgm:prSet/>
      <dgm:spPr/>
      <dgm:t>
        <a:bodyPr/>
        <a:lstStyle/>
        <a:p>
          <a:endParaRPr lang="en-US"/>
        </a:p>
      </dgm:t>
    </dgm:pt>
    <dgm:pt modelId="{D9BEE56F-4ACC-4559-B3AB-BAE32BE3F03D}" type="sibTrans" cxnId="{8F613B7B-35D6-4295-B530-3E801A558C3D}">
      <dgm:prSet/>
      <dgm:spPr/>
      <dgm:t>
        <a:bodyPr/>
        <a:lstStyle/>
        <a:p>
          <a:endParaRPr lang="en-US"/>
        </a:p>
      </dgm:t>
    </dgm:pt>
    <dgm:pt modelId="{A841F975-2BD1-4F9B-865E-0C1F218600C3}" type="pres">
      <dgm:prSet presAssocID="{A9BE58AF-6FF6-4C29-B0D2-4288B6E4A21A}" presName="linear" presStyleCnt="0">
        <dgm:presLayoutVars>
          <dgm:animLvl val="lvl"/>
          <dgm:resizeHandles val="exact"/>
        </dgm:presLayoutVars>
      </dgm:prSet>
      <dgm:spPr/>
    </dgm:pt>
    <dgm:pt modelId="{DE13DFCF-9299-4BA5-A5B0-825C1D3D9FCF}" type="pres">
      <dgm:prSet presAssocID="{1EFE6291-4B7E-4C96-B7D6-51FC2B60ADB2}" presName="parentText" presStyleLbl="node1" presStyleIdx="0" presStyleCnt="3">
        <dgm:presLayoutVars>
          <dgm:chMax val="0"/>
          <dgm:bulletEnabled val="1"/>
        </dgm:presLayoutVars>
      </dgm:prSet>
      <dgm:spPr/>
    </dgm:pt>
    <dgm:pt modelId="{FE0DFFF7-152F-4EC7-B0D7-9576BE3A2FEE}" type="pres">
      <dgm:prSet presAssocID="{FD8F60FF-17DD-48E6-B109-AD58CA93F59B}" presName="spacer" presStyleCnt="0"/>
      <dgm:spPr/>
    </dgm:pt>
    <dgm:pt modelId="{2FE9EB1B-2EA1-4DF8-90BB-CAE361265AC7}" type="pres">
      <dgm:prSet presAssocID="{4E65283C-E9B9-459E-A99B-3C2E7FD2137D}" presName="parentText" presStyleLbl="node1" presStyleIdx="1" presStyleCnt="3">
        <dgm:presLayoutVars>
          <dgm:chMax val="0"/>
          <dgm:bulletEnabled val="1"/>
        </dgm:presLayoutVars>
      </dgm:prSet>
      <dgm:spPr/>
    </dgm:pt>
    <dgm:pt modelId="{1FBFF301-AFE8-46A6-92EB-65396947FDF1}" type="pres">
      <dgm:prSet presAssocID="{C13F712C-CEFC-4701-88DF-00F8C4DD7683}" presName="spacer" presStyleCnt="0"/>
      <dgm:spPr/>
    </dgm:pt>
    <dgm:pt modelId="{2B5EF1E4-460F-4127-B64D-2FCAC2DF5224}" type="pres">
      <dgm:prSet presAssocID="{E35F5D24-B060-4514-B217-87D85E22E54D}" presName="parentText" presStyleLbl="node1" presStyleIdx="2" presStyleCnt="3">
        <dgm:presLayoutVars>
          <dgm:chMax val="0"/>
          <dgm:bulletEnabled val="1"/>
        </dgm:presLayoutVars>
      </dgm:prSet>
      <dgm:spPr/>
    </dgm:pt>
  </dgm:ptLst>
  <dgm:cxnLst>
    <dgm:cxn modelId="{48116316-ABF6-44E4-AE67-F9DB7485ED65}" type="presOf" srcId="{4E65283C-E9B9-459E-A99B-3C2E7FD2137D}" destId="{2FE9EB1B-2EA1-4DF8-90BB-CAE361265AC7}" srcOrd="0" destOrd="0" presId="urn:microsoft.com/office/officeart/2005/8/layout/vList2"/>
    <dgm:cxn modelId="{EA038E4A-BA22-4CC7-AAFB-E471E6E011D7}" srcId="{A9BE58AF-6FF6-4C29-B0D2-4288B6E4A21A}" destId="{1EFE6291-4B7E-4C96-B7D6-51FC2B60ADB2}" srcOrd="0" destOrd="0" parTransId="{A502D0D1-07D6-4A34-BD06-5ADB73699CCE}" sibTransId="{FD8F60FF-17DD-48E6-B109-AD58CA93F59B}"/>
    <dgm:cxn modelId="{8F613B7B-35D6-4295-B530-3E801A558C3D}" srcId="{A9BE58AF-6FF6-4C29-B0D2-4288B6E4A21A}" destId="{E35F5D24-B060-4514-B217-87D85E22E54D}" srcOrd="2" destOrd="0" parTransId="{87CB2EEF-2452-4CE8-8B87-B188897445C4}" sibTransId="{D9BEE56F-4ACC-4559-B3AB-BAE32BE3F03D}"/>
    <dgm:cxn modelId="{8EF3729C-08AC-40D4-A677-D173AF4D0708}" type="presOf" srcId="{E35F5D24-B060-4514-B217-87D85E22E54D}" destId="{2B5EF1E4-460F-4127-B64D-2FCAC2DF5224}" srcOrd="0" destOrd="0" presId="urn:microsoft.com/office/officeart/2005/8/layout/vList2"/>
    <dgm:cxn modelId="{430887AF-A09E-467F-A67B-CA1E752C8A4D}" type="presOf" srcId="{A9BE58AF-6FF6-4C29-B0D2-4288B6E4A21A}" destId="{A841F975-2BD1-4F9B-865E-0C1F218600C3}" srcOrd="0" destOrd="0" presId="urn:microsoft.com/office/officeart/2005/8/layout/vList2"/>
    <dgm:cxn modelId="{DB790FCF-E34E-462E-874B-B3DCB9550582}" type="presOf" srcId="{1EFE6291-4B7E-4C96-B7D6-51FC2B60ADB2}" destId="{DE13DFCF-9299-4BA5-A5B0-825C1D3D9FCF}" srcOrd="0" destOrd="0" presId="urn:microsoft.com/office/officeart/2005/8/layout/vList2"/>
    <dgm:cxn modelId="{7F7F25D2-9F03-482A-A80D-16F6DB1B11F7}" srcId="{A9BE58AF-6FF6-4C29-B0D2-4288B6E4A21A}" destId="{4E65283C-E9B9-459E-A99B-3C2E7FD2137D}" srcOrd="1" destOrd="0" parTransId="{59BD7831-5942-4986-8814-3D16D6F03AE4}" sibTransId="{C13F712C-CEFC-4701-88DF-00F8C4DD7683}"/>
    <dgm:cxn modelId="{A0A8D915-F372-4BE2-B524-F5269745A3A1}" type="presParOf" srcId="{A841F975-2BD1-4F9B-865E-0C1F218600C3}" destId="{DE13DFCF-9299-4BA5-A5B0-825C1D3D9FCF}" srcOrd="0" destOrd="0" presId="urn:microsoft.com/office/officeart/2005/8/layout/vList2"/>
    <dgm:cxn modelId="{A846DCB2-68CA-4443-BE83-EFE73070C00F}" type="presParOf" srcId="{A841F975-2BD1-4F9B-865E-0C1F218600C3}" destId="{FE0DFFF7-152F-4EC7-B0D7-9576BE3A2FEE}" srcOrd="1" destOrd="0" presId="urn:microsoft.com/office/officeart/2005/8/layout/vList2"/>
    <dgm:cxn modelId="{765AB6C9-EA5C-4175-BD67-F32F88B8111B}" type="presParOf" srcId="{A841F975-2BD1-4F9B-865E-0C1F218600C3}" destId="{2FE9EB1B-2EA1-4DF8-90BB-CAE361265AC7}" srcOrd="2" destOrd="0" presId="urn:microsoft.com/office/officeart/2005/8/layout/vList2"/>
    <dgm:cxn modelId="{D4D35B67-32D9-4B46-8520-A9AABEF44D99}" type="presParOf" srcId="{A841F975-2BD1-4F9B-865E-0C1F218600C3}" destId="{1FBFF301-AFE8-46A6-92EB-65396947FDF1}" srcOrd="3" destOrd="0" presId="urn:microsoft.com/office/officeart/2005/8/layout/vList2"/>
    <dgm:cxn modelId="{894F6379-4FF9-4194-AFE2-2EEAB0947E0A}" type="presParOf" srcId="{A841F975-2BD1-4F9B-865E-0C1F218600C3}" destId="{2B5EF1E4-460F-4127-B64D-2FCAC2DF522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7B1333-4577-4032-8878-900AEF7A94F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8279AAE-020A-47F0-9B14-602DD41B9355}">
      <dgm:prSet custT="1"/>
      <dgm:spPr/>
      <dgm:t>
        <a:bodyPr/>
        <a:lstStyle/>
        <a:p>
          <a:r>
            <a:rPr lang="en-US" sz="2400" b="1" dirty="0"/>
            <a:t>S  </a:t>
          </a:r>
          <a:r>
            <a:rPr lang="en-US" sz="2400" b="1" dirty="0">
              <a:solidFill>
                <a:schemeClr val="tx1"/>
              </a:solidFill>
            </a:rPr>
            <a:t>Strength</a:t>
          </a:r>
          <a:r>
            <a:rPr lang="en-US" sz="2400" b="1" dirty="0"/>
            <a:t> </a:t>
          </a:r>
          <a:endParaRPr lang="en-US" sz="2400" dirty="0"/>
        </a:p>
      </dgm:t>
    </dgm:pt>
    <dgm:pt modelId="{9D46FE2B-B0A8-4E5E-A5D9-E700E06BD9A4}" type="parTrans" cxnId="{BE667A2A-FEA2-4058-9EDC-E84FA3AF60CE}">
      <dgm:prSet/>
      <dgm:spPr/>
      <dgm:t>
        <a:bodyPr/>
        <a:lstStyle/>
        <a:p>
          <a:endParaRPr lang="en-US"/>
        </a:p>
      </dgm:t>
    </dgm:pt>
    <dgm:pt modelId="{3FB39534-C487-4166-A9E1-B31D9D92757C}" type="sibTrans" cxnId="{BE667A2A-FEA2-4058-9EDC-E84FA3AF60CE}">
      <dgm:prSet/>
      <dgm:spPr/>
      <dgm:t>
        <a:bodyPr/>
        <a:lstStyle/>
        <a:p>
          <a:endParaRPr lang="en-US"/>
        </a:p>
      </dgm:t>
    </dgm:pt>
    <dgm:pt modelId="{A1405312-E0FE-4E65-9850-A5C3C8B5CD73}">
      <dgm:prSet custT="1"/>
      <dgm:spPr/>
      <dgm:t>
        <a:bodyPr/>
        <a:lstStyle/>
        <a:p>
          <a:r>
            <a:rPr lang="en-US" sz="2400" b="1" dirty="0"/>
            <a:t>W </a:t>
          </a:r>
          <a:r>
            <a:rPr lang="en-US" sz="2400" b="1" dirty="0">
              <a:solidFill>
                <a:schemeClr val="tx1"/>
              </a:solidFill>
            </a:rPr>
            <a:t>Weakness</a:t>
          </a:r>
          <a:endParaRPr lang="en-US" sz="2400" dirty="0">
            <a:solidFill>
              <a:schemeClr val="tx1"/>
            </a:solidFill>
          </a:endParaRPr>
        </a:p>
      </dgm:t>
    </dgm:pt>
    <dgm:pt modelId="{9BB8A783-3675-406D-BB97-3BAE0932EBF5}" type="parTrans" cxnId="{75AB5EE0-26A2-44B6-A59B-9C712248A67C}">
      <dgm:prSet/>
      <dgm:spPr/>
      <dgm:t>
        <a:bodyPr/>
        <a:lstStyle/>
        <a:p>
          <a:endParaRPr lang="en-US"/>
        </a:p>
      </dgm:t>
    </dgm:pt>
    <dgm:pt modelId="{3D92FB89-31D2-4D76-BFB1-10109487436F}" type="sibTrans" cxnId="{75AB5EE0-26A2-44B6-A59B-9C712248A67C}">
      <dgm:prSet/>
      <dgm:spPr/>
      <dgm:t>
        <a:bodyPr/>
        <a:lstStyle/>
        <a:p>
          <a:endParaRPr lang="en-US"/>
        </a:p>
      </dgm:t>
    </dgm:pt>
    <dgm:pt modelId="{A099800D-1CA9-466F-9DE4-4422B6F1DC9F}">
      <dgm:prSet custT="1"/>
      <dgm:spPr/>
      <dgm:t>
        <a:bodyPr/>
        <a:lstStyle/>
        <a:p>
          <a:r>
            <a:rPr lang="en-US" sz="2400" b="1" dirty="0"/>
            <a:t>O  </a:t>
          </a:r>
          <a:r>
            <a:rPr lang="en-US" sz="2400" b="1" dirty="0">
              <a:solidFill>
                <a:schemeClr val="tx1"/>
              </a:solidFill>
            </a:rPr>
            <a:t>Opportunities</a:t>
          </a:r>
          <a:r>
            <a:rPr lang="en-US" sz="2400" b="1" dirty="0"/>
            <a:t> </a:t>
          </a:r>
          <a:endParaRPr lang="en-US" sz="2400" dirty="0"/>
        </a:p>
      </dgm:t>
    </dgm:pt>
    <dgm:pt modelId="{FC4D8FDF-A124-40B7-8A16-0D0C453406C2}" type="parTrans" cxnId="{4DD0DEBF-4F7C-46B1-95C5-7BA7D95E5D95}">
      <dgm:prSet/>
      <dgm:spPr/>
      <dgm:t>
        <a:bodyPr/>
        <a:lstStyle/>
        <a:p>
          <a:endParaRPr lang="en-US"/>
        </a:p>
      </dgm:t>
    </dgm:pt>
    <dgm:pt modelId="{07947D55-D8B6-44B7-A9D1-4E31ECCDFA49}" type="sibTrans" cxnId="{4DD0DEBF-4F7C-46B1-95C5-7BA7D95E5D95}">
      <dgm:prSet/>
      <dgm:spPr/>
      <dgm:t>
        <a:bodyPr/>
        <a:lstStyle/>
        <a:p>
          <a:endParaRPr lang="en-US"/>
        </a:p>
      </dgm:t>
    </dgm:pt>
    <dgm:pt modelId="{7C7C6089-02D2-4948-B7C5-2D289EA5BDF3}">
      <dgm:prSet custT="1"/>
      <dgm:spPr/>
      <dgm:t>
        <a:bodyPr/>
        <a:lstStyle/>
        <a:p>
          <a:r>
            <a:rPr lang="en-US" sz="2400" b="1" dirty="0"/>
            <a:t>T  </a:t>
          </a:r>
          <a:r>
            <a:rPr lang="en-US" sz="2400" b="1" dirty="0">
              <a:solidFill>
                <a:schemeClr val="tx1"/>
              </a:solidFill>
            </a:rPr>
            <a:t>Threats</a:t>
          </a:r>
          <a:r>
            <a:rPr lang="en-US" sz="2400" b="1" dirty="0"/>
            <a:t>                                   </a:t>
          </a:r>
          <a:endParaRPr lang="en-US" sz="2400" dirty="0"/>
        </a:p>
      </dgm:t>
    </dgm:pt>
    <dgm:pt modelId="{4B6C8A47-02EB-4C76-88D4-E454C9E92B41}" type="parTrans" cxnId="{A81B893E-B285-4354-9786-93BEF571B710}">
      <dgm:prSet/>
      <dgm:spPr/>
      <dgm:t>
        <a:bodyPr/>
        <a:lstStyle/>
        <a:p>
          <a:endParaRPr lang="en-US"/>
        </a:p>
      </dgm:t>
    </dgm:pt>
    <dgm:pt modelId="{C8A5C873-A151-47A4-9B81-1234EE971B3D}" type="sibTrans" cxnId="{A81B893E-B285-4354-9786-93BEF571B710}">
      <dgm:prSet/>
      <dgm:spPr/>
      <dgm:t>
        <a:bodyPr/>
        <a:lstStyle/>
        <a:p>
          <a:endParaRPr lang="en-US"/>
        </a:p>
      </dgm:t>
    </dgm:pt>
    <dgm:pt modelId="{936567E2-35FF-473B-B19F-ECEFD8DC27BB}">
      <dgm:prSet custT="1"/>
      <dgm:spPr/>
      <dgm:t>
        <a:bodyPr/>
        <a:lstStyle/>
        <a:p>
          <a:r>
            <a:rPr lang="en-US" sz="2400" b="1" dirty="0">
              <a:solidFill>
                <a:schemeClr val="tx1"/>
              </a:solidFill>
            </a:rPr>
            <a:t>SWOT is an acronym for:-</a:t>
          </a:r>
          <a:endParaRPr lang="en-US" sz="3000" b="1" dirty="0">
            <a:solidFill>
              <a:schemeClr val="tx1"/>
            </a:solidFill>
          </a:endParaRPr>
        </a:p>
      </dgm:t>
    </dgm:pt>
    <dgm:pt modelId="{A80AD101-6CEE-436A-946D-0AB694BB2E2D}" type="sibTrans" cxnId="{FEE5E763-FFD7-45AD-A326-4DDA9D4225D4}">
      <dgm:prSet/>
      <dgm:spPr/>
      <dgm:t>
        <a:bodyPr/>
        <a:lstStyle/>
        <a:p>
          <a:endParaRPr lang="en-US"/>
        </a:p>
      </dgm:t>
    </dgm:pt>
    <dgm:pt modelId="{1391A85A-92C5-4A33-869B-BBDFA199A9DA}" type="parTrans" cxnId="{FEE5E763-FFD7-45AD-A326-4DDA9D4225D4}">
      <dgm:prSet/>
      <dgm:spPr/>
      <dgm:t>
        <a:bodyPr/>
        <a:lstStyle/>
        <a:p>
          <a:endParaRPr lang="en-US"/>
        </a:p>
      </dgm:t>
    </dgm:pt>
    <dgm:pt modelId="{F6BF62A5-D5C8-47D3-B565-0EE1F0CC06BD}" type="pres">
      <dgm:prSet presAssocID="{B37B1333-4577-4032-8878-900AEF7A94F0}" presName="linear" presStyleCnt="0">
        <dgm:presLayoutVars>
          <dgm:animLvl val="lvl"/>
          <dgm:resizeHandles val="exact"/>
        </dgm:presLayoutVars>
      </dgm:prSet>
      <dgm:spPr/>
    </dgm:pt>
    <dgm:pt modelId="{080A2F69-1BCB-4AA7-9615-5A60AB0119DC}" type="pres">
      <dgm:prSet presAssocID="{936567E2-35FF-473B-B19F-ECEFD8DC27BB}" presName="parentText" presStyleLbl="node1" presStyleIdx="0" presStyleCnt="5" custLinFactNeighborY="55703">
        <dgm:presLayoutVars>
          <dgm:chMax val="0"/>
          <dgm:bulletEnabled val="1"/>
        </dgm:presLayoutVars>
      </dgm:prSet>
      <dgm:spPr/>
    </dgm:pt>
    <dgm:pt modelId="{85B756D9-1479-42CF-8747-27BE04C66CD4}" type="pres">
      <dgm:prSet presAssocID="{A80AD101-6CEE-436A-946D-0AB694BB2E2D}" presName="spacer" presStyleCnt="0"/>
      <dgm:spPr/>
    </dgm:pt>
    <dgm:pt modelId="{5802AE14-2E70-4A91-AB57-4F743C911AC3}" type="pres">
      <dgm:prSet presAssocID="{C8279AAE-020A-47F0-9B14-602DD41B9355}" presName="parentText" presStyleLbl="node1" presStyleIdx="1" presStyleCnt="5">
        <dgm:presLayoutVars>
          <dgm:chMax val="0"/>
          <dgm:bulletEnabled val="1"/>
        </dgm:presLayoutVars>
      </dgm:prSet>
      <dgm:spPr/>
    </dgm:pt>
    <dgm:pt modelId="{CE9EC3AA-AB8E-4BC1-974D-862E86384B55}" type="pres">
      <dgm:prSet presAssocID="{3FB39534-C487-4166-A9E1-B31D9D92757C}" presName="spacer" presStyleCnt="0"/>
      <dgm:spPr/>
    </dgm:pt>
    <dgm:pt modelId="{63C4AF64-435A-4E33-9E5F-8B185DED1987}" type="pres">
      <dgm:prSet presAssocID="{A1405312-E0FE-4E65-9850-A5C3C8B5CD73}" presName="parentText" presStyleLbl="node1" presStyleIdx="2" presStyleCnt="5">
        <dgm:presLayoutVars>
          <dgm:chMax val="0"/>
          <dgm:bulletEnabled val="1"/>
        </dgm:presLayoutVars>
      </dgm:prSet>
      <dgm:spPr/>
    </dgm:pt>
    <dgm:pt modelId="{0FB1F747-3AA5-421F-8D6C-CAB82633D180}" type="pres">
      <dgm:prSet presAssocID="{3D92FB89-31D2-4D76-BFB1-10109487436F}" presName="spacer" presStyleCnt="0"/>
      <dgm:spPr/>
    </dgm:pt>
    <dgm:pt modelId="{E36CEA68-E947-405A-8BF1-BDB30DDF9447}" type="pres">
      <dgm:prSet presAssocID="{A099800D-1CA9-466F-9DE4-4422B6F1DC9F}" presName="parentText" presStyleLbl="node1" presStyleIdx="3" presStyleCnt="5">
        <dgm:presLayoutVars>
          <dgm:chMax val="0"/>
          <dgm:bulletEnabled val="1"/>
        </dgm:presLayoutVars>
      </dgm:prSet>
      <dgm:spPr/>
    </dgm:pt>
    <dgm:pt modelId="{D1E1C893-5B56-40EB-BB9E-D7FD9B0A4037}" type="pres">
      <dgm:prSet presAssocID="{07947D55-D8B6-44B7-A9D1-4E31ECCDFA49}" presName="spacer" presStyleCnt="0"/>
      <dgm:spPr/>
    </dgm:pt>
    <dgm:pt modelId="{8AAF5A0C-C6AD-48C7-B86D-100983B70355}" type="pres">
      <dgm:prSet presAssocID="{7C7C6089-02D2-4948-B7C5-2D289EA5BDF3}" presName="parentText" presStyleLbl="node1" presStyleIdx="4" presStyleCnt="5">
        <dgm:presLayoutVars>
          <dgm:chMax val="0"/>
          <dgm:bulletEnabled val="1"/>
        </dgm:presLayoutVars>
      </dgm:prSet>
      <dgm:spPr/>
    </dgm:pt>
  </dgm:ptLst>
  <dgm:cxnLst>
    <dgm:cxn modelId="{2F401719-BF7A-4AE7-93D2-00FCFC93635B}" type="presOf" srcId="{7C7C6089-02D2-4948-B7C5-2D289EA5BDF3}" destId="{8AAF5A0C-C6AD-48C7-B86D-100983B70355}" srcOrd="0" destOrd="0" presId="urn:microsoft.com/office/officeart/2005/8/layout/vList2"/>
    <dgm:cxn modelId="{BE667A2A-FEA2-4058-9EDC-E84FA3AF60CE}" srcId="{B37B1333-4577-4032-8878-900AEF7A94F0}" destId="{C8279AAE-020A-47F0-9B14-602DD41B9355}" srcOrd="1" destOrd="0" parTransId="{9D46FE2B-B0A8-4E5E-A5D9-E700E06BD9A4}" sibTransId="{3FB39534-C487-4166-A9E1-B31D9D92757C}"/>
    <dgm:cxn modelId="{364A443E-51C2-451D-9C94-BA1283BC7CB9}" type="presOf" srcId="{C8279AAE-020A-47F0-9B14-602DD41B9355}" destId="{5802AE14-2E70-4A91-AB57-4F743C911AC3}" srcOrd="0" destOrd="0" presId="urn:microsoft.com/office/officeart/2005/8/layout/vList2"/>
    <dgm:cxn modelId="{A81B893E-B285-4354-9786-93BEF571B710}" srcId="{B37B1333-4577-4032-8878-900AEF7A94F0}" destId="{7C7C6089-02D2-4948-B7C5-2D289EA5BDF3}" srcOrd="4" destOrd="0" parTransId="{4B6C8A47-02EB-4C76-88D4-E454C9E92B41}" sibTransId="{C8A5C873-A151-47A4-9B81-1234EE971B3D}"/>
    <dgm:cxn modelId="{FEE5E763-FFD7-45AD-A326-4DDA9D4225D4}" srcId="{B37B1333-4577-4032-8878-900AEF7A94F0}" destId="{936567E2-35FF-473B-B19F-ECEFD8DC27BB}" srcOrd="0" destOrd="0" parTransId="{1391A85A-92C5-4A33-869B-BBDFA199A9DA}" sibTransId="{A80AD101-6CEE-436A-946D-0AB694BB2E2D}"/>
    <dgm:cxn modelId="{26738F47-67B1-4938-9E99-6EC7013C2FEB}" type="presOf" srcId="{A099800D-1CA9-466F-9DE4-4422B6F1DC9F}" destId="{E36CEA68-E947-405A-8BF1-BDB30DDF9447}" srcOrd="0" destOrd="0" presId="urn:microsoft.com/office/officeart/2005/8/layout/vList2"/>
    <dgm:cxn modelId="{FAC36769-1BA1-4349-A7D5-976A6356B03B}" type="presOf" srcId="{936567E2-35FF-473B-B19F-ECEFD8DC27BB}" destId="{080A2F69-1BCB-4AA7-9615-5A60AB0119DC}" srcOrd="0" destOrd="0" presId="urn:microsoft.com/office/officeart/2005/8/layout/vList2"/>
    <dgm:cxn modelId="{4DD0DEBF-4F7C-46B1-95C5-7BA7D95E5D95}" srcId="{B37B1333-4577-4032-8878-900AEF7A94F0}" destId="{A099800D-1CA9-466F-9DE4-4422B6F1DC9F}" srcOrd="3" destOrd="0" parTransId="{FC4D8FDF-A124-40B7-8A16-0D0C453406C2}" sibTransId="{07947D55-D8B6-44B7-A9D1-4E31ECCDFA49}"/>
    <dgm:cxn modelId="{82BA64D3-2E56-440E-90DF-3286D627F1A5}" type="presOf" srcId="{B37B1333-4577-4032-8878-900AEF7A94F0}" destId="{F6BF62A5-D5C8-47D3-B565-0EE1F0CC06BD}" srcOrd="0" destOrd="0" presId="urn:microsoft.com/office/officeart/2005/8/layout/vList2"/>
    <dgm:cxn modelId="{75AB5EE0-26A2-44B6-A59B-9C712248A67C}" srcId="{B37B1333-4577-4032-8878-900AEF7A94F0}" destId="{A1405312-E0FE-4E65-9850-A5C3C8B5CD73}" srcOrd="2" destOrd="0" parTransId="{9BB8A783-3675-406D-BB97-3BAE0932EBF5}" sibTransId="{3D92FB89-31D2-4D76-BFB1-10109487436F}"/>
    <dgm:cxn modelId="{842E0AFB-C884-4A7B-A80A-5E4D394D5184}" type="presOf" srcId="{A1405312-E0FE-4E65-9850-A5C3C8B5CD73}" destId="{63C4AF64-435A-4E33-9E5F-8B185DED1987}" srcOrd="0" destOrd="0" presId="urn:microsoft.com/office/officeart/2005/8/layout/vList2"/>
    <dgm:cxn modelId="{6ED54B76-83D4-489E-B700-66D1AE342CAC}" type="presParOf" srcId="{F6BF62A5-D5C8-47D3-B565-0EE1F0CC06BD}" destId="{080A2F69-1BCB-4AA7-9615-5A60AB0119DC}" srcOrd="0" destOrd="0" presId="urn:microsoft.com/office/officeart/2005/8/layout/vList2"/>
    <dgm:cxn modelId="{0A6647F7-401D-4613-8D39-5F395B26355E}" type="presParOf" srcId="{F6BF62A5-D5C8-47D3-B565-0EE1F0CC06BD}" destId="{85B756D9-1479-42CF-8747-27BE04C66CD4}" srcOrd="1" destOrd="0" presId="urn:microsoft.com/office/officeart/2005/8/layout/vList2"/>
    <dgm:cxn modelId="{1B6BFC10-1858-4510-B09A-7C4080380169}" type="presParOf" srcId="{F6BF62A5-D5C8-47D3-B565-0EE1F0CC06BD}" destId="{5802AE14-2E70-4A91-AB57-4F743C911AC3}" srcOrd="2" destOrd="0" presId="urn:microsoft.com/office/officeart/2005/8/layout/vList2"/>
    <dgm:cxn modelId="{A19CF07B-6605-4AEC-9015-C010D86E95D2}" type="presParOf" srcId="{F6BF62A5-D5C8-47D3-B565-0EE1F0CC06BD}" destId="{CE9EC3AA-AB8E-4BC1-974D-862E86384B55}" srcOrd="3" destOrd="0" presId="urn:microsoft.com/office/officeart/2005/8/layout/vList2"/>
    <dgm:cxn modelId="{F83B5241-E352-4B5C-B66A-D374F05B11B9}" type="presParOf" srcId="{F6BF62A5-D5C8-47D3-B565-0EE1F0CC06BD}" destId="{63C4AF64-435A-4E33-9E5F-8B185DED1987}" srcOrd="4" destOrd="0" presId="urn:microsoft.com/office/officeart/2005/8/layout/vList2"/>
    <dgm:cxn modelId="{4C019CA7-1841-45E2-8D69-7634785CF9EC}" type="presParOf" srcId="{F6BF62A5-D5C8-47D3-B565-0EE1F0CC06BD}" destId="{0FB1F747-3AA5-421F-8D6C-CAB82633D180}" srcOrd="5" destOrd="0" presId="urn:microsoft.com/office/officeart/2005/8/layout/vList2"/>
    <dgm:cxn modelId="{D89A530D-FDCF-4C4F-BBDE-F0A9635AA890}" type="presParOf" srcId="{F6BF62A5-D5C8-47D3-B565-0EE1F0CC06BD}" destId="{E36CEA68-E947-405A-8BF1-BDB30DDF9447}" srcOrd="6" destOrd="0" presId="urn:microsoft.com/office/officeart/2005/8/layout/vList2"/>
    <dgm:cxn modelId="{3187DC57-4043-45F7-A843-BA205D4D6AA3}" type="presParOf" srcId="{F6BF62A5-D5C8-47D3-B565-0EE1F0CC06BD}" destId="{D1E1C893-5B56-40EB-BB9E-D7FD9B0A4037}" srcOrd="7" destOrd="0" presId="urn:microsoft.com/office/officeart/2005/8/layout/vList2"/>
    <dgm:cxn modelId="{F5E7AE9A-3B4A-41EA-9B94-AE73FF9F5402}" type="presParOf" srcId="{F6BF62A5-D5C8-47D3-B565-0EE1F0CC06BD}" destId="{8AAF5A0C-C6AD-48C7-B86D-100983B7035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13DFCF-9299-4BA5-A5B0-825C1D3D9FCF}">
      <dsp:nvSpPr>
        <dsp:cNvPr id="0" name=""/>
        <dsp:cNvSpPr/>
      </dsp:nvSpPr>
      <dsp:spPr>
        <a:xfrm>
          <a:off x="0" y="163268"/>
          <a:ext cx="10515600"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SWOT analysis focuses on two organizational Environments factors</a:t>
          </a:r>
        </a:p>
      </dsp:txBody>
      <dsp:txXfrm>
        <a:off x="59399" y="222667"/>
        <a:ext cx="10396802" cy="1098002"/>
      </dsp:txXfrm>
    </dsp:sp>
    <dsp:sp modelId="{2FE9EB1B-2EA1-4DF8-90BB-CAE361265AC7}">
      <dsp:nvSpPr>
        <dsp:cNvPr id="0" name=""/>
        <dsp:cNvSpPr/>
      </dsp:nvSpPr>
      <dsp:spPr>
        <a:xfrm>
          <a:off x="0" y="1567269"/>
          <a:ext cx="10515600"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First: Internal environmental Factors, in which the organization itself and can control it (Strength and Weakness)</a:t>
          </a:r>
        </a:p>
      </dsp:txBody>
      <dsp:txXfrm>
        <a:off x="59399" y="1626668"/>
        <a:ext cx="10396802" cy="1098002"/>
      </dsp:txXfrm>
    </dsp:sp>
    <dsp:sp modelId="{2B5EF1E4-460F-4127-B64D-2FCAC2DF5224}">
      <dsp:nvSpPr>
        <dsp:cNvPr id="0" name=""/>
        <dsp:cNvSpPr/>
      </dsp:nvSpPr>
      <dsp:spPr>
        <a:xfrm>
          <a:off x="0" y="2971269"/>
          <a:ext cx="10515600"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Second: External environmental factors. Factors that are existed outside the organization and can not control it (Opportunity and Threats).</a:t>
          </a:r>
        </a:p>
      </dsp:txBody>
      <dsp:txXfrm>
        <a:off x="59399" y="3030668"/>
        <a:ext cx="10396802" cy="1098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0A2F69-1BCB-4AA7-9615-5A60AB0119DC}">
      <dsp:nvSpPr>
        <dsp:cNvPr id="0" name=""/>
        <dsp:cNvSpPr/>
      </dsp:nvSpPr>
      <dsp:spPr>
        <a:xfrm>
          <a:off x="0" y="104429"/>
          <a:ext cx="455942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rPr>
            <a:t>SWOT is an acronym for:-</a:t>
          </a:r>
          <a:endParaRPr lang="en-US" sz="3000" b="1" kern="1200" dirty="0">
            <a:solidFill>
              <a:schemeClr val="tx1"/>
            </a:solidFill>
          </a:endParaRPr>
        </a:p>
      </dsp:txBody>
      <dsp:txXfrm>
        <a:off x="33812" y="138241"/>
        <a:ext cx="4491801" cy="625016"/>
      </dsp:txXfrm>
    </dsp:sp>
    <dsp:sp modelId="{5802AE14-2E70-4A91-AB57-4F743C911AC3}">
      <dsp:nvSpPr>
        <dsp:cNvPr id="0" name=""/>
        <dsp:cNvSpPr/>
      </dsp:nvSpPr>
      <dsp:spPr>
        <a:xfrm>
          <a:off x="0" y="844272"/>
          <a:ext cx="455942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S  </a:t>
          </a:r>
          <a:r>
            <a:rPr lang="en-US" sz="2400" b="1" kern="1200" dirty="0">
              <a:solidFill>
                <a:schemeClr val="tx1"/>
              </a:solidFill>
            </a:rPr>
            <a:t>Strength</a:t>
          </a:r>
          <a:r>
            <a:rPr lang="en-US" sz="2400" b="1" kern="1200" dirty="0"/>
            <a:t> </a:t>
          </a:r>
          <a:endParaRPr lang="en-US" sz="2400" kern="1200" dirty="0"/>
        </a:p>
      </dsp:txBody>
      <dsp:txXfrm>
        <a:off x="33812" y="878084"/>
        <a:ext cx="4491801" cy="625016"/>
      </dsp:txXfrm>
    </dsp:sp>
    <dsp:sp modelId="{63C4AF64-435A-4E33-9E5F-8B185DED1987}">
      <dsp:nvSpPr>
        <dsp:cNvPr id="0" name=""/>
        <dsp:cNvSpPr/>
      </dsp:nvSpPr>
      <dsp:spPr>
        <a:xfrm>
          <a:off x="0" y="1643472"/>
          <a:ext cx="455942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W </a:t>
          </a:r>
          <a:r>
            <a:rPr lang="en-US" sz="2400" b="1" kern="1200" dirty="0">
              <a:solidFill>
                <a:schemeClr val="tx1"/>
              </a:solidFill>
            </a:rPr>
            <a:t>Weakness</a:t>
          </a:r>
          <a:endParaRPr lang="en-US" sz="2400" kern="1200" dirty="0">
            <a:solidFill>
              <a:schemeClr val="tx1"/>
            </a:solidFill>
          </a:endParaRPr>
        </a:p>
      </dsp:txBody>
      <dsp:txXfrm>
        <a:off x="33812" y="1677284"/>
        <a:ext cx="4491801" cy="625016"/>
      </dsp:txXfrm>
    </dsp:sp>
    <dsp:sp modelId="{E36CEA68-E947-405A-8BF1-BDB30DDF9447}">
      <dsp:nvSpPr>
        <dsp:cNvPr id="0" name=""/>
        <dsp:cNvSpPr/>
      </dsp:nvSpPr>
      <dsp:spPr>
        <a:xfrm>
          <a:off x="0" y="2442672"/>
          <a:ext cx="455942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O  </a:t>
          </a:r>
          <a:r>
            <a:rPr lang="en-US" sz="2400" b="1" kern="1200" dirty="0">
              <a:solidFill>
                <a:schemeClr val="tx1"/>
              </a:solidFill>
            </a:rPr>
            <a:t>Opportunities</a:t>
          </a:r>
          <a:r>
            <a:rPr lang="en-US" sz="2400" b="1" kern="1200" dirty="0"/>
            <a:t> </a:t>
          </a:r>
          <a:endParaRPr lang="en-US" sz="2400" kern="1200" dirty="0"/>
        </a:p>
      </dsp:txBody>
      <dsp:txXfrm>
        <a:off x="33812" y="2476484"/>
        <a:ext cx="4491801" cy="625016"/>
      </dsp:txXfrm>
    </dsp:sp>
    <dsp:sp modelId="{8AAF5A0C-C6AD-48C7-B86D-100983B70355}">
      <dsp:nvSpPr>
        <dsp:cNvPr id="0" name=""/>
        <dsp:cNvSpPr/>
      </dsp:nvSpPr>
      <dsp:spPr>
        <a:xfrm>
          <a:off x="0" y="3241872"/>
          <a:ext cx="4559425" cy="6926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T  </a:t>
          </a:r>
          <a:r>
            <a:rPr lang="en-US" sz="2400" b="1" kern="1200" dirty="0">
              <a:solidFill>
                <a:schemeClr val="tx1"/>
              </a:solidFill>
            </a:rPr>
            <a:t>Threats</a:t>
          </a:r>
          <a:r>
            <a:rPr lang="en-US" sz="2400" b="1" kern="1200" dirty="0"/>
            <a:t>                                   </a:t>
          </a:r>
          <a:endParaRPr lang="en-US" sz="2400" kern="1200" dirty="0"/>
        </a:p>
      </dsp:txBody>
      <dsp:txXfrm>
        <a:off x="33812" y="3275684"/>
        <a:ext cx="4491801" cy="6250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6E2319-E5B3-47F4-B20D-5A512320B2CD}" type="datetimeFigureOut">
              <a:rPr lang="en-US" smtClean="0"/>
              <a:t>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6155F2-20AF-452C-A714-A814CF7B6781}" type="slidenum">
              <a:rPr lang="en-US" smtClean="0"/>
              <a:t>‹#›</a:t>
            </a:fld>
            <a:endParaRPr lang="en-US"/>
          </a:p>
        </p:txBody>
      </p:sp>
    </p:spTree>
    <p:extLst>
      <p:ext uri="{BB962C8B-B14F-4D97-AF65-F5344CB8AC3E}">
        <p14:creationId xmlns:p14="http://schemas.microsoft.com/office/powerpoint/2010/main" val="1652265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40C273-46CF-4965-BE24-995DFCA213DD}" type="datetime1">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42912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DDD2AF-500F-4A8B-90C9-E053987D1ADE}" type="datetime1">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170253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1A181D-D1BB-4742-8E43-67E00595C721}" type="datetime1">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1038333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2883D6-C7BD-4F5A-8ACA-80E17747B5E7}" type="datetime1">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384C-B770-4F4C-B787-5E27DF5EAB62}" type="slidenum">
              <a:rPr lang="en-US" smtClean="0"/>
              <a:pPr/>
              <a:t>‹#›</a:t>
            </a:fld>
            <a:endParaRPr lang="en-US" dirty="0"/>
          </a:p>
        </p:txBody>
      </p:sp>
    </p:spTree>
    <p:extLst>
      <p:ext uri="{BB962C8B-B14F-4D97-AF65-F5344CB8AC3E}">
        <p14:creationId xmlns:p14="http://schemas.microsoft.com/office/powerpoint/2010/main" val="37037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F95489-B861-4BF5-B07B-92EC6468C66B}" type="datetime1">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62818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ADD23D-651A-45D6-B635-6CF4776BB96B}" type="datetime1">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95698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92E043-0336-4264-BC3D-BC0A1F20483F}" type="datetime1">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4210890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1404C9-9500-4E8B-BB74-00EBAF73ACE7}" type="datetime1">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32783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7CF37D-DC63-4643-8E2D-A25E9C32955C}" type="datetime1">
              <a:rPr lang="en-US" smtClean="0"/>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353231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D4E4CA-93A4-4F29-A648-56166ED02EEA}" type="datetime1">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206929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57F795-DCB8-4748-8328-51F004727705}" type="datetime1">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2384C-B770-4F4C-B787-5E27DF5EAB62}" type="slidenum">
              <a:rPr lang="en-US" smtClean="0"/>
              <a:t>‹#›</a:t>
            </a:fld>
            <a:endParaRPr lang="en-US"/>
          </a:p>
        </p:txBody>
      </p:sp>
    </p:spTree>
    <p:extLst>
      <p:ext uri="{BB962C8B-B14F-4D97-AF65-F5344CB8AC3E}">
        <p14:creationId xmlns:p14="http://schemas.microsoft.com/office/powerpoint/2010/main" val="3580294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3E198-1F69-4888-B388-0A1DAF60D6A0}" type="datetime1">
              <a:rPr lang="en-US" smtClean="0"/>
              <a:t>11/6/2023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2384C-B770-4F4C-B787-5E27DF5EAB62}" type="slidenum">
              <a:rPr lang="en-US" smtClean="0"/>
              <a:t>‹#›</a:t>
            </a:fld>
            <a:endParaRPr lang="en-US"/>
          </a:p>
        </p:txBody>
      </p:sp>
    </p:spTree>
    <p:extLst>
      <p:ext uri="{BB962C8B-B14F-4D97-AF65-F5344CB8AC3E}">
        <p14:creationId xmlns:p14="http://schemas.microsoft.com/office/powerpoint/2010/main" val="301714196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9">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11">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13">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15">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17">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19">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AD7985-B531-AC36-04B2-1B53DD437D13}"/>
              </a:ext>
            </a:extLst>
          </p:cNvPr>
          <p:cNvSpPr>
            <a:spLocks noGrp="1"/>
          </p:cNvSpPr>
          <p:nvPr>
            <p:ph type="ctrTitle"/>
          </p:nvPr>
        </p:nvSpPr>
        <p:spPr>
          <a:xfrm>
            <a:off x="2026693" y="1030406"/>
            <a:ext cx="8147713" cy="3081242"/>
          </a:xfrm>
        </p:spPr>
        <p:txBody>
          <a:bodyPr anchor="ctr">
            <a:normAutofit/>
          </a:bodyPr>
          <a:lstStyle/>
          <a:p>
            <a:r>
              <a:rPr lang="en-US" sz="4800" b="1">
                <a:solidFill>
                  <a:srgbClr val="FFFFFF"/>
                </a:solidFill>
                <a:latin typeface="+mn-lt"/>
              </a:rPr>
              <a:t>SWOT Analysis</a:t>
            </a:r>
          </a:p>
        </p:txBody>
      </p:sp>
      <p:sp>
        <p:nvSpPr>
          <p:cNvPr id="3" name="Subtitle 2">
            <a:extLst>
              <a:ext uri="{FF2B5EF4-FFF2-40B4-BE49-F238E27FC236}">
                <a16:creationId xmlns:a16="http://schemas.microsoft.com/office/drawing/2014/main" id="{F4ADA748-4F3F-C333-18AE-FA19AED09FAB}"/>
              </a:ext>
            </a:extLst>
          </p:cNvPr>
          <p:cNvSpPr>
            <a:spLocks noGrp="1"/>
          </p:cNvSpPr>
          <p:nvPr>
            <p:ph type="subTitle" idx="1"/>
          </p:nvPr>
        </p:nvSpPr>
        <p:spPr>
          <a:xfrm>
            <a:off x="1559943" y="5171093"/>
            <a:ext cx="9078628" cy="860620"/>
          </a:xfrm>
        </p:spPr>
        <p:txBody>
          <a:bodyPr anchor="ctr">
            <a:normAutofit/>
          </a:bodyPr>
          <a:lstStyle/>
          <a:p>
            <a:r>
              <a:rPr lang="en-US" sz="2200" b="1">
                <a:solidFill>
                  <a:srgbClr val="FFFFFF"/>
                </a:solidFill>
              </a:rPr>
              <a:t>Week 5</a:t>
            </a:r>
          </a:p>
          <a:p>
            <a:r>
              <a:rPr lang="en-US" sz="2200" b="1">
                <a:solidFill>
                  <a:srgbClr val="FFFFFF"/>
                </a:solidFill>
              </a:rPr>
              <a:t>7</a:t>
            </a:r>
            <a:r>
              <a:rPr lang="en-US" sz="2200" b="1" baseline="30000">
                <a:solidFill>
                  <a:srgbClr val="FFFFFF"/>
                </a:solidFill>
              </a:rPr>
              <a:t>th</a:t>
            </a:r>
            <a:r>
              <a:rPr lang="en-US" sz="2200" b="1">
                <a:solidFill>
                  <a:srgbClr val="FFFFFF"/>
                </a:solidFill>
              </a:rPr>
              <a:t> NOV 2023</a:t>
            </a:r>
          </a:p>
        </p:txBody>
      </p:sp>
      <p:sp>
        <p:nvSpPr>
          <p:cNvPr id="5" name="Slide Number Placeholder 4">
            <a:extLst>
              <a:ext uri="{FF2B5EF4-FFF2-40B4-BE49-F238E27FC236}">
                <a16:creationId xmlns:a16="http://schemas.microsoft.com/office/drawing/2014/main" id="{CBCE373E-0BAB-AD78-67A5-877D59ED7D6A}"/>
              </a:ext>
            </a:extLst>
          </p:cNvPr>
          <p:cNvSpPr>
            <a:spLocks noGrp="1"/>
          </p:cNvSpPr>
          <p:nvPr>
            <p:ph type="sldNum" sz="quarter" idx="12"/>
          </p:nvPr>
        </p:nvSpPr>
        <p:spPr>
          <a:xfrm>
            <a:off x="11704320" y="6455664"/>
            <a:ext cx="448056" cy="365125"/>
          </a:xfrm>
        </p:spPr>
        <p:txBody>
          <a:bodyPr>
            <a:normAutofit/>
          </a:bodyPr>
          <a:lstStyle/>
          <a:p>
            <a:pPr>
              <a:spcAft>
                <a:spcPts val="600"/>
              </a:spcAft>
            </a:pPr>
            <a:fld id="{32E2384C-B770-4F4C-B787-5E27DF5EAB62}" type="slidenum">
              <a:rPr lang="en-US" sz="1100">
                <a:solidFill>
                  <a:srgbClr val="FFFFFF"/>
                </a:solidFill>
              </a:rPr>
              <a:pPr>
                <a:spcAft>
                  <a:spcPts val="600"/>
                </a:spcAft>
              </a:pPr>
              <a:t>1</a:t>
            </a:fld>
            <a:endParaRPr lang="en-US" sz="1100">
              <a:solidFill>
                <a:srgbClr val="FFFFFF"/>
              </a:solidFill>
            </a:endParaRPr>
          </a:p>
        </p:txBody>
      </p:sp>
    </p:spTree>
    <p:extLst>
      <p:ext uri="{BB962C8B-B14F-4D97-AF65-F5344CB8AC3E}">
        <p14:creationId xmlns:p14="http://schemas.microsoft.com/office/powerpoint/2010/main" val="1855530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5" name="Rectangle 12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987DFC-89CE-F4AE-21A3-25A925FA28E0}"/>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b="1" kern="1200">
                <a:solidFill>
                  <a:srgbClr val="FFFFFF"/>
                </a:solidFill>
                <a:latin typeface="+mj-lt"/>
                <a:ea typeface="+mj-ea"/>
                <a:cs typeface="+mj-cs"/>
              </a:rPr>
              <a:t>SWOT Analysis - Example</a:t>
            </a:r>
          </a:p>
        </p:txBody>
      </p:sp>
      <p:sp>
        <p:nvSpPr>
          <p:cNvPr id="23" name="Slide Number Placeholder 22">
            <a:extLst>
              <a:ext uri="{FF2B5EF4-FFF2-40B4-BE49-F238E27FC236}">
                <a16:creationId xmlns:a16="http://schemas.microsoft.com/office/drawing/2014/main" id="{2F0264B4-72C8-FBB7-8CCA-C4F229FBB04E}"/>
              </a:ext>
            </a:extLst>
          </p:cNvPr>
          <p:cNvSpPr>
            <a:spLocks noGrp="1"/>
          </p:cNvSpPr>
          <p:nvPr>
            <p:ph type="sldNum" sz="quarter" idx="12"/>
          </p:nvPr>
        </p:nvSpPr>
        <p:spPr>
          <a:xfrm>
            <a:off x="11704319" y="6455664"/>
            <a:ext cx="448056" cy="365125"/>
          </a:xfrm>
        </p:spPr>
        <p:txBody>
          <a:bodyPr vert="horz" lIns="91440" tIns="45720" rIns="91440" bIns="45720" rtlCol="0" anchor="ctr">
            <a:normAutofit lnSpcReduction="10000"/>
          </a:bodyPr>
          <a:lstStyle/>
          <a:p>
            <a:pPr defTabSz="914400">
              <a:spcAft>
                <a:spcPts val="600"/>
              </a:spcAft>
            </a:pPr>
            <a:fld id="{32E2384C-B770-4F4C-B787-5E27DF5EAB62}" type="slidenum">
              <a:rPr lang="en-US" sz="1800" b="1">
                <a:solidFill>
                  <a:schemeClr val="tx1">
                    <a:lumMod val="50000"/>
                    <a:lumOff val="50000"/>
                  </a:schemeClr>
                </a:solidFill>
              </a:rPr>
              <a:pPr defTabSz="914400">
                <a:spcAft>
                  <a:spcPts val="600"/>
                </a:spcAft>
              </a:pPr>
              <a:t>10</a:t>
            </a:fld>
            <a:endParaRPr lang="en-US" sz="1100" b="1" dirty="0">
              <a:solidFill>
                <a:schemeClr val="tx1">
                  <a:lumMod val="50000"/>
                  <a:lumOff val="50000"/>
                </a:schemeClr>
              </a:solidFill>
            </a:endParaRPr>
          </a:p>
        </p:txBody>
      </p:sp>
      <p:graphicFrame>
        <p:nvGraphicFramePr>
          <p:cNvPr id="120" name="Table 4">
            <a:extLst>
              <a:ext uri="{FF2B5EF4-FFF2-40B4-BE49-F238E27FC236}">
                <a16:creationId xmlns:a16="http://schemas.microsoft.com/office/drawing/2014/main" id="{9B92344D-19AA-6364-1215-3B5E075B95DA}"/>
              </a:ext>
            </a:extLst>
          </p:cNvPr>
          <p:cNvGraphicFramePr>
            <a:graphicFrameLocks noGrp="1"/>
          </p:cNvGraphicFramePr>
          <p:nvPr>
            <p:ph idx="1"/>
            <p:extLst>
              <p:ext uri="{D42A27DB-BD31-4B8C-83A1-F6EECF244321}">
                <p14:modId xmlns:p14="http://schemas.microsoft.com/office/powerpoint/2010/main" val="1936978748"/>
              </p:ext>
            </p:extLst>
          </p:nvPr>
        </p:nvGraphicFramePr>
        <p:xfrm>
          <a:off x="453114" y="1966293"/>
          <a:ext cx="11285772" cy="4452161"/>
        </p:xfrm>
        <a:graphic>
          <a:graphicData uri="http://schemas.openxmlformats.org/drawingml/2006/table">
            <a:tbl>
              <a:tblPr firstRow="1" bandRow="1">
                <a:tableStyleId>{5C22544A-7EE6-4342-B048-85BDC9FD1C3A}</a:tableStyleId>
              </a:tblPr>
              <a:tblGrid>
                <a:gridCol w="5672725">
                  <a:extLst>
                    <a:ext uri="{9D8B030D-6E8A-4147-A177-3AD203B41FA5}">
                      <a16:colId xmlns:a16="http://schemas.microsoft.com/office/drawing/2014/main" val="3439952282"/>
                    </a:ext>
                  </a:extLst>
                </a:gridCol>
                <a:gridCol w="5613047">
                  <a:extLst>
                    <a:ext uri="{9D8B030D-6E8A-4147-A177-3AD203B41FA5}">
                      <a16:colId xmlns:a16="http://schemas.microsoft.com/office/drawing/2014/main" val="3422234072"/>
                    </a:ext>
                  </a:extLst>
                </a:gridCol>
              </a:tblGrid>
              <a:tr h="2207939">
                <a:tc>
                  <a:txBody>
                    <a:bodyPr/>
                    <a:lstStyle/>
                    <a:p>
                      <a:r>
                        <a:rPr lang="en-US" sz="2300" dirty="0">
                          <a:solidFill>
                            <a:schemeClr val="tx1"/>
                          </a:solidFill>
                        </a:rPr>
                        <a:t>Strengths</a:t>
                      </a:r>
                    </a:p>
                    <a:p>
                      <a:pPr marL="457200" indent="-457200">
                        <a:buFont typeface="+mj-lt"/>
                        <a:buAutoNum type="arabicPeriod"/>
                      </a:pPr>
                      <a:r>
                        <a:rPr lang="en-US" sz="1300" dirty="0">
                          <a:solidFill>
                            <a:schemeClr val="bg1"/>
                          </a:solidFill>
                        </a:rPr>
                        <a:t>A Company current available resources (Staff, budlings, website, and finance) </a:t>
                      </a:r>
                    </a:p>
                    <a:p>
                      <a:pPr marL="457200" indent="-457200">
                        <a:buFont typeface="+mj-lt"/>
                        <a:buAutoNum type="arabicPeriod"/>
                      </a:pPr>
                      <a:r>
                        <a:rPr lang="en-US" sz="1300" dirty="0">
                          <a:solidFill>
                            <a:schemeClr val="bg1"/>
                          </a:solidFill>
                        </a:rPr>
                        <a:t>Strong Brand Image (Qatar Airways, Lufthansa, Apple)</a:t>
                      </a:r>
                    </a:p>
                    <a:p>
                      <a:pPr marL="457200" indent="-457200">
                        <a:buFont typeface="+mj-lt"/>
                        <a:buAutoNum type="arabicPeriod"/>
                      </a:pPr>
                      <a:r>
                        <a:rPr lang="en-US" sz="1300" dirty="0">
                          <a:solidFill>
                            <a:schemeClr val="bg1"/>
                          </a:solidFill>
                        </a:rPr>
                        <a:t>Strong Customer Services</a:t>
                      </a:r>
                    </a:p>
                    <a:p>
                      <a:pPr marL="457200" indent="-457200">
                        <a:buFont typeface="+mj-lt"/>
                        <a:buAutoNum type="arabicPeriod"/>
                      </a:pPr>
                      <a:r>
                        <a:rPr lang="en-US" sz="1300" dirty="0">
                          <a:solidFill>
                            <a:schemeClr val="bg1"/>
                          </a:solidFill>
                        </a:rPr>
                        <a:t>Strong Financial Support (Support from government)</a:t>
                      </a:r>
                    </a:p>
                    <a:p>
                      <a:pPr marL="457200" indent="-457200">
                        <a:buFont typeface="+mj-lt"/>
                        <a:buAutoNum type="arabicParenR"/>
                      </a:pPr>
                      <a:endParaRPr lang="en-US" sz="1300" dirty="0">
                        <a:solidFill>
                          <a:schemeClr val="tx1"/>
                        </a:solidFill>
                      </a:endParaRPr>
                    </a:p>
                    <a:p>
                      <a:endParaRPr lang="en-US" sz="1100" dirty="0">
                        <a:solidFill>
                          <a:srgbClr val="C00000"/>
                        </a:solidFill>
                      </a:endParaRPr>
                    </a:p>
                    <a:p>
                      <a:endParaRPr lang="en-US" sz="2300" dirty="0">
                        <a:solidFill>
                          <a:srgbClr val="C00000"/>
                        </a:solidFill>
                      </a:endParaRPr>
                    </a:p>
                  </a:txBody>
                  <a:tcPr marL="114425" marR="114425" marT="57214" marB="57214"/>
                </a:tc>
                <a:tc>
                  <a:txBody>
                    <a:bodyPr/>
                    <a:lstStyle/>
                    <a:p>
                      <a:r>
                        <a:rPr lang="en-US" sz="2300" dirty="0">
                          <a:solidFill>
                            <a:schemeClr val="tx1"/>
                          </a:solidFill>
                        </a:rPr>
                        <a:t>Weakness</a:t>
                      </a:r>
                    </a:p>
                    <a:p>
                      <a:pPr marL="457200" indent="-457200">
                        <a:buFont typeface="+mj-lt"/>
                        <a:buAutoNum type="arabicPeriod"/>
                      </a:pPr>
                      <a:r>
                        <a:rPr lang="en-US" sz="1300" dirty="0">
                          <a:solidFill>
                            <a:schemeClr val="bg1"/>
                          </a:solidFill>
                        </a:rPr>
                        <a:t>lacking resources (Staff shortages, sources of funds)</a:t>
                      </a:r>
                    </a:p>
                    <a:p>
                      <a:pPr marL="457200" indent="-457200">
                        <a:buFont typeface="+mj-lt"/>
                        <a:buAutoNum type="arabicPeriod"/>
                      </a:pPr>
                      <a:r>
                        <a:rPr lang="en-US" sz="1300" dirty="0">
                          <a:solidFill>
                            <a:schemeClr val="bg1"/>
                          </a:solidFill>
                        </a:rPr>
                        <a:t>Poor Customer Services (Long wait times, Ignoring customer feedback)</a:t>
                      </a:r>
                    </a:p>
                    <a:p>
                      <a:pPr marL="457200" indent="-457200">
                        <a:buFont typeface="+mj-lt"/>
                        <a:buAutoNum type="arabicPeriod"/>
                      </a:pPr>
                      <a:r>
                        <a:rPr lang="en-US" sz="1300" dirty="0">
                          <a:solidFill>
                            <a:schemeClr val="bg1"/>
                          </a:solidFill>
                        </a:rPr>
                        <a:t>Lack of research and information. </a:t>
                      </a:r>
                    </a:p>
                    <a:p>
                      <a:pPr marL="457200" indent="-457200">
                        <a:buFont typeface="+mj-lt"/>
                        <a:buAutoNum type="arabicPeriod"/>
                      </a:pPr>
                      <a:endParaRPr lang="en-US" sz="1300" dirty="0">
                        <a:solidFill>
                          <a:schemeClr val="tx1"/>
                        </a:solidFill>
                      </a:endParaRPr>
                    </a:p>
                  </a:txBody>
                  <a:tcPr marL="114425" marR="114425" marT="57214" marB="57214"/>
                </a:tc>
                <a:extLst>
                  <a:ext uri="{0D108BD9-81ED-4DB2-BD59-A6C34878D82A}">
                    <a16:rowId xmlns:a16="http://schemas.microsoft.com/office/drawing/2014/main" val="741031017"/>
                  </a:ext>
                </a:extLst>
              </a:tr>
              <a:tr h="2244222">
                <a:tc>
                  <a:txBody>
                    <a:bodyPr/>
                    <a:lstStyle/>
                    <a:p>
                      <a:r>
                        <a:rPr lang="en-US" sz="2300" b="1">
                          <a:solidFill>
                            <a:srgbClr val="C00000"/>
                          </a:solidFill>
                        </a:rPr>
                        <a:t>Opportunities </a:t>
                      </a:r>
                    </a:p>
                    <a:p>
                      <a:pPr marL="514350" indent="-514350">
                        <a:buFont typeface="+mj-lt"/>
                        <a:buAutoNum type="arabicPeriod"/>
                      </a:pPr>
                      <a:r>
                        <a:rPr lang="en-US" sz="1300" b="1">
                          <a:solidFill>
                            <a:schemeClr val="tx1"/>
                          </a:solidFill>
                        </a:rPr>
                        <a:t>New emerging technologies (Artificial intelligence)</a:t>
                      </a:r>
                    </a:p>
                    <a:p>
                      <a:pPr marL="514350" indent="-514350">
                        <a:buFont typeface="+mj-lt"/>
                        <a:buAutoNum type="arabicPeriod"/>
                      </a:pPr>
                      <a:r>
                        <a:rPr lang="en-US" sz="1300" b="1">
                          <a:solidFill>
                            <a:schemeClr val="tx1"/>
                          </a:solidFill>
                        </a:rPr>
                        <a:t>New customer segmentation (Targeting young customers)  </a:t>
                      </a:r>
                    </a:p>
                    <a:p>
                      <a:pPr marL="514350" indent="-514350">
                        <a:buFont typeface="+mj-lt"/>
                        <a:buAutoNum type="arabicPeriod"/>
                      </a:pPr>
                      <a:r>
                        <a:rPr lang="en-US" sz="1300" b="1">
                          <a:solidFill>
                            <a:schemeClr val="tx1"/>
                          </a:solidFill>
                        </a:rPr>
                        <a:t>New targeted markets (Targeting markets internationally &amp; regionally)</a:t>
                      </a:r>
                    </a:p>
                    <a:p>
                      <a:pPr marL="514350" indent="-514350">
                        <a:buFont typeface="+mj-lt"/>
                        <a:buAutoNum type="arabicPeriod"/>
                      </a:pPr>
                      <a:endParaRPr lang="en-US" sz="1300" b="1">
                        <a:solidFill>
                          <a:schemeClr val="tx1"/>
                        </a:solidFill>
                      </a:endParaRPr>
                    </a:p>
                  </a:txBody>
                  <a:tcPr marL="114425" marR="114425" marT="57214" marB="57214"/>
                </a:tc>
                <a:tc>
                  <a:txBody>
                    <a:bodyPr/>
                    <a:lstStyle/>
                    <a:p>
                      <a:r>
                        <a:rPr lang="en-US" sz="2300" b="1" dirty="0">
                          <a:solidFill>
                            <a:srgbClr val="C00000"/>
                          </a:solidFill>
                        </a:rPr>
                        <a:t>Threats</a:t>
                      </a:r>
                    </a:p>
                    <a:p>
                      <a:pPr marL="457200" indent="-457200">
                        <a:buFont typeface="+mj-lt"/>
                        <a:buAutoNum type="arabicPeriod"/>
                      </a:pPr>
                      <a:r>
                        <a:rPr lang="en-US" sz="1300" b="1" dirty="0">
                          <a:solidFill>
                            <a:schemeClr val="tx1"/>
                          </a:solidFill>
                        </a:rPr>
                        <a:t>Political Conflicts (Russia &amp; Ukraine war)</a:t>
                      </a:r>
                    </a:p>
                    <a:p>
                      <a:pPr marL="457200" indent="-457200">
                        <a:buFont typeface="+mj-lt"/>
                        <a:buAutoNum type="arabicPeriod"/>
                      </a:pPr>
                      <a:r>
                        <a:rPr lang="en-US" sz="1300" b="1" dirty="0">
                          <a:solidFill>
                            <a:schemeClr val="tx1"/>
                          </a:solidFill>
                        </a:rPr>
                        <a:t>Economic Trends (Inflation) (Rapid change in currency exchange rate – Iraqi dinar against US$)</a:t>
                      </a:r>
                    </a:p>
                    <a:p>
                      <a:pPr marL="457200" indent="-457200">
                        <a:buFont typeface="+mj-lt"/>
                        <a:buAutoNum type="arabicPeriod"/>
                      </a:pPr>
                      <a:r>
                        <a:rPr lang="en-US" sz="1300" b="1" dirty="0">
                          <a:solidFill>
                            <a:schemeClr val="tx1"/>
                          </a:solidFill>
                        </a:rPr>
                        <a:t>Diseases (Coronavirus)</a:t>
                      </a:r>
                    </a:p>
                    <a:p>
                      <a:pPr marL="457200" indent="-457200">
                        <a:buFont typeface="+mj-lt"/>
                        <a:buAutoNum type="arabicPeriod"/>
                      </a:pPr>
                      <a:r>
                        <a:rPr lang="en-US" sz="1300" b="1" dirty="0">
                          <a:solidFill>
                            <a:schemeClr val="tx1"/>
                          </a:solidFill>
                        </a:rPr>
                        <a:t>Earthquakes </a:t>
                      </a:r>
                    </a:p>
                    <a:p>
                      <a:pPr marL="457200" indent="-457200">
                        <a:buFont typeface="+mj-lt"/>
                        <a:buAutoNum type="arabicPeriod"/>
                      </a:pPr>
                      <a:endParaRPr lang="en-US" sz="1300" b="1" dirty="0">
                        <a:solidFill>
                          <a:srgbClr val="C00000"/>
                        </a:solidFill>
                      </a:endParaRPr>
                    </a:p>
                    <a:p>
                      <a:pPr marL="457200" indent="-457200">
                        <a:buFont typeface="+mj-lt"/>
                        <a:buAutoNum type="arabicPeriod"/>
                      </a:pPr>
                      <a:endParaRPr lang="en-US" sz="1300" b="1" dirty="0">
                        <a:solidFill>
                          <a:srgbClr val="C00000"/>
                        </a:solidFill>
                      </a:endParaRPr>
                    </a:p>
                    <a:p>
                      <a:endParaRPr lang="en-US" sz="2300" b="1" dirty="0">
                        <a:solidFill>
                          <a:srgbClr val="C00000"/>
                        </a:solidFill>
                      </a:endParaRPr>
                    </a:p>
                  </a:txBody>
                  <a:tcPr marL="114425" marR="114425" marT="57214" marB="57214"/>
                </a:tc>
                <a:extLst>
                  <a:ext uri="{0D108BD9-81ED-4DB2-BD59-A6C34878D82A}">
                    <a16:rowId xmlns:a16="http://schemas.microsoft.com/office/drawing/2014/main" val="1841449107"/>
                  </a:ext>
                </a:extLst>
              </a:tr>
            </a:tbl>
          </a:graphicData>
        </a:graphic>
      </p:graphicFrame>
    </p:spTree>
    <p:extLst>
      <p:ext uri="{BB962C8B-B14F-4D97-AF65-F5344CB8AC3E}">
        <p14:creationId xmlns:p14="http://schemas.microsoft.com/office/powerpoint/2010/main" val="2008421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8DDD5E-228B-7FEE-3E53-DAFBFB21AC74}"/>
              </a:ext>
            </a:extLst>
          </p:cNvPr>
          <p:cNvSpPr>
            <a:spLocks noGrp="1"/>
          </p:cNvSpPr>
          <p:nvPr>
            <p:ph type="title"/>
          </p:nvPr>
        </p:nvSpPr>
        <p:spPr>
          <a:xfrm>
            <a:off x="838200" y="365125"/>
            <a:ext cx="10515600" cy="1325563"/>
          </a:xfrm>
        </p:spPr>
        <p:txBody>
          <a:bodyPr>
            <a:normAutofit/>
          </a:bodyPr>
          <a:lstStyle/>
          <a:p>
            <a:r>
              <a:rPr lang="en-US" sz="5400" b="1"/>
              <a:t>References</a:t>
            </a:r>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0DB8E83-08A7-425E-3291-6C6CB46E6F7F}"/>
              </a:ext>
            </a:extLst>
          </p:cNvPr>
          <p:cNvSpPr>
            <a:spLocks noGrp="1"/>
          </p:cNvSpPr>
          <p:nvPr>
            <p:ph idx="1"/>
          </p:nvPr>
        </p:nvSpPr>
        <p:spPr>
          <a:xfrm>
            <a:off x="838200" y="1929384"/>
            <a:ext cx="10515600" cy="4251960"/>
          </a:xfrm>
        </p:spPr>
        <p:txBody>
          <a:bodyPr>
            <a:normAutofit/>
          </a:bodyPr>
          <a:lstStyle/>
          <a:p>
            <a:pPr marL="0" indent="0">
              <a:buNone/>
            </a:pPr>
            <a:r>
              <a:rPr lang="en-US" sz="2200" dirty="0" err="1"/>
              <a:t>Božić</a:t>
            </a:r>
            <a:r>
              <a:rPr lang="en-US" sz="2200" dirty="0"/>
              <a:t>, </a:t>
            </a:r>
            <a:r>
              <a:rPr lang="en-US" sz="2200" dirty="0" err="1"/>
              <a:t>Velibor</a:t>
            </a:r>
            <a:r>
              <a:rPr lang="en-US" sz="2200" dirty="0"/>
              <a:t>. (2023). Objectifying SWOT and PESTLE Analysis in Hospital. 10.13140/RG.2.2.18907.34086. </a:t>
            </a:r>
          </a:p>
          <a:p>
            <a:pPr marL="0" indent="0">
              <a:buNone/>
            </a:pPr>
            <a:endParaRPr lang="en-US" sz="2200" dirty="0"/>
          </a:p>
          <a:p>
            <a:pPr marL="0" indent="0">
              <a:buNone/>
            </a:pPr>
            <a:r>
              <a:rPr lang="en-US" sz="2200" dirty="0"/>
              <a:t>Kumar C.R, S. and K.B, P. (2023) ‘SWOT analysis’, International Journal of Advanced Research, 11(09), pp. 744–748. doi:10.21474/ijar01/17584. </a:t>
            </a:r>
          </a:p>
          <a:p>
            <a:pPr marL="0" indent="0">
              <a:buNone/>
            </a:pPr>
            <a:endParaRPr lang="en-US" sz="2200" dirty="0"/>
          </a:p>
          <a:p>
            <a:pPr marL="0" indent="0">
              <a:buNone/>
            </a:pPr>
            <a:r>
              <a:rPr lang="en-US" sz="2200" dirty="0" err="1"/>
              <a:t>Panteleiev</a:t>
            </a:r>
            <a:r>
              <a:rPr lang="en-US" sz="2200" dirty="0"/>
              <a:t>, V. (2023) ‘Application of SWOT analysis to justify the strategy of Hotel Business Enterprises’, Technology audit and production reserves, 1(4(69)), pp. 14–19. doi:10.15587/2706-5448.2023.274918. </a:t>
            </a:r>
          </a:p>
          <a:p>
            <a:pPr marL="0" indent="0">
              <a:buNone/>
            </a:pPr>
            <a:endParaRPr lang="en-US" sz="2200" dirty="0"/>
          </a:p>
        </p:txBody>
      </p:sp>
      <p:sp>
        <p:nvSpPr>
          <p:cNvPr id="4" name="Slide Number Placeholder 3">
            <a:extLst>
              <a:ext uri="{FF2B5EF4-FFF2-40B4-BE49-F238E27FC236}">
                <a16:creationId xmlns:a16="http://schemas.microsoft.com/office/drawing/2014/main" id="{E2E4DFF4-8CD6-70AE-829D-187B4FCF3161}"/>
              </a:ext>
            </a:extLst>
          </p:cNvPr>
          <p:cNvSpPr>
            <a:spLocks noGrp="1"/>
          </p:cNvSpPr>
          <p:nvPr>
            <p:ph type="sldNum" sz="quarter" idx="12"/>
          </p:nvPr>
        </p:nvSpPr>
        <p:spPr>
          <a:xfrm>
            <a:off x="8610600" y="6356350"/>
            <a:ext cx="2743200" cy="365125"/>
          </a:xfrm>
        </p:spPr>
        <p:txBody>
          <a:bodyPr>
            <a:normAutofit lnSpcReduction="10000"/>
          </a:bodyPr>
          <a:lstStyle/>
          <a:p>
            <a:pPr>
              <a:spcAft>
                <a:spcPts val="600"/>
              </a:spcAft>
            </a:pPr>
            <a:fld id="{32E2384C-B770-4F4C-B787-5E27DF5EAB62}" type="slidenum">
              <a:rPr lang="en-US" sz="1800" b="1" smtClean="0"/>
              <a:pPr>
                <a:spcAft>
                  <a:spcPts val="600"/>
                </a:spcAft>
              </a:pPr>
              <a:t>11</a:t>
            </a:fld>
            <a:endParaRPr lang="en-US" b="1" dirty="0"/>
          </a:p>
        </p:txBody>
      </p:sp>
    </p:spTree>
    <p:extLst>
      <p:ext uri="{BB962C8B-B14F-4D97-AF65-F5344CB8AC3E}">
        <p14:creationId xmlns:p14="http://schemas.microsoft.com/office/powerpoint/2010/main" val="4262135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1" name="Picture 5" descr="Graph on document with pen">
            <a:extLst>
              <a:ext uri="{FF2B5EF4-FFF2-40B4-BE49-F238E27FC236}">
                <a16:creationId xmlns:a16="http://schemas.microsoft.com/office/drawing/2014/main" id="{71ABDF1E-844B-013D-C48B-AD43F6443756}"/>
              </a:ext>
            </a:extLst>
          </p:cNvPr>
          <p:cNvPicPr>
            <a:picLocks noChangeAspect="1"/>
          </p:cNvPicPr>
          <p:nvPr/>
        </p:nvPicPr>
        <p:blipFill rotWithShape="1">
          <a:blip r:embed="rId2"/>
          <a:srcRect b="15730"/>
          <a:stretch/>
        </p:blipFill>
        <p:spPr>
          <a:xfrm>
            <a:off x="20" y="10"/>
            <a:ext cx="12191980" cy="6857990"/>
          </a:xfrm>
          <a:prstGeom prst="rect">
            <a:avLst/>
          </a:prstGeom>
        </p:spPr>
      </p:pic>
      <p:sp>
        <p:nvSpPr>
          <p:cNvPr id="22" name="Rectangle 9">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2360B2-7913-46FA-2F80-A4E5CFADE140}"/>
              </a:ext>
            </a:extLst>
          </p:cNvPr>
          <p:cNvSpPr>
            <a:spLocks noGrp="1"/>
          </p:cNvSpPr>
          <p:nvPr>
            <p:ph type="title"/>
          </p:nvPr>
        </p:nvSpPr>
        <p:spPr>
          <a:xfrm>
            <a:off x="838200" y="365125"/>
            <a:ext cx="10515600" cy="1325563"/>
          </a:xfrm>
        </p:spPr>
        <p:txBody>
          <a:bodyPr>
            <a:normAutofit/>
          </a:bodyPr>
          <a:lstStyle/>
          <a:p>
            <a:r>
              <a:rPr lang="en-US" sz="3600" b="1" dirty="0">
                <a:latin typeface="+mn-lt"/>
              </a:rPr>
              <a:t>Table of Contents</a:t>
            </a:r>
          </a:p>
        </p:txBody>
      </p:sp>
      <p:sp>
        <p:nvSpPr>
          <p:cNvPr id="23" name="Content Placeholder 2">
            <a:extLst>
              <a:ext uri="{FF2B5EF4-FFF2-40B4-BE49-F238E27FC236}">
                <a16:creationId xmlns:a16="http://schemas.microsoft.com/office/drawing/2014/main" id="{5FE80F9A-4ECB-AE0D-2D82-C7BAFB063DA9}"/>
              </a:ext>
            </a:extLst>
          </p:cNvPr>
          <p:cNvSpPr>
            <a:spLocks noGrp="1"/>
          </p:cNvSpPr>
          <p:nvPr>
            <p:ph idx="1"/>
          </p:nvPr>
        </p:nvSpPr>
        <p:spPr>
          <a:xfrm>
            <a:off x="838200" y="1825625"/>
            <a:ext cx="10515600" cy="4351338"/>
          </a:xfrm>
        </p:spPr>
        <p:txBody>
          <a:bodyPr>
            <a:normAutofit/>
          </a:bodyPr>
          <a:lstStyle/>
          <a:p>
            <a:pPr marL="0" indent="0">
              <a:buNone/>
            </a:pPr>
            <a:endParaRPr lang="en-US" sz="2400" dirty="0"/>
          </a:p>
          <a:p>
            <a:pPr marL="0" indent="0">
              <a:buNone/>
            </a:pPr>
            <a:endParaRPr lang="en-US" sz="2400" dirty="0"/>
          </a:p>
          <a:p>
            <a:pPr marL="0" indent="0">
              <a:buNone/>
            </a:pPr>
            <a:r>
              <a:rPr lang="en-US" sz="2400" dirty="0"/>
              <a:t>SWOT Analysis ………………………………………………………………………………………………….. 3</a:t>
            </a:r>
          </a:p>
          <a:p>
            <a:pPr marL="0" indent="0">
              <a:buNone/>
            </a:pPr>
            <a:r>
              <a:rPr lang="en-US" sz="2400" dirty="0"/>
              <a:t>SWOT Analysis – Internal Factors ……………………………………….................................. 6</a:t>
            </a:r>
          </a:p>
          <a:p>
            <a:pPr marL="0" indent="0">
              <a:buNone/>
            </a:pPr>
            <a:r>
              <a:rPr lang="en-US" sz="2400" dirty="0"/>
              <a:t>SWOT Analysis – External Factors ……………………………………………………………………… 8</a:t>
            </a:r>
          </a:p>
          <a:p>
            <a:pPr marL="0" indent="0">
              <a:buNone/>
            </a:pPr>
            <a:r>
              <a:rPr lang="en-US" sz="2400" dirty="0"/>
              <a:t>SWOT Analysis – Example ………………………………………………………………………………... 10</a:t>
            </a:r>
          </a:p>
          <a:p>
            <a:pPr marL="0" indent="0">
              <a:buNone/>
            </a:pPr>
            <a:r>
              <a:rPr lang="en-US" sz="2400" dirty="0"/>
              <a:t>References ……………………………………………………………………………………………………….  11</a:t>
            </a:r>
          </a:p>
          <a:p>
            <a:pPr marL="0" indent="0">
              <a:buNone/>
            </a:pPr>
            <a:endParaRPr lang="en-US" dirty="0"/>
          </a:p>
          <a:p>
            <a:pPr marL="0" indent="0">
              <a:buNone/>
            </a:pPr>
            <a:r>
              <a:rPr lang="en-US" dirty="0"/>
              <a:t> </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1BAAD3D-7085-DF7B-1BF6-60BF7FAAA542}"/>
              </a:ext>
            </a:extLst>
          </p:cNvPr>
          <p:cNvSpPr>
            <a:spLocks noGrp="1"/>
          </p:cNvSpPr>
          <p:nvPr>
            <p:ph type="sldNum" sz="quarter" idx="12"/>
          </p:nvPr>
        </p:nvSpPr>
        <p:spPr>
          <a:xfrm>
            <a:off x="8610600" y="6356350"/>
            <a:ext cx="2743200" cy="365125"/>
          </a:xfrm>
        </p:spPr>
        <p:txBody>
          <a:bodyPr>
            <a:normAutofit/>
          </a:bodyPr>
          <a:lstStyle/>
          <a:p>
            <a:pPr>
              <a:spcAft>
                <a:spcPts val="600"/>
              </a:spcAft>
            </a:pPr>
            <a:fld id="{32E2384C-B770-4F4C-B787-5E27DF5EAB62}" type="slidenum">
              <a:rPr lang="en-US">
                <a:solidFill>
                  <a:schemeClr val="tx1">
                    <a:lumMod val="50000"/>
                    <a:lumOff val="50000"/>
                  </a:schemeClr>
                </a:solidFill>
              </a:rPr>
              <a:pPr>
                <a:spcAft>
                  <a:spcPts val="600"/>
                </a:spcAft>
              </a:pPr>
              <a:t>2</a:t>
            </a:fld>
            <a:endParaRPr lang="en-US">
              <a:solidFill>
                <a:schemeClr val="tx1">
                  <a:lumMod val="50000"/>
                  <a:lumOff val="50000"/>
                </a:schemeClr>
              </a:solidFill>
            </a:endParaRPr>
          </a:p>
        </p:txBody>
      </p:sp>
    </p:spTree>
    <p:extLst>
      <p:ext uri="{BB962C8B-B14F-4D97-AF65-F5344CB8AC3E}">
        <p14:creationId xmlns:p14="http://schemas.microsoft.com/office/powerpoint/2010/main" val="533544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B8CBCB-EFC7-4E9D-AE22-D3F87574DAE6}"/>
              </a:ext>
            </a:extLst>
          </p:cNvPr>
          <p:cNvSpPr>
            <a:spLocks noGrp="1"/>
          </p:cNvSpPr>
          <p:nvPr>
            <p:ph type="title"/>
          </p:nvPr>
        </p:nvSpPr>
        <p:spPr>
          <a:xfrm>
            <a:off x="838200" y="365125"/>
            <a:ext cx="10515600" cy="1325563"/>
          </a:xfrm>
        </p:spPr>
        <p:txBody>
          <a:bodyPr>
            <a:normAutofit/>
          </a:bodyPr>
          <a:lstStyle/>
          <a:p>
            <a:r>
              <a:rPr lang="en-US" sz="3600" b="1" dirty="0">
                <a:latin typeface="+mn-lt"/>
              </a:rPr>
              <a:t>SWOT Analysis</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2">
            <a:extLst>
              <a:ext uri="{FF2B5EF4-FFF2-40B4-BE49-F238E27FC236}">
                <a16:creationId xmlns:a16="http://schemas.microsoft.com/office/drawing/2014/main" id="{E1E167C9-C00E-BD95-1152-3E9842ED5AC4}"/>
              </a:ext>
            </a:extLst>
          </p:cNvPr>
          <p:cNvSpPr>
            <a:spLocks noGrp="1"/>
          </p:cNvSpPr>
          <p:nvPr>
            <p:ph idx="1"/>
          </p:nvPr>
        </p:nvSpPr>
        <p:spPr>
          <a:xfrm>
            <a:off x="838200" y="1929384"/>
            <a:ext cx="10515600" cy="4251960"/>
          </a:xfrm>
        </p:spPr>
        <p:txBody>
          <a:bodyPr>
            <a:normAutofit/>
          </a:bodyPr>
          <a:lstStyle/>
          <a:p>
            <a:pPr marL="0" indent="0">
              <a:buNone/>
            </a:pPr>
            <a:r>
              <a:rPr lang="en-US" sz="2400" dirty="0"/>
              <a:t>SWOT Analysis is an analysis tool used to evaluate the Strengths, Weaknesses, Opportunities and Threats involved in an organization, a project, plan, program, or any kind of business activities </a:t>
            </a:r>
            <a:r>
              <a:rPr lang="da-DK" sz="2400" dirty="0"/>
              <a:t>(Kumar C.R et al., 2023)</a:t>
            </a:r>
          </a:p>
          <a:p>
            <a:pPr marL="0" indent="0">
              <a:buNone/>
            </a:pPr>
            <a:endParaRPr lang="da-DK" sz="2400" dirty="0"/>
          </a:p>
          <a:p>
            <a:pPr marL="0" indent="0">
              <a:buNone/>
            </a:pPr>
            <a:r>
              <a:rPr lang="en-US" sz="2400" dirty="0"/>
              <a:t>SWOT Analytical tool is used for strategic planning and strategic management in organizations (</a:t>
            </a:r>
            <a:r>
              <a:rPr lang="en-US" sz="2400" dirty="0" err="1"/>
              <a:t>Božić</a:t>
            </a:r>
            <a:r>
              <a:rPr lang="en-US" sz="2400" dirty="0"/>
              <a:t> V 2023)</a:t>
            </a:r>
          </a:p>
          <a:p>
            <a:pPr marL="0" indent="0">
              <a:buNone/>
            </a:pPr>
            <a:endParaRPr lang="en-US" sz="2400" dirty="0"/>
          </a:p>
          <a:p>
            <a:pPr marL="0" indent="0">
              <a:buNone/>
            </a:pPr>
            <a:r>
              <a:rPr lang="en-US" sz="2400" dirty="0"/>
              <a:t>SWOT Analysis  can be used to effectively build organizational strategy and competitive strategy (</a:t>
            </a:r>
            <a:r>
              <a:rPr lang="en-US" sz="2400" dirty="0" err="1"/>
              <a:t>Božić</a:t>
            </a:r>
            <a:r>
              <a:rPr lang="en-US" sz="2400" dirty="0"/>
              <a:t> V 2023).</a:t>
            </a:r>
          </a:p>
          <a:p>
            <a:pPr marL="0" indent="0">
              <a:buNone/>
            </a:pPr>
            <a:endParaRPr lang="en-US" sz="2200" dirty="0"/>
          </a:p>
          <a:p>
            <a:pPr marL="0" indent="0">
              <a:buNone/>
            </a:pPr>
            <a:endParaRPr lang="en-US" sz="2200" dirty="0"/>
          </a:p>
        </p:txBody>
      </p:sp>
      <p:sp>
        <p:nvSpPr>
          <p:cNvPr id="5" name="Slide Number Placeholder 4">
            <a:extLst>
              <a:ext uri="{FF2B5EF4-FFF2-40B4-BE49-F238E27FC236}">
                <a16:creationId xmlns:a16="http://schemas.microsoft.com/office/drawing/2014/main" id="{51B65F7B-4512-2239-7D0E-596E803DC93F}"/>
              </a:ext>
            </a:extLst>
          </p:cNvPr>
          <p:cNvSpPr>
            <a:spLocks noGrp="1"/>
          </p:cNvSpPr>
          <p:nvPr>
            <p:ph type="sldNum" sz="quarter" idx="12"/>
          </p:nvPr>
        </p:nvSpPr>
        <p:spPr>
          <a:xfrm>
            <a:off x="8610600" y="6356350"/>
            <a:ext cx="2743200" cy="365125"/>
          </a:xfrm>
        </p:spPr>
        <p:txBody>
          <a:bodyPr>
            <a:normAutofit/>
          </a:bodyPr>
          <a:lstStyle/>
          <a:p>
            <a:pPr>
              <a:spcAft>
                <a:spcPts val="600"/>
              </a:spcAft>
            </a:pPr>
            <a:fld id="{32E2384C-B770-4F4C-B787-5E27DF5EAB62}" type="slidenum">
              <a:rPr lang="en-US" sz="1600" b="1" smtClean="0">
                <a:solidFill>
                  <a:schemeClr val="tx1"/>
                </a:solidFill>
              </a:rPr>
              <a:pPr>
                <a:spcAft>
                  <a:spcPts val="600"/>
                </a:spcAft>
              </a:pPr>
              <a:t>3</a:t>
            </a:fld>
            <a:endParaRPr lang="en-US" sz="1600" b="1" dirty="0">
              <a:solidFill>
                <a:schemeClr val="tx1"/>
              </a:solidFill>
            </a:endParaRPr>
          </a:p>
        </p:txBody>
      </p:sp>
    </p:spTree>
    <p:extLst>
      <p:ext uri="{BB962C8B-B14F-4D97-AF65-F5344CB8AC3E}">
        <p14:creationId xmlns:p14="http://schemas.microsoft.com/office/powerpoint/2010/main" val="2562399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518D-94BF-97CD-9BB0-35D89717DF0A}"/>
              </a:ext>
            </a:extLst>
          </p:cNvPr>
          <p:cNvSpPr>
            <a:spLocks noGrp="1"/>
          </p:cNvSpPr>
          <p:nvPr>
            <p:ph type="title"/>
          </p:nvPr>
        </p:nvSpPr>
        <p:spPr/>
        <p:txBody>
          <a:bodyPr>
            <a:normAutofit/>
          </a:bodyPr>
          <a:lstStyle/>
          <a:p>
            <a:r>
              <a:rPr lang="en-US" sz="3600" b="1" dirty="0">
                <a:latin typeface="+mn-lt"/>
              </a:rPr>
              <a:t>SWOT ANALYSIS</a:t>
            </a:r>
          </a:p>
        </p:txBody>
      </p:sp>
      <p:graphicFrame>
        <p:nvGraphicFramePr>
          <p:cNvPr id="15" name="Content Placeholder 2">
            <a:extLst>
              <a:ext uri="{FF2B5EF4-FFF2-40B4-BE49-F238E27FC236}">
                <a16:creationId xmlns:a16="http://schemas.microsoft.com/office/drawing/2014/main" id="{6F6B3B61-D990-9AE9-FC3F-918A9F1CDE6E}"/>
              </a:ext>
            </a:extLst>
          </p:cNvPr>
          <p:cNvGraphicFramePr>
            <a:graphicFrameLocks noGrp="1"/>
          </p:cNvGraphicFramePr>
          <p:nvPr>
            <p:ph idx="1"/>
            <p:extLst>
              <p:ext uri="{D42A27DB-BD31-4B8C-83A1-F6EECF244321}">
                <p14:modId xmlns:p14="http://schemas.microsoft.com/office/powerpoint/2010/main" val="25902711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9C3088B2-54DD-319E-5139-D4E685336340}"/>
              </a:ext>
            </a:extLst>
          </p:cNvPr>
          <p:cNvSpPr>
            <a:spLocks noGrp="1"/>
          </p:cNvSpPr>
          <p:nvPr>
            <p:ph type="sldNum" sz="quarter" idx="12"/>
          </p:nvPr>
        </p:nvSpPr>
        <p:spPr/>
        <p:txBody>
          <a:bodyPr/>
          <a:lstStyle/>
          <a:p>
            <a:fld id="{32E2384C-B770-4F4C-B787-5E27DF5EAB62}" type="slidenum">
              <a:rPr lang="en-US" sz="1800" b="1" smtClean="0">
                <a:solidFill>
                  <a:schemeClr val="tx1"/>
                </a:solidFill>
              </a:rPr>
              <a:pPr/>
              <a:t>4</a:t>
            </a:fld>
            <a:endParaRPr lang="en-US" sz="1800" b="1" dirty="0">
              <a:solidFill>
                <a:schemeClr val="tx1"/>
              </a:solidFill>
            </a:endParaRPr>
          </a:p>
        </p:txBody>
      </p:sp>
    </p:spTree>
    <p:extLst>
      <p:ext uri="{BB962C8B-B14F-4D97-AF65-F5344CB8AC3E}">
        <p14:creationId xmlns:p14="http://schemas.microsoft.com/office/powerpoint/2010/main" val="1692646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4FD44-616E-2D9D-FF2E-C60D552FD2E4}"/>
              </a:ext>
            </a:extLst>
          </p:cNvPr>
          <p:cNvSpPr>
            <a:spLocks noGrp="1"/>
          </p:cNvSpPr>
          <p:nvPr>
            <p:ph type="title"/>
          </p:nvPr>
        </p:nvSpPr>
        <p:spPr>
          <a:xfrm>
            <a:off x="589560" y="856180"/>
            <a:ext cx="4560584" cy="1128068"/>
          </a:xfrm>
        </p:spPr>
        <p:txBody>
          <a:bodyPr anchor="ctr">
            <a:normAutofit/>
          </a:bodyPr>
          <a:lstStyle/>
          <a:p>
            <a:r>
              <a:rPr lang="en-US" sz="3600" b="1" dirty="0">
                <a:latin typeface="Calibri" panose="020F0502020204030204" pitchFamily="34" charset="0"/>
                <a:cs typeface="Calibri" panose="020F0502020204030204" pitchFamily="34" charset="0"/>
              </a:rPr>
              <a:t>SWOT Analysis</a:t>
            </a:r>
          </a:p>
        </p:txBody>
      </p:sp>
      <p:graphicFrame>
        <p:nvGraphicFramePr>
          <p:cNvPr id="52" name="Content Placeholder 2">
            <a:extLst>
              <a:ext uri="{FF2B5EF4-FFF2-40B4-BE49-F238E27FC236}">
                <a16:creationId xmlns:a16="http://schemas.microsoft.com/office/drawing/2014/main" id="{2FE0509D-484C-7430-845B-92F2C18BFE85}"/>
              </a:ext>
            </a:extLst>
          </p:cNvPr>
          <p:cNvGraphicFramePr>
            <a:graphicFrameLocks noGrp="1"/>
          </p:cNvGraphicFramePr>
          <p:nvPr>
            <p:ph idx="1"/>
            <p:extLst>
              <p:ext uri="{D42A27DB-BD31-4B8C-83A1-F6EECF244321}">
                <p14:modId xmlns:p14="http://schemas.microsoft.com/office/powerpoint/2010/main" val="911738208"/>
              </p:ext>
            </p:extLst>
          </p:nvPr>
        </p:nvGraphicFramePr>
        <p:xfrm>
          <a:off x="590719" y="2330505"/>
          <a:ext cx="4559425" cy="3979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4C4F2FD1-417B-E9B2-512C-F52767BCCDE3}"/>
              </a:ext>
            </a:extLst>
          </p:cNvPr>
          <p:cNvSpPr>
            <a:spLocks noGrp="1"/>
          </p:cNvSpPr>
          <p:nvPr>
            <p:ph type="sldNum" sz="quarter" idx="12"/>
          </p:nvPr>
        </p:nvSpPr>
        <p:spPr/>
        <p:txBody>
          <a:bodyPr/>
          <a:lstStyle/>
          <a:p>
            <a:fld id="{32E2384C-B770-4F4C-B787-5E27DF5EAB62}" type="slidenum">
              <a:rPr lang="en-US" sz="1800" b="1" smtClean="0">
                <a:solidFill>
                  <a:schemeClr val="tx1"/>
                </a:solidFill>
              </a:rPr>
              <a:pPr/>
              <a:t>5</a:t>
            </a:fld>
            <a:endParaRPr lang="en-US" sz="1800" b="1" dirty="0">
              <a:solidFill>
                <a:schemeClr val="tx1"/>
              </a:solidFill>
            </a:endParaRPr>
          </a:p>
        </p:txBody>
      </p:sp>
      <p:pic>
        <p:nvPicPr>
          <p:cNvPr id="7" name="Picture 6" descr="A screenshot of a swot analysis&#10;&#10;Description automatically generated">
            <a:extLst>
              <a:ext uri="{FF2B5EF4-FFF2-40B4-BE49-F238E27FC236}">
                <a16:creationId xmlns:a16="http://schemas.microsoft.com/office/drawing/2014/main" id="{B25F9C13-A4E5-BB37-688E-BCC36CA24D77}"/>
              </a:ext>
            </a:extLst>
          </p:cNvPr>
          <p:cNvPicPr>
            <a:picLocks noChangeAspect="1"/>
          </p:cNvPicPr>
          <p:nvPr/>
        </p:nvPicPr>
        <p:blipFill rotWithShape="1">
          <a:blip r:embed="rId7">
            <a:extLst>
              <a:ext uri="{28A0092B-C50C-407E-A947-70E740481C1C}">
                <a14:useLocalDpi xmlns:a14="http://schemas.microsoft.com/office/drawing/2010/main" val="0"/>
              </a:ext>
            </a:extLst>
          </a:blip>
          <a:srcRect t="9367" b="4842"/>
          <a:stretch/>
        </p:blipFill>
        <p:spPr>
          <a:xfrm>
            <a:off x="5977788" y="799352"/>
            <a:ext cx="5425410" cy="5259296"/>
          </a:xfrm>
          <a:prstGeom prst="rect">
            <a:avLst/>
          </a:prstGeom>
        </p:spPr>
      </p:pic>
    </p:spTree>
    <p:extLst>
      <p:ext uri="{BB962C8B-B14F-4D97-AF65-F5344CB8AC3E}">
        <p14:creationId xmlns:p14="http://schemas.microsoft.com/office/powerpoint/2010/main" val="193978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A7C521-6B4E-E291-BF27-831D474F6C1A}"/>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SWOT Analysis – Internal Factors</a:t>
            </a:r>
          </a:p>
        </p:txBody>
      </p:sp>
      <p:sp>
        <p:nvSpPr>
          <p:cNvPr id="3" name="Content Placeholder 2">
            <a:extLst>
              <a:ext uri="{FF2B5EF4-FFF2-40B4-BE49-F238E27FC236}">
                <a16:creationId xmlns:a16="http://schemas.microsoft.com/office/drawing/2014/main" id="{2FFFEAC9-EBC7-AE9D-A780-507CEB2FF04C}"/>
              </a:ext>
            </a:extLst>
          </p:cNvPr>
          <p:cNvSpPr>
            <a:spLocks noGrp="1"/>
          </p:cNvSpPr>
          <p:nvPr>
            <p:ph idx="1"/>
          </p:nvPr>
        </p:nvSpPr>
        <p:spPr>
          <a:xfrm>
            <a:off x="1371599" y="1891970"/>
            <a:ext cx="9724031" cy="4109585"/>
          </a:xfrm>
        </p:spPr>
        <p:txBody>
          <a:bodyPr anchor="ctr">
            <a:normAutofit fontScale="92500" lnSpcReduction="20000"/>
          </a:bodyPr>
          <a:lstStyle/>
          <a:p>
            <a:pPr marL="0" indent="0" algn="just">
              <a:buNone/>
            </a:pPr>
            <a:r>
              <a:rPr lang="en-US" sz="2600" dirty="0">
                <a:latin typeface="Calibri" panose="020F0502020204030204" pitchFamily="34" charset="0"/>
                <a:cs typeface="Calibri" panose="020F0502020204030204" pitchFamily="34" charset="0"/>
              </a:rPr>
              <a:t>The Elements of an organization internal environment are Strength and  Weakness</a:t>
            </a:r>
          </a:p>
          <a:p>
            <a:pPr marL="0" indent="0" algn="just">
              <a:buNone/>
            </a:pPr>
            <a:endParaRPr lang="en-US" sz="2600" dirty="0">
              <a:latin typeface="Calibri" panose="020F0502020204030204" pitchFamily="34" charset="0"/>
              <a:cs typeface="Calibri" panose="020F0502020204030204" pitchFamily="34" charset="0"/>
            </a:endParaRPr>
          </a:p>
          <a:p>
            <a:pPr marL="0" indent="0" algn="just">
              <a:buNone/>
            </a:pPr>
            <a:r>
              <a:rPr lang="en-US" sz="2600" b="1" dirty="0">
                <a:latin typeface="Calibri" panose="020F0502020204030204" pitchFamily="34" charset="0"/>
                <a:cs typeface="Calibri" panose="020F0502020204030204" pitchFamily="34" charset="0"/>
              </a:rPr>
              <a:t>Strength: “</a:t>
            </a:r>
            <a:r>
              <a:rPr lang="en-US" sz="2600" dirty="0">
                <a:latin typeface="Calibri" panose="020F0502020204030204" pitchFamily="34" charset="0"/>
                <a:cs typeface="Calibri" panose="020F0502020204030204" pitchFamily="34" charset="0"/>
              </a:rPr>
              <a:t>Strength is the characteristic that adds value to something and makes it more valuable  than others. Strength means that something is more advantageous when compared to something else. In this sense, strength refers to a positive, favorable and creative characteristic. Strength at organizational level involves properties and abilities by which an organization gains an advantage over other organizations and competitor organizations that are revealed as a result of the analysis of its internal environment. In other words, organizational strength defines the characteristics and situations in which an organization is more effective and efficient compared to their competitors” </a:t>
            </a:r>
            <a:r>
              <a:rPr lang="da-DK" sz="2600" dirty="0">
                <a:latin typeface="Calibri" panose="020F0502020204030204" pitchFamily="34" charset="0"/>
                <a:cs typeface="Calibri" panose="020F0502020204030204" pitchFamily="34" charset="0"/>
              </a:rPr>
              <a:t>(Kumar C.R et al., 2023 and Panteleiev, 2023).</a:t>
            </a:r>
            <a:r>
              <a:rPr lang="en-US" sz="2600" dirty="0">
                <a:latin typeface="Calibri" panose="020F0502020204030204" pitchFamily="34" charset="0"/>
                <a:cs typeface="Calibri" panose="020F0502020204030204" pitchFamily="34" charset="0"/>
              </a:rPr>
              <a:t> </a:t>
            </a:r>
          </a:p>
          <a:p>
            <a:pPr marL="0" indent="0">
              <a:buNone/>
            </a:pPr>
            <a:endParaRPr lang="en-US" sz="2000" dirty="0"/>
          </a:p>
        </p:txBody>
      </p:sp>
      <p:sp>
        <p:nvSpPr>
          <p:cNvPr id="5" name="Slide Number Placeholder 4">
            <a:extLst>
              <a:ext uri="{FF2B5EF4-FFF2-40B4-BE49-F238E27FC236}">
                <a16:creationId xmlns:a16="http://schemas.microsoft.com/office/drawing/2014/main" id="{B8B0C9DC-F28D-CD6F-C3EF-51FAA87D4AA7}"/>
              </a:ext>
            </a:extLst>
          </p:cNvPr>
          <p:cNvSpPr>
            <a:spLocks noGrp="1"/>
          </p:cNvSpPr>
          <p:nvPr>
            <p:ph type="sldNum" sz="quarter" idx="12"/>
          </p:nvPr>
        </p:nvSpPr>
        <p:spPr>
          <a:xfrm>
            <a:off x="10792326" y="6424863"/>
            <a:ext cx="475224" cy="433137"/>
          </a:xfrm>
        </p:spPr>
        <p:txBody>
          <a:bodyPr>
            <a:noAutofit/>
          </a:bodyPr>
          <a:lstStyle/>
          <a:p>
            <a:pPr>
              <a:spcAft>
                <a:spcPts val="600"/>
              </a:spcAft>
            </a:pPr>
            <a:fld id="{32E2384C-B770-4F4C-B787-5E27DF5EAB62}" type="slidenum">
              <a:rPr lang="en-US" sz="1800" b="1">
                <a:solidFill>
                  <a:schemeClr val="bg1">
                    <a:lumMod val="50000"/>
                  </a:schemeClr>
                </a:solidFill>
              </a:rPr>
              <a:pPr>
                <a:spcAft>
                  <a:spcPts val="600"/>
                </a:spcAft>
              </a:pPr>
              <a:t>6</a:t>
            </a:fld>
            <a:endParaRPr lang="en-US" sz="1800" b="1" dirty="0">
              <a:solidFill>
                <a:schemeClr val="bg1">
                  <a:lumMod val="50000"/>
                </a:schemeClr>
              </a:solidFill>
            </a:endParaRPr>
          </a:p>
        </p:txBody>
      </p:sp>
    </p:spTree>
    <p:extLst>
      <p:ext uri="{BB962C8B-B14F-4D97-AF65-F5344CB8AC3E}">
        <p14:creationId xmlns:p14="http://schemas.microsoft.com/office/powerpoint/2010/main" val="306593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A6F2EF-9422-D3D2-CAD2-6879A320A7FC}"/>
              </a:ext>
            </a:extLst>
          </p:cNvPr>
          <p:cNvSpPr>
            <a:spLocks noGrp="1"/>
          </p:cNvSpPr>
          <p:nvPr>
            <p:ph type="title"/>
          </p:nvPr>
        </p:nvSpPr>
        <p:spPr>
          <a:xfrm>
            <a:off x="1371599" y="294538"/>
            <a:ext cx="9895951" cy="1033669"/>
          </a:xfrm>
        </p:spPr>
        <p:txBody>
          <a:bodyPr>
            <a:normAutofit/>
          </a:bodyPr>
          <a:lstStyle/>
          <a:p>
            <a:r>
              <a:rPr lang="en-US" sz="4000" b="1">
                <a:solidFill>
                  <a:srgbClr val="FFFFFF"/>
                </a:solidFill>
                <a:latin typeface="+mn-lt"/>
              </a:rPr>
              <a:t>SWOT Analysis – Internal Factors</a:t>
            </a:r>
          </a:p>
        </p:txBody>
      </p:sp>
      <p:sp>
        <p:nvSpPr>
          <p:cNvPr id="3" name="Content Placeholder 2">
            <a:extLst>
              <a:ext uri="{FF2B5EF4-FFF2-40B4-BE49-F238E27FC236}">
                <a16:creationId xmlns:a16="http://schemas.microsoft.com/office/drawing/2014/main" id="{0CBFDA41-B104-D97F-0FC3-A21D214E42F8}"/>
              </a:ext>
            </a:extLst>
          </p:cNvPr>
          <p:cNvSpPr>
            <a:spLocks noGrp="1"/>
          </p:cNvSpPr>
          <p:nvPr>
            <p:ph idx="1"/>
          </p:nvPr>
        </p:nvSpPr>
        <p:spPr>
          <a:xfrm>
            <a:off x="709863" y="1708484"/>
            <a:ext cx="10647948" cy="4854977"/>
          </a:xfrm>
        </p:spPr>
        <p:txBody>
          <a:bodyPr anchor="ctr">
            <a:normAutofit fontScale="77500" lnSpcReduction="20000"/>
          </a:bodyPr>
          <a:lstStyle/>
          <a:p>
            <a:pPr marL="0" indent="0">
              <a:buNone/>
            </a:pPr>
            <a:endParaRPr lang="en-US" sz="2600" b="1" dirty="0"/>
          </a:p>
          <a:p>
            <a:pPr marL="0" indent="0" algn="just">
              <a:buNone/>
            </a:pPr>
            <a:r>
              <a:rPr lang="en-US" sz="3100" b="1" dirty="0"/>
              <a:t>Weakness: “</a:t>
            </a:r>
            <a:r>
              <a:rPr lang="en-US" sz="3100" dirty="0"/>
              <a:t>Weakness refers to not having the form and competency necessary for something. Weakness means that something is more disadvantageous when compared to something else. In this regard, weakness is a characteristic that is negative and unfavorable. Weakness at organizational level refers to the situations in which the current existence and ability capacities of an organization are weaker compared to other organizations and competitor organizations. In other words, organization weakness means the aspects or activities in which an organization is less effective and efficient compared to its competitors” (</a:t>
            </a:r>
            <a:r>
              <a:rPr lang="da-DK" sz="3100" dirty="0"/>
              <a:t>Kumar C.R et al., 2023). </a:t>
            </a:r>
            <a:endParaRPr lang="en-US" sz="3100" dirty="0"/>
          </a:p>
          <a:p>
            <a:pPr marL="0" indent="0">
              <a:buNone/>
            </a:pPr>
            <a:endParaRPr lang="en-US" sz="1600" b="1" dirty="0"/>
          </a:p>
          <a:p>
            <a:pPr marL="0" indent="0">
              <a:buNone/>
            </a:pPr>
            <a:r>
              <a:rPr lang="en-US" b="1" dirty="0"/>
              <a:t>There are some common internal factors:</a:t>
            </a:r>
          </a:p>
          <a:p>
            <a:pPr>
              <a:buFont typeface="Wingdings" panose="05000000000000000000" pitchFamily="2" charset="2"/>
              <a:buChar char="v"/>
            </a:pPr>
            <a:r>
              <a:rPr lang="en-US" dirty="0"/>
              <a:t> Financial resources (funding, sources of income and investment opportunities)</a:t>
            </a:r>
          </a:p>
          <a:p>
            <a:pPr>
              <a:buFont typeface="Wingdings" panose="05000000000000000000" pitchFamily="2" charset="2"/>
              <a:buChar char="v"/>
            </a:pPr>
            <a:r>
              <a:rPr lang="en-US" dirty="0"/>
              <a:t> Human resources (employees, volunteers and target audiences)</a:t>
            </a:r>
          </a:p>
          <a:p>
            <a:pPr>
              <a:buFont typeface="Wingdings" panose="05000000000000000000" pitchFamily="2" charset="2"/>
              <a:buChar char="v"/>
              <a:defRPr/>
            </a:pPr>
            <a:r>
              <a:rPr kumimoji="0" lang="en-US" b="0" i="0" u="none" strike="noStrike" kern="1200" cap="none" spc="0" normalizeH="0" baseline="0" noProof="0" dirty="0">
                <a:ln>
                  <a:noFill/>
                </a:ln>
                <a:effectLst/>
                <a:uLnTx/>
                <a:uFillTx/>
              </a:rPr>
              <a:t>Current processes (employee programs, department hierarchies and software systems)</a:t>
            </a:r>
          </a:p>
          <a:p>
            <a:pPr>
              <a:buFont typeface="Wingdings" panose="05000000000000000000" pitchFamily="2" charset="2"/>
              <a:buChar char="v"/>
              <a:defRPr/>
            </a:pPr>
            <a:r>
              <a:rPr kumimoji="0" lang="en-US" b="0" i="0" u="none" strike="noStrike" kern="1200" cap="none" spc="0" normalizeH="0" baseline="0" noProof="0" dirty="0">
                <a:ln>
                  <a:noFill/>
                </a:ln>
                <a:effectLst/>
                <a:uLnTx/>
                <a:uFillTx/>
              </a:rPr>
              <a:t> Physical resources (location, facilities and equipment)</a:t>
            </a:r>
          </a:p>
          <a:p>
            <a:pPr>
              <a:buFont typeface="Wingdings" panose="05000000000000000000" pitchFamily="2" charset="2"/>
              <a:buChar char="v"/>
            </a:pPr>
            <a:endParaRPr lang="en-US" sz="1600" dirty="0"/>
          </a:p>
          <a:p>
            <a:pPr marL="0" indent="0">
              <a:buNone/>
            </a:pPr>
            <a:endParaRPr lang="en-US" sz="1600" b="1" dirty="0"/>
          </a:p>
          <a:p>
            <a:pPr marL="0" indent="0">
              <a:buNone/>
            </a:pPr>
            <a:endParaRPr lang="en-US" sz="1600" b="1" dirty="0"/>
          </a:p>
        </p:txBody>
      </p:sp>
      <p:sp>
        <p:nvSpPr>
          <p:cNvPr id="5" name="Slide Number Placeholder 4">
            <a:extLst>
              <a:ext uri="{FF2B5EF4-FFF2-40B4-BE49-F238E27FC236}">
                <a16:creationId xmlns:a16="http://schemas.microsoft.com/office/drawing/2014/main" id="{4C6B4579-AFF7-8F03-6CD0-54734978B89A}"/>
              </a:ext>
            </a:extLst>
          </p:cNvPr>
          <p:cNvSpPr>
            <a:spLocks noGrp="1"/>
          </p:cNvSpPr>
          <p:nvPr>
            <p:ph type="sldNum" sz="quarter" idx="12"/>
          </p:nvPr>
        </p:nvSpPr>
        <p:spPr>
          <a:xfrm>
            <a:off x="10840454" y="6455431"/>
            <a:ext cx="830178" cy="365125"/>
          </a:xfrm>
        </p:spPr>
        <p:txBody>
          <a:bodyPr>
            <a:noAutofit/>
          </a:bodyPr>
          <a:lstStyle/>
          <a:p>
            <a:pPr>
              <a:spcAft>
                <a:spcPts val="600"/>
              </a:spcAft>
            </a:pPr>
            <a:fld id="{32E2384C-B770-4F4C-B787-5E27DF5EAB62}" type="slidenum">
              <a:rPr lang="en-US" sz="1800" b="1">
                <a:solidFill>
                  <a:schemeClr val="tx1">
                    <a:lumMod val="50000"/>
                    <a:lumOff val="50000"/>
                  </a:schemeClr>
                </a:solidFill>
              </a:rPr>
              <a:pPr>
                <a:spcAft>
                  <a:spcPts val="600"/>
                </a:spcAft>
              </a:pPr>
              <a:t>7</a:t>
            </a:fld>
            <a:endParaRPr lang="en-US" sz="1800" b="1" dirty="0">
              <a:solidFill>
                <a:schemeClr val="tx1">
                  <a:lumMod val="50000"/>
                  <a:lumOff val="50000"/>
                </a:schemeClr>
              </a:solidFill>
            </a:endParaRPr>
          </a:p>
        </p:txBody>
      </p:sp>
    </p:spTree>
    <p:extLst>
      <p:ext uri="{BB962C8B-B14F-4D97-AF65-F5344CB8AC3E}">
        <p14:creationId xmlns:p14="http://schemas.microsoft.com/office/powerpoint/2010/main" val="3042453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B0E0E5-7CE5-54C0-6AB7-588E3B4E5241}"/>
              </a:ext>
            </a:extLst>
          </p:cNvPr>
          <p:cNvSpPr>
            <a:spLocks noGrp="1"/>
          </p:cNvSpPr>
          <p:nvPr>
            <p:ph type="title"/>
          </p:nvPr>
        </p:nvSpPr>
        <p:spPr>
          <a:xfrm>
            <a:off x="1371599" y="294538"/>
            <a:ext cx="9895951" cy="1033669"/>
          </a:xfrm>
        </p:spPr>
        <p:txBody>
          <a:bodyPr>
            <a:normAutofit/>
          </a:bodyPr>
          <a:lstStyle/>
          <a:p>
            <a:r>
              <a:rPr kumimoji="0" lang="en-US" sz="4000" b="1" i="0" u="none" strike="noStrike" kern="1200" cap="none" spc="0" normalizeH="0" baseline="0" noProof="0">
                <a:ln>
                  <a:noFill/>
                </a:ln>
                <a:solidFill>
                  <a:srgbClr val="FFFFFF"/>
                </a:solidFill>
                <a:effectLst/>
                <a:uLnTx/>
                <a:uFillTx/>
                <a:latin typeface="Calibri" panose="020F0502020204030204"/>
                <a:ea typeface="+mj-ea"/>
                <a:cs typeface="+mj-cs"/>
              </a:rPr>
              <a:t>SWOT Analysis – </a:t>
            </a:r>
            <a:r>
              <a:rPr lang="en-US" sz="4000" b="1">
                <a:solidFill>
                  <a:srgbClr val="FFFFFF"/>
                </a:solidFill>
                <a:latin typeface="Calibri" panose="020F0502020204030204"/>
              </a:rPr>
              <a:t>Ex</a:t>
            </a:r>
            <a:r>
              <a:rPr kumimoji="0" lang="en-US" sz="4000" b="1" i="0" u="none" strike="noStrike" kern="1200" cap="none" spc="0" normalizeH="0" baseline="0" noProof="0">
                <a:ln>
                  <a:noFill/>
                </a:ln>
                <a:solidFill>
                  <a:srgbClr val="FFFFFF"/>
                </a:solidFill>
                <a:effectLst/>
                <a:uLnTx/>
                <a:uFillTx/>
                <a:latin typeface="Calibri" panose="020F0502020204030204"/>
                <a:ea typeface="+mj-ea"/>
                <a:cs typeface="+mj-cs"/>
              </a:rPr>
              <a:t>ternal Factors</a:t>
            </a:r>
            <a:endParaRPr lang="en-US" sz="4000">
              <a:solidFill>
                <a:srgbClr val="FFFFFF"/>
              </a:solidFill>
            </a:endParaRPr>
          </a:p>
        </p:txBody>
      </p:sp>
      <p:sp>
        <p:nvSpPr>
          <p:cNvPr id="3" name="Content Placeholder 2">
            <a:extLst>
              <a:ext uri="{FF2B5EF4-FFF2-40B4-BE49-F238E27FC236}">
                <a16:creationId xmlns:a16="http://schemas.microsoft.com/office/drawing/2014/main" id="{CD2A789A-120F-0F4B-0D03-550859DAA697}"/>
              </a:ext>
            </a:extLst>
          </p:cNvPr>
          <p:cNvSpPr>
            <a:spLocks noGrp="1"/>
          </p:cNvSpPr>
          <p:nvPr>
            <p:ph idx="1"/>
          </p:nvPr>
        </p:nvSpPr>
        <p:spPr>
          <a:xfrm>
            <a:off x="1371599" y="1891970"/>
            <a:ext cx="9724031" cy="4109585"/>
          </a:xfrm>
        </p:spPr>
        <p:txBody>
          <a:bodyPr anchor="ctr">
            <a:noAutofit/>
          </a:bodyPr>
          <a:lstStyle/>
          <a:p>
            <a:pPr marL="0" indent="0">
              <a:buNone/>
            </a:pPr>
            <a:r>
              <a:rPr lang="en-US" sz="2400" dirty="0"/>
              <a:t>External forces influence and affect every company, organization and individual. </a:t>
            </a:r>
          </a:p>
          <a:p>
            <a:pPr marL="0" indent="0">
              <a:buNone/>
            </a:pPr>
            <a:endParaRPr lang="en-US" sz="2400" dirty="0"/>
          </a:p>
          <a:p>
            <a:pPr marL="0" indent="0">
              <a:buNone/>
            </a:pPr>
            <a:r>
              <a:rPr lang="en-US" sz="2400" b="1" dirty="0"/>
              <a:t>Opportunity: </a:t>
            </a:r>
            <a:r>
              <a:rPr lang="en-US" sz="2400" dirty="0"/>
              <a:t>Opportunity is a major favorable situation in the environment within the organization as well as outside of the organization. These arise when an organization can take benefit of conditions in its environment to plan and execute strategies that enable it to become more profitable.</a:t>
            </a:r>
          </a:p>
          <a:p>
            <a:pPr marL="0" indent="0">
              <a:buNone/>
            </a:pPr>
            <a:endParaRPr lang="en-US" sz="2400" b="1" dirty="0"/>
          </a:p>
          <a:p>
            <a:pPr marL="0" indent="0">
              <a:buNone/>
            </a:pPr>
            <a:r>
              <a:rPr lang="en-US" sz="2400" b="1" dirty="0"/>
              <a:t>Threats: </a:t>
            </a:r>
            <a:r>
              <a:rPr lang="en-US" sz="2400" dirty="0"/>
              <a:t>Threats are considered external elements in the environment that may cause problems for the company and major unfavorable situations in the environment. Threats are out of the organization control.</a:t>
            </a:r>
            <a:endParaRPr lang="en-US" sz="2400" b="1" dirty="0"/>
          </a:p>
        </p:txBody>
      </p:sp>
      <p:sp>
        <p:nvSpPr>
          <p:cNvPr id="5" name="Slide Number Placeholder 4">
            <a:extLst>
              <a:ext uri="{FF2B5EF4-FFF2-40B4-BE49-F238E27FC236}">
                <a16:creationId xmlns:a16="http://schemas.microsoft.com/office/drawing/2014/main" id="{85CF97B2-7290-F44B-BD04-BC40CF35B63E}"/>
              </a:ext>
            </a:extLst>
          </p:cNvPr>
          <p:cNvSpPr>
            <a:spLocks noGrp="1"/>
          </p:cNvSpPr>
          <p:nvPr>
            <p:ph type="sldNum" sz="quarter" idx="12"/>
          </p:nvPr>
        </p:nvSpPr>
        <p:spPr>
          <a:xfrm>
            <a:off x="11095630" y="6455431"/>
            <a:ext cx="599065" cy="365125"/>
          </a:xfrm>
        </p:spPr>
        <p:txBody>
          <a:bodyPr>
            <a:normAutofit lnSpcReduction="10000"/>
          </a:bodyPr>
          <a:lstStyle/>
          <a:p>
            <a:pPr>
              <a:spcAft>
                <a:spcPts val="600"/>
              </a:spcAft>
            </a:pPr>
            <a:fld id="{32E2384C-B770-4F4C-B787-5E27DF5EAB62}" type="slidenum">
              <a:rPr lang="en-US" sz="1800" b="1">
                <a:solidFill>
                  <a:schemeClr val="tx1">
                    <a:lumMod val="50000"/>
                    <a:lumOff val="50000"/>
                  </a:schemeClr>
                </a:solidFill>
              </a:rPr>
              <a:pPr>
                <a:spcAft>
                  <a:spcPts val="600"/>
                </a:spcAft>
              </a:pPr>
              <a:t>8</a:t>
            </a:fld>
            <a:endParaRPr lang="en-US" sz="1800" b="1" dirty="0">
              <a:solidFill>
                <a:schemeClr val="tx1">
                  <a:lumMod val="50000"/>
                  <a:lumOff val="50000"/>
                </a:schemeClr>
              </a:solidFill>
            </a:endParaRPr>
          </a:p>
        </p:txBody>
      </p:sp>
    </p:spTree>
    <p:extLst>
      <p:ext uri="{BB962C8B-B14F-4D97-AF65-F5344CB8AC3E}">
        <p14:creationId xmlns:p14="http://schemas.microsoft.com/office/powerpoint/2010/main" val="3471547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37753C-FFE8-C58C-3280-333F177932F6}"/>
              </a:ext>
            </a:extLst>
          </p:cNvPr>
          <p:cNvSpPr>
            <a:spLocks noGrp="1"/>
          </p:cNvSpPr>
          <p:nvPr>
            <p:ph type="title"/>
          </p:nvPr>
        </p:nvSpPr>
        <p:spPr>
          <a:xfrm>
            <a:off x="1371599" y="294538"/>
            <a:ext cx="9895951" cy="1033669"/>
          </a:xfrm>
        </p:spPr>
        <p:txBody>
          <a:bodyPr>
            <a:normAutofit/>
          </a:bodyPr>
          <a:lstStyle/>
          <a:p>
            <a:r>
              <a:rPr kumimoji="0" lang="en-US" sz="4000" b="1" i="0" u="none" strike="noStrike" kern="1200" cap="none" spc="0" normalizeH="0" baseline="0" noProof="0">
                <a:ln>
                  <a:noFill/>
                </a:ln>
                <a:solidFill>
                  <a:srgbClr val="FFFFFF"/>
                </a:solidFill>
                <a:effectLst/>
                <a:uLnTx/>
                <a:uFillTx/>
                <a:latin typeface="+mn-lt"/>
                <a:ea typeface="+mj-ea"/>
                <a:cs typeface="+mj-cs"/>
              </a:rPr>
              <a:t>SWOT Analysis – External Factors</a:t>
            </a:r>
            <a:endParaRPr lang="en-US" sz="4000">
              <a:solidFill>
                <a:srgbClr val="FFFFFF"/>
              </a:solidFill>
              <a:latin typeface="+mn-lt"/>
            </a:endParaRPr>
          </a:p>
        </p:txBody>
      </p:sp>
      <p:sp>
        <p:nvSpPr>
          <p:cNvPr id="3" name="Content Placeholder 2">
            <a:extLst>
              <a:ext uri="{FF2B5EF4-FFF2-40B4-BE49-F238E27FC236}">
                <a16:creationId xmlns:a16="http://schemas.microsoft.com/office/drawing/2014/main" id="{AB4650A9-5DDE-FF6B-1556-2C1C28503059}"/>
              </a:ext>
            </a:extLst>
          </p:cNvPr>
          <p:cNvSpPr>
            <a:spLocks noGrp="1"/>
          </p:cNvSpPr>
          <p:nvPr>
            <p:ph idx="1"/>
          </p:nvPr>
        </p:nvSpPr>
        <p:spPr>
          <a:xfrm>
            <a:off x="1371599" y="2318197"/>
            <a:ext cx="9724031" cy="3683358"/>
          </a:xfrm>
        </p:spPr>
        <p:txBody>
          <a:bodyPr anchor="ctr">
            <a:noAutofit/>
          </a:bodyPr>
          <a:lstStyle/>
          <a:p>
            <a:pPr marL="0" indent="0">
              <a:buNone/>
            </a:pPr>
            <a:r>
              <a:rPr lang="en-US" sz="2400" b="0" i="0" dirty="0">
                <a:effectLst/>
                <a:latin typeface="averta-regular"/>
              </a:rPr>
              <a:t>External factors are typically things a company do not control, such as the following:</a:t>
            </a:r>
          </a:p>
          <a:p>
            <a:pPr marL="0" indent="0">
              <a:buNone/>
            </a:pPr>
            <a:endParaRPr lang="en-US" sz="2400" dirty="0">
              <a:latin typeface="averta-regular"/>
            </a:endParaRPr>
          </a:p>
          <a:p>
            <a:pPr>
              <a:buFont typeface="Wingdings" panose="05000000000000000000" pitchFamily="2" charset="2"/>
              <a:buChar char="v"/>
            </a:pPr>
            <a:r>
              <a:rPr lang="en-US" sz="2400" b="0" i="0" dirty="0">
                <a:effectLst/>
                <a:latin typeface="averta-regular"/>
              </a:rPr>
              <a:t>Economic trends (local, national and international financial trends)</a:t>
            </a:r>
          </a:p>
          <a:p>
            <a:pPr>
              <a:buFont typeface="Wingdings" panose="05000000000000000000" pitchFamily="2" charset="2"/>
              <a:buChar char="v"/>
            </a:pPr>
            <a:r>
              <a:rPr lang="en-US" sz="2400" dirty="0"/>
              <a:t>Funding (donations, legislature and other sources)</a:t>
            </a:r>
          </a:p>
          <a:p>
            <a:pPr>
              <a:buFont typeface="Wingdings" panose="05000000000000000000" pitchFamily="2" charset="2"/>
              <a:buChar char="v"/>
            </a:pPr>
            <a:r>
              <a:rPr lang="en-US" sz="2400" dirty="0"/>
              <a:t>Demographics</a:t>
            </a:r>
          </a:p>
          <a:p>
            <a:pPr>
              <a:buFont typeface="Wingdings" panose="05000000000000000000" pitchFamily="2" charset="2"/>
              <a:buChar char="v"/>
            </a:pPr>
            <a:r>
              <a:rPr lang="en-US" sz="2400" dirty="0"/>
              <a:t>Relationships with suppliers and partners</a:t>
            </a:r>
          </a:p>
          <a:p>
            <a:pPr>
              <a:buFont typeface="Wingdings" panose="05000000000000000000" pitchFamily="2" charset="2"/>
              <a:buChar char="v"/>
            </a:pPr>
            <a:r>
              <a:rPr lang="en-US" sz="2400" dirty="0"/>
              <a:t>Political, environmental and economic regulations</a:t>
            </a:r>
          </a:p>
          <a:p>
            <a:pPr>
              <a:buFont typeface="Wingdings" panose="05000000000000000000" pitchFamily="2" charset="2"/>
              <a:buChar char="v"/>
            </a:pPr>
            <a:r>
              <a:rPr lang="en-US" sz="2400" dirty="0"/>
              <a:t>Market trends (new products, technology advancements and shifts in audience needs)</a:t>
            </a:r>
          </a:p>
        </p:txBody>
      </p:sp>
      <p:sp>
        <p:nvSpPr>
          <p:cNvPr id="6" name="Slide Number Placeholder 5">
            <a:extLst>
              <a:ext uri="{FF2B5EF4-FFF2-40B4-BE49-F238E27FC236}">
                <a16:creationId xmlns:a16="http://schemas.microsoft.com/office/drawing/2014/main" id="{DD0F9802-A187-3FD3-4454-2F5C145D68C3}"/>
              </a:ext>
            </a:extLst>
          </p:cNvPr>
          <p:cNvSpPr>
            <a:spLocks noGrp="1"/>
          </p:cNvSpPr>
          <p:nvPr>
            <p:ph type="sldNum" sz="quarter" idx="12"/>
          </p:nvPr>
        </p:nvSpPr>
        <p:spPr>
          <a:xfrm>
            <a:off x="11095631" y="6455431"/>
            <a:ext cx="550938" cy="365125"/>
          </a:xfrm>
        </p:spPr>
        <p:txBody>
          <a:bodyPr>
            <a:normAutofit lnSpcReduction="10000"/>
          </a:bodyPr>
          <a:lstStyle/>
          <a:p>
            <a:pPr>
              <a:spcAft>
                <a:spcPts val="600"/>
              </a:spcAft>
            </a:pPr>
            <a:fld id="{32E2384C-B770-4F4C-B787-5E27DF5EAB62}" type="slidenum">
              <a:rPr lang="en-US" sz="1800" b="1">
                <a:solidFill>
                  <a:schemeClr val="tx1">
                    <a:lumMod val="50000"/>
                    <a:lumOff val="50000"/>
                  </a:schemeClr>
                </a:solidFill>
              </a:rPr>
              <a:pPr>
                <a:spcAft>
                  <a:spcPts val="600"/>
                </a:spcAft>
              </a:pPr>
              <a:t>9</a:t>
            </a:fld>
            <a:endParaRPr lang="en-US" sz="1800" b="1" dirty="0">
              <a:solidFill>
                <a:schemeClr val="tx1">
                  <a:lumMod val="50000"/>
                  <a:lumOff val="50000"/>
                </a:schemeClr>
              </a:solidFill>
            </a:endParaRPr>
          </a:p>
        </p:txBody>
      </p:sp>
    </p:spTree>
    <p:extLst>
      <p:ext uri="{BB962C8B-B14F-4D97-AF65-F5344CB8AC3E}">
        <p14:creationId xmlns:p14="http://schemas.microsoft.com/office/powerpoint/2010/main" val="27589308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A3C2C0C370F540A19564E627A8442C" ma:contentTypeVersion="9" ma:contentTypeDescription="Create a new document." ma:contentTypeScope="" ma:versionID="3be7c2c58091a1080ed20a1b474c6df2">
  <xsd:schema xmlns:xsd="http://www.w3.org/2001/XMLSchema" xmlns:xs="http://www.w3.org/2001/XMLSchema" xmlns:p="http://schemas.microsoft.com/office/2006/metadata/properties" xmlns:ns3="47531573-80e3-499e-a53b-ec0c691c5ecc" targetNamespace="http://schemas.microsoft.com/office/2006/metadata/properties" ma:root="true" ma:fieldsID="cb640c080604ff731ca73115e8fa3645" ns3:_="">
    <xsd:import namespace="47531573-80e3-499e-a53b-ec0c691c5ecc"/>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DateTaken"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531573-80e3-499e-a53b-ec0c691c5e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47531573-80e3-499e-a53b-ec0c691c5ecc" xsi:nil="true"/>
  </documentManagement>
</p:properties>
</file>

<file path=customXml/itemProps1.xml><?xml version="1.0" encoding="utf-8"?>
<ds:datastoreItem xmlns:ds="http://schemas.openxmlformats.org/officeDocument/2006/customXml" ds:itemID="{4387A424-1F2F-4E64-BE79-C920D8D030D3}">
  <ds:schemaRefs>
    <ds:schemaRef ds:uri="http://schemas.microsoft.com/sharepoint/v3/contenttype/forms"/>
  </ds:schemaRefs>
</ds:datastoreItem>
</file>

<file path=customXml/itemProps2.xml><?xml version="1.0" encoding="utf-8"?>
<ds:datastoreItem xmlns:ds="http://schemas.openxmlformats.org/officeDocument/2006/customXml" ds:itemID="{9577A860-A7AC-4D3B-875D-F744703671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531573-80e3-499e-a53b-ec0c691c5e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F2A86B8-AC9F-47FC-8AC5-7C90EFE6BB82}">
  <ds:schemaRefs>
    <ds:schemaRef ds:uri="http://purl.org/dc/elements/1.1/"/>
    <ds:schemaRef ds:uri="http://www.w3.org/XML/1998/namespace"/>
    <ds:schemaRef ds:uri="http://purl.org/dc/dcmitype/"/>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47531573-80e3-499e-a53b-ec0c691c5ecc"/>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2394</TotalTime>
  <Words>896</Words>
  <Application>Microsoft Office PowerPoint</Application>
  <PresentationFormat>Widescreen</PresentationFormat>
  <Paragraphs>97</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averta-regular</vt:lpstr>
      <vt:lpstr>Calibri</vt:lpstr>
      <vt:lpstr>Calibri Light</vt:lpstr>
      <vt:lpstr>Wingdings</vt:lpstr>
      <vt:lpstr>Office Theme</vt:lpstr>
      <vt:lpstr>SWOT Analysis</vt:lpstr>
      <vt:lpstr>Table of Contents</vt:lpstr>
      <vt:lpstr>SWOT Analysis</vt:lpstr>
      <vt:lpstr>SWOT ANALYSIS</vt:lpstr>
      <vt:lpstr>SWOT Analysis</vt:lpstr>
      <vt:lpstr>SWOT Analysis – Internal Factors</vt:lpstr>
      <vt:lpstr>SWOT Analysis – Internal Factors</vt:lpstr>
      <vt:lpstr>SWOT Analysis – External Factors</vt:lpstr>
      <vt:lpstr>SWOT Analysis – External Factors</vt:lpstr>
      <vt:lpstr>SWOT Analysis - Example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 Analysis</dc:title>
  <dc:creator>Ahmed Abdulkareem</dc:creator>
  <cp:lastModifiedBy>Ahmed Abdulkareem</cp:lastModifiedBy>
  <cp:revision>1</cp:revision>
  <dcterms:created xsi:type="dcterms:W3CDTF">2023-11-02T08:06:16Z</dcterms:created>
  <dcterms:modified xsi:type="dcterms:W3CDTF">2023-11-06T11:19:55Z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0x01010070A3C2C0C370F540A19564E627A8442C</vt:lpwstr>
  </property>
</Properties>
</file>