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688945-B9D7-4938-8980-BB44FA5A12BA}" type="doc">
      <dgm:prSet loTypeId="urn:microsoft.com/office/officeart/2005/8/layout/bProcess4" loCatId="process" qsTypeId="urn:microsoft.com/office/officeart/2005/8/quickstyle/simple4" qsCatId="simple" csTypeId="urn:microsoft.com/office/officeart/2005/8/colors/colorful1" csCatId="colorful" phldr="1"/>
      <dgm:spPr/>
      <dgm:t>
        <a:bodyPr/>
        <a:lstStyle/>
        <a:p>
          <a:endParaRPr lang="en-US"/>
        </a:p>
      </dgm:t>
    </dgm:pt>
    <dgm:pt modelId="{E1D9780E-67C1-4B9C-967B-D77474019684}">
      <dgm:prSet/>
      <dgm:spPr/>
      <dgm:t>
        <a:bodyPr/>
        <a:lstStyle/>
        <a:p>
          <a:r>
            <a:rPr lang="en-US"/>
            <a:t>A cast is a rigid external immobilizing device that is molded to the contours of the body.</a:t>
          </a:r>
        </a:p>
      </dgm:t>
    </dgm:pt>
    <dgm:pt modelId="{675FA548-0F00-4325-A7A0-CC7DF45D78D0}" type="parTrans" cxnId="{43FD9E21-D675-4E2A-993E-154CD0D8F632}">
      <dgm:prSet/>
      <dgm:spPr/>
      <dgm:t>
        <a:bodyPr/>
        <a:lstStyle/>
        <a:p>
          <a:endParaRPr lang="en-US"/>
        </a:p>
      </dgm:t>
    </dgm:pt>
    <dgm:pt modelId="{C5311A93-8AFE-46DF-815E-0B882DE626AB}" type="sibTrans" cxnId="{43FD9E21-D675-4E2A-993E-154CD0D8F632}">
      <dgm:prSet/>
      <dgm:spPr/>
      <dgm:t>
        <a:bodyPr/>
        <a:lstStyle/>
        <a:p>
          <a:endParaRPr lang="en-US"/>
        </a:p>
      </dgm:t>
    </dgm:pt>
    <dgm:pt modelId="{C064BB48-3341-4F5A-ABE2-FB1AF2CC11CC}">
      <dgm:prSet/>
      <dgm:spPr/>
      <dgm:t>
        <a:bodyPr/>
        <a:lstStyle/>
        <a:p>
          <a:r>
            <a:rPr lang="en-US" dirty="0"/>
            <a:t>The cast must fit the shape of the injured limb correctly to provide the best support possible. </a:t>
          </a:r>
        </a:p>
      </dgm:t>
    </dgm:pt>
    <dgm:pt modelId="{6D3D0A73-0384-4B3F-8877-4A7763DC1623}" type="parTrans" cxnId="{0F59CFC4-885F-4E64-9F89-154C9C48F9D3}">
      <dgm:prSet/>
      <dgm:spPr/>
      <dgm:t>
        <a:bodyPr/>
        <a:lstStyle/>
        <a:p>
          <a:endParaRPr lang="en-US"/>
        </a:p>
      </dgm:t>
    </dgm:pt>
    <dgm:pt modelId="{9B446020-339F-4925-BDBE-4C815EB2E3A2}" type="sibTrans" cxnId="{0F59CFC4-885F-4E64-9F89-154C9C48F9D3}">
      <dgm:prSet/>
      <dgm:spPr/>
      <dgm:t>
        <a:bodyPr/>
        <a:lstStyle/>
        <a:p>
          <a:endParaRPr lang="en-US"/>
        </a:p>
      </dgm:t>
    </dgm:pt>
    <dgm:pt modelId="{62397065-0DEA-434D-B7F7-9FCC8B4BECB9}">
      <dgm:prSet/>
      <dgm:spPr/>
      <dgm:t>
        <a:bodyPr/>
        <a:lstStyle/>
        <a:p>
          <a:r>
            <a:rPr lang="en-US" dirty="0"/>
            <a:t>A cast is used to immobilize a reduced fracture, to correct or prevent a deformity (e.g., clubfoot, hip displacement), apply uniform pressure to underlying soft tissue, or support and stabilize weakened joints. </a:t>
          </a:r>
        </a:p>
      </dgm:t>
    </dgm:pt>
    <dgm:pt modelId="{A017E065-3462-4977-B4E7-91FBD912C288}" type="parTrans" cxnId="{5DA5522A-17BB-49E5-8F39-72D3909B473B}">
      <dgm:prSet/>
      <dgm:spPr/>
      <dgm:t>
        <a:bodyPr/>
        <a:lstStyle/>
        <a:p>
          <a:endParaRPr lang="en-US"/>
        </a:p>
      </dgm:t>
    </dgm:pt>
    <dgm:pt modelId="{BC10C772-FA50-4F55-BA02-C1AF33F2DC9B}" type="sibTrans" cxnId="{5DA5522A-17BB-49E5-8F39-72D3909B473B}">
      <dgm:prSet/>
      <dgm:spPr/>
      <dgm:t>
        <a:bodyPr/>
        <a:lstStyle/>
        <a:p>
          <a:endParaRPr lang="en-US"/>
        </a:p>
      </dgm:t>
    </dgm:pt>
    <dgm:pt modelId="{D313B938-2021-4DDE-ADEE-314DB77ADE1F}" type="pres">
      <dgm:prSet presAssocID="{D3688945-B9D7-4938-8980-BB44FA5A12BA}" presName="Name0" presStyleCnt="0">
        <dgm:presLayoutVars>
          <dgm:dir/>
          <dgm:resizeHandles/>
        </dgm:presLayoutVars>
      </dgm:prSet>
      <dgm:spPr/>
    </dgm:pt>
    <dgm:pt modelId="{73714063-5F08-4B41-8AE2-9EC6B30B9821}" type="pres">
      <dgm:prSet presAssocID="{E1D9780E-67C1-4B9C-967B-D77474019684}" presName="compNode" presStyleCnt="0"/>
      <dgm:spPr/>
    </dgm:pt>
    <dgm:pt modelId="{0425219D-DCEE-4A58-AD40-9F4E9D7B66D4}" type="pres">
      <dgm:prSet presAssocID="{E1D9780E-67C1-4B9C-967B-D77474019684}" presName="dummyConnPt" presStyleCnt="0"/>
      <dgm:spPr/>
    </dgm:pt>
    <dgm:pt modelId="{5C06055E-FC46-4501-B9F6-BDEBCE3C70A9}" type="pres">
      <dgm:prSet presAssocID="{E1D9780E-67C1-4B9C-967B-D77474019684}" presName="node" presStyleLbl="node1" presStyleIdx="0" presStyleCnt="3" custScaleX="129928" custScaleY="128444">
        <dgm:presLayoutVars>
          <dgm:bulletEnabled val="1"/>
        </dgm:presLayoutVars>
      </dgm:prSet>
      <dgm:spPr/>
    </dgm:pt>
    <dgm:pt modelId="{1DC9D676-7774-44DE-9CA6-E5B7B1A808A9}" type="pres">
      <dgm:prSet presAssocID="{C5311A93-8AFE-46DF-815E-0B882DE626AB}" presName="sibTrans" presStyleLbl="bgSibTrans2D1" presStyleIdx="0" presStyleCnt="2"/>
      <dgm:spPr/>
    </dgm:pt>
    <dgm:pt modelId="{E90F228C-75D7-4AAC-8222-A307AB1B8BA9}" type="pres">
      <dgm:prSet presAssocID="{C064BB48-3341-4F5A-ABE2-FB1AF2CC11CC}" presName="compNode" presStyleCnt="0"/>
      <dgm:spPr/>
    </dgm:pt>
    <dgm:pt modelId="{EF0ECE4B-EC27-4DDB-9149-B868D141D502}" type="pres">
      <dgm:prSet presAssocID="{C064BB48-3341-4F5A-ABE2-FB1AF2CC11CC}" presName="dummyConnPt" presStyleCnt="0"/>
      <dgm:spPr/>
    </dgm:pt>
    <dgm:pt modelId="{5F3920A8-1042-4044-9C50-F8FB754E219D}" type="pres">
      <dgm:prSet presAssocID="{C064BB48-3341-4F5A-ABE2-FB1AF2CC11CC}" presName="node" presStyleLbl="node1" presStyleIdx="1" presStyleCnt="3" custScaleX="128731">
        <dgm:presLayoutVars>
          <dgm:bulletEnabled val="1"/>
        </dgm:presLayoutVars>
      </dgm:prSet>
      <dgm:spPr/>
    </dgm:pt>
    <dgm:pt modelId="{57E7206C-4DDF-437D-BFC5-3CFFE94E3927}" type="pres">
      <dgm:prSet presAssocID="{9B446020-339F-4925-BDBE-4C815EB2E3A2}" presName="sibTrans" presStyleLbl="bgSibTrans2D1" presStyleIdx="1" presStyleCnt="2"/>
      <dgm:spPr/>
    </dgm:pt>
    <dgm:pt modelId="{973D2926-4F2D-4FB1-98A1-85A33F07B677}" type="pres">
      <dgm:prSet presAssocID="{62397065-0DEA-434D-B7F7-9FCC8B4BECB9}" presName="compNode" presStyleCnt="0"/>
      <dgm:spPr/>
    </dgm:pt>
    <dgm:pt modelId="{62099FE3-8F06-48A2-A9C2-E3075ECEC035}" type="pres">
      <dgm:prSet presAssocID="{62397065-0DEA-434D-B7F7-9FCC8B4BECB9}" presName="dummyConnPt" presStyleCnt="0"/>
      <dgm:spPr/>
    </dgm:pt>
    <dgm:pt modelId="{34F2A2CF-9D7E-420A-BADB-ABFBBC0BCF0F}" type="pres">
      <dgm:prSet presAssocID="{62397065-0DEA-434D-B7F7-9FCC8B4BECB9}" presName="node" presStyleLbl="node1" presStyleIdx="2" presStyleCnt="3" custScaleY="154685">
        <dgm:presLayoutVars>
          <dgm:bulletEnabled val="1"/>
        </dgm:presLayoutVars>
      </dgm:prSet>
      <dgm:spPr/>
    </dgm:pt>
  </dgm:ptLst>
  <dgm:cxnLst>
    <dgm:cxn modelId="{9A64381F-FEC9-41E8-AD58-40FE96C60872}" type="presOf" srcId="{62397065-0DEA-434D-B7F7-9FCC8B4BECB9}" destId="{34F2A2CF-9D7E-420A-BADB-ABFBBC0BCF0F}" srcOrd="0" destOrd="0" presId="urn:microsoft.com/office/officeart/2005/8/layout/bProcess4"/>
    <dgm:cxn modelId="{43FD9E21-D675-4E2A-993E-154CD0D8F632}" srcId="{D3688945-B9D7-4938-8980-BB44FA5A12BA}" destId="{E1D9780E-67C1-4B9C-967B-D77474019684}" srcOrd="0" destOrd="0" parTransId="{675FA548-0F00-4325-A7A0-CC7DF45D78D0}" sibTransId="{C5311A93-8AFE-46DF-815E-0B882DE626AB}"/>
    <dgm:cxn modelId="{5DA5522A-17BB-49E5-8F39-72D3909B473B}" srcId="{D3688945-B9D7-4938-8980-BB44FA5A12BA}" destId="{62397065-0DEA-434D-B7F7-9FCC8B4BECB9}" srcOrd="2" destOrd="0" parTransId="{A017E065-3462-4977-B4E7-91FBD912C288}" sibTransId="{BC10C772-FA50-4F55-BA02-C1AF33F2DC9B}"/>
    <dgm:cxn modelId="{90CD4A2F-1710-4389-BF25-3A2908DCF2A7}" type="presOf" srcId="{C5311A93-8AFE-46DF-815E-0B882DE626AB}" destId="{1DC9D676-7774-44DE-9CA6-E5B7B1A808A9}" srcOrd="0" destOrd="0" presId="urn:microsoft.com/office/officeart/2005/8/layout/bProcess4"/>
    <dgm:cxn modelId="{D1988655-5F3C-418B-87D3-1F4E51C599C1}" type="presOf" srcId="{E1D9780E-67C1-4B9C-967B-D77474019684}" destId="{5C06055E-FC46-4501-B9F6-BDEBCE3C70A9}" srcOrd="0" destOrd="0" presId="urn:microsoft.com/office/officeart/2005/8/layout/bProcess4"/>
    <dgm:cxn modelId="{0A3ED656-06E2-422B-8607-C66CFDA6213C}" type="presOf" srcId="{D3688945-B9D7-4938-8980-BB44FA5A12BA}" destId="{D313B938-2021-4DDE-ADEE-314DB77ADE1F}" srcOrd="0" destOrd="0" presId="urn:microsoft.com/office/officeart/2005/8/layout/bProcess4"/>
    <dgm:cxn modelId="{16713ABA-36A2-486B-A129-FF580A25020B}" type="presOf" srcId="{C064BB48-3341-4F5A-ABE2-FB1AF2CC11CC}" destId="{5F3920A8-1042-4044-9C50-F8FB754E219D}" srcOrd="0" destOrd="0" presId="urn:microsoft.com/office/officeart/2005/8/layout/bProcess4"/>
    <dgm:cxn modelId="{0F59CFC4-885F-4E64-9F89-154C9C48F9D3}" srcId="{D3688945-B9D7-4938-8980-BB44FA5A12BA}" destId="{C064BB48-3341-4F5A-ABE2-FB1AF2CC11CC}" srcOrd="1" destOrd="0" parTransId="{6D3D0A73-0384-4B3F-8877-4A7763DC1623}" sibTransId="{9B446020-339F-4925-BDBE-4C815EB2E3A2}"/>
    <dgm:cxn modelId="{5289D8FE-7093-486E-9BE1-A999D8CC9AE2}" type="presOf" srcId="{9B446020-339F-4925-BDBE-4C815EB2E3A2}" destId="{57E7206C-4DDF-437D-BFC5-3CFFE94E3927}" srcOrd="0" destOrd="0" presId="urn:microsoft.com/office/officeart/2005/8/layout/bProcess4"/>
    <dgm:cxn modelId="{D9414CD1-B52D-4630-B7B9-4F0114F1D47C}" type="presParOf" srcId="{D313B938-2021-4DDE-ADEE-314DB77ADE1F}" destId="{73714063-5F08-4B41-8AE2-9EC6B30B9821}" srcOrd="0" destOrd="0" presId="urn:microsoft.com/office/officeart/2005/8/layout/bProcess4"/>
    <dgm:cxn modelId="{39587B1D-2A45-4CA3-9847-EA19FB2409B9}" type="presParOf" srcId="{73714063-5F08-4B41-8AE2-9EC6B30B9821}" destId="{0425219D-DCEE-4A58-AD40-9F4E9D7B66D4}" srcOrd="0" destOrd="0" presId="urn:microsoft.com/office/officeart/2005/8/layout/bProcess4"/>
    <dgm:cxn modelId="{40FFA284-4CDB-4BBE-A331-265B4D2ECA48}" type="presParOf" srcId="{73714063-5F08-4B41-8AE2-9EC6B30B9821}" destId="{5C06055E-FC46-4501-B9F6-BDEBCE3C70A9}" srcOrd="1" destOrd="0" presId="urn:microsoft.com/office/officeart/2005/8/layout/bProcess4"/>
    <dgm:cxn modelId="{E0E193DD-608C-420E-BF52-D0A603159F92}" type="presParOf" srcId="{D313B938-2021-4DDE-ADEE-314DB77ADE1F}" destId="{1DC9D676-7774-44DE-9CA6-E5B7B1A808A9}" srcOrd="1" destOrd="0" presId="urn:microsoft.com/office/officeart/2005/8/layout/bProcess4"/>
    <dgm:cxn modelId="{60A53707-81D9-4BA4-8DF4-3B5D91E19B87}" type="presParOf" srcId="{D313B938-2021-4DDE-ADEE-314DB77ADE1F}" destId="{E90F228C-75D7-4AAC-8222-A307AB1B8BA9}" srcOrd="2" destOrd="0" presId="urn:microsoft.com/office/officeart/2005/8/layout/bProcess4"/>
    <dgm:cxn modelId="{540CB333-9F6C-4FC7-B12A-7F963ECBF614}" type="presParOf" srcId="{E90F228C-75D7-4AAC-8222-A307AB1B8BA9}" destId="{EF0ECE4B-EC27-4DDB-9149-B868D141D502}" srcOrd="0" destOrd="0" presId="urn:microsoft.com/office/officeart/2005/8/layout/bProcess4"/>
    <dgm:cxn modelId="{F1BA8014-EABA-422C-BAC6-0C15D3A8F634}" type="presParOf" srcId="{E90F228C-75D7-4AAC-8222-A307AB1B8BA9}" destId="{5F3920A8-1042-4044-9C50-F8FB754E219D}" srcOrd="1" destOrd="0" presId="urn:microsoft.com/office/officeart/2005/8/layout/bProcess4"/>
    <dgm:cxn modelId="{28F1319B-9E9D-4033-B0A1-4A9C8ED8A9F6}" type="presParOf" srcId="{D313B938-2021-4DDE-ADEE-314DB77ADE1F}" destId="{57E7206C-4DDF-437D-BFC5-3CFFE94E3927}" srcOrd="3" destOrd="0" presId="urn:microsoft.com/office/officeart/2005/8/layout/bProcess4"/>
    <dgm:cxn modelId="{BB1D309B-CF24-41C1-8061-F3E2698FD407}" type="presParOf" srcId="{D313B938-2021-4DDE-ADEE-314DB77ADE1F}" destId="{973D2926-4F2D-4FB1-98A1-85A33F07B677}" srcOrd="4" destOrd="0" presId="urn:microsoft.com/office/officeart/2005/8/layout/bProcess4"/>
    <dgm:cxn modelId="{C59587C8-5585-43D6-ABA2-21467B68EB89}" type="presParOf" srcId="{973D2926-4F2D-4FB1-98A1-85A33F07B677}" destId="{62099FE3-8F06-48A2-A9C2-E3075ECEC035}" srcOrd="0" destOrd="0" presId="urn:microsoft.com/office/officeart/2005/8/layout/bProcess4"/>
    <dgm:cxn modelId="{3FD71D00-70F5-46E6-9400-68193B8662CB}" type="presParOf" srcId="{973D2926-4F2D-4FB1-98A1-85A33F07B677}" destId="{34F2A2CF-9D7E-420A-BADB-ABFBBC0BCF0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BA46B-F4D4-4DF8-89DF-EE2CAE6C0851}"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7B44C9ED-9754-4BB9-B501-7B0EF1DA3F84}">
      <dgm:prSet/>
      <dgm:spPr/>
      <dgm:t>
        <a:bodyPr/>
        <a:lstStyle/>
        <a:p>
          <a:r>
            <a:rPr lang="en-US" dirty="0"/>
            <a:t>To promote healing, any skin lacerations and abrasions  caused the fracture must be treated before the cast is applied. </a:t>
          </a:r>
        </a:p>
      </dgm:t>
    </dgm:pt>
    <dgm:pt modelId="{D466CD19-5876-4BBC-AD33-B39DC3A7FAA7}" type="parTrans" cxnId="{629C6333-A939-4748-BA95-65B68A55C9FA}">
      <dgm:prSet/>
      <dgm:spPr/>
      <dgm:t>
        <a:bodyPr/>
        <a:lstStyle/>
        <a:p>
          <a:endParaRPr lang="en-US"/>
        </a:p>
      </dgm:t>
    </dgm:pt>
    <dgm:pt modelId="{7B7EF2E2-12F2-4A7C-BCED-79DC4C551D41}" type="sibTrans" cxnId="{629C6333-A939-4748-BA95-65B68A55C9FA}">
      <dgm:prSet/>
      <dgm:spPr/>
      <dgm:t>
        <a:bodyPr/>
        <a:lstStyle/>
        <a:p>
          <a:endParaRPr lang="en-US"/>
        </a:p>
      </dgm:t>
    </dgm:pt>
    <dgm:pt modelId="{536FAD9B-44B5-421F-B33E-291E3858547C}">
      <dgm:prSet/>
      <dgm:spPr/>
      <dgm:t>
        <a:bodyPr/>
        <a:lstStyle/>
        <a:p>
          <a:r>
            <a:rPr lang="en-US"/>
            <a:t>The nurse thoroughly cleanses the skin and treats it as prescribed.</a:t>
          </a:r>
        </a:p>
      </dgm:t>
    </dgm:pt>
    <dgm:pt modelId="{21175A91-2814-4505-81A0-F9ABE23916D9}" type="parTrans" cxnId="{53C6FB11-EE2F-45B4-BFC7-2BBFEAD3DF67}">
      <dgm:prSet/>
      <dgm:spPr/>
      <dgm:t>
        <a:bodyPr/>
        <a:lstStyle/>
        <a:p>
          <a:endParaRPr lang="en-US"/>
        </a:p>
      </dgm:t>
    </dgm:pt>
    <dgm:pt modelId="{E38CDACD-FDA9-4656-B4C5-4BF9E79A4D3C}" type="sibTrans" cxnId="{53C6FB11-EE2F-45B4-BFC7-2BBFEAD3DF67}">
      <dgm:prSet/>
      <dgm:spPr/>
      <dgm:t>
        <a:bodyPr/>
        <a:lstStyle/>
        <a:p>
          <a:endParaRPr lang="en-US"/>
        </a:p>
      </dgm:t>
    </dgm:pt>
    <dgm:pt modelId="{016E21BE-CA27-4689-84CA-C345C41B9D4C}">
      <dgm:prSet/>
      <dgm:spPr/>
      <dgm:t>
        <a:bodyPr/>
        <a:lstStyle/>
        <a:p>
          <a:r>
            <a:rPr lang="en-US" dirty="0"/>
            <a:t>The patient may require a tetanus booster if the wound is dirty and if the last known booster was given more than 5 years ago. </a:t>
          </a:r>
        </a:p>
      </dgm:t>
    </dgm:pt>
    <dgm:pt modelId="{FCD14C78-502E-4153-A3D4-2AC4EDF5FF1A}" type="parTrans" cxnId="{63B7F588-EDF5-42FB-8254-490657DCE528}">
      <dgm:prSet/>
      <dgm:spPr/>
      <dgm:t>
        <a:bodyPr/>
        <a:lstStyle/>
        <a:p>
          <a:endParaRPr lang="en-US"/>
        </a:p>
      </dgm:t>
    </dgm:pt>
    <dgm:pt modelId="{D9C0E563-6769-4513-8937-24FEB602E1CB}" type="sibTrans" cxnId="{63B7F588-EDF5-42FB-8254-490657DCE528}">
      <dgm:prSet/>
      <dgm:spPr/>
      <dgm:t>
        <a:bodyPr/>
        <a:lstStyle/>
        <a:p>
          <a:endParaRPr lang="en-US"/>
        </a:p>
      </dgm:t>
    </dgm:pt>
    <dgm:pt modelId="{A6B4D619-C073-404D-92C2-3AA53537799B}">
      <dgm:prSet/>
      <dgm:spPr/>
      <dgm:t>
        <a:bodyPr/>
        <a:lstStyle/>
        <a:p>
          <a:r>
            <a:rPr lang="en-US"/>
            <a:t>Sterile dressings are used to cover the injured skin. </a:t>
          </a:r>
        </a:p>
      </dgm:t>
    </dgm:pt>
    <dgm:pt modelId="{78B969AE-2CA8-439D-A32F-3BC6F5688A5B}" type="parTrans" cxnId="{9ADCE7E7-FDB3-414E-9611-EC203B4A06E6}">
      <dgm:prSet/>
      <dgm:spPr/>
      <dgm:t>
        <a:bodyPr/>
        <a:lstStyle/>
        <a:p>
          <a:endParaRPr lang="en-US"/>
        </a:p>
      </dgm:t>
    </dgm:pt>
    <dgm:pt modelId="{AA688013-D8BA-44D6-8D7D-3C80871C102F}" type="sibTrans" cxnId="{9ADCE7E7-FDB3-414E-9611-EC203B4A06E6}">
      <dgm:prSet/>
      <dgm:spPr/>
      <dgm:t>
        <a:bodyPr/>
        <a:lstStyle/>
        <a:p>
          <a:endParaRPr lang="en-US"/>
        </a:p>
      </dgm:t>
    </dgm:pt>
    <dgm:pt modelId="{0CB7344D-854D-46B1-98AE-D779906D5ACF}">
      <dgm:prSet/>
      <dgm:spPr/>
      <dgm:t>
        <a:bodyPr/>
        <a:lstStyle/>
        <a:p>
          <a:r>
            <a:rPr lang="en-US"/>
            <a:t>If the skin wounds are extensive, an alternative method (e.g., external fixator) may be chosen to immobilize the body part. </a:t>
          </a:r>
        </a:p>
      </dgm:t>
    </dgm:pt>
    <dgm:pt modelId="{2768F145-64F3-4E71-8E33-8F2C50E9C6DD}" type="parTrans" cxnId="{453270CA-9022-4CB5-98FD-97D3B78C1836}">
      <dgm:prSet/>
      <dgm:spPr/>
      <dgm:t>
        <a:bodyPr/>
        <a:lstStyle/>
        <a:p>
          <a:endParaRPr lang="en-US"/>
        </a:p>
      </dgm:t>
    </dgm:pt>
    <dgm:pt modelId="{81F3BB78-F1B4-4048-A68F-F194803FD3CF}" type="sibTrans" cxnId="{453270CA-9022-4CB5-98FD-97D3B78C1836}">
      <dgm:prSet/>
      <dgm:spPr/>
      <dgm:t>
        <a:bodyPr/>
        <a:lstStyle/>
        <a:p>
          <a:endParaRPr lang="en-US"/>
        </a:p>
      </dgm:t>
    </dgm:pt>
    <dgm:pt modelId="{2AC19F04-CFFB-410C-8B81-F858846DFF24}" type="pres">
      <dgm:prSet presAssocID="{E1EBA46B-F4D4-4DF8-89DF-EE2CAE6C0851}" presName="Name0" presStyleCnt="0">
        <dgm:presLayoutVars>
          <dgm:dir/>
          <dgm:resizeHandles val="exact"/>
        </dgm:presLayoutVars>
      </dgm:prSet>
      <dgm:spPr/>
    </dgm:pt>
    <dgm:pt modelId="{2577F0E5-31CB-4FC2-825F-F01E49EFAF10}" type="pres">
      <dgm:prSet presAssocID="{7B44C9ED-9754-4BB9-B501-7B0EF1DA3F84}" presName="node" presStyleLbl="node1" presStyleIdx="0" presStyleCnt="5" custScaleX="110401" custScaleY="113222">
        <dgm:presLayoutVars>
          <dgm:bulletEnabled val="1"/>
        </dgm:presLayoutVars>
      </dgm:prSet>
      <dgm:spPr/>
    </dgm:pt>
    <dgm:pt modelId="{273F2BDB-E553-49CA-B1D9-36EC0915DF89}" type="pres">
      <dgm:prSet presAssocID="{7B7EF2E2-12F2-4A7C-BCED-79DC4C551D41}" presName="sibTrans" presStyleLbl="sibTrans1D1" presStyleIdx="0" presStyleCnt="4"/>
      <dgm:spPr/>
    </dgm:pt>
    <dgm:pt modelId="{481D543A-C692-41B6-BF38-3B5C7D9C81A6}" type="pres">
      <dgm:prSet presAssocID="{7B7EF2E2-12F2-4A7C-BCED-79DC4C551D41}" presName="connectorText" presStyleLbl="sibTrans1D1" presStyleIdx="0" presStyleCnt="4"/>
      <dgm:spPr/>
    </dgm:pt>
    <dgm:pt modelId="{1F5C713F-8394-4FC1-95E1-B98875C9A2C0}" type="pres">
      <dgm:prSet presAssocID="{536FAD9B-44B5-421F-B33E-291E3858547C}" presName="node" presStyleLbl="node1" presStyleIdx="1" presStyleCnt="5" custScaleX="129306" custScaleY="108572">
        <dgm:presLayoutVars>
          <dgm:bulletEnabled val="1"/>
        </dgm:presLayoutVars>
      </dgm:prSet>
      <dgm:spPr/>
    </dgm:pt>
    <dgm:pt modelId="{B0E48B84-4ADE-4E30-A672-056DA65C2471}" type="pres">
      <dgm:prSet presAssocID="{E38CDACD-FDA9-4656-B4C5-4BF9E79A4D3C}" presName="sibTrans" presStyleLbl="sibTrans1D1" presStyleIdx="1" presStyleCnt="4"/>
      <dgm:spPr/>
    </dgm:pt>
    <dgm:pt modelId="{110AD437-2938-480A-961D-25A9731976B6}" type="pres">
      <dgm:prSet presAssocID="{E38CDACD-FDA9-4656-B4C5-4BF9E79A4D3C}" presName="connectorText" presStyleLbl="sibTrans1D1" presStyleIdx="1" presStyleCnt="4"/>
      <dgm:spPr/>
    </dgm:pt>
    <dgm:pt modelId="{6767D3C9-F392-4D32-96B6-211BCDD30DAC}" type="pres">
      <dgm:prSet presAssocID="{016E21BE-CA27-4689-84CA-C345C41B9D4C}" presName="node" presStyleLbl="node1" presStyleIdx="2" presStyleCnt="5" custScaleX="128325" custScaleY="109572">
        <dgm:presLayoutVars>
          <dgm:bulletEnabled val="1"/>
        </dgm:presLayoutVars>
      </dgm:prSet>
      <dgm:spPr/>
    </dgm:pt>
    <dgm:pt modelId="{143F4D09-1CBF-46D5-A942-CF3E3F9DA7C1}" type="pres">
      <dgm:prSet presAssocID="{D9C0E563-6769-4513-8937-24FEB602E1CB}" presName="sibTrans" presStyleLbl="sibTrans1D1" presStyleIdx="2" presStyleCnt="4"/>
      <dgm:spPr/>
    </dgm:pt>
    <dgm:pt modelId="{96403315-EC9F-4594-8EED-727A1ADC7D3B}" type="pres">
      <dgm:prSet presAssocID="{D9C0E563-6769-4513-8937-24FEB602E1CB}" presName="connectorText" presStyleLbl="sibTrans1D1" presStyleIdx="2" presStyleCnt="4"/>
      <dgm:spPr/>
    </dgm:pt>
    <dgm:pt modelId="{3A42C85D-CACA-4EB8-9FE3-73B74B1EA55D}" type="pres">
      <dgm:prSet presAssocID="{A6B4D619-C073-404D-92C2-3AA53537799B}" presName="node" presStyleLbl="node1" presStyleIdx="3" presStyleCnt="5" custScaleX="122086" custScaleY="114875">
        <dgm:presLayoutVars>
          <dgm:bulletEnabled val="1"/>
        </dgm:presLayoutVars>
      </dgm:prSet>
      <dgm:spPr/>
    </dgm:pt>
    <dgm:pt modelId="{9302B3BC-0978-411C-89F5-227A0616E1A6}" type="pres">
      <dgm:prSet presAssocID="{AA688013-D8BA-44D6-8D7D-3C80871C102F}" presName="sibTrans" presStyleLbl="sibTrans1D1" presStyleIdx="3" presStyleCnt="4"/>
      <dgm:spPr/>
    </dgm:pt>
    <dgm:pt modelId="{B59355FB-39B6-46E5-96C4-6C151E4F2B71}" type="pres">
      <dgm:prSet presAssocID="{AA688013-D8BA-44D6-8D7D-3C80871C102F}" presName="connectorText" presStyleLbl="sibTrans1D1" presStyleIdx="3" presStyleCnt="4"/>
      <dgm:spPr/>
    </dgm:pt>
    <dgm:pt modelId="{285221CD-BF31-4A14-BA47-E5CA8D399CD4}" type="pres">
      <dgm:prSet presAssocID="{0CB7344D-854D-46B1-98AE-D779906D5ACF}" presName="node" presStyleLbl="node1" presStyleIdx="4" presStyleCnt="5" custScaleX="109316" custScaleY="110101">
        <dgm:presLayoutVars>
          <dgm:bulletEnabled val="1"/>
        </dgm:presLayoutVars>
      </dgm:prSet>
      <dgm:spPr/>
    </dgm:pt>
  </dgm:ptLst>
  <dgm:cxnLst>
    <dgm:cxn modelId="{53C6FB11-EE2F-45B4-BFC7-2BBFEAD3DF67}" srcId="{E1EBA46B-F4D4-4DF8-89DF-EE2CAE6C0851}" destId="{536FAD9B-44B5-421F-B33E-291E3858547C}" srcOrd="1" destOrd="0" parTransId="{21175A91-2814-4505-81A0-F9ABE23916D9}" sibTransId="{E38CDACD-FDA9-4656-B4C5-4BF9E79A4D3C}"/>
    <dgm:cxn modelId="{D602481C-9141-4BD0-99CF-AB730DF60046}" type="presOf" srcId="{7B7EF2E2-12F2-4A7C-BCED-79DC4C551D41}" destId="{273F2BDB-E553-49CA-B1D9-36EC0915DF89}" srcOrd="0" destOrd="0" presId="urn:microsoft.com/office/officeart/2016/7/layout/RepeatingBendingProcessNew"/>
    <dgm:cxn modelId="{629C6333-A939-4748-BA95-65B68A55C9FA}" srcId="{E1EBA46B-F4D4-4DF8-89DF-EE2CAE6C0851}" destId="{7B44C9ED-9754-4BB9-B501-7B0EF1DA3F84}" srcOrd="0" destOrd="0" parTransId="{D466CD19-5876-4BBC-AD33-B39DC3A7FAA7}" sibTransId="{7B7EF2E2-12F2-4A7C-BCED-79DC4C551D41}"/>
    <dgm:cxn modelId="{35D5C033-D0AF-4878-A983-F13AD9386563}" type="presOf" srcId="{0CB7344D-854D-46B1-98AE-D779906D5ACF}" destId="{285221CD-BF31-4A14-BA47-E5CA8D399CD4}" srcOrd="0" destOrd="0" presId="urn:microsoft.com/office/officeart/2016/7/layout/RepeatingBendingProcessNew"/>
    <dgm:cxn modelId="{DC005434-1439-44D2-A687-5E25F68D5A66}" type="presOf" srcId="{016E21BE-CA27-4689-84CA-C345C41B9D4C}" destId="{6767D3C9-F392-4D32-96B6-211BCDD30DAC}" srcOrd="0" destOrd="0" presId="urn:microsoft.com/office/officeart/2016/7/layout/RepeatingBendingProcessNew"/>
    <dgm:cxn modelId="{A0D82046-1B19-476E-B135-307E598EC534}" type="presOf" srcId="{7B44C9ED-9754-4BB9-B501-7B0EF1DA3F84}" destId="{2577F0E5-31CB-4FC2-825F-F01E49EFAF10}" srcOrd="0" destOrd="0" presId="urn:microsoft.com/office/officeart/2016/7/layout/RepeatingBendingProcessNew"/>
    <dgm:cxn modelId="{4E805372-7906-4B9A-99D0-C44F2C31CEC7}" type="presOf" srcId="{AA688013-D8BA-44D6-8D7D-3C80871C102F}" destId="{9302B3BC-0978-411C-89F5-227A0616E1A6}" srcOrd="0" destOrd="0" presId="urn:microsoft.com/office/officeart/2016/7/layout/RepeatingBendingProcessNew"/>
    <dgm:cxn modelId="{676B6675-501C-46DF-BAEA-A539DC2F2188}" type="presOf" srcId="{E38CDACD-FDA9-4656-B4C5-4BF9E79A4D3C}" destId="{110AD437-2938-480A-961D-25A9731976B6}" srcOrd="1" destOrd="0" presId="urn:microsoft.com/office/officeart/2016/7/layout/RepeatingBendingProcessNew"/>
    <dgm:cxn modelId="{DB2E9755-8AC9-491A-A8F3-DE4D788B22FE}" type="presOf" srcId="{AA688013-D8BA-44D6-8D7D-3C80871C102F}" destId="{B59355FB-39B6-46E5-96C4-6C151E4F2B71}" srcOrd="1" destOrd="0" presId="urn:microsoft.com/office/officeart/2016/7/layout/RepeatingBendingProcessNew"/>
    <dgm:cxn modelId="{63B7F588-EDF5-42FB-8254-490657DCE528}" srcId="{E1EBA46B-F4D4-4DF8-89DF-EE2CAE6C0851}" destId="{016E21BE-CA27-4689-84CA-C345C41B9D4C}" srcOrd="2" destOrd="0" parTransId="{FCD14C78-502E-4153-A3D4-2AC4EDF5FF1A}" sibTransId="{D9C0E563-6769-4513-8937-24FEB602E1CB}"/>
    <dgm:cxn modelId="{C8FAF788-1ABA-4A9A-89C8-B644E746E482}" type="presOf" srcId="{D9C0E563-6769-4513-8937-24FEB602E1CB}" destId="{143F4D09-1CBF-46D5-A942-CF3E3F9DA7C1}" srcOrd="0" destOrd="0" presId="urn:microsoft.com/office/officeart/2016/7/layout/RepeatingBendingProcessNew"/>
    <dgm:cxn modelId="{A7E0E59F-44BD-4FB8-8565-0837CAF4F4D2}" type="presOf" srcId="{7B7EF2E2-12F2-4A7C-BCED-79DC4C551D41}" destId="{481D543A-C692-41B6-BF38-3B5C7D9C81A6}" srcOrd="1" destOrd="0" presId="urn:microsoft.com/office/officeart/2016/7/layout/RepeatingBendingProcessNew"/>
    <dgm:cxn modelId="{D684F49F-C63F-4AC2-A16D-D71E92E41999}" type="presOf" srcId="{E1EBA46B-F4D4-4DF8-89DF-EE2CAE6C0851}" destId="{2AC19F04-CFFB-410C-8B81-F858846DFF24}" srcOrd="0" destOrd="0" presId="urn:microsoft.com/office/officeart/2016/7/layout/RepeatingBendingProcessNew"/>
    <dgm:cxn modelId="{1F8059B0-D797-4BB7-B788-A05CF898D722}" type="presOf" srcId="{D9C0E563-6769-4513-8937-24FEB602E1CB}" destId="{96403315-EC9F-4594-8EED-727A1ADC7D3B}" srcOrd="1" destOrd="0" presId="urn:microsoft.com/office/officeart/2016/7/layout/RepeatingBendingProcessNew"/>
    <dgm:cxn modelId="{453270CA-9022-4CB5-98FD-97D3B78C1836}" srcId="{E1EBA46B-F4D4-4DF8-89DF-EE2CAE6C0851}" destId="{0CB7344D-854D-46B1-98AE-D779906D5ACF}" srcOrd="4" destOrd="0" parTransId="{2768F145-64F3-4E71-8E33-8F2C50E9C6DD}" sibTransId="{81F3BB78-F1B4-4048-A68F-F194803FD3CF}"/>
    <dgm:cxn modelId="{23ECE0D0-DCB4-47B3-98CE-1E6716DD429A}" type="presOf" srcId="{E38CDACD-FDA9-4656-B4C5-4BF9E79A4D3C}" destId="{B0E48B84-4ADE-4E30-A672-056DA65C2471}" srcOrd="0" destOrd="0" presId="urn:microsoft.com/office/officeart/2016/7/layout/RepeatingBendingProcessNew"/>
    <dgm:cxn modelId="{9AACCED7-ABC7-4045-8A65-E81AF1699B68}" type="presOf" srcId="{536FAD9B-44B5-421F-B33E-291E3858547C}" destId="{1F5C713F-8394-4FC1-95E1-B98875C9A2C0}" srcOrd="0" destOrd="0" presId="urn:microsoft.com/office/officeart/2016/7/layout/RepeatingBendingProcessNew"/>
    <dgm:cxn modelId="{9ADCE7E7-FDB3-414E-9611-EC203B4A06E6}" srcId="{E1EBA46B-F4D4-4DF8-89DF-EE2CAE6C0851}" destId="{A6B4D619-C073-404D-92C2-3AA53537799B}" srcOrd="3" destOrd="0" parTransId="{78B969AE-2CA8-439D-A32F-3BC6F5688A5B}" sibTransId="{AA688013-D8BA-44D6-8D7D-3C80871C102F}"/>
    <dgm:cxn modelId="{F18CBAF2-950E-4DB0-9055-D975E7349E4E}" type="presOf" srcId="{A6B4D619-C073-404D-92C2-3AA53537799B}" destId="{3A42C85D-CACA-4EB8-9FE3-73B74B1EA55D}" srcOrd="0" destOrd="0" presId="urn:microsoft.com/office/officeart/2016/7/layout/RepeatingBendingProcessNew"/>
    <dgm:cxn modelId="{B07D69CD-CC58-48F1-A3CF-46C1379AB791}" type="presParOf" srcId="{2AC19F04-CFFB-410C-8B81-F858846DFF24}" destId="{2577F0E5-31CB-4FC2-825F-F01E49EFAF10}" srcOrd="0" destOrd="0" presId="urn:microsoft.com/office/officeart/2016/7/layout/RepeatingBendingProcessNew"/>
    <dgm:cxn modelId="{C6F9A899-59B9-4657-BA91-7034428738BC}" type="presParOf" srcId="{2AC19F04-CFFB-410C-8B81-F858846DFF24}" destId="{273F2BDB-E553-49CA-B1D9-36EC0915DF89}" srcOrd="1" destOrd="0" presId="urn:microsoft.com/office/officeart/2016/7/layout/RepeatingBendingProcessNew"/>
    <dgm:cxn modelId="{95350C7E-73A0-403B-931A-E5B5EF8762A2}" type="presParOf" srcId="{273F2BDB-E553-49CA-B1D9-36EC0915DF89}" destId="{481D543A-C692-41B6-BF38-3B5C7D9C81A6}" srcOrd="0" destOrd="0" presId="urn:microsoft.com/office/officeart/2016/7/layout/RepeatingBendingProcessNew"/>
    <dgm:cxn modelId="{FACA30CF-5AAD-4473-AA3C-951BDE2DEAD1}" type="presParOf" srcId="{2AC19F04-CFFB-410C-8B81-F858846DFF24}" destId="{1F5C713F-8394-4FC1-95E1-B98875C9A2C0}" srcOrd="2" destOrd="0" presId="urn:microsoft.com/office/officeart/2016/7/layout/RepeatingBendingProcessNew"/>
    <dgm:cxn modelId="{58782946-ACD5-410E-87A6-028D70AFDC15}" type="presParOf" srcId="{2AC19F04-CFFB-410C-8B81-F858846DFF24}" destId="{B0E48B84-4ADE-4E30-A672-056DA65C2471}" srcOrd="3" destOrd="0" presId="urn:microsoft.com/office/officeart/2016/7/layout/RepeatingBendingProcessNew"/>
    <dgm:cxn modelId="{896802E3-500C-45BF-889E-4D50EB9DAB69}" type="presParOf" srcId="{B0E48B84-4ADE-4E30-A672-056DA65C2471}" destId="{110AD437-2938-480A-961D-25A9731976B6}" srcOrd="0" destOrd="0" presId="urn:microsoft.com/office/officeart/2016/7/layout/RepeatingBendingProcessNew"/>
    <dgm:cxn modelId="{9CE7FD5B-520B-49F1-99D5-BB35218072EA}" type="presParOf" srcId="{2AC19F04-CFFB-410C-8B81-F858846DFF24}" destId="{6767D3C9-F392-4D32-96B6-211BCDD30DAC}" srcOrd="4" destOrd="0" presId="urn:microsoft.com/office/officeart/2016/7/layout/RepeatingBendingProcessNew"/>
    <dgm:cxn modelId="{82A003C4-E756-44BF-B417-B21FBB3D05F9}" type="presParOf" srcId="{2AC19F04-CFFB-410C-8B81-F858846DFF24}" destId="{143F4D09-1CBF-46D5-A942-CF3E3F9DA7C1}" srcOrd="5" destOrd="0" presId="urn:microsoft.com/office/officeart/2016/7/layout/RepeatingBendingProcessNew"/>
    <dgm:cxn modelId="{9DEFDDBD-F1C3-42F6-B2CC-FE906C1D6BEB}" type="presParOf" srcId="{143F4D09-1CBF-46D5-A942-CF3E3F9DA7C1}" destId="{96403315-EC9F-4594-8EED-727A1ADC7D3B}" srcOrd="0" destOrd="0" presId="urn:microsoft.com/office/officeart/2016/7/layout/RepeatingBendingProcessNew"/>
    <dgm:cxn modelId="{3B362E87-9D32-4D20-8C23-2FCB78ABCFD2}" type="presParOf" srcId="{2AC19F04-CFFB-410C-8B81-F858846DFF24}" destId="{3A42C85D-CACA-4EB8-9FE3-73B74B1EA55D}" srcOrd="6" destOrd="0" presId="urn:microsoft.com/office/officeart/2016/7/layout/RepeatingBendingProcessNew"/>
    <dgm:cxn modelId="{F7A98C11-D5F7-4445-9886-2F90CB585D93}" type="presParOf" srcId="{2AC19F04-CFFB-410C-8B81-F858846DFF24}" destId="{9302B3BC-0978-411C-89F5-227A0616E1A6}" srcOrd="7" destOrd="0" presId="urn:microsoft.com/office/officeart/2016/7/layout/RepeatingBendingProcessNew"/>
    <dgm:cxn modelId="{C2806FE4-7BB2-4B4F-8A9F-0A71B90F2798}" type="presParOf" srcId="{9302B3BC-0978-411C-89F5-227A0616E1A6}" destId="{B59355FB-39B6-46E5-96C4-6C151E4F2B71}" srcOrd="0" destOrd="0" presId="urn:microsoft.com/office/officeart/2016/7/layout/RepeatingBendingProcessNew"/>
    <dgm:cxn modelId="{4F06ACA6-E58B-43CA-A830-8B55738AD976}" type="presParOf" srcId="{2AC19F04-CFFB-410C-8B81-F858846DFF24}" destId="{285221CD-BF31-4A14-BA47-E5CA8D399CD4}"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AEBF1E-08CD-42AD-8AC8-435C040D091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D559D38-56E8-4C75-A145-42099B69793C}">
      <dgm:prSet/>
      <dgm:spPr/>
      <dgm:t>
        <a:bodyPr/>
        <a:lstStyle/>
        <a:p>
          <a:r>
            <a:rPr lang="en-US"/>
            <a:t>Such as : </a:t>
          </a:r>
        </a:p>
      </dgm:t>
    </dgm:pt>
    <dgm:pt modelId="{C4AF9ACA-C0F0-441B-88CE-048FE9A83498}" type="parTrans" cxnId="{980A549D-829E-4F94-B39C-80B01F29D8FB}">
      <dgm:prSet/>
      <dgm:spPr/>
      <dgm:t>
        <a:bodyPr/>
        <a:lstStyle/>
        <a:p>
          <a:endParaRPr lang="en-US"/>
        </a:p>
      </dgm:t>
    </dgm:pt>
    <dgm:pt modelId="{A0B55644-AD5D-4E7D-A356-6353008D03B2}" type="sibTrans" cxnId="{980A549D-829E-4F94-B39C-80B01F29D8FB}">
      <dgm:prSet/>
      <dgm:spPr/>
      <dgm:t>
        <a:bodyPr/>
        <a:lstStyle/>
        <a:p>
          <a:endParaRPr lang="en-US"/>
        </a:p>
      </dgm:t>
    </dgm:pt>
    <dgm:pt modelId="{2E3F8191-736F-43F3-92A3-9DC9B67B40E2}">
      <dgm:prSet/>
      <dgm:spPr/>
      <dgm:t>
        <a:bodyPr/>
        <a:lstStyle/>
        <a:p>
          <a:r>
            <a:rPr lang="en-US"/>
            <a:t>compartment syndrome, </a:t>
          </a:r>
        </a:p>
      </dgm:t>
    </dgm:pt>
    <dgm:pt modelId="{4033DCAE-D57C-477D-A6C5-CFC56C868667}" type="parTrans" cxnId="{86D8BF05-2ED5-423C-8FDB-307752F5A7CE}">
      <dgm:prSet/>
      <dgm:spPr/>
      <dgm:t>
        <a:bodyPr/>
        <a:lstStyle/>
        <a:p>
          <a:endParaRPr lang="en-US"/>
        </a:p>
      </dgm:t>
    </dgm:pt>
    <dgm:pt modelId="{55BE6E03-3243-44C2-A8B5-677359EE3D05}" type="sibTrans" cxnId="{86D8BF05-2ED5-423C-8FDB-307752F5A7CE}">
      <dgm:prSet/>
      <dgm:spPr/>
      <dgm:t>
        <a:bodyPr/>
        <a:lstStyle/>
        <a:p>
          <a:endParaRPr lang="en-US"/>
        </a:p>
      </dgm:t>
    </dgm:pt>
    <dgm:pt modelId="{1F529B6A-27F4-4EA3-802E-C8434B9AD558}">
      <dgm:prSet/>
      <dgm:spPr/>
      <dgm:t>
        <a:bodyPr/>
        <a:lstStyle/>
        <a:p>
          <a:r>
            <a:rPr lang="en-US"/>
            <a:t>pressure ulcer formation, </a:t>
          </a:r>
        </a:p>
      </dgm:t>
    </dgm:pt>
    <dgm:pt modelId="{C8EE3ED5-7DA0-4538-9BD1-EA476B3724D3}" type="parTrans" cxnId="{927D1C8B-AE0E-43FD-98CD-A0AAAC209EC6}">
      <dgm:prSet/>
      <dgm:spPr/>
      <dgm:t>
        <a:bodyPr/>
        <a:lstStyle/>
        <a:p>
          <a:endParaRPr lang="en-US"/>
        </a:p>
      </dgm:t>
    </dgm:pt>
    <dgm:pt modelId="{D1B5C85C-3617-4853-8457-E31E47E67BB2}" type="sibTrans" cxnId="{927D1C8B-AE0E-43FD-98CD-A0AAAC209EC6}">
      <dgm:prSet/>
      <dgm:spPr/>
      <dgm:t>
        <a:bodyPr/>
        <a:lstStyle/>
        <a:p>
          <a:endParaRPr lang="en-US"/>
        </a:p>
      </dgm:t>
    </dgm:pt>
    <dgm:pt modelId="{5C5F3E16-9BE6-4F02-AD40-76E6D522A7DA}">
      <dgm:prSet/>
      <dgm:spPr/>
      <dgm:t>
        <a:bodyPr/>
        <a:lstStyle/>
        <a:p>
          <a:r>
            <a:rPr lang="en-US"/>
            <a:t>and disuse syndrome.</a:t>
          </a:r>
        </a:p>
      </dgm:t>
    </dgm:pt>
    <dgm:pt modelId="{CEA05E73-BA34-49EA-9F7A-2721B9E33800}" type="parTrans" cxnId="{B6A301A4-6038-4B7D-836B-D75A0C577A69}">
      <dgm:prSet/>
      <dgm:spPr/>
      <dgm:t>
        <a:bodyPr/>
        <a:lstStyle/>
        <a:p>
          <a:endParaRPr lang="en-US"/>
        </a:p>
      </dgm:t>
    </dgm:pt>
    <dgm:pt modelId="{E2E92C32-4EE4-4FDD-A4CF-3526B48E178D}" type="sibTrans" cxnId="{B6A301A4-6038-4B7D-836B-D75A0C577A69}">
      <dgm:prSet/>
      <dgm:spPr/>
      <dgm:t>
        <a:bodyPr/>
        <a:lstStyle/>
        <a:p>
          <a:endParaRPr lang="en-US"/>
        </a:p>
      </dgm:t>
    </dgm:pt>
    <dgm:pt modelId="{E3745BC4-25CD-4EA2-944F-A88280FC382C}" type="pres">
      <dgm:prSet presAssocID="{5CAEBF1E-08CD-42AD-8AC8-435C040D091E}" presName="hierChild1" presStyleCnt="0">
        <dgm:presLayoutVars>
          <dgm:chPref val="1"/>
          <dgm:dir/>
          <dgm:animOne val="branch"/>
          <dgm:animLvl val="lvl"/>
          <dgm:resizeHandles/>
        </dgm:presLayoutVars>
      </dgm:prSet>
      <dgm:spPr/>
    </dgm:pt>
    <dgm:pt modelId="{93E4DFB4-6777-45B7-94AE-B179B9A2AFD8}" type="pres">
      <dgm:prSet presAssocID="{1D559D38-56E8-4C75-A145-42099B69793C}" presName="hierRoot1" presStyleCnt="0"/>
      <dgm:spPr/>
    </dgm:pt>
    <dgm:pt modelId="{91735BAD-D3E5-4CF3-A9DC-C6F585659C83}" type="pres">
      <dgm:prSet presAssocID="{1D559D38-56E8-4C75-A145-42099B69793C}" presName="composite" presStyleCnt="0"/>
      <dgm:spPr/>
    </dgm:pt>
    <dgm:pt modelId="{E297B967-66F5-4BFF-9C55-B0B28B74AD79}" type="pres">
      <dgm:prSet presAssocID="{1D559D38-56E8-4C75-A145-42099B69793C}" presName="background" presStyleLbl="node0" presStyleIdx="0" presStyleCnt="1"/>
      <dgm:spPr/>
    </dgm:pt>
    <dgm:pt modelId="{B4018E35-43F0-45C3-9419-AE92EC0104C1}" type="pres">
      <dgm:prSet presAssocID="{1D559D38-56E8-4C75-A145-42099B69793C}" presName="text" presStyleLbl="fgAcc0" presStyleIdx="0" presStyleCnt="1">
        <dgm:presLayoutVars>
          <dgm:chPref val="3"/>
        </dgm:presLayoutVars>
      </dgm:prSet>
      <dgm:spPr/>
    </dgm:pt>
    <dgm:pt modelId="{63F7DABD-3882-42BE-B752-F4DD3E29B059}" type="pres">
      <dgm:prSet presAssocID="{1D559D38-56E8-4C75-A145-42099B69793C}" presName="hierChild2" presStyleCnt="0"/>
      <dgm:spPr/>
    </dgm:pt>
    <dgm:pt modelId="{5AAEB828-F95E-43CA-9C63-05DE05842FC0}" type="pres">
      <dgm:prSet presAssocID="{4033DCAE-D57C-477D-A6C5-CFC56C868667}" presName="Name10" presStyleLbl="parChTrans1D2" presStyleIdx="0" presStyleCnt="3"/>
      <dgm:spPr/>
    </dgm:pt>
    <dgm:pt modelId="{652033A4-89F9-4E56-B6D0-E2AB231B4E80}" type="pres">
      <dgm:prSet presAssocID="{2E3F8191-736F-43F3-92A3-9DC9B67B40E2}" presName="hierRoot2" presStyleCnt="0"/>
      <dgm:spPr/>
    </dgm:pt>
    <dgm:pt modelId="{E5EB1B01-F5D9-41EC-8DC2-EB60B7468BE6}" type="pres">
      <dgm:prSet presAssocID="{2E3F8191-736F-43F3-92A3-9DC9B67B40E2}" presName="composite2" presStyleCnt="0"/>
      <dgm:spPr/>
    </dgm:pt>
    <dgm:pt modelId="{168C6C41-15E1-4155-9860-DF64CFC497EA}" type="pres">
      <dgm:prSet presAssocID="{2E3F8191-736F-43F3-92A3-9DC9B67B40E2}" presName="background2" presStyleLbl="node2" presStyleIdx="0" presStyleCnt="3"/>
      <dgm:spPr/>
    </dgm:pt>
    <dgm:pt modelId="{D3D72EC2-8190-4BBB-8A04-A68DAA793EBC}" type="pres">
      <dgm:prSet presAssocID="{2E3F8191-736F-43F3-92A3-9DC9B67B40E2}" presName="text2" presStyleLbl="fgAcc2" presStyleIdx="0" presStyleCnt="3">
        <dgm:presLayoutVars>
          <dgm:chPref val="3"/>
        </dgm:presLayoutVars>
      </dgm:prSet>
      <dgm:spPr/>
    </dgm:pt>
    <dgm:pt modelId="{4BD57B57-5B21-4032-97DA-29437DDCDAB4}" type="pres">
      <dgm:prSet presAssocID="{2E3F8191-736F-43F3-92A3-9DC9B67B40E2}" presName="hierChild3" presStyleCnt="0"/>
      <dgm:spPr/>
    </dgm:pt>
    <dgm:pt modelId="{8F4E6E3F-D5BE-4242-9EC0-E690682C7F03}" type="pres">
      <dgm:prSet presAssocID="{C8EE3ED5-7DA0-4538-9BD1-EA476B3724D3}" presName="Name10" presStyleLbl="parChTrans1D2" presStyleIdx="1" presStyleCnt="3"/>
      <dgm:spPr/>
    </dgm:pt>
    <dgm:pt modelId="{38057174-86C4-40E8-9E75-B31F7454729C}" type="pres">
      <dgm:prSet presAssocID="{1F529B6A-27F4-4EA3-802E-C8434B9AD558}" presName="hierRoot2" presStyleCnt="0"/>
      <dgm:spPr/>
    </dgm:pt>
    <dgm:pt modelId="{784A3849-B105-49AC-A95E-AA1CA1778C23}" type="pres">
      <dgm:prSet presAssocID="{1F529B6A-27F4-4EA3-802E-C8434B9AD558}" presName="composite2" presStyleCnt="0"/>
      <dgm:spPr/>
    </dgm:pt>
    <dgm:pt modelId="{84A264C2-4D53-49A2-84CE-2EED3DD77191}" type="pres">
      <dgm:prSet presAssocID="{1F529B6A-27F4-4EA3-802E-C8434B9AD558}" presName="background2" presStyleLbl="node2" presStyleIdx="1" presStyleCnt="3"/>
      <dgm:spPr/>
    </dgm:pt>
    <dgm:pt modelId="{F56FCD4B-C126-4619-A87E-A2E46AA52BF0}" type="pres">
      <dgm:prSet presAssocID="{1F529B6A-27F4-4EA3-802E-C8434B9AD558}" presName="text2" presStyleLbl="fgAcc2" presStyleIdx="1" presStyleCnt="3">
        <dgm:presLayoutVars>
          <dgm:chPref val="3"/>
        </dgm:presLayoutVars>
      </dgm:prSet>
      <dgm:spPr/>
    </dgm:pt>
    <dgm:pt modelId="{701A18F7-571A-43C3-967B-E5D59C39AB80}" type="pres">
      <dgm:prSet presAssocID="{1F529B6A-27F4-4EA3-802E-C8434B9AD558}" presName="hierChild3" presStyleCnt="0"/>
      <dgm:spPr/>
    </dgm:pt>
    <dgm:pt modelId="{AF0348FE-61D4-4D11-86E3-4D5B0564F969}" type="pres">
      <dgm:prSet presAssocID="{CEA05E73-BA34-49EA-9F7A-2721B9E33800}" presName="Name10" presStyleLbl="parChTrans1D2" presStyleIdx="2" presStyleCnt="3"/>
      <dgm:spPr/>
    </dgm:pt>
    <dgm:pt modelId="{FECC6C20-8FC1-40C1-BB18-A87C4052B514}" type="pres">
      <dgm:prSet presAssocID="{5C5F3E16-9BE6-4F02-AD40-76E6D522A7DA}" presName="hierRoot2" presStyleCnt="0"/>
      <dgm:spPr/>
    </dgm:pt>
    <dgm:pt modelId="{B7D59E8A-BBB7-4BEE-8288-71B1C6B0C187}" type="pres">
      <dgm:prSet presAssocID="{5C5F3E16-9BE6-4F02-AD40-76E6D522A7DA}" presName="composite2" presStyleCnt="0"/>
      <dgm:spPr/>
    </dgm:pt>
    <dgm:pt modelId="{8506A0E5-4A27-4460-9B1C-D4524D8AC54A}" type="pres">
      <dgm:prSet presAssocID="{5C5F3E16-9BE6-4F02-AD40-76E6D522A7DA}" presName="background2" presStyleLbl="node2" presStyleIdx="2" presStyleCnt="3"/>
      <dgm:spPr/>
    </dgm:pt>
    <dgm:pt modelId="{10805553-B6EC-4D88-BC36-EC032CD1E46A}" type="pres">
      <dgm:prSet presAssocID="{5C5F3E16-9BE6-4F02-AD40-76E6D522A7DA}" presName="text2" presStyleLbl="fgAcc2" presStyleIdx="2" presStyleCnt="3">
        <dgm:presLayoutVars>
          <dgm:chPref val="3"/>
        </dgm:presLayoutVars>
      </dgm:prSet>
      <dgm:spPr/>
    </dgm:pt>
    <dgm:pt modelId="{51414656-516E-498C-9787-72A7ABCE281C}" type="pres">
      <dgm:prSet presAssocID="{5C5F3E16-9BE6-4F02-AD40-76E6D522A7DA}" presName="hierChild3" presStyleCnt="0"/>
      <dgm:spPr/>
    </dgm:pt>
  </dgm:ptLst>
  <dgm:cxnLst>
    <dgm:cxn modelId="{B3E95002-E5AD-4101-944C-2A8797BD10E9}" type="presOf" srcId="{4033DCAE-D57C-477D-A6C5-CFC56C868667}" destId="{5AAEB828-F95E-43CA-9C63-05DE05842FC0}" srcOrd="0" destOrd="0" presId="urn:microsoft.com/office/officeart/2005/8/layout/hierarchy1"/>
    <dgm:cxn modelId="{86D8BF05-2ED5-423C-8FDB-307752F5A7CE}" srcId="{1D559D38-56E8-4C75-A145-42099B69793C}" destId="{2E3F8191-736F-43F3-92A3-9DC9B67B40E2}" srcOrd="0" destOrd="0" parTransId="{4033DCAE-D57C-477D-A6C5-CFC56C868667}" sibTransId="{55BE6E03-3243-44C2-A8B5-677359EE3D05}"/>
    <dgm:cxn modelId="{74DF4817-1E8C-4291-BE86-FE1E08C58896}" type="presOf" srcId="{5C5F3E16-9BE6-4F02-AD40-76E6D522A7DA}" destId="{10805553-B6EC-4D88-BC36-EC032CD1E46A}" srcOrd="0" destOrd="0" presId="urn:microsoft.com/office/officeart/2005/8/layout/hierarchy1"/>
    <dgm:cxn modelId="{E6EB652A-8C7A-48A4-B640-85F12E32FF8C}" type="presOf" srcId="{5CAEBF1E-08CD-42AD-8AC8-435C040D091E}" destId="{E3745BC4-25CD-4EA2-944F-A88280FC382C}" srcOrd="0" destOrd="0" presId="urn:microsoft.com/office/officeart/2005/8/layout/hierarchy1"/>
    <dgm:cxn modelId="{9D2BC43F-39FF-444F-BB4B-FC892913D23D}" type="presOf" srcId="{C8EE3ED5-7DA0-4538-9BD1-EA476B3724D3}" destId="{8F4E6E3F-D5BE-4242-9EC0-E690682C7F03}" srcOrd="0" destOrd="0" presId="urn:microsoft.com/office/officeart/2005/8/layout/hierarchy1"/>
    <dgm:cxn modelId="{2746407D-01E9-4AE6-9017-B88FD58354A9}" type="presOf" srcId="{1F529B6A-27F4-4EA3-802E-C8434B9AD558}" destId="{F56FCD4B-C126-4619-A87E-A2E46AA52BF0}" srcOrd="0" destOrd="0" presId="urn:microsoft.com/office/officeart/2005/8/layout/hierarchy1"/>
    <dgm:cxn modelId="{384A3585-01BF-4965-8260-C2374297927B}" type="presOf" srcId="{1D559D38-56E8-4C75-A145-42099B69793C}" destId="{B4018E35-43F0-45C3-9419-AE92EC0104C1}" srcOrd="0" destOrd="0" presId="urn:microsoft.com/office/officeart/2005/8/layout/hierarchy1"/>
    <dgm:cxn modelId="{A0AB0086-5BF4-4485-896E-636EA712A218}" type="presOf" srcId="{2E3F8191-736F-43F3-92A3-9DC9B67B40E2}" destId="{D3D72EC2-8190-4BBB-8A04-A68DAA793EBC}" srcOrd="0" destOrd="0" presId="urn:microsoft.com/office/officeart/2005/8/layout/hierarchy1"/>
    <dgm:cxn modelId="{927D1C8B-AE0E-43FD-98CD-A0AAAC209EC6}" srcId="{1D559D38-56E8-4C75-A145-42099B69793C}" destId="{1F529B6A-27F4-4EA3-802E-C8434B9AD558}" srcOrd="1" destOrd="0" parTransId="{C8EE3ED5-7DA0-4538-9BD1-EA476B3724D3}" sibTransId="{D1B5C85C-3617-4853-8457-E31E47E67BB2}"/>
    <dgm:cxn modelId="{FF291F9A-5846-4038-9CBB-DB1AAB96F371}" type="presOf" srcId="{CEA05E73-BA34-49EA-9F7A-2721B9E33800}" destId="{AF0348FE-61D4-4D11-86E3-4D5B0564F969}" srcOrd="0" destOrd="0" presId="urn:microsoft.com/office/officeart/2005/8/layout/hierarchy1"/>
    <dgm:cxn modelId="{980A549D-829E-4F94-B39C-80B01F29D8FB}" srcId="{5CAEBF1E-08CD-42AD-8AC8-435C040D091E}" destId="{1D559D38-56E8-4C75-A145-42099B69793C}" srcOrd="0" destOrd="0" parTransId="{C4AF9ACA-C0F0-441B-88CE-048FE9A83498}" sibTransId="{A0B55644-AD5D-4E7D-A356-6353008D03B2}"/>
    <dgm:cxn modelId="{B6A301A4-6038-4B7D-836B-D75A0C577A69}" srcId="{1D559D38-56E8-4C75-A145-42099B69793C}" destId="{5C5F3E16-9BE6-4F02-AD40-76E6D522A7DA}" srcOrd="2" destOrd="0" parTransId="{CEA05E73-BA34-49EA-9F7A-2721B9E33800}" sibTransId="{E2E92C32-4EE4-4FDD-A4CF-3526B48E178D}"/>
    <dgm:cxn modelId="{80B850E7-122D-45F1-9FDF-AF5F206EC6C2}" type="presParOf" srcId="{E3745BC4-25CD-4EA2-944F-A88280FC382C}" destId="{93E4DFB4-6777-45B7-94AE-B179B9A2AFD8}" srcOrd="0" destOrd="0" presId="urn:microsoft.com/office/officeart/2005/8/layout/hierarchy1"/>
    <dgm:cxn modelId="{E198A636-8090-44CB-B285-E13BF87F98C9}" type="presParOf" srcId="{93E4DFB4-6777-45B7-94AE-B179B9A2AFD8}" destId="{91735BAD-D3E5-4CF3-A9DC-C6F585659C83}" srcOrd="0" destOrd="0" presId="urn:microsoft.com/office/officeart/2005/8/layout/hierarchy1"/>
    <dgm:cxn modelId="{E369B1F8-195A-4697-9E87-98E74B484B06}" type="presParOf" srcId="{91735BAD-D3E5-4CF3-A9DC-C6F585659C83}" destId="{E297B967-66F5-4BFF-9C55-B0B28B74AD79}" srcOrd="0" destOrd="0" presId="urn:microsoft.com/office/officeart/2005/8/layout/hierarchy1"/>
    <dgm:cxn modelId="{C2F3799D-F617-418C-ADD6-4EE846E3C2C2}" type="presParOf" srcId="{91735BAD-D3E5-4CF3-A9DC-C6F585659C83}" destId="{B4018E35-43F0-45C3-9419-AE92EC0104C1}" srcOrd="1" destOrd="0" presId="urn:microsoft.com/office/officeart/2005/8/layout/hierarchy1"/>
    <dgm:cxn modelId="{D2FE35EC-FA29-4ED7-B34A-8CAB6BB8E6FF}" type="presParOf" srcId="{93E4DFB4-6777-45B7-94AE-B179B9A2AFD8}" destId="{63F7DABD-3882-42BE-B752-F4DD3E29B059}" srcOrd="1" destOrd="0" presId="urn:microsoft.com/office/officeart/2005/8/layout/hierarchy1"/>
    <dgm:cxn modelId="{65316A49-A989-419C-BD2C-88837C962441}" type="presParOf" srcId="{63F7DABD-3882-42BE-B752-F4DD3E29B059}" destId="{5AAEB828-F95E-43CA-9C63-05DE05842FC0}" srcOrd="0" destOrd="0" presId="urn:microsoft.com/office/officeart/2005/8/layout/hierarchy1"/>
    <dgm:cxn modelId="{47BF68B6-E3B8-46EA-A259-AAEE1E49126C}" type="presParOf" srcId="{63F7DABD-3882-42BE-B752-F4DD3E29B059}" destId="{652033A4-89F9-4E56-B6D0-E2AB231B4E80}" srcOrd="1" destOrd="0" presId="urn:microsoft.com/office/officeart/2005/8/layout/hierarchy1"/>
    <dgm:cxn modelId="{38513886-4A89-49BA-B6E5-48F8043B9E9E}" type="presParOf" srcId="{652033A4-89F9-4E56-B6D0-E2AB231B4E80}" destId="{E5EB1B01-F5D9-41EC-8DC2-EB60B7468BE6}" srcOrd="0" destOrd="0" presId="urn:microsoft.com/office/officeart/2005/8/layout/hierarchy1"/>
    <dgm:cxn modelId="{E948DBB4-2B34-4358-BEDD-A24936B91E49}" type="presParOf" srcId="{E5EB1B01-F5D9-41EC-8DC2-EB60B7468BE6}" destId="{168C6C41-15E1-4155-9860-DF64CFC497EA}" srcOrd="0" destOrd="0" presId="urn:microsoft.com/office/officeart/2005/8/layout/hierarchy1"/>
    <dgm:cxn modelId="{B6D2D2C4-FBF7-4186-B46E-61974E028798}" type="presParOf" srcId="{E5EB1B01-F5D9-41EC-8DC2-EB60B7468BE6}" destId="{D3D72EC2-8190-4BBB-8A04-A68DAA793EBC}" srcOrd="1" destOrd="0" presId="urn:microsoft.com/office/officeart/2005/8/layout/hierarchy1"/>
    <dgm:cxn modelId="{CF4F040A-688F-41B0-99EA-024279245520}" type="presParOf" srcId="{652033A4-89F9-4E56-B6D0-E2AB231B4E80}" destId="{4BD57B57-5B21-4032-97DA-29437DDCDAB4}" srcOrd="1" destOrd="0" presId="urn:microsoft.com/office/officeart/2005/8/layout/hierarchy1"/>
    <dgm:cxn modelId="{28D6EAD7-0C1B-4B71-A7D3-0C619DC215CB}" type="presParOf" srcId="{63F7DABD-3882-42BE-B752-F4DD3E29B059}" destId="{8F4E6E3F-D5BE-4242-9EC0-E690682C7F03}" srcOrd="2" destOrd="0" presId="urn:microsoft.com/office/officeart/2005/8/layout/hierarchy1"/>
    <dgm:cxn modelId="{9AFBB321-BDEA-4230-A1C2-96395188A9A5}" type="presParOf" srcId="{63F7DABD-3882-42BE-B752-F4DD3E29B059}" destId="{38057174-86C4-40E8-9E75-B31F7454729C}" srcOrd="3" destOrd="0" presId="urn:microsoft.com/office/officeart/2005/8/layout/hierarchy1"/>
    <dgm:cxn modelId="{E1BB605D-4E2E-4883-8A70-5246176F55DA}" type="presParOf" srcId="{38057174-86C4-40E8-9E75-B31F7454729C}" destId="{784A3849-B105-49AC-A95E-AA1CA1778C23}" srcOrd="0" destOrd="0" presId="urn:microsoft.com/office/officeart/2005/8/layout/hierarchy1"/>
    <dgm:cxn modelId="{36B8F0C2-BB2B-4B29-B9ED-4979F26560D4}" type="presParOf" srcId="{784A3849-B105-49AC-A95E-AA1CA1778C23}" destId="{84A264C2-4D53-49A2-84CE-2EED3DD77191}" srcOrd="0" destOrd="0" presId="urn:microsoft.com/office/officeart/2005/8/layout/hierarchy1"/>
    <dgm:cxn modelId="{A3ACD383-5390-4B10-B893-3F0EA6DCFF19}" type="presParOf" srcId="{784A3849-B105-49AC-A95E-AA1CA1778C23}" destId="{F56FCD4B-C126-4619-A87E-A2E46AA52BF0}" srcOrd="1" destOrd="0" presId="urn:microsoft.com/office/officeart/2005/8/layout/hierarchy1"/>
    <dgm:cxn modelId="{958E23C3-47D8-4D0B-9E41-D43FE5457A4E}" type="presParOf" srcId="{38057174-86C4-40E8-9E75-B31F7454729C}" destId="{701A18F7-571A-43C3-967B-E5D59C39AB80}" srcOrd="1" destOrd="0" presId="urn:microsoft.com/office/officeart/2005/8/layout/hierarchy1"/>
    <dgm:cxn modelId="{00C1CE16-BF43-4734-A042-33F046230F3D}" type="presParOf" srcId="{63F7DABD-3882-42BE-B752-F4DD3E29B059}" destId="{AF0348FE-61D4-4D11-86E3-4D5B0564F969}" srcOrd="4" destOrd="0" presId="urn:microsoft.com/office/officeart/2005/8/layout/hierarchy1"/>
    <dgm:cxn modelId="{0BF9D708-9EEB-405D-885F-CEBC69F19068}" type="presParOf" srcId="{63F7DABD-3882-42BE-B752-F4DD3E29B059}" destId="{FECC6C20-8FC1-40C1-BB18-A87C4052B514}" srcOrd="5" destOrd="0" presId="urn:microsoft.com/office/officeart/2005/8/layout/hierarchy1"/>
    <dgm:cxn modelId="{C44646DF-4374-498F-87BD-FE26BDEC2D80}" type="presParOf" srcId="{FECC6C20-8FC1-40C1-BB18-A87C4052B514}" destId="{B7D59E8A-BBB7-4BEE-8288-71B1C6B0C187}" srcOrd="0" destOrd="0" presId="urn:microsoft.com/office/officeart/2005/8/layout/hierarchy1"/>
    <dgm:cxn modelId="{38012F74-CC2A-4E05-986B-8FBFF149F529}" type="presParOf" srcId="{B7D59E8A-BBB7-4BEE-8288-71B1C6B0C187}" destId="{8506A0E5-4A27-4460-9B1C-D4524D8AC54A}" srcOrd="0" destOrd="0" presId="urn:microsoft.com/office/officeart/2005/8/layout/hierarchy1"/>
    <dgm:cxn modelId="{9C57933A-98EB-49BC-9C55-548981D22552}" type="presParOf" srcId="{B7D59E8A-BBB7-4BEE-8288-71B1C6B0C187}" destId="{10805553-B6EC-4D88-BC36-EC032CD1E46A}" srcOrd="1" destOrd="0" presId="urn:microsoft.com/office/officeart/2005/8/layout/hierarchy1"/>
    <dgm:cxn modelId="{1B5D6E2C-DE18-4B6D-9DE2-939D1AD883DC}" type="presParOf" srcId="{FECC6C20-8FC1-40C1-BB18-A87C4052B514}" destId="{51414656-516E-498C-9787-72A7ABCE28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9D676-7774-44DE-9CA6-E5B7B1A808A9}">
      <dsp:nvSpPr>
        <dsp:cNvPr id="0" name=""/>
        <dsp:cNvSpPr/>
      </dsp:nvSpPr>
      <dsp:spPr>
        <a:xfrm rot="5400081">
          <a:off x="782250" y="2065685"/>
          <a:ext cx="2832024" cy="3068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06055E-FC46-4501-B9F6-BDEBCE3C70A9}">
      <dsp:nvSpPr>
        <dsp:cNvPr id="0" name=""/>
        <dsp:cNvSpPr/>
      </dsp:nvSpPr>
      <dsp:spPr>
        <a:xfrm>
          <a:off x="998762" y="1270"/>
          <a:ext cx="4430497" cy="262793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 cast is a rigid external immobilizing device that is molded to the contours of the body.</a:t>
          </a:r>
        </a:p>
      </dsp:txBody>
      <dsp:txXfrm>
        <a:off x="1075732" y="78240"/>
        <a:ext cx="4276557" cy="2473996"/>
      </dsp:txXfrm>
    </dsp:sp>
    <dsp:sp modelId="{57E7206C-4DDF-437D-BFC5-3CFFE94E3927}">
      <dsp:nvSpPr>
        <dsp:cNvPr id="0" name=""/>
        <dsp:cNvSpPr/>
      </dsp:nvSpPr>
      <dsp:spPr>
        <a:xfrm rot="21225419">
          <a:off x="2192489" y="3211915"/>
          <a:ext cx="5064668" cy="30689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3920A8-1042-4044-9C50-F8FB754E219D}">
      <dsp:nvSpPr>
        <dsp:cNvPr id="0" name=""/>
        <dsp:cNvSpPr/>
      </dsp:nvSpPr>
      <dsp:spPr>
        <a:xfrm>
          <a:off x="1019171" y="3140701"/>
          <a:ext cx="4389680" cy="204597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cast must fit the shape of the injured limb correctly to provide the best support possible. </a:t>
          </a:r>
        </a:p>
      </dsp:txBody>
      <dsp:txXfrm>
        <a:off x="1079096" y="3200626"/>
        <a:ext cx="4269830" cy="1926128"/>
      </dsp:txXfrm>
    </dsp:sp>
    <dsp:sp modelId="{34F2A2CF-9D7E-420A-BADB-ABFBBC0BCF0F}">
      <dsp:nvSpPr>
        <dsp:cNvPr id="0" name=""/>
        <dsp:cNvSpPr/>
      </dsp:nvSpPr>
      <dsp:spPr>
        <a:xfrm>
          <a:off x="6554548" y="2021858"/>
          <a:ext cx="3409963" cy="316482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 cast is used to immobilize a reduced fracture, to correct or prevent a deformity (e.g., clubfoot, hip displacement), apply uniform pressure to underlying soft tissue, or support and stabilize weakened joints. </a:t>
          </a:r>
        </a:p>
      </dsp:txBody>
      <dsp:txXfrm>
        <a:off x="6647242" y="2114552"/>
        <a:ext cx="3224575" cy="2979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2BDB-E553-49CA-B1D9-36EC0915DF89}">
      <dsp:nvSpPr>
        <dsp:cNvPr id="0" name=""/>
        <dsp:cNvSpPr/>
      </dsp:nvSpPr>
      <dsp:spPr>
        <a:xfrm>
          <a:off x="3174611" y="1254141"/>
          <a:ext cx="630489" cy="91440"/>
        </a:xfrm>
        <a:custGeom>
          <a:avLst/>
          <a:gdLst/>
          <a:ahLst/>
          <a:cxnLst/>
          <a:rect l="0" t="0" r="0" b="0"/>
          <a:pathLst>
            <a:path>
              <a:moveTo>
                <a:pt x="0" y="45720"/>
              </a:moveTo>
              <a:lnTo>
                <a:pt x="63048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3329" y="1296556"/>
        <a:ext cx="33054" cy="6610"/>
      </dsp:txXfrm>
    </dsp:sp>
    <dsp:sp modelId="{2577F0E5-31CB-4FC2-825F-F01E49EFAF10}">
      <dsp:nvSpPr>
        <dsp:cNvPr id="0" name=""/>
        <dsp:cNvSpPr/>
      </dsp:nvSpPr>
      <dsp:spPr>
        <a:xfrm>
          <a:off x="3154" y="323559"/>
          <a:ext cx="3173257" cy="195260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843" tIns="147840" rIns="140843" bIns="147840" numCol="1" spcCol="1270" anchor="ctr" anchorCtr="0">
          <a:noAutofit/>
        </a:bodyPr>
        <a:lstStyle/>
        <a:p>
          <a:pPr marL="0" lvl="0" indent="0" algn="ctr" defTabSz="844550">
            <a:lnSpc>
              <a:spcPct val="90000"/>
            </a:lnSpc>
            <a:spcBef>
              <a:spcPct val="0"/>
            </a:spcBef>
            <a:spcAft>
              <a:spcPct val="35000"/>
            </a:spcAft>
            <a:buNone/>
          </a:pPr>
          <a:r>
            <a:rPr lang="en-US" sz="1900" kern="1200" dirty="0"/>
            <a:t>To promote healing, any skin lacerations and abrasions  caused the fracture must be treated before the cast is applied. </a:t>
          </a:r>
        </a:p>
      </dsp:txBody>
      <dsp:txXfrm>
        <a:off x="3154" y="323559"/>
        <a:ext cx="3173257" cy="1952604"/>
      </dsp:txXfrm>
    </dsp:sp>
    <dsp:sp modelId="{B0E48B84-4ADE-4E30-A672-056DA65C2471}">
      <dsp:nvSpPr>
        <dsp:cNvPr id="0" name=""/>
        <dsp:cNvSpPr/>
      </dsp:nvSpPr>
      <dsp:spPr>
        <a:xfrm>
          <a:off x="1847377" y="2234267"/>
          <a:ext cx="3848445" cy="716313"/>
        </a:xfrm>
        <a:custGeom>
          <a:avLst/>
          <a:gdLst/>
          <a:ahLst/>
          <a:cxnLst/>
          <a:rect l="0" t="0" r="0" b="0"/>
          <a:pathLst>
            <a:path>
              <a:moveTo>
                <a:pt x="3848445" y="0"/>
              </a:moveTo>
              <a:lnTo>
                <a:pt x="3848445" y="375256"/>
              </a:lnTo>
              <a:lnTo>
                <a:pt x="0" y="375256"/>
              </a:lnTo>
              <a:lnTo>
                <a:pt x="0" y="716313"/>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594" y="2589118"/>
        <a:ext cx="196012" cy="6610"/>
      </dsp:txXfrm>
    </dsp:sp>
    <dsp:sp modelId="{1F5C713F-8394-4FC1-95E1-B98875C9A2C0}">
      <dsp:nvSpPr>
        <dsp:cNvPr id="0" name=""/>
        <dsp:cNvSpPr/>
      </dsp:nvSpPr>
      <dsp:spPr>
        <a:xfrm>
          <a:off x="3837500" y="363655"/>
          <a:ext cx="3716644" cy="1872411"/>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843" tIns="147840" rIns="140843" bIns="147840" numCol="1" spcCol="1270" anchor="ctr" anchorCtr="0">
          <a:noAutofit/>
        </a:bodyPr>
        <a:lstStyle/>
        <a:p>
          <a:pPr marL="0" lvl="0" indent="0" algn="ctr" defTabSz="844550">
            <a:lnSpc>
              <a:spcPct val="90000"/>
            </a:lnSpc>
            <a:spcBef>
              <a:spcPct val="0"/>
            </a:spcBef>
            <a:spcAft>
              <a:spcPct val="35000"/>
            </a:spcAft>
            <a:buNone/>
          </a:pPr>
          <a:r>
            <a:rPr lang="en-US" sz="1900" kern="1200"/>
            <a:t>The nurse thoroughly cleanses the skin and treats it as prescribed.</a:t>
          </a:r>
        </a:p>
      </dsp:txBody>
      <dsp:txXfrm>
        <a:off x="3837500" y="363655"/>
        <a:ext cx="3716644" cy="1872411"/>
      </dsp:txXfrm>
    </dsp:sp>
    <dsp:sp modelId="{143F4D09-1CBF-46D5-A942-CF3E3F9DA7C1}">
      <dsp:nvSpPr>
        <dsp:cNvPr id="0" name=""/>
        <dsp:cNvSpPr/>
      </dsp:nvSpPr>
      <dsp:spPr>
        <a:xfrm>
          <a:off x="3689801" y="3882089"/>
          <a:ext cx="630489" cy="91440"/>
        </a:xfrm>
        <a:custGeom>
          <a:avLst/>
          <a:gdLst/>
          <a:ahLst/>
          <a:cxnLst/>
          <a:rect l="0" t="0" r="0" b="0"/>
          <a:pathLst>
            <a:path>
              <a:moveTo>
                <a:pt x="0" y="45720"/>
              </a:moveTo>
              <a:lnTo>
                <a:pt x="630489" y="45720"/>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8518" y="3924504"/>
        <a:ext cx="33054" cy="6610"/>
      </dsp:txXfrm>
    </dsp:sp>
    <dsp:sp modelId="{6767D3C9-F392-4D32-96B6-211BCDD30DAC}">
      <dsp:nvSpPr>
        <dsp:cNvPr id="0" name=""/>
        <dsp:cNvSpPr/>
      </dsp:nvSpPr>
      <dsp:spPr>
        <a:xfrm>
          <a:off x="3154" y="2982980"/>
          <a:ext cx="3688447" cy="1889657"/>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843" tIns="147840" rIns="140843" bIns="147840" numCol="1" spcCol="1270" anchor="ctr" anchorCtr="0">
          <a:noAutofit/>
        </a:bodyPr>
        <a:lstStyle/>
        <a:p>
          <a:pPr marL="0" lvl="0" indent="0" algn="ctr" defTabSz="800100">
            <a:lnSpc>
              <a:spcPct val="90000"/>
            </a:lnSpc>
            <a:spcBef>
              <a:spcPct val="0"/>
            </a:spcBef>
            <a:spcAft>
              <a:spcPct val="35000"/>
            </a:spcAft>
            <a:buNone/>
          </a:pPr>
          <a:r>
            <a:rPr lang="en-US" sz="1800" kern="1200" dirty="0"/>
            <a:t>The patient may require a tetanus booster if the wound is dirty and if the last known booster was given more than 5 years ago. </a:t>
          </a:r>
        </a:p>
      </dsp:txBody>
      <dsp:txXfrm>
        <a:off x="3154" y="2982980"/>
        <a:ext cx="3688447" cy="1889657"/>
      </dsp:txXfrm>
    </dsp:sp>
    <dsp:sp modelId="{9302B3BC-0978-411C-89F5-227A0616E1A6}">
      <dsp:nvSpPr>
        <dsp:cNvPr id="0" name=""/>
        <dsp:cNvSpPr/>
      </dsp:nvSpPr>
      <dsp:spPr>
        <a:xfrm>
          <a:off x="7860010" y="3882089"/>
          <a:ext cx="630489" cy="91440"/>
        </a:xfrm>
        <a:custGeom>
          <a:avLst/>
          <a:gdLst/>
          <a:ahLst/>
          <a:cxnLst/>
          <a:rect l="0" t="0" r="0" b="0"/>
          <a:pathLst>
            <a:path>
              <a:moveTo>
                <a:pt x="0" y="45720"/>
              </a:moveTo>
              <a:lnTo>
                <a:pt x="630489"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58727" y="3924504"/>
        <a:ext cx="33054" cy="6610"/>
      </dsp:txXfrm>
    </dsp:sp>
    <dsp:sp modelId="{3A42C85D-CACA-4EB8-9FE3-73B74B1EA55D}">
      <dsp:nvSpPr>
        <dsp:cNvPr id="0" name=""/>
        <dsp:cNvSpPr/>
      </dsp:nvSpPr>
      <dsp:spPr>
        <a:xfrm>
          <a:off x="4352690" y="2937253"/>
          <a:ext cx="3509119" cy="1981112"/>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843" tIns="147840" rIns="140843" bIns="147840" numCol="1" spcCol="1270" anchor="ctr" anchorCtr="0">
          <a:noAutofit/>
        </a:bodyPr>
        <a:lstStyle/>
        <a:p>
          <a:pPr marL="0" lvl="0" indent="0" algn="ctr" defTabSz="800100">
            <a:lnSpc>
              <a:spcPct val="90000"/>
            </a:lnSpc>
            <a:spcBef>
              <a:spcPct val="0"/>
            </a:spcBef>
            <a:spcAft>
              <a:spcPct val="35000"/>
            </a:spcAft>
            <a:buNone/>
          </a:pPr>
          <a:r>
            <a:rPr lang="en-US" sz="1800" kern="1200"/>
            <a:t>Sterile dressings are used to cover the injured skin. </a:t>
          </a:r>
        </a:p>
      </dsp:txBody>
      <dsp:txXfrm>
        <a:off x="4352690" y="2937253"/>
        <a:ext cx="3509119" cy="1981112"/>
      </dsp:txXfrm>
    </dsp:sp>
    <dsp:sp modelId="{285221CD-BF31-4A14-BA47-E5CA8D399CD4}">
      <dsp:nvSpPr>
        <dsp:cNvPr id="0" name=""/>
        <dsp:cNvSpPr/>
      </dsp:nvSpPr>
      <dsp:spPr>
        <a:xfrm>
          <a:off x="8522899" y="2978419"/>
          <a:ext cx="3142071" cy="189878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843" tIns="147840" rIns="140843" bIns="147840" numCol="1" spcCol="1270" anchor="ctr" anchorCtr="0">
          <a:noAutofit/>
        </a:bodyPr>
        <a:lstStyle/>
        <a:p>
          <a:pPr marL="0" lvl="0" indent="0" algn="ctr" defTabSz="800100">
            <a:lnSpc>
              <a:spcPct val="90000"/>
            </a:lnSpc>
            <a:spcBef>
              <a:spcPct val="0"/>
            </a:spcBef>
            <a:spcAft>
              <a:spcPct val="35000"/>
            </a:spcAft>
            <a:buNone/>
          </a:pPr>
          <a:r>
            <a:rPr lang="en-US" sz="1800" kern="1200"/>
            <a:t>If the skin wounds are extensive, an alternative method (e.g., external fixator) may be chosen to immobilize the body part. </a:t>
          </a:r>
        </a:p>
      </dsp:txBody>
      <dsp:txXfrm>
        <a:off x="8522899" y="2978419"/>
        <a:ext cx="3142071" cy="1898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348FE-61D4-4D11-86E3-4D5B0564F969}">
      <dsp:nvSpPr>
        <dsp:cNvPr id="0" name=""/>
        <dsp:cNvSpPr/>
      </dsp:nvSpPr>
      <dsp:spPr>
        <a:xfrm>
          <a:off x="5285775" y="1423016"/>
          <a:ext cx="2737328" cy="651359"/>
        </a:xfrm>
        <a:custGeom>
          <a:avLst/>
          <a:gdLst/>
          <a:ahLst/>
          <a:cxnLst/>
          <a:rect l="0" t="0" r="0" b="0"/>
          <a:pathLst>
            <a:path>
              <a:moveTo>
                <a:pt x="0" y="0"/>
              </a:moveTo>
              <a:lnTo>
                <a:pt x="0" y="443882"/>
              </a:lnTo>
              <a:lnTo>
                <a:pt x="2737328" y="443882"/>
              </a:lnTo>
              <a:lnTo>
                <a:pt x="2737328" y="6513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E6E3F-D5BE-4242-9EC0-E690682C7F03}">
      <dsp:nvSpPr>
        <dsp:cNvPr id="0" name=""/>
        <dsp:cNvSpPr/>
      </dsp:nvSpPr>
      <dsp:spPr>
        <a:xfrm>
          <a:off x="5240055" y="1423016"/>
          <a:ext cx="91440" cy="651359"/>
        </a:xfrm>
        <a:custGeom>
          <a:avLst/>
          <a:gdLst/>
          <a:ahLst/>
          <a:cxnLst/>
          <a:rect l="0" t="0" r="0" b="0"/>
          <a:pathLst>
            <a:path>
              <a:moveTo>
                <a:pt x="45720" y="0"/>
              </a:moveTo>
              <a:lnTo>
                <a:pt x="45720" y="6513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EB828-F95E-43CA-9C63-05DE05842FC0}">
      <dsp:nvSpPr>
        <dsp:cNvPr id="0" name=""/>
        <dsp:cNvSpPr/>
      </dsp:nvSpPr>
      <dsp:spPr>
        <a:xfrm>
          <a:off x="2548447" y="1423016"/>
          <a:ext cx="2737328" cy="651359"/>
        </a:xfrm>
        <a:custGeom>
          <a:avLst/>
          <a:gdLst/>
          <a:ahLst/>
          <a:cxnLst/>
          <a:rect l="0" t="0" r="0" b="0"/>
          <a:pathLst>
            <a:path>
              <a:moveTo>
                <a:pt x="2737328" y="0"/>
              </a:moveTo>
              <a:lnTo>
                <a:pt x="2737328" y="443882"/>
              </a:lnTo>
              <a:lnTo>
                <a:pt x="0" y="443882"/>
              </a:lnTo>
              <a:lnTo>
                <a:pt x="0" y="6513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97B967-66F5-4BFF-9C55-B0B28B74AD79}">
      <dsp:nvSpPr>
        <dsp:cNvPr id="0" name=""/>
        <dsp:cNvSpPr/>
      </dsp:nvSpPr>
      <dsp:spPr>
        <a:xfrm>
          <a:off x="4165959" y="850"/>
          <a:ext cx="2239632" cy="1422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18E35-43F0-45C3-9419-AE92EC0104C1}">
      <dsp:nvSpPr>
        <dsp:cNvPr id="0" name=""/>
        <dsp:cNvSpPr/>
      </dsp:nvSpPr>
      <dsp:spPr>
        <a:xfrm>
          <a:off x="4414807" y="237255"/>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Such as : </a:t>
          </a:r>
        </a:p>
      </dsp:txBody>
      <dsp:txXfrm>
        <a:off x="4456461" y="278909"/>
        <a:ext cx="2156324" cy="1338858"/>
      </dsp:txXfrm>
    </dsp:sp>
    <dsp:sp modelId="{168C6C41-15E1-4155-9860-DF64CFC497EA}">
      <dsp:nvSpPr>
        <dsp:cNvPr id="0" name=""/>
        <dsp:cNvSpPr/>
      </dsp:nvSpPr>
      <dsp:spPr>
        <a:xfrm>
          <a:off x="1428630" y="2074376"/>
          <a:ext cx="2239632" cy="14221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72EC2-8190-4BBB-8A04-A68DAA793EBC}">
      <dsp:nvSpPr>
        <dsp:cNvPr id="0" name=""/>
        <dsp:cNvSpPr/>
      </dsp:nvSpPr>
      <dsp:spPr>
        <a:xfrm>
          <a:off x="1677479" y="2310782"/>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compartment syndrome, </a:t>
          </a:r>
        </a:p>
      </dsp:txBody>
      <dsp:txXfrm>
        <a:off x="1719133" y="2352436"/>
        <a:ext cx="2156324" cy="1338858"/>
      </dsp:txXfrm>
    </dsp:sp>
    <dsp:sp modelId="{84A264C2-4D53-49A2-84CE-2EED3DD77191}">
      <dsp:nvSpPr>
        <dsp:cNvPr id="0" name=""/>
        <dsp:cNvSpPr/>
      </dsp:nvSpPr>
      <dsp:spPr>
        <a:xfrm>
          <a:off x="4165959" y="2074376"/>
          <a:ext cx="2239632" cy="14221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FCD4B-C126-4619-A87E-A2E46AA52BF0}">
      <dsp:nvSpPr>
        <dsp:cNvPr id="0" name=""/>
        <dsp:cNvSpPr/>
      </dsp:nvSpPr>
      <dsp:spPr>
        <a:xfrm>
          <a:off x="4414807" y="2310782"/>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pressure ulcer formation, </a:t>
          </a:r>
        </a:p>
      </dsp:txBody>
      <dsp:txXfrm>
        <a:off x="4456461" y="2352436"/>
        <a:ext cx="2156324" cy="1338858"/>
      </dsp:txXfrm>
    </dsp:sp>
    <dsp:sp modelId="{8506A0E5-4A27-4460-9B1C-D4524D8AC54A}">
      <dsp:nvSpPr>
        <dsp:cNvPr id="0" name=""/>
        <dsp:cNvSpPr/>
      </dsp:nvSpPr>
      <dsp:spPr>
        <a:xfrm>
          <a:off x="6903288" y="2074376"/>
          <a:ext cx="2239632" cy="14221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05553-B6EC-4D88-BC36-EC032CD1E46A}">
      <dsp:nvSpPr>
        <dsp:cNvPr id="0" name=""/>
        <dsp:cNvSpPr/>
      </dsp:nvSpPr>
      <dsp:spPr>
        <a:xfrm>
          <a:off x="7152136" y="2310782"/>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and disuse syndrome.</a:t>
          </a:r>
        </a:p>
      </dsp:txBody>
      <dsp:txXfrm>
        <a:off x="7193790" y="2352436"/>
        <a:ext cx="2156324" cy="13388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AD69-E547-F52D-23BE-D7ADE226C7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9EE880-2C2D-B0D3-BCE4-9B7E038D9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3C4733-2399-A11A-C8C5-048BF717780D}"/>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5" name="Footer Placeholder 4">
            <a:extLst>
              <a:ext uri="{FF2B5EF4-FFF2-40B4-BE49-F238E27FC236}">
                <a16:creationId xmlns:a16="http://schemas.microsoft.com/office/drawing/2014/main" id="{E6853043-BD40-8C1A-702C-2FEF34A550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BD0F22-20B5-F1CC-B5FB-51C73939FE28}"/>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296414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B97C-A628-7374-1140-FB955D83CF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D0EA4B-36C0-8725-4A5B-E0AEFA082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9E50F5-E0ED-DA41-8A6E-A2BD8CF3A5EB}"/>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5" name="Footer Placeholder 4">
            <a:extLst>
              <a:ext uri="{FF2B5EF4-FFF2-40B4-BE49-F238E27FC236}">
                <a16:creationId xmlns:a16="http://schemas.microsoft.com/office/drawing/2014/main" id="{6F075ECB-2735-6539-343B-32888EAF51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FFBF2-61DF-D1C6-9BD3-E85A6716CF1E}"/>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347892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C1949-F28C-C09C-EA57-9A847EFAA2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0C85A5-8A6D-8E92-F1E2-EEF32E31B6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6BEFA-97B5-29E6-DC9C-0A7B8DF4ECC1}"/>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5" name="Footer Placeholder 4">
            <a:extLst>
              <a:ext uri="{FF2B5EF4-FFF2-40B4-BE49-F238E27FC236}">
                <a16:creationId xmlns:a16="http://schemas.microsoft.com/office/drawing/2014/main" id="{DF443094-E9AF-FEC9-A7AB-A575654525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346B89-6D88-8399-1C6B-8441C4B2F806}"/>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408770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34F8-A8EC-CCC1-0C86-0F2BAA9B28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2E500B-F259-CD00-5171-00D11F1B5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2B269-65D4-548D-1199-1313FC7F1A0D}"/>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5" name="Footer Placeholder 4">
            <a:extLst>
              <a:ext uri="{FF2B5EF4-FFF2-40B4-BE49-F238E27FC236}">
                <a16:creationId xmlns:a16="http://schemas.microsoft.com/office/drawing/2014/main" id="{34475205-837F-B88E-B196-63A66362CA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37B410-364B-6332-23CC-05B991514B75}"/>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283155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CA10-683F-0CB3-7730-E44E251B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A3E1CD-6DBD-ABE4-7459-F793217DA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B8FE9-421F-AB94-BF8B-E78ACCC19860}"/>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5" name="Footer Placeholder 4">
            <a:extLst>
              <a:ext uri="{FF2B5EF4-FFF2-40B4-BE49-F238E27FC236}">
                <a16:creationId xmlns:a16="http://schemas.microsoft.com/office/drawing/2014/main" id="{34F0BD99-625A-FA0F-C8CA-22379788C6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564D7F-9DD8-5E2C-54E9-C648F5EA2526}"/>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18181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DA86-3FC8-A8A7-8E83-F4B9F73675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F4A7F7-D76A-BDA1-F6CF-E34E215CA5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02A940-43D6-7988-236F-63176EB359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251BE7-A8D0-D45E-6BD2-A8E5D181B28A}"/>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6" name="Footer Placeholder 5">
            <a:extLst>
              <a:ext uri="{FF2B5EF4-FFF2-40B4-BE49-F238E27FC236}">
                <a16:creationId xmlns:a16="http://schemas.microsoft.com/office/drawing/2014/main" id="{B432509C-7B0B-48AA-1AD0-7BEE5F593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126D21-069A-2F37-7229-23E1FB19866A}"/>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137710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6B3B-86DE-CF2B-00D0-05CA27B234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60DED0-80A6-CEC2-8D68-8E69CF6AE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CF243-5C79-66D6-3813-722B96B42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5BA906-5A13-1166-7475-08D574DE9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BC6C3-943D-F13E-A096-A081D5A8C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58347D-0FC3-FC31-FF7F-477EDBE9BF00}"/>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8" name="Footer Placeholder 7">
            <a:extLst>
              <a:ext uri="{FF2B5EF4-FFF2-40B4-BE49-F238E27FC236}">
                <a16:creationId xmlns:a16="http://schemas.microsoft.com/office/drawing/2014/main" id="{042442EB-58EB-B782-2225-C5D8D7C86A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459011-15C6-2820-D345-96A359840A13}"/>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222103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8538-29E3-35AB-311E-9A6B0B15D8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1088CF-8518-3A27-C5E5-2659D5A83B8D}"/>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4" name="Footer Placeholder 3">
            <a:extLst>
              <a:ext uri="{FF2B5EF4-FFF2-40B4-BE49-F238E27FC236}">
                <a16:creationId xmlns:a16="http://schemas.microsoft.com/office/drawing/2014/main" id="{3AD498D1-E44C-B361-CC16-2CAE409B1F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148C59-2AD6-C1CA-D123-6F352FF79CA2}"/>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392385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474BD-4A75-F1D1-2A80-238641C06C47}"/>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3" name="Footer Placeholder 2">
            <a:extLst>
              <a:ext uri="{FF2B5EF4-FFF2-40B4-BE49-F238E27FC236}">
                <a16:creationId xmlns:a16="http://schemas.microsoft.com/office/drawing/2014/main" id="{7A8A4851-BEBC-149A-EFD9-70E79892CF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0306F6-5218-3D9E-DCAF-1CA9E3ED9A40}"/>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276389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762B-B319-0044-1F2E-415E519B6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1C1DFD-44DD-6880-8963-580802E79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1DF021-D70A-446F-BC01-8B7DE42FB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5B418-3BC3-DCD6-AB90-7AC777AC9004}"/>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6" name="Footer Placeholder 5">
            <a:extLst>
              <a:ext uri="{FF2B5EF4-FFF2-40B4-BE49-F238E27FC236}">
                <a16:creationId xmlns:a16="http://schemas.microsoft.com/office/drawing/2014/main" id="{309D17C1-8C4D-A49D-B706-5C35BBFE87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0F6B8A-043A-528C-EB13-557623AE9B3C}"/>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33270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A922-5FD4-239B-CB0B-7200FF621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840E1A-8FE1-9D8C-FD15-8E054F04B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BEFA6E-A3B9-FD43-4949-DF2509441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FE53C-DEA7-83F1-D614-DC12A888E9D1}"/>
              </a:ext>
            </a:extLst>
          </p:cNvPr>
          <p:cNvSpPr>
            <a:spLocks noGrp="1"/>
          </p:cNvSpPr>
          <p:nvPr>
            <p:ph type="dt" sz="half" idx="10"/>
          </p:nvPr>
        </p:nvSpPr>
        <p:spPr/>
        <p:txBody>
          <a:bodyPr/>
          <a:lstStyle/>
          <a:p>
            <a:fld id="{9B7D8920-6D68-4C0B-8F48-7B3DA98A962E}" type="datetimeFigureOut">
              <a:rPr lang="en-GB" smtClean="0"/>
              <a:t>29/01/2024</a:t>
            </a:fld>
            <a:endParaRPr lang="en-GB"/>
          </a:p>
        </p:txBody>
      </p:sp>
      <p:sp>
        <p:nvSpPr>
          <p:cNvPr id="6" name="Footer Placeholder 5">
            <a:extLst>
              <a:ext uri="{FF2B5EF4-FFF2-40B4-BE49-F238E27FC236}">
                <a16:creationId xmlns:a16="http://schemas.microsoft.com/office/drawing/2014/main" id="{30777466-3F15-920F-5CE7-FC875E94CC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BBA83-FC31-9886-2F5C-33454C4215A7}"/>
              </a:ext>
            </a:extLst>
          </p:cNvPr>
          <p:cNvSpPr>
            <a:spLocks noGrp="1"/>
          </p:cNvSpPr>
          <p:nvPr>
            <p:ph type="sldNum" sz="quarter" idx="12"/>
          </p:nvPr>
        </p:nvSpPr>
        <p:spPr/>
        <p:txBody>
          <a:bodyPr/>
          <a:lstStyle/>
          <a:p>
            <a:fld id="{8A15B443-E9E2-4F0E-AF0F-0C2E9D80D810}" type="slidenum">
              <a:rPr lang="en-GB" smtClean="0"/>
              <a:t>‹#›</a:t>
            </a:fld>
            <a:endParaRPr lang="en-GB"/>
          </a:p>
        </p:txBody>
      </p:sp>
    </p:spTree>
    <p:extLst>
      <p:ext uri="{BB962C8B-B14F-4D97-AF65-F5344CB8AC3E}">
        <p14:creationId xmlns:p14="http://schemas.microsoft.com/office/powerpoint/2010/main" val="224471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444939-FB82-5E7F-F30D-82E382BEE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63E72-6689-3562-1238-BB6832BC3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5BDABD-7016-3B7B-1C41-746DF53F57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D8920-6D68-4C0B-8F48-7B3DA98A962E}" type="datetimeFigureOut">
              <a:rPr lang="en-GB" smtClean="0"/>
              <a:t>29/01/2024</a:t>
            </a:fld>
            <a:endParaRPr lang="en-GB"/>
          </a:p>
        </p:txBody>
      </p:sp>
      <p:sp>
        <p:nvSpPr>
          <p:cNvPr id="5" name="Footer Placeholder 4">
            <a:extLst>
              <a:ext uri="{FF2B5EF4-FFF2-40B4-BE49-F238E27FC236}">
                <a16:creationId xmlns:a16="http://schemas.microsoft.com/office/drawing/2014/main" id="{A39C72AE-07CF-02C2-BBE3-65D97380F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BC00F5-8872-3BA9-957F-EF477B883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5B443-E9E2-4F0E-AF0F-0C2E9D80D810}" type="slidenum">
              <a:rPr lang="en-GB" smtClean="0"/>
              <a:t>‹#›</a:t>
            </a:fld>
            <a:endParaRPr lang="en-GB"/>
          </a:p>
        </p:txBody>
      </p:sp>
    </p:spTree>
    <p:extLst>
      <p:ext uri="{BB962C8B-B14F-4D97-AF65-F5344CB8AC3E}">
        <p14:creationId xmlns:p14="http://schemas.microsoft.com/office/powerpoint/2010/main" val="384532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r. Bean Visits the Hospital | Funny - BabaMail">
            <a:extLst>
              <a:ext uri="{FF2B5EF4-FFF2-40B4-BE49-F238E27FC236}">
                <a16:creationId xmlns:a16="http://schemas.microsoft.com/office/drawing/2014/main" id="{E82B8087-DD9B-0EC3-F169-87F3DB711F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62"/>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5A22D-07CD-131A-06A6-02F00451DB1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The Patient in a Cast </a:t>
            </a:r>
            <a:endParaRPr lang="en-GB" sz="5200">
              <a:solidFill>
                <a:srgbClr val="FFFFFF"/>
              </a:solidFill>
            </a:endParaRPr>
          </a:p>
        </p:txBody>
      </p:sp>
      <p:sp>
        <p:nvSpPr>
          <p:cNvPr id="3" name="Subtitle 2">
            <a:extLst>
              <a:ext uri="{FF2B5EF4-FFF2-40B4-BE49-F238E27FC236}">
                <a16:creationId xmlns:a16="http://schemas.microsoft.com/office/drawing/2014/main" id="{0AFB79F6-2FFB-455B-A25B-BE134656657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Asmaa Yaseen </a:t>
            </a:r>
          </a:p>
          <a:p>
            <a:r>
              <a:rPr lang="en-US">
                <a:solidFill>
                  <a:srgbClr val="FFFFFF"/>
                </a:solidFill>
              </a:rPr>
              <a:t>Medical Surgical Nursing II – Lab </a:t>
            </a:r>
            <a:endParaRPr lang="en-GB">
              <a:solidFill>
                <a:srgbClr val="FFFFFF"/>
              </a:solidFill>
            </a:endParaRPr>
          </a:p>
        </p:txBody>
      </p:sp>
    </p:spTree>
    <p:extLst>
      <p:ext uri="{BB962C8B-B14F-4D97-AF65-F5344CB8AC3E}">
        <p14:creationId xmlns:p14="http://schemas.microsoft.com/office/powerpoint/2010/main" val="97363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6E73D-CAC1-3E97-18F8-0C45ECED291A}"/>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Con. </a:t>
            </a:r>
            <a:endParaRPr lang="en-GB" sz="3200">
              <a:solidFill>
                <a:srgbClr val="595959"/>
              </a:solidFill>
            </a:endParaRP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C31839-811A-8C9E-9BF0-24E511B81699}"/>
              </a:ext>
            </a:extLst>
          </p:cNvPr>
          <p:cNvSpPr>
            <a:spLocks noGrp="1"/>
          </p:cNvSpPr>
          <p:nvPr>
            <p:ph idx="1"/>
          </p:nvPr>
        </p:nvSpPr>
        <p:spPr>
          <a:xfrm>
            <a:off x="1616054" y="2768321"/>
            <a:ext cx="8959892" cy="2828543"/>
          </a:xfrm>
        </p:spPr>
        <p:txBody>
          <a:bodyPr anchor="t">
            <a:normAutofit/>
          </a:bodyPr>
          <a:lstStyle/>
          <a:p>
            <a:r>
              <a:rPr lang="en-US" sz="2000" dirty="0">
                <a:solidFill>
                  <a:schemeClr val="tx1">
                    <a:lumMod val="65000"/>
                    <a:lumOff val="35000"/>
                  </a:schemeClr>
                </a:solidFill>
              </a:rPr>
              <a:t>Physical assessment of the part to be immobilized must include a thorough assessment of the skin and neurovascular status (i.e., neurologic and circulatory functioning), including the degree and location of swelling, bruising, and skin abrasions. </a:t>
            </a:r>
            <a:endParaRPr lang="en-GB" sz="2000" dirty="0">
              <a:solidFill>
                <a:schemeClr val="tx1">
                  <a:lumMod val="65000"/>
                  <a:lumOff val="35000"/>
                </a:schemeClr>
              </a:solidFill>
            </a:endParaRPr>
          </a:p>
        </p:txBody>
      </p:sp>
    </p:spTree>
    <p:extLst>
      <p:ext uri="{BB962C8B-B14F-4D97-AF65-F5344CB8AC3E}">
        <p14:creationId xmlns:p14="http://schemas.microsoft.com/office/powerpoint/2010/main" val="344063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wave of dots&#10;&#10;Description automatically generated">
            <a:extLst>
              <a:ext uri="{FF2B5EF4-FFF2-40B4-BE49-F238E27FC236}">
                <a16:creationId xmlns:a16="http://schemas.microsoft.com/office/drawing/2014/main" id="{2B135518-E461-D442-01D2-08A0603D4E76}"/>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D7060-CC92-7FE8-FA84-7C8F6A99DE26}"/>
              </a:ext>
            </a:extLst>
          </p:cNvPr>
          <p:cNvSpPr>
            <a:spLocks noGrp="1"/>
          </p:cNvSpPr>
          <p:nvPr>
            <p:ph type="title"/>
          </p:nvPr>
        </p:nvSpPr>
        <p:spPr>
          <a:xfrm>
            <a:off x="838200" y="365125"/>
            <a:ext cx="10515600" cy="1325563"/>
          </a:xfrm>
        </p:spPr>
        <p:txBody>
          <a:bodyPr>
            <a:normAutofit/>
          </a:bodyPr>
          <a:lstStyle/>
          <a:p>
            <a:r>
              <a:rPr lang="en-US" dirty="0"/>
              <a:t>Con. </a:t>
            </a:r>
            <a:endParaRPr lang="en-GB" dirty="0"/>
          </a:p>
        </p:txBody>
      </p:sp>
      <p:graphicFrame>
        <p:nvGraphicFramePr>
          <p:cNvPr id="5" name="Content Placeholder 2">
            <a:extLst>
              <a:ext uri="{FF2B5EF4-FFF2-40B4-BE49-F238E27FC236}">
                <a16:creationId xmlns:a16="http://schemas.microsoft.com/office/drawing/2014/main" id="{91168F98-33F5-8320-CE8C-080348AA9D7B}"/>
              </a:ext>
            </a:extLst>
          </p:cNvPr>
          <p:cNvGraphicFramePr>
            <a:graphicFrameLocks noGrp="1"/>
          </p:cNvGraphicFramePr>
          <p:nvPr>
            <p:ph idx="1"/>
            <p:extLst>
              <p:ext uri="{D42A27DB-BD31-4B8C-83A1-F6EECF244321}">
                <p14:modId xmlns:p14="http://schemas.microsoft.com/office/powerpoint/2010/main" val="1445095222"/>
              </p:ext>
            </p:extLst>
          </p:nvPr>
        </p:nvGraphicFramePr>
        <p:xfrm>
          <a:off x="342899" y="1082675"/>
          <a:ext cx="11668125" cy="524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70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2F9C2-126B-09B9-85FC-16E20CFE16D5}"/>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Con. </a:t>
            </a:r>
            <a:endParaRPr lang="en-GB" sz="3200">
              <a:solidFill>
                <a:srgbClr val="595959"/>
              </a:solidFill>
            </a:endParaRP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85DAF9-DABC-BB34-7DC0-9D29EC6BF939}"/>
              </a:ext>
            </a:extLst>
          </p:cNvPr>
          <p:cNvSpPr>
            <a:spLocks noGrp="1"/>
          </p:cNvSpPr>
          <p:nvPr>
            <p:ph idx="1"/>
          </p:nvPr>
        </p:nvSpPr>
        <p:spPr>
          <a:xfrm>
            <a:off x="1616054" y="2768321"/>
            <a:ext cx="8959892" cy="2828543"/>
          </a:xfrm>
        </p:spPr>
        <p:txBody>
          <a:bodyPr anchor="t">
            <a:normAutofit/>
          </a:bodyPr>
          <a:lstStyle/>
          <a:p>
            <a:r>
              <a:rPr lang="en-US" sz="2000">
                <a:solidFill>
                  <a:schemeClr val="tx1">
                    <a:lumMod val="65000"/>
                    <a:lumOff val="35000"/>
                  </a:schemeClr>
                </a:solidFill>
              </a:rPr>
              <a:t>Assessments are performed at least every hour for the first 24 hours and every 1 to 4 hours thereafter to prevent neurovascular compromise related to edema and/or the device. </a:t>
            </a:r>
            <a:endParaRPr lang="en-GB" sz="2000">
              <a:solidFill>
                <a:schemeClr val="tx1">
                  <a:lumMod val="65000"/>
                  <a:lumOff val="35000"/>
                </a:schemeClr>
              </a:solidFill>
            </a:endParaRPr>
          </a:p>
        </p:txBody>
      </p:sp>
    </p:spTree>
    <p:extLst>
      <p:ext uri="{BB962C8B-B14F-4D97-AF65-F5344CB8AC3E}">
        <p14:creationId xmlns:p14="http://schemas.microsoft.com/office/powerpoint/2010/main" val="210731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Nursing School: Assessment Mnemonics">
            <a:extLst>
              <a:ext uri="{FF2B5EF4-FFF2-40B4-BE49-F238E27FC236}">
                <a16:creationId xmlns:a16="http://schemas.microsoft.com/office/drawing/2014/main" id="{E671229F-3404-A3CA-2C00-4ADB5038D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01075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6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85D5B28-FAB5-3BBA-4BC7-0E3876DCB24F}"/>
              </a:ext>
            </a:extLst>
          </p:cNvPr>
          <p:cNvSpPr>
            <a:spLocks noGrp="1"/>
          </p:cNvSpPr>
          <p:nvPr>
            <p:ph type="title"/>
          </p:nvPr>
        </p:nvSpPr>
        <p:spPr>
          <a:xfrm>
            <a:off x="1143000" y="990599"/>
            <a:ext cx="9906000" cy="685800"/>
          </a:xfrm>
        </p:spPr>
        <p:txBody>
          <a:bodyPr anchor="t">
            <a:normAutofit/>
          </a:bodyPr>
          <a:lstStyle/>
          <a:p>
            <a:r>
              <a:rPr lang="en-US" sz="3700"/>
              <a:t>Monitoring and Managing Potential Complications  </a:t>
            </a:r>
            <a:endParaRPr lang="en-GB" sz="3700"/>
          </a:p>
        </p:txBody>
      </p:sp>
      <p:graphicFrame>
        <p:nvGraphicFramePr>
          <p:cNvPr id="14" name="Content Placeholder 2">
            <a:extLst>
              <a:ext uri="{FF2B5EF4-FFF2-40B4-BE49-F238E27FC236}">
                <a16:creationId xmlns:a16="http://schemas.microsoft.com/office/drawing/2014/main" id="{DE038C87-AD05-C603-697F-BE29FED3D71E}"/>
              </a:ext>
            </a:extLst>
          </p:cNvPr>
          <p:cNvGraphicFramePr>
            <a:graphicFrameLocks noGrp="1"/>
          </p:cNvGraphicFramePr>
          <p:nvPr>
            <p:ph idx="1"/>
            <p:extLst>
              <p:ext uri="{D42A27DB-BD31-4B8C-83A1-F6EECF244321}">
                <p14:modId xmlns:p14="http://schemas.microsoft.com/office/powerpoint/2010/main" val="908466086"/>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91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0174D-5621-6705-DD95-CD138D766BB1}"/>
              </a:ext>
            </a:extLst>
          </p:cNvPr>
          <p:cNvSpPr>
            <a:spLocks noGrp="1"/>
          </p:cNvSpPr>
          <p:nvPr>
            <p:ph type="title"/>
          </p:nvPr>
        </p:nvSpPr>
        <p:spPr>
          <a:xfrm>
            <a:off x="871442" y="685800"/>
            <a:ext cx="4353116" cy="1474666"/>
          </a:xfrm>
        </p:spPr>
        <p:txBody>
          <a:bodyPr anchor="b">
            <a:normAutofit/>
          </a:bodyPr>
          <a:lstStyle/>
          <a:p>
            <a:pPr algn="ctr"/>
            <a:r>
              <a:rPr lang="en-GB" sz="3200">
                <a:solidFill>
                  <a:srgbClr val="595959"/>
                </a:solidFill>
              </a:rPr>
              <a:t>Compartment Syndrome</a:t>
            </a:r>
          </a:p>
        </p:txBody>
      </p:sp>
      <p:sp>
        <p:nvSpPr>
          <p:cNvPr id="3" name="Content Placeholder 2">
            <a:extLst>
              <a:ext uri="{FF2B5EF4-FFF2-40B4-BE49-F238E27FC236}">
                <a16:creationId xmlns:a16="http://schemas.microsoft.com/office/drawing/2014/main" id="{8D910389-C704-AA40-FF54-9FC9E1A00E44}"/>
              </a:ext>
            </a:extLst>
          </p:cNvPr>
          <p:cNvSpPr>
            <a:spLocks noGrp="1"/>
          </p:cNvSpPr>
          <p:nvPr>
            <p:ph idx="1"/>
          </p:nvPr>
        </p:nvSpPr>
        <p:spPr>
          <a:xfrm>
            <a:off x="871442" y="2447336"/>
            <a:ext cx="3794224" cy="3988985"/>
          </a:xfrm>
        </p:spPr>
        <p:txBody>
          <a:bodyPr anchor="t">
            <a:normAutofit lnSpcReduction="10000"/>
          </a:bodyPr>
          <a:lstStyle/>
          <a:p>
            <a:r>
              <a:rPr lang="en-US" sz="2000">
                <a:solidFill>
                  <a:srgbClr val="595959"/>
                </a:solidFill>
              </a:rPr>
              <a:t>Compartment syndrome—the most serious complication of casting and splinting—occurs when increased pressure within a confined space (e.g., cast, muscle compartment) compromises blood flow and tissue perfusion (Alisangco et al., 2016). </a:t>
            </a:r>
          </a:p>
          <a:p>
            <a:r>
              <a:rPr lang="en-US" sz="2000">
                <a:solidFill>
                  <a:srgbClr val="595959"/>
                </a:solidFill>
              </a:rPr>
              <a:t>Ischemia and potentially irreversible damage to the soft tissues within that space can occur within a few hours if action is not taken. </a:t>
            </a:r>
            <a:endParaRPr lang="en-GB" sz="2000">
              <a:solidFill>
                <a:srgbClr val="595959"/>
              </a:solidFill>
            </a:endParaRPr>
          </a:p>
        </p:txBody>
      </p:sp>
      <p:pic>
        <p:nvPicPr>
          <p:cNvPr id="8194" name="Picture 2" descr="Compartment Syndrome - Advanced Concepts - 6 Truths">
            <a:extLst>
              <a:ext uri="{FF2B5EF4-FFF2-40B4-BE49-F238E27FC236}">
                <a16:creationId xmlns:a16="http://schemas.microsoft.com/office/drawing/2014/main" id="{A082CF0B-4F34-06DA-C447-AD296607A4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0" y="1610915"/>
            <a:ext cx="5075115" cy="389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3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7AB6-8723-AD0A-1B3A-B8D7BC6A5610}"/>
              </a:ext>
            </a:extLst>
          </p:cNvPr>
          <p:cNvSpPr>
            <a:spLocks noGrp="1"/>
          </p:cNvSpPr>
          <p:nvPr>
            <p:ph type="title"/>
          </p:nvPr>
        </p:nvSpPr>
        <p:spPr>
          <a:xfrm>
            <a:off x="8153400" y="1128094"/>
            <a:ext cx="3434180" cy="1415270"/>
          </a:xfrm>
        </p:spPr>
        <p:txBody>
          <a:bodyPr anchor="t">
            <a:normAutofit/>
          </a:bodyPr>
          <a:lstStyle/>
          <a:p>
            <a:r>
              <a:rPr lang="en-GB" sz="3200"/>
              <a:t>Pressure Ulcers </a:t>
            </a:r>
          </a:p>
        </p:txBody>
      </p:sp>
      <p:pic>
        <p:nvPicPr>
          <p:cNvPr id="9218" name="Picture 2" descr="Cast Care - eOrthopod.com">
            <a:extLst>
              <a:ext uri="{FF2B5EF4-FFF2-40B4-BE49-F238E27FC236}">
                <a16:creationId xmlns:a16="http://schemas.microsoft.com/office/drawing/2014/main" id="{6784793B-DDE0-0C42-E9D3-BAADC3DAA9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35" r="3954" b="3082"/>
          <a:stretch/>
        </p:blipFill>
        <p:spPr bwMode="auto">
          <a:xfrm>
            <a:off x="-9886" y="10"/>
            <a:ext cx="7572605" cy="6646596"/>
          </a:xfrm>
          <a:prstGeom prst="rect">
            <a:avLst/>
          </a:prstGeom>
          <a:noFill/>
          <a:extLst>
            <a:ext uri="{909E8E84-426E-40DD-AFC4-6F175D3DCCD1}">
              <a14:hiddenFill xmlns:a14="http://schemas.microsoft.com/office/drawing/2010/main">
                <a:solidFill>
                  <a:srgbClr val="FFFFFF"/>
                </a:solidFill>
              </a14:hiddenFill>
            </a:ext>
          </a:extLst>
        </p:spPr>
      </p:pic>
      <p:cxnSp>
        <p:nvCxnSpPr>
          <p:cNvPr id="9223" name="Straight Connector 9222">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F792D6-70B3-2A2B-8C49-B62FD5D8038C}"/>
              </a:ext>
            </a:extLst>
          </p:cNvPr>
          <p:cNvSpPr>
            <a:spLocks noGrp="1"/>
          </p:cNvSpPr>
          <p:nvPr>
            <p:ph idx="1"/>
          </p:nvPr>
        </p:nvSpPr>
        <p:spPr>
          <a:xfrm>
            <a:off x="8153400" y="2543364"/>
            <a:ext cx="3434180" cy="3599019"/>
          </a:xfrm>
        </p:spPr>
        <p:txBody>
          <a:bodyPr>
            <a:normAutofit/>
          </a:bodyPr>
          <a:lstStyle/>
          <a:p>
            <a:r>
              <a:rPr lang="en-US" sz="2000"/>
              <a:t>Casts or splints can put pressure on soft tissues, particularly if they are inappropriately applied, causing tissue anoxia and pressure ulcers. Lower extremity sites most susceptible are the heel, malleoli, dorsum of the foot, head of the fibula, and anterior surface of the patella. </a:t>
            </a:r>
            <a:endParaRPr lang="en-GB" sz="2000"/>
          </a:p>
        </p:txBody>
      </p:sp>
    </p:spTree>
    <p:extLst>
      <p:ext uri="{BB962C8B-B14F-4D97-AF65-F5344CB8AC3E}">
        <p14:creationId xmlns:p14="http://schemas.microsoft.com/office/powerpoint/2010/main" val="241100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E5CF5-0523-7952-03AB-E4291C1BBFB3}"/>
              </a:ext>
            </a:extLst>
          </p:cNvPr>
          <p:cNvSpPr>
            <a:spLocks noGrp="1"/>
          </p:cNvSpPr>
          <p:nvPr>
            <p:ph type="title"/>
          </p:nvPr>
        </p:nvSpPr>
        <p:spPr>
          <a:xfrm>
            <a:off x="871442" y="685800"/>
            <a:ext cx="4353116" cy="1474666"/>
          </a:xfrm>
        </p:spPr>
        <p:txBody>
          <a:bodyPr anchor="b">
            <a:normAutofit/>
          </a:bodyPr>
          <a:lstStyle/>
          <a:p>
            <a:pPr algn="ctr"/>
            <a:r>
              <a:rPr lang="en-US" sz="3200">
                <a:solidFill>
                  <a:srgbClr val="595959"/>
                </a:solidFill>
              </a:rPr>
              <a:t>Disuse syndrome </a:t>
            </a:r>
            <a:endParaRPr lang="en-GB" sz="3200">
              <a:solidFill>
                <a:srgbClr val="595959"/>
              </a:solidFill>
            </a:endParaRPr>
          </a:p>
        </p:txBody>
      </p:sp>
      <p:sp>
        <p:nvSpPr>
          <p:cNvPr id="3" name="Content Placeholder 2">
            <a:extLst>
              <a:ext uri="{FF2B5EF4-FFF2-40B4-BE49-F238E27FC236}">
                <a16:creationId xmlns:a16="http://schemas.microsoft.com/office/drawing/2014/main" id="{FBCEA4C3-3E4E-F684-2C07-C46B5AE67E98}"/>
              </a:ext>
            </a:extLst>
          </p:cNvPr>
          <p:cNvSpPr>
            <a:spLocks noGrp="1"/>
          </p:cNvSpPr>
          <p:nvPr>
            <p:ph idx="1"/>
          </p:nvPr>
        </p:nvSpPr>
        <p:spPr>
          <a:xfrm>
            <a:off x="871442" y="2447337"/>
            <a:ext cx="4353116" cy="3770434"/>
          </a:xfrm>
        </p:spPr>
        <p:txBody>
          <a:bodyPr anchor="t">
            <a:normAutofit/>
          </a:bodyPr>
          <a:lstStyle/>
          <a:p>
            <a:r>
              <a:rPr lang="en-US" sz="2000">
                <a:solidFill>
                  <a:srgbClr val="595959"/>
                </a:solidFill>
              </a:rPr>
              <a:t>Immobilization in a cast, splint, or brace can cause muscle atrophy and loss of strength, and can place patients at risk for disuse syndrome, which is the deterioration of body systems as a result of prescribed or unavoidable musculoskeletal inactivity. </a:t>
            </a:r>
            <a:endParaRPr lang="en-GB" sz="2000">
              <a:solidFill>
                <a:srgbClr val="595959"/>
              </a:solidFill>
            </a:endParaRPr>
          </a:p>
        </p:txBody>
      </p:sp>
      <p:pic>
        <p:nvPicPr>
          <p:cNvPr id="10242" name="Picture 2">
            <a:extLst>
              <a:ext uri="{FF2B5EF4-FFF2-40B4-BE49-F238E27FC236}">
                <a16:creationId xmlns:a16="http://schemas.microsoft.com/office/drawing/2014/main" id="{AA02A5CB-A89A-2B55-3C50-49B4C0625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047246"/>
            <a:ext cx="4797056" cy="480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1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8DCF-54EE-CEEA-3312-07B1EAD40B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8901F6-F08A-7D1E-3E13-4BC96AEE6DA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D5A4668-B35B-1AC9-C6F1-9DD1C313D013}"/>
              </a:ext>
            </a:extLst>
          </p:cNvPr>
          <p:cNvPicPr>
            <a:picLocks noChangeAspect="1"/>
          </p:cNvPicPr>
          <p:nvPr/>
        </p:nvPicPr>
        <p:blipFill>
          <a:blip r:embed="rId2"/>
          <a:stretch>
            <a:fillRect/>
          </a:stretch>
        </p:blipFill>
        <p:spPr>
          <a:xfrm>
            <a:off x="647700" y="295275"/>
            <a:ext cx="10887075" cy="6353175"/>
          </a:xfrm>
          <a:prstGeom prst="rect">
            <a:avLst/>
          </a:prstGeom>
        </p:spPr>
      </p:pic>
    </p:spTree>
    <p:extLst>
      <p:ext uri="{BB962C8B-B14F-4D97-AF65-F5344CB8AC3E}">
        <p14:creationId xmlns:p14="http://schemas.microsoft.com/office/powerpoint/2010/main" val="120737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7"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79" name="Freeform: Shape 11278">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Prehabilitation | Knee Surgery | Physical Therapy">
            <a:extLst>
              <a:ext uri="{FF2B5EF4-FFF2-40B4-BE49-F238E27FC236}">
                <a16:creationId xmlns:a16="http://schemas.microsoft.com/office/drawing/2014/main" id="{DF80DD61-023F-779F-4309-71319925B8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376" y="1726753"/>
            <a:ext cx="3343202" cy="2507401"/>
          </a:xfrm>
          <a:prstGeom prst="rect">
            <a:avLst/>
          </a:prstGeom>
          <a:noFill/>
          <a:extLst>
            <a:ext uri="{909E8E84-426E-40DD-AFC4-6F175D3DCCD1}">
              <a14:hiddenFill xmlns:a14="http://schemas.microsoft.com/office/drawing/2010/main">
                <a:solidFill>
                  <a:srgbClr val="FFFFFF"/>
                </a:solidFill>
              </a14:hiddenFill>
            </a:ext>
          </a:extLst>
        </p:spPr>
      </p:pic>
      <p:sp>
        <p:nvSpPr>
          <p:cNvPr id="11281" name="Freeform: Shape 11280">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descr="Floor Angel warms up lower back for core routine">
            <a:extLst>
              <a:ext uri="{FF2B5EF4-FFF2-40B4-BE49-F238E27FC236}">
                <a16:creationId xmlns:a16="http://schemas.microsoft.com/office/drawing/2014/main" id="{E30E3C26-3098-C341-4A35-EDD08B5992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45244" y="2471862"/>
            <a:ext cx="6020730" cy="245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0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rry green and white background&#10;&#10;Description automatically generated">
            <a:extLst>
              <a:ext uri="{FF2B5EF4-FFF2-40B4-BE49-F238E27FC236}">
                <a16:creationId xmlns:a16="http://schemas.microsoft.com/office/drawing/2014/main" id="{198CFC53-6CBB-E3EF-AB09-EF05257A3B00}"/>
              </a:ext>
            </a:extLst>
          </p:cNvPr>
          <p:cNvPicPr>
            <a:picLocks noChangeAspect="1"/>
          </p:cNvPicPr>
          <p:nvPr/>
        </p:nvPicPr>
        <p:blipFill rotWithShape="1">
          <a:blip r:embed="rId2">
            <a:alphaModFix amt="35000"/>
          </a:blip>
          <a:srcRect t="3919" b="19289"/>
          <a:stretch/>
        </p:blipFill>
        <p:spPr>
          <a:xfrm>
            <a:off x="20" y="10"/>
            <a:ext cx="12191980" cy="6857990"/>
          </a:xfrm>
          <a:prstGeom prst="rect">
            <a:avLst/>
          </a:prstGeom>
        </p:spPr>
      </p:pic>
      <p:sp>
        <p:nvSpPr>
          <p:cNvPr id="2" name="Title 1">
            <a:extLst>
              <a:ext uri="{FF2B5EF4-FFF2-40B4-BE49-F238E27FC236}">
                <a16:creationId xmlns:a16="http://schemas.microsoft.com/office/drawing/2014/main" id="{F89367BC-45E5-14F1-B438-A8A79BF80D10}"/>
              </a:ext>
            </a:extLst>
          </p:cNvPr>
          <p:cNvSpPr>
            <a:spLocks noGrp="1"/>
          </p:cNvSpPr>
          <p:nvPr>
            <p:ph type="title"/>
          </p:nvPr>
        </p:nvSpPr>
        <p:spPr>
          <a:xfrm>
            <a:off x="838200" y="365125"/>
            <a:ext cx="10515600" cy="777875"/>
          </a:xfrm>
        </p:spPr>
        <p:txBody>
          <a:bodyPr>
            <a:normAutofit/>
          </a:bodyPr>
          <a:lstStyle/>
          <a:p>
            <a:r>
              <a:rPr lang="en-GB" dirty="0">
                <a:solidFill>
                  <a:srgbClr val="FFFFFF"/>
                </a:solidFill>
              </a:rPr>
              <a:t>Casts </a:t>
            </a:r>
          </a:p>
        </p:txBody>
      </p:sp>
      <p:graphicFrame>
        <p:nvGraphicFramePr>
          <p:cNvPr id="5" name="Content Placeholder 2">
            <a:extLst>
              <a:ext uri="{FF2B5EF4-FFF2-40B4-BE49-F238E27FC236}">
                <a16:creationId xmlns:a16="http://schemas.microsoft.com/office/drawing/2014/main" id="{265D20BB-3A9F-63B3-6ED5-398302CED2F4}"/>
              </a:ext>
            </a:extLst>
          </p:cNvPr>
          <p:cNvGraphicFramePr>
            <a:graphicFrameLocks noGrp="1"/>
          </p:cNvGraphicFramePr>
          <p:nvPr>
            <p:ph idx="1"/>
            <p:extLst>
              <p:ext uri="{D42A27DB-BD31-4B8C-83A1-F6EECF244321}">
                <p14:modId xmlns:p14="http://schemas.microsoft.com/office/powerpoint/2010/main" val="2008270918"/>
              </p:ext>
            </p:extLst>
          </p:nvPr>
        </p:nvGraphicFramePr>
        <p:xfrm>
          <a:off x="390525" y="1304925"/>
          <a:ext cx="10963275" cy="518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1714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GreyofPTA Pictographs — I love your work">
            <a:extLst>
              <a:ext uri="{FF2B5EF4-FFF2-40B4-BE49-F238E27FC236}">
                <a16:creationId xmlns:a16="http://schemas.microsoft.com/office/drawing/2014/main" id="{39ED1174-AD48-2931-B932-30BFD6A98B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012" y="480060"/>
            <a:ext cx="10780923" cy="573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9FB7-6CCB-470A-8006-CAE77A13CEB5}"/>
              </a:ext>
            </a:extLst>
          </p:cNvPr>
          <p:cNvSpPr>
            <a:spLocks noGrp="1"/>
          </p:cNvSpPr>
          <p:nvPr>
            <p:ph type="title"/>
          </p:nvPr>
        </p:nvSpPr>
        <p:spPr>
          <a:xfrm>
            <a:off x="876693" y="741391"/>
            <a:ext cx="4597747" cy="1616203"/>
          </a:xfrm>
        </p:spPr>
        <p:txBody>
          <a:bodyPr anchor="b">
            <a:normAutofit/>
          </a:bodyPr>
          <a:lstStyle/>
          <a:p>
            <a:r>
              <a:rPr lang="en-US" sz="3200"/>
              <a:t>Casts can be divided into three main groups: </a:t>
            </a:r>
            <a:endParaRPr lang="en-GB" sz="3200"/>
          </a:p>
        </p:txBody>
      </p:sp>
      <p:sp>
        <p:nvSpPr>
          <p:cNvPr id="3" name="Content Placeholder 2">
            <a:extLst>
              <a:ext uri="{FF2B5EF4-FFF2-40B4-BE49-F238E27FC236}">
                <a16:creationId xmlns:a16="http://schemas.microsoft.com/office/drawing/2014/main" id="{F3C2652D-59E4-D700-A117-1E99538C826F}"/>
              </a:ext>
            </a:extLst>
          </p:cNvPr>
          <p:cNvSpPr>
            <a:spLocks noGrp="1"/>
          </p:cNvSpPr>
          <p:nvPr>
            <p:ph idx="1"/>
          </p:nvPr>
        </p:nvSpPr>
        <p:spPr>
          <a:xfrm>
            <a:off x="876693" y="2533476"/>
            <a:ext cx="4597746" cy="3447832"/>
          </a:xfrm>
        </p:spPr>
        <p:txBody>
          <a:bodyPr anchor="t">
            <a:normAutofit/>
          </a:bodyPr>
          <a:lstStyle/>
          <a:p>
            <a:r>
              <a:rPr lang="en-US" sz="1700" dirty="0"/>
              <a:t>Arm casts, leg casts, and body or spica casts:</a:t>
            </a:r>
          </a:p>
          <a:p>
            <a:r>
              <a:rPr lang="en-US" sz="1700" dirty="0"/>
              <a:t>Short-arm cast: Extends from below the elbow to the palmar crease, secured around the base of the thumb. If the thumb is included, it is known as a thumb spica or gauntlet cast.</a:t>
            </a:r>
          </a:p>
          <a:p>
            <a:endParaRPr lang="en-US" sz="1700" dirty="0"/>
          </a:p>
          <a:p>
            <a:r>
              <a:rPr lang="en-US" sz="1700" dirty="0"/>
              <a:t>Long-arm cast: Extends from the axillary fold to the proximal palmar crease. The elbow usually is immobilized at a right angle. </a:t>
            </a:r>
            <a:endParaRPr lang="en-GB" sz="1700" dirty="0"/>
          </a:p>
        </p:txBody>
      </p:sp>
      <p:pic>
        <p:nvPicPr>
          <p:cNvPr id="2050" name="Picture 2" descr="Cast Application Nursing Care Plan &amp; Management - RNpedia">
            <a:extLst>
              <a:ext uri="{FF2B5EF4-FFF2-40B4-BE49-F238E27FC236}">
                <a16:creationId xmlns:a16="http://schemas.microsoft.com/office/drawing/2014/main" id="{6F73D0F5-0AE7-39C1-1C16-6D36CFA34B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0130" y="1307691"/>
            <a:ext cx="6943487" cy="3923070"/>
          </a:xfrm>
          <a:prstGeom prst="rect">
            <a:avLst/>
          </a:prstGeom>
          <a:noFill/>
          <a:extLst>
            <a:ext uri="{909E8E84-426E-40DD-AFC4-6F175D3DCCD1}">
              <a14:hiddenFill xmlns:a14="http://schemas.microsoft.com/office/drawing/2010/main">
                <a:solidFill>
                  <a:srgbClr val="FFFFFF"/>
                </a:solidFill>
              </a14:hiddenFill>
            </a:ext>
          </a:extLst>
        </p:spPr>
      </p:pic>
      <p:grpSp>
        <p:nvGrpSpPr>
          <p:cNvPr id="2055" name="Group 2054">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56" name="Rectangle 2055">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484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ome. Kids. Life.: A Kid in a Leg Cast">
            <a:extLst>
              <a:ext uri="{FF2B5EF4-FFF2-40B4-BE49-F238E27FC236}">
                <a16:creationId xmlns:a16="http://schemas.microsoft.com/office/drawing/2014/main" id="{58B777A6-7364-6B05-E130-A3071A0D60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35"/>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45 best Broken Leg images on Pinterest | 100m, Athlete and Broken leg">
            <a:extLst>
              <a:ext uri="{FF2B5EF4-FFF2-40B4-BE49-F238E27FC236}">
                <a16:creationId xmlns:a16="http://schemas.microsoft.com/office/drawing/2014/main" id="{603289A7-FB45-F5B7-B29D-3EB5E68D8E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45" r="21743"/>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87" name="Freeform: Shape 3086">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9" name="Freeform: Shape 3088">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33CAEA-40C6-C0FD-EFD3-6F33178FB0B0}"/>
              </a:ext>
            </a:extLst>
          </p:cNvPr>
          <p:cNvSpPr>
            <a:spLocks noGrp="1"/>
          </p:cNvSpPr>
          <p:nvPr>
            <p:ph type="title"/>
          </p:nvPr>
        </p:nvSpPr>
        <p:spPr>
          <a:xfrm>
            <a:off x="448056" y="681038"/>
            <a:ext cx="2804504" cy="1325563"/>
          </a:xfrm>
        </p:spPr>
        <p:txBody>
          <a:bodyPr anchor="ctr">
            <a:normAutofit/>
          </a:bodyPr>
          <a:lstStyle/>
          <a:p>
            <a:r>
              <a:rPr lang="en-US" sz="2800"/>
              <a:t>Con. </a:t>
            </a:r>
            <a:endParaRPr lang="en-GB" sz="2800"/>
          </a:p>
        </p:txBody>
      </p:sp>
      <p:sp>
        <p:nvSpPr>
          <p:cNvPr id="3096" name="Rectangle 3095">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97" name="Rectangle 3096">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F31AEA4-B82F-6F8C-503E-49410059382C}"/>
              </a:ext>
            </a:extLst>
          </p:cNvPr>
          <p:cNvSpPr>
            <a:spLocks noGrp="1"/>
          </p:cNvSpPr>
          <p:nvPr>
            <p:ph idx="1"/>
          </p:nvPr>
        </p:nvSpPr>
        <p:spPr>
          <a:xfrm>
            <a:off x="448056" y="2258171"/>
            <a:ext cx="2804504" cy="3918792"/>
          </a:xfrm>
        </p:spPr>
        <p:txBody>
          <a:bodyPr>
            <a:normAutofit/>
          </a:bodyPr>
          <a:lstStyle/>
          <a:p>
            <a:r>
              <a:rPr lang="en-US" sz="1800"/>
              <a:t>Short-leg cast: Extends from below the knee to the base of the toes. The foot is flexed at a right angle in a neutral position. </a:t>
            </a:r>
          </a:p>
          <a:p>
            <a:r>
              <a:rPr lang="en-US" sz="1800"/>
              <a:t>Long-leg cast: Extends from the junction of the upper and middle third of the thigh to the base of the toes. The knee may be slightly flexed. </a:t>
            </a:r>
          </a:p>
        </p:txBody>
      </p:sp>
    </p:spTree>
    <p:extLst>
      <p:ext uri="{BB962C8B-B14F-4D97-AF65-F5344CB8AC3E}">
        <p14:creationId xmlns:p14="http://schemas.microsoft.com/office/powerpoint/2010/main" val="195248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4EF4B-4AD5-4066-7BCA-F01A6417E7F7}"/>
              </a:ext>
            </a:extLst>
          </p:cNvPr>
          <p:cNvSpPr>
            <a:spLocks noGrp="1"/>
          </p:cNvSpPr>
          <p:nvPr>
            <p:ph type="title"/>
          </p:nvPr>
        </p:nvSpPr>
        <p:spPr>
          <a:xfrm>
            <a:off x="457201" y="412454"/>
            <a:ext cx="2381250" cy="2101850"/>
          </a:xfrm>
        </p:spPr>
        <p:txBody>
          <a:bodyPr>
            <a:normAutofit/>
          </a:bodyPr>
          <a:lstStyle/>
          <a:p>
            <a:r>
              <a:rPr lang="en-US" sz="2800"/>
              <a:t>Con. </a:t>
            </a:r>
            <a:endParaRPr lang="en-GB" sz="2800"/>
          </a:p>
        </p:txBody>
      </p:sp>
      <p:sp>
        <p:nvSpPr>
          <p:cNvPr id="4107" name="Rectangle 4106">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9D4069-D343-5977-79F1-672320044CA8}"/>
              </a:ext>
            </a:extLst>
          </p:cNvPr>
          <p:cNvSpPr>
            <a:spLocks noGrp="1"/>
          </p:cNvSpPr>
          <p:nvPr>
            <p:ph idx="1"/>
          </p:nvPr>
        </p:nvSpPr>
        <p:spPr>
          <a:xfrm>
            <a:off x="3157538" y="412454"/>
            <a:ext cx="3243262" cy="2101850"/>
          </a:xfrm>
        </p:spPr>
        <p:txBody>
          <a:bodyPr anchor="ctr">
            <a:normAutofit/>
          </a:bodyPr>
          <a:lstStyle/>
          <a:p>
            <a:r>
              <a:rPr lang="en-US" sz="1400"/>
              <a:t>Walking cast: A short- or long-leg cast reinforced for strength Body cast: Encircles the trunk Shoulder spica cast: A body jacket that encloses the trunk, shoulder, and elbow </a:t>
            </a:r>
          </a:p>
          <a:p>
            <a:r>
              <a:rPr lang="en-US" sz="1400"/>
              <a:t>Hip spica cast: Encloses the trunk and a lower extremity. A double hip spica cast includes both legs.</a:t>
            </a:r>
            <a:endParaRPr lang="en-GB" sz="1400"/>
          </a:p>
          <a:p>
            <a:endParaRPr lang="en-GB" sz="1400"/>
          </a:p>
        </p:txBody>
      </p:sp>
      <p:pic>
        <p:nvPicPr>
          <p:cNvPr id="4100" name="Picture 4" descr="Femur Spica Cast">
            <a:extLst>
              <a:ext uri="{FF2B5EF4-FFF2-40B4-BE49-F238E27FC236}">
                <a16:creationId xmlns:a16="http://schemas.microsoft.com/office/drawing/2014/main" id="{9E976874-202B-E51B-21A6-A3EC5429FA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51" b="9469"/>
          <a:stretch/>
        </p:blipFill>
        <p:spPr bwMode="auto">
          <a:xfrm>
            <a:off x="20" y="2959630"/>
            <a:ext cx="6400781" cy="36083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all Walking Cast Boot DISCOUNT SALE">
            <a:extLst>
              <a:ext uri="{FF2B5EF4-FFF2-40B4-BE49-F238E27FC236}">
                <a16:creationId xmlns:a16="http://schemas.microsoft.com/office/drawing/2014/main" id="{07DB991C-D2DD-95F6-6BE8-0489F5A513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98" r="-1" b="5518"/>
          <a:stretch/>
        </p:blipFill>
        <p:spPr bwMode="auto">
          <a:xfrm>
            <a:off x="6591299" y="1"/>
            <a:ext cx="560070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1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iberglass Casts | Orthotics Plus Melbourne (2022)">
            <a:extLst>
              <a:ext uri="{FF2B5EF4-FFF2-40B4-BE49-F238E27FC236}">
                <a16:creationId xmlns:a16="http://schemas.microsoft.com/office/drawing/2014/main" id="{AB1F3D17-8CBB-3F97-1223-FDF4C4DBA5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2522356" y="10"/>
            <a:ext cx="1076437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9AE787-D7D0-D9C3-F359-E426B7A73F5E}"/>
              </a:ext>
            </a:extLst>
          </p:cNvPr>
          <p:cNvSpPr>
            <a:spLocks noGrp="1"/>
          </p:cNvSpPr>
          <p:nvPr>
            <p:ph type="title"/>
          </p:nvPr>
        </p:nvSpPr>
        <p:spPr>
          <a:xfrm>
            <a:off x="838200" y="365125"/>
            <a:ext cx="3822189" cy="1899912"/>
          </a:xfrm>
        </p:spPr>
        <p:txBody>
          <a:bodyPr>
            <a:normAutofit/>
          </a:bodyPr>
          <a:lstStyle/>
          <a:p>
            <a:r>
              <a:rPr lang="en-GB" sz="4000"/>
              <a:t>Fiberglass Casts </a:t>
            </a:r>
          </a:p>
        </p:txBody>
      </p:sp>
      <p:sp>
        <p:nvSpPr>
          <p:cNvPr id="3" name="Content Placeholder 2">
            <a:extLst>
              <a:ext uri="{FF2B5EF4-FFF2-40B4-BE49-F238E27FC236}">
                <a16:creationId xmlns:a16="http://schemas.microsoft.com/office/drawing/2014/main" id="{ECA614C8-3754-B18F-14C4-F206B84E0CE6}"/>
              </a:ext>
            </a:extLst>
          </p:cNvPr>
          <p:cNvSpPr>
            <a:spLocks noGrp="1"/>
          </p:cNvSpPr>
          <p:nvPr>
            <p:ph idx="1"/>
          </p:nvPr>
        </p:nvSpPr>
        <p:spPr>
          <a:xfrm>
            <a:off x="838200" y="2434201"/>
            <a:ext cx="4254910" cy="3742762"/>
          </a:xfrm>
        </p:spPr>
        <p:txBody>
          <a:bodyPr>
            <a:normAutofit/>
          </a:bodyPr>
          <a:lstStyle/>
          <a:p>
            <a:r>
              <a:rPr lang="en-US" sz="2000" dirty="0"/>
              <a:t>Fiberglass casts are composed of polyurethane resins that have the versatility of plaster </a:t>
            </a:r>
            <a:r>
              <a:rPr lang="en-US" sz="2000" dirty="0">
                <a:highlight>
                  <a:srgbClr val="FFFF00"/>
                </a:highlight>
              </a:rPr>
              <a:t>but are lighter in weight, stronger, water resistant, and more durable than plaster. </a:t>
            </a:r>
          </a:p>
          <a:p>
            <a:r>
              <a:rPr lang="en-US" sz="2000" dirty="0"/>
              <a:t>In addition, fiberglass casts facilitate radiographic imaging better than plaster (AAOS, 2015a) and have the benefit of reaching full rigidity within </a:t>
            </a:r>
            <a:r>
              <a:rPr lang="en-US" sz="2000" dirty="0">
                <a:highlight>
                  <a:srgbClr val="FFFF00"/>
                </a:highlight>
              </a:rPr>
              <a:t>30 minutes </a:t>
            </a:r>
            <a:r>
              <a:rPr lang="en-US" sz="2000" dirty="0"/>
              <a:t>of application.</a:t>
            </a:r>
            <a:endParaRPr lang="en-GB" sz="2000" dirty="0"/>
          </a:p>
        </p:txBody>
      </p:sp>
    </p:spTree>
    <p:extLst>
      <p:ext uri="{BB962C8B-B14F-4D97-AF65-F5344CB8AC3E}">
        <p14:creationId xmlns:p14="http://schemas.microsoft.com/office/powerpoint/2010/main" val="426258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BD3F5-D771-54CC-F91B-10DADBBB3CBD}"/>
              </a:ext>
            </a:extLst>
          </p:cNvPr>
          <p:cNvSpPr>
            <a:spLocks noGrp="1"/>
          </p:cNvSpPr>
          <p:nvPr>
            <p:ph type="title"/>
          </p:nvPr>
        </p:nvSpPr>
        <p:spPr>
          <a:xfrm>
            <a:off x="640080" y="325369"/>
            <a:ext cx="4368602" cy="1956841"/>
          </a:xfrm>
        </p:spPr>
        <p:txBody>
          <a:bodyPr anchor="b">
            <a:normAutofit/>
          </a:bodyPr>
          <a:lstStyle/>
          <a:p>
            <a:r>
              <a:rPr lang="en-GB" sz="5400"/>
              <a:t>Plaster Casts </a:t>
            </a:r>
          </a:p>
        </p:txBody>
      </p:sp>
      <p:sp>
        <p:nvSpPr>
          <p:cNvPr id="61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EE22CE-2315-E648-B492-A1173EC432F0}"/>
              </a:ext>
            </a:extLst>
          </p:cNvPr>
          <p:cNvSpPr>
            <a:spLocks noGrp="1"/>
          </p:cNvSpPr>
          <p:nvPr>
            <p:ph idx="1"/>
          </p:nvPr>
        </p:nvSpPr>
        <p:spPr>
          <a:xfrm>
            <a:off x="640080" y="2872899"/>
            <a:ext cx="4243589" cy="3320668"/>
          </a:xfrm>
        </p:spPr>
        <p:txBody>
          <a:bodyPr>
            <a:normAutofit/>
          </a:bodyPr>
          <a:lstStyle/>
          <a:p>
            <a:r>
              <a:rPr lang="en-US" sz="2200"/>
              <a:t>Casts made of plaster of Paris are less costly and achieve a better mold than fiberglass casts; however, they are heavy, not water resistant, and can take up to 24 to 72 hours to dry post application. </a:t>
            </a:r>
            <a:endParaRPr lang="en-GB" sz="2200"/>
          </a:p>
        </p:txBody>
      </p:sp>
      <p:pic>
        <p:nvPicPr>
          <p:cNvPr id="6146" name="Picture 2" descr="Plaster cast on the broken leg of a woman - Stock Image M330/0567 ...">
            <a:extLst>
              <a:ext uri="{FF2B5EF4-FFF2-40B4-BE49-F238E27FC236}">
                <a16:creationId xmlns:a16="http://schemas.microsoft.com/office/drawing/2014/main" id="{8B289384-DD36-6734-2CFE-75F2B8980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75" r="7526"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9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0" name="Rectangle 13329">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5459" y="1861609"/>
            <a:ext cx="4520555" cy="315754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Engineers Have Built Incredible Lightweight, Breathable, and Waterproof ...">
            <a:extLst>
              <a:ext uri="{FF2B5EF4-FFF2-40B4-BE49-F238E27FC236}">
                <a16:creationId xmlns:a16="http://schemas.microsoft.com/office/drawing/2014/main" id="{28207EE5-481C-CE8C-5D33-C97835994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5" r="-4" b="-4"/>
          <a:stretch/>
        </p:blipFill>
        <p:spPr bwMode="auto">
          <a:xfrm>
            <a:off x="8355204" y="-16897"/>
            <a:ext cx="3836797" cy="2283232"/>
          </a:xfrm>
          <a:prstGeom prst="rect">
            <a:avLst/>
          </a:prstGeom>
          <a:noFill/>
          <a:extLst>
            <a:ext uri="{909E8E84-426E-40DD-AFC4-6F175D3DCCD1}">
              <a14:hiddenFill xmlns:a14="http://schemas.microsoft.com/office/drawing/2010/main">
                <a:solidFill>
                  <a:srgbClr val="FFFFFF"/>
                </a:solidFill>
              </a14:hiddenFill>
            </a:ext>
          </a:extLst>
        </p:spPr>
      </p:pic>
      <p:cxnSp>
        <p:nvCxnSpPr>
          <p:cNvPr id="13332" name="Straight Connector 13331">
            <a:extLst>
              <a:ext uri="{FF2B5EF4-FFF2-40B4-BE49-F238E27FC236}">
                <a16:creationId xmlns:a16="http://schemas.microsoft.com/office/drawing/2014/main" id="{8748256A-88AC-4254-406B-0E8EE2CC2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6711" y="2327785"/>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316" name="Picture 4" descr="30 best images about Stupid Foot on Pinterest | Depression, Broken foot ...">
            <a:extLst>
              <a:ext uri="{FF2B5EF4-FFF2-40B4-BE49-F238E27FC236}">
                <a16:creationId xmlns:a16="http://schemas.microsoft.com/office/drawing/2014/main" id="{13298CF8-A66A-EA23-4A77-B8D9C19322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55" b="13100"/>
          <a:stretch/>
        </p:blipFill>
        <p:spPr bwMode="auto">
          <a:xfrm>
            <a:off x="8355203" y="2266335"/>
            <a:ext cx="3836797" cy="228323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est Industrial 3D Printers for Mass Manufacturing of Metal and Plastic ...">
            <a:extLst>
              <a:ext uri="{FF2B5EF4-FFF2-40B4-BE49-F238E27FC236}">
                <a16:creationId xmlns:a16="http://schemas.microsoft.com/office/drawing/2014/main" id="{219C5459-6ABD-2F43-21A7-2104D8864A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17" r="-2" b="38780"/>
          <a:stretch/>
        </p:blipFill>
        <p:spPr bwMode="auto">
          <a:xfrm>
            <a:off x="8355203" y="4549566"/>
            <a:ext cx="3836797" cy="2318169"/>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428A2997-8371-3AD7-680E-0586F26C08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03" y="2556387"/>
            <a:ext cx="7579185" cy="3824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F6B47F-A70A-9286-9992-5CD5BBFAEFBD}"/>
              </a:ext>
            </a:extLst>
          </p:cNvPr>
          <p:cNvSpPr txBox="1"/>
          <p:nvPr/>
        </p:nvSpPr>
        <p:spPr>
          <a:xfrm>
            <a:off x="1150374" y="1002890"/>
            <a:ext cx="5987845" cy="707886"/>
          </a:xfrm>
          <a:prstGeom prst="rect">
            <a:avLst/>
          </a:prstGeom>
          <a:noFill/>
        </p:spPr>
        <p:txBody>
          <a:bodyPr wrap="square" rtlCol="0">
            <a:spAutoFit/>
          </a:bodyPr>
          <a:lstStyle/>
          <a:p>
            <a:r>
              <a:rPr lang="en-GB" sz="4000" b="1" i="0" dirty="0">
                <a:solidFill>
                  <a:srgbClr val="333333"/>
                </a:solidFill>
                <a:effectLst/>
                <a:latin typeface="open sans" panose="020B0606030504020204" pitchFamily="34" charset="0"/>
              </a:rPr>
              <a:t> Cast21</a:t>
            </a:r>
            <a:endParaRPr lang="en-GB" sz="4000" b="1" dirty="0"/>
          </a:p>
        </p:txBody>
      </p:sp>
    </p:spTree>
    <p:extLst>
      <p:ext uri="{BB962C8B-B14F-4D97-AF65-F5344CB8AC3E}">
        <p14:creationId xmlns:p14="http://schemas.microsoft.com/office/powerpoint/2010/main" val="366916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71900-EAE2-39E6-2B77-E597CAE3E127}"/>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Nursing Management of a Patient in a Cast </a:t>
            </a:r>
            <a:endParaRPr lang="en-GB" sz="3200">
              <a:solidFill>
                <a:srgbClr val="595959"/>
              </a:solidFill>
            </a:endParaRPr>
          </a:p>
        </p:txBody>
      </p:sp>
      <p:sp>
        <p:nvSpPr>
          <p:cNvPr id="21" name="Rectangle 2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C8F105-BB25-CD4A-FDA5-0F99EF4108B8}"/>
              </a:ext>
            </a:extLst>
          </p:cNvPr>
          <p:cNvSpPr>
            <a:spLocks noGrp="1"/>
          </p:cNvSpPr>
          <p:nvPr>
            <p:ph idx="1"/>
          </p:nvPr>
        </p:nvSpPr>
        <p:spPr>
          <a:xfrm>
            <a:off x="1616054" y="2768321"/>
            <a:ext cx="8959892" cy="2828543"/>
          </a:xfrm>
        </p:spPr>
        <p:txBody>
          <a:bodyPr anchor="t">
            <a:normAutofit/>
          </a:bodyPr>
          <a:lstStyle/>
          <a:p>
            <a:r>
              <a:rPr lang="en-US" sz="2000" dirty="0">
                <a:solidFill>
                  <a:schemeClr val="tx1">
                    <a:lumMod val="65000"/>
                    <a:lumOff val="35000"/>
                  </a:schemeClr>
                </a:solidFill>
              </a:rPr>
              <a:t>Before the cast is applied, the nurse completes an assessment of the patient’s general health, presenting signs and symptoms, emotional status, understanding of the need for the device, and condition of the body part to be immobilized.</a:t>
            </a:r>
            <a:endParaRPr lang="en-GB" sz="2000" dirty="0">
              <a:solidFill>
                <a:schemeClr val="tx1">
                  <a:lumMod val="65000"/>
                  <a:lumOff val="35000"/>
                </a:schemeClr>
              </a:solidFill>
            </a:endParaRPr>
          </a:p>
        </p:txBody>
      </p:sp>
    </p:spTree>
    <p:extLst>
      <p:ext uri="{BB962C8B-B14F-4D97-AF65-F5344CB8AC3E}">
        <p14:creationId xmlns:p14="http://schemas.microsoft.com/office/powerpoint/2010/main" val="287827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815</Words>
  <Application>Microsoft Office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open sans</vt:lpstr>
      <vt:lpstr>Office Theme</vt:lpstr>
      <vt:lpstr>The Patient in a Cast </vt:lpstr>
      <vt:lpstr>Casts </vt:lpstr>
      <vt:lpstr>Casts can be divided into three main groups: </vt:lpstr>
      <vt:lpstr>Con. </vt:lpstr>
      <vt:lpstr>Con. </vt:lpstr>
      <vt:lpstr>Fiberglass Casts </vt:lpstr>
      <vt:lpstr>Plaster Casts </vt:lpstr>
      <vt:lpstr>PowerPoint Presentation</vt:lpstr>
      <vt:lpstr>Nursing Management of a Patient in a Cast </vt:lpstr>
      <vt:lpstr>Con. </vt:lpstr>
      <vt:lpstr>Con. </vt:lpstr>
      <vt:lpstr>Con. </vt:lpstr>
      <vt:lpstr>PowerPoint Presentation</vt:lpstr>
      <vt:lpstr>Monitoring and Managing Potential Complications  </vt:lpstr>
      <vt:lpstr>Compartment Syndrome</vt:lpstr>
      <vt:lpstr>Pressure Ulcers </vt:lpstr>
      <vt:lpstr>Disuse syndrome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Patient in a Cast, Splint, or Brace</dc:title>
  <dc:creator>Nursing Department</dc:creator>
  <cp:lastModifiedBy>Nursing Department</cp:lastModifiedBy>
  <cp:revision>27</cp:revision>
  <dcterms:created xsi:type="dcterms:W3CDTF">2024-01-29T06:50:07Z</dcterms:created>
  <dcterms:modified xsi:type="dcterms:W3CDTF">2024-01-29T08:07:33Z</dcterms:modified>
</cp:coreProperties>
</file>