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56" r:id="rId5"/>
    <p:sldId id="269" r:id="rId6"/>
    <p:sldId id="257" r:id="rId7"/>
    <p:sldId id="259" r:id="rId8"/>
    <p:sldId id="260" r:id="rId9"/>
    <p:sldId id="261" r:id="rId10"/>
    <p:sldId id="262" r:id="rId11"/>
    <p:sldId id="268" r:id="rId12"/>
    <p:sldId id="263" r:id="rId13"/>
    <p:sldId id="264" r:id="rId14"/>
    <p:sldId id="265" r:id="rId15"/>
    <p:sldId id="266" r:id="rId16"/>
    <p:sldId id="267" r:id="rId17"/>
    <p:sldId id="25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A35DC5-4877-4A97-A71E-5C145391A7B8}" v="7" dt="2023-10-23T20:24:44.3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49" autoAdjust="0"/>
  </p:normalViewPr>
  <p:slideViewPr>
    <p:cSldViewPr snapToGrid="0">
      <p:cViewPr varScale="1">
        <p:scale>
          <a:sx n="68" d="100"/>
          <a:sy n="68" d="100"/>
        </p:scale>
        <p:origin x="81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hmed Abdulkareem" userId="311cb119-0d8c-44cb-9775-ec5fa2c42b4e" providerId="ADAL" clId="{D3A35DC5-4877-4A97-A71E-5C145391A7B8}"/>
    <pc:docChg chg="undo custSel addSld modSld sldOrd">
      <pc:chgData name="Ahmed Abdulkareem" userId="311cb119-0d8c-44cb-9775-ec5fa2c42b4e" providerId="ADAL" clId="{D3A35DC5-4877-4A97-A71E-5C145391A7B8}" dt="2023-10-24T11:36:16.594" v="996" actId="403"/>
      <pc:docMkLst>
        <pc:docMk/>
      </pc:docMkLst>
      <pc:sldChg chg="modSp mod">
        <pc:chgData name="Ahmed Abdulkareem" userId="311cb119-0d8c-44cb-9775-ec5fa2c42b4e" providerId="ADAL" clId="{D3A35DC5-4877-4A97-A71E-5C145391A7B8}" dt="2023-10-24T11:36:16.594" v="996" actId="403"/>
        <pc:sldMkLst>
          <pc:docMk/>
          <pc:sldMk cId="2710112420" sldId="256"/>
        </pc:sldMkLst>
        <pc:spChg chg="mod">
          <ac:chgData name="Ahmed Abdulkareem" userId="311cb119-0d8c-44cb-9775-ec5fa2c42b4e" providerId="ADAL" clId="{D3A35DC5-4877-4A97-A71E-5C145391A7B8}" dt="2023-10-24T11:36:16.594" v="996" actId="403"/>
          <ac:spMkLst>
            <pc:docMk/>
            <pc:sldMk cId="2710112420" sldId="256"/>
            <ac:spMk id="2" creationId="{540E47E3-4D4F-83F2-41D9-EA3A4056ACBF}"/>
          </ac:spMkLst>
        </pc:spChg>
        <pc:spChg chg="mod">
          <ac:chgData name="Ahmed Abdulkareem" userId="311cb119-0d8c-44cb-9775-ec5fa2c42b4e" providerId="ADAL" clId="{D3A35DC5-4877-4A97-A71E-5C145391A7B8}" dt="2023-10-24T11:35:01.437" v="994" actId="20577"/>
          <ac:spMkLst>
            <pc:docMk/>
            <pc:sldMk cId="2710112420" sldId="256"/>
            <ac:spMk id="3" creationId="{E39199AF-1825-CCEB-8C30-0CA760EAD1B9}"/>
          </ac:spMkLst>
        </pc:spChg>
      </pc:sldChg>
      <pc:sldChg chg="modSp mod">
        <pc:chgData name="Ahmed Abdulkareem" userId="311cb119-0d8c-44cb-9775-ec5fa2c42b4e" providerId="ADAL" clId="{D3A35DC5-4877-4A97-A71E-5C145391A7B8}" dt="2023-10-21T18:26:30.715" v="14" actId="207"/>
        <pc:sldMkLst>
          <pc:docMk/>
          <pc:sldMk cId="18209086" sldId="257"/>
        </pc:sldMkLst>
        <pc:spChg chg="mod">
          <ac:chgData name="Ahmed Abdulkareem" userId="311cb119-0d8c-44cb-9775-ec5fa2c42b4e" providerId="ADAL" clId="{D3A35DC5-4877-4A97-A71E-5C145391A7B8}" dt="2023-10-21T18:26:30.715" v="14" actId="207"/>
          <ac:spMkLst>
            <pc:docMk/>
            <pc:sldMk cId="18209086" sldId="257"/>
            <ac:spMk id="2" creationId="{6EDBEED3-9B0A-C725-F939-909333E4AA1C}"/>
          </ac:spMkLst>
        </pc:spChg>
        <pc:spChg chg="mod">
          <ac:chgData name="Ahmed Abdulkareem" userId="311cb119-0d8c-44cb-9775-ec5fa2c42b4e" providerId="ADAL" clId="{D3A35DC5-4877-4A97-A71E-5C145391A7B8}" dt="2023-10-21T18:25:35.634" v="6" actId="404"/>
          <ac:spMkLst>
            <pc:docMk/>
            <pc:sldMk cId="18209086" sldId="257"/>
            <ac:spMk id="3" creationId="{3368F542-B686-3B3B-74ED-3BB44420E7F6}"/>
          </ac:spMkLst>
        </pc:spChg>
      </pc:sldChg>
      <pc:sldChg chg="modSp mod">
        <pc:chgData name="Ahmed Abdulkareem" userId="311cb119-0d8c-44cb-9775-ec5fa2c42b4e" providerId="ADAL" clId="{D3A35DC5-4877-4A97-A71E-5C145391A7B8}" dt="2023-10-21T18:40:41.308" v="83" actId="403"/>
        <pc:sldMkLst>
          <pc:docMk/>
          <pc:sldMk cId="34479646" sldId="258"/>
        </pc:sldMkLst>
        <pc:spChg chg="mod">
          <ac:chgData name="Ahmed Abdulkareem" userId="311cb119-0d8c-44cb-9775-ec5fa2c42b4e" providerId="ADAL" clId="{D3A35DC5-4877-4A97-A71E-5C145391A7B8}" dt="2023-10-21T18:40:41.308" v="83" actId="403"/>
          <ac:spMkLst>
            <pc:docMk/>
            <pc:sldMk cId="34479646" sldId="258"/>
            <ac:spMk id="2" creationId="{B1D2215D-42DE-54C3-99A8-F0B35F148BDA}"/>
          </ac:spMkLst>
        </pc:spChg>
        <pc:spChg chg="mod">
          <ac:chgData name="Ahmed Abdulkareem" userId="311cb119-0d8c-44cb-9775-ec5fa2c42b4e" providerId="ADAL" clId="{D3A35DC5-4877-4A97-A71E-5C145391A7B8}" dt="2023-10-21T18:19:44.949" v="2"/>
          <ac:spMkLst>
            <pc:docMk/>
            <pc:sldMk cId="34479646" sldId="258"/>
            <ac:spMk id="3" creationId="{5E175187-51CD-562E-A44B-F5A5F90CF6B7}"/>
          </ac:spMkLst>
        </pc:spChg>
      </pc:sldChg>
      <pc:sldChg chg="modSp mod">
        <pc:chgData name="Ahmed Abdulkareem" userId="311cb119-0d8c-44cb-9775-ec5fa2c42b4e" providerId="ADAL" clId="{D3A35DC5-4877-4A97-A71E-5C145391A7B8}" dt="2023-10-21T18:27:24.749" v="21" actId="207"/>
        <pc:sldMkLst>
          <pc:docMk/>
          <pc:sldMk cId="957810262" sldId="259"/>
        </pc:sldMkLst>
        <pc:spChg chg="mod">
          <ac:chgData name="Ahmed Abdulkareem" userId="311cb119-0d8c-44cb-9775-ec5fa2c42b4e" providerId="ADAL" clId="{D3A35DC5-4877-4A97-A71E-5C145391A7B8}" dt="2023-10-21T18:27:24.749" v="21" actId="207"/>
          <ac:spMkLst>
            <pc:docMk/>
            <pc:sldMk cId="957810262" sldId="259"/>
            <ac:spMk id="2" creationId="{9CB30915-53E1-E59B-C380-877F3817035E}"/>
          </ac:spMkLst>
        </pc:spChg>
        <pc:spChg chg="mod">
          <ac:chgData name="Ahmed Abdulkareem" userId="311cb119-0d8c-44cb-9775-ec5fa2c42b4e" providerId="ADAL" clId="{D3A35DC5-4877-4A97-A71E-5C145391A7B8}" dt="2023-10-21T18:26:06.995" v="13" actId="404"/>
          <ac:spMkLst>
            <pc:docMk/>
            <pc:sldMk cId="957810262" sldId="259"/>
            <ac:spMk id="3" creationId="{E26B9B9D-708D-EE7F-5B56-A963F826E90B}"/>
          </ac:spMkLst>
        </pc:spChg>
      </pc:sldChg>
      <pc:sldChg chg="modSp mod ord">
        <pc:chgData name="Ahmed Abdulkareem" userId="311cb119-0d8c-44cb-9775-ec5fa2c42b4e" providerId="ADAL" clId="{D3A35DC5-4877-4A97-A71E-5C145391A7B8}" dt="2023-10-23T20:30:24.468" v="991" actId="20577"/>
        <pc:sldMkLst>
          <pc:docMk/>
          <pc:sldMk cId="3523490442" sldId="260"/>
        </pc:sldMkLst>
        <pc:spChg chg="mod">
          <ac:chgData name="Ahmed Abdulkareem" userId="311cb119-0d8c-44cb-9775-ec5fa2c42b4e" providerId="ADAL" clId="{D3A35DC5-4877-4A97-A71E-5C145391A7B8}" dt="2023-10-21T18:30:58.906" v="46" actId="403"/>
          <ac:spMkLst>
            <pc:docMk/>
            <pc:sldMk cId="3523490442" sldId="260"/>
            <ac:spMk id="2" creationId="{89D59B00-48F6-9053-3196-F746405380D8}"/>
          </ac:spMkLst>
        </pc:spChg>
        <pc:spChg chg="mod">
          <ac:chgData name="Ahmed Abdulkareem" userId="311cb119-0d8c-44cb-9775-ec5fa2c42b4e" providerId="ADAL" clId="{D3A35DC5-4877-4A97-A71E-5C145391A7B8}" dt="2023-10-23T20:30:24.468" v="991" actId="20577"/>
          <ac:spMkLst>
            <pc:docMk/>
            <pc:sldMk cId="3523490442" sldId="260"/>
            <ac:spMk id="3" creationId="{FE13D8F8-B752-5DEC-0A90-61DC975AF46A}"/>
          </ac:spMkLst>
        </pc:spChg>
      </pc:sldChg>
      <pc:sldChg chg="modSp mod">
        <pc:chgData name="Ahmed Abdulkareem" userId="311cb119-0d8c-44cb-9775-ec5fa2c42b4e" providerId="ADAL" clId="{D3A35DC5-4877-4A97-A71E-5C145391A7B8}" dt="2023-10-23T20:30:57.875" v="992" actId="207"/>
        <pc:sldMkLst>
          <pc:docMk/>
          <pc:sldMk cId="3604158187" sldId="261"/>
        </pc:sldMkLst>
        <pc:spChg chg="mod">
          <ac:chgData name="Ahmed Abdulkareem" userId="311cb119-0d8c-44cb-9775-ec5fa2c42b4e" providerId="ADAL" clId="{D3A35DC5-4877-4A97-A71E-5C145391A7B8}" dt="2023-10-21T18:32:09.100" v="48" actId="404"/>
          <ac:spMkLst>
            <pc:docMk/>
            <pc:sldMk cId="3604158187" sldId="261"/>
            <ac:spMk id="2" creationId="{9DD11B13-7EE5-BA00-C9DD-241FBC795C3D}"/>
          </ac:spMkLst>
        </pc:spChg>
        <pc:spChg chg="mod">
          <ac:chgData name="Ahmed Abdulkareem" userId="311cb119-0d8c-44cb-9775-ec5fa2c42b4e" providerId="ADAL" clId="{D3A35DC5-4877-4A97-A71E-5C145391A7B8}" dt="2023-10-23T20:30:57.875" v="992" actId="207"/>
          <ac:spMkLst>
            <pc:docMk/>
            <pc:sldMk cId="3604158187" sldId="261"/>
            <ac:spMk id="3" creationId="{1D141635-8415-D7B9-F8EE-84F0D9610BE3}"/>
          </ac:spMkLst>
        </pc:spChg>
      </pc:sldChg>
      <pc:sldChg chg="modSp mod">
        <pc:chgData name="Ahmed Abdulkareem" userId="311cb119-0d8c-44cb-9775-ec5fa2c42b4e" providerId="ADAL" clId="{D3A35DC5-4877-4A97-A71E-5C145391A7B8}" dt="2023-10-21T18:33:47.383" v="57" actId="404"/>
        <pc:sldMkLst>
          <pc:docMk/>
          <pc:sldMk cId="1058947431" sldId="262"/>
        </pc:sldMkLst>
        <pc:spChg chg="mod">
          <ac:chgData name="Ahmed Abdulkareem" userId="311cb119-0d8c-44cb-9775-ec5fa2c42b4e" providerId="ADAL" clId="{D3A35DC5-4877-4A97-A71E-5C145391A7B8}" dt="2023-10-21T18:33:47.383" v="57" actId="404"/>
          <ac:spMkLst>
            <pc:docMk/>
            <pc:sldMk cId="1058947431" sldId="262"/>
            <ac:spMk id="2" creationId="{A7380A96-6F4F-9920-49B7-584DF94335E0}"/>
          </ac:spMkLst>
        </pc:spChg>
        <pc:spChg chg="mod">
          <ac:chgData name="Ahmed Abdulkareem" userId="311cb119-0d8c-44cb-9775-ec5fa2c42b4e" providerId="ADAL" clId="{D3A35DC5-4877-4A97-A71E-5C145391A7B8}" dt="2023-10-21T18:33:34.544" v="55" actId="404"/>
          <ac:spMkLst>
            <pc:docMk/>
            <pc:sldMk cId="1058947431" sldId="262"/>
            <ac:spMk id="3" creationId="{987701BD-5001-0175-7F75-12670D2933BD}"/>
          </ac:spMkLst>
        </pc:spChg>
      </pc:sldChg>
      <pc:sldChg chg="modSp mod">
        <pc:chgData name="Ahmed Abdulkareem" userId="311cb119-0d8c-44cb-9775-ec5fa2c42b4e" providerId="ADAL" clId="{D3A35DC5-4877-4A97-A71E-5C145391A7B8}" dt="2023-10-21T18:37:34.871" v="60" actId="2711"/>
        <pc:sldMkLst>
          <pc:docMk/>
          <pc:sldMk cId="900953476" sldId="263"/>
        </pc:sldMkLst>
        <pc:spChg chg="mod">
          <ac:chgData name="Ahmed Abdulkareem" userId="311cb119-0d8c-44cb-9775-ec5fa2c42b4e" providerId="ADAL" clId="{D3A35DC5-4877-4A97-A71E-5C145391A7B8}" dt="2023-10-21T18:37:34.871" v="60" actId="2711"/>
          <ac:spMkLst>
            <pc:docMk/>
            <pc:sldMk cId="900953476" sldId="263"/>
            <ac:spMk id="2" creationId="{B1FD4F53-93D2-85E7-022D-34342189F73A}"/>
          </ac:spMkLst>
        </pc:spChg>
      </pc:sldChg>
      <pc:sldChg chg="modSp mod">
        <pc:chgData name="Ahmed Abdulkareem" userId="311cb119-0d8c-44cb-9775-ec5fa2c42b4e" providerId="ADAL" clId="{D3A35DC5-4877-4A97-A71E-5C145391A7B8}" dt="2023-10-21T18:38:37.724" v="67" actId="403"/>
        <pc:sldMkLst>
          <pc:docMk/>
          <pc:sldMk cId="168069032" sldId="264"/>
        </pc:sldMkLst>
        <pc:spChg chg="mod">
          <ac:chgData name="Ahmed Abdulkareem" userId="311cb119-0d8c-44cb-9775-ec5fa2c42b4e" providerId="ADAL" clId="{D3A35DC5-4877-4A97-A71E-5C145391A7B8}" dt="2023-10-21T18:38:37.724" v="67" actId="403"/>
          <ac:spMkLst>
            <pc:docMk/>
            <pc:sldMk cId="168069032" sldId="264"/>
            <ac:spMk id="3" creationId="{93C63DED-BB42-861D-573F-C1B4B69ACD9D}"/>
          </ac:spMkLst>
        </pc:spChg>
      </pc:sldChg>
      <pc:sldChg chg="modSp mod">
        <pc:chgData name="Ahmed Abdulkareem" userId="311cb119-0d8c-44cb-9775-ec5fa2c42b4e" providerId="ADAL" clId="{D3A35DC5-4877-4A97-A71E-5C145391A7B8}" dt="2023-10-21T18:39:26.173" v="70" actId="404"/>
        <pc:sldMkLst>
          <pc:docMk/>
          <pc:sldMk cId="3416124250" sldId="265"/>
        </pc:sldMkLst>
        <pc:spChg chg="mod">
          <ac:chgData name="Ahmed Abdulkareem" userId="311cb119-0d8c-44cb-9775-ec5fa2c42b4e" providerId="ADAL" clId="{D3A35DC5-4877-4A97-A71E-5C145391A7B8}" dt="2023-10-21T18:39:19.868" v="69" actId="2711"/>
          <ac:spMkLst>
            <pc:docMk/>
            <pc:sldMk cId="3416124250" sldId="265"/>
            <ac:spMk id="2" creationId="{DFD0F34E-4861-9850-6620-61C2D4565BA5}"/>
          </ac:spMkLst>
        </pc:spChg>
        <pc:spChg chg="mod">
          <ac:chgData name="Ahmed Abdulkareem" userId="311cb119-0d8c-44cb-9775-ec5fa2c42b4e" providerId="ADAL" clId="{D3A35DC5-4877-4A97-A71E-5C145391A7B8}" dt="2023-10-21T18:39:26.173" v="70" actId="404"/>
          <ac:spMkLst>
            <pc:docMk/>
            <pc:sldMk cId="3416124250" sldId="265"/>
            <ac:spMk id="3" creationId="{36CD14A8-B452-EB2F-21AD-FCCA966CCB7E}"/>
          </ac:spMkLst>
        </pc:spChg>
      </pc:sldChg>
      <pc:sldChg chg="modSp mod">
        <pc:chgData name="Ahmed Abdulkareem" userId="311cb119-0d8c-44cb-9775-ec5fa2c42b4e" providerId="ADAL" clId="{D3A35DC5-4877-4A97-A71E-5C145391A7B8}" dt="2023-10-21T18:40:00.611" v="76" actId="2711"/>
        <pc:sldMkLst>
          <pc:docMk/>
          <pc:sldMk cId="1454750217" sldId="266"/>
        </pc:sldMkLst>
        <pc:spChg chg="mod">
          <ac:chgData name="Ahmed Abdulkareem" userId="311cb119-0d8c-44cb-9775-ec5fa2c42b4e" providerId="ADAL" clId="{D3A35DC5-4877-4A97-A71E-5C145391A7B8}" dt="2023-10-21T18:40:00.611" v="76" actId="2711"/>
          <ac:spMkLst>
            <pc:docMk/>
            <pc:sldMk cId="1454750217" sldId="266"/>
            <ac:spMk id="2" creationId="{DF2C5F5A-D584-38B9-442A-3A9B2E34DA8F}"/>
          </ac:spMkLst>
        </pc:spChg>
        <pc:spChg chg="mod">
          <ac:chgData name="Ahmed Abdulkareem" userId="311cb119-0d8c-44cb-9775-ec5fa2c42b4e" providerId="ADAL" clId="{D3A35DC5-4877-4A97-A71E-5C145391A7B8}" dt="2023-10-21T18:39:49.345" v="73" actId="404"/>
          <ac:spMkLst>
            <pc:docMk/>
            <pc:sldMk cId="1454750217" sldId="266"/>
            <ac:spMk id="3" creationId="{C278248C-CA31-9D74-7B63-BC19B4F30F04}"/>
          </ac:spMkLst>
        </pc:spChg>
      </pc:sldChg>
      <pc:sldChg chg="modSp mod">
        <pc:chgData name="Ahmed Abdulkareem" userId="311cb119-0d8c-44cb-9775-ec5fa2c42b4e" providerId="ADAL" clId="{D3A35DC5-4877-4A97-A71E-5C145391A7B8}" dt="2023-10-21T18:40:19.151" v="79" actId="2711"/>
        <pc:sldMkLst>
          <pc:docMk/>
          <pc:sldMk cId="3119696960" sldId="267"/>
        </pc:sldMkLst>
        <pc:spChg chg="mod">
          <ac:chgData name="Ahmed Abdulkareem" userId="311cb119-0d8c-44cb-9775-ec5fa2c42b4e" providerId="ADAL" clId="{D3A35DC5-4877-4A97-A71E-5C145391A7B8}" dt="2023-10-21T18:40:19.151" v="79" actId="2711"/>
          <ac:spMkLst>
            <pc:docMk/>
            <pc:sldMk cId="3119696960" sldId="267"/>
            <ac:spMk id="2" creationId="{ABEC3BCD-86C1-BB17-15F0-871D4B609139}"/>
          </ac:spMkLst>
        </pc:spChg>
      </pc:sldChg>
      <pc:sldChg chg="addSp delSp modSp new mod setBg">
        <pc:chgData name="Ahmed Abdulkareem" userId="311cb119-0d8c-44cb-9775-ec5fa2c42b4e" providerId="ADAL" clId="{D3A35DC5-4877-4A97-A71E-5C145391A7B8}" dt="2023-10-23T20:27:25.297" v="978" actId="404"/>
        <pc:sldMkLst>
          <pc:docMk/>
          <pc:sldMk cId="3692349487" sldId="268"/>
        </pc:sldMkLst>
        <pc:spChg chg="mod ord">
          <ac:chgData name="Ahmed Abdulkareem" userId="311cb119-0d8c-44cb-9775-ec5fa2c42b4e" providerId="ADAL" clId="{D3A35DC5-4877-4A97-A71E-5C145391A7B8}" dt="2023-10-23T20:27:25.297" v="978" actId="404"/>
          <ac:spMkLst>
            <pc:docMk/>
            <pc:sldMk cId="3692349487" sldId="268"/>
            <ac:spMk id="2" creationId="{42600475-ED60-F12B-CDCE-CE4AB2B76A3C}"/>
          </ac:spMkLst>
        </pc:spChg>
        <pc:spChg chg="del">
          <ac:chgData name="Ahmed Abdulkareem" userId="311cb119-0d8c-44cb-9775-ec5fa2c42b4e" providerId="ADAL" clId="{D3A35DC5-4877-4A97-A71E-5C145391A7B8}" dt="2023-10-21T19:00:14.952" v="136" actId="931"/>
          <ac:spMkLst>
            <pc:docMk/>
            <pc:sldMk cId="3692349487" sldId="268"/>
            <ac:spMk id="3" creationId="{51D64C10-1408-3444-0768-15805FAC46FB}"/>
          </ac:spMkLst>
        </pc:spChg>
        <pc:spChg chg="add del mod">
          <ac:chgData name="Ahmed Abdulkareem" userId="311cb119-0d8c-44cb-9775-ec5fa2c42b4e" providerId="ADAL" clId="{D3A35DC5-4877-4A97-A71E-5C145391A7B8}" dt="2023-10-21T19:04:29.220" v="151" actId="931"/>
          <ac:spMkLst>
            <pc:docMk/>
            <pc:sldMk cId="3692349487" sldId="268"/>
            <ac:spMk id="7" creationId="{909F2E65-7E79-BE38-D4B2-F6BA5B1F36FE}"/>
          </ac:spMkLst>
        </pc:spChg>
        <pc:spChg chg="add del">
          <ac:chgData name="Ahmed Abdulkareem" userId="311cb119-0d8c-44cb-9775-ec5fa2c42b4e" providerId="ADAL" clId="{D3A35DC5-4877-4A97-A71E-5C145391A7B8}" dt="2023-10-21T19:00:34.793" v="142" actId="26606"/>
          <ac:spMkLst>
            <pc:docMk/>
            <pc:sldMk cId="3692349487" sldId="268"/>
            <ac:spMk id="9" creationId="{B951878D-5AC6-3B76-8A8D-3326B3FC44DD}"/>
          </ac:spMkLst>
        </pc:spChg>
        <pc:spChg chg="add del">
          <ac:chgData name="Ahmed Abdulkareem" userId="311cb119-0d8c-44cb-9775-ec5fa2c42b4e" providerId="ADAL" clId="{D3A35DC5-4877-4A97-A71E-5C145391A7B8}" dt="2023-10-21T19:00:34.793" v="142" actId="26606"/>
          <ac:spMkLst>
            <pc:docMk/>
            <pc:sldMk cId="3692349487" sldId="268"/>
            <ac:spMk id="12" creationId="{9AA72BD9-2C5A-4EDC-931F-5AA08EACA0F3}"/>
          </ac:spMkLst>
        </pc:spChg>
        <pc:spChg chg="add del mod">
          <ac:chgData name="Ahmed Abdulkareem" userId="311cb119-0d8c-44cb-9775-ec5fa2c42b4e" providerId="ADAL" clId="{D3A35DC5-4877-4A97-A71E-5C145391A7B8}" dt="2023-10-21T19:05:30.515" v="158" actId="931"/>
          <ac:spMkLst>
            <pc:docMk/>
            <pc:sldMk cId="3692349487" sldId="268"/>
            <ac:spMk id="13" creationId="{F502BB18-7888-027C-87E4-BE0A6D492DE8}"/>
          </ac:spMkLst>
        </pc:spChg>
        <pc:spChg chg="add del">
          <ac:chgData name="Ahmed Abdulkareem" userId="311cb119-0d8c-44cb-9775-ec5fa2c42b4e" providerId="ADAL" clId="{D3A35DC5-4877-4A97-A71E-5C145391A7B8}" dt="2023-10-21T19:00:34.793" v="142" actId="26606"/>
          <ac:spMkLst>
            <pc:docMk/>
            <pc:sldMk cId="3692349487" sldId="268"/>
            <ac:spMk id="14" creationId="{DD3981AC-7B61-4947-BCF3-F7AA7FA385B9}"/>
          </ac:spMkLst>
        </pc:spChg>
        <pc:spChg chg="add del">
          <ac:chgData name="Ahmed Abdulkareem" userId="311cb119-0d8c-44cb-9775-ec5fa2c42b4e" providerId="ADAL" clId="{D3A35DC5-4877-4A97-A71E-5C145391A7B8}" dt="2023-10-21T19:00:34.793" v="142" actId="26606"/>
          <ac:spMkLst>
            <pc:docMk/>
            <pc:sldMk cId="3692349487" sldId="268"/>
            <ac:spMk id="16" creationId="{55D4142C-5077-457F-A6AD-3FECFDB39685}"/>
          </ac:spMkLst>
        </pc:spChg>
        <pc:spChg chg="add del">
          <ac:chgData name="Ahmed Abdulkareem" userId="311cb119-0d8c-44cb-9775-ec5fa2c42b4e" providerId="ADAL" clId="{D3A35DC5-4877-4A97-A71E-5C145391A7B8}" dt="2023-10-21T19:00:34.793" v="142" actId="26606"/>
          <ac:spMkLst>
            <pc:docMk/>
            <pc:sldMk cId="3692349487" sldId="268"/>
            <ac:spMk id="18" creationId="{7A5F0580-5EE9-419F-96EE-B6529EF6E7D0}"/>
          </ac:spMkLst>
        </pc:spChg>
        <pc:spChg chg="add mod">
          <ac:chgData name="Ahmed Abdulkareem" userId="311cb119-0d8c-44cb-9775-ec5fa2c42b4e" providerId="ADAL" clId="{D3A35DC5-4877-4A97-A71E-5C145391A7B8}" dt="2023-10-21T19:15:55.032" v="183" actId="20577"/>
          <ac:spMkLst>
            <pc:docMk/>
            <pc:sldMk cId="3692349487" sldId="268"/>
            <ac:spMk id="20" creationId="{43AD74AF-B089-1B3D-82F1-514BCAC4BF47}"/>
          </ac:spMkLst>
        </pc:spChg>
        <pc:picChg chg="add del mod">
          <ac:chgData name="Ahmed Abdulkareem" userId="311cb119-0d8c-44cb-9775-ec5fa2c42b4e" providerId="ADAL" clId="{D3A35DC5-4877-4A97-A71E-5C145391A7B8}" dt="2023-10-21T19:04:17.157" v="150" actId="478"/>
          <ac:picMkLst>
            <pc:docMk/>
            <pc:sldMk cId="3692349487" sldId="268"/>
            <ac:picMk id="5" creationId="{9515CE50-D30E-58ED-4E72-9D6D027587C9}"/>
          </ac:picMkLst>
        </pc:picChg>
        <pc:picChg chg="add del mod">
          <ac:chgData name="Ahmed Abdulkareem" userId="311cb119-0d8c-44cb-9775-ec5fa2c42b4e" providerId="ADAL" clId="{D3A35DC5-4877-4A97-A71E-5C145391A7B8}" dt="2023-10-21T19:04:58.016" v="157" actId="478"/>
          <ac:picMkLst>
            <pc:docMk/>
            <pc:sldMk cId="3692349487" sldId="268"/>
            <ac:picMk id="10" creationId="{AA7FED4E-24FF-86CE-03B9-9B21F5BF182D}"/>
          </ac:picMkLst>
        </pc:picChg>
        <pc:picChg chg="add del mod">
          <ac:chgData name="Ahmed Abdulkareem" userId="311cb119-0d8c-44cb-9775-ec5fa2c42b4e" providerId="ADAL" clId="{D3A35DC5-4877-4A97-A71E-5C145391A7B8}" dt="2023-10-21T19:05:44.474" v="163" actId="478"/>
          <ac:picMkLst>
            <pc:docMk/>
            <pc:sldMk cId="3692349487" sldId="268"/>
            <ac:picMk id="17" creationId="{71AE4DBA-21FE-F757-7EDA-1532E9086DDC}"/>
          </ac:picMkLst>
        </pc:picChg>
        <pc:picChg chg="add del mod">
          <ac:chgData name="Ahmed Abdulkareem" userId="311cb119-0d8c-44cb-9775-ec5fa2c42b4e" providerId="ADAL" clId="{D3A35DC5-4877-4A97-A71E-5C145391A7B8}" dt="2023-10-21T19:06:30.645" v="174" actId="478"/>
          <ac:picMkLst>
            <pc:docMk/>
            <pc:sldMk cId="3692349487" sldId="268"/>
            <ac:picMk id="22" creationId="{5D0CE045-44AC-39EF-8942-654FC5D72E36}"/>
          </ac:picMkLst>
        </pc:picChg>
      </pc:sldChg>
      <pc:sldChg chg="modSp new mod">
        <pc:chgData name="Ahmed Abdulkareem" userId="311cb119-0d8c-44cb-9775-ec5fa2c42b4e" providerId="ADAL" clId="{D3A35DC5-4877-4A97-A71E-5C145391A7B8}" dt="2023-10-23T20:28:19.395" v="988" actId="20577"/>
        <pc:sldMkLst>
          <pc:docMk/>
          <pc:sldMk cId="1388770055" sldId="269"/>
        </pc:sldMkLst>
        <pc:spChg chg="mod">
          <ac:chgData name="Ahmed Abdulkareem" userId="311cb119-0d8c-44cb-9775-ec5fa2c42b4e" providerId="ADAL" clId="{D3A35DC5-4877-4A97-A71E-5C145391A7B8}" dt="2023-10-23T20:15:29.521" v="213" actId="113"/>
          <ac:spMkLst>
            <pc:docMk/>
            <pc:sldMk cId="1388770055" sldId="269"/>
            <ac:spMk id="2" creationId="{332BFDC7-814E-4BF0-4F21-678ACF2210CF}"/>
          </ac:spMkLst>
        </pc:spChg>
        <pc:spChg chg="mod">
          <ac:chgData name="Ahmed Abdulkareem" userId="311cb119-0d8c-44cb-9775-ec5fa2c42b4e" providerId="ADAL" clId="{D3A35DC5-4877-4A97-A71E-5C145391A7B8}" dt="2023-10-23T20:28:19.395" v="988" actId="20577"/>
          <ac:spMkLst>
            <pc:docMk/>
            <pc:sldMk cId="1388770055" sldId="269"/>
            <ac:spMk id="3" creationId="{8CFFE8E6-8301-7D43-2130-A5AE56D0ADA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343013-F661-4B36-B77D-DEF755082263}" type="datetimeFigureOut">
              <a:rPr lang="en-US" smtClean="0"/>
              <a:t>10/24/2023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234E32-641E-498B-B424-9DE73A42EAC3}" type="slidenum">
              <a:rPr lang="en-US" smtClean="0"/>
              <a:t>‹#›</a:t>
            </a:fld>
            <a:endParaRPr lang="en-US"/>
          </a:p>
        </p:txBody>
      </p:sp>
    </p:spTree>
    <p:extLst>
      <p:ext uri="{BB962C8B-B14F-4D97-AF65-F5344CB8AC3E}">
        <p14:creationId xmlns:p14="http://schemas.microsoft.com/office/powerpoint/2010/main" val="291675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7007F-2734-49BC-3B6E-0011A92AC45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2C762F1-E946-F384-48FD-CCCE10B901F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8D5CF10-170E-7E73-B525-DF1976FEB402}"/>
              </a:ext>
            </a:extLst>
          </p:cNvPr>
          <p:cNvSpPr>
            <a:spLocks noGrp="1"/>
          </p:cNvSpPr>
          <p:nvPr>
            <p:ph type="dt" sz="half" idx="10"/>
          </p:nvPr>
        </p:nvSpPr>
        <p:spPr/>
        <p:txBody>
          <a:bodyPr/>
          <a:lstStyle/>
          <a:p>
            <a:fld id="{0A3E79D0-1021-40AF-BA30-3BE9AC0A4FC4}" type="datetime1">
              <a:rPr lang="en-US" smtClean="0"/>
              <a:t>10/24/2023</a:t>
            </a:fld>
            <a:endParaRPr lang="en-US"/>
          </a:p>
        </p:txBody>
      </p:sp>
      <p:sp>
        <p:nvSpPr>
          <p:cNvPr id="5" name="Footer Placeholder 4">
            <a:extLst>
              <a:ext uri="{FF2B5EF4-FFF2-40B4-BE49-F238E27FC236}">
                <a16:creationId xmlns:a16="http://schemas.microsoft.com/office/drawing/2014/main" id="{1058728C-250F-5061-1B46-D4D73D3198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8AB3A5-BA05-557B-5CFD-E75754A4878F}"/>
              </a:ext>
            </a:extLst>
          </p:cNvPr>
          <p:cNvSpPr>
            <a:spLocks noGrp="1"/>
          </p:cNvSpPr>
          <p:nvPr>
            <p:ph type="sldNum" sz="quarter" idx="12"/>
          </p:nvPr>
        </p:nvSpPr>
        <p:spPr/>
        <p:txBody>
          <a:bodyPr/>
          <a:lstStyle/>
          <a:p>
            <a:fld id="{A6765AF9-64D1-43D2-A4EF-B1954E4BF985}" type="slidenum">
              <a:rPr lang="en-US" smtClean="0"/>
              <a:t>‹#›</a:t>
            </a:fld>
            <a:endParaRPr lang="en-US"/>
          </a:p>
        </p:txBody>
      </p:sp>
    </p:spTree>
    <p:extLst>
      <p:ext uri="{BB962C8B-B14F-4D97-AF65-F5344CB8AC3E}">
        <p14:creationId xmlns:p14="http://schemas.microsoft.com/office/powerpoint/2010/main" val="1817249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12E3F-74FC-4D5F-AA52-B0338D38C44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0AAB2CC-6AA2-F938-6797-A774E54037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88ED74-ADB0-549B-62B5-2B94E0C8B824}"/>
              </a:ext>
            </a:extLst>
          </p:cNvPr>
          <p:cNvSpPr>
            <a:spLocks noGrp="1"/>
          </p:cNvSpPr>
          <p:nvPr>
            <p:ph type="dt" sz="half" idx="10"/>
          </p:nvPr>
        </p:nvSpPr>
        <p:spPr/>
        <p:txBody>
          <a:bodyPr/>
          <a:lstStyle/>
          <a:p>
            <a:fld id="{16E7B0DE-72CB-4FF8-A263-8D0CDBDF2883}" type="datetime1">
              <a:rPr lang="en-US" smtClean="0"/>
              <a:t>10/24/2023</a:t>
            </a:fld>
            <a:endParaRPr lang="en-US"/>
          </a:p>
        </p:txBody>
      </p:sp>
      <p:sp>
        <p:nvSpPr>
          <p:cNvPr id="5" name="Footer Placeholder 4">
            <a:extLst>
              <a:ext uri="{FF2B5EF4-FFF2-40B4-BE49-F238E27FC236}">
                <a16:creationId xmlns:a16="http://schemas.microsoft.com/office/drawing/2014/main" id="{BAF6C591-3A36-4F43-3F58-9768197306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069C48-4891-6FDB-D271-D10C94270010}"/>
              </a:ext>
            </a:extLst>
          </p:cNvPr>
          <p:cNvSpPr>
            <a:spLocks noGrp="1"/>
          </p:cNvSpPr>
          <p:nvPr>
            <p:ph type="sldNum" sz="quarter" idx="12"/>
          </p:nvPr>
        </p:nvSpPr>
        <p:spPr/>
        <p:txBody>
          <a:bodyPr/>
          <a:lstStyle/>
          <a:p>
            <a:fld id="{A6765AF9-64D1-43D2-A4EF-B1954E4BF985}" type="slidenum">
              <a:rPr lang="en-US" smtClean="0"/>
              <a:t>‹#›</a:t>
            </a:fld>
            <a:endParaRPr lang="en-US"/>
          </a:p>
        </p:txBody>
      </p:sp>
    </p:spTree>
    <p:extLst>
      <p:ext uri="{BB962C8B-B14F-4D97-AF65-F5344CB8AC3E}">
        <p14:creationId xmlns:p14="http://schemas.microsoft.com/office/powerpoint/2010/main" val="683969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71B9267-2870-2571-F3E1-DA90A78B94E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F580BB6-B202-2BC4-4BF9-F07ABA04AFC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76E25F-AA7D-7372-9F55-B8AEF085F673}"/>
              </a:ext>
            </a:extLst>
          </p:cNvPr>
          <p:cNvSpPr>
            <a:spLocks noGrp="1"/>
          </p:cNvSpPr>
          <p:nvPr>
            <p:ph type="dt" sz="half" idx="10"/>
          </p:nvPr>
        </p:nvSpPr>
        <p:spPr/>
        <p:txBody>
          <a:bodyPr/>
          <a:lstStyle/>
          <a:p>
            <a:fld id="{163911CE-B575-4710-A9C9-CC362C30B3C2}" type="datetime1">
              <a:rPr lang="en-US" smtClean="0"/>
              <a:t>10/24/2023</a:t>
            </a:fld>
            <a:endParaRPr lang="en-US"/>
          </a:p>
        </p:txBody>
      </p:sp>
      <p:sp>
        <p:nvSpPr>
          <p:cNvPr id="5" name="Footer Placeholder 4">
            <a:extLst>
              <a:ext uri="{FF2B5EF4-FFF2-40B4-BE49-F238E27FC236}">
                <a16:creationId xmlns:a16="http://schemas.microsoft.com/office/drawing/2014/main" id="{370DDE06-04B6-A918-70E5-70A221C0AD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7D20B7-9CDE-523D-1F76-2A44579A04F0}"/>
              </a:ext>
            </a:extLst>
          </p:cNvPr>
          <p:cNvSpPr>
            <a:spLocks noGrp="1"/>
          </p:cNvSpPr>
          <p:nvPr>
            <p:ph type="sldNum" sz="quarter" idx="12"/>
          </p:nvPr>
        </p:nvSpPr>
        <p:spPr/>
        <p:txBody>
          <a:bodyPr/>
          <a:lstStyle/>
          <a:p>
            <a:fld id="{A6765AF9-64D1-43D2-A4EF-B1954E4BF985}" type="slidenum">
              <a:rPr lang="en-US" smtClean="0"/>
              <a:t>‹#›</a:t>
            </a:fld>
            <a:endParaRPr lang="en-US"/>
          </a:p>
        </p:txBody>
      </p:sp>
    </p:spTree>
    <p:extLst>
      <p:ext uri="{BB962C8B-B14F-4D97-AF65-F5344CB8AC3E}">
        <p14:creationId xmlns:p14="http://schemas.microsoft.com/office/powerpoint/2010/main" val="1982286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A127A-218D-84EF-4276-15A043A0CD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EAC19F-D723-D79D-FEA9-1AE6F187C2E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E57F3B-DAD3-80AA-DF7D-C01213E3C146}"/>
              </a:ext>
            </a:extLst>
          </p:cNvPr>
          <p:cNvSpPr>
            <a:spLocks noGrp="1"/>
          </p:cNvSpPr>
          <p:nvPr>
            <p:ph type="dt" sz="half" idx="10"/>
          </p:nvPr>
        </p:nvSpPr>
        <p:spPr/>
        <p:txBody>
          <a:bodyPr/>
          <a:lstStyle/>
          <a:p>
            <a:fld id="{AF84C453-8276-475C-AFE7-B6193CA47B74}" type="datetime1">
              <a:rPr lang="en-US" smtClean="0"/>
              <a:t>10/24/2023</a:t>
            </a:fld>
            <a:endParaRPr lang="en-US"/>
          </a:p>
        </p:txBody>
      </p:sp>
      <p:sp>
        <p:nvSpPr>
          <p:cNvPr id="5" name="Footer Placeholder 4">
            <a:extLst>
              <a:ext uri="{FF2B5EF4-FFF2-40B4-BE49-F238E27FC236}">
                <a16:creationId xmlns:a16="http://schemas.microsoft.com/office/drawing/2014/main" id="{D746F2B0-563D-7E76-7908-7954D68DCF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D925F1-0560-E33A-30ED-33BE7F29C5DF}"/>
              </a:ext>
            </a:extLst>
          </p:cNvPr>
          <p:cNvSpPr>
            <a:spLocks noGrp="1"/>
          </p:cNvSpPr>
          <p:nvPr>
            <p:ph type="sldNum" sz="quarter" idx="12"/>
          </p:nvPr>
        </p:nvSpPr>
        <p:spPr/>
        <p:txBody>
          <a:bodyPr/>
          <a:lstStyle/>
          <a:p>
            <a:fld id="{A6765AF9-64D1-43D2-A4EF-B1954E4BF985}" type="slidenum">
              <a:rPr lang="en-US" smtClean="0"/>
              <a:t>‹#›</a:t>
            </a:fld>
            <a:endParaRPr lang="en-US"/>
          </a:p>
        </p:txBody>
      </p:sp>
    </p:spTree>
    <p:extLst>
      <p:ext uri="{BB962C8B-B14F-4D97-AF65-F5344CB8AC3E}">
        <p14:creationId xmlns:p14="http://schemas.microsoft.com/office/powerpoint/2010/main" val="518018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1872A-5216-9F90-8034-426629E3220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99B141E-1F04-7F3D-E994-8A4D51DC7C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E828F43-3460-C19B-46DB-E1B17F1CABDE}"/>
              </a:ext>
            </a:extLst>
          </p:cNvPr>
          <p:cNvSpPr>
            <a:spLocks noGrp="1"/>
          </p:cNvSpPr>
          <p:nvPr>
            <p:ph type="dt" sz="half" idx="10"/>
          </p:nvPr>
        </p:nvSpPr>
        <p:spPr/>
        <p:txBody>
          <a:bodyPr/>
          <a:lstStyle/>
          <a:p>
            <a:fld id="{6553FEDC-AC5A-48C8-93E2-583093CE818A}" type="datetime1">
              <a:rPr lang="en-US" smtClean="0"/>
              <a:t>10/24/2023</a:t>
            </a:fld>
            <a:endParaRPr lang="en-US"/>
          </a:p>
        </p:txBody>
      </p:sp>
      <p:sp>
        <p:nvSpPr>
          <p:cNvPr id="5" name="Footer Placeholder 4">
            <a:extLst>
              <a:ext uri="{FF2B5EF4-FFF2-40B4-BE49-F238E27FC236}">
                <a16:creationId xmlns:a16="http://schemas.microsoft.com/office/drawing/2014/main" id="{60785B26-910A-9526-C5A9-F33FF0C666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6F1E53-C684-979D-6B44-B2E9268730E2}"/>
              </a:ext>
            </a:extLst>
          </p:cNvPr>
          <p:cNvSpPr>
            <a:spLocks noGrp="1"/>
          </p:cNvSpPr>
          <p:nvPr>
            <p:ph type="sldNum" sz="quarter" idx="12"/>
          </p:nvPr>
        </p:nvSpPr>
        <p:spPr/>
        <p:txBody>
          <a:bodyPr/>
          <a:lstStyle/>
          <a:p>
            <a:fld id="{A6765AF9-64D1-43D2-A4EF-B1954E4BF985}" type="slidenum">
              <a:rPr lang="en-US" smtClean="0"/>
              <a:t>‹#›</a:t>
            </a:fld>
            <a:endParaRPr lang="en-US"/>
          </a:p>
        </p:txBody>
      </p:sp>
    </p:spTree>
    <p:extLst>
      <p:ext uri="{BB962C8B-B14F-4D97-AF65-F5344CB8AC3E}">
        <p14:creationId xmlns:p14="http://schemas.microsoft.com/office/powerpoint/2010/main" val="4108671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B7FB06-50AD-C316-0A6A-ED1EBC124A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28D440C-2CDD-D22A-9545-681B3821445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A251B1E-520D-BB2F-309A-5E08B6C32A4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BEE2B85-EAD7-26BC-E8AF-DD2C9D5F88CB}"/>
              </a:ext>
            </a:extLst>
          </p:cNvPr>
          <p:cNvSpPr>
            <a:spLocks noGrp="1"/>
          </p:cNvSpPr>
          <p:nvPr>
            <p:ph type="dt" sz="half" idx="10"/>
          </p:nvPr>
        </p:nvSpPr>
        <p:spPr/>
        <p:txBody>
          <a:bodyPr/>
          <a:lstStyle/>
          <a:p>
            <a:fld id="{330AA0DE-F25D-494D-871E-97E1DDF9E8C5}" type="datetime1">
              <a:rPr lang="en-US" smtClean="0"/>
              <a:t>10/24/2023</a:t>
            </a:fld>
            <a:endParaRPr lang="en-US"/>
          </a:p>
        </p:txBody>
      </p:sp>
      <p:sp>
        <p:nvSpPr>
          <p:cNvPr id="6" name="Footer Placeholder 5">
            <a:extLst>
              <a:ext uri="{FF2B5EF4-FFF2-40B4-BE49-F238E27FC236}">
                <a16:creationId xmlns:a16="http://schemas.microsoft.com/office/drawing/2014/main" id="{B1A6A0E6-4BE9-05C4-6026-971799F335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F06E40B-AF4F-9C28-7068-FE97B245A1F1}"/>
              </a:ext>
            </a:extLst>
          </p:cNvPr>
          <p:cNvSpPr>
            <a:spLocks noGrp="1"/>
          </p:cNvSpPr>
          <p:nvPr>
            <p:ph type="sldNum" sz="quarter" idx="12"/>
          </p:nvPr>
        </p:nvSpPr>
        <p:spPr/>
        <p:txBody>
          <a:bodyPr/>
          <a:lstStyle/>
          <a:p>
            <a:fld id="{A6765AF9-64D1-43D2-A4EF-B1954E4BF985}" type="slidenum">
              <a:rPr lang="en-US" smtClean="0"/>
              <a:t>‹#›</a:t>
            </a:fld>
            <a:endParaRPr lang="en-US"/>
          </a:p>
        </p:txBody>
      </p:sp>
    </p:spTree>
    <p:extLst>
      <p:ext uri="{BB962C8B-B14F-4D97-AF65-F5344CB8AC3E}">
        <p14:creationId xmlns:p14="http://schemas.microsoft.com/office/powerpoint/2010/main" val="2795177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534A6-29FC-1676-ED42-7958EC7C6F3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13C3341-5051-5053-C1C0-6C96C4C1120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A642351-F211-5299-E90C-9011088F721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0F876CB-1EDD-13E0-AA03-C56BA8FD402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C15ABA2-DD6B-5352-236D-0F3ADF1DA0A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B3007B0-4980-AE13-0BFB-8622C6F26DEF}"/>
              </a:ext>
            </a:extLst>
          </p:cNvPr>
          <p:cNvSpPr>
            <a:spLocks noGrp="1"/>
          </p:cNvSpPr>
          <p:nvPr>
            <p:ph type="dt" sz="half" idx="10"/>
          </p:nvPr>
        </p:nvSpPr>
        <p:spPr/>
        <p:txBody>
          <a:bodyPr/>
          <a:lstStyle/>
          <a:p>
            <a:fld id="{205DD7F8-6D15-4278-9414-7F543E17B29F}" type="datetime1">
              <a:rPr lang="en-US" smtClean="0"/>
              <a:t>10/24/2023</a:t>
            </a:fld>
            <a:endParaRPr lang="en-US"/>
          </a:p>
        </p:txBody>
      </p:sp>
      <p:sp>
        <p:nvSpPr>
          <p:cNvPr id="8" name="Footer Placeholder 7">
            <a:extLst>
              <a:ext uri="{FF2B5EF4-FFF2-40B4-BE49-F238E27FC236}">
                <a16:creationId xmlns:a16="http://schemas.microsoft.com/office/drawing/2014/main" id="{A924A935-0E77-D67A-F34D-46355AC60E7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96BCC01-7010-7108-DE18-F8FB96B08637}"/>
              </a:ext>
            </a:extLst>
          </p:cNvPr>
          <p:cNvSpPr>
            <a:spLocks noGrp="1"/>
          </p:cNvSpPr>
          <p:nvPr>
            <p:ph type="sldNum" sz="quarter" idx="12"/>
          </p:nvPr>
        </p:nvSpPr>
        <p:spPr/>
        <p:txBody>
          <a:bodyPr/>
          <a:lstStyle/>
          <a:p>
            <a:fld id="{A6765AF9-64D1-43D2-A4EF-B1954E4BF985}" type="slidenum">
              <a:rPr lang="en-US" smtClean="0"/>
              <a:t>‹#›</a:t>
            </a:fld>
            <a:endParaRPr lang="en-US"/>
          </a:p>
        </p:txBody>
      </p:sp>
    </p:spTree>
    <p:extLst>
      <p:ext uri="{BB962C8B-B14F-4D97-AF65-F5344CB8AC3E}">
        <p14:creationId xmlns:p14="http://schemas.microsoft.com/office/powerpoint/2010/main" val="4177317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63E23-B3BD-DA83-C399-10E028F8774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A4BA070-D706-F691-60BD-232B02364F45}"/>
              </a:ext>
            </a:extLst>
          </p:cNvPr>
          <p:cNvSpPr>
            <a:spLocks noGrp="1"/>
          </p:cNvSpPr>
          <p:nvPr>
            <p:ph type="dt" sz="half" idx="10"/>
          </p:nvPr>
        </p:nvSpPr>
        <p:spPr/>
        <p:txBody>
          <a:bodyPr/>
          <a:lstStyle/>
          <a:p>
            <a:fld id="{4C8ADFE7-D796-4CDC-918E-6E710C47BC70}" type="datetime1">
              <a:rPr lang="en-US" smtClean="0"/>
              <a:t>10/24/2023</a:t>
            </a:fld>
            <a:endParaRPr lang="en-US"/>
          </a:p>
        </p:txBody>
      </p:sp>
      <p:sp>
        <p:nvSpPr>
          <p:cNvPr id="4" name="Footer Placeholder 3">
            <a:extLst>
              <a:ext uri="{FF2B5EF4-FFF2-40B4-BE49-F238E27FC236}">
                <a16:creationId xmlns:a16="http://schemas.microsoft.com/office/drawing/2014/main" id="{0D3A70E8-7C6D-5914-5AB1-8CB7CA2F173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59C9436-ACA5-24F5-A7E9-73BE32E94BC5}"/>
              </a:ext>
            </a:extLst>
          </p:cNvPr>
          <p:cNvSpPr>
            <a:spLocks noGrp="1"/>
          </p:cNvSpPr>
          <p:nvPr>
            <p:ph type="sldNum" sz="quarter" idx="12"/>
          </p:nvPr>
        </p:nvSpPr>
        <p:spPr/>
        <p:txBody>
          <a:bodyPr/>
          <a:lstStyle/>
          <a:p>
            <a:fld id="{A6765AF9-64D1-43D2-A4EF-B1954E4BF985}" type="slidenum">
              <a:rPr lang="en-US" smtClean="0"/>
              <a:t>‹#›</a:t>
            </a:fld>
            <a:endParaRPr lang="en-US"/>
          </a:p>
        </p:txBody>
      </p:sp>
    </p:spTree>
    <p:extLst>
      <p:ext uri="{BB962C8B-B14F-4D97-AF65-F5344CB8AC3E}">
        <p14:creationId xmlns:p14="http://schemas.microsoft.com/office/powerpoint/2010/main" val="1148268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D5D2119-C5DA-2006-E7B7-B7D29C9DD99C}"/>
              </a:ext>
            </a:extLst>
          </p:cNvPr>
          <p:cNvSpPr>
            <a:spLocks noGrp="1"/>
          </p:cNvSpPr>
          <p:nvPr>
            <p:ph type="dt" sz="half" idx="10"/>
          </p:nvPr>
        </p:nvSpPr>
        <p:spPr/>
        <p:txBody>
          <a:bodyPr/>
          <a:lstStyle/>
          <a:p>
            <a:fld id="{0FEBF58C-124C-4310-BEDC-5A1C0BD9EAB5}" type="datetime1">
              <a:rPr lang="en-US" smtClean="0"/>
              <a:t>10/24/2023</a:t>
            </a:fld>
            <a:endParaRPr lang="en-US"/>
          </a:p>
        </p:txBody>
      </p:sp>
      <p:sp>
        <p:nvSpPr>
          <p:cNvPr id="3" name="Footer Placeholder 2">
            <a:extLst>
              <a:ext uri="{FF2B5EF4-FFF2-40B4-BE49-F238E27FC236}">
                <a16:creationId xmlns:a16="http://schemas.microsoft.com/office/drawing/2014/main" id="{7D44E1D3-5829-77F3-DCB7-F53DE2D5EAA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BEBC7FB-C801-4200-C9DD-A7D74FA041D1}"/>
              </a:ext>
            </a:extLst>
          </p:cNvPr>
          <p:cNvSpPr>
            <a:spLocks noGrp="1"/>
          </p:cNvSpPr>
          <p:nvPr>
            <p:ph type="sldNum" sz="quarter" idx="12"/>
          </p:nvPr>
        </p:nvSpPr>
        <p:spPr/>
        <p:txBody>
          <a:bodyPr/>
          <a:lstStyle/>
          <a:p>
            <a:fld id="{A6765AF9-64D1-43D2-A4EF-B1954E4BF985}" type="slidenum">
              <a:rPr lang="en-US" smtClean="0"/>
              <a:t>‹#›</a:t>
            </a:fld>
            <a:endParaRPr lang="en-US"/>
          </a:p>
        </p:txBody>
      </p:sp>
    </p:spTree>
    <p:extLst>
      <p:ext uri="{BB962C8B-B14F-4D97-AF65-F5344CB8AC3E}">
        <p14:creationId xmlns:p14="http://schemas.microsoft.com/office/powerpoint/2010/main" val="2260907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3E54F-B889-B684-14F1-11DF9B43FB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8C6CE8A-8B09-07A2-3C86-41D3DA49CA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B45483E-D27B-1D6E-EDB9-018598C4AE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06D363-AF4A-F8BF-602A-6EBB702CF640}"/>
              </a:ext>
            </a:extLst>
          </p:cNvPr>
          <p:cNvSpPr>
            <a:spLocks noGrp="1"/>
          </p:cNvSpPr>
          <p:nvPr>
            <p:ph type="dt" sz="half" idx="10"/>
          </p:nvPr>
        </p:nvSpPr>
        <p:spPr/>
        <p:txBody>
          <a:bodyPr/>
          <a:lstStyle/>
          <a:p>
            <a:fld id="{6199A658-0E7B-4E66-97E3-59AE47B9A29B}" type="datetime1">
              <a:rPr lang="en-US" smtClean="0"/>
              <a:t>10/24/2023</a:t>
            </a:fld>
            <a:endParaRPr lang="en-US"/>
          </a:p>
        </p:txBody>
      </p:sp>
      <p:sp>
        <p:nvSpPr>
          <p:cNvPr id="6" name="Footer Placeholder 5">
            <a:extLst>
              <a:ext uri="{FF2B5EF4-FFF2-40B4-BE49-F238E27FC236}">
                <a16:creationId xmlns:a16="http://schemas.microsoft.com/office/drawing/2014/main" id="{AB5A69AF-2E6F-5EFE-04FC-E113283AB8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6B78F4-28FC-2674-A4A7-CF27DEDBBA4C}"/>
              </a:ext>
            </a:extLst>
          </p:cNvPr>
          <p:cNvSpPr>
            <a:spLocks noGrp="1"/>
          </p:cNvSpPr>
          <p:nvPr>
            <p:ph type="sldNum" sz="quarter" idx="12"/>
          </p:nvPr>
        </p:nvSpPr>
        <p:spPr/>
        <p:txBody>
          <a:bodyPr/>
          <a:lstStyle/>
          <a:p>
            <a:fld id="{A6765AF9-64D1-43D2-A4EF-B1954E4BF985}" type="slidenum">
              <a:rPr lang="en-US" smtClean="0"/>
              <a:t>‹#›</a:t>
            </a:fld>
            <a:endParaRPr lang="en-US"/>
          </a:p>
        </p:txBody>
      </p:sp>
    </p:spTree>
    <p:extLst>
      <p:ext uri="{BB962C8B-B14F-4D97-AF65-F5344CB8AC3E}">
        <p14:creationId xmlns:p14="http://schemas.microsoft.com/office/powerpoint/2010/main" val="1063442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59C98-2BB5-A75E-CDE7-D07ABDEF56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CC70AD5-0E39-918A-53E1-E29B85AC94F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76A3C4-EF96-12C8-3CB4-81C8E2DA1D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F5C4EE-7FEB-410E-B919-501B14D61A49}"/>
              </a:ext>
            </a:extLst>
          </p:cNvPr>
          <p:cNvSpPr>
            <a:spLocks noGrp="1"/>
          </p:cNvSpPr>
          <p:nvPr>
            <p:ph type="dt" sz="half" idx="10"/>
          </p:nvPr>
        </p:nvSpPr>
        <p:spPr/>
        <p:txBody>
          <a:bodyPr/>
          <a:lstStyle/>
          <a:p>
            <a:fld id="{FC2CAC55-BBA7-4A0C-A1BD-B0BA05B4805E}" type="datetime1">
              <a:rPr lang="en-US" smtClean="0"/>
              <a:t>10/24/2023</a:t>
            </a:fld>
            <a:endParaRPr lang="en-US"/>
          </a:p>
        </p:txBody>
      </p:sp>
      <p:sp>
        <p:nvSpPr>
          <p:cNvPr id="6" name="Footer Placeholder 5">
            <a:extLst>
              <a:ext uri="{FF2B5EF4-FFF2-40B4-BE49-F238E27FC236}">
                <a16:creationId xmlns:a16="http://schemas.microsoft.com/office/drawing/2014/main" id="{A1648FDF-9257-4492-FA08-A14CD2269D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539EF5-EC62-7183-079D-3B6311199A16}"/>
              </a:ext>
            </a:extLst>
          </p:cNvPr>
          <p:cNvSpPr>
            <a:spLocks noGrp="1"/>
          </p:cNvSpPr>
          <p:nvPr>
            <p:ph type="sldNum" sz="quarter" idx="12"/>
          </p:nvPr>
        </p:nvSpPr>
        <p:spPr/>
        <p:txBody>
          <a:bodyPr/>
          <a:lstStyle/>
          <a:p>
            <a:fld id="{A6765AF9-64D1-43D2-A4EF-B1954E4BF985}" type="slidenum">
              <a:rPr lang="en-US" smtClean="0"/>
              <a:t>‹#›</a:t>
            </a:fld>
            <a:endParaRPr lang="en-US"/>
          </a:p>
        </p:txBody>
      </p:sp>
    </p:spTree>
    <p:extLst>
      <p:ext uri="{BB962C8B-B14F-4D97-AF65-F5344CB8AC3E}">
        <p14:creationId xmlns:p14="http://schemas.microsoft.com/office/powerpoint/2010/main" val="3980901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00F8C0-3270-7091-38C2-873ACB2F4F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2B87DC2-260E-15A6-9AB3-069148AAFE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52ED83-8022-8C68-4C3C-79B61E09D2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70A3D1-4659-48DC-84EF-DCFBDDB1D678}" type="datetime1">
              <a:rPr lang="en-US" smtClean="0"/>
              <a:t>10/24/2023</a:t>
            </a:fld>
            <a:endParaRPr lang="en-US"/>
          </a:p>
        </p:txBody>
      </p:sp>
      <p:sp>
        <p:nvSpPr>
          <p:cNvPr id="5" name="Footer Placeholder 4">
            <a:extLst>
              <a:ext uri="{FF2B5EF4-FFF2-40B4-BE49-F238E27FC236}">
                <a16:creationId xmlns:a16="http://schemas.microsoft.com/office/drawing/2014/main" id="{F341D74D-7229-AE49-D711-AFD8D45C63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A1D196E-939F-6E28-E701-8F13A66562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765AF9-64D1-43D2-A4EF-B1954E4BF985}" type="slidenum">
              <a:rPr lang="en-US" smtClean="0"/>
              <a:t>‹#›</a:t>
            </a:fld>
            <a:endParaRPr lang="en-US"/>
          </a:p>
        </p:txBody>
      </p:sp>
    </p:spTree>
    <p:extLst>
      <p:ext uri="{BB962C8B-B14F-4D97-AF65-F5344CB8AC3E}">
        <p14:creationId xmlns:p14="http://schemas.microsoft.com/office/powerpoint/2010/main" val="22206039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emirates.com/iq/english/experience/cabin-features/business-class/" TargetMode="External"/><Relationship Id="rId2" Type="http://schemas.openxmlformats.org/officeDocument/2006/relationships/hyperlink" Target="https://www.youtube.com/watch?v=_yhZDsctiZ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E47E3-4D4F-83F2-41D9-EA3A4056ACBF}"/>
              </a:ext>
            </a:extLst>
          </p:cNvPr>
          <p:cNvSpPr>
            <a:spLocks noGrp="1"/>
          </p:cNvSpPr>
          <p:nvPr>
            <p:ph type="ctrTitle"/>
          </p:nvPr>
        </p:nvSpPr>
        <p:spPr/>
        <p:txBody>
          <a:bodyPr>
            <a:normAutofit/>
          </a:bodyPr>
          <a:lstStyle/>
          <a:p>
            <a:r>
              <a:rPr lang="en-US" sz="3600" b="1" dirty="0">
                <a:solidFill>
                  <a:srgbClr val="C00000"/>
                </a:solidFill>
                <a:latin typeface="+mn-lt"/>
              </a:rPr>
              <a:t>Understanding the Marketplace and Customer Needs</a:t>
            </a:r>
          </a:p>
        </p:txBody>
      </p:sp>
      <p:sp>
        <p:nvSpPr>
          <p:cNvPr id="3" name="Subtitle 2">
            <a:extLst>
              <a:ext uri="{FF2B5EF4-FFF2-40B4-BE49-F238E27FC236}">
                <a16:creationId xmlns:a16="http://schemas.microsoft.com/office/drawing/2014/main" id="{E39199AF-1825-CCEB-8C30-0CA760EAD1B9}"/>
              </a:ext>
            </a:extLst>
          </p:cNvPr>
          <p:cNvSpPr>
            <a:spLocks noGrp="1"/>
          </p:cNvSpPr>
          <p:nvPr>
            <p:ph type="subTitle" idx="1"/>
          </p:nvPr>
        </p:nvSpPr>
        <p:spPr/>
        <p:txBody>
          <a:bodyPr>
            <a:normAutofit/>
          </a:bodyPr>
          <a:lstStyle/>
          <a:p>
            <a:r>
              <a:rPr lang="en-US" sz="3600" b="1" dirty="0"/>
              <a:t>Week 3</a:t>
            </a:r>
          </a:p>
          <a:p>
            <a:r>
              <a:rPr lang="en-US" sz="3600" b="1" dirty="0"/>
              <a:t>24</a:t>
            </a:r>
            <a:r>
              <a:rPr lang="en-US" sz="3600" b="1" baseline="30000" dirty="0"/>
              <a:t>th</a:t>
            </a:r>
            <a:r>
              <a:rPr lang="en-US" sz="3600" b="1" dirty="0"/>
              <a:t> OCT 2023</a:t>
            </a:r>
          </a:p>
        </p:txBody>
      </p:sp>
      <p:sp>
        <p:nvSpPr>
          <p:cNvPr id="4" name="Slide Number Placeholder 3">
            <a:extLst>
              <a:ext uri="{FF2B5EF4-FFF2-40B4-BE49-F238E27FC236}">
                <a16:creationId xmlns:a16="http://schemas.microsoft.com/office/drawing/2014/main" id="{9911070B-4209-9F8A-397A-A5E6FCD8DE10}"/>
              </a:ext>
            </a:extLst>
          </p:cNvPr>
          <p:cNvSpPr>
            <a:spLocks noGrp="1"/>
          </p:cNvSpPr>
          <p:nvPr>
            <p:ph type="sldNum" sz="quarter" idx="12"/>
          </p:nvPr>
        </p:nvSpPr>
        <p:spPr/>
        <p:txBody>
          <a:bodyPr/>
          <a:lstStyle/>
          <a:p>
            <a:fld id="{A6765AF9-64D1-43D2-A4EF-B1954E4BF985}" type="slidenum">
              <a:rPr lang="en-US" smtClean="0"/>
              <a:t>1</a:t>
            </a:fld>
            <a:endParaRPr lang="en-US"/>
          </a:p>
        </p:txBody>
      </p:sp>
    </p:spTree>
    <p:extLst>
      <p:ext uri="{BB962C8B-B14F-4D97-AF65-F5344CB8AC3E}">
        <p14:creationId xmlns:p14="http://schemas.microsoft.com/office/powerpoint/2010/main" val="27101124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8FAB8-D442-88FD-566D-C10820C30AE9}"/>
              </a:ext>
            </a:extLst>
          </p:cNvPr>
          <p:cNvSpPr>
            <a:spLocks noGrp="1"/>
          </p:cNvSpPr>
          <p:nvPr>
            <p:ph type="title"/>
          </p:nvPr>
        </p:nvSpPr>
        <p:spPr/>
        <p:txBody>
          <a:bodyPr>
            <a:normAutofit fontScale="90000"/>
          </a:bodyPr>
          <a:lstStyle/>
          <a:p>
            <a:pPr marL="0" marR="0">
              <a:lnSpc>
                <a:spcPct val="115000"/>
              </a:lnSpc>
              <a:spcBef>
                <a:spcPts val="0"/>
              </a:spcBef>
              <a:spcAft>
                <a:spcPts val="1000"/>
              </a:spcAft>
            </a:pPr>
            <a:r>
              <a:rPr lang="en-GB" sz="4000" b="1" dirty="0">
                <a:solidFill>
                  <a:srgbClr val="C00000"/>
                </a:solidFill>
                <a:effectLst/>
                <a:latin typeface="+mn-lt"/>
                <a:ea typeface="Calibri" panose="020F0502020204030204" pitchFamily="34" charset="0"/>
                <a:cs typeface="Vrinda" panose="020B0502040204020203" pitchFamily="34" charset="0"/>
              </a:rPr>
              <a:t>Exchanges and Relationships:</a:t>
            </a:r>
            <a:br>
              <a:rPr lang="en-US" sz="4000" dirty="0">
                <a:effectLst/>
                <a:latin typeface="Calibri" panose="020F0502020204030204" pitchFamily="34" charset="0"/>
                <a:ea typeface="Calibri" panose="020F0502020204030204" pitchFamily="34" charset="0"/>
                <a:cs typeface="Vrinda" panose="020B0502040204020203" pitchFamily="34" charset="0"/>
              </a:rPr>
            </a:br>
            <a:endParaRPr lang="en-US" dirty="0"/>
          </a:p>
        </p:txBody>
      </p:sp>
      <p:sp>
        <p:nvSpPr>
          <p:cNvPr id="3" name="Content Placeholder 2">
            <a:extLst>
              <a:ext uri="{FF2B5EF4-FFF2-40B4-BE49-F238E27FC236}">
                <a16:creationId xmlns:a16="http://schemas.microsoft.com/office/drawing/2014/main" id="{93C63DED-BB42-861D-573F-C1B4B69ACD9D}"/>
              </a:ext>
            </a:extLst>
          </p:cNvPr>
          <p:cNvSpPr>
            <a:spLocks noGrp="1"/>
          </p:cNvSpPr>
          <p:nvPr>
            <p:ph idx="1"/>
          </p:nvPr>
        </p:nvSpPr>
        <p:spPr/>
        <p:txBody>
          <a:bodyPr>
            <a:normAutofit fontScale="92500" lnSpcReduction="10000"/>
          </a:bodyPr>
          <a:lstStyle/>
          <a:p>
            <a:pPr marL="0" marR="0" indent="0">
              <a:lnSpc>
                <a:spcPct val="115000"/>
              </a:lnSpc>
              <a:spcBef>
                <a:spcPts val="0"/>
              </a:spcBef>
              <a:spcAft>
                <a:spcPts val="1000"/>
              </a:spcAft>
              <a:buNone/>
            </a:pPr>
            <a:r>
              <a:rPr lang="en-GB" sz="2600" b="1" dirty="0">
                <a:solidFill>
                  <a:srgbClr val="C00000"/>
                </a:solidFill>
                <a:effectLst/>
                <a:ea typeface="Calibri" panose="020F0502020204030204" pitchFamily="34" charset="0"/>
                <a:cs typeface="Vrinda" panose="020B0502040204020203" pitchFamily="34" charset="0"/>
              </a:rPr>
              <a:t>Exchange:</a:t>
            </a:r>
            <a:r>
              <a:rPr lang="en-GB" sz="2600" dirty="0">
                <a:effectLst/>
                <a:ea typeface="Calibri" panose="020F0502020204030204" pitchFamily="34" charset="0"/>
                <a:cs typeface="Vrinda" panose="020B0502040204020203" pitchFamily="34" charset="0"/>
              </a:rPr>
              <a:t> </a:t>
            </a:r>
            <a:r>
              <a:rPr lang="en-GB" sz="2800" dirty="0">
                <a:effectLst/>
                <a:latin typeface="Times New Roman" panose="02020603050405020304" pitchFamily="18" charset="0"/>
                <a:ea typeface="Calibri" panose="020F0502020204030204" pitchFamily="34" charset="0"/>
                <a:cs typeface="Vrinda" panose="020B0502040204020203" pitchFamily="34" charset="0"/>
              </a:rPr>
              <a:t>“</a:t>
            </a:r>
            <a:r>
              <a:rPr lang="en-GB" sz="2600" dirty="0">
                <a:effectLst/>
                <a:ea typeface="Calibri" panose="020F0502020204030204" pitchFamily="34" charset="0"/>
                <a:cs typeface="Vrinda" panose="020B0502040204020203" pitchFamily="34" charset="0"/>
              </a:rPr>
              <a:t>is the act of obtaining a desired object from someone by offering something in return”.</a:t>
            </a:r>
          </a:p>
          <a:p>
            <a:pPr marL="0" marR="0" indent="0">
              <a:lnSpc>
                <a:spcPct val="115000"/>
              </a:lnSpc>
              <a:spcBef>
                <a:spcPts val="0"/>
              </a:spcBef>
              <a:spcAft>
                <a:spcPts val="1000"/>
              </a:spcAft>
              <a:buNone/>
            </a:pPr>
            <a:endParaRPr lang="en-GB" dirty="0">
              <a:latin typeface="Times New Roman" panose="02020603050405020304" pitchFamily="18" charset="0"/>
              <a:ea typeface="Calibri" panose="020F0502020204030204" pitchFamily="34" charset="0"/>
              <a:cs typeface="Vrinda" panose="020B0502040204020203" pitchFamily="34" charset="0"/>
            </a:endParaRPr>
          </a:p>
          <a:p>
            <a:pPr marL="0" marR="0" indent="0">
              <a:lnSpc>
                <a:spcPct val="115000"/>
              </a:lnSpc>
              <a:spcBef>
                <a:spcPts val="0"/>
              </a:spcBef>
              <a:spcAft>
                <a:spcPts val="1000"/>
              </a:spcAft>
              <a:buNone/>
            </a:pPr>
            <a:r>
              <a:rPr lang="en-GB" sz="2600" b="1" dirty="0">
                <a:solidFill>
                  <a:srgbClr val="C00000"/>
                </a:solidFill>
                <a:effectLst/>
                <a:ea typeface="Calibri" panose="020F0502020204030204" pitchFamily="34" charset="0"/>
                <a:cs typeface="Vrinda" panose="020B0502040204020203" pitchFamily="34" charset="0"/>
              </a:rPr>
              <a:t>Transaction</a:t>
            </a:r>
            <a:r>
              <a:rPr lang="en-GB" sz="2600" b="1" dirty="0">
                <a:solidFill>
                  <a:srgbClr val="C00000"/>
                </a:solidFill>
                <a:ea typeface="Calibri" panose="020F0502020204030204" pitchFamily="34" charset="0"/>
                <a:cs typeface="Vrinda" panose="020B0502040204020203" pitchFamily="34" charset="0"/>
              </a:rPr>
              <a:t>: </a:t>
            </a:r>
            <a:r>
              <a:rPr lang="en-GB" sz="2600" b="1" dirty="0">
                <a:ea typeface="Calibri" panose="020F0502020204030204" pitchFamily="34" charset="0"/>
                <a:cs typeface="Vrinda" panose="020B0502040204020203" pitchFamily="34" charset="0"/>
              </a:rPr>
              <a:t>“</a:t>
            </a:r>
            <a:r>
              <a:rPr lang="en-GB" sz="2600" dirty="0">
                <a:ea typeface="Calibri" panose="020F0502020204030204" pitchFamily="34" charset="0"/>
                <a:cs typeface="Vrinda" panose="020B0502040204020203" pitchFamily="34" charset="0"/>
              </a:rPr>
              <a:t>A trade between two parties that involves at least two things of value, agreed upon conditions, time, and place of agreement”</a:t>
            </a:r>
          </a:p>
          <a:p>
            <a:pPr marL="0" marR="0" indent="0">
              <a:lnSpc>
                <a:spcPct val="115000"/>
              </a:lnSpc>
              <a:spcBef>
                <a:spcPts val="0"/>
              </a:spcBef>
              <a:spcAft>
                <a:spcPts val="1000"/>
              </a:spcAft>
              <a:buNone/>
            </a:pPr>
            <a:r>
              <a:rPr lang="en-GB" sz="2600" dirty="0">
                <a:effectLst/>
                <a:ea typeface="Calibri" panose="020F0502020204030204" pitchFamily="34" charset="0"/>
                <a:cs typeface="Vrinda" panose="020B0502040204020203" pitchFamily="34" charset="0"/>
              </a:rPr>
              <a:t>Example: </a:t>
            </a:r>
            <a:r>
              <a:rPr lang="en-US" sz="2600" dirty="0">
                <a:ea typeface="Calibri" panose="020F0502020204030204" pitchFamily="34" charset="0"/>
                <a:cs typeface="Vrinda" panose="020B0502040204020203" pitchFamily="34" charset="0"/>
              </a:rPr>
              <a:t>A</a:t>
            </a:r>
            <a:r>
              <a:rPr lang="en-US" sz="2600" dirty="0">
                <a:effectLst/>
                <a:ea typeface="Calibri" panose="020F0502020204030204" pitchFamily="34" charset="0"/>
                <a:cs typeface="Vrinda" panose="020B0502040204020203" pitchFamily="34" charset="0"/>
              </a:rPr>
              <a:t> social action group may want the acceptance of their ideas. </a:t>
            </a:r>
            <a:r>
              <a:rPr lang="en-US" sz="2600" dirty="0">
                <a:ea typeface="Calibri" panose="020F0502020204030204" pitchFamily="34" charset="0"/>
                <a:cs typeface="Vrinda" panose="020B0502040204020203" pitchFamily="34" charset="0"/>
              </a:rPr>
              <a:t>Gulf club wants members. </a:t>
            </a:r>
          </a:p>
          <a:p>
            <a:pPr marL="0" marR="0" indent="0">
              <a:lnSpc>
                <a:spcPct val="115000"/>
              </a:lnSpc>
              <a:spcBef>
                <a:spcPts val="0"/>
              </a:spcBef>
              <a:spcAft>
                <a:spcPts val="1000"/>
              </a:spcAft>
              <a:buNone/>
            </a:pPr>
            <a:r>
              <a:rPr lang="en-US" sz="2600" dirty="0">
                <a:effectLst/>
                <a:ea typeface="Calibri" panose="020F0502020204030204" pitchFamily="34" charset="0"/>
                <a:cs typeface="Vrinda" panose="020B0502040204020203" pitchFamily="34" charset="0"/>
              </a:rPr>
              <a:t>Marketers </a:t>
            </a:r>
            <a:r>
              <a:rPr lang="en-US" sz="2600" dirty="0">
                <a:ea typeface="Calibri" panose="020F0502020204030204" pitchFamily="34" charset="0"/>
                <a:cs typeface="Vrinda" panose="020B0502040204020203" pitchFamily="34" charset="0"/>
              </a:rPr>
              <a:t>tend to build strong relationship through delivering excellent customer value</a:t>
            </a:r>
            <a:endParaRPr lang="en-US" sz="2600" dirty="0">
              <a:effectLst/>
              <a:ea typeface="Calibri" panose="020F0502020204030204" pitchFamily="34" charset="0"/>
              <a:cs typeface="Vrinda" panose="020B0502040204020203" pitchFamily="34" charset="0"/>
            </a:endParaRP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BD922C09-E319-1512-35CB-177EE290C68D}"/>
              </a:ext>
            </a:extLst>
          </p:cNvPr>
          <p:cNvSpPr>
            <a:spLocks noGrp="1"/>
          </p:cNvSpPr>
          <p:nvPr>
            <p:ph type="sldNum" sz="quarter" idx="12"/>
          </p:nvPr>
        </p:nvSpPr>
        <p:spPr/>
        <p:txBody>
          <a:bodyPr/>
          <a:lstStyle/>
          <a:p>
            <a:fld id="{A6765AF9-64D1-43D2-A4EF-B1954E4BF985}" type="slidenum">
              <a:rPr lang="en-US" smtClean="0"/>
              <a:t>10</a:t>
            </a:fld>
            <a:endParaRPr lang="en-US"/>
          </a:p>
        </p:txBody>
      </p:sp>
    </p:spTree>
    <p:extLst>
      <p:ext uri="{BB962C8B-B14F-4D97-AF65-F5344CB8AC3E}">
        <p14:creationId xmlns:p14="http://schemas.microsoft.com/office/powerpoint/2010/main" val="1680690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0F34E-4861-9850-6620-61C2D4565BA5}"/>
              </a:ext>
            </a:extLst>
          </p:cNvPr>
          <p:cNvSpPr>
            <a:spLocks noGrp="1"/>
          </p:cNvSpPr>
          <p:nvPr>
            <p:ph type="title"/>
          </p:nvPr>
        </p:nvSpPr>
        <p:spPr/>
        <p:txBody>
          <a:bodyPr>
            <a:normAutofit fontScale="90000"/>
          </a:bodyPr>
          <a:lstStyle/>
          <a:p>
            <a:pPr marL="0" marR="0">
              <a:lnSpc>
                <a:spcPct val="115000"/>
              </a:lnSpc>
              <a:spcBef>
                <a:spcPts val="0"/>
              </a:spcBef>
              <a:spcAft>
                <a:spcPts val="1000"/>
              </a:spcAft>
            </a:pPr>
            <a:r>
              <a:rPr lang="en-GB" sz="4000" b="1" dirty="0">
                <a:solidFill>
                  <a:srgbClr val="C00000"/>
                </a:solidFill>
                <a:effectLst/>
                <a:latin typeface="Times New Roman" panose="02020603050405020304" pitchFamily="18" charset="0"/>
                <a:ea typeface="Calibri" panose="020F0502020204030204" pitchFamily="34" charset="0"/>
                <a:cs typeface="Vrinda" panose="020B0502040204020203" pitchFamily="34" charset="0"/>
              </a:rPr>
              <a:t>    </a:t>
            </a:r>
            <a:r>
              <a:rPr lang="en-GB" sz="4000" b="1" dirty="0">
                <a:solidFill>
                  <a:srgbClr val="C00000"/>
                </a:solidFill>
                <a:effectLst/>
                <a:latin typeface="+mn-lt"/>
                <a:ea typeface="Calibri" panose="020F0502020204030204" pitchFamily="34" charset="0"/>
                <a:cs typeface="Vrinda" panose="020B0502040204020203" pitchFamily="34" charset="0"/>
              </a:rPr>
              <a:t>Markets</a:t>
            </a:r>
            <a:br>
              <a:rPr lang="en-US" sz="4000" dirty="0">
                <a:effectLst/>
                <a:latin typeface="Calibri" panose="020F0502020204030204" pitchFamily="34" charset="0"/>
                <a:ea typeface="Calibri" panose="020F0502020204030204" pitchFamily="34" charset="0"/>
                <a:cs typeface="Vrinda" panose="020B0502040204020203" pitchFamily="34" charset="0"/>
              </a:rPr>
            </a:br>
            <a:endParaRPr lang="en-US" dirty="0"/>
          </a:p>
        </p:txBody>
      </p:sp>
      <p:sp>
        <p:nvSpPr>
          <p:cNvPr id="3" name="Content Placeholder 2">
            <a:extLst>
              <a:ext uri="{FF2B5EF4-FFF2-40B4-BE49-F238E27FC236}">
                <a16:creationId xmlns:a16="http://schemas.microsoft.com/office/drawing/2014/main" id="{36CD14A8-B452-EB2F-21AD-FCCA966CCB7E}"/>
              </a:ext>
            </a:extLst>
          </p:cNvPr>
          <p:cNvSpPr>
            <a:spLocks noGrp="1"/>
          </p:cNvSpPr>
          <p:nvPr>
            <p:ph idx="1"/>
          </p:nvPr>
        </p:nvSpPr>
        <p:spPr>
          <a:xfrm>
            <a:off x="422031" y="1125415"/>
            <a:ext cx="11619913" cy="5732585"/>
          </a:xfrm>
        </p:spPr>
        <p:txBody>
          <a:bodyPr>
            <a:normAutofit/>
          </a:bodyPr>
          <a:lstStyle/>
          <a:p>
            <a:pPr marL="457200" lvl="1" indent="0" algn="just">
              <a:buNone/>
            </a:pPr>
            <a:r>
              <a:rPr lang="en-US" dirty="0">
                <a:solidFill>
                  <a:srgbClr val="C00000"/>
                </a:solidFill>
              </a:rPr>
              <a:t>Markets: </a:t>
            </a:r>
            <a:r>
              <a:rPr lang="en-US" dirty="0"/>
              <a:t>are the set of potential and </a:t>
            </a:r>
            <a:r>
              <a:rPr kumimoji="0" lang="en-US" b="0" i="0" u="none" strike="noStrike" kern="1200" cap="none" spc="0" normalizeH="0" baseline="0" noProof="0" dirty="0">
                <a:ln>
                  <a:noFill/>
                </a:ln>
                <a:solidFill>
                  <a:prstClr val="black"/>
                </a:solidFill>
                <a:effectLst/>
                <a:uLnTx/>
                <a:uFillTx/>
                <a:ea typeface="+mn-ea"/>
                <a:cs typeface="+mn-cs"/>
              </a:rPr>
              <a:t>actual </a:t>
            </a:r>
            <a:r>
              <a:rPr lang="en-US" dirty="0"/>
              <a:t>buyers of a product and service</a:t>
            </a:r>
          </a:p>
          <a:p>
            <a:pPr marL="0" marR="0" indent="0" algn="just">
              <a:lnSpc>
                <a:spcPct val="115000"/>
              </a:lnSpc>
              <a:spcBef>
                <a:spcPts val="0"/>
              </a:spcBef>
              <a:spcAft>
                <a:spcPts val="1000"/>
              </a:spcAft>
              <a:buNone/>
            </a:pPr>
            <a:r>
              <a:rPr lang="en-GB" sz="2400" dirty="0">
                <a:effectLst/>
                <a:ea typeface="Calibri" panose="020F0502020204030204" pitchFamily="34" charset="0"/>
                <a:cs typeface="Vrinda" panose="020B0502040204020203" pitchFamily="34" charset="0"/>
              </a:rPr>
              <a:t>A market is based on the concept of exchange and relationships and consumers share a particular need or want that can be satisfied through the exchange relationship.</a:t>
            </a:r>
            <a:endParaRPr lang="en-US" sz="2400" dirty="0">
              <a:effectLst/>
              <a:ea typeface="Calibri" panose="020F0502020204030204" pitchFamily="34" charset="0"/>
              <a:cs typeface="Vrinda" panose="020B0502040204020203" pitchFamily="34" charset="0"/>
            </a:endParaRPr>
          </a:p>
          <a:p>
            <a:pPr marL="0" marR="0" indent="0" algn="just">
              <a:lnSpc>
                <a:spcPct val="115000"/>
              </a:lnSpc>
              <a:spcBef>
                <a:spcPts val="0"/>
              </a:spcBef>
              <a:spcAft>
                <a:spcPts val="1000"/>
              </a:spcAft>
              <a:buNone/>
            </a:pPr>
            <a:r>
              <a:rPr lang="en-US" sz="2400" dirty="0">
                <a:effectLst/>
                <a:ea typeface="Calibri" panose="020F0502020204030204" pitchFamily="34" charset="0"/>
                <a:cs typeface="Vrinda" panose="020B0502040204020203" pitchFamily="34" charset="0"/>
              </a:rPr>
              <a:t>Creating these relationships require the seller to :</a:t>
            </a:r>
          </a:p>
          <a:p>
            <a:pPr marL="0" marR="0" indent="0" algn="just">
              <a:lnSpc>
                <a:spcPct val="115000"/>
              </a:lnSpc>
              <a:spcBef>
                <a:spcPts val="0"/>
              </a:spcBef>
              <a:spcAft>
                <a:spcPts val="1000"/>
              </a:spcAft>
              <a:buNone/>
            </a:pPr>
            <a:endParaRPr lang="en-US" sz="2400" dirty="0">
              <a:effectLst/>
              <a:ea typeface="Calibri" panose="020F0502020204030204" pitchFamily="34" charset="0"/>
              <a:cs typeface="Vrinda" panose="020B0502040204020203" pitchFamily="34" charset="0"/>
            </a:endParaRPr>
          </a:p>
          <a:p>
            <a:pPr marR="0" lvl="0" algn="just" rtl="0">
              <a:lnSpc>
                <a:spcPct val="115000"/>
              </a:lnSpc>
              <a:spcBef>
                <a:spcPts val="0"/>
              </a:spcBef>
              <a:spcAft>
                <a:spcPts val="1000"/>
              </a:spcAft>
              <a:buFont typeface="Wingdings" panose="05000000000000000000" pitchFamily="2" charset="2"/>
              <a:buChar char="v"/>
            </a:pPr>
            <a:r>
              <a:rPr lang="en-GB" sz="2400" dirty="0">
                <a:effectLst/>
                <a:ea typeface="Calibri" panose="020F0502020204030204" pitchFamily="34" charset="0"/>
                <a:cs typeface="Vrinda" panose="020B0502040204020203" pitchFamily="34" charset="0"/>
              </a:rPr>
              <a:t>Search for buyers</a:t>
            </a:r>
          </a:p>
          <a:p>
            <a:pPr marR="0" lvl="0" algn="just" rtl="0">
              <a:lnSpc>
                <a:spcPct val="115000"/>
              </a:lnSpc>
              <a:spcBef>
                <a:spcPts val="0"/>
              </a:spcBef>
              <a:spcAft>
                <a:spcPts val="1000"/>
              </a:spcAft>
              <a:buFont typeface="Wingdings" panose="05000000000000000000" pitchFamily="2" charset="2"/>
              <a:buChar char="v"/>
            </a:pPr>
            <a:r>
              <a:rPr lang="en-GB" sz="2400" dirty="0">
                <a:effectLst/>
                <a:ea typeface="Calibri" panose="020F0502020204030204" pitchFamily="34" charset="0"/>
                <a:cs typeface="Vrinda" panose="020B0502040204020203" pitchFamily="34" charset="0"/>
              </a:rPr>
              <a:t>Create market offerings that satisfy customer expectations</a:t>
            </a:r>
          </a:p>
          <a:p>
            <a:pPr marR="0" lvl="0" algn="just" rtl="0">
              <a:lnSpc>
                <a:spcPct val="115000"/>
              </a:lnSpc>
              <a:spcBef>
                <a:spcPts val="0"/>
              </a:spcBef>
              <a:spcAft>
                <a:spcPts val="1000"/>
              </a:spcAft>
              <a:buFont typeface="Wingdings" panose="05000000000000000000" pitchFamily="2" charset="2"/>
              <a:buChar char="v"/>
            </a:pPr>
            <a:r>
              <a:rPr lang="en-GB" sz="2400" dirty="0">
                <a:effectLst/>
                <a:ea typeface="Calibri" panose="020F0502020204030204" pitchFamily="34" charset="0"/>
                <a:cs typeface="Vrinda" panose="020B0502040204020203" pitchFamily="34" charset="0"/>
              </a:rPr>
              <a:t>Search for buyers</a:t>
            </a:r>
          </a:p>
          <a:p>
            <a:pPr marL="514350" marR="0" lvl="0" indent="-514350" algn="just" defTabSz="914400" rtl="0" eaLnBrk="1" fontAlgn="auto" latinLnBrk="0" hangingPunct="1">
              <a:lnSpc>
                <a:spcPct val="115000"/>
              </a:lnSpc>
              <a:spcBef>
                <a:spcPts val="0"/>
              </a:spcBef>
              <a:spcAft>
                <a:spcPts val="0"/>
              </a:spcAft>
              <a:buClrTx/>
              <a:buSzTx/>
              <a:buFont typeface="+mj-lt"/>
              <a:buAutoNum type="arabicPeriod"/>
              <a:tabLst/>
              <a:defRPr/>
            </a:pPr>
            <a:endParaRPr lang="en-US" sz="2400" dirty="0">
              <a:effectLst/>
              <a:ea typeface="Calibri" panose="020F0502020204030204" pitchFamily="34" charset="0"/>
              <a:cs typeface="Vrinda" panose="020B0502040204020203" pitchFamily="34" charset="0"/>
            </a:endParaRPr>
          </a:p>
          <a:p>
            <a:pPr marL="342900" marR="0" lvl="0" indent="-342900" rtl="0">
              <a:lnSpc>
                <a:spcPct val="115000"/>
              </a:lnSpc>
              <a:spcBef>
                <a:spcPts val="0"/>
              </a:spcBef>
              <a:spcAft>
                <a:spcPts val="1000"/>
              </a:spcAft>
              <a:buFont typeface="+mj-lt"/>
              <a:buAutoNum type="arabicPeriod"/>
            </a:pPr>
            <a:endParaRPr lang="en-US" sz="1800" dirty="0">
              <a:effectLst/>
              <a:latin typeface="Calibri" panose="020F0502020204030204" pitchFamily="34" charset="0"/>
              <a:ea typeface="Calibri" panose="020F0502020204030204" pitchFamily="34" charset="0"/>
              <a:cs typeface="Vrinda" panose="020B0502040204020203" pitchFamily="34" charset="0"/>
            </a:endParaRPr>
          </a:p>
          <a:p>
            <a:pPr marL="457200" marR="0" lvl="0" indent="-457200" rtl="0">
              <a:lnSpc>
                <a:spcPct val="115000"/>
              </a:lnSpc>
              <a:spcBef>
                <a:spcPts val="0"/>
              </a:spcBef>
              <a:spcAft>
                <a:spcPts val="1000"/>
              </a:spcAft>
              <a:buFont typeface="+mj-lt"/>
              <a:buAutoNum type="arabicPeriod"/>
            </a:pPr>
            <a:endParaRPr lang="en-US" sz="2000" dirty="0">
              <a:effectLst/>
              <a:latin typeface="Calibri" panose="020F0502020204030204" pitchFamily="34" charset="0"/>
              <a:ea typeface="Calibri" panose="020F0502020204030204" pitchFamily="34" charset="0"/>
              <a:cs typeface="Vrinda" panose="020B0502040204020203" pitchFamily="34" charset="0"/>
            </a:endParaRPr>
          </a:p>
          <a:p>
            <a:pPr marL="0" marR="0" indent="0">
              <a:lnSpc>
                <a:spcPct val="115000"/>
              </a:lnSpc>
              <a:spcBef>
                <a:spcPts val="0"/>
              </a:spcBef>
              <a:spcAft>
                <a:spcPts val="1000"/>
              </a:spcAft>
              <a:buNone/>
            </a:pPr>
            <a:endParaRPr lang="en-GB" sz="2400" dirty="0">
              <a:effectLst/>
              <a:latin typeface="Times New Roman" panose="02020603050405020304" pitchFamily="18" charset="0"/>
              <a:ea typeface="Calibri" panose="020F0502020204030204" pitchFamily="34" charset="0"/>
              <a:cs typeface="Vrinda" panose="020B0502040204020203" pitchFamily="34" charset="0"/>
            </a:endParaRPr>
          </a:p>
        </p:txBody>
      </p:sp>
      <p:sp>
        <p:nvSpPr>
          <p:cNvPr id="4" name="Slide Number Placeholder 3">
            <a:extLst>
              <a:ext uri="{FF2B5EF4-FFF2-40B4-BE49-F238E27FC236}">
                <a16:creationId xmlns:a16="http://schemas.microsoft.com/office/drawing/2014/main" id="{7213D949-17BE-0A77-0687-3D35AD6B3FB8}"/>
              </a:ext>
            </a:extLst>
          </p:cNvPr>
          <p:cNvSpPr>
            <a:spLocks noGrp="1"/>
          </p:cNvSpPr>
          <p:nvPr>
            <p:ph type="sldNum" sz="quarter" idx="12"/>
          </p:nvPr>
        </p:nvSpPr>
        <p:spPr/>
        <p:txBody>
          <a:bodyPr/>
          <a:lstStyle/>
          <a:p>
            <a:fld id="{A6765AF9-64D1-43D2-A4EF-B1954E4BF985}" type="slidenum">
              <a:rPr lang="en-US" smtClean="0"/>
              <a:t>11</a:t>
            </a:fld>
            <a:endParaRPr lang="en-US"/>
          </a:p>
        </p:txBody>
      </p:sp>
    </p:spTree>
    <p:extLst>
      <p:ext uri="{BB962C8B-B14F-4D97-AF65-F5344CB8AC3E}">
        <p14:creationId xmlns:p14="http://schemas.microsoft.com/office/powerpoint/2010/main" val="34161242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C5F5A-D584-38B9-442A-3A9B2E34DA8F}"/>
              </a:ext>
            </a:extLst>
          </p:cNvPr>
          <p:cNvSpPr>
            <a:spLocks noGrp="1"/>
          </p:cNvSpPr>
          <p:nvPr>
            <p:ph type="title"/>
          </p:nvPr>
        </p:nvSpPr>
        <p:spPr/>
        <p:txBody>
          <a:bodyPr>
            <a:normAutofit/>
          </a:bodyPr>
          <a:lstStyle/>
          <a:p>
            <a:r>
              <a:rPr lang="en-US" sz="3600" b="1" dirty="0">
                <a:solidFill>
                  <a:srgbClr val="C00000"/>
                </a:solidFill>
                <a:latin typeface="+mn-lt"/>
              </a:rPr>
              <a:t>Markets</a:t>
            </a:r>
          </a:p>
        </p:txBody>
      </p:sp>
      <p:sp>
        <p:nvSpPr>
          <p:cNvPr id="3" name="Content Placeholder 2">
            <a:extLst>
              <a:ext uri="{FF2B5EF4-FFF2-40B4-BE49-F238E27FC236}">
                <a16:creationId xmlns:a16="http://schemas.microsoft.com/office/drawing/2014/main" id="{C278248C-CA31-9D74-7B63-BC19B4F30F04}"/>
              </a:ext>
            </a:extLst>
          </p:cNvPr>
          <p:cNvSpPr>
            <a:spLocks noGrp="1"/>
          </p:cNvSpPr>
          <p:nvPr>
            <p:ph idx="1"/>
          </p:nvPr>
        </p:nvSpPr>
        <p:spPr>
          <a:xfrm>
            <a:off x="838200" y="1825624"/>
            <a:ext cx="10515600" cy="5032375"/>
          </a:xfrm>
        </p:spPr>
        <p:txBody>
          <a:bodyPr>
            <a:normAutofit lnSpcReduction="10000"/>
          </a:bodyPr>
          <a:lstStyle/>
          <a:p>
            <a:pPr marR="0" lvl="0" algn="just" defTabSz="914400" rtl="0" eaLnBrk="1" fontAlgn="auto" latinLnBrk="0" hangingPunct="1">
              <a:lnSpc>
                <a:spcPct val="115000"/>
              </a:lnSpc>
              <a:spcBef>
                <a:spcPts val="0"/>
              </a:spcBef>
              <a:spcAft>
                <a:spcPts val="0"/>
              </a:spcAft>
              <a:buClrTx/>
              <a:buSzTx/>
              <a:buFont typeface="Wingdings" panose="05000000000000000000" pitchFamily="2" charset="2"/>
              <a:buChar char="v"/>
              <a:tabLst/>
              <a:defRPr/>
            </a:pPr>
            <a:r>
              <a:rPr kumimoji="0" lang="en-GB" sz="2400" b="0" i="0" u="none" strike="noStrike" kern="1200" cap="none" spc="0" normalizeH="0" baseline="0" noProof="0" dirty="0">
                <a:ln>
                  <a:noFill/>
                </a:ln>
                <a:solidFill>
                  <a:prstClr val="black"/>
                </a:solidFill>
                <a:effectLst/>
                <a:uLnTx/>
                <a:uFillTx/>
                <a:ea typeface="Calibri" panose="020F0502020204030204" pitchFamily="34" charset="0"/>
                <a:cs typeface="Vrinda" panose="020B0502040204020203" pitchFamily="34" charset="0"/>
              </a:rPr>
              <a:t>Set competitive pricing for the products or services</a:t>
            </a:r>
            <a:endParaRPr kumimoji="0" lang="en-US" sz="2400" b="0" i="0" u="none" strike="noStrike" kern="1200" cap="none" spc="0" normalizeH="0" baseline="0" noProof="0" dirty="0">
              <a:ln>
                <a:noFill/>
              </a:ln>
              <a:solidFill>
                <a:prstClr val="black"/>
              </a:solidFill>
              <a:effectLst/>
              <a:uLnTx/>
              <a:uFillTx/>
              <a:ea typeface="Calibri" panose="020F0502020204030204" pitchFamily="34" charset="0"/>
              <a:cs typeface="Vrinda" panose="020B0502040204020203" pitchFamily="34" charset="0"/>
            </a:endParaRPr>
          </a:p>
          <a:p>
            <a:pPr marR="0" lvl="0" algn="just" defTabSz="914400" rtl="0" eaLnBrk="1" fontAlgn="auto" latinLnBrk="0" hangingPunct="1">
              <a:lnSpc>
                <a:spcPct val="115000"/>
              </a:lnSpc>
              <a:spcBef>
                <a:spcPts val="0"/>
              </a:spcBef>
              <a:spcAft>
                <a:spcPts val="0"/>
              </a:spcAft>
              <a:buClrTx/>
              <a:buSzTx/>
              <a:buFont typeface="Wingdings" panose="05000000000000000000" pitchFamily="2" charset="2"/>
              <a:buChar char="v"/>
              <a:tabLst/>
              <a:defRPr/>
            </a:pPr>
            <a:r>
              <a:rPr kumimoji="0" lang="en-US" sz="2400" b="0" i="0" u="none" strike="noStrike" kern="1200" cap="none" spc="0" normalizeH="0" baseline="0" noProof="0" dirty="0">
                <a:ln>
                  <a:noFill/>
                </a:ln>
                <a:solidFill>
                  <a:prstClr val="black"/>
                </a:solidFill>
                <a:effectLst/>
                <a:uLnTx/>
                <a:uFillTx/>
                <a:ea typeface="Calibri" panose="020F0502020204030204" pitchFamily="34" charset="0"/>
                <a:cs typeface="Vrinda" panose="020B0502040204020203" pitchFamily="34" charset="0"/>
              </a:rPr>
              <a:t> </a:t>
            </a:r>
            <a:r>
              <a:rPr kumimoji="0" lang="en-GB" sz="2400" b="0" i="0" u="none" strike="noStrike" kern="1200" cap="none" spc="0" normalizeH="0" baseline="0" noProof="0" dirty="0">
                <a:ln>
                  <a:noFill/>
                </a:ln>
                <a:solidFill>
                  <a:prstClr val="black"/>
                </a:solidFill>
                <a:effectLst/>
                <a:uLnTx/>
                <a:uFillTx/>
                <a:ea typeface="Calibri" panose="020F0502020204030204" pitchFamily="34" charset="0"/>
                <a:cs typeface="Vrinda" panose="020B0502040204020203" pitchFamily="34" charset="0"/>
              </a:rPr>
              <a:t>Promote them</a:t>
            </a:r>
            <a:endParaRPr kumimoji="0" lang="en-US" sz="2400" b="0" i="0" u="none" strike="noStrike" kern="1200" cap="none" spc="0" normalizeH="0" baseline="0" noProof="0" dirty="0">
              <a:ln>
                <a:noFill/>
              </a:ln>
              <a:solidFill>
                <a:prstClr val="black"/>
              </a:solidFill>
              <a:effectLst/>
              <a:uLnTx/>
              <a:uFillTx/>
              <a:ea typeface="Calibri" panose="020F0502020204030204" pitchFamily="34" charset="0"/>
              <a:cs typeface="Vrinda" panose="020B0502040204020203" pitchFamily="34" charset="0"/>
            </a:endParaRPr>
          </a:p>
          <a:p>
            <a:pPr marR="0" lvl="0" algn="just" defTabSz="914400" rtl="0" eaLnBrk="1" fontAlgn="auto" latinLnBrk="0" hangingPunct="1">
              <a:lnSpc>
                <a:spcPct val="115000"/>
              </a:lnSpc>
              <a:spcBef>
                <a:spcPts val="0"/>
              </a:spcBef>
              <a:spcAft>
                <a:spcPts val="0"/>
              </a:spcAft>
              <a:buClrTx/>
              <a:buSzTx/>
              <a:buFont typeface="Wingdings" panose="05000000000000000000" pitchFamily="2" charset="2"/>
              <a:buChar char="v"/>
              <a:tabLst/>
              <a:defRPr/>
            </a:pPr>
            <a:r>
              <a:rPr kumimoji="0" lang="en-US" sz="2400" b="0" i="0" u="none" strike="noStrike" kern="1200" cap="none" spc="0" normalizeH="0" baseline="0" noProof="0" dirty="0">
                <a:ln>
                  <a:noFill/>
                </a:ln>
                <a:solidFill>
                  <a:prstClr val="black"/>
                </a:solidFill>
                <a:effectLst/>
                <a:uLnTx/>
                <a:uFillTx/>
                <a:ea typeface="Calibri" panose="020F0502020204030204" pitchFamily="34" charset="0"/>
                <a:cs typeface="Vrinda" panose="020B0502040204020203" pitchFamily="34" charset="0"/>
              </a:rPr>
              <a:t> </a:t>
            </a:r>
            <a:r>
              <a:rPr kumimoji="0" lang="en-GB" sz="2400" b="0" i="0" u="none" strike="noStrike" kern="1200" cap="none" spc="0" normalizeH="0" baseline="0" noProof="0" dirty="0">
                <a:ln>
                  <a:noFill/>
                </a:ln>
                <a:solidFill>
                  <a:prstClr val="black"/>
                </a:solidFill>
                <a:effectLst/>
                <a:uLnTx/>
                <a:uFillTx/>
                <a:ea typeface="Calibri" panose="020F0502020204030204" pitchFamily="34" charset="0"/>
                <a:cs typeface="Vrinda" panose="020B0502040204020203" pitchFamily="34" charset="0"/>
              </a:rPr>
              <a:t>Warehouse them, and</a:t>
            </a:r>
            <a:endParaRPr kumimoji="0" lang="en-US" sz="2400" b="0" i="0" u="none" strike="noStrike" kern="1200" cap="none" spc="0" normalizeH="0" baseline="0" noProof="0" dirty="0">
              <a:ln>
                <a:noFill/>
              </a:ln>
              <a:solidFill>
                <a:prstClr val="black"/>
              </a:solidFill>
              <a:effectLst/>
              <a:uLnTx/>
              <a:uFillTx/>
              <a:ea typeface="Calibri" panose="020F0502020204030204" pitchFamily="34" charset="0"/>
              <a:cs typeface="Vrinda" panose="020B0502040204020203" pitchFamily="34" charset="0"/>
            </a:endParaRPr>
          </a:p>
          <a:p>
            <a:pPr marR="0" lvl="0" algn="just" defTabSz="914400" rtl="0" eaLnBrk="1" fontAlgn="auto" latinLnBrk="0" hangingPunct="1">
              <a:lnSpc>
                <a:spcPct val="115000"/>
              </a:lnSpc>
              <a:spcBef>
                <a:spcPts val="0"/>
              </a:spcBef>
              <a:spcAft>
                <a:spcPts val="1000"/>
              </a:spcAft>
              <a:buClrTx/>
              <a:buSzTx/>
              <a:buFont typeface="Wingdings" panose="05000000000000000000" pitchFamily="2" charset="2"/>
              <a:buChar char="v"/>
              <a:tabLst/>
              <a:defRPr/>
            </a:pPr>
            <a:r>
              <a:rPr kumimoji="0" lang="en-GB" sz="2400" b="0" i="0" u="none" strike="noStrike" kern="1200" cap="none" spc="0" normalizeH="0" baseline="0" noProof="0" dirty="0">
                <a:ln>
                  <a:noFill/>
                </a:ln>
                <a:solidFill>
                  <a:prstClr val="black"/>
                </a:solidFill>
                <a:effectLst/>
                <a:uLnTx/>
                <a:uFillTx/>
                <a:ea typeface="Calibri" panose="020F0502020204030204" pitchFamily="34" charset="0"/>
                <a:cs typeface="Vrinda" panose="020B0502040204020203" pitchFamily="34" charset="0"/>
              </a:rPr>
              <a:t> Deliver the product</a:t>
            </a:r>
          </a:p>
          <a:p>
            <a:pPr marR="0" lvl="0" algn="just" defTabSz="914400" rtl="0" eaLnBrk="1" fontAlgn="auto" latinLnBrk="0" hangingPunct="1">
              <a:lnSpc>
                <a:spcPct val="115000"/>
              </a:lnSpc>
              <a:spcBef>
                <a:spcPts val="0"/>
              </a:spcBef>
              <a:spcAft>
                <a:spcPts val="1000"/>
              </a:spcAft>
              <a:buClrTx/>
              <a:buSzTx/>
              <a:buFont typeface="Wingdings" panose="05000000000000000000" pitchFamily="2" charset="2"/>
              <a:buChar char="v"/>
              <a:tabLst/>
              <a:defRPr/>
            </a:pPr>
            <a:endParaRPr kumimoji="0" lang="en-US" sz="2600" b="0" i="0" u="none" strike="noStrike" kern="1200" cap="none" spc="0" normalizeH="0" baseline="0" noProof="0" dirty="0">
              <a:ln>
                <a:noFill/>
              </a:ln>
              <a:solidFill>
                <a:prstClr val="black"/>
              </a:solidFill>
              <a:effectLst/>
              <a:uLnTx/>
              <a:uFillTx/>
              <a:ea typeface="Calibri" panose="020F0502020204030204" pitchFamily="34" charset="0"/>
              <a:cs typeface="Vrinda" panose="020B0502040204020203" pitchFamily="34" charset="0"/>
            </a:endParaRPr>
          </a:p>
          <a:p>
            <a:pPr marL="0" indent="0">
              <a:buNone/>
            </a:pPr>
            <a:r>
              <a:rPr lang="en-US" sz="2400" dirty="0">
                <a:solidFill>
                  <a:srgbClr val="C00000"/>
                </a:solidFill>
              </a:rPr>
              <a:t>Core Marketing Activates: </a:t>
            </a:r>
          </a:p>
          <a:p>
            <a:pPr marL="0" indent="0">
              <a:buNone/>
            </a:pPr>
            <a:endParaRPr lang="en-US" sz="2600" dirty="0">
              <a:solidFill>
                <a:srgbClr val="C00000"/>
              </a:solidFill>
            </a:endParaRPr>
          </a:p>
          <a:p>
            <a:pPr>
              <a:lnSpc>
                <a:spcPct val="115000"/>
              </a:lnSpc>
              <a:spcBef>
                <a:spcPts val="0"/>
              </a:spcBef>
              <a:spcAft>
                <a:spcPts val="1000"/>
              </a:spcAft>
              <a:buFont typeface="Wingdings" panose="05000000000000000000" pitchFamily="2" charset="2"/>
              <a:buChar char="v"/>
            </a:pPr>
            <a:r>
              <a:rPr lang="en-GB" sz="2400" dirty="0">
                <a:effectLst/>
                <a:ea typeface="Calibri" panose="020F0502020204030204" pitchFamily="34" charset="0"/>
                <a:cs typeface="Vrinda" panose="020B0502040204020203" pitchFamily="34" charset="0"/>
              </a:rPr>
              <a:t>Consumer research</a:t>
            </a:r>
          </a:p>
          <a:p>
            <a:pPr>
              <a:lnSpc>
                <a:spcPct val="115000"/>
              </a:lnSpc>
              <a:spcBef>
                <a:spcPts val="0"/>
              </a:spcBef>
              <a:spcAft>
                <a:spcPts val="1000"/>
              </a:spcAft>
              <a:buFont typeface="Wingdings" panose="05000000000000000000" pitchFamily="2" charset="2"/>
              <a:buChar char="v"/>
            </a:pPr>
            <a:r>
              <a:rPr lang="en-GB" sz="2400" dirty="0">
                <a:effectLst/>
                <a:ea typeface="Calibri" panose="020F0502020204030204" pitchFamily="34" charset="0"/>
                <a:cs typeface="Vrinda" panose="020B0502040204020203" pitchFamily="34" charset="0"/>
              </a:rPr>
              <a:t>Product development</a:t>
            </a:r>
          </a:p>
          <a:p>
            <a:pPr>
              <a:lnSpc>
                <a:spcPct val="115000"/>
              </a:lnSpc>
              <a:spcBef>
                <a:spcPts val="0"/>
              </a:spcBef>
              <a:spcAft>
                <a:spcPts val="1000"/>
              </a:spcAft>
              <a:buFont typeface="Wingdings" panose="05000000000000000000" pitchFamily="2" charset="2"/>
              <a:buChar char="v"/>
            </a:pPr>
            <a:r>
              <a:rPr lang="en-GB" sz="2400" dirty="0">
                <a:effectLst/>
                <a:ea typeface="Calibri" panose="020F0502020204030204" pitchFamily="34" charset="0"/>
                <a:cs typeface="Vrinda" panose="020B0502040204020203" pitchFamily="34" charset="0"/>
              </a:rPr>
              <a:t>Communication</a:t>
            </a:r>
            <a:endParaRPr lang="en-US" sz="2400" dirty="0">
              <a:effectLst/>
              <a:ea typeface="Calibri" panose="020F0502020204030204" pitchFamily="34" charset="0"/>
              <a:cs typeface="Vrinda" panose="020B0502040204020203" pitchFamily="34" charset="0"/>
            </a:endParaRPr>
          </a:p>
          <a:p>
            <a:pPr marL="0" marR="0" lvl="0" indent="0" rtl="0">
              <a:lnSpc>
                <a:spcPct val="115000"/>
              </a:lnSpc>
              <a:spcBef>
                <a:spcPts val="0"/>
              </a:spcBef>
              <a:spcAft>
                <a:spcPts val="1000"/>
              </a:spcAft>
              <a:buNone/>
            </a:pPr>
            <a:endParaRPr lang="en-US" sz="2000" dirty="0">
              <a:effectLst/>
              <a:latin typeface="Calibri" panose="020F0502020204030204" pitchFamily="34" charset="0"/>
              <a:ea typeface="Calibri" panose="020F0502020204030204" pitchFamily="34" charset="0"/>
              <a:cs typeface="Vrinda" panose="020B0502040204020203" pitchFamily="34" charset="0"/>
            </a:endParaRPr>
          </a:p>
          <a:p>
            <a:pPr marL="0" marR="0" lvl="0" indent="0" rtl="0">
              <a:lnSpc>
                <a:spcPct val="115000"/>
              </a:lnSpc>
              <a:spcBef>
                <a:spcPts val="0"/>
              </a:spcBef>
              <a:spcAft>
                <a:spcPts val="1000"/>
              </a:spcAft>
              <a:buNone/>
            </a:pPr>
            <a:endParaRPr lang="en-US" sz="2400" dirty="0">
              <a:effectLst/>
              <a:latin typeface="Calibri" panose="020F0502020204030204" pitchFamily="34" charset="0"/>
              <a:ea typeface="Calibri" panose="020F0502020204030204" pitchFamily="34" charset="0"/>
              <a:cs typeface="Vrinda" panose="020B0502040204020203" pitchFamily="34" charset="0"/>
            </a:endParaRPr>
          </a:p>
          <a:p>
            <a:pPr marL="0" indent="0">
              <a:buNone/>
            </a:pPr>
            <a:endParaRPr lang="en-US" dirty="0">
              <a:solidFill>
                <a:srgbClr val="C00000"/>
              </a:solidFill>
            </a:endParaRPr>
          </a:p>
        </p:txBody>
      </p:sp>
      <p:sp>
        <p:nvSpPr>
          <p:cNvPr id="4" name="Slide Number Placeholder 3">
            <a:extLst>
              <a:ext uri="{FF2B5EF4-FFF2-40B4-BE49-F238E27FC236}">
                <a16:creationId xmlns:a16="http://schemas.microsoft.com/office/drawing/2014/main" id="{25C060E9-9F6A-431D-E31B-30A62B4AE838}"/>
              </a:ext>
            </a:extLst>
          </p:cNvPr>
          <p:cNvSpPr>
            <a:spLocks noGrp="1"/>
          </p:cNvSpPr>
          <p:nvPr>
            <p:ph type="sldNum" sz="quarter" idx="12"/>
          </p:nvPr>
        </p:nvSpPr>
        <p:spPr/>
        <p:txBody>
          <a:bodyPr/>
          <a:lstStyle/>
          <a:p>
            <a:fld id="{A6765AF9-64D1-43D2-A4EF-B1954E4BF985}" type="slidenum">
              <a:rPr lang="en-US" smtClean="0"/>
              <a:t>12</a:t>
            </a:fld>
            <a:endParaRPr lang="en-US"/>
          </a:p>
        </p:txBody>
      </p:sp>
    </p:spTree>
    <p:extLst>
      <p:ext uri="{BB962C8B-B14F-4D97-AF65-F5344CB8AC3E}">
        <p14:creationId xmlns:p14="http://schemas.microsoft.com/office/powerpoint/2010/main" val="1454750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C3BCD-86C1-BB17-15F0-871D4B609139}"/>
              </a:ext>
            </a:extLst>
          </p:cNvPr>
          <p:cNvSpPr>
            <a:spLocks noGrp="1"/>
          </p:cNvSpPr>
          <p:nvPr>
            <p:ph type="title"/>
          </p:nvPr>
        </p:nvSpPr>
        <p:spPr/>
        <p:txBody>
          <a:bodyPr>
            <a:normAutofit/>
          </a:bodyPr>
          <a:lstStyle/>
          <a:p>
            <a:r>
              <a:rPr lang="en-US" sz="3600" b="1" dirty="0">
                <a:solidFill>
                  <a:srgbClr val="C00000"/>
                </a:solidFill>
                <a:latin typeface="+mn-lt"/>
              </a:rPr>
              <a:t>Markets</a:t>
            </a:r>
          </a:p>
        </p:txBody>
      </p:sp>
      <p:sp>
        <p:nvSpPr>
          <p:cNvPr id="3" name="Content Placeholder 2">
            <a:extLst>
              <a:ext uri="{FF2B5EF4-FFF2-40B4-BE49-F238E27FC236}">
                <a16:creationId xmlns:a16="http://schemas.microsoft.com/office/drawing/2014/main" id="{8C4EE370-7A9C-6DFA-F7BE-6B12BFFAA946}"/>
              </a:ext>
            </a:extLst>
          </p:cNvPr>
          <p:cNvSpPr>
            <a:spLocks noGrp="1"/>
          </p:cNvSpPr>
          <p:nvPr>
            <p:ph idx="1"/>
          </p:nvPr>
        </p:nvSpPr>
        <p:spPr/>
        <p:txBody>
          <a:bodyPr/>
          <a:lstStyle/>
          <a:p>
            <a:pPr marR="0" lvl="0" rtl="0">
              <a:lnSpc>
                <a:spcPct val="115000"/>
              </a:lnSpc>
              <a:spcBef>
                <a:spcPts val="0"/>
              </a:spcBef>
              <a:spcAft>
                <a:spcPts val="0"/>
              </a:spcAft>
              <a:buFont typeface="Wingdings" panose="05000000000000000000" pitchFamily="2" charset="2"/>
              <a:buChar char="v"/>
            </a:pPr>
            <a:r>
              <a:rPr lang="en-GB" sz="2400" dirty="0">
                <a:effectLst/>
                <a:ea typeface="Calibri" panose="020F0502020204030204" pitchFamily="34" charset="0"/>
                <a:cs typeface="Vrinda" panose="020B0502040204020203" pitchFamily="34" charset="0"/>
              </a:rPr>
              <a:t>Distribution</a:t>
            </a:r>
            <a:endParaRPr lang="en-US" sz="2400" dirty="0">
              <a:effectLst/>
              <a:ea typeface="Calibri" panose="020F0502020204030204" pitchFamily="34" charset="0"/>
              <a:cs typeface="Vrinda" panose="020B0502040204020203" pitchFamily="34" charset="0"/>
            </a:endParaRPr>
          </a:p>
          <a:p>
            <a:pPr marR="0" lvl="0">
              <a:lnSpc>
                <a:spcPct val="115000"/>
              </a:lnSpc>
              <a:spcBef>
                <a:spcPts val="0"/>
              </a:spcBef>
              <a:spcAft>
                <a:spcPts val="0"/>
              </a:spcAft>
              <a:buFont typeface="Wingdings" panose="05000000000000000000" pitchFamily="2" charset="2"/>
              <a:buChar char="v"/>
            </a:pPr>
            <a:r>
              <a:rPr lang="en-GB" sz="2400" dirty="0">
                <a:effectLst/>
                <a:ea typeface="Calibri" panose="020F0502020204030204" pitchFamily="34" charset="0"/>
                <a:cs typeface="Vrinda" panose="020B0502040204020203" pitchFamily="34" charset="0"/>
              </a:rPr>
              <a:t>Pricing</a:t>
            </a:r>
            <a:endParaRPr lang="en-US" sz="2400" dirty="0">
              <a:effectLst/>
              <a:ea typeface="Calibri" panose="020F0502020204030204" pitchFamily="34" charset="0"/>
              <a:cs typeface="Vrinda" panose="020B0502040204020203" pitchFamily="34" charset="0"/>
            </a:endParaRPr>
          </a:p>
          <a:p>
            <a:pPr marR="0" lvl="0">
              <a:lnSpc>
                <a:spcPct val="115000"/>
              </a:lnSpc>
              <a:spcBef>
                <a:spcPts val="0"/>
              </a:spcBef>
              <a:spcAft>
                <a:spcPts val="1000"/>
              </a:spcAft>
              <a:buFont typeface="Wingdings" panose="05000000000000000000" pitchFamily="2" charset="2"/>
              <a:buChar char="v"/>
            </a:pPr>
            <a:r>
              <a:rPr lang="en-GB" sz="2400" dirty="0">
                <a:effectLst/>
                <a:ea typeface="Calibri" panose="020F0502020204030204" pitchFamily="34" charset="0"/>
                <a:cs typeface="Vrinda" panose="020B0502040204020203" pitchFamily="34" charset="0"/>
              </a:rPr>
              <a:t>Service</a:t>
            </a:r>
          </a:p>
          <a:p>
            <a:pPr marL="0" marR="0" lvl="0" indent="0">
              <a:lnSpc>
                <a:spcPct val="115000"/>
              </a:lnSpc>
              <a:spcBef>
                <a:spcPts val="0"/>
              </a:spcBef>
              <a:spcAft>
                <a:spcPts val="1000"/>
              </a:spcAft>
              <a:buNone/>
            </a:pPr>
            <a:r>
              <a:rPr lang="en-GB" sz="2400" dirty="0">
                <a:effectLst/>
                <a:ea typeface="Calibri" panose="020F0502020204030204" pitchFamily="34" charset="0"/>
              </a:rPr>
              <a:t>In now a days, digital marketing environment helps buyers easily to market for products and services, through using internet to search for products and services and interacting with companies through the company website or social media sites and make purchases. </a:t>
            </a:r>
            <a:endParaRPr lang="en-US" sz="2400" dirty="0">
              <a:effectLst/>
              <a:ea typeface="Calibri" panose="020F0502020204030204" pitchFamily="34" charset="0"/>
              <a:cs typeface="Vrinda" panose="020B0502040204020203" pitchFamily="34" charset="0"/>
            </a:endParaRPr>
          </a:p>
          <a:p>
            <a:endParaRPr lang="en-US" dirty="0"/>
          </a:p>
        </p:txBody>
      </p:sp>
      <p:sp>
        <p:nvSpPr>
          <p:cNvPr id="4" name="Slide Number Placeholder 3">
            <a:extLst>
              <a:ext uri="{FF2B5EF4-FFF2-40B4-BE49-F238E27FC236}">
                <a16:creationId xmlns:a16="http://schemas.microsoft.com/office/drawing/2014/main" id="{91E8C266-37C6-FBC1-9D08-B5CC1DE2BAFB}"/>
              </a:ext>
            </a:extLst>
          </p:cNvPr>
          <p:cNvSpPr>
            <a:spLocks noGrp="1"/>
          </p:cNvSpPr>
          <p:nvPr>
            <p:ph type="sldNum" sz="quarter" idx="12"/>
          </p:nvPr>
        </p:nvSpPr>
        <p:spPr/>
        <p:txBody>
          <a:bodyPr/>
          <a:lstStyle/>
          <a:p>
            <a:fld id="{A6765AF9-64D1-43D2-A4EF-B1954E4BF985}" type="slidenum">
              <a:rPr lang="en-US" smtClean="0"/>
              <a:t>13</a:t>
            </a:fld>
            <a:endParaRPr lang="en-US"/>
          </a:p>
        </p:txBody>
      </p:sp>
    </p:spTree>
    <p:extLst>
      <p:ext uri="{BB962C8B-B14F-4D97-AF65-F5344CB8AC3E}">
        <p14:creationId xmlns:p14="http://schemas.microsoft.com/office/powerpoint/2010/main" val="31196969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2215D-42DE-54C3-99A8-F0B35F148BDA}"/>
              </a:ext>
            </a:extLst>
          </p:cNvPr>
          <p:cNvSpPr>
            <a:spLocks noGrp="1"/>
          </p:cNvSpPr>
          <p:nvPr>
            <p:ph type="title"/>
          </p:nvPr>
        </p:nvSpPr>
        <p:spPr/>
        <p:txBody>
          <a:bodyPr>
            <a:normAutofit/>
          </a:bodyPr>
          <a:lstStyle/>
          <a:p>
            <a:r>
              <a:rPr lang="en-US" sz="3600" b="1" dirty="0">
                <a:solidFill>
                  <a:srgbClr val="C00000"/>
                </a:solidFill>
                <a:latin typeface="+mn-lt"/>
              </a:rPr>
              <a:t>References</a:t>
            </a:r>
          </a:p>
        </p:txBody>
      </p:sp>
      <p:sp>
        <p:nvSpPr>
          <p:cNvPr id="3" name="Content Placeholder 2">
            <a:extLst>
              <a:ext uri="{FF2B5EF4-FFF2-40B4-BE49-F238E27FC236}">
                <a16:creationId xmlns:a16="http://schemas.microsoft.com/office/drawing/2014/main" id="{5E175187-51CD-562E-A44B-F5A5F90CF6B7}"/>
              </a:ext>
            </a:extLst>
          </p:cNvPr>
          <p:cNvSpPr>
            <a:spLocks noGrp="1"/>
          </p:cNvSpPr>
          <p:nvPr>
            <p:ph idx="1"/>
          </p:nvPr>
        </p:nvSpPr>
        <p:spPr/>
        <p:txBody>
          <a:bodyPr>
            <a:normAutofit/>
          </a:bodyPr>
          <a:lstStyle/>
          <a:p>
            <a:pPr marL="0" indent="0">
              <a:buNone/>
            </a:pPr>
            <a:r>
              <a:rPr lang="en-US" sz="2400" b="0" i="0" dirty="0">
                <a:solidFill>
                  <a:srgbClr val="000000"/>
                </a:solidFill>
                <a:effectLst/>
              </a:rPr>
              <a:t>Kotler, Philip. (2000) Marketing Management. Upper Saddle River, New Jersey: Prentice Hall.</a:t>
            </a:r>
          </a:p>
          <a:p>
            <a:pPr marL="0" indent="0">
              <a:buNone/>
            </a:pPr>
            <a:endParaRPr lang="en-US" sz="2400" dirty="0">
              <a:solidFill>
                <a:srgbClr val="000000"/>
              </a:solidFill>
            </a:endParaRPr>
          </a:p>
          <a:p>
            <a:pPr marL="0" indent="0">
              <a:buNone/>
            </a:pPr>
            <a:r>
              <a:rPr lang="en-US" sz="2400" dirty="0">
                <a:solidFill>
                  <a:srgbClr val="000000"/>
                </a:solidFill>
              </a:rPr>
              <a:t>Kotler, P., Keller, K.L. and </a:t>
            </a:r>
            <a:r>
              <a:rPr lang="en-US" sz="2400" dirty="0" err="1">
                <a:solidFill>
                  <a:srgbClr val="000000"/>
                </a:solidFill>
              </a:rPr>
              <a:t>Chernev</a:t>
            </a:r>
            <a:r>
              <a:rPr lang="en-US" sz="2400" dirty="0">
                <a:solidFill>
                  <a:srgbClr val="000000"/>
                </a:solidFill>
              </a:rPr>
              <a:t>, A. (2022a) Marketing management. Harlow, England: Pearson Education Limited. </a:t>
            </a:r>
          </a:p>
        </p:txBody>
      </p:sp>
      <p:sp>
        <p:nvSpPr>
          <p:cNvPr id="4" name="Slide Number Placeholder 3">
            <a:extLst>
              <a:ext uri="{FF2B5EF4-FFF2-40B4-BE49-F238E27FC236}">
                <a16:creationId xmlns:a16="http://schemas.microsoft.com/office/drawing/2014/main" id="{6A0E74E3-6EB5-DB8B-0784-3C3E2CB2BEC4}"/>
              </a:ext>
            </a:extLst>
          </p:cNvPr>
          <p:cNvSpPr>
            <a:spLocks noGrp="1"/>
          </p:cNvSpPr>
          <p:nvPr>
            <p:ph type="sldNum" sz="quarter" idx="12"/>
          </p:nvPr>
        </p:nvSpPr>
        <p:spPr/>
        <p:txBody>
          <a:bodyPr/>
          <a:lstStyle/>
          <a:p>
            <a:fld id="{A6765AF9-64D1-43D2-A4EF-B1954E4BF985}" type="slidenum">
              <a:rPr lang="en-US" smtClean="0"/>
              <a:t>14</a:t>
            </a:fld>
            <a:endParaRPr lang="en-US"/>
          </a:p>
        </p:txBody>
      </p:sp>
    </p:spTree>
    <p:extLst>
      <p:ext uri="{BB962C8B-B14F-4D97-AF65-F5344CB8AC3E}">
        <p14:creationId xmlns:p14="http://schemas.microsoft.com/office/powerpoint/2010/main" val="34479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BFDC7-814E-4BF0-4F21-678ACF2210CF}"/>
              </a:ext>
            </a:extLst>
          </p:cNvPr>
          <p:cNvSpPr>
            <a:spLocks noGrp="1"/>
          </p:cNvSpPr>
          <p:nvPr>
            <p:ph type="title"/>
          </p:nvPr>
        </p:nvSpPr>
        <p:spPr/>
        <p:txBody>
          <a:bodyPr>
            <a:normAutofit/>
          </a:bodyPr>
          <a:lstStyle/>
          <a:p>
            <a:r>
              <a:rPr lang="en-US" sz="3600" b="1" dirty="0">
                <a:solidFill>
                  <a:srgbClr val="C00000"/>
                </a:solidFill>
              </a:rPr>
              <a:t>Table of Contents</a:t>
            </a:r>
          </a:p>
        </p:txBody>
      </p:sp>
      <p:sp>
        <p:nvSpPr>
          <p:cNvPr id="3" name="Content Placeholder 2">
            <a:extLst>
              <a:ext uri="{FF2B5EF4-FFF2-40B4-BE49-F238E27FC236}">
                <a16:creationId xmlns:a16="http://schemas.microsoft.com/office/drawing/2014/main" id="{8CFFE8E6-8301-7D43-2130-A5AE56D0ADAF}"/>
              </a:ext>
            </a:extLst>
          </p:cNvPr>
          <p:cNvSpPr>
            <a:spLocks noGrp="1"/>
          </p:cNvSpPr>
          <p:nvPr>
            <p:ph idx="1"/>
          </p:nvPr>
        </p:nvSpPr>
        <p:spPr/>
        <p:txBody>
          <a:bodyPr>
            <a:normAutofit/>
          </a:bodyPr>
          <a:lstStyle/>
          <a:p>
            <a:r>
              <a:rPr lang="en-US" sz="2400" dirty="0"/>
              <a:t>Understand the Marketplace and Customer Needs …………………………………….. 3</a:t>
            </a:r>
          </a:p>
          <a:p>
            <a:r>
              <a:rPr lang="en-US" sz="2400" dirty="0"/>
              <a:t>Customer Needs, Wants, and Demands ………………………………………………………  4</a:t>
            </a:r>
          </a:p>
          <a:p>
            <a:r>
              <a:rPr lang="en-US" sz="2400" dirty="0"/>
              <a:t>Marketing Offerings: Goods, Services, and Experiences ………………………………. 5</a:t>
            </a:r>
          </a:p>
          <a:p>
            <a:r>
              <a:rPr lang="en-US" sz="2400" dirty="0"/>
              <a:t>Customer Value and Satisfaction …………………………………………………………………. 7</a:t>
            </a:r>
          </a:p>
          <a:p>
            <a:r>
              <a:rPr lang="en-US" sz="2400" dirty="0"/>
              <a:t> Exchanges and Relationships ……………………………………………………………………… 10</a:t>
            </a:r>
          </a:p>
          <a:p>
            <a:r>
              <a:rPr lang="en-US" sz="2400" dirty="0"/>
              <a:t>Markets ………………………………………………………………………………………………………. 11</a:t>
            </a:r>
          </a:p>
          <a:p>
            <a:r>
              <a:rPr lang="en-US" sz="2400" dirty="0"/>
              <a:t>References ………………………………………………………………………………………………….. 14</a:t>
            </a:r>
          </a:p>
          <a:p>
            <a:endParaRPr lang="en-US" sz="2400" dirty="0"/>
          </a:p>
        </p:txBody>
      </p:sp>
      <p:sp>
        <p:nvSpPr>
          <p:cNvPr id="4" name="Slide Number Placeholder 3">
            <a:extLst>
              <a:ext uri="{FF2B5EF4-FFF2-40B4-BE49-F238E27FC236}">
                <a16:creationId xmlns:a16="http://schemas.microsoft.com/office/drawing/2014/main" id="{7CF91341-4241-F9DE-0A7A-1618303A7DF5}"/>
              </a:ext>
            </a:extLst>
          </p:cNvPr>
          <p:cNvSpPr>
            <a:spLocks noGrp="1"/>
          </p:cNvSpPr>
          <p:nvPr>
            <p:ph type="sldNum" sz="quarter" idx="12"/>
          </p:nvPr>
        </p:nvSpPr>
        <p:spPr/>
        <p:txBody>
          <a:bodyPr/>
          <a:lstStyle/>
          <a:p>
            <a:fld id="{A6765AF9-64D1-43D2-A4EF-B1954E4BF985}" type="slidenum">
              <a:rPr lang="en-US" smtClean="0"/>
              <a:t>2</a:t>
            </a:fld>
            <a:endParaRPr lang="en-US"/>
          </a:p>
        </p:txBody>
      </p:sp>
    </p:spTree>
    <p:extLst>
      <p:ext uri="{BB962C8B-B14F-4D97-AF65-F5344CB8AC3E}">
        <p14:creationId xmlns:p14="http://schemas.microsoft.com/office/powerpoint/2010/main" val="1388770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DBEED3-9B0A-C725-F939-909333E4AA1C}"/>
              </a:ext>
            </a:extLst>
          </p:cNvPr>
          <p:cNvSpPr>
            <a:spLocks noGrp="1"/>
          </p:cNvSpPr>
          <p:nvPr>
            <p:ph type="title"/>
          </p:nvPr>
        </p:nvSpPr>
        <p:spPr/>
        <p:txBody>
          <a:bodyPr>
            <a:normAutofit/>
          </a:bodyPr>
          <a:lstStyle/>
          <a:p>
            <a:r>
              <a:rPr kumimoji="0" lang="en-US" sz="3600" b="1" i="0" u="none" strike="noStrike" kern="1200" cap="none" spc="0" normalizeH="0" baseline="0" noProof="0" dirty="0">
                <a:ln>
                  <a:noFill/>
                </a:ln>
                <a:solidFill>
                  <a:srgbClr val="C00000"/>
                </a:solidFill>
                <a:effectLst/>
                <a:uLnTx/>
                <a:uFillTx/>
                <a:latin typeface="Calibri" panose="020F0502020204030204"/>
                <a:ea typeface="+mj-ea"/>
                <a:cs typeface="+mj-cs"/>
              </a:rPr>
              <a:t>Understand the Marketplace and Customer Needs</a:t>
            </a:r>
            <a:endParaRPr lang="en-US" sz="3600" dirty="0">
              <a:solidFill>
                <a:srgbClr val="C00000"/>
              </a:solidFill>
            </a:endParaRPr>
          </a:p>
        </p:txBody>
      </p:sp>
      <p:sp>
        <p:nvSpPr>
          <p:cNvPr id="3" name="Content Placeholder 2">
            <a:extLst>
              <a:ext uri="{FF2B5EF4-FFF2-40B4-BE49-F238E27FC236}">
                <a16:creationId xmlns:a16="http://schemas.microsoft.com/office/drawing/2014/main" id="{3368F542-B686-3B3B-74ED-3BB44420E7F6}"/>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r>
              <a:rPr lang="en-US" sz="2400" dirty="0"/>
              <a:t>As the first step, Marketers need to customer needs, wants, and demand, and the marketplace in which they operate.</a:t>
            </a:r>
          </a:p>
        </p:txBody>
      </p:sp>
      <p:sp>
        <p:nvSpPr>
          <p:cNvPr id="4" name="Slide Number Placeholder 3">
            <a:extLst>
              <a:ext uri="{FF2B5EF4-FFF2-40B4-BE49-F238E27FC236}">
                <a16:creationId xmlns:a16="http://schemas.microsoft.com/office/drawing/2014/main" id="{0F664DB6-9932-8188-B80F-C08891D4781F}"/>
              </a:ext>
            </a:extLst>
          </p:cNvPr>
          <p:cNvSpPr>
            <a:spLocks noGrp="1"/>
          </p:cNvSpPr>
          <p:nvPr>
            <p:ph type="sldNum" sz="quarter" idx="12"/>
          </p:nvPr>
        </p:nvSpPr>
        <p:spPr/>
        <p:txBody>
          <a:bodyPr/>
          <a:lstStyle/>
          <a:p>
            <a:fld id="{A6765AF9-64D1-43D2-A4EF-B1954E4BF985}" type="slidenum">
              <a:rPr lang="en-US" smtClean="0"/>
              <a:t>3</a:t>
            </a:fld>
            <a:endParaRPr lang="en-US"/>
          </a:p>
        </p:txBody>
      </p:sp>
    </p:spTree>
    <p:extLst>
      <p:ext uri="{BB962C8B-B14F-4D97-AF65-F5344CB8AC3E}">
        <p14:creationId xmlns:p14="http://schemas.microsoft.com/office/powerpoint/2010/main" val="18209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30915-53E1-E59B-C380-877F3817035E}"/>
              </a:ext>
            </a:extLst>
          </p:cNvPr>
          <p:cNvSpPr>
            <a:spLocks noGrp="1"/>
          </p:cNvSpPr>
          <p:nvPr>
            <p:ph type="title"/>
          </p:nvPr>
        </p:nvSpPr>
        <p:spPr/>
        <p:txBody>
          <a:bodyPr>
            <a:normAutofit/>
          </a:bodyPr>
          <a:lstStyle/>
          <a:p>
            <a:r>
              <a:rPr lang="en-US" sz="3600" b="1" dirty="0">
                <a:solidFill>
                  <a:srgbClr val="C00000"/>
                </a:solidFill>
                <a:latin typeface="+mn-lt"/>
              </a:rPr>
              <a:t>Customer Needs, Wants, and Demands</a:t>
            </a:r>
          </a:p>
        </p:txBody>
      </p:sp>
      <p:sp>
        <p:nvSpPr>
          <p:cNvPr id="3" name="Content Placeholder 2">
            <a:extLst>
              <a:ext uri="{FF2B5EF4-FFF2-40B4-BE49-F238E27FC236}">
                <a16:creationId xmlns:a16="http://schemas.microsoft.com/office/drawing/2014/main" id="{E26B9B9D-708D-EE7F-5B56-A963F826E90B}"/>
              </a:ext>
            </a:extLst>
          </p:cNvPr>
          <p:cNvSpPr>
            <a:spLocks noGrp="1"/>
          </p:cNvSpPr>
          <p:nvPr>
            <p:ph idx="1"/>
          </p:nvPr>
        </p:nvSpPr>
        <p:spPr/>
        <p:txBody>
          <a:bodyPr/>
          <a:lstStyle/>
          <a:p>
            <a:r>
              <a:rPr lang="en-US" sz="2400" b="1" dirty="0">
                <a:solidFill>
                  <a:srgbClr val="C00000"/>
                </a:solidFill>
              </a:rPr>
              <a:t>Human needs: </a:t>
            </a:r>
            <a:r>
              <a:rPr lang="en-US" sz="2400" dirty="0"/>
              <a:t>are a state of felt deprivation, need represent the basic physical needs for food, clothing, warmth, and safety.</a:t>
            </a:r>
          </a:p>
          <a:p>
            <a:endParaRPr lang="en-US" sz="2400" b="1" dirty="0">
              <a:solidFill>
                <a:srgbClr val="C00000"/>
              </a:solidFill>
            </a:endParaRPr>
          </a:p>
          <a:p>
            <a:r>
              <a:rPr lang="en-US" sz="2400" b="1" dirty="0">
                <a:solidFill>
                  <a:srgbClr val="C00000"/>
                </a:solidFill>
              </a:rPr>
              <a:t>Human Wants: </a:t>
            </a:r>
            <a:r>
              <a:rPr lang="en-US" sz="2400" b="0" i="0" dirty="0">
                <a:effectLst/>
              </a:rPr>
              <a:t>The form human needs take as they are shaped by culture and individual personality. Examples of human wants include having money, having internet, having a Mercedes car</a:t>
            </a:r>
          </a:p>
          <a:p>
            <a:endParaRPr lang="en-US" sz="2400" b="1" dirty="0">
              <a:solidFill>
                <a:srgbClr val="C00000"/>
              </a:solidFill>
            </a:endParaRPr>
          </a:p>
          <a:p>
            <a:r>
              <a:rPr lang="en-US" sz="2400" b="1" dirty="0">
                <a:solidFill>
                  <a:srgbClr val="C00000"/>
                </a:solidFill>
              </a:rPr>
              <a:t>Human demands: </a:t>
            </a:r>
            <a:r>
              <a:rPr lang="en-US" sz="2400" dirty="0"/>
              <a:t>human wants that are backed by buying power </a:t>
            </a:r>
            <a:endParaRPr lang="en-US" sz="2400" b="1" dirty="0">
              <a:solidFill>
                <a:srgbClr val="C00000"/>
              </a:solidFill>
            </a:endParaRPr>
          </a:p>
          <a:p>
            <a:endParaRPr lang="en-US" b="1" dirty="0">
              <a:solidFill>
                <a:srgbClr val="C00000"/>
              </a:solidFill>
            </a:endParaRPr>
          </a:p>
        </p:txBody>
      </p:sp>
      <p:sp>
        <p:nvSpPr>
          <p:cNvPr id="4" name="Slide Number Placeholder 3">
            <a:extLst>
              <a:ext uri="{FF2B5EF4-FFF2-40B4-BE49-F238E27FC236}">
                <a16:creationId xmlns:a16="http://schemas.microsoft.com/office/drawing/2014/main" id="{77BDC22D-5386-A9EF-F4F3-1CFAC17B4C0E}"/>
              </a:ext>
            </a:extLst>
          </p:cNvPr>
          <p:cNvSpPr>
            <a:spLocks noGrp="1"/>
          </p:cNvSpPr>
          <p:nvPr>
            <p:ph type="sldNum" sz="quarter" idx="12"/>
          </p:nvPr>
        </p:nvSpPr>
        <p:spPr/>
        <p:txBody>
          <a:bodyPr/>
          <a:lstStyle/>
          <a:p>
            <a:fld id="{A6765AF9-64D1-43D2-A4EF-B1954E4BF985}" type="slidenum">
              <a:rPr lang="en-US" smtClean="0"/>
              <a:t>4</a:t>
            </a:fld>
            <a:endParaRPr lang="en-US"/>
          </a:p>
        </p:txBody>
      </p:sp>
    </p:spTree>
    <p:extLst>
      <p:ext uri="{BB962C8B-B14F-4D97-AF65-F5344CB8AC3E}">
        <p14:creationId xmlns:p14="http://schemas.microsoft.com/office/powerpoint/2010/main" val="957810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59B00-48F6-9053-3196-F746405380D8}"/>
              </a:ext>
            </a:extLst>
          </p:cNvPr>
          <p:cNvSpPr>
            <a:spLocks noGrp="1"/>
          </p:cNvSpPr>
          <p:nvPr>
            <p:ph type="title"/>
          </p:nvPr>
        </p:nvSpPr>
        <p:spPr/>
        <p:txBody>
          <a:bodyPr>
            <a:normAutofit/>
          </a:bodyPr>
          <a:lstStyle/>
          <a:p>
            <a:r>
              <a:rPr lang="en-US" sz="3600" b="1" dirty="0">
                <a:solidFill>
                  <a:srgbClr val="C00000"/>
                </a:solidFill>
                <a:latin typeface="+mn-lt"/>
              </a:rPr>
              <a:t>Marketing Offerings: Goods, Services, and Experiences</a:t>
            </a:r>
          </a:p>
        </p:txBody>
      </p:sp>
      <p:sp>
        <p:nvSpPr>
          <p:cNvPr id="3" name="Content Placeholder 2">
            <a:extLst>
              <a:ext uri="{FF2B5EF4-FFF2-40B4-BE49-F238E27FC236}">
                <a16:creationId xmlns:a16="http://schemas.microsoft.com/office/drawing/2014/main" id="{FE13D8F8-B752-5DEC-0A90-61DC975AF46A}"/>
              </a:ext>
            </a:extLst>
          </p:cNvPr>
          <p:cNvSpPr>
            <a:spLocks noGrp="1"/>
          </p:cNvSpPr>
          <p:nvPr>
            <p:ph idx="1"/>
          </p:nvPr>
        </p:nvSpPr>
        <p:spPr>
          <a:xfrm>
            <a:off x="838199" y="1825624"/>
            <a:ext cx="11203745" cy="5032375"/>
          </a:xfrm>
        </p:spPr>
        <p:txBody>
          <a:bodyPr>
            <a:normAutofit/>
          </a:bodyPr>
          <a:lstStyle/>
          <a:p>
            <a:pPr marL="0" indent="0">
              <a:buNone/>
            </a:pPr>
            <a:r>
              <a:rPr kumimoji="0" lang="en-US" sz="2400" b="1" i="0" u="none" strike="noStrike" kern="1200" cap="none" spc="0" normalizeH="0" baseline="0" noProof="0" dirty="0">
                <a:ln>
                  <a:noFill/>
                </a:ln>
                <a:solidFill>
                  <a:srgbClr val="C00000"/>
                </a:solidFill>
                <a:effectLst/>
                <a:uLnTx/>
                <a:uFillTx/>
                <a:ea typeface="+mn-ea"/>
                <a:cs typeface="+mn-cs"/>
              </a:rPr>
              <a:t>Marketing Offerings: </a:t>
            </a:r>
            <a:r>
              <a:rPr kumimoji="0" lang="en-US" sz="2400" i="0" u="none" strike="noStrike" kern="1200" cap="none" spc="0" normalizeH="0" baseline="0" noProof="0" dirty="0">
                <a:ln>
                  <a:noFill/>
                </a:ln>
                <a:effectLst/>
                <a:uLnTx/>
                <a:uFillTx/>
                <a:ea typeface="+mn-ea"/>
                <a:cs typeface="+mn-cs"/>
              </a:rPr>
              <a:t>are a combination of </a:t>
            </a:r>
            <a:r>
              <a:rPr lang="en-US" sz="2400" i="0" dirty="0">
                <a:effectLst/>
              </a:rPr>
              <a:t>products, services, or experiences offered to the customers in a market to meet their needs and wants. In other words,</a:t>
            </a:r>
            <a:r>
              <a:rPr lang="en-US" sz="2400" i="0" dirty="0">
                <a:solidFill>
                  <a:srgbClr val="C00000"/>
                </a:solidFill>
              </a:rPr>
              <a:t> </a:t>
            </a:r>
            <a:r>
              <a:rPr lang="en-GB" sz="2400" dirty="0"/>
              <a:t>c</a:t>
            </a:r>
            <a:r>
              <a:rPr lang="en-GB" sz="2400" dirty="0">
                <a:effectLst/>
                <a:ea typeface="Calibri" panose="020F0502020204030204" pitchFamily="34" charset="0"/>
              </a:rPr>
              <a:t>ustomer's needs and wants are fulfilled through a marketing offerings</a:t>
            </a:r>
          </a:p>
          <a:p>
            <a:pPr marL="0" indent="0">
              <a:buNone/>
            </a:pPr>
            <a:endParaRPr lang="en-GB" dirty="0">
              <a:solidFill>
                <a:srgbClr val="C00000"/>
              </a:solidFill>
              <a:latin typeface="Times New Roman" panose="02020603050405020304" pitchFamily="18" charset="0"/>
            </a:endParaRPr>
          </a:p>
          <a:p>
            <a:pPr marL="0" indent="0">
              <a:buNone/>
            </a:pPr>
            <a:r>
              <a:rPr lang="en-GB" sz="2400" dirty="0">
                <a:effectLst/>
                <a:ea typeface="Calibri" panose="020F0502020204030204" pitchFamily="34" charset="0"/>
              </a:rPr>
              <a:t>Marketing offerings are not limited to physical products only. They also include:</a:t>
            </a:r>
          </a:p>
          <a:p>
            <a:r>
              <a:rPr lang="en-GB" sz="2400" dirty="0">
                <a:solidFill>
                  <a:srgbClr val="C00000"/>
                </a:solidFill>
              </a:rPr>
              <a:t>Activities</a:t>
            </a:r>
          </a:p>
          <a:p>
            <a:r>
              <a:rPr lang="en-GB" sz="2400" dirty="0">
                <a:solidFill>
                  <a:srgbClr val="C00000"/>
                </a:solidFill>
              </a:rPr>
              <a:t>Benefits </a:t>
            </a:r>
          </a:p>
          <a:p>
            <a:r>
              <a:rPr lang="en-GB" sz="2400" dirty="0">
                <a:solidFill>
                  <a:srgbClr val="C00000"/>
                </a:solidFill>
              </a:rPr>
              <a:t>And Services </a:t>
            </a:r>
            <a:r>
              <a:rPr lang="en-GB" sz="2400" dirty="0"/>
              <a:t>(</a:t>
            </a:r>
            <a:r>
              <a:rPr lang="en-US" sz="2400" b="0" i="0" dirty="0">
                <a:effectLst/>
              </a:rPr>
              <a:t>Banking-Airline services-Medical-Hotel stays</a:t>
            </a:r>
            <a:br>
              <a:rPr lang="en-US" sz="2400" dirty="0"/>
            </a:br>
            <a:r>
              <a:rPr lang="en-US" sz="2400" b="0" i="0" dirty="0">
                <a:effectLst/>
              </a:rPr>
              <a:t>Taxi or bus services-Home repair)</a:t>
            </a:r>
            <a:endParaRPr lang="en-GB" dirty="0"/>
          </a:p>
        </p:txBody>
      </p:sp>
      <p:sp>
        <p:nvSpPr>
          <p:cNvPr id="4" name="Slide Number Placeholder 3">
            <a:extLst>
              <a:ext uri="{FF2B5EF4-FFF2-40B4-BE49-F238E27FC236}">
                <a16:creationId xmlns:a16="http://schemas.microsoft.com/office/drawing/2014/main" id="{02B9E6C2-CA2E-875B-CE4E-F76BEC27E916}"/>
              </a:ext>
            </a:extLst>
          </p:cNvPr>
          <p:cNvSpPr>
            <a:spLocks noGrp="1"/>
          </p:cNvSpPr>
          <p:nvPr>
            <p:ph type="sldNum" sz="quarter" idx="12"/>
          </p:nvPr>
        </p:nvSpPr>
        <p:spPr/>
        <p:txBody>
          <a:bodyPr/>
          <a:lstStyle/>
          <a:p>
            <a:fld id="{A6765AF9-64D1-43D2-A4EF-B1954E4BF985}" type="slidenum">
              <a:rPr lang="en-US" smtClean="0"/>
              <a:t>5</a:t>
            </a:fld>
            <a:endParaRPr lang="en-US"/>
          </a:p>
        </p:txBody>
      </p:sp>
    </p:spTree>
    <p:extLst>
      <p:ext uri="{BB962C8B-B14F-4D97-AF65-F5344CB8AC3E}">
        <p14:creationId xmlns:p14="http://schemas.microsoft.com/office/powerpoint/2010/main" val="3523490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11B13-7EE5-BA00-C9DD-241FBC795C3D}"/>
              </a:ext>
            </a:extLst>
          </p:cNvPr>
          <p:cNvSpPr>
            <a:spLocks noGrp="1"/>
          </p:cNvSpPr>
          <p:nvPr>
            <p:ph type="title"/>
          </p:nvPr>
        </p:nvSpPr>
        <p:spPr/>
        <p:txBody>
          <a:bodyPr>
            <a:normAutofit/>
          </a:bodyPr>
          <a:lstStyle/>
          <a:p>
            <a:r>
              <a:rPr lang="en-US" sz="3600" b="1" dirty="0">
                <a:solidFill>
                  <a:srgbClr val="C00000"/>
                </a:solidFill>
                <a:latin typeface="+mn-lt"/>
              </a:rPr>
              <a:t>Marketing Offerings: Goods, Services, and Experiences</a:t>
            </a:r>
            <a:endParaRPr lang="en-US" sz="3600" dirty="0"/>
          </a:p>
        </p:txBody>
      </p:sp>
      <p:sp>
        <p:nvSpPr>
          <p:cNvPr id="3" name="Content Placeholder 2">
            <a:extLst>
              <a:ext uri="{FF2B5EF4-FFF2-40B4-BE49-F238E27FC236}">
                <a16:creationId xmlns:a16="http://schemas.microsoft.com/office/drawing/2014/main" id="{1D141635-8415-D7B9-F8EE-84F0D9610BE3}"/>
              </a:ext>
            </a:extLst>
          </p:cNvPr>
          <p:cNvSpPr>
            <a:spLocks noGrp="1"/>
          </p:cNvSpPr>
          <p:nvPr>
            <p:ph idx="1"/>
          </p:nvPr>
        </p:nvSpPr>
        <p:spPr/>
        <p:txBody>
          <a:bodyPr/>
          <a:lstStyle/>
          <a:p>
            <a:pPr marL="0" indent="0">
              <a:buNone/>
            </a:pPr>
            <a:r>
              <a:rPr lang="en-GB" sz="2400" dirty="0">
                <a:ea typeface="Calibri" panose="020F0502020204030204" pitchFamily="34" charset="0"/>
              </a:rPr>
              <a:t>M</a:t>
            </a:r>
            <a:r>
              <a:rPr lang="en-GB" sz="2400" dirty="0">
                <a:effectLst/>
                <a:ea typeface="Calibri" panose="020F0502020204030204" pitchFamily="34" charset="0"/>
              </a:rPr>
              <a:t>arket offerings also include other entities such as: </a:t>
            </a:r>
            <a:endParaRPr lang="en-US" sz="2400" dirty="0">
              <a:solidFill>
                <a:srgbClr val="C00000"/>
              </a:solidFill>
            </a:endParaRPr>
          </a:p>
          <a:p>
            <a:endParaRPr lang="en-US" dirty="0">
              <a:solidFill>
                <a:srgbClr val="C00000"/>
              </a:solidFill>
            </a:endParaRPr>
          </a:p>
          <a:p>
            <a:r>
              <a:rPr lang="en-US" sz="2400" dirty="0"/>
              <a:t>Experience</a:t>
            </a:r>
          </a:p>
          <a:p>
            <a:r>
              <a:rPr lang="en-US" sz="2400" dirty="0"/>
              <a:t>Information</a:t>
            </a:r>
          </a:p>
          <a:p>
            <a:r>
              <a:rPr lang="en-US" sz="2400" dirty="0"/>
              <a:t>Person</a:t>
            </a:r>
          </a:p>
          <a:p>
            <a:r>
              <a:rPr lang="en-US" sz="2400" dirty="0"/>
              <a:t>Place</a:t>
            </a:r>
          </a:p>
          <a:p>
            <a:r>
              <a:rPr lang="en-US" sz="2400" dirty="0"/>
              <a:t>Organization</a:t>
            </a:r>
          </a:p>
          <a:p>
            <a:r>
              <a:rPr lang="en-US" sz="2400" dirty="0"/>
              <a:t>Idea</a:t>
            </a:r>
          </a:p>
          <a:p>
            <a:endParaRPr lang="en-US" dirty="0"/>
          </a:p>
        </p:txBody>
      </p:sp>
      <p:sp>
        <p:nvSpPr>
          <p:cNvPr id="4" name="Slide Number Placeholder 3">
            <a:extLst>
              <a:ext uri="{FF2B5EF4-FFF2-40B4-BE49-F238E27FC236}">
                <a16:creationId xmlns:a16="http://schemas.microsoft.com/office/drawing/2014/main" id="{4C50B16C-E7A9-EC2C-D172-DF76A30E139B}"/>
              </a:ext>
            </a:extLst>
          </p:cNvPr>
          <p:cNvSpPr>
            <a:spLocks noGrp="1"/>
          </p:cNvSpPr>
          <p:nvPr>
            <p:ph type="sldNum" sz="quarter" idx="12"/>
          </p:nvPr>
        </p:nvSpPr>
        <p:spPr/>
        <p:txBody>
          <a:bodyPr/>
          <a:lstStyle/>
          <a:p>
            <a:fld id="{A6765AF9-64D1-43D2-A4EF-B1954E4BF985}" type="slidenum">
              <a:rPr lang="en-US" smtClean="0"/>
              <a:t>6</a:t>
            </a:fld>
            <a:endParaRPr lang="en-US"/>
          </a:p>
        </p:txBody>
      </p:sp>
    </p:spTree>
    <p:extLst>
      <p:ext uri="{BB962C8B-B14F-4D97-AF65-F5344CB8AC3E}">
        <p14:creationId xmlns:p14="http://schemas.microsoft.com/office/powerpoint/2010/main" val="36041581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80A96-6F4F-9920-49B7-584DF94335E0}"/>
              </a:ext>
            </a:extLst>
          </p:cNvPr>
          <p:cNvSpPr>
            <a:spLocks noGrp="1"/>
          </p:cNvSpPr>
          <p:nvPr>
            <p:ph type="title"/>
          </p:nvPr>
        </p:nvSpPr>
        <p:spPr/>
        <p:txBody>
          <a:bodyPr>
            <a:normAutofit/>
          </a:bodyPr>
          <a:lstStyle/>
          <a:p>
            <a:r>
              <a:rPr lang="en-US" sz="3600" b="1" dirty="0">
                <a:solidFill>
                  <a:srgbClr val="C00000"/>
                </a:solidFill>
              </a:rPr>
              <a:t>Customer Value and Satisfaction:</a:t>
            </a:r>
          </a:p>
        </p:txBody>
      </p:sp>
      <p:sp>
        <p:nvSpPr>
          <p:cNvPr id="3" name="Content Placeholder 2">
            <a:extLst>
              <a:ext uri="{FF2B5EF4-FFF2-40B4-BE49-F238E27FC236}">
                <a16:creationId xmlns:a16="http://schemas.microsoft.com/office/drawing/2014/main" id="{987701BD-5001-0175-7F75-12670D2933BD}"/>
              </a:ext>
            </a:extLst>
          </p:cNvPr>
          <p:cNvSpPr>
            <a:spLocks noGrp="1"/>
          </p:cNvSpPr>
          <p:nvPr>
            <p:ph idx="1"/>
          </p:nvPr>
        </p:nvSpPr>
        <p:spPr/>
        <p:txBody>
          <a:bodyPr/>
          <a:lstStyle/>
          <a:p>
            <a:r>
              <a:rPr lang="en-US" sz="2400" b="1" dirty="0">
                <a:solidFill>
                  <a:srgbClr val="C00000"/>
                </a:solidFill>
              </a:rPr>
              <a:t>Customer value: </a:t>
            </a:r>
            <a:r>
              <a:rPr lang="en-US" sz="2400" dirty="0"/>
              <a:t>is the amount of benefits a customer can get from buying products and services.</a:t>
            </a:r>
          </a:p>
          <a:p>
            <a:pPr marL="0" indent="0">
              <a:buNone/>
            </a:pPr>
            <a:r>
              <a:rPr lang="en-US" dirty="0"/>
              <a:t> </a:t>
            </a:r>
          </a:p>
          <a:p>
            <a:pPr marL="0" indent="0">
              <a:buNone/>
            </a:pPr>
            <a:r>
              <a:rPr lang="en-US" sz="2400" dirty="0">
                <a:solidFill>
                  <a:srgbClr val="C00000"/>
                </a:solidFill>
                <a:latin typeface="Times New Roman" panose="02020603050405020304" pitchFamily="18" charset="0"/>
                <a:ea typeface="Calibri" panose="020F0502020204030204" pitchFamily="34" charset="0"/>
              </a:rPr>
              <a:t>OR</a:t>
            </a:r>
          </a:p>
          <a:p>
            <a:pPr marL="0" indent="0">
              <a:buNone/>
            </a:pPr>
            <a:endParaRPr lang="en-GB" sz="2800" dirty="0">
              <a:effectLst/>
              <a:latin typeface="Times New Roman" panose="02020603050405020304" pitchFamily="18" charset="0"/>
              <a:ea typeface="Calibri" panose="020F0502020204030204" pitchFamily="34" charset="0"/>
            </a:endParaRPr>
          </a:p>
          <a:p>
            <a:r>
              <a:rPr lang="en-GB" sz="2400" b="1" dirty="0">
                <a:solidFill>
                  <a:srgbClr val="C00000"/>
                </a:solidFill>
                <a:ea typeface="Calibri" panose="020F0502020204030204" pitchFamily="34" charset="0"/>
              </a:rPr>
              <a:t>Customer Value</a:t>
            </a:r>
            <a:r>
              <a:rPr lang="en-GB" sz="2400" b="1" dirty="0">
                <a:solidFill>
                  <a:srgbClr val="C00000"/>
                </a:solidFill>
                <a:effectLst/>
                <a:ea typeface="Calibri" panose="020F0502020204030204" pitchFamily="34" charset="0"/>
              </a:rPr>
              <a:t> </a:t>
            </a:r>
            <a:r>
              <a:rPr lang="en-GB" sz="2400" dirty="0">
                <a:effectLst/>
                <a:ea typeface="Calibri" panose="020F0502020204030204" pitchFamily="34" charset="0"/>
              </a:rPr>
              <a:t>is considered as the difference between the values customer can gain from using a product or service and cost of the product.</a:t>
            </a:r>
            <a:endParaRPr lang="en-US" sz="2400" dirty="0"/>
          </a:p>
        </p:txBody>
      </p:sp>
      <p:sp>
        <p:nvSpPr>
          <p:cNvPr id="4" name="Slide Number Placeholder 3">
            <a:extLst>
              <a:ext uri="{FF2B5EF4-FFF2-40B4-BE49-F238E27FC236}">
                <a16:creationId xmlns:a16="http://schemas.microsoft.com/office/drawing/2014/main" id="{1EE84E8A-F482-FF6C-FAEB-89FA17DEF6A8}"/>
              </a:ext>
            </a:extLst>
          </p:cNvPr>
          <p:cNvSpPr>
            <a:spLocks noGrp="1"/>
          </p:cNvSpPr>
          <p:nvPr>
            <p:ph type="sldNum" sz="quarter" idx="12"/>
          </p:nvPr>
        </p:nvSpPr>
        <p:spPr/>
        <p:txBody>
          <a:bodyPr/>
          <a:lstStyle/>
          <a:p>
            <a:fld id="{A6765AF9-64D1-43D2-A4EF-B1954E4BF985}" type="slidenum">
              <a:rPr lang="en-US" smtClean="0"/>
              <a:t>7</a:t>
            </a:fld>
            <a:endParaRPr lang="en-US"/>
          </a:p>
        </p:txBody>
      </p:sp>
    </p:spTree>
    <p:extLst>
      <p:ext uri="{BB962C8B-B14F-4D97-AF65-F5344CB8AC3E}">
        <p14:creationId xmlns:p14="http://schemas.microsoft.com/office/powerpoint/2010/main" val="10589474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00475-ED60-F12B-CDCE-CE4AB2B76A3C}"/>
              </a:ext>
            </a:extLst>
          </p:cNvPr>
          <p:cNvSpPr>
            <a:spLocks noGrp="1"/>
          </p:cNvSpPr>
          <p:nvPr>
            <p:ph type="title"/>
          </p:nvPr>
        </p:nvSpPr>
        <p:spPr/>
        <p:txBody>
          <a:bodyPr>
            <a:normAutofit/>
          </a:bodyPr>
          <a:lstStyle/>
          <a:p>
            <a:r>
              <a:rPr lang="en-US" sz="3600" b="1" dirty="0">
                <a:solidFill>
                  <a:srgbClr val="C00000"/>
                </a:solidFill>
                <a:latin typeface="+mn-lt"/>
              </a:rPr>
              <a:t>Customer Value and Satisfaction:</a:t>
            </a:r>
            <a:endParaRPr lang="en-US" sz="3600" dirty="0">
              <a:latin typeface="+mn-lt"/>
            </a:endParaRPr>
          </a:p>
        </p:txBody>
      </p:sp>
      <p:sp>
        <p:nvSpPr>
          <p:cNvPr id="20" name="Content Placeholder 19">
            <a:extLst>
              <a:ext uri="{FF2B5EF4-FFF2-40B4-BE49-F238E27FC236}">
                <a16:creationId xmlns:a16="http://schemas.microsoft.com/office/drawing/2014/main" id="{43AD74AF-B089-1B3D-82F1-514BCAC4BF47}"/>
              </a:ext>
            </a:extLst>
          </p:cNvPr>
          <p:cNvSpPr>
            <a:spLocks noGrp="1"/>
          </p:cNvSpPr>
          <p:nvPr>
            <p:ph idx="1"/>
          </p:nvPr>
        </p:nvSpPr>
        <p:spPr/>
        <p:txBody>
          <a:bodyPr>
            <a:normAutofit/>
          </a:bodyPr>
          <a:lstStyle/>
          <a:p>
            <a:pPr marL="0" indent="0">
              <a:buNone/>
            </a:pPr>
            <a:r>
              <a:rPr lang="en-US" sz="2400" dirty="0"/>
              <a:t> </a:t>
            </a:r>
            <a:r>
              <a:rPr lang="en-US" sz="2400" dirty="0">
                <a:hlinkClick r:id="rId2"/>
              </a:rPr>
              <a:t>https://www.youtube.com/watch?v=_yhZDsctiZg</a:t>
            </a:r>
            <a:endParaRPr lang="en-US" sz="2400" dirty="0"/>
          </a:p>
          <a:p>
            <a:pPr marL="0" indent="0">
              <a:buNone/>
            </a:pPr>
            <a:endParaRPr lang="en-US" sz="2400" dirty="0"/>
          </a:p>
          <a:p>
            <a:pPr marL="0" indent="0">
              <a:buNone/>
            </a:pPr>
            <a:r>
              <a:rPr lang="en-US" sz="2400" dirty="0">
                <a:hlinkClick r:id="rId3"/>
              </a:rPr>
              <a:t>https://www.emirates.com/iq/english/experience/cabin-features/business-class/</a:t>
            </a:r>
            <a:r>
              <a:rPr lang="en-US" sz="2400" dirty="0"/>
              <a:t> </a:t>
            </a:r>
          </a:p>
        </p:txBody>
      </p:sp>
      <p:sp>
        <p:nvSpPr>
          <p:cNvPr id="3" name="Slide Number Placeholder 2">
            <a:extLst>
              <a:ext uri="{FF2B5EF4-FFF2-40B4-BE49-F238E27FC236}">
                <a16:creationId xmlns:a16="http://schemas.microsoft.com/office/drawing/2014/main" id="{13DB8CAC-9D5D-60C9-9605-C69A9C0FE89E}"/>
              </a:ext>
            </a:extLst>
          </p:cNvPr>
          <p:cNvSpPr>
            <a:spLocks noGrp="1"/>
          </p:cNvSpPr>
          <p:nvPr>
            <p:ph type="sldNum" sz="quarter" idx="12"/>
          </p:nvPr>
        </p:nvSpPr>
        <p:spPr/>
        <p:txBody>
          <a:bodyPr/>
          <a:lstStyle/>
          <a:p>
            <a:fld id="{A6765AF9-64D1-43D2-A4EF-B1954E4BF985}" type="slidenum">
              <a:rPr lang="en-US" smtClean="0"/>
              <a:t>8</a:t>
            </a:fld>
            <a:endParaRPr lang="en-US"/>
          </a:p>
        </p:txBody>
      </p:sp>
    </p:spTree>
    <p:extLst>
      <p:ext uri="{BB962C8B-B14F-4D97-AF65-F5344CB8AC3E}">
        <p14:creationId xmlns:p14="http://schemas.microsoft.com/office/powerpoint/2010/main" val="3692349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D4F53-93D2-85E7-022D-34342189F73A}"/>
              </a:ext>
            </a:extLst>
          </p:cNvPr>
          <p:cNvSpPr>
            <a:spLocks noGrp="1"/>
          </p:cNvSpPr>
          <p:nvPr>
            <p:ph type="title"/>
          </p:nvPr>
        </p:nvSpPr>
        <p:spPr>
          <a:xfrm>
            <a:off x="838200" y="336989"/>
            <a:ext cx="10515600" cy="1325563"/>
          </a:xfrm>
        </p:spPr>
        <p:txBody>
          <a:bodyPr>
            <a:normAutofit/>
          </a:bodyPr>
          <a:lstStyle/>
          <a:p>
            <a:r>
              <a:rPr kumimoji="0" lang="en-US" sz="3600" b="1" i="0" u="none" strike="noStrike" kern="1200" cap="none" spc="0" normalizeH="0" baseline="0" noProof="0" dirty="0">
                <a:ln>
                  <a:noFill/>
                </a:ln>
                <a:solidFill>
                  <a:srgbClr val="C00000"/>
                </a:solidFill>
                <a:effectLst/>
                <a:uLnTx/>
                <a:uFillTx/>
                <a:latin typeface="+mn-lt"/>
                <a:ea typeface="+mj-ea"/>
                <a:cs typeface="+mj-cs"/>
              </a:rPr>
              <a:t>Customer Value and Satisfaction:</a:t>
            </a:r>
            <a:endParaRPr lang="en-US" sz="3600" dirty="0">
              <a:latin typeface="+mn-lt"/>
            </a:endParaRPr>
          </a:p>
        </p:txBody>
      </p:sp>
      <p:sp>
        <p:nvSpPr>
          <p:cNvPr id="3" name="Content Placeholder 2">
            <a:extLst>
              <a:ext uri="{FF2B5EF4-FFF2-40B4-BE49-F238E27FC236}">
                <a16:creationId xmlns:a16="http://schemas.microsoft.com/office/drawing/2014/main" id="{21F16680-4E71-F2B0-F238-CAAD44BC197D}"/>
              </a:ext>
            </a:extLst>
          </p:cNvPr>
          <p:cNvSpPr>
            <a:spLocks noGrp="1"/>
          </p:cNvSpPr>
          <p:nvPr>
            <p:ph idx="1"/>
          </p:nvPr>
        </p:nvSpPr>
        <p:spPr>
          <a:xfrm>
            <a:off x="838199" y="1439967"/>
            <a:ext cx="10739511" cy="5052907"/>
          </a:xfrm>
        </p:spPr>
        <p:txBody>
          <a:bodyPr>
            <a:normAutofit fontScale="25000" lnSpcReduction="20000"/>
          </a:bodyPr>
          <a:lstStyle/>
          <a:p>
            <a:endParaRPr lang="en-US" b="1" dirty="0">
              <a:solidFill>
                <a:srgbClr val="C00000"/>
              </a:solidFill>
            </a:endParaRPr>
          </a:p>
          <a:p>
            <a:endParaRPr lang="en-US" b="1" dirty="0">
              <a:solidFill>
                <a:srgbClr val="C00000"/>
              </a:solidFill>
            </a:endParaRPr>
          </a:p>
          <a:p>
            <a:endParaRPr lang="en-US" b="1" dirty="0">
              <a:solidFill>
                <a:srgbClr val="C00000"/>
              </a:solidFill>
            </a:endParaRPr>
          </a:p>
          <a:p>
            <a:r>
              <a:rPr lang="en-US" sz="9600" b="1" dirty="0">
                <a:solidFill>
                  <a:srgbClr val="C00000"/>
                </a:solidFill>
              </a:rPr>
              <a:t>Customer Value is high        </a:t>
            </a:r>
            <a:r>
              <a:rPr lang="en-US" sz="9600" dirty="0">
                <a:solidFill>
                  <a:srgbClr val="C00000"/>
                </a:solidFill>
              </a:rPr>
              <a:t>:</a:t>
            </a:r>
            <a:r>
              <a:rPr lang="en-US" sz="9600" dirty="0"/>
              <a:t> When the customer get more benefits from the </a:t>
            </a:r>
          </a:p>
          <a:p>
            <a:pPr marL="0" indent="0">
              <a:buNone/>
            </a:pPr>
            <a:r>
              <a:rPr lang="en-US" sz="9600" dirty="0"/>
              <a:t>service or product as compared to its cost or price. </a:t>
            </a:r>
          </a:p>
          <a:p>
            <a:pPr marL="0" indent="0">
              <a:buNone/>
            </a:pPr>
            <a:endParaRPr lang="en-US" sz="5500" dirty="0"/>
          </a:p>
          <a:p>
            <a:pPr>
              <a:buFont typeface="Wingdings" panose="05000000000000000000" pitchFamily="2" charset="2"/>
              <a:buChar char="v"/>
            </a:pPr>
            <a:r>
              <a:rPr lang="en-GB" sz="9600" dirty="0">
                <a:effectLst/>
                <a:ea typeface="Calibri" panose="020F0502020204030204" pitchFamily="34" charset="0"/>
              </a:rPr>
              <a:t> Buyer will be satisfied if </a:t>
            </a:r>
            <a:r>
              <a:rPr lang="en-GB" sz="11200" dirty="0">
                <a:effectLst/>
                <a:ea typeface="Calibri" panose="020F0502020204030204" pitchFamily="34" charset="0"/>
              </a:rPr>
              <a:t>the</a:t>
            </a:r>
            <a:r>
              <a:rPr lang="en-GB" sz="9600" dirty="0">
                <a:effectLst/>
                <a:ea typeface="Calibri" panose="020F0502020204030204" pitchFamily="34" charset="0"/>
              </a:rPr>
              <a:t> product or service offered meets or exceed expectations.</a:t>
            </a:r>
            <a:endParaRPr lang="en-US" sz="9600" dirty="0"/>
          </a:p>
          <a:p>
            <a:pPr marL="0" indent="0">
              <a:buNone/>
            </a:pPr>
            <a:endParaRPr lang="en-US" sz="9600" dirty="0"/>
          </a:p>
          <a:p>
            <a:pPr marL="0" indent="0">
              <a:buNone/>
            </a:pPr>
            <a:endParaRPr lang="en-US" sz="9600" dirty="0"/>
          </a:p>
          <a:p>
            <a:r>
              <a:rPr lang="en-US" sz="9600" b="1" dirty="0">
                <a:solidFill>
                  <a:srgbClr val="C00000"/>
                </a:solidFill>
              </a:rPr>
              <a:t>Customer Value is low         :</a:t>
            </a:r>
            <a:r>
              <a:rPr lang="en-US" sz="5500" b="1" dirty="0">
                <a:solidFill>
                  <a:srgbClr val="C00000"/>
                </a:solidFill>
              </a:rPr>
              <a:t> </a:t>
            </a:r>
            <a:r>
              <a:rPr lang="en-US" sz="9600" dirty="0"/>
              <a:t>When </a:t>
            </a:r>
            <a:r>
              <a:rPr lang="en-GB" sz="9600" dirty="0">
                <a:effectLst/>
                <a:ea typeface="Calibri" panose="020F0502020204030204" pitchFamily="34" charset="0"/>
              </a:rPr>
              <a:t>the customer gets less benefit from the product </a:t>
            </a:r>
          </a:p>
          <a:p>
            <a:r>
              <a:rPr lang="en-GB" sz="9600" dirty="0">
                <a:effectLst/>
                <a:ea typeface="Calibri" panose="020F0502020204030204" pitchFamily="34" charset="0"/>
              </a:rPr>
              <a:t>or service as compared to its price or cost.</a:t>
            </a:r>
          </a:p>
          <a:p>
            <a:pPr marL="0" indent="0">
              <a:buNone/>
            </a:pPr>
            <a:endParaRPr lang="en-GB" sz="5500" dirty="0">
              <a:ea typeface="Calibri" panose="020F0502020204030204" pitchFamily="34" charset="0"/>
            </a:endParaRPr>
          </a:p>
          <a:p>
            <a:pPr>
              <a:buFont typeface="Wingdings" panose="05000000000000000000" pitchFamily="2" charset="2"/>
              <a:buChar char="v"/>
            </a:pPr>
            <a:r>
              <a:rPr lang="en-GB" sz="9600" dirty="0">
                <a:effectLst/>
                <a:ea typeface="Calibri" panose="020F0502020204030204" pitchFamily="34" charset="0"/>
              </a:rPr>
              <a:t>  Buyer will not be satisfied if the product or service offered does not meet the expectation.</a:t>
            </a:r>
          </a:p>
          <a:p>
            <a:pPr marL="0" indent="0">
              <a:buNone/>
            </a:pPr>
            <a:endParaRPr lang="en-GB" dirty="0">
              <a:latin typeface="Times New Roman" panose="02020603050405020304" pitchFamily="18" charset="0"/>
              <a:ea typeface="Calibri" panose="020F0502020204030204" pitchFamily="34" charset="0"/>
            </a:endParaRPr>
          </a:p>
          <a:p>
            <a:pPr marL="0" indent="0">
              <a:buNone/>
            </a:pPr>
            <a:endParaRPr lang="en-GB" sz="2800" dirty="0">
              <a:effectLst/>
              <a:latin typeface="Times New Roman" panose="02020603050405020304" pitchFamily="18" charset="0"/>
              <a:ea typeface="Calibri" panose="020F0502020204030204" pitchFamily="34" charset="0"/>
            </a:endParaRPr>
          </a:p>
          <a:p>
            <a:endParaRPr lang="en-GB" dirty="0">
              <a:latin typeface="Times New Roman" panose="02020603050405020304" pitchFamily="18" charset="0"/>
            </a:endParaRPr>
          </a:p>
          <a:p>
            <a:pPr marL="0" indent="0">
              <a:buNone/>
            </a:pPr>
            <a:r>
              <a:rPr lang="en-GB" dirty="0">
                <a:latin typeface="Times New Roman" panose="02020603050405020304" pitchFamily="18" charset="0"/>
              </a:rPr>
              <a:t>                         </a:t>
            </a:r>
            <a:endParaRPr lang="en-US" dirty="0"/>
          </a:p>
        </p:txBody>
      </p:sp>
      <p:sp>
        <p:nvSpPr>
          <p:cNvPr id="9" name="Arrow: Down 8">
            <a:extLst>
              <a:ext uri="{FF2B5EF4-FFF2-40B4-BE49-F238E27FC236}">
                <a16:creationId xmlns:a16="http://schemas.microsoft.com/office/drawing/2014/main" id="{1D3C4DF3-48BD-FE3C-B5CD-78987CCFAAE3}"/>
              </a:ext>
            </a:extLst>
          </p:cNvPr>
          <p:cNvSpPr/>
          <p:nvPr/>
        </p:nvSpPr>
        <p:spPr>
          <a:xfrm rot="10800000">
            <a:off x="4102766" y="1782867"/>
            <a:ext cx="312822" cy="5271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Down 10">
            <a:extLst>
              <a:ext uri="{FF2B5EF4-FFF2-40B4-BE49-F238E27FC236}">
                <a16:creationId xmlns:a16="http://schemas.microsoft.com/office/drawing/2014/main" id="{8733615F-45E5-2BD8-CDAE-9F651D733792}"/>
              </a:ext>
            </a:extLst>
          </p:cNvPr>
          <p:cNvSpPr/>
          <p:nvPr/>
        </p:nvSpPr>
        <p:spPr>
          <a:xfrm>
            <a:off x="4102766" y="4403661"/>
            <a:ext cx="312822" cy="5271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39409661-DEC8-9081-4A75-757EBC4D172F}"/>
              </a:ext>
            </a:extLst>
          </p:cNvPr>
          <p:cNvSpPr>
            <a:spLocks noGrp="1"/>
          </p:cNvSpPr>
          <p:nvPr>
            <p:ph type="sldNum" sz="quarter" idx="12"/>
          </p:nvPr>
        </p:nvSpPr>
        <p:spPr/>
        <p:txBody>
          <a:bodyPr/>
          <a:lstStyle/>
          <a:p>
            <a:fld id="{A6765AF9-64D1-43D2-A4EF-B1954E4BF985}" type="slidenum">
              <a:rPr lang="en-US" smtClean="0"/>
              <a:t>9</a:t>
            </a:fld>
            <a:endParaRPr lang="en-US"/>
          </a:p>
        </p:txBody>
      </p:sp>
    </p:spTree>
    <p:extLst>
      <p:ext uri="{BB962C8B-B14F-4D97-AF65-F5344CB8AC3E}">
        <p14:creationId xmlns:p14="http://schemas.microsoft.com/office/powerpoint/2010/main" val="9009534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A3C2C0C370F540A19564E627A8442C" ma:contentTypeVersion="9" ma:contentTypeDescription="Create a new document." ma:contentTypeScope="" ma:versionID="3be7c2c58091a1080ed20a1b474c6df2">
  <xsd:schema xmlns:xsd="http://www.w3.org/2001/XMLSchema" xmlns:xs="http://www.w3.org/2001/XMLSchema" xmlns:p="http://schemas.microsoft.com/office/2006/metadata/properties" xmlns:ns3="47531573-80e3-499e-a53b-ec0c691c5ecc" targetNamespace="http://schemas.microsoft.com/office/2006/metadata/properties" ma:root="true" ma:fieldsID="cb640c080604ff731ca73115e8fa3645" ns3:_="">
    <xsd:import namespace="47531573-80e3-499e-a53b-ec0c691c5ecc"/>
    <xsd:element name="properties">
      <xsd:complexType>
        <xsd:sequence>
          <xsd:element name="documentManagement">
            <xsd:complexType>
              <xsd:all>
                <xsd:element ref="ns3:MediaServiceMetadata" minOccurs="0"/>
                <xsd:element ref="ns3:MediaServiceFastMetadata" minOccurs="0"/>
                <xsd:element ref="ns3:MediaServiceObjectDetectorVersions" minOccurs="0"/>
                <xsd:element ref="ns3:_activity" minOccurs="0"/>
                <xsd:element ref="ns3:MediaServiceDateTaken" minOccurs="0"/>
                <xsd:element ref="ns3:MediaServiceSystemTags" minOccurs="0"/>
                <xsd:element ref="ns3:MediaServiceGenerationTime" minOccurs="0"/>
                <xsd:element ref="ns3:MediaServiceEventHashCode"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7531573-80e3-499e-a53b-ec0c691c5ec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_activity" ma:index="11" nillable="true" ma:displayName="_activity" ma:hidden="true" ma:internalName="_activity">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SystemTags" ma:index="13" nillable="true" ma:displayName="MediaServiceSystemTags" ma:hidden="true" ma:internalName="MediaServiceSystemTags" ma:readOnly="true">
      <xsd:simpleType>
        <xsd:restriction base="dms:Note"/>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47531573-80e3-499e-a53b-ec0c691c5ecc"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0A852A9-6EFD-487C-BC84-8AAD9B2B56B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7531573-80e3-499e-a53b-ec0c691c5e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11ECD1A-CA2F-4C5E-9F91-579D59FE7ED0}">
  <ds:schemaRefs>
    <ds:schemaRef ds:uri="http://schemas.microsoft.com/office/2006/metadata/properties"/>
    <ds:schemaRef ds:uri="http://purl.org/dc/terms/"/>
    <ds:schemaRef ds:uri="47531573-80e3-499e-a53b-ec0c691c5ecc"/>
    <ds:schemaRef ds:uri="http://schemas.microsoft.com/office/2006/documentManagement/types"/>
    <ds:schemaRef ds:uri="http://purl.org/dc/elements/1.1/"/>
    <ds:schemaRef ds:uri="http://schemas.openxmlformats.org/package/2006/metadata/core-properties"/>
    <ds:schemaRef ds:uri="http://www.w3.org/XML/1998/namespace"/>
    <ds:schemaRef ds:uri="http://schemas.microsoft.com/office/infopath/2007/PartnerControls"/>
    <ds:schemaRef ds:uri="http://purl.org/dc/dcmitype/"/>
  </ds:schemaRefs>
</ds:datastoreItem>
</file>

<file path=customXml/itemProps3.xml><?xml version="1.0" encoding="utf-8"?>
<ds:datastoreItem xmlns:ds="http://schemas.openxmlformats.org/officeDocument/2006/customXml" ds:itemID="{FE4BCA6B-C9DB-446C-9F48-24380B8F43C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796</TotalTime>
  <Words>735</Words>
  <Application>Microsoft Office PowerPoint</Application>
  <PresentationFormat>Widescreen</PresentationFormat>
  <Paragraphs>120</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Times New Roman</vt:lpstr>
      <vt:lpstr>Wingdings</vt:lpstr>
      <vt:lpstr>Office Theme</vt:lpstr>
      <vt:lpstr>Understanding the Marketplace and Customer Needs</vt:lpstr>
      <vt:lpstr>Table of Contents</vt:lpstr>
      <vt:lpstr>Understand the Marketplace and Customer Needs</vt:lpstr>
      <vt:lpstr>Customer Needs, Wants, and Demands</vt:lpstr>
      <vt:lpstr>Marketing Offerings: Goods, Services, and Experiences</vt:lpstr>
      <vt:lpstr>Marketing Offerings: Goods, Services, and Experiences</vt:lpstr>
      <vt:lpstr>Customer Value and Satisfaction:</vt:lpstr>
      <vt:lpstr>Customer Value and Satisfaction:</vt:lpstr>
      <vt:lpstr>Customer Value and Satisfaction:</vt:lpstr>
      <vt:lpstr>Exchanges and Relationships: </vt:lpstr>
      <vt:lpstr>    Markets </vt:lpstr>
      <vt:lpstr>Markets</vt:lpstr>
      <vt:lpstr>Markets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 the Marketplace and Customer Needs</dc:title>
  <dc:creator>Ahmed Abdulkareem</dc:creator>
  <cp:lastModifiedBy>Ahmed Abdulkareem</cp:lastModifiedBy>
  <cp:revision>3</cp:revision>
  <dcterms:created xsi:type="dcterms:W3CDTF">2023-10-18T07:35:19Z</dcterms:created>
  <dcterms:modified xsi:type="dcterms:W3CDTF">2023-10-24T11:36:21Z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0x01010070A3C2C0C370F540A19564E627A8442C</vt:lpwstr>
  </property>
</Properties>
</file>