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 id="2147483696" r:id="rId3"/>
    <p:sldMasterId id="2147483709" r:id="rId4"/>
  </p:sldMasterIdLst>
  <p:notesMasterIdLst>
    <p:notesMasterId r:id="rId29"/>
  </p:notesMasterIdLst>
  <p:sldIdLst>
    <p:sldId id="327" r:id="rId5"/>
    <p:sldId id="482" r:id="rId6"/>
    <p:sldId id="380" r:id="rId7"/>
    <p:sldId id="381" r:id="rId8"/>
    <p:sldId id="382" r:id="rId9"/>
    <p:sldId id="383" r:id="rId10"/>
    <p:sldId id="384" r:id="rId11"/>
    <p:sldId id="507" r:id="rId12"/>
    <p:sldId id="491" r:id="rId13"/>
    <p:sldId id="511" r:id="rId14"/>
    <p:sldId id="508" r:id="rId15"/>
    <p:sldId id="509" r:id="rId16"/>
    <p:sldId id="510" r:id="rId17"/>
    <p:sldId id="512" r:id="rId18"/>
    <p:sldId id="385" r:id="rId19"/>
    <p:sldId id="387" r:id="rId20"/>
    <p:sldId id="388" r:id="rId21"/>
    <p:sldId id="390" r:id="rId22"/>
    <p:sldId id="391" r:id="rId23"/>
    <p:sldId id="392" r:id="rId24"/>
    <p:sldId id="386" r:id="rId25"/>
    <p:sldId id="393" r:id="rId26"/>
    <p:sldId id="258" r:id="rId27"/>
    <p:sldId id="51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2F36073-54C8-46F1-9158-3BBA59CCD091}">
          <p14:sldIdLst>
            <p14:sldId id="327"/>
            <p14:sldId id="482"/>
            <p14:sldId id="380"/>
            <p14:sldId id="381"/>
            <p14:sldId id="382"/>
            <p14:sldId id="383"/>
            <p14:sldId id="384"/>
          </p14:sldIdLst>
        </p14:section>
        <p14:section name="Default Section" id="{A2D8020E-C310-459A-A081-459788BA98C6}">
          <p14:sldIdLst>
            <p14:sldId id="507"/>
            <p14:sldId id="491"/>
            <p14:sldId id="511"/>
            <p14:sldId id="508"/>
            <p14:sldId id="509"/>
            <p14:sldId id="510"/>
            <p14:sldId id="512"/>
            <p14:sldId id="385"/>
            <p14:sldId id="387"/>
            <p14:sldId id="388"/>
            <p14:sldId id="390"/>
            <p14:sldId id="391"/>
            <p14:sldId id="392"/>
            <p14:sldId id="386"/>
            <p14:sldId id="393"/>
            <p14:sldId id="258"/>
            <p14:sldId id="51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14AE0D-21E8-4937-8BA5-5CA49327EC4C}" v="36" dt="2024-01-27T18:31:21.2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1" d="100"/>
          <a:sy n="61" d="100"/>
        </p:scale>
        <p:origin x="8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hikal Khidhr" userId="5b7e17f9e3b74d0c" providerId="LiveId" clId="{9B14AE0D-21E8-4937-8BA5-5CA49327EC4C}"/>
    <pc:docChg chg="undo custSel addSld delSld modSld sldOrd modSection">
      <pc:chgData name="Zhikal Khidhr" userId="5b7e17f9e3b74d0c" providerId="LiveId" clId="{9B14AE0D-21E8-4937-8BA5-5CA49327EC4C}" dt="2024-02-03T20:12:34.975" v="470" actId="14100"/>
      <pc:docMkLst>
        <pc:docMk/>
      </pc:docMkLst>
      <pc:sldChg chg="add del">
        <pc:chgData name="Zhikal Khidhr" userId="5b7e17f9e3b74d0c" providerId="LiveId" clId="{9B14AE0D-21E8-4937-8BA5-5CA49327EC4C}" dt="2024-01-27T18:09:40.207" v="155" actId="47"/>
        <pc:sldMkLst>
          <pc:docMk/>
          <pc:sldMk cId="0" sldId="256"/>
        </pc:sldMkLst>
      </pc:sldChg>
      <pc:sldChg chg="del">
        <pc:chgData name="Zhikal Khidhr" userId="5b7e17f9e3b74d0c" providerId="LiveId" clId="{9B14AE0D-21E8-4937-8BA5-5CA49327EC4C}" dt="2024-01-27T18:30:52.453" v="336" actId="47"/>
        <pc:sldMkLst>
          <pc:docMk/>
          <pc:sldMk cId="322255643" sldId="257"/>
        </pc:sldMkLst>
      </pc:sldChg>
      <pc:sldChg chg="addSp delSp modSp mod">
        <pc:chgData name="Zhikal Khidhr" userId="5b7e17f9e3b74d0c" providerId="LiveId" clId="{9B14AE0D-21E8-4937-8BA5-5CA49327EC4C}" dt="2024-02-03T20:11:14.849" v="466" actId="2711"/>
        <pc:sldMkLst>
          <pc:docMk/>
          <pc:sldMk cId="2804339496" sldId="258"/>
        </pc:sldMkLst>
        <pc:spChg chg="mod">
          <ac:chgData name="Zhikal Khidhr" userId="5b7e17f9e3b74d0c" providerId="LiveId" clId="{9B14AE0D-21E8-4937-8BA5-5CA49327EC4C}" dt="2024-01-27T18:03:44.235" v="116" actId="20577"/>
          <ac:spMkLst>
            <pc:docMk/>
            <pc:sldMk cId="2804339496" sldId="258"/>
            <ac:spMk id="2" creationId="{E14BD3D2-BEF3-694E-BCCA-943A4CB23CB7}"/>
          </ac:spMkLst>
        </pc:spChg>
        <pc:spChg chg="mod">
          <ac:chgData name="Zhikal Khidhr" userId="5b7e17f9e3b74d0c" providerId="LiveId" clId="{9B14AE0D-21E8-4937-8BA5-5CA49327EC4C}" dt="2024-02-03T20:11:14.849" v="466" actId="2711"/>
          <ac:spMkLst>
            <pc:docMk/>
            <pc:sldMk cId="2804339496" sldId="258"/>
            <ac:spMk id="3" creationId="{144DA719-D71E-6746-824E-F14D09B8A513}"/>
          </ac:spMkLst>
        </pc:spChg>
        <pc:graphicFrameChg chg="add del mod">
          <ac:chgData name="Zhikal Khidhr" userId="5b7e17f9e3b74d0c" providerId="LiveId" clId="{9B14AE0D-21E8-4937-8BA5-5CA49327EC4C}" dt="2024-01-27T18:27:00.172" v="301"/>
          <ac:graphicFrameMkLst>
            <pc:docMk/>
            <pc:sldMk cId="2804339496" sldId="258"/>
            <ac:graphicFrameMk id="4" creationId="{0D6346C3-76F2-FB1B-44F4-11EF0055E3AD}"/>
          </ac:graphicFrameMkLst>
        </pc:graphicFrameChg>
        <pc:graphicFrameChg chg="add del mod">
          <ac:chgData name="Zhikal Khidhr" userId="5b7e17f9e3b74d0c" providerId="LiveId" clId="{9B14AE0D-21E8-4937-8BA5-5CA49327EC4C}" dt="2024-01-27T18:26:58.181" v="300"/>
          <ac:graphicFrameMkLst>
            <pc:docMk/>
            <pc:sldMk cId="2804339496" sldId="258"/>
            <ac:graphicFrameMk id="5" creationId="{759F64A6-1F56-1F0A-5A7A-1BDFD32F9BFD}"/>
          </ac:graphicFrameMkLst>
        </pc:graphicFrameChg>
        <pc:graphicFrameChg chg="add del mod">
          <ac:chgData name="Zhikal Khidhr" userId="5b7e17f9e3b74d0c" providerId="LiveId" clId="{9B14AE0D-21E8-4937-8BA5-5CA49327EC4C}" dt="2024-01-27T18:27:09.547" v="303"/>
          <ac:graphicFrameMkLst>
            <pc:docMk/>
            <pc:sldMk cId="2804339496" sldId="258"/>
            <ac:graphicFrameMk id="6" creationId="{8B6F6517-79DE-38B1-08F6-304277DB14FA}"/>
          </ac:graphicFrameMkLst>
        </pc:graphicFrameChg>
      </pc:sldChg>
      <pc:sldChg chg="modSp mod">
        <pc:chgData name="Zhikal Khidhr" userId="5b7e17f9e3b74d0c" providerId="LiveId" clId="{9B14AE0D-21E8-4937-8BA5-5CA49327EC4C}" dt="2024-01-27T18:02:14.780" v="90" actId="20577"/>
        <pc:sldMkLst>
          <pc:docMk/>
          <pc:sldMk cId="480454959" sldId="327"/>
        </pc:sldMkLst>
        <pc:spChg chg="mod">
          <ac:chgData name="Zhikal Khidhr" userId="5b7e17f9e3b74d0c" providerId="LiveId" clId="{9B14AE0D-21E8-4937-8BA5-5CA49327EC4C}" dt="2024-01-27T18:01:36.900" v="28" actId="20577"/>
          <ac:spMkLst>
            <pc:docMk/>
            <pc:sldMk cId="480454959" sldId="327"/>
            <ac:spMk id="2" creationId="{9E3C1396-524A-62A2-8257-1B0D433BBE14}"/>
          </ac:spMkLst>
        </pc:spChg>
        <pc:spChg chg="mod">
          <ac:chgData name="Zhikal Khidhr" userId="5b7e17f9e3b74d0c" providerId="LiveId" clId="{9B14AE0D-21E8-4937-8BA5-5CA49327EC4C}" dt="2024-01-27T18:02:14.780" v="90" actId="20577"/>
          <ac:spMkLst>
            <pc:docMk/>
            <pc:sldMk cId="480454959" sldId="327"/>
            <ac:spMk id="3" creationId="{4C497D5C-E785-D72F-C8CC-FA44B04E576B}"/>
          </ac:spMkLst>
        </pc:spChg>
      </pc:sldChg>
      <pc:sldChg chg="del">
        <pc:chgData name="Zhikal Khidhr" userId="5b7e17f9e3b74d0c" providerId="LiveId" clId="{9B14AE0D-21E8-4937-8BA5-5CA49327EC4C}" dt="2024-01-27T18:03:36.426" v="101" actId="47"/>
        <pc:sldMkLst>
          <pc:docMk/>
          <pc:sldMk cId="3989855003" sldId="365"/>
        </pc:sldMkLst>
      </pc:sldChg>
      <pc:sldChg chg="del">
        <pc:chgData name="Zhikal Khidhr" userId="5b7e17f9e3b74d0c" providerId="LiveId" clId="{9B14AE0D-21E8-4937-8BA5-5CA49327EC4C}" dt="2024-01-27T18:03:36.282" v="100" actId="47"/>
        <pc:sldMkLst>
          <pc:docMk/>
          <pc:sldMk cId="2070326810" sldId="366"/>
        </pc:sldMkLst>
      </pc:sldChg>
      <pc:sldChg chg="del">
        <pc:chgData name="Zhikal Khidhr" userId="5b7e17f9e3b74d0c" providerId="LiveId" clId="{9B14AE0D-21E8-4937-8BA5-5CA49327EC4C}" dt="2024-01-27T18:03:35.426" v="95" actId="47"/>
        <pc:sldMkLst>
          <pc:docMk/>
          <pc:sldMk cId="97706153" sldId="367"/>
        </pc:sldMkLst>
      </pc:sldChg>
      <pc:sldChg chg="del">
        <pc:chgData name="Zhikal Khidhr" userId="5b7e17f9e3b74d0c" providerId="LiveId" clId="{9B14AE0D-21E8-4937-8BA5-5CA49327EC4C}" dt="2024-01-27T18:03:34.517" v="93" actId="47"/>
        <pc:sldMkLst>
          <pc:docMk/>
          <pc:sldMk cId="3547517001" sldId="379"/>
        </pc:sldMkLst>
      </pc:sldChg>
      <pc:sldChg chg="addSp delSp modSp mod">
        <pc:chgData name="Zhikal Khidhr" userId="5b7e17f9e3b74d0c" providerId="LiveId" clId="{9B14AE0D-21E8-4937-8BA5-5CA49327EC4C}" dt="2024-01-27T18:11:03.222" v="170"/>
        <pc:sldMkLst>
          <pc:docMk/>
          <pc:sldMk cId="4269904540" sldId="380"/>
        </pc:sldMkLst>
        <pc:spChg chg="del">
          <ac:chgData name="Zhikal Khidhr" userId="5b7e17f9e3b74d0c" providerId="LiveId" clId="{9B14AE0D-21E8-4937-8BA5-5CA49327EC4C}" dt="2024-01-27T18:03:16.458" v="92" actId="478"/>
          <ac:spMkLst>
            <pc:docMk/>
            <pc:sldMk cId="4269904540" sldId="380"/>
            <ac:spMk id="2" creationId="{104548A1-84EB-6593-F758-3AAE0BEF631D}"/>
          </ac:spMkLst>
        </pc:spChg>
        <pc:picChg chg="add mod">
          <ac:chgData name="Zhikal Khidhr" userId="5b7e17f9e3b74d0c" providerId="LiveId" clId="{9B14AE0D-21E8-4937-8BA5-5CA49327EC4C}" dt="2024-01-27T18:03:52.866" v="119" actId="1076"/>
          <ac:picMkLst>
            <pc:docMk/>
            <pc:sldMk cId="4269904540" sldId="380"/>
            <ac:picMk id="4" creationId="{0FC67E07-7F46-DD81-FA90-4DF43F081A20}"/>
          </ac:picMkLst>
        </pc:picChg>
        <pc:picChg chg="add mod">
          <ac:chgData name="Zhikal Khidhr" userId="5b7e17f9e3b74d0c" providerId="LiveId" clId="{9B14AE0D-21E8-4937-8BA5-5CA49327EC4C}" dt="2024-01-27T18:11:03.222" v="170"/>
          <ac:picMkLst>
            <pc:docMk/>
            <pc:sldMk cId="4269904540" sldId="380"/>
            <ac:picMk id="5" creationId="{23D4520D-DD67-6F3D-3B1C-5DE505BF8D9E}"/>
          </ac:picMkLst>
        </pc:picChg>
      </pc:sldChg>
      <pc:sldChg chg="addSp delSp modSp new mod setBg">
        <pc:chgData name="Zhikal Khidhr" userId="5b7e17f9e3b74d0c" providerId="LiveId" clId="{9B14AE0D-21E8-4937-8BA5-5CA49327EC4C}" dt="2024-01-27T18:10:58.971" v="169"/>
        <pc:sldMkLst>
          <pc:docMk/>
          <pc:sldMk cId="1668224365" sldId="381"/>
        </pc:sldMkLst>
        <pc:spChg chg="del">
          <ac:chgData name="Zhikal Khidhr" userId="5b7e17f9e3b74d0c" providerId="LiveId" clId="{9B14AE0D-21E8-4937-8BA5-5CA49327EC4C}" dt="2024-01-27T18:04:51.605" v="127" actId="478"/>
          <ac:spMkLst>
            <pc:docMk/>
            <pc:sldMk cId="1668224365" sldId="381"/>
            <ac:spMk id="2" creationId="{0B44E0DB-AE95-F4FB-F65E-8F0F0E412B79}"/>
          </ac:spMkLst>
        </pc:spChg>
        <pc:spChg chg="del">
          <ac:chgData name="Zhikal Khidhr" userId="5b7e17f9e3b74d0c" providerId="LiveId" clId="{9B14AE0D-21E8-4937-8BA5-5CA49327EC4C}" dt="2024-01-27T18:04:41.648" v="123" actId="22"/>
          <ac:spMkLst>
            <pc:docMk/>
            <pc:sldMk cId="1668224365" sldId="381"/>
            <ac:spMk id="3" creationId="{33838A99-B17E-2A51-988E-688B71D074CF}"/>
          </ac:spMkLst>
        </pc:spChg>
        <pc:spChg chg="add">
          <ac:chgData name="Zhikal Khidhr" userId="5b7e17f9e3b74d0c" providerId="LiveId" clId="{9B14AE0D-21E8-4937-8BA5-5CA49327EC4C}" dt="2024-01-27T18:05:01.731" v="128" actId="26606"/>
          <ac:spMkLst>
            <pc:docMk/>
            <pc:sldMk cId="1668224365" sldId="381"/>
            <ac:spMk id="12" creationId="{F3060C83-F051-4F0E-ABAD-AA0DFC48B218}"/>
          </ac:spMkLst>
        </pc:spChg>
        <pc:spChg chg="add">
          <ac:chgData name="Zhikal Khidhr" userId="5b7e17f9e3b74d0c" providerId="LiveId" clId="{9B14AE0D-21E8-4937-8BA5-5CA49327EC4C}" dt="2024-01-27T18:05:01.731" v="128" actId="26606"/>
          <ac:spMkLst>
            <pc:docMk/>
            <pc:sldMk cId="1668224365" sldId="381"/>
            <ac:spMk id="14" creationId="{83C98ABE-055B-441F-B07E-44F97F083C39}"/>
          </ac:spMkLst>
        </pc:spChg>
        <pc:spChg chg="add">
          <ac:chgData name="Zhikal Khidhr" userId="5b7e17f9e3b74d0c" providerId="LiveId" clId="{9B14AE0D-21E8-4937-8BA5-5CA49327EC4C}" dt="2024-01-27T18:05:01.731" v="128" actId="26606"/>
          <ac:spMkLst>
            <pc:docMk/>
            <pc:sldMk cId="1668224365" sldId="381"/>
            <ac:spMk id="16" creationId="{29FDB030-9B49-4CED-8CCD-4D99382388AC}"/>
          </ac:spMkLst>
        </pc:spChg>
        <pc:spChg chg="add">
          <ac:chgData name="Zhikal Khidhr" userId="5b7e17f9e3b74d0c" providerId="LiveId" clId="{9B14AE0D-21E8-4937-8BA5-5CA49327EC4C}" dt="2024-01-27T18:05:01.731" v="128" actId="26606"/>
          <ac:spMkLst>
            <pc:docMk/>
            <pc:sldMk cId="1668224365" sldId="381"/>
            <ac:spMk id="18" creationId="{3783CA14-24A1-485C-8B30-D6A5D87987AD}"/>
          </ac:spMkLst>
        </pc:spChg>
        <pc:spChg chg="add">
          <ac:chgData name="Zhikal Khidhr" userId="5b7e17f9e3b74d0c" providerId="LiveId" clId="{9B14AE0D-21E8-4937-8BA5-5CA49327EC4C}" dt="2024-01-27T18:05:01.731" v="128" actId="26606"/>
          <ac:spMkLst>
            <pc:docMk/>
            <pc:sldMk cId="1668224365" sldId="381"/>
            <ac:spMk id="20" creationId="{9A97C86A-04D6-40F7-AE84-31AB43E6A846}"/>
          </ac:spMkLst>
        </pc:spChg>
        <pc:spChg chg="add">
          <ac:chgData name="Zhikal Khidhr" userId="5b7e17f9e3b74d0c" providerId="LiveId" clId="{9B14AE0D-21E8-4937-8BA5-5CA49327EC4C}" dt="2024-01-27T18:05:01.731" v="128" actId="26606"/>
          <ac:spMkLst>
            <pc:docMk/>
            <pc:sldMk cId="1668224365" sldId="381"/>
            <ac:spMk id="22" creationId="{FF9F2414-84E8-453E-B1F3-389FDE8192D9}"/>
          </ac:spMkLst>
        </pc:spChg>
        <pc:spChg chg="add">
          <ac:chgData name="Zhikal Khidhr" userId="5b7e17f9e3b74d0c" providerId="LiveId" clId="{9B14AE0D-21E8-4937-8BA5-5CA49327EC4C}" dt="2024-01-27T18:05:01.731" v="128" actId="26606"/>
          <ac:spMkLst>
            <pc:docMk/>
            <pc:sldMk cId="1668224365" sldId="381"/>
            <ac:spMk id="24" creationId="{3ECA69A1-7536-43AC-85EF-C7106179F5ED}"/>
          </ac:spMkLst>
        </pc:spChg>
        <pc:picChg chg="add del">
          <ac:chgData name="Zhikal Khidhr" userId="5b7e17f9e3b74d0c" providerId="LiveId" clId="{9B14AE0D-21E8-4937-8BA5-5CA49327EC4C}" dt="2024-01-27T18:04:39.532" v="122" actId="22"/>
          <ac:picMkLst>
            <pc:docMk/>
            <pc:sldMk cId="1668224365" sldId="381"/>
            <ac:picMk id="5" creationId="{BCB1371B-E543-7312-A94A-481826A38F1B}"/>
          </ac:picMkLst>
        </pc:picChg>
        <pc:picChg chg="add mod ord">
          <ac:chgData name="Zhikal Khidhr" userId="5b7e17f9e3b74d0c" providerId="LiveId" clId="{9B14AE0D-21E8-4937-8BA5-5CA49327EC4C}" dt="2024-01-27T18:05:01.731" v="128" actId="26606"/>
          <ac:picMkLst>
            <pc:docMk/>
            <pc:sldMk cId="1668224365" sldId="381"/>
            <ac:picMk id="7" creationId="{3DE0E8D3-F782-34D6-2E11-BDFAAD5D9B8D}"/>
          </ac:picMkLst>
        </pc:picChg>
        <pc:picChg chg="add mod">
          <ac:chgData name="Zhikal Khidhr" userId="5b7e17f9e3b74d0c" providerId="LiveId" clId="{9B14AE0D-21E8-4937-8BA5-5CA49327EC4C}" dt="2024-01-27T18:10:58.971" v="169"/>
          <ac:picMkLst>
            <pc:docMk/>
            <pc:sldMk cId="1668224365" sldId="381"/>
            <ac:picMk id="8" creationId="{C7D85229-F89F-7554-27D8-B17E25281451}"/>
          </ac:picMkLst>
        </pc:picChg>
      </pc:sldChg>
      <pc:sldChg chg="del">
        <pc:chgData name="Zhikal Khidhr" userId="5b7e17f9e3b74d0c" providerId="LiveId" clId="{9B14AE0D-21E8-4937-8BA5-5CA49327EC4C}" dt="2024-01-27T18:03:35.646" v="96" actId="47"/>
        <pc:sldMkLst>
          <pc:docMk/>
          <pc:sldMk cId="4191981426" sldId="381"/>
        </pc:sldMkLst>
      </pc:sldChg>
      <pc:sldChg chg="del">
        <pc:chgData name="Zhikal Khidhr" userId="5b7e17f9e3b74d0c" providerId="LiveId" clId="{9B14AE0D-21E8-4937-8BA5-5CA49327EC4C}" dt="2024-01-27T18:03:35.997" v="98" actId="47"/>
        <pc:sldMkLst>
          <pc:docMk/>
          <pc:sldMk cId="49240117" sldId="382"/>
        </pc:sldMkLst>
      </pc:sldChg>
      <pc:sldChg chg="addSp delSp modSp new mod setBg">
        <pc:chgData name="Zhikal Khidhr" userId="5b7e17f9e3b74d0c" providerId="LiveId" clId="{9B14AE0D-21E8-4937-8BA5-5CA49327EC4C}" dt="2024-01-27T18:10:55.833" v="168"/>
        <pc:sldMkLst>
          <pc:docMk/>
          <pc:sldMk cId="3596179315" sldId="382"/>
        </pc:sldMkLst>
        <pc:spChg chg="del">
          <ac:chgData name="Zhikal Khidhr" userId="5b7e17f9e3b74d0c" providerId="LiveId" clId="{9B14AE0D-21E8-4937-8BA5-5CA49327EC4C}" dt="2024-01-27T18:06:13.768" v="148" actId="26606"/>
          <ac:spMkLst>
            <pc:docMk/>
            <pc:sldMk cId="3596179315" sldId="382"/>
            <ac:spMk id="2" creationId="{4AE1DC27-81B6-348B-9472-826E3C5B93C2}"/>
          </ac:spMkLst>
        </pc:spChg>
        <pc:spChg chg="del">
          <ac:chgData name="Zhikal Khidhr" userId="5b7e17f9e3b74d0c" providerId="LiveId" clId="{9B14AE0D-21E8-4937-8BA5-5CA49327EC4C}" dt="2024-01-27T18:06:03.816" v="146" actId="22"/>
          <ac:spMkLst>
            <pc:docMk/>
            <pc:sldMk cId="3596179315" sldId="382"/>
            <ac:spMk id="3" creationId="{18634E1E-8204-C192-BDBE-871EFA8B4814}"/>
          </ac:spMkLst>
        </pc:spChg>
        <pc:spChg chg="add">
          <ac:chgData name="Zhikal Khidhr" userId="5b7e17f9e3b74d0c" providerId="LiveId" clId="{9B14AE0D-21E8-4937-8BA5-5CA49327EC4C}" dt="2024-01-27T18:06:13.768" v="148" actId="26606"/>
          <ac:spMkLst>
            <pc:docMk/>
            <pc:sldMk cId="3596179315" sldId="382"/>
            <ac:spMk id="10" creationId="{F3060C83-F051-4F0E-ABAD-AA0DFC48B218}"/>
          </ac:spMkLst>
        </pc:spChg>
        <pc:spChg chg="add">
          <ac:chgData name="Zhikal Khidhr" userId="5b7e17f9e3b74d0c" providerId="LiveId" clId="{9B14AE0D-21E8-4937-8BA5-5CA49327EC4C}" dt="2024-01-27T18:06:13.768" v="148" actId="26606"/>
          <ac:spMkLst>
            <pc:docMk/>
            <pc:sldMk cId="3596179315" sldId="382"/>
            <ac:spMk id="12" creationId="{83C98ABE-055B-441F-B07E-44F97F083C39}"/>
          </ac:spMkLst>
        </pc:spChg>
        <pc:spChg chg="add">
          <ac:chgData name="Zhikal Khidhr" userId="5b7e17f9e3b74d0c" providerId="LiveId" clId="{9B14AE0D-21E8-4937-8BA5-5CA49327EC4C}" dt="2024-01-27T18:06:13.768" v="148" actId="26606"/>
          <ac:spMkLst>
            <pc:docMk/>
            <pc:sldMk cId="3596179315" sldId="382"/>
            <ac:spMk id="14" creationId="{29FDB030-9B49-4CED-8CCD-4D99382388AC}"/>
          </ac:spMkLst>
        </pc:spChg>
        <pc:spChg chg="add">
          <ac:chgData name="Zhikal Khidhr" userId="5b7e17f9e3b74d0c" providerId="LiveId" clId="{9B14AE0D-21E8-4937-8BA5-5CA49327EC4C}" dt="2024-01-27T18:06:13.768" v="148" actId="26606"/>
          <ac:spMkLst>
            <pc:docMk/>
            <pc:sldMk cId="3596179315" sldId="382"/>
            <ac:spMk id="16" creationId="{3783CA14-24A1-485C-8B30-D6A5D87987AD}"/>
          </ac:spMkLst>
        </pc:spChg>
        <pc:spChg chg="add">
          <ac:chgData name="Zhikal Khidhr" userId="5b7e17f9e3b74d0c" providerId="LiveId" clId="{9B14AE0D-21E8-4937-8BA5-5CA49327EC4C}" dt="2024-01-27T18:06:13.768" v="148" actId="26606"/>
          <ac:spMkLst>
            <pc:docMk/>
            <pc:sldMk cId="3596179315" sldId="382"/>
            <ac:spMk id="18" creationId="{9A97C86A-04D6-40F7-AE84-31AB43E6A846}"/>
          </ac:spMkLst>
        </pc:spChg>
        <pc:spChg chg="add">
          <ac:chgData name="Zhikal Khidhr" userId="5b7e17f9e3b74d0c" providerId="LiveId" clId="{9B14AE0D-21E8-4937-8BA5-5CA49327EC4C}" dt="2024-01-27T18:06:13.768" v="148" actId="26606"/>
          <ac:spMkLst>
            <pc:docMk/>
            <pc:sldMk cId="3596179315" sldId="382"/>
            <ac:spMk id="20" creationId="{FF9F2414-84E8-453E-B1F3-389FDE8192D9}"/>
          </ac:spMkLst>
        </pc:spChg>
        <pc:spChg chg="add">
          <ac:chgData name="Zhikal Khidhr" userId="5b7e17f9e3b74d0c" providerId="LiveId" clId="{9B14AE0D-21E8-4937-8BA5-5CA49327EC4C}" dt="2024-01-27T18:06:13.768" v="148" actId="26606"/>
          <ac:spMkLst>
            <pc:docMk/>
            <pc:sldMk cId="3596179315" sldId="382"/>
            <ac:spMk id="22" creationId="{3ECA69A1-7536-43AC-85EF-C7106179F5ED}"/>
          </ac:spMkLst>
        </pc:spChg>
        <pc:picChg chg="add mod ord">
          <ac:chgData name="Zhikal Khidhr" userId="5b7e17f9e3b74d0c" providerId="LiveId" clId="{9B14AE0D-21E8-4937-8BA5-5CA49327EC4C}" dt="2024-01-27T18:06:13.768" v="148" actId="26606"/>
          <ac:picMkLst>
            <pc:docMk/>
            <pc:sldMk cId="3596179315" sldId="382"/>
            <ac:picMk id="5" creationId="{72D996AC-C1AF-1254-6260-9266E34FC184}"/>
          </ac:picMkLst>
        </pc:picChg>
        <pc:picChg chg="add mod">
          <ac:chgData name="Zhikal Khidhr" userId="5b7e17f9e3b74d0c" providerId="LiveId" clId="{9B14AE0D-21E8-4937-8BA5-5CA49327EC4C}" dt="2024-01-27T18:10:55.833" v="168"/>
          <ac:picMkLst>
            <pc:docMk/>
            <pc:sldMk cId="3596179315" sldId="382"/>
            <ac:picMk id="6" creationId="{967D1993-B80A-9614-0DA9-21CC9BC80E36}"/>
          </ac:picMkLst>
        </pc:picChg>
      </pc:sldChg>
      <pc:sldChg chg="addSp delSp modSp add mod setBg">
        <pc:chgData name="Zhikal Khidhr" userId="5b7e17f9e3b74d0c" providerId="LiveId" clId="{9B14AE0D-21E8-4937-8BA5-5CA49327EC4C}" dt="2024-01-27T18:10:53.091" v="167"/>
        <pc:sldMkLst>
          <pc:docMk/>
          <pc:sldMk cId="793905765" sldId="383"/>
        </pc:sldMkLst>
        <pc:spChg chg="del">
          <ac:chgData name="Zhikal Khidhr" userId="5b7e17f9e3b74d0c" providerId="LiveId" clId="{9B14AE0D-21E8-4937-8BA5-5CA49327EC4C}" dt="2024-01-27T18:10:35.715" v="165" actId="26606"/>
          <ac:spMkLst>
            <pc:docMk/>
            <pc:sldMk cId="793905765" sldId="383"/>
            <ac:spMk id="2" creationId="{4AE1DC27-81B6-348B-9472-826E3C5B93C2}"/>
          </ac:spMkLst>
        </pc:spChg>
        <pc:spChg chg="del">
          <ac:chgData name="Zhikal Khidhr" userId="5b7e17f9e3b74d0c" providerId="LiveId" clId="{9B14AE0D-21E8-4937-8BA5-5CA49327EC4C}" dt="2024-01-27T18:06:48.346" v="149" actId="22"/>
          <ac:spMkLst>
            <pc:docMk/>
            <pc:sldMk cId="793905765" sldId="383"/>
            <ac:spMk id="3" creationId="{18634E1E-8204-C192-BDBE-871EFA8B4814}"/>
          </ac:spMkLst>
        </pc:spChg>
        <pc:spChg chg="add">
          <ac:chgData name="Zhikal Khidhr" userId="5b7e17f9e3b74d0c" providerId="LiveId" clId="{9B14AE0D-21E8-4937-8BA5-5CA49327EC4C}" dt="2024-01-27T18:10:35.715" v="165" actId="26606"/>
          <ac:spMkLst>
            <pc:docMk/>
            <pc:sldMk cId="793905765" sldId="383"/>
            <ac:spMk id="10" creationId="{F3060C83-F051-4F0E-ABAD-AA0DFC48B218}"/>
          </ac:spMkLst>
        </pc:spChg>
        <pc:spChg chg="add">
          <ac:chgData name="Zhikal Khidhr" userId="5b7e17f9e3b74d0c" providerId="LiveId" clId="{9B14AE0D-21E8-4937-8BA5-5CA49327EC4C}" dt="2024-01-27T18:10:35.715" v="165" actId="26606"/>
          <ac:spMkLst>
            <pc:docMk/>
            <pc:sldMk cId="793905765" sldId="383"/>
            <ac:spMk id="12" creationId="{83C98ABE-055B-441F-B07E-44F97F083C39}"/>
          </ac:spMkLst>
        </pc:spChg>
        <pc:spChg chg="add">
          <ac:chgData name="Zhikal Khidhr" userId="5b7e17f9e3b74d0c" providerId="LiveId" clId="{9B14AE0D-21E8-4937-8BA5-5CA49327EC4C}" dt="2024-01-27T18:10:35.715" v="165" actId="26606"/>
          <ac:spMkLst>
            <pc:docMk/>
            <pc:sldMk cId="793905765" sldId="383"/>
            <ac:spMk id="14" creationId="{29FDB030-9B49-4CED-8CCD-4D99382388AC}"/>
          </ac:spMkLst>
        </pc:spChg>
        <pc:spChg chg="add">
          <ac:chgData name="Zhikal Khidhr" userId="5b7e17f9e3b74d0c" providerId="LiveId" clId="{9B14AE0D-21E8-4937-8BA5-5CA49327EC4C}" dt="2024-01-27T18:10:35.715" v="165" actId="26606"/>
          <ac:spMkLst>
            <pc:docMk/>
            <pc:sldMk cId="793905765" sldId="383"/>
            <ac:spMk id="16" creationId="{3783CA14-24A1-485C-8B30-D6A5D87987AD}"/>
          </ac:spMkLst>
        </pc:spChg>
        <pc:spChg chg="add">
          <ac:chgData name="Zhikal Khidhr" userId="5b7e17f9e3b74d0c" providerId="LiveId" clId="{9B14AE0D-21E8-4937-8BA5-5CA49327EC4C}" dt="2024-01-27T18:10:35.715" v="165" actId="26606"/>
          <ac:spMkLst>
            <pc:docMk/>
            <pc:sldMk cId="793905765" sldId="383"/>
            <ac:spMk id="18" creationId="{9A97C86A-04D6-40F7-AE84-31AB43E6A846}"/>
          </ac:spMkLst>
        </pc:spChg>
        <pc:spChg chg="add">
          <ac:chgData name="Zhikal Khidhr" userId="5b7e17f9e3b74d0c" providerId="LiveId" clId="{9B14AE0D-21E8-4937-8BA5-5CA49327EC4C}" dt="2024-01-27T18:10:35.715" v="165" actId="26606"/>
          <ac:spMkLst>
            <pc:docMk/>
            <pc:sldMk cId="793905765" sldId="383"/>
            <ac:spMk id="20" creationId="{FF9F2414-84E8-453E-B1F3-389FDE8192D9}"/>
          </ac:spMkLst>
        </pc:spChg>
        <pc:spChg chg="add">
          <ac:chgData name="Zhikal Khidhr" userId="5b7e17f9e3b74d0c" providerId="LiveId" clId="{9B14AE0D-21E8-4937-8BA5-5CA49327EC4C}" dt="2024-01-27T18:10:35.715" v="165" actId="26606"/>
          <ac:spMkLst>
            <pc:docMk/>
            <pc:sldMk cId="793905765" sldId="383"/>
            <ac:spMk id="22" creationId="{3ECA69A1-7536-43AC-85EF-C7106179F5ED}"/>
          </ac:spMkLst>
        </pc:spChg>
        <pc:picChg chg="add mod ord">
          <ac:chgData name="Zhikal Khidhr" userId="5b7e17f9e3b74d0c" providerId="LiveId" clId="{9B14AE0D-21E8-4937-8BA5-5CA49327EC4C}" dt="2024-01-27T18:10:35.715" v="165" actId="26606"/>
          <ac:picMkLst>
            <pc:docMk/>
            <pc:sldMk cId="793905765" sldId="383"/>
            <ac:picMk id="5" creationId="{EAA3CEEE-AC4E-E250-64D0-D85F52FEADC4}"/>
          </ac:picMkLst>
        </pc:picChg>
        <pc:picChg chg="add mod">
          <ac:chgData name="Zhikal Khidhr" userId="5b7e17f9e3b74d0c" providerId="LiveId" clId="{9B14AE0D-21E8-4937-8BA5-5CA49327EC4C}" dt="2024-01-27T18:10:53.091" v="167"/>
          <ac:picMkLst>
            <pc:docMk/>
            <pc:sldMk cId="793905765" sldId="383"/>
            <ac:picMk id="6" creationId="{9E02A630-DE2A-0C1E-F131-BD46D6221F9C}"/>
          </ac:picMkLst>
        </pc:picChg>
      </pc:sldChg>
      <pc:sldChg chg="del">
        <pc:chgData name="Zhikal Khidhr" userId="5b7e17f9e3b74d0c" providerId="LiveId" clId="{9B14AE0D-21E8-4937-8BA5-5CA49327EC4C}" dt="2024-01-27T18:03:35.773" v="97" actId="47"/>
        <pc:sldMkLst>
          <pc:docMk/>
          <pc:sldMk cId="3987238828" sldId="383"/>
        </pc:sldMkLst>
      </pc:sldChg>
      <pc:sldChg chg="del">
        <pc:chgData name="Zhikal Khidhr" userId="5b7e17f9e3b74d0c" providerId="LiveId" clId="{9B14AE0D-21E8-4937-8BA5-5CA49327EC4C}" dt="2024-01-27T18:03:36.109" v="99" actId="47"/>
        <pc:sldMkLst>
          <pc:docMk/>
          <pc:sldMk cId="318614857" sldId="384"/>
        </pc:sldMkLst>
      </pc:sldChg>
      <pc:sldChg chg="addSp delSp modSp add mod ord setBg">
        <pc:chgData name="Zhikal Khidhr" userId="5b7e17f9e3b74d0c" providerId="LiveId" clId="{9B14AE0D-21E8-4937-8BA5-5CA49327EC4C}" dt="2024-01-27T18:10:49.498" v="166"/>
        <pc:sldMkLst>
          <pc:docMk/>
          <pc:sldMk cId="1380677774" sldId="384"/>
        </pc:sldMkLst>
        <pc:spChg chg="del">
          <ac:chgData name="Zhikal Khidhr" userId="5b7e17f9e3b74d0c" providerId="LiveId" clId="{9B14AE0D-21E8-4937-8BA5-5CA49327EC4C}" dt="2024-01-27T18:07:30.846" v="153" actId="26606"/>
          <ac:spMkLst>
            <pc:docMk/>
            <pc:sldMk cId="1380677774" sldId="384"/>
            <ac:spMk id="2" creationId="{4AE1DC27-81B6-348B-9472-826E3C5B93C2}"/>
          </ac:spMkLst>
        </pc:spChg>
        <pc:spChg chg="del">
          <ac:chgData name="Zhikal Khidhr" userId="5b7e17f9e3b74d0c" providerId="LiveId" clId="{9B14AE0D-21E8-4937-8BA5-5CA49327EC4C}" dt="2024-01-27T18:07:27.998" v="152" actId="22"/>
          <ac:spMkLst>
            <pc:docMk/>
            <pc:sldMk cId="1380677774" sldId="384"/>
            <ac:spMk id="3" creationId="{18634E1E-8204-C192-BDBE-871EFA8B4814}"/>
          </ac:spMkLst>
        </pc:spChg>
        <pc:spChg chg="add">
          <ac:chgData name="Zhikal Khidhr" userId="5b7e17f9e3b74d0c" providerId="LiveId" clId="{9B14AE0D-21E8-4937-8BA5-5CA49327EC4C}" dt="2024-01-27T18:07:30.846" v="153" actId="26606"/>
          <ac:spMkLst>
            <pc:docMk/>
            <pc:sldMk cId="1380677774" sldId="384"/>
            <ac:spMk id="10" creationId="{F3060C83-F051-4F0E-ABAD-AA0DFC48B218}"/>
          </ac:spMkLst>
        </pc:spChg>
        <pc:spChg chg="add">
          <ac:chgData name="Zhikal Khidhr" userId="5b7e17f9e3b74d0c" providerId="LiveId" clId="{9B14AE0D-21E8-4937-8BA5-5CA49327EC4C}" dt="2024-01-27T18:07:30.846" v="153" actId="26606"/>
          <ac:spMkLst>
            <pc:docMk/>
            <pc:sldMk cId="1380677774" sldId="384"/>
            <ac:spMk id="12" creationId="{83C98ABE-055B-441F-B07E-44F97F083C39}"/>
          </ac:spMkLst>
        </pc:spChg>
        <pc:spChg chg="add">
          <ac:chgData name="Zhikal Khidhr" userId="5b7e17f9e3b74d0c" providerId="LiveId" clId="{9B14AE0D-21E8-4937-8BA5-5CA49327EC4C}" dt="2024-01-27T18:07:30.846" v="153" actId="26606"/>
          <ac:spMkLst>
            <pc:docMk/>
            <pc:sldMk cId="1380677774" sldId="384"/>
            <ac:spMk id="14" creationId="{29FDB030-9B49-4CED-8CCD-4D99382388AC}"/>
          </ac:spMkLst>
        </pc:spChg>
        <pc:spChg chg="add">
          <ac:chgData name="Zhikal Khidhr" userId="5b7e17f9e3b74d0c" providerId="LiveId" clId="{9B14AE0D-21E8-4937-8BA5-5CA49327EC4C}" dt="2024-01-27T18:07:30.846" v="153" actId="26606"/>
          <ac:spMkLst>
            <pc:docMk/>
            <pc:sldMk cId="1380677774" sldId="384"/>
            <ac:spMk id="16" creationId="{3783CA14-24A1-485C-8B30-D6A5D87987AD}"/>
          </ac:spMkLst>
        </pc:spChg>
        <pc:spChg chg="add">
          <ac:chgData name="Zhikal Khidhr" userId="5b7e17f9e3b74d0c" providerId="LiveId" clId="{9B14AE0D-21E8-4937-8BA5-5CA49327EC4C}" dt="2024-01-27T18:07:30.846" v="153" actId="26606"/>
          <ac:spMkLst>
            <pc:docMk/>
            <pc:sldMk cId="1380677774" sldId="384"/>
            <ac:spMk id="18" creationId="{9A97C86A-04D6-40F7-AE84-31AB43E6A846}"/>
          </ac:spMkLst>
        </pc:spChg>
        <pc:spChg chg="add">
          <ac:chgData name="Zhikal Khidhr" userId="5b7e17f9e3b74d0c" providerId="LiveId" clId="{9B14AE0D-21E8-4937-8BA5-5CA49327EC4C}" dt="2024-01-27T18:07:30.846" v="153" actId="26606"/>
          <ac:spMkLst>
            <pc:docMk/>
            <pc:sldMk cId="1380677774" sldId="384"/>
            <ac:spMk id="20" creationId="{FF9F2414-84E8-453E-B1F3-389FDE8192D9}"/>
          </ac:spMkLst>
        </pc:spChg>
        <pc:spChg chg="add">
          <ac:chgData name="Zhikal Khidhr" userId="5b7e17f9e3b74d0c" providerId="LiveId" clId="{9B14AE0D-21E8-4937-8BA5-5CA49327EC4C}" dt="2024-01-27T18:07:30.846" v="153" actId="26606"/>
          <ac:spMkLst>
            <pc:docMk/>
            <pc:sldMk cId="1380677774" sldId="384"/>
            <ac:spMk id="22" creationId="{3ECA69A1-7536-43AC-85EF-C7106179F5ED}"/>
          </ac:spMkLst>
        </pc:spChg>
        <pc:picChg chg="add mod ord">
          <ac:chgData name="Zhikal Khidhr" userId="5b7e17f9e3b74d0c" providerId="LiveId" clId="{9B14AE0D-21E8-4937-8BA5-5CA49327EC4C}" dt="2024-01-27T18:07:30.846" v="153" actId="26606"/>
          <ac:picMkLst>
            <pc:docMk/>
            <pc:sldMk cId="1380677774" sldId="384"/>
            <ac:picMk id="5" creationId="{69FB17A8-73A7-85D2-F14D-953CEC9717EC}"/>
          </ac:picMkLst>
        </pc:picChg>
        <pc:picChg chg="add mod">
          <ac:chgData name="Zhikal Khidhr" userId="5b7e17f9e3b74d0c" providerId="LiveId" clId="{9B14AE0D-21E8-4937-8BA5-5CA49327EC4C}" dt="2024-01-27T18:10:49.498" v="166"/>
          <ac:picMkLst>
            <pc:docMk/>
            <pc:sldMk cId="1380677774" sldId="384"/>
            <ac:picMk id="6" creationId="{76BEF9CD-1E09-1A21-30E9-EF0CC809BFA0}"/>
          </ac:picMkLst>
        </pc:picChg>
      </pc:sldChg>
      <pc:sldChg chg="modSp add mod">
        <pc:chgData name="Zhikal Khidhr" userId="5b7e17f9e3b74d0c" providerId="LiveId" clId="{9B14AE0D-21E8-4937-8BA5-5CA49327EC4C}" dt="2024-02-03T20:05:45.030" v="401" actId="27636"/>
        <pc:sldMkLst>
          <pc:docMk/>
          <pc:sldMk cId="2145098752" sldId="385"/>
        </pc:sldMkLst>
        <pc:spChg chg="mod">
          <ac:chgData name="Zhikal Khidhr" userId="5b7e17f9e3b74d0c" providerId="LiveId" clId="{9B14AE0D-21E8-4937-8BA5-5CA49327EC4C}" dt="2024-02-03T20:03:29.091" v="377" actId="1076"/>
          <ac:spMkLst>
            <pc:docMk/>
            <pc:sldMk cId="2145098752" sldId="385"/>
            <ac:spMk id="2" creationId="{4AE1DC27-81B6-348B-9472-826E3C5B93C2}"/>
          </ac:spMkLst>
        </pc:spChg>
        <pc:spChg chg="mod">
          <ac:chgData name="Zhikal Khidhr" userId="5b7e17f9e3b74d0c" providerId="LiveId" clId="{9B14AE0D-21E8-4937-8BA5-5CA49327EC4C}" dt="2024-02-03T20:05:45.030" v="401" actId="27636"/>
          <ac:spMkLst>
            <pc:docMk/>
            <pc:sldMk cId="2145098752" sldId="385"/>
            <ac:spMk id="3" creationId="{18634E1E-8204-C192-BDBE-871EFA8B4814}"/>
          </ac:spMkLst>
        </pc:spChg>
      </pc:sldChg>
      <pc:sldChg chg="delSp modSp add mod ord">
        <pc:chgData name="Zhikal Khidhr" userId="5b7e17f9e3b74d0c" providerId="LiveId" clId="{9B14AE0D-21E8-4937-8BA5-5CA49327EC4C}" dt="2024-02-03T20:09:51.671" v="459" actId="1076"/>
        <pc:sldMkLst>
          <pc:docMk/>
          <pc:sldMk cId="1361414874" sldId="386"/>
        </pc:sldMkLst>
        <pc:spChg chg="del mod">
          <ac:chgData name="Zhikal Khidhr" userId="5b7e17f9e3b74d0c" providerId="LiveId" clId="{9B14AE0D-21E8-4937-8BA5-5CA49327EC4C}" dt="2024-01-27T18:23:54.723" v="287" actId="478"/>
          <ac:spMkLst>
            <pc:docMk/>
            <pc:sldMk cId="1361414874" sldId="386"/>
            <ac:spMk id="2" creationId="{4AE1DC27-81B6-348B-9472-826E3C5B93C2}"/>
          </ac:spMkLst>
        </pc:spChg>
        <pc:spChg chg="mod">
          <ac:chgData name="Zhikal Khidhr" userId="5b7e17f9e3b74d0c" providerId="LiveId" clId="{9B14AE0D-21E8-4937-8BA5-5CA49327EC4C}" dt="2024-02-03T20:09:51.671" v="459" actId="1076"/>
          <ac:spMkLst>
            <pc:docMk/>
            <pc:sldMk cId="1361414874" sldId="386"/>
            <ac:spMk id="3" creationId="{18634E1E-8204-C192-BDBE-871EFA8B4814}"/>
          </ac:spMkLst>
        </pc:spChg>
      </pc:sldChg>
      <pc:sldChg chg="del">
        <pc:chgData name="Zhikal Khidhr" userId="5b7e17f9e3b74d0c" providerId="LiveId" clId="{9B14AE0D-21E8-4937-8BA5-5CA49327EC4C}" dt="2024-01-27T18:03:36.848" v="102" actId="47"/>
        <pc:sldMkLst>
          <pc:docMk/>
          <pc:sldMk cId="1503541163" sldId="387"/>
        </pc:sldMkLst>
      </pc:sldChg>
      <pc:sldChg chg="modSp add mod ord">
        <pc:chgData name="Zhikal Khidhr" userId="5b7e17f9e3b74d0c" providerId="LiveId" clId="{9B14AE0D-21E8-4937-8BA5-5CA49327EC4C}" dt="2024-02-03T20:05:58.669" v="403" actId="2710"/>
        <pc:sldMkLst>
          <pc:docMk/>
          <pc:sldMk cId="3570124031" sldId="387"/>
        </pc:sldMkLst>
        <pc:spChg chg="mod">
          <ac:chgData name="Zhikal Khidhr" userId="5b7e17f9e3b74d0c" providerId="LiveId" clId="{9B14AE0D-21E8-4937-8BA5-5CA49327EC4C}" dt="2024-02-03T20:05:58.669" v="403" actId="2710"/>
          <ac:spMkLst>
            <pc:docMk/>
            <pc:sldMk cId="3570124031" sldId="387"/>
            <ac:spMk id="3" creationId="{18634E1E-8204-C192-BDBE-871EFA8B4814}"/>
          </ac:spMkLst>
        </pc:spChg>
      </pc:sldChg>
      <pc:sldChg chg="delSp modSp add mod ord">
        <pc:chgData name="Zhikal Khidhr" userId="5b7e17f9e3b74d0c" providerId="LiveId" clId="{9B14AE0D-21E8-4937-8BA5-5CA49327EC4C}" dt="2024-02-03T20:05:19.393" v="396" actId="27636"/>
        <pc:sldMkLst>
          <pc:docMk/>
          <pc:sldMk cId="3346987262" sldId="388"/>
        </pc:sldMkLst>
        <pc:spChg chg="del">
          <ac:chgData name="Zhikal Khidhr" userId="5b7e17f9e3b74d0c" providerId="LiveId" clId="{9B14AE0D-21E8-4937-8BA5-5CA49327EC4C}" dt="2024-02-03T20:04:13.700" v="384" actId="478"/>
          <ac:spMkLst>
            <pc:docMk/>
            <pc:sldMk cId="3346987262" sldId="388"/>
            <ac:spMk id="2" creationId="{4AE1DC27-81B6-348B-9472-826E3C5B93C2}"/>
          </ac:spMkLst>
        </pc:spChg>
        <pc:spChg chg="mod">
          <ac:chgData name="Zhikal Khidhr" userId="5b7e17f9e3b74d0c" providerId="LiveId" clId="{9B14AE0D-21E8-4937-8BA5-5CA49327EC4C}" dt="2024-02-03T20:05:19.393" v="396" actId="27636"/>
          <ac:spMkLst>
            <pc:docMk/>
            <pc:sldMk cId="3346987262" sldId="388"/>
            <ac:spMk id="3" creationId="{18634E1E-8204-C192-BDBE-871EFA8B4814}"/>
          </ac:spMkLst>
        </pc:spChg>
      </pc:sldChg>
      <pc:sldChg chg="del">
        <pc:chgData name="Zhikal Khidhr" userId="5b7e17f9e3b74d0c" providerId="LiveId" clId="{9B14AE0D-21E8-4937-8BA5-5CA49327EC4C}" dt="2024-01-27T18:03:37.047" v="103" actId="47"/>
        <pc:sldMkLst>
          <pc:docMk/>
          <pc:sldMk cId="927098236" sldId="389"/>
        </pc:sldMkLst>
      </pc:sldChg>
      <pc:sldChg chg="modSp add del mod ord">
        <pc:chgData name="Zhikal Khidhr" userId="5b7e17f9e3b74d0c" providerId="LiveId" clId="{9B14AE0D-21E8-4937-8BA5-5CA49327EC4C}" dt="2024-01-27T18:20:59.827" v="269" actId="47"/>
        <pc:sldMkLst>
          <pc:docMk/>
          <pc:sldMk cId="3417539065" sldId="389"/>
        </pc:sldMkLst>
        <pc:spChg chg="mod">
          <ac:chgData name="Zhikal Khidhr" userId="5b7e17f9e3b74d0c" providerId="LiveId" clId="{9B14AE0D-21E8-4937-8BA5-5CA49327EC4C}" dt="2024-01-27T18:20:47.178" v="266" actId="21"/>
          <ac:spMkLst>
            <pc:docMk/>
            <pc:sldMk cId="3417539065" sldId="389"/>
            <ac:spMk id="3" creationId="{18634E1E-8204-C192-BDBE-871EFA8B4814}"/>
          </ac:spMkLst>
        </pc:spChg>
      </pc:sldChg>
      <pc:sldChg chg="del">
        <pc:chgData name="Zhikal Khidhr" userId="5b7e17f9e3b74d0c" providerId="LiveId" clId="{9B14AE0D-21E8-4937-8BA5-5CA49327EC4C}" dt="2024-01-27T18:03:37.761" v="106" actId="47"/>
        <pc:sldMkLst>
          <pc:docMk/>
          <pc:sldMk cId="2916888016" sldId="390"/>
        </pc:sldMkLst>
      </pc:sldChg>
      <pc:sldChg chg="delSp modSp add mod ord">
        <pc:chgData name="Zhikal Khidhr" userId="5b7e17f9e3b74d0c" providerId="LiveId" clId="{9B14AE0D-21E8-4937-8BA5-5CA49327EC4C}" dt="2024-02-03T20:06:49.631" v="415" actId="27636"/>
        <pc:sldMkLst>
          <pc:docMk/>
          <pc:sldMk cId="3780203680" sldId="390"/>
        </pc:sldMkLst>
        <pc:spChg chg="del">
          <ac:chgData name="Zhikal Khidhr" userId="5b7e17f9e3b74d0c" providerId="LiveId" clId="{9B14AE0D-21E8-4937-8BA5-5CA49327EC4C}" dt="2024-02-03T20:06:33.759" v="409" actId="478"/>
          <ac:spMkLst>
            <pc:docMk/>
            <pc:sldMk cId="3780203680" sldId="390"/>
            <ac:spMk id="2" creationId="{4AE1DC27-81B6-348B-9472-826E3C5B93C2}"/>
          </ac:spMkLst>
        </pc:spChg>
        <pc:spChg chg="mod">
          <ac:chgData name="Zhikal Khidhr" userId="5b7e17f9e3b74d0c" providerId="LiveId" clId="{9B14AE0D-21E8-4937-8BA5-5CA49327EC4C}" dt="2024-02-03T20:06:49.631" v="415" actId="27636"/>
          <ac:spMkLst>
            <pc:docMk/>
            <pc:sldMk cId="3780203680" sldId="390"/>
            <ac:spMk id="3" creationId="{18634E1E-8204-C192-BDBE-871EFA8B4814}"/>
          </ac:spMkLst>
        </pc:spChg>
      </pc:sldChg>
      <pc:sldChg chg="modSp add mod">
        <pc:chgData name="Zhikal Khidhr" userId="5b7e17f9e3b74d0c" providerId="LiveId" clId="{9B14AE0D-21E8-4937-8BA5-5CA49327EC4C}" dt="2024-02-03T20:07:15.961" v="418" actId="13900"/>
        <pc:sldMkLst>
          <pc:docMk/>
          <pc:sldMk cId="592463710" sldId="391"/>
        </pc:sldMkLst>
        <pc:spChg chg="mod">
          <ac:chgData name="Zhikal Khidhr" userId="5b7e17f9e3b74d0c" providerId="LiveId" clId="{9B14AE0D-21E8-4937-8BA5-5CA49327EC4C}" dt="2024-02-03T20:07:15.961" v="418" actId="13900"/>
          <ac:spMkLst>
            <pc:docMk/>
            <pc:sldMk cId="592463710" sldId="391"/>
            <ac:spMk id="3" creationId="{18634E1E-8204-C192-BDBE-871EFA8B4814}"/>
          </ac:spMkLst>
        </pc:spChg>
      </pc:sldChg>
      <pc:sldChg chg="del">
        <pc:chgData name="Zhikal Khidhr" userId="5b7e17f9e3b74d0c" providerId="LiveId" clId="{9B14AE0D-21E8-4937-8BA5-5CA49327EC4C}" dt="2024-01-27T18:03:37.407" v="105" actId="47"/>
        <pc:sldMkLst>
          <pc:docMk/>
          <pc:sldMk cId="4087162868" sldId="391"/>
        </pc:sldMkLst>
      </pc:sldChg>
      <pc:sldChg chg="addSp delSp modSp add mod">
        <pc:chgData name="Zhikal Khidhr" userId="5b7e17f9e3b74d0c" providerId="LiveId" clId="{9B14AE0D-21E8-4937-8BA5-5CA49327EC4C}" dt="2024-02-03T20:08:41.371" v="443" actId="14100"/>
        <pc:sldMkLst>
          <pc:docMk/>
          <pc:sldMk cId="3172104921" sldId="392"/>
        </pc:sldMkLst>
        <pc:spChg chg="del">
          <ac:chgData name="Zhikal Khidhr" userId="5b7e17f9e3b74d0c" providerId="LiveId" clId="{9B14AE0D-21E8-4937-8BA5-5CA49327EC4C}" dt="2024-01-27T18:22:31.608" v="280" actId="478"/>
          <ac:spMkLst>
            <pc:docMk/>
            <pc:sldMk cId="3172104921" sldId="392"/>
            <ac:spMk id="2" creationId="{4AE1DC27-81B6-348B-9472-826E3C5B93C2}"/>
          </ac:spMkLst>
        </pc:spChg>
        <pc:spChg chg="mod">
          <ac:chgData name="Zhikal Khidhr" userId="5b7e17f9e3b74d0c" providerId="LiveId" clId="{9B14AE0D-21E8-4937-8BA5-5CA49327EC4C}" dt="2024-02-03T20:08:41.371" v="443" actId="14100"/>
          <ac:spMkLst>
            <pc:docMk/>
            <pc:sldMk cId="3172104921" sldId="392"/>
            <ac:spMk id="3" creationId="{18634E1E-8204-C192-BDBE-871EFA8B4814}"/>
          </ac:spMkLst>
        </pc:spChg>
        <pc:spChg chg="add del">
          <ac:chgData name="Zhikal Khidhr" userId="5b7e17f9e3b74d0c" providerId="LiveId" clId="{9B14AE0D-21E8-4937-8BA5-5CA49327EC4C}" dt="2024-01-27T18:16:13.102" v="238" actId="22"/>
          <ac:spMkLst>
            <pc:docMk/>
            <pc:sldMk cId="3172104921" sldId="392"/>
            <ac:spMk id="5" creationId="{13E1CB81-51C7-8FE2-CF2C-C8D575ACA890}"/>
          </ac:spMkLst>
        </pc:spChg>
      </pc:sldChg>
      <pc:sldChg chg="del">
        <pc:chgData name="Zhikal Khidhr" userId="5b7e17f9e3b74d0c" providerId="LiveId" clId="{9B14AE0D-21E8-4937-8BA5-5CA49327EC4C}" dt="2024-01-27T18:03:37.205" v="104" actId="47"/>
        <pc:sldMkLst>
          <pc:docMk/>
          <pc:sldMk cId="1795063761" sldId="393"/>
        </pc:sldMkLst>
      </pc:sldChg>
      <pc:sldChg chg="delSp modSp add mod">
        <pc:chgData name="Zhikal Khidhr" userId="5b7e17f9e3b74d0c" providerId="LiveId" clId="{9B14AE0D-21E8-4937-8BA5-5CA49327EC4C}" dt="2024-02-03T20:11:03.148" v="465" actId="478"/>
        <pc:sldMkLst>
          <pc:docMk/>
          <pc:sldMk cId="1928054195" sldId="393"/>
        </pc:sldMkLst>
        <pc:spChg chg="del mod">
          <ac:chgData name="Zhikal Khidhr" userId="5b7e17f9e3b74d0c" providerId="LiveId" clId="{9B14AE0D-21E8-4937-8BA5-5CA49327EC4C}" dt="2024-02-03T20:11:03.148" v="465" actId="478"/>
          <ac:spMkLst>
            <pc:docMk/>
            <pc:sldMk cId="1928054195" sldId="393"/>
            <ac:spMk id="2" creationId="{4AE1DC27-81B6-348B-9472-826E3C5B93C2}"/>
          </ac:spMkLst>
        </pc:spChg>
        <pc:spChg chg="mod">
          <ac:chgData name="Zhikal Khidhr" userId="5b7e17f9e3b74d0c" providerId="LiveId" clId="{9B14AE0D-21E8-4937-8BA5-5CA49327EC4C}" dt="2024-02-03T20:10:09.466" v="463" actId="2710"/>
          <ac:spMkLst>
            <pc:docMk/>
            <pc:sldMk cId="1928054195" sldId="393"/>
            <ac:spMk id="3" creationId="{18634E1E-8204-C192-BDBE-871EFA8B4814}"/>
          </ac:spMkLst>
        </pc:spChg>
      </pc:sldChg>
      <pc:sldChg chg="del">
        <pc:chgData name="Zhikal Khidhr" userId="5b7e17f9e3b74d0c" providerId="LiveId" clId="{9B14AE0D-21E8-4937-8BA5-5CA49327EC4C}" dt="2024-01-27T18:03:35.142" v="94" actId="47"/>
        <pc:sldMkLst>
          <pc:docMk/>
          <pc:sldMk cId="3161314645" sldId="394"/>
        </pc:sldMkLst>
      </pc:sldChg>
      <pc:sldChg chg="add del">
        <pc:chgData name="Zhikal Khidhr" userId="5b7e17f9e3b74d0c" providerId="LiveId" clId="{9B14AE0D-21E8-4937-8BA5-5CA49327EC4C}" dt="2024-01-27T18:30:28.355" v="321" actId="47"/>
        <pc:sldMkLst>
          <pc:docMk/>
          <pc:sldMk cId="4250411042" sldId="394"/>
        </pc:sldMkLst>
      </pc:sldChg>
      <pc:sldChg chg="add del">
        <pc:chgData name="Zhikal Khidhr" userId="5b7e17f9e3b74d0c" providerId="LiveId" clId="{9B14AE0D-21E8-4937-8BA5-5CA49327EC4C}" dt="2024-01-27T18:30:29.444" v="322" actId="47"/>
        <pc:sldMkLst>
          <pc:docMk/>
          <pc:sldMk cId="1304273094" sldId="395"/>
        </pc:sldMkLst>
      </pc:sldChg>
      <pc:sldChg chg="add del">
        <pc:chgData name="Zhikal Khidhr" userId="5b7e17f9e3b74d0c" providerId="LiveId" clId="{9B14AE0D-21E8-4937-8BA5-5CA49327EC4C}" dt="2024-01-27T18:30:30.197" v="323" actId="47"/>
        <pc:sldMkLst>
          <pc:docMk/>
          <pc:sldMk cId="3697004243" sldId="396"/>
        </pc:sldMkLst>
      </pc:sldChg>
      <pc:sldChg chg="add del">
        <pc:chgData name="Zhikal Khidhr" userId="5b7e17f9e3b74d0c" providerId="LiveId" clId="{9B14AE0D-21E8-4937-8BA5-5CA49327EC4C}" dt="2024-01-27T18:30:31.977" v="324" actId="47"/>
        <pc:sldMkLst>
          <pc:docMk/>
          <pc:sldMk cId="893521840" sldId="397"/>
        </pc:sldMkLst>
      </pc:sldChg>
      <pc:sldChg chg="add del">
        <pc:chgData name="Zhikal Khidhr" userId="5b7e17f9e3b74d0c" providerId="LiveId" clId="{9B14AE0D-21E8-4937-8BA5-5CA49327EC4C}" dt="2024-01-27T18:30:24.214" v="320" actId="47"/>
        <pc:sldMkLst>
          <pc:docMk/>
          <pc:sldMk cId="4026790367" sldId="398"/>
        </pc:sldMkLst>
      </pc:sldChg>
      <pc:sldChg chg="delSp modSp add mod ord">
        <pc:chgData name="Zhikal Khidhr" userId="5b7e17f9e3b74d0c" providerId="LiveId" clId="{9B14AE0D-21E8-4937-8BA5-5CA49327EC4C}" dt="2024-01-27T18:32:23.626" v="369" actId="20577"/>
        <pc:sldMkLst>
          <pc:docMk/>
          <pc:sldMk cId="20075996" sldId="482"/>
        </pc:sldMkLst>
        <pc:spChg chg="del">
          <ac:chgData name="Zhikal Khidhr" userId="5b7e17f9e3b74d0c" providerId="LiveId" clId="{9B14AE0D-21E8-4937-8BA5-5CA49327EC4C}" dt="2024-01-27T18:09:46.802" v="156" actId="478"/>
          <ac:spMkLst>
            <pc:docMk/>
            <pc:sldMk cId="20075996" sldId="482"/>
            <ac:spMk id="5" creationId="{00000000-0000-0000-0000-000000000000}"/>
          </ac:spMkLst>
        </pc:spChg>
        <pc:spChg chg="mod">
          <ac:chgData name="Zhikal Khidhr" userId="5b7e17f9e3b74d0c" providerId="LiveId" clId="{9B14AE0D-21E8-4937-8BA5-5CA49327EC4C}" dt="2024-01-27T18:32:23.626" v="369" actId="20577"/>
          <ac:spMkLst>
            <pc:docMk/>
            <pc:sldMk cId="20075996" sldId="482"/>
            <ac:spMk id="7" creationId="{608DA07D-3297-432A-B0EF-7898508B7D81}"/>
          </ac:spMkLst>
        </pc:spChg>
      </pc:sldChg>
      <pc:sldChg chg="delSp modSp add mod">
        <pc:chgData name="Zhikal Khidhr" userId="5b7e17f9e3b74d0c" providerId="LiveId" clId="{9B14AE0D-21E8-4937-8BA5-5CA49327EC4C}" dt="2024-02-03T20:11:43.788" v="468" actId="14100"/>
        <pc:sldMkLst>
          <pc:docMk/>
          <pc:sldMk cId="2300863228" sldId="491"/>
        </pc:sldMkLst>
        <pc:spChg chg="del">
          <ac:chgData name="Zhikal Khidhr" userId="5b7e17f9e3b74d0c" providerId="LiveId" clId="{9B14AE0D-21E8-4937-8BA5-5CA49327EC4C}" dt="2024-01-27T18:09:59.816" v="158" actId="478"/>
          <ac:spMkLst>
            <pc:docMk/>
            <pc:sldMk cId="2300863228" sldId="491"/>
            <ac:spMk id="5" creationId="{00000000-0000-0000-0000-000000000000}"/>
          </ac:spMkLst>
        </pc:spChg>
        <pc:spChg chg="mod">
          <ac:chgData name="Zhikal Khidhr" userId="5b7e17f9e3b74d0c" providerId="LiveId" clId="{9B14AE0D-21E8-4937-8BA5-5CA49327EC4C}" dt="2024-02-03T20:11:43.788" v="468" actId="14100"/>
          <ac:spMkLst>
            <pc:docMk/>
            <pc:sldMk cId="2300863228" sldId="491"/>
            <ac:spMk id="7" creationId="{608DA07D-3297-432A-B0EF-7898508B7D81}"/>
          </ac:spMkLst>
        </pc:spChg>
      </pc:sldChg>
      <pc:sldChg chg="add del">
        <pc:chgData name="Zhikal Khidhr" userId="5b7e17f9e3b74d0c" providerId="LiveId" clId="{9B14AE0D-21E8-4937-8BA5-5CA49327EC4C}" dt="2024-01-27T18:10:20.984" v="162" actId="47"/>
        <pc:sldMkLst>
          <pc:docMk/>
          <pc:sldMk cId="3866411002" sldId="506"/>
        </pc:sldMkLst>
      </pc:sldChg>
      <pc:sldChg chg="delSp add mod">
        <pc:chgData name="Zhikal Khidhr" userId="5b7e17f9e3b74d0c" providerId="LiveId" clId="{9B14AE0D-21E8-4937-8BA5-5CA49327EC4C}" dt="2024-01-27T18:09:52.686" v="157" actId="478"/>
        <pc:sldMkLst>
          <pc:docMk/>
          <pc:sldMk cId="534773881" sldId="507"/>
        </pc:sldMkLst>
        <pc:spChg chg="del">
          <ac:chgData name="Zhikal Khidhr" userId="5b7e17f9e3b74d0c" providerId="LiveId" clId="{9B14AE0D-21E8-4937-8BA5-5CA49327EC4C}" dt="2024-01-27T18:09:52.686" v="157" actId="478"/>
          <ac:spMkLst>
            <pc:docMk/>
            <pc:sldMk cId="534773881" sldId="507"/>
            <ac:spMk id="5" creationId="{00000000-0000-0000-0000-000000000000}"/>
          </ac:spMkLst>
        </pc:spChg>
      </pc:sldChg>
      <pc:sldChg chg="add">
        <pc:chgData name="Zhikal Khidhr" userId="5b7e17f9e3b74d0c" providerId="LiveId" clId="{9B14AE0D-21E8-4937-8BA5-5CA49327EC4C}" dt="2024-01-27T18:09:36.144" v="154"/>
        <pc:sldMkLst>
          <pc:docMk/>
          <pc:sldMk cId="87775940" sldId="508"/>
        </pc:sldMkLst>
      </pc:sldChg>
      <pc:sldChg chg="delSp add mod">
        <pc:chgData name="Zhikal Khidhr" userId="5b7e17f9e3b74d0c" providerId="LiveId" clId="{9B14AE0D-21E8-4937-8BA5-5CA49327EC4C}" dt="2024-01-27T18:10:12.356" v="160" actId="478"/>
        <pc:sldMkLst>
          <pc:docMk/>
          <pc:sldMk cId="1686591751" sldId="509"/>
        </pc:sldMkLst>
        <pc:spChg chg="del">
          <ac:chgData name="Zhikal Khidhr" userId="5b7e17f9e3b74d0c" providerId="LiveId" clId="{9B14AE0D-21E8-4937-8BA5-5CA49327EC4C}" dt="2024-01-27T18:10:12.356" v="160" actId="478"/>
          <ac:spMkLst>
            <pc:docMk/>
            <pc:sldMk cId="1686591751" sldId="509"/>
            <ac:spMk id="5" creationId="{00000000-0000-0000-0000-000000000000}"/>
          </ac:spMkLst>
        </pc:spChg>
      </pc:sldChg>
      <pc:sldChg chg="delSp modSp add mod">
        <pc:chgData name="Zhikal Khidhr" userId="5b7e17f9e3b74d0c" providerId="LiveId" clId="{9B14AE0D-21E8-4937-8BA5-5CA49327EC4C}" dt="2024-02-03T20:12:34.975" v="470" actId="14100"/>
        <pc:sldMkLst>
          <pc:docMk/>
          <pc:sldMk cId="3710600758" sldId="510"/>
        </pc:sldMkLst>
        <pc:spChg chg="del">
          <ac:chgData name="Zhikal Khidhr" userId="5b7e17f9e3b74d0c" providerId="LiveId" clId="{9B14AE0D-21E8-4937-8BA5-5CA49327EC4C}" dt="2024-01-27T18:10:16.235" v="161" actId="478"/>
          <ac:spMkLst>
            <pc:docMk/>
            <pc:sldMk cId="3710600758" sldId="510"/>
            <ac:spMk id="5" creationId="{00000000-0000-0000-0000-000000000000}"/>
          </ac:spMkLst>
        </pc:spChg>
        <pc:spChg chg="mod">
          <ac:chgData name="Zhikal Khidhr" userId="5b7e17f9e3b74d0c" providerId="LiveId" clId="{9B14AE0D-21E8-4937-8BA5-5CA49327EC4C}" dt="2024-02-03T20:12:34.975" v="470" actId="14100"/>
          <ac:spMkLst>
            <pc:docMk/>
            <pc:sldMk cId="3710600758" sldId="510"/>
            <ac:spMk id="7" creationId="{608DA07D-3297-432A-B0EF-7898508B7D81}"/>
          </ac:spMkLst>
        </pc:spChg>
      </pc:sldChg>
      <pc:sldChg chg="delSp modSp add mod">
        <pc:chgData name="Zhikal Khidhr" userId="5b7e17f9e3b74d0c" providerId="LiveId" clId="{9B14AE0D-21E8-4937-8BA5-5CA49327EC4C}" dt="2024-02-03T20:11:59.239" v="469" actId="1076"/>
        <pc:sldMkLst>
          <pc:docMk/>
          <pc:sldMk cId="3827683533" sldId="511"/>
        </pc:sldMkLst>
        <pc:spChg chg="del">
          <ac:chgData name="Zhikal Khidhr" userId="5b7e17f9e3b74d0c" providerId="LiveId" clId="{9B14AE0D-21E8-4937-8BA5-5CA49327EC4C}" dt="2024-01-27T18:10:06.527" v="159" actId="478"/>
          <ac:spMkLst>
            <pc:docMk/>
            <pc:sldMk cId="3827683533" sldId="511"/>
            <ac:spMk id="5" creationId="{00000000-0000-0000-0000-000000000000}"/>
          </ac:spMkLst>
        </pc:spChg>
        <pc:spChg chg="mod">
          <ac:chgData name="Zhikal Khidhr" userId="5b7e17f9e3b74d0c" providerId="LiveId" clId="{9B14AE0D-21E8-4937-8BA5-5CA49327EC4C}" dt="2024-02-03T20:11:59.239" v="469" actId="1076"/>
          <ac:spMkLst>
            <pc:docMk/>
            <pc:sldMk cId="3827683533" sldId="511"/>
            <ac:spMk id="13" creationId="{9D711920-215D-55DF-013B-160092A9CAA5}"/>
          </ac:spMkLst>
        </pc:spChg>
      </pc:sldChg>
      <pc:sldChg chg="addSp delSp modSp add mod setBg">
        <pc:chgData name="Zhikal Khidhr" userId="5b7e17f9e3b74d0c" providerId="LiveId" clId="{9B14AE0D-21E8-4937-8BA5-5CA49327EC4C}" dt="2024-01-27T18:13:31.178" v="178" actId="1076"/>
        <pc:sldMkLst>
          <pc:docMk/>
          <pc:sldMk cId="2633965306" sldId="512"/>
        </pc:sldMkLst>
        <pc:spChg chg="mod">
          <ac:chgData name="Zhikal Khidhr" userId="5b7e17f9e3b74d0c" providerId="LiveId" clId="{9B14AE0D-21E8-4937-8BA5-5CA49327EC4C}" dt="2024-01-27T18:12:08.336" v="172" actId="26606"/>
          <ac:spMkLst>
            <pc:docMk/>
            <pc:sldMk cId="2633965306" sldId="512"/>
            <ac:spMk id="4" creationId="{00000000-0000-0000-0000-000000000000}"/>
          </ac:spMkLst>
        </pc:spChg>
        <pc:spChg chg="del">
          <ac:chgData name="Zhikal Khidhr" userId="5b7e17f9e3b74d0c" providerId="LiveId" clId="{9B14AE0D-21E8-4937-8BA5-5CA49327EC4C}" dt="2024-01-27T18:11:26.943" v="171" actId="478"/>
          <ac:spMkLst>
            <pc:docMk/>
            <pc:sldMk cId="2633965306" sldId="512"/>
            <ac:spMk id="5" creationId="{00000000-0000-0000-0000-000000000000}"/>
          </ac:spMkLst>
        </pc:spChg>
        <pc:spChg chg="mod">
          <ac:chgData name="Zhikal Khidhr" userId="5b7e17f9e3b74d0c" providerId="LiveId" clId="{9B14AE0D-21E8-4937-8BA5-5CA49327EC4C}" dt="2024-01-27T18:12:08.336" v="172" actId="26606"/>
          <ac:spMkLst>
            <pc:docMk/>
            <pc:sldMk cId="2633965306" sldId="512"/>
            <ac:spMk id="6" creationId="{00000000-0000-0000-0000-000000000000}"/>
          </ac:spMkLst>
        </pc:spChg>
        <pc:spChg chg="add mod ord">
          <ac:chgData name="Zhikal Khidhr" userId="5b7e17f9e3b74d0c" providerId="LiveId" clId="{9B14AE0D-21E8-4937-8BA5-5CA49327EC4C}" dt="2024-01-27T18:12:08.336" v="172" actId="26606"/>
          <ac:spMkLst>
            <pc:docMk/>
            <pc:sldMk cId="2633965306" sldId="512"/>
            <ac:spMk id="8" creationId="{608DA07D-3297-432A-B0EF-7898508B7D81}"/>
          </ac:spMkLst>
        </pc:spChg>
        <pc:spChg chg="add">
          <ac:chgData name="Zhikal Khidhr" userId="5b7e17f9e3b74d0c" providerId="LiveId" clId="{9B14AE0D-21E8-4937-8BA5-5CA49327EC4C}" dt="2024-01-27T18:12:08.336" v="172" actId="26606"/>
          <ac:spMkLst>
            <pc:docMk/>
            <pc:sldMk cId="2633965306" sldId="512"/>
            <ac:spMk id="16" creationId="{47942995-B07F-4636-9A06-C6A104B260A8}"/>
          </ac:spMkLst>
        </pc:spChg>
        <pc:spChg chg="add">
          <ac:chgData name="Zhikal Khidhr" userId="5b7e17f9e3b74d0c" providerId="LiveId" clId="{9B14AE0D-21E8-4937-8BA5-5CA49327EC4C}" dt="2024-01-27T18:12:08.336" v="172" actId="26606"/>
          <ac:spMkLst>
            <pc:docMk/>
            <pc:sldMk cId="2633965306" sldId="512"/>
            <ac:spMk id="23" creationId="{B81933D1-5615-42C7-9C0B-4EB7105CCE2D}"/>
          </ac:spMkLst>
        </pc:spChg>
        <pc:spChg chg="add">
          <ac:chgData name="Zhikal Khidhr" userId="5b7e17f9e3b74d0c" providerId="LiveId" clId="{9B14AE0D-21E8-4937-8BA5-5CA49327EC4C}" dt="2024-01-27T18:12:08.336" v="172" actId="26606"/>
          <ac:spMkLst>
            <pc:docMk/>
            <pc:sldMk cId="2633965306" sldId="512"/>
            <ac:spMk id="25" creationId="{19C9EAEA-39D0-4B0E-A0EB-51E7B26740B1}"/>
          </ac:spMkLst>
        </pc:spChg>
        <pc:grpChg chg="add">
          <ac:chgData name="Zhikal Khidhr" userId="5b7e17f9e3b74d0c" providerId="LiveId" clId="{9B14AE0D-21E8-4937-8BA5-5CA49327EC4C}" dt="2024-01-27T18:12:08.336" v="172" actId="26606"/>
          <ac:grpSpMkLst>
            <pc:docMk/>
            <pc:sldMk cId="2633965306" sldId="512"/>
            <ac:grpSpMk id="18" creationId="{032D8612-31EB-44CF-A1D0-14FD4C705424}"/>
          </ac:grpSpMkLst>
        </pc:grpChg>
        <pc:picChg chg="del mod ord">
          <ac:chgData name="Zhikal Khidhr" userId="5b7e17f9e3b74d0c" providerId="LiveId" clId="{9B14AE0D-21E8-4937-8BA5-5CA49327EC4C}" dt="2024-01-27T18:12:13.359" v="173" actId="478"/>
          <ac:picMkLst>
            <pc:docMk/>
            <pc:sldMk cId="2633965306" sldId="512"/>
            <ac:picMk id="11" creationId="{51D3B779-A877-B1FE-20BA-BCAC04445985}"/>
          </ac:picMkLst>
        </pc:picChg>
        <pc:picChg chg="add mod">
          <ac:chgData name="Zhikal Khidhr" userId="5b7e17f9e3b74d0c" providerId="LiveId" clId="{9B14AE0D-21E8-4937-8BA5-5CA49327EC4C}" dt="2024-01-27T18:13:31.178" v="178" actId="1076"/>
          <ac:picMkLst>
            <pc:docMk/>
            <pc:sldMk cId="2633965306" sldId="512"/>
            <ac:picMk id="1026" creationId="{53B79071-A035-0938-AF99-E1BCCA47ED1D}"/>
          </ac:picMkLst>
        </pc:picChg>
      </pc:sldChg>
      <pc:sldChg chg="addSp delSp modSp new add del mod setBg">
        <pc:chgData name="Zhikal Khidhr" userId="5b7e17f9e3b74d0c" providerId="LiveId" clId="{9B14AE0D-21E8-4937-8BA5-5CA49327EC4C}" dt="2024-01-27T18:31:31.699" v="344" actId="14100"/>
        <pc:sldMkLst>
          <pc:docMk/>
          <pc:sldMk cId="3662415385" sldId="513"/>
        </pc:sldMkLst>
        <pc:spChg chg="mod ord">
          <ac:chgData name="Zhikal Khidhr" userId="5b7e17f9e3b74d0c" providerId="LiveId" clId="{9B14AE0D-21E8-4937-8BA5-5CA49327EC4C}" dt="2024-01-27T18:31:31.699" v="344" actId="14100"/>
          <ac:spMkLst>
            <pc:docMk/>
            <pc:sldMk cId="3662415385" sldId="513"/>
            <ac:spMk id="2" creationId="{F48E3DA8-8549-7DB9-6F1A-EBE642AFFFD0}"/>
          </ac:spMkLst>
        </pc:spChg>
        <pc:spChg chg="del">
          <ac:chgData name="Zhikal Khidhr" userId="5b7e17f9e3b74d0c" providerId="LiveId" clId="{9B14AE0D-21E8-4937-8BA5-5CA49327EC4C}" dt="2024-01-27T18:30:42.227" v="326"/>
          <ac:spMkLst>
            <pc:docMk/>
            <pc:sldMk cId="3662415385" sldId="513"/>
            <ac:spMk id="3" creationId="{C259358D-A24F-A3D7-BE17-1168B78CA427}"/>
          </ac:spMkLst>
        </pc:spChg>
        <pc:spChg chg="add del">
          <ac:chgData name="Zhikal Khidhr" userId="5b7e17f9e3b74d0c" providerId="LiveId" clId="{9B14AE0D-21E8-4937-8BA5-5CA49327EC4C}" dt="2024-01-27T18:31:13.568" v="340" actId="26606"/>
          <ac:spMkLst>
            <pc:docMk/>
            <pc:sldMk cId="3662415385" sldId="513"/>
            <ac:spMk id="3078" creationId="{B386D305-A37A-71B5-B518-65B2EFF7F7A8}"/>
          </ac:spMkLst>
        </pc:spChg>
        <pc:spChg chg="add del">
          <ac:chgData name="Zhikal Khidhr" userId="5b7e17f9e3b74d0c" providerId="LiveId" clId="{9B14AE0D-21E8-4937-8BA5-5CA49327EC4C}" dt="2024-01-27T18:31:13.568" v="340" actId="26606"/>
          <ac:spMkLst>
            <pc:docMk/>
            <pc:sldMk cId="3662415385" sldId="513"/>
            <ac:spMk id="3081" creationId="{04812C46-200A-4DEB-A05E-3ED6C68C2387}"/>
          </ac:spMkLst>
        </pc:spChg>
        <pc:spChg chg="add del">
          <ac:chgData name="Zhikal Khidhr" userId="5b7e17f9e3b74d0c" providerId="LiveId" clId="{9B14AE0D-21E8-4937-8BA5-5CA49327EC4C}" dt="2024-01-27T18:31:13.568" v="340" actId="26606"/>
          <ac:spMkLst>
            <pc:docMk/>
            <pc:sldMk cId="3662415385" sldId="513"/>
            <ac:spMk id="3083" creationId="{D1EA859B-E555-4109-94F3-6700E046E008}"/>
          </ac:spMkLst>
        </pc:spChg>
        <pc:picChg chg="add mod">
          <ac:chgData name="Zhikal Khidhr" userId="5b7e17f9e3b74d0c" providerId="LiveId" clId="{9B14AE0D-21E8-4937-8BA5-5CA49327EC4C}" dt="2024-01-27T18:31:21.232" v="342" actId="1076"/>
          <ac:picMkLst>
            <pc:docMk/>
            <pc:sldMk cId="3662415385" sldId="513"/>
            <ac:picMk id="3074" creationId="{BC8F0F18-A151-D2C2-CFD2-E76DF45BAC8F}"/>
          </ac:picMkLst>
        </pc:picChg>
      </pc:sldChg>
      <pc:sldMasterChg chg="delSldLayout">
        <pc:chgData name="Zhikal Khidhr" userId="5b7e17f9e3b74d0c" providerId="LiveId" clId="{9B14AE0D-21E8-4937-8BA5-5CA49327EC4C}" dt="2024-01-27T18:10:20.984" v="162" actId="47"/>
        <pc:sldMasterMkLst>
          <pc:docMk/>
          <pc:sldMasterMk cId="1571083575" sldId="2147483709"/>
        </pc:sldMasterMkLst>
        <pc:sldLayoutChg chg="del">
          <pc:chgData name="Zhikal Khidhr" userId="5b7e17f9e3b74d0c" providerId="LiveId" clId="{9B14AE0D-21E8-4937-8BA5-5CA49327EC4C}" dt="2024-01-27T18:09:40.207" v="155" actId="47"/>
          <pc:sldLayoutMkLst>
            <pc:docMk/>
            <pc:sldMasterMk cId="1571083575" sldId="2147483709"/>
            <pc:sldLayoutMk cId="1971947625" sldId="2147483721"/>
          </pc:sldLayoutMkLst>
        </pc:sldLayoutChg>
        <pc:sldLayoutChg chg="del">
          <pc:chgData name="Zhikal Khidhr" userId="5b7e17f9e3b74d0c" providerId="LiveId" clId="{9B14AE0D-21E8-4937-8BA5-5CA49327EC4C}" dt="2024-01-27T18:10:20.984" v="162" actId="47"/>
          <pc:sldLayoutMkLst>
            <pc:docMk/>
            <pc:sldMasterMk cId="1571083575" sldId="2147483709"/>
            <pc:sldLayoutMk cId="2322711345" sldId="214748372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3F8399-AC4A-40C9-9D23-A8A9735EF090}" type="datetimeFigureOut">
              <a:t>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089808-D149-4D65-ACFF-78707E3E8E4E}" type="slidenum">
              <a:t>‹#›</a:t>
            </a:fld>
            <a:endParaRPr lang="en-US"/>
          </a:p>
        </p:txBody>
      </p:sp>
    </p:spTree>
    <p:extLst>
      <p:ext uri="{BB962C8B-B14F-4D97-AF65-F5344CB8AC3E}">
        <p14:creationId xmlns:p14="http://schemas.microsoft.com/office/powerpoint/2010/main" val="1774771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8928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685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9504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0643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8766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0438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6004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3514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3857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4E1511-22FC-4713-A0B3-8C87D749624A}" type="datetimeFigureOut">
              <a:rPr lang="en-US" smtClean="0"/>
              <a:t>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949787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4E1511-22FC-4713-A0B3-8C87D749624A}" type="datetimeFigureOut">
              <a:rPr lang="en-US" smtClean="0"/>
              <a:t>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2018033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4E1511-22FC-4713-A0B3-8C87D749624A}" type="datetimeFigureOut">
              <a:rPr lang="en-US" smtClean="0"/>
              <a:t>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834615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15D493-4021-114B-9716-14EBA4DDDB87}" type="datetimeFigureOut">
              <a:rPr lang="en-US" smtClean="0"/>
              <a:t>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5AFEE-F37D-3145-8170-ECC7972CB53A}" type="slidenum">
              <a:rPr lang="en-US" smtClean="0"/>
              <a:t>‹#›</a:t>
            </a:fld>
            <a:endParaRPr lang="en-US"/>
          </a:p>
        </p:txBody>
      </p:sp>
    </p:spTree>
    <p:extLst>
      <p:ext uri="{BB962C8B-B14F-4D97-AF65-F5344CB8AC3E}">
        <p14:creationId xmlns:p14="http://schemas.microsoft.com/office/powerpoint/2010/main" val="1709751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2/3/2024</a:t>
            </a:fld>
            <a:endParaRPr lang="en-US"/>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073199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32B432-ACDA-4023-A761-2BAB76577B62}" type="datetime1">
              <a:rPr lang="en-US" smtClean="0"/>
              <a:t>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31677" y="449420"/>
            <a:ext cx="1187046" cy="1070287"/>
          </a:xfrm>
          <a:prstGeom prst="rect">
            <a:avLst/>
          </a:prstGeom>
        </p:spPr>
      </p:pic>
    </p:spTree>
    <p:extLst>
      <p:ext uri="{BB962C8B-B14F-4D97-AF65-F5344CB8AC3E}">
        <p14:creationId xmlns:p14="http://schemas.microsoft.com/office/powerpoint/2010/main" val="4208960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2/3/2024</a:t>
            </a:fld>
            <a:endParaRPr lang="en-US"/>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331652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186D26-FA5F-4637-B602-B7C2DC34CFD4}" type="datetime1">
              <a:rPr lang="en-US" smtClean="0"/>
              <a:t>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325821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7F15D8-96D1-4781-BC50-CA8A088B2FE4}" type="datetime1">
              <a:rPr lang="en-US" smtClean="0"/>
              <a:t>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29863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A96C99-B8F8-4528-BD05-0E16E943DC09}" type="datetime1">
              <a:rPr lang="en-US" smtClean="0"/>
              <a:t>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8240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4E1511-22FC-4713-A0B3-8C87D749624A}" type="datetimeFigureOut">
              <a:rPr lang="en-US" smtClean="0"/>
              <a:t>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6577013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5891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2/3/2024</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9436325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2/3/2024</a:t>
            </a:fld>
            <a:endParaRPr lang="en-US"/>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765668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F40B7-36AB-4376-BE14-EF7004D79BB9}" type="datetime1">
              <a:rPr lang="en-US" smtClean="0"/>
              <a:t>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4142695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87CAB8-DCAE-46A5-AADA-B3FAD11A54E0}" type="datetime1">
              <a:rPr lang="en-US" smtClean="0"/>
              <a:t>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300841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2/3/2024</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7954634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9EF12F-D662-4D1B-9038-EACA16E00CCC}"/>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a:p>
        </p:txBody>
      </p:sp>
      <p:sp>
        <p:nvSpPr>
          <p:cNvPr id="3" name="Untertitel 2">
            <a:extLst>
              <a:ext uri="{FF2B5EF4-FFF2-40B4-BE49-F238E27FC236}">
                <a16:creationId xmlns:a16="http://schemas.microsoft.com/office/drawing/2014/main" id="{EBB03C78-BB6B-4654-920B-7883018F63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a:p>
        </p:txBody>
      </p:sp>
      <p:sp>
        <p:nvSpPr>
          <p:cNvPr id="4" name="Datumsplatzhalter 3">
            <a:extLst>
              <a:ext uri="{FF2B5EF4-FFF2-40B4-BE49-F238E27FC236}">
                <a16:creationId xmlns:a16="http://schemas.microsoft.com/office/drawing/2014/main" id="{FC797A3B-A22F-493B-BE7B-A4BB9A23094D}"/>
              </a:ext>
            </a:extLst>
          </p:cNvPr>
          <p:cNvSpPr>
            <a:spLocks noGrp="1"/>
          </p:cNvSpPr>
          <p:nvPr>
            <p:ph type="dt" sz="half" idx="10"/>
          </p:nvPr>
        </p:nvSpPr>
        <p:spPr/>
        <p:txBody>
          <a:bodyPr/>
          <a:lstStyle/>
          <a:p>
            <a:fld id="{4E37AB73-8569-4A67-901F-8449A01D5E88}" type="datetimeFigureOut">
              <a:rPr lang="en-US" smtClean="0"/>
              <a:t>2/3/2024</a:t>
            </a:fld>
            <a:endParaRPr lang="en-US"/>
          </a:p>
        </p:txBody>
      </p:sp>
      <p:sp>
        <p:nvSpPr>
          <p:cNvPr id="5" name="Fußzeilenplatzhalter 4">
            <a:extLst>
              <a:ext uri="{FF2B5EF4-FFF2-40B4-BE49-F238E27FC236}">
                <a16:creationId xmlns:a16="http://schemas.microsoft.com/office/drawing/2014/main" id="{E1530AAD-0CBA-41D8-AA5A-EF48ECECE854}"/>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6BF4004D-BC37-40E6-BE52-AAE31035AAE6}"/>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5999071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D6C4D0-25DF-44F8-8156-A03815D9E11A}"/>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25714AE2-DB85-475B-AF68-AF50FCECBD8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ADFB039F-A4F6-48DC-81F2-170E4F0398D6}"/>
              </a:ext>
            </a:extLst>
          </p:cNvPr>
          <p:cNvSpPr>
            <a:spLocks noGrp="1"/>
          </p:cNvSpPr>
          <p:nvPr>
            <p:ph type="dt" sz="half" idx="10"/>
          </p:nvPr>
        </p:nvSpPr>
        <p:spPr/>
        <p:txBody>
          <a:bodyPr/>
          <a:lstStyle/>
          <a:p>
            <a:fld id="{4E37AB73-8569-4A67-901F-8449A01D5E88}" type="datetimeFigureOut">
              <a:rPr lang="en-US" smtClean="0"/>
              <a:t>2/3/2024</a:t>
            </a:fld>
            <a:endParaRPr lang="en-US"/>
          </a:p>
        </p:txBody>
      </p:sp>
      <p:sp>
        <p:nvSpPr>
          <p:cNvPr id="5" name="Fußzeilenplatzhalter 4">
            <a:extLst>
              <a:ext uri="{FF2B5EF4-FFF2-40B4-BE49-F238E27FC236}">
                <a16:creationId xmlns:a16="http://schemas.microsoft.com/office/drawing/2014/main" id="{CCDAD545-F9B5-4EC6-9F3C-76CB4ECFA7F9}"/>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DBCE7AF8-1B0F-47F4-80D6-3AADA77A6F03}"/>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9578211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B408AF-03E4-4550-A1EE-38E543FE01CA}"/>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a:p>
        </p:txBody>
      </p:sp>
      <p:sp>
        <p:nvSpPr>
          <p:cNvPr id="3" name="Textplatzhalter 2">
            <a:extLst>
              <a:ext uri="{FF2B5EF4-FFF2-40B4-BE49-F238E27FC236}">
                <a16:creationId xmlns:a16="http://schemas.microsoft.com/office/drawing/2014/main" id="{CA8D512C-EF8D-4A23-A39C-7DFBD3071D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1B86C1E3-6ABD-4A41-96A6-97AA69AABB22}"/>
              </a:ext>
            </a:extLst>
          </p:cNvPr>
          <p:cNvSpPr>
            <a:spLocks noGrp="1"/>
          </p:cNvSpPr>
          <p:nvPr>
            <p:ph type="dt" sz="half" idx="10"/>
          </p:nvPr>
        </p:nvSpPr>
        <p:spPr/>
        <p:txBody>
          <a:bodyPr/>
          <a:lstStyle/>
          <a:p>
            <a:fld id="{4E37AB73-8569-4A67-901F-8449A01D5E88}" type="datetimeFigureOut">
              <a:rPr lang="en-US" smtClean="0"/>
              <a:t>2/3/2024</a:t>
            </a:fld>
            <a:endParaRPr lang="en-US"/>
          </a:p>
        </p:txBody>
      </p:sp>
      <p:sp>
        <p:nvSpPr>
          <p:cNvPr id="5" name="Fußzeilenplatzhalter 4">
            <a:extLst>
              <a:ext uri="{FF2B5EF4-FFF2-40B4-BE49-F238E27FC236}">
                <a16:creationId xmlns:a16="http://schemas.microsoft.com/office/drawing/2014/main" id="{A91917D8-F7F6-4F0D-AD99-77EE85B5348D}"/>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3C7D77EA-DF18-4003-9492-44293202B31F}"/>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40049810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EA8CC9-C799-4D00-9C65-79EEE30B13A5}"/>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83DC3BB2-DC67-45DA-95BC-01B9880CD60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a:extLst>
              <a:ext uri="{FF2B5EF4-FFF2-40B4-BE49-F238E27FC236}">
                <a16:creationId xmlns:a16="http://schemas.microsoft.com/office/drawing/2014/main" id="{55239F55-50E1-42A2-BF4F-7857ABA61A99}"/>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4">
            <a:extLst>
              <a:ext uri="{FF2B5EF4-FFF2-40B4-BE49-F238E27FC236}">
                <a16:creationId xmlns:a16="http://schemas.microsoft.com/office/drawing/2014/main" id="{32CE4A62-0F66-4C5D-8007-9F38324C8336}"/>
              </a:ext>
            </a:extLst>
          </p:cNvPr>
          <p:cNvSpPr>
            <a:spLocks noGrp="1"/>
          </p:cNvSpPr>
          <p:nvPr>
            <p:ph type="dt" sz="half" idx="10"/>
          </p:nvPr>
        </p:nvSpPr>
        <p:spPr/>
        <p:txBody>
          <a:bodyPr/>
          <a:lstStyle/>
          <a:p>
            <a:fld id="{4E37AB73-8569-4A67-901F-8449A01D5E88}" type="datetimeFigureOut">
              <a:rPr lang="en-US" smtClean="0"/>
              <a:t>2/3/2024</a:t>
            </a:fld>
            <a:endParaRPr lang="en-US"/>
          </a:p>
        </p:txBody>
      </p:sp>
      <p:sp>
        <p:nvSpPr>
          <p:cNvPr id="6" name="Fußzeilenplatzhalter 5">
            <a:extLst>
              <a:ext uri="{FF2B5EF4-FFF2-40B4-BE49-F238E27FC236}">
                <a16:creationId xmlns:a16="http://schemas.microsoft.com/office/drawing/2014/main" id="{C0988837-C5A3-42B9-8433-75C2AA2527C5}"/>
              </a:ext>
            </a:extLst>
          </p:cNvPr>
          <p:cNvSpPr>
            <a:spLocks noGrp="1"/>
          </p:cNvSpPr>
          <p:nvPr>
            <p:ph type="ftr" sz="quarter" idx="11"/>
          </p:nvPr>
        </p:nvSpPr>
        <p:spPr/>
        <p:txBody>
          <a:bodyPr/>
          <a:lstStyle/>
          <a:p>
            <a:endParaRPr lang="en-US"/>
          </a:p>
        </p:txBody>
      </p:sp>
      <p:sp>
        <p:nvSpPr>
          <p:cNvPr id="7" name="Foliennummernplatzhalter 6">
            <a:extLst>
              <a:ext uri="{FF2B5EF4-FFF2-40B4-BE49-F238E27FC236}">
                <a16:creationId xmlns:a16="http://schemas.microsoft.com/office/drawing/2014/main" id="{785FED66-6CD3-4C6E-BFA0-5CEC11DF099F}"/>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3358695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4E1511-22FC-4713-A0B3-8C87D749624A}" type="datetimeFigureOut">
              <a:rPr lang="en-US" smtClean="0"/>
              <a:t>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9028617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D7AE3F-7FD6-4449-A4A6-F1B4B029B85A}"/>
              </a:ext>
            </a:extLst>
          </p:cNvPr>
          <p:cNvSpPr>
            <a:spLocks noGrp="1"/>
          </p:cNvSpPr>
          <p:nvPr>
            <p:ph type="title"/>
          </p:nvPr>
        </p:nvSpPr>
        <p:spPr>
          <a:xfrm>
            <a:off x="839788" y="365125"/>
            <a:ext cx="10515600" cy="1325563"/>
          </a:xfrm>
        </p:spPr>
        <p:txBody>
          <a:bodyPr/>
          <a:lstStyle/>
          <a:p>
            <a:r>
              <a:rPr lang="de-DE"/>
              <a:t>Mastertitelformat bearbeiten</a:t>
            </a:r>
            <a:endParaRPr lang="en-US"/>
          </a:p>
        </p:txBody>
      </p:sp>
      <p:sp>
        <p:nvSpPr>
          <p:cNvPr id="3" name="Textplatzhalter 2">
            <a:extLst>
              <a:ext uri="{FF2B5EF4-FFF2-40B4-BE49-F238E27FC236}">
                <a16:creationId xmlns:a16="http://schemas.microsoft.com/office/drawing/2014/main" id="{4921F163-77B4-47B3-8148-3881CBB1C8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FBCDA2B-B971-41F7-BDD8-92F66C8007C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a:extLst>
              <a:ext uri="{FF2B5EF4-FFF2-40B4-BE49-F238E27FC236}">
                <a16:creationId xmlns:a16="http://schemas.microsoft.com/office/drawing/2014/main" id="{ADCD1138-F90C-4CC0-9799-23254D3871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642FFC8-CF41-4D9D-9735-B19452186E1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6">
            <a:extLst>
              <a:ext uri="{FF2B5EF4-FFF2-40B4-BE49-F238E27FC236}">
                <a16:creationId xmlns:a16="http://schemas.microsoft.com/office/drawing/2014/main" id="{BD67AA58-45E5-4EA9-BE7C-8A25314770BD}"/>
              </a:ext>
            </a:extLst>
          </p:cNvPr>
          <p:cNvSpPr>
            <a:spLocks noGrp="1"/>
          </p:cNvSpPr>
          <p:nvPr>
            <p:ph type="dt" sz="half" idx="10"/>
          </p:nvPr>
        </p:nvSpPr>
        <p:spPr/>
        <p:txBody>
          <a:bodyPr/>
          <a:lstStyle/>
          <a:p>
            <a:fld id="{4E37AB73-8569-4A67-901F-8449A01D5E88}" type="datetimeFigureOut">
              <a:rPr lang="en-US" smtClean="0"/>
              <a:t>2/3/2024</a:t>
            </a:fld>
            <a:endParaRPr lang="en-US"/>
          </a:p>
        </p:txBody>
      </p:sp>
      <p:sp>
        <p:nvSpPr>
          <p:cNvPr id="8" name="Fußzeilenplatzhalter 7">
            <a:extLst>
              <a:ext uri="{FF2B5EF4-FFF2-40B4-BE49-F238E27FC236}">
                <a16:creationId xmlns:a16="http://schemas.microsoft.com/office/drawing/2014/main" id="{41F09BB3-A29B-405A-A265-F9FC61D76AE8}"/>
              </a:ext>
            </a:extLst>
          </p:cNvPr>
          <p:cNvSpPr>
            <a:spLocks noGrp="1"/>
          </p:cNvSpPr>
          <p:nvPr>
            <p:ph type="ftr" sz="quarter" idx="11"/>
          </p:nvPr>
        </p:nvSpPr>
        <p:spPr/>
        <p:txBody>
          <a:bodyPr/>
          <a:lstStyle/>
          <a:p>
            <a:endParaRPr lang="en-US"/>
          </a:p>
        </p:txBody>
      </p:sp>
      <p:sp>
        <p:nvSpPr>
          <p:cNvPr id="9" name="Foliennummernplatzhalter 8">
            <a:extLst>
              <a:ext uri="{FF2B5EF4-FFF2-40B4-BE49-F238E27FC236}">
                <a16:creationId xmlns:a16="http://schemas.microsoft.com/office/drawing/2014/main" id="{62EC90B5-57DB-4410-8C8E-191E3031D287}"/>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3456117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B978B7-5E1E-4A9A-B24D-926D55CEEBDB}"/>
              </a:ext>
            </a:extLst>
          </p:cNvPr>
          <p:cNvSpPr>
            <a:spLocks noGrp="1"/>
          </p:cNvSpPr>
          <p:nvPr>
            <p:ph type="title"/>
          </p:nvPr>
        </p:nvSpPr>
        <p:spPr/>
        <p:txBody>
          <a:bodyPr/>
          <a:lstStyle/>
          <a:p>
            <a:r>
              <a:rPr lang="de-DE"/>
              <a:t>Mastertitelformat bearbeiten</a:t>
            </a:r>
            <a:endParaRPr lang="en-US"/>
          </a:p>
        </p:txBody>
      </p:sp>
      <p:sp>
        <p:nvSpPr>
          <p:cNvPr id="3" name="Datumsplatzhalter 2">
            <a:extLst>
              <a:ext uri="{FF2B5EF4-FFF2-40B4-BE49-F238E27FC236}">
                <a16:creationId xmlns:a16="http://schemas.microsoft.com/office/drawing/2014/main" id="{843438A7-FD0E-40B9-AD51-C872BE96C23C}"/>
              </a:ext>
            </a:extLst>
          </p:cNvPr>
          <p:cNvSpPr>
            <a:spLocks noGrp="1"/>
          </p:cNvSpPr>
          <p:nvPr>
            <p:ph type="dt" sz="half" idx="10"/>
          </p:nvPr>
        </p:nvSpPr>
        <p:spPr/>
        <p:txBody>
          <a:bodyPr/>
          <a:lstStyle/>
          <a:p>
            <a:fld id="{4E37AB73-8569-4A67-901F-8449A01D5E88}" type="datetimeFigureOut">
              <a:rPr lang="en-US" smtClean="0"/>
              <a:t>2/3/2024</a:t>
            </a:fld>
            <a:endParaRPr lang="en-US"/>
          </a:p>
        </p:txBody>
      </p:sp>
      <p:sp>
        <p:nvSpPr>
          <p:cNvPr id="4" name="Fußzeilenplatzhalter 3">
            <a:extLst>
              <a:ext uri="{FF2B5EF4-FFF2-40B4-BE49-F238E27FC236}">
                <a16:creationId xmlns:a16="http://schemas.microsoft.com/office/drawing/2014/main" id="{EFE9CF1F-5994-4ABC-B1DC-467A55FDA6FC}"/>
              </a:ext>
            </a:extLst>
          </p:cNvPr>
          <p:cNvSpPr>
            <a:spLocks noGrp="1"/>
          </p:cNvSpPr>
          <p:nvPr>
            <p:ph type="ftr" sz="quarter" idx="11"/>
          </p:nvPr>
        </p:nvSpPr>
        <p:spPr/>
        <p:txBody>
          <a:bodyPr/>
          <a:lstStyle/>
          <a:p>
            <a:endParaRPr lang="en-US"/>
          </a:p>
        </p:txBody>
      </p:sp>
      <p:sp>
        <p:nvSpPr>
          <p:cNvPr id="5" name="Foliennummernplatzhalter 4">
            <a:extLst>
              <a:ext uri="{FF2B5EF4-FFF2-40B4-BE49-F238E27FC236}">
                <a16:creationId xmlns:a16="http://schemas.microsoft.com/office/drawing/2014/main" id="{9C1E53DE-8FF0-44E1-8B07-0C70735DB9CF}"/>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403929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5466365-7C1B-4C69-B161-C5195AC85943}"/>
              </a:ext>
            </a:extLst>
          </p:cNvPr>
          <p:cNvSpPr>
            <a:spLocks noGrp="1"/>
          </p:cNvSpPr>
          <p:nvPr>
            <p:ph type="dt" sz="half" idx="10"/>
          </p:nvPr>
        </p:nvSpPr>
        <p:spPr/>
        <p:txBody>
          <a:bodyPr/>
          <a:lstStyle/>
          <a:p>
            <a:fld id="{4E37AB73-8569-4A67-901F-8449A01D5E88}" type="datetimeFigureOut">
              <a:rPr lang="en-US" smtClean="0"/>
              <a:t>2/3/2024</a:t>
            </a:fld>
            <a:endParaRPr lang="en-US"/>
          </a:p>
        </p:txBody>
      </p:sp>
      <p:sp>
        <p:nvSpPr>
          <p:cNvPr id="3" name="Fußzeilenplatzhalter 2">
            <a:extLst>
              <a:ext uri="{FF2B5EF4-FFF2-40B4-BE49-F238E27FC236}">
                <a16:creationId xmlns:a16="http://schemas.microsoft.com/office/drawing/2014/main" id="{7EF249A3-5D9F-43DE-9E7A-315A4B138D32}"/>
              </a:ext>
            </a:extLst>
          </p:cNvPr>
          <p:cNvSpPr>
            <a:spLocks noGrp="1"/>
          </p:cNvSpPr>
          <p:nvPr>
            <p:ph type="ftr" sz="quarter" idx="11"/>
          </p:nvPr>
        </p:nvSpPr>
        <p:spPr/>
        <p:txBody>
          <a:bodyPr/>
          <a:lstStyle/>
          <a:p>
            <a:endParaRPr lang="en-US"/>
          </a:p>
        </p:txBody>
      </p:sp>
      <p:sp>
        <p:nvSpPr>
          <p:cNvPr id="4" name="Foliennummernplatzhalter 3">
            <a:extLst>
              <a:ext uri="{FF2B5EF4-FFF2-40B4-BE49-F238E27FC236}">
                <a16:creationId xmlns:a16="http://schemas.microsoft.com/office/drawing/2014/main" id="{1F7F51F7-0770-4281-9068-678854D5E6A7}"/>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31664042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0A4493-DE49-489A-9BE0-E0B8B40A883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Inhaltsplatzhalter 2">
            <a:extLst>
              <a:ext uri="{FF2B5EF4-FFF2-40B4-BE49-F238E27FC236}">
                <a16:creationId xmlns:a16="http://schemas.microsoft.com/office/drawing/2014/main" id="{4A89D458-3687-46FB-B0CC-4A088D57B5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a:extLst>
              <a:ext uri="{FF2B5EF4-FFF2-40B4-BE49-F238E27FC236}">
                <a16:creationId xmlns:a16="http://schemas.microsoft.com/office/drawing/2014/main" id="{8744F4AB-2EC6-4BBA-B923-2267EE3D9C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3280E0E-7F40-4F89-AE06-03B14B71E6C7}"/>
              </a:ext>
            </a:extLst>
          </p:cNvPr>
          <p:cNvSpPr>
            <a:spLocks noGrp="1"/>
          </p:cNvSpPr>
          <p:nvPr>
            <p:ph type="dt" sz="half" idx="10"/>
          </p:nvPr>
        </p:nvSpPr>
        <p:spPr/>
        <p:txBody>
          <a:bodyPr/>
          <a:lstStyle/>
          <a:p>
            <a:fld id="{4E37AB73-8569-4A67-901F-8449A01D5E88}" type="datetimeFigureOut">
              <a:rPr lang="en-US" smtClean="0"/>
              <a:t>2/3/2024</a:t>
            </a:fld>
            <a:endParaRPr lang="en-US"/>
          </a:p>
        </p:txBody>
      </p:sp>
      <p:sp>
        <p:nvSpPr>
          <p:cNvPr id="6" name="Fußzeilenplatzhalter 5">
            <a:extLst>
              <a:ext uri="{FF2B5EF4-FFF2-40B4-BE49-F238E27FC236}">
                <a16:creationId xmlns:a16="http://schemas.microsoft.com/office/drawing/2014/main" id="{40A9F3C3-5C80-46E7-9B3D-C318309A2B96}"/>
              </a:ext>
            </a:extLst>
          </p:cNvPr>
          <p:cNvSpPr>
            <a:spLocks noGrp="1"/>
          </p:cNvSpPr>
          <p:nvPr>
            <p:ph type="ftr" sz="quarter" idx="11"/>
          </p:nvPr>
        </p:nvSpPr>
        <p:spPr/>
        <p:txBody>
          <a:bodyPr/>
          <a:lstStyle/>
          <a:p>
            <a:endParaRPr lang="en-US"/>
          </a:p>
        </p:txBody>
      </p:sp>
      <p:sp>
        <p:nvSpPr>
          <p:cNvPr id="7" name="Foliennummernplatzhalter 6">
            <a:extLst>
              <a:ext uri="{FF2B5EF4-FFF2-40B4-BE49-F238E27FC236}">
                <a16:creationId xmlns:a16="http://schemas.microsoft.com/office/drawing/2014/main" id="{0D8AADD4-FD75-4350-B232-4E2652B37386}"/>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38730750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BA8A8B-B5EC-4DD5-AC77-D77FD142282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Bildplatzhalter 2">
            <a:extLst>
              <a:ext uri="{FF2B5EF4-FFF2-40B4-BE49-F238E27FC236}">
                <a16:creationId xmlns:a16="http://schemas.microsoft.com/office/drawing/2014/main" id="{C03F10A1-0FE0-4A08-9036-016D94CB0D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a:extLst>
              <a:ext uri="{FF2B5EF4-FFF2-40B4-BE49-F238E27FC236}">
                <a16:creationId xmlns:a16="http://schemas.microsoft.com/office/drawing/2014/main" id="{EF59318C-8529-4477-BC10-144B63429E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205F3A0-2088-479E-B072-40C15F1A0CCD}"/>
              </a:ext>
            </a:extLst>
          </p:cNvPr>
          <p:cNvSpPr>
            <a:spLocks noGrp="1"/>
          </p:cNvSpPr>
          <p:nvPr>
            <p:ph type="dt" sz="half" idx="10"/>
          </p:nvPr>
        </p:nvSpPr>
        <p:spPr/>
        <p:txBody>
          <a:bodyPr/>
          <a:lstStyle/>
          <a:p>
            <a:fld id="{4E37AB73-8569-4A67-901F-8449A01D5E88}" type="datetimeFigureOut">
              <a:rPr lang="en-US" smtClean="0"/>
              <a:t>2/3/2024</a:t>
            </a:fld>
            <a:endParaRPr lang="en-US"/>
          </a:p>
        </p:txBody>
      </p:sp>
      <p:sp>
        <p:nvSpPr>
          <p:cNvPr id="6" name="Fußzeilenplatzhalter 5">
            <a:extLst>
              <a:ext uri="{FF2B5EF4-FFF2-40B4-BE49-F238E27FC236}">
                <a16:creationId xmlns:a16="http://schemas.microsoft.com/office/drawing/2014/main" id="{612B3310-F786-4F84-AB67-2ADBF709ABA6}"/>
              </a:ext>
            </a:extLst>
          </p:cNvPr>
          <p:cNvSpPr>
            <a:spLocks noGrp="1"/>
          </p:cNvSpPr>
          <p:nvPr>
            <p:ph type="ftr" sz="quarter" idx="11"/>
          </p:nvPr>
        </p:nvSpPr>
        <p:spPr/>
        <p:txBody>
          <a:bodyPr/>
          <a:lstStyle/>
          <a:p>
            <a:endParaRPr lang="en-US"/>
          </a:p>
        </p:txBody>
      </p:sp>
      <p:sp>
        <p:nvSpPr>
          <p:cNvPr id="7" name="Foliennummernplatzhalter 6">
            <a:extLst>
              <a:ext uri="{FF2B5EF4-FFF2-40B4-BE49-F238E27FC236}">
                <a16:creationId xmlns:a16="http://schemas.microsoft.com/office/drawing/2014/main" id="{E5EA76AE-CB58-4039-9D9A-65C2E15F33D2}"/>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36320467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231E80-B63A-41E4-A93A-E326214B0C99}"/>
              </a:ext>
            </a:extLst>
          </p:cNvPr>
          <p:cNvSpPr>
            <a:spLocks noGrp="1"/>
          </p:cNvSpPr>
          <p:nvPr>
            <p:ph type="title"/>
          </p:nvPr>
        </p:nvSpPr>
        <p:spPr/>
        <p:txBody>
          <a:bodyPr/>
          <a:lstStyle/>
          <a:p>
            <a:r>
              <a:rPr lang="de-DE"/>
              <a:t>Mastertitelformat bearbeiten</a:t>
            </a:r>
            <a:endParaRPr lang="en-US"/>
          </a:p>
        </p:txBody>
      </p:sp>
      <p:sp>
        <p:nvSpPr>
          <p:cNvPr id="3" name="Vertikaler Textplatzhalter 2">
            <a:extLst>
              <a:ext uri="{FF2B5EF4-FFF2-40B4-BE49-F238E27FC236}">
                <a16:creationId xmlns:a16="http://schemas.microsoft.com/office/drawing/2014/main" id="{B38CB899-541D-4DFE-A14D-4DF1CBDEC797}"/>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CA1DA7FF-9FBC-4D8E-9387-6F26F0AF1174}"/>
              </a:ext>
            </a:extLst>
          </p:cNvPr>
          <p:cNvSpPr>
            <a:spLocks noGrp="1"/>
          </p:cNvSpPr>
          <p:nvPr>
            <p:ph type="dt" sz="half" idx="10"/>
          </p:nvPr>
        </p:nvSpPr>
        <p:spPr/>
        <p:txBody>
          <a:bodyPr/>
          <a:lstStyle/>
          <a:p>
            <a:fld id="{4E37AB73-8569-4A67-901F-8449A01D5E88}" type="datetimeFigureOut">
              <a:rPr lang="en-US" smtClean="0"/>
              <a:t>2/3/2024</a:t>
            </a:fld>
            <a:endParaRPr lang="en-US"/>
          </a:p>
        </p:txBody>
      </p:sp>
      <p:sp>
        <p:nvSpPr>
          <p:cNvPr id="5" name="Fußzeilenplatzhalter 4">
            <a:extLst>
              <a:ext uri="{FF2B5EF4-FFF2-40B4-BE49-F238E27FC236}">
                <a16:creationId xmlns:a16="http://schemas.microsoft.com/office/drawing/2014/main" id="{D77CC56A-1568-457A-93E7-690A1D6885D8}"/>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2FC819F2-7FF2-4C4B-8AE4-18A9741FFE74}"/>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9422522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A7DC0FA-4158-4787-8945-B0A81C08E4B6}"/>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en-US"/>
          </a:p>
        </p:txBody>
      </p:sp>
      <p:sp>
        <p:nvSpPr>
          <p:cNvPr id="3" name="Vertikaler Textplatzhalter 2">
            <a:extLst>
              <a:ext uri="{FF2B5EF4-FFF2-40B4-BE49-F238E27FC236}">
                <a16:creationId xmlns:a16="http://schemas.microsoft.com/office/drawing/2014/main" id="{1AA5A5D2-598A-4533-9C33-73C611608D2D}"/>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43E4BF1A-4E64-42F6-A6F3-06E75AC5204B}"/>
              </a:ext>
            </a:extLst>
          </p:cNvPr>
          <p:cNvSpPr>
            <a:spLocks noGrp="1"/>
          </p:cNvSpPr>
          <p:nvPr>
            <p:ph type="dt" sz="half" idx="10"/>
          </p:nvPr>
        </p:nvSpPr>
        <p:spPr/>
        <p:txBody>
          <a:bodyPr/>
          <a:lstStyle/>
          <a:p>
            <a:fld id="{4E37AB73-8569-4A67-901F-8449A01D5E88}" type="datetimeFigureOut">
              <a:rPr lang="en-US" smtClean="0"/>
              <a:t>2/3/2024</a:t>
            </a:fld>
            <a:endParaRPr lang="en-US"/>
          </a:p>
        </p:txBody>
      </p:sp>
      <p:sp>
        <p:nvSpPr>
          <p:cNvPr id="5" name="Fußzeilenplatzhalter 4">
            <a:extLst>
              <a:ext uri="{FF2B5EF4-FFF2-40B4-BE49-F238E27FC236}">
                <a16:creationId xmlns:a16="http://schemas.microsoft.com/office/drawing/2014/main" id="{42722C55-C601-414C-A0B6-6604B0C35C28}"/>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A238AA63-F8D2-4F4B-90CE-AECA2E2ECE7C}"/>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926638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4E1511-22FC-4713-A0B3-8C87D749624A}" type="datetimeFigureOut">
              <a:rPr lang="en-US" smtClean="0"/>
              <a:t>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655547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4E1511-22FC-4713-A0B3-8C87D749624A}" type="datetimeFigureOut">
              <a:rPr lang="en-US" smtClean="0"/>
              <a:t>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2823313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4E1511-22FC-4713-A0B3-8C87D749624A}" type="datetimeFigureOut">
              <a:rPr lang="en-US" smtClean="0"/>
              <a:t>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251518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4E1511-22FC-4713-A0B3-8C87D749624A}" type="datetimeFigureOut">
              <a:rPr lang="en-US" smtClean="0"/>
              <a:t>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412956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14E1511-22FC-4713-A0B3-8C87D749624A}" type="datetimeFigureOut">
              <a:rPr lang="en-US" smtClean="0"/>
              <a:t>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56738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14E1511-22FC-4713-A0B3-8C87D749624A}" type="datetimeFigureOut">
              <a:rPr lang="en-US" smtClean="0"/>
              <a:t>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665655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4E1511-22FC-4713-A0B3-8C87D749624A}" type="datetimeFigureOut">
              <a:rPr lang="en-US" smtClean="0"/>
              <a:t>2/3/2024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30061B-0EDB-429C-953C-9AA53C3A2E63}" type="slidenum">
              <a:rPr lang="en-US" smtClean="0"/>
              <a:t>‹#›</a:t>
            </a:fld>
            <a:endParaRPr lang="en-US"/>
          </a:p>
        </p:txBody>
      </p:sp>
    </p:spTree>
    <p:extLst>
      <p:ext uri="{BB962C8B-B14F-4D97-AF65-F5344CB8AC3E}">
        <p14:creationId xmlns:p14="http://schemas.microsoft.com/office/powerpoint/2010/main" val="36122090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2/3/2024</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1726567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sldNum="0" hdr="0" ftr="0" dt="0"/>
  <p:txStyles>
    <p:title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527949B-5AE1-4517-A5DC-26860EFA96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platzhalter 2">
            <a:extLst>
              <a:ext uri="{FF2B5EF4-FFF2-40B4-BE49-F238E27FC236}">
                <a16:creationId xmlns:a16="http://schemas.microsoft.com/office/drawing/2014/main" id="{2511DDC0-CDD8-4F2E-9993-AA1699C906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DD2FE386-FE98-4934-B4DB-148C45C23A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37AB73-8569-4A67-901F-8449A01D5E88}" type="datetimeFigureOut">
              <a:rPr lang="en-US" smtClean="0"/>
              <a:t>2/3/2024</a:t>
            </a:fld>
            <a:endParaRPr lang="en-US"/>
          </a:p>
        </p:txBody>
      </p:sp>
      <p:sp>
        <p:nvSpPr>
          <p:cNvPr id="5" name="Fußzeilenplatzhalter 4">
            <a:extLst>
              <a:ext uri="{FF2B5EF4-FFF2-40B4-BE49-F238E27FC236}">
                <a16:creationId xmlns:a16="http://schemas.microsoft.com/office/drawing/2014/main" id="{87C3FD87-DCEB-41AA-AFB7-67F80D9E2E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Foliennummernplatzhalter 5">
            <a:extLst>
              <a:ext uri="{FF2B5EF4-FFF2-40B4-BE49-F238E27FC236}">
                <a16:creationId xmlns:a16="http://schemas.microsoft.com/office/drawing/2014/main" id="{AD3807E1-CF47-4241-8616-FE20E4E5BF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273F1E-9C55-4B66-BD2B-F760842A30D8}" type="slidenum">
              <a:rPr lang="en-US" smtClean="0"/>
              <a:t>‹#›</a:t>
            </a:fld>
            <a:endParaRPr lang="en-US"/>
          </a:p>
        </p:txBody>
      </p:sp>
    </p:spTree>
    <p:extLst>
      <p:ext uri="{BB962C8B-B14F-4D97-AF65-F5344CB8AC3E}">
        <p14:creationId xmlns:p14="http://schemas.microsoft.com/office/powerpoint/2010/main" val="157108357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7.xml"/><Relationship Id="rId4" Type="http://schemas.openxmlformats.org/officeDocument/2006/relationships/image" Target="../media/image13.gif"/></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7.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7.xml"/><Relationship Id="rId5" Type="http://schemas.openxmlformats.org/officeDocument/2006/relationships/image" Target="../media/image17.pn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7.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8" Type="http://schemas.openxmlformats.org/officeDocument/2006/relationships/hyperlink" Target="https://www.hormone.org/your-health-and-hormones/glands-and-hormones-a-to-z/hormones/angiotensin" TargetMode="External"/><Relationship Id="rId3" Type="http://schemas.openxmlformats.org/officeDocument/2006/relationships/hyperlink" Target="https://www.hormone.org/your-health-and-hormones/glands-and-hormones-a-to-z/glands/adrenal-glands" TargetMode="External"/><Relationship Id="rId7" Type="http://schemas.openxmlformats.org/officeDocument/2006/relationships/hyperlink" Target="https://www.hormone.org/diseases-and-conditions/male-menopause" TargetMode="External"/><Relationship Id="rId2" Type="http://schemas.openxmlformats.org/officeDocument/2006/relationships/hyperlink" Target="https://www.hormone.org/diseases-and-conditions/acromegaly" TargetMode="External"/><Relationship Id="rId1" Type="http://schemas.openxmlformats.org/officeDocument/2006/relationships/slideLayout" Target="../slideLayouts/slideLayout2.xml"/><Relationship Id="rId6" Type="http://schemas.openxmlformats.org/officeDocument/2006/relationships/hyperlink" Target="https://www.hormone.org/your-health-and-hormones/glands-and-hormones-a-to-z/hormones/testosterone" TargetMode="External"/><Relationship Id="rId5" Type="http://schemas.openxmlformats.org/officeDocument/2006/relationships/hyperlink" Target="https://www.hormone.org/your-health-and-hormones/glands-and-hormones-a-to-z/glands/pituitary-gland" TargetMode="External"/><Relationship Id="rId4" Type="http://schemas.openxmlformats.org/officeDocument/2006/relationships/hyperlink" Target="https://www.hormone.org/your-health-and-hormones/glands-and-hormones-a-to-z/hormones/adrenalin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hormone.org/diseases-and-conditions/diabetes" TargetMode="External"/><Relationship Id="rId2" Type="http://schemas.openxmlformats.org/officeDocument/2006/relationships/hyperlink" Target="https://www.hormone.org/diseases-and-conditions/enlarged-prostat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www.hormone.org/diseases-and-conditions/cushing-syndrome" TargetMode="External"/><Relationship Id="rId3" Type="http://schemas.openxmlformats.org/officeDocument/2006/relationships/hyperlink" Target="https://www.hormone.org/your-health-and-hormones/glands-and-hormones-a-to-z/hormones/cholecystokinin" TargetMode="External"/><Relationship Id="rId7" Type="http://schemas.openxmlformats.org/officeDocument/2006/relationships/hyperlink" Target="https://www.hormone.org/your-health-and-hormones/glands-and-hormones-a-to-z/hormones/aldosterone" TargetMode="External"/><Relationship Id="rId2" Type="http://schemas.openxmlformats.org/officeDocument/2006/relationships/hyperlink" Target="https://www.hormone.org/your-health-and-hormones/glands-and-hormones-a-to-z/hormones/calcitonin" TargetMode="External"/><Relationship Id="rId1" Type="http://schemas.openxmlformats.org/officeDocument/2006/relationships/slideLayout" Target="../slideLayouts/slideLayout2.xml"/><Relationship Id="rId6" Type="http://schemas.openxmlformats.org/officeDocument/2006/relationships/hyperlink" Target="https://www.hormone.org/your-health-and-hormones/glands-and-hormones-a-to-z/hormones/cortisol" TargetMode="External"/><Relationship Id="rId5" Type="http://schemas.openxmlformats.org/officeDocument/2006/relationships/hyperlink" Target="https://www.hormone.org/diseases-and-conditions/congenital-adrenal-hyperplasia" TargetMode="External"/><Relationship Id="rId4" Type="http://schemas.openxmlformats.org/officeDocument/2006/relationships/hyperlink" Target="https://www.hormone.org/support-and-resources/resource-library/hormones-and-your-heart"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hormone.org/diseases-and-conditions/menopause/menopause-symptoms" TargetMode="External"/><Relationship Id="rId3" Type="http://schemas.openxmlformats.org/officeDocument/2006/relationships/hyperlink" Target="https://www.hormone.org/your-health-and-hormones/glands-and-hormones-a-to-z/hormones/erythropoietin" TargetMode="External"/><Relationship Id="rId7" Type="http://schemas.openxmlformats.org/officeDocument/2006/relationships/hyperlink" Target="https://www.hormone.org/diseases-and-conditions/menopause/menopause-treatment/bioidentical-hormones" TargetMode="External"/><Relationship Id="rId2" Type="http://schemas.openxmlformats.org/officeDocument/2006/relationships/hyperlink" Target="https://www.hormone.org/what-is-endocrinology" TargetMode="External"/><Relationship Id="rId1" Type="http://schemas.openxmlformats.org/officeDocument/2006/relationships/slideLayout" Target="../slideLayouts/slideLayout2.xml"/><Relationship Id="rId6" Type="http://schemas.openxmlformats.org/officeDocument/2006/relationships/hyperlink" Target="https://www.hormone.org/your-health-and-hormones/glands-and-hormones-a-to-z/hormones/estrogen" TargetMode="External"/><Relationship Id="rId5" Type="http://schemas.openxmlformats.org/officeDocument/2006/relationships/hyperlink" Target="https://www.hormone.org/your-health-and-hormones/glands-and-hormones-a-to-z/hormones/estradiol" TargetMode="External"/><Relationship Id="rId4" Type="http://schemas.openxmlformats.org/officeDocument/2006/relationships/hyperlink" Target="https://www.hormone.org/diseases-and-conditions/diabetes/diabetes-complications/kidney-diseas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hormone.org/diseases-and-conditions/infertility-female" TargetMode="External"/><Relationship Id="rId2" Type="http://schemas.openxmlformats.org/officeDocument/2006/relationships/hyperlink" Target="https://www.hormone.org/your-health-and-hormones/glands-and-hormones-a-to-z/hormones/testosteron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8" Type="http://schemas.openxmlformats.org/officeDocument/2006/relationships/hyperlink" Target="https://www.hormone.org/your-health-and-hormones/glands-and-hormones-a-to-z/glands/ovaries" TargetMode="External"/><Relationship Id="rId3" Type="http://schemas.openxmlformats.org/officeDocument/2006/relationships/hyperlink" Target="https://www.hormone.org/your-health-and-hormones/glands-and-hormones-a-to-z/hormones/ghrelin" TargetMode="External"/><Relationship Id="rId7" Type="http://schemas.openxmlformats.org/officeDocument/2006/relationships/hyperlink" Target="https://www.hormone.org/your-health-and-hormones/glands-and-hormones-a-to-z/glands/testes" TargetMode="External"/><Relationship Id="rId2" Type="http://schemas.openxmlformats.org/officeDocument/2006/relationships/hyperlink" Target="https://www.hormone.org/your-health-and-hormones/glands-and-hormones-a-to-z/hormones/gastrin" TargetMode="External"/><Relationship Id="rId1" Type="http://schemas.openxmlformats.org/officeDocument/2006/relationships/slideLayout" Target="../slideLayouts/slideLayout2.xml"/><Relationship Id="rId6" Type="http://schemas.openxmlformats.org/officeDocument/2006/relationships/hyperlink" Target="https://www.hormone.org/your-health-and-hormones/glands-and-hormones-a-to-z/hormones/glucagon-like-peptide-1" TargetMode="External"/><Relationship Id="rId11" Type="http://schemas.openxmlformats.org/officeDocument/2006/relationships/hyperlink" Target="https://www.hormone.org/diseases-and-conditions/gynecomastia" TargetMode="External"/><Relationship Id="rId5" Type="http://schemas.openxmlformats.org/officeDocument/2006/relationships/hyperlink" Target="https://www.hormone.org/your-health-and-hormones/glands-and-hormones-a-to-z/hormones/glucagon" TargetMode="External"/><Relationship Id="rId10" Type="http://schemas.openxmlformats.org/officeDocument/2006/relationships/hyperlink" Target="https://www.hormone.org/your-health-and-hormones/glands-and-hormones-a-to-z/hormones/growth-hormone" TargetMode="External"/><Relationship Id="rId4" Type="http://schemas.openxmlformats.org/officeDocument/2006/relationships/hyperlink" Target="https://www.hormone.org/what-is-endocrinology/the-endocrine-system" TargetMode="External"/><Relationship Id="rId9" Type="http://schemas.openxmlformats.org/officeDocument/2006/relationships/hyperlink" Target="https://www.hormone.org/diseases-and-conditions/graves-disease"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hormone.org/your-health-and-hormones/glands-and-hormones-a-to-z/hormones/human-chorionic-gonadotropin-hormone-hcg" TargetMode="External"/><Relationship Id="rId3" Type="http://schemas.openxmlformats.org/officeDocument/2006/relationships/hyperlink" Target="https://www.hormone.org/what-is-endocrinology/the-endocrine-system" TargetMode="External"/><Relationship Id="rId7" Type="http://schemas.openxmlformats.org/officeDocument/2006/relationships/hyperlink" Target="https://www.hormone.org/diseases-and-conditions/menopause/menopause-hot-flashes" TargetMode="External"/><Relationship Id="rId2" Type="http://schemas.openxmlformats.org/officeDocument/2006/relationships/hyperlink" Target="https://www.hormone.org/diseases-and-conditions/hirsutism" TargetMode="External"/><Relationship Id="rId1" Type="http://schemas.openxmlformats.org/officeDocument/2006/relationships/slideLayout" Target="../slideLayouts/slideLayout2.xml"/><Relationship Id="rId6" Type="http://schemas.openxmlformats.org/officeDocument/2006/relationships/hyperlink" Target="https://www.hormone.org/diseases-and-conditions/diabetes/medicines-and-treatment/insulin" TargetMode="External"/><Relationship Id="rId11" Type="http://schemas.openxmlformats.org/officeDocument/2006/relationships/hyperlink" Target="https://www.hormone.org/your-health-and-hormones/glands-and-hormones-a-to-z/glands/hypothalamus" TargetMode="External"/><Relationship Id="rId5" Type="http://schemas.openxmlformats.org/officeDocument/2006/relationships/hyperlink" Target="https://www.hormone.org/diseases-and-conditions/hypothyroidism" TargetMode="External"/><Relationship Id="rId10" Type="http://schemas.openxmlformats.org/officeDocument/2006/relationships/hyperlink" Target="https://www.hormone.org/diseases-and-conditions/low-testosterone" TargetMode="External"/><Relationship Id="rId4" Type="http://schemas.openxmlformats.org/officeDocument/2006/relationships/hyperlink" Target="https://www.hormone.org/diseases-and-conditions/menopause/menopause-treatment/bioidentical-hormones" TargetMode="External"/><Relationship Id="rId9" Type="http://schemas.openxmlformats.org/officeDocument/2006/relationships/hyperlink" Target="https://www.hormone.org/diseases-and-conditions/diabetes/diabetes-complications/hypoglycemia"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s://www.hormone.org/your-health-and-hormones/glands-and-hormones-a-to-z/hormones/insulin"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7" y="0"/>
            <a:ext cx="12192001"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9E3C1396-524A-62A2-8257-1B0D433BBE14}"/>
              </a:ext>
            </a:extLst>
          </p:cNvPr>
          <p:cNvSpPr>
            <a:spLocks noGrp="1"/>
          </p:cNvSpPr>
          <p:nvPr>
            <p:ph type="ctrTitle"/>
          </p:nvPr>
        </p:nvSpPr>
        <p:spPr>
          <a:xfrm>
            <a:off x="5397042" y="1026059"/>
            <a:ext cx="5716338" cy="3042706"/>
          </a:xfrm>
        </p:spPr>
        <p:txBody>
          <a:bodyPr>
            <a:normAutofit/>
          </a:bodyPr>
          <a:lstStyle/>
          <a:p>
            <a:r>
              <a:rPr lang="en-US" sz="4800" dirty="0">
                <a:solidFill>
                  <a:schemeClr val="tx1"/>
                </a:solidFill>
                <a:latin typeface="Calibri"/>
                <a:ea typeface="Calibri"/>
                <a:cs typeface="Calibri"/>
              </a:rPr>
              <a:t>Introduction to Endocrinology</a:t>
            </a:r>
            <a:br>
              <a:rPr lang="en-US" sz="4800" dirty="0">
                <a:latin typeface="Times New Roman"/>
                <a:ea typeface="Calibri"/>
                <a:cs typeface="Times New Roman"/>
              </a:rPr>
            </a:br>
            <a:endParaRPr lang="en-US" sz="4800" dirty="0">
              <a:solidFill>
                <a:schemeClr val="tx1"/>
              </a:solidFill>
              <a:latin typeface="Times New Roman"/>
              <a:ea typeface="Calibri"/>
              <a:cs typeface="Times New Roman"/>
            </a:endParaRPr>
          </a:p>
        </p:txBody>
      </p:sp>
      <p:sp>
        <p:nvSpPr>
          <p:cNvPr id="3" name="Subtitle 2">
            <a:extLst>
              <a:ext uri="{FF2B5EF4-FFF2-40B4-BE49-F238E27FC236}">
                <a16:creationId xmlns:a16="http://schemas.microsoft.com/office/drawing/2014/main" id="{4C497D5C-E785-D72F-C8CC-FA44B04E576B}"/>
              </a:ext>
            </a:extLst>
          </p:cNvPr>
          <p:cNvSpPr>
            <a:spLocks noGrp="1"/>
          </p:cNvSpPr>
          <p:nvPr>
            <p:ph type="subTitle" idx="1"/>
          </p:nvPr>
        </p:nvSpPr>
        <p:spPr>
          <a:xfrm>
            <a:off x="5533786" y="3919928"/>
            <a:ext cx="5355264" cy="1603048"/>
          </a:xfrm>
        </p:spPr>
        <p:txBody>
          <a:bodyPr vert="horz" lIns="91440" tIns="45720" rIns="91440" bIns="45720" rtlCol="0" anchor="t">
            <a:noAutofit/>
          </a:bodyPr>
          <a:lstStyle/>
          <a:p>
            <a:pPr>
              <a:lnSpc>
                <a:spcPct val="100000"/>
              </a:lnSpc>
              <a:spcAft>
                <a:spcPts val="600"/>
              </a:spcAft>
            </a:pPr>
            <a:r>
              <a:rPr lang="en-US" sz="1400" b="1" dirty="0"/>
              <a:t>Zhikal O. Khudhur</a:t>
            </a:r>
          </a:p>
          <a:p>
            <a:pPr>
              <a:lnSpc>
                <a:spcPct val="100000"/>
              </a:lnSpc>
              <a:spcAft>
                <a:spcPts val="600"/>
              </a:spcAft>
            </a:pPr>
            <a:r>
              <a:rPr lang="en-US" sz="1400" dirty="0"/>
              <a:t>Endocrinology BIO </a:t>
            </a:r>
          </a:p>
          <a:p>
            <a:pPr>
              <a:lnSpc>
                <a:spcPct val="100000"/>
              </a:lnSpc>
              <a:spcAft>
                <a:spcPts val="600"/>
              </a:spcAft>
            </a:pPr>
            <a:r>
              <a:rPr lang="en-US" sz="1400" dirty="0"/>
              <a:t>Spring Semester</a:t>
            </a:r>
          </a:p>
          <a:p>
            <a:pPr>
              <a:lnSpc>
                <a:spcPct val="100000"/>
              </a:lnSpc>
              <a:spcAft>
                <a:spcPts val="600"/>
              </a:spcAft>
            </a:pPr>
            <a:r>
              <a:rPr lang="en-US" sz="1400" dirty="0"/>
              <a:t>Week number: </a:t>
            </a:r>
          </a:p>
          <a:p>
            <a:pPr>
              <a:lnSpc>
                <a:spcPct val="100000"/>
              </a:lnSpc>
              <a:spcAft>
                <a:spcPts val="600"/>
              </a:spcAft>
            </a:pPr>
            <a:r>
              <a:rPr lang="en-US" sz="1400" dirty="0"/>
              <a:t>Date:   1/ 2024</a:t>
            </a: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C1ABB78-EF74-C7B7-918D-F0A3A94F1B18}"/>
              </a:ext>
            </a:extLst>
          </p:cNvPr>
          <p:cNvPicPr>
            <a:picLocks noChangeAspect="1"/>
          </p:cNvPicPr>
          <p:nvPr/>
        </p:nvPicPr>
        <p:blipFill>
          <a:blip r:embed="rId3"/>
          <a:stretch>
            <a:fillRect/>
          </a:stretch>
        </p:blipFill>
        <p:spPr>
          <a:xfrm>
            <a:off x="1370984" y="1297576"/>
            <a:ext cx="3475263" cy="3412076"/>
          </a:xfrm>
          <a:prstGeom prst="rect">
            <a:avLst/>
          </a:prstGeom>
        </p:spPr>
      </p:pic>
    </p:spTree>
    <p:extLst>
      <p:ext uri="{BB962C8B-B14F-4D97-AF65-F5344CB8AC3E}">
        <p14:creationId xmlns:p14="http://schemas.microsoft.com/office/powerpoint/2010/main" val="480454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801575F-2C69-43AE-AB63-33E346A31F78}"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03/02/2024</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60413"/>
            <a:ext cx="7126111"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Endocrine glands</a:t>
            </a: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D711920-215D-55DF-013B-160092A9CAA5}"/>
              </a:ext>
            </a:extLst>
          </p:cNvPr>
          <p:cNvSpPr txBox="1"/>
          <p:nvPr/>
        </p:nvSpPr>
        <p:spPr>
          <a:xfrm>
            <a:off x="2800177" y="5758311"/>
            <a:ext cx="6796281" cy="670440"/>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Figure 1: The Endocrine System. </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Location of endocrine glands</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pic>
        <p:nvPicPr>
          <p:cNvPr id="1026" name="Picture 2" descr="Definition of endocrine system - NCI Dictionary of Cancer Terms - NCI">
            <a:extLst>
              <a:ext uri="{FF2B5EF4-FFF2-40B4-BE49-F238E27FC236}">
                <a16:creationId xmlns:a16="http://schemas.microsoft.com/office/drawing/2014/main" id="{D6106392-A5EB-4E22-549D-75328B91D82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805"/>
          <a:stretch/>
        </p:blipFill>
        <p:spPr bwMode="auto">
          <a:xfrm>
            <a:off x="2800177" y="932987"/>
            <a:ext cx="5353223" cy="4992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683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801575F-2C69-43AE-AB63-33E346A31F78}"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03/02/2024</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rPr>
              <a:t>Khder Hussein Rasul</a:t>
            </a: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60413"/>
            <a:ext cx="7126111"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Chemistry of the hormones</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240523" y="1325804"/>
            <a:ext cx="9238757" cy="162059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just" defTabSz="914400" rtl="0" eaLnBrk="1" fontAlgn="base" latinLnBrk="0" hangingPunct="1">
              <a:lnSpc>
                <a:spcPct val="150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Hormones are organized into three main classes based on their chemical structure:</a:t>
            </a:r>
          </a:p>
          <a:p>
            <a:pPr marL="0" marR="0" lvl="0" indent="0" algn="just" defTabSz="914400" rtl="0" eaLnBrk="1" fontAlgn="base" latinLnBrk="0" hangingPunct="1">
              <a:lnSpc>
                <a:spcPct val="150000"/>
              </a:lnSpc>
              <a:spcBef>
                <a:spcPts val="0"/>
              </a:spcBef>
              <a:spcAft>
                <a:spcPts val="8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50000"/>
              </a:lnSpc>
              <a:spcBef>
                <a:spcPts val="0"/>
              </a:spcBef>
              <a:spcAft>
                <a:spcPts val="800"/>
              </a:spcAft>
              <a:buClrTx/>
              <a:buSzTx/>
              <a:buFontTx/>
              <a:buNone/>
              <a:tabLst/>
              <a:defRPr/>
            </a:pPr>
            <a:r>
              <a:rPr kumimoji="0" lang="en-US" altLang="zh-CN" sz="2000" b="1"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1. Steroid hormones are synthesized from cholesterol</a:t>
            </a:r>
          </a:p>
          <a:p>
            <a:pPr marL="0" marR="0" lvl="0" indent="0" algn="just" defTabSz="914400" rtl="0" eaLnBrk="1" fontAlgn="base" latinLnBrk="0" hangingPunct="1">
              <a:lnSpc>
                <a:spcPct val="150000"/>
              </a:lnSpc>
              <a:spcBef>
                <a:spcPts val="0"/>
              </a:spcBef>
              <a:spcAft>
                <a:spcPts val="800"/>
              </a:spcAft>
              <a:buClrTx/>
              <a:buSzTx/>
              <a:buFontTx/>
              <a:buNone/>
              <a:tabLst/>
              <a:defRPr/>
            </a:pPr>
            <a:endParaRPr kumimoji="0" lang="en-US" altLang="zh-CN" sz="2000" b="1"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Steroid hormones are lipid-soluble, so they can pass through cell membranes to reach receptor molecules located inside their target cells.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Example of steroid hormones: aldosterone, estrogen, and testosterone.</a:t>
            </a: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teroid Hormones">
            <a:extLst>
              <a:ext uri="{FF2B5EF4-FFF2-40B4-BE49-F238E27FC236}">
                <a16:creationId xmlns:a16="http://schemas.microsoft.com/office/drawing/2014/main" id="{84F75446-4E1D-0FDA-2D13-2D1CFDA722D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7606"/>
          <a:stretch/>
        </p:blipFill>
        <p:spPr bwMode="auto">
          <a:xfrm>
            <a:off x="9763760" y="1737913"/>
            <a:ext cx="2428240" cy="4618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7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801575F-2C69-43AE-AB63-33E346A31F78}"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03/02/2024</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60413"/>
            <a:ext cx="7126111"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Chemistry of the hormones</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240523" y="1325804"/>
            <a:ext cx="9238757" cy="162059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just" defTabSz="914400" rtl="0" eaLnBrk="1" fontAlgn="base" latinLnBrk="0" hangingPunct="1">
              <a:lnSpc>
                <a:spcPct val="150000"/>
              </a:lnSpc>
              <a:spcBef>
                <a:spcPts val="0"/>
              </a:spcBef>
              <a:spcAft>
                <a:spcPts val="800"/>
              </a:spcAft>
              <a:buClrTx/>
              <a:buSzTx/>
              <a:buFontTx/>
              <a:buNone/>
              <a:tabLst/>
              <a:defRPr/>
            </a:pP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2. </a:t>
            </a:r>
            <a:r>
              <a:rPr kumimoji="0" lang="en-US" altLang="zh-CN" sz="2000" b="1"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Peptide and protein hormones are structured from chains of amino acids</a:t>
            </a:r>
          </a:p>
          <a:p>
            <a:pPr marL="0" marR="0" lvl="0" indent="0" algn="just" defTabSz="914400" rtl="0" eaLnBrk="1" fontAlgn="base" latinLnBrk="0" hangingPunct="1">
              <a:lnSpc>
                <a:spcPct val="150000"/>
              </a:lnSpc>
              <a:spcBef>
                <a:spcPts val="0"/>
              </a:spcBef>
              <a:spcAft>
                <a:spcPts val="800"/>
              </a:spcAft>
              <a:buClrTx/>
              <a:buSzTx/>
              <a:buFontTx/>
              <a:buNone/>
              <a:tabLst/>
              <a:defRPr/>
            </a:pPr>
            <a:endParaRPr kumimoji="0" lang="en-US" altLang="zh-CN" sz="2000" b="1"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just" defTabSz="914400" rtl="0" eaLnBrk="1" fontAlgn="base" latinLnBrk="0" hangingPunct="1">
              <a:lnSpc>
                <a:spcPct val="150000"/>
              </a:lnSpc>
              <a:spcBef>
                <a:spcPts val="0"/>
              </a:spcBef>
              <a:spcAft>
                <a:spcPts val="800"/>
              </a:spcAft>
              <a:buClrTx/>
              <a:buSzTx/>
              <a:buFontTx/>
              <a:buNone/>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These hormones are chains of amino acids</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Short chains of amino acids called peptides</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Oxytocin is peptide hormone</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Long chains of amino acids called proteins.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Insulin is protein hormone. </a:t>
            </a: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17C81D6C-A9FB-B9A0-56C8-A99F1FDD1A85}"/>
              </a:ext>
            </a:extLst>
          </p:cNvPr>
          <p:cNvPicPr>
            <a:picLocks noChangeAspect="1"/>
          </p:cNvPicPr>
          <p:nvPr/>
        </p:nvPicPr>
        <p:blipFill>
          <a:blip r:embed="rId4"/>
          <a:stretch>
            <a:fillRect/>
          </a:stretch>
        </p:blipFill>
        <p:spPr>
          <a:xfrm>
            <a:off x="9533294" y="3718560"/>
            <a:ext cx="2363020" cy="2637790"/>
          </a:xfrm>
          <a:prstGeom prst="rect">
            <a:avLst/>
          </a:prstGeom>
        </p:spPr>
      </p:pic>
      <p:pic>
        <p:nvPicPr>
          <p:cNvPr id="13" name="Picture 12">
            <a:extLst>
              <a:ext uri="{FF2B5EF4-FFF2-40B4-BE49-F238E27FC236}">
                <a16:creationId xmlns:a16="http://schemas.microsoft.com/office/drawing/2014/main" id="{71E998BC-7A73-F15C-7D92-E14C4FEA7B0D}"/>
              </a:ext>
            </a:extLst>
          </p:cNvPr>
          <p:cNvPicPr>
            <a:picLocks noChangeAspect="1"/>
          </p:cNvPicPr>
          <p:nvPr/>
        </p:nvPicPr>
        <p:blipFill rotWithShape="1">
          <a:blip r:embed="rId5"/>
          <a:srcRect l="5313" r="2831" b="2153"/>
          <a:stretch/>
        </p:blipFill>
        <p:spPr>
          <a:xfrm>
            <a:off x="6868160" y="2136102"/>
            <a:ext cx="2363020" cy="2517178"/>
          </a:xfrm>
          <a:prstGeom prst="snip2SameRect">
            <a:avLst/>
          </a:prstGeom>
        </p:spPr>
      </p:pic>
    </p:spTree>
    <p:extLst>
      <p:ext uri="{BB962C8B-B14F-4D97-AF65-F5344CB8AC3E}">
        <p14:creationId xmlns:p14="http://schemas.microsoft.com/office/powerpoint/2010/main" val="1686591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801575F-2C69-43AE-AB63-33E346A31F78}"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03/02/2024</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60413"/>
            <a:ext cx="7126111"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Chemistry of the hormones</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240523" y="1325804"/>
            <a:ext cx="10805849" cy="162059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just" defTabSz="914400" rtl="0" eaLnBrk="1" fontAlgn="base" latinLnBrk="0" hangingPunct="1">
              <a:lnSpc>
                <a:spcPct val="150000"/>
              </a:lnSpc>
              <a:spcBef>
                <a:spcPts val="0"/>
              </a:spcBef>
              <a:spcAft>
                <a:spcPts val="800"/>
              </a:spcAft>
              <a:buClrTx/>
              <a:buSzTx/>
              <a:buFontTx/>
              <a:buNone/>
              <a:tabLst/>
              <a:defRPr/>
            </a:pP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3. </a:t>
            </a:r>
            <a:r>
              <a:rPr kumimoji="0" lang="en-US" altLang="zh-CN" sz="2000" b="1"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Amine hormones are modified amino acids (Amino acid derivatives)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These simple hormones are structural variations of the amino acids.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The derivatives of tyrosine, such as the thyroid hormones released by the thyroid gland.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Melatonin, secreted by the pineal gland, is derived from tryptophan. </a:t>
            </a: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Melatonin Hormone Structure. | Download Scientific Diagram">
            <a:extLst>
              <a:ext uri="{FF2B5EF4-FFF2-40B4-BE49-F238E27FC236}">
                <a16:creationId xmlns:a16="http://schemas.microsoft.com/office/drawing/2014/main" id="{7677FD93-BE33-9C83-0057-4BDF2FB17A8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554" t="1645" r="10814" b="2468"/>
          <a:stretch/>
        </p:blipFill>
        <p:spPr bwMode="auto">
          <a:xfrm>
            <a:off x="7112000" y="4074159"/>
            <a:ext cx="3410938" cy="23672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45539999-DAD7-24B1-5BF4-B77566E6C2FA}"/>
              </a:ext>
            </a:extLst>
          </p:cNvPr>
          <p:cNvPicPr>
            <a:picLocks noChangeAspect="1"/>
          </p:cNvPicPr>
          <p:nvPr/>
        </p:nvPicPr>
        <p:blipFill>
          <a:blip r:embed="rId5"/>
          <a:stretch>
            <a:fillRect/>
          </a:stretch>
        </p:blipFill>
        <p:spPr>
          <a:xfrm>
            <a:off x="1669062" y="4185920"/>
            <a:ext cx="3339123" cy="2170430"/>
          </a:xfrm>
          <a:prstGeom prst="rect">
            <a:avLst/>
          </a:prstGeom>
        </p:spPr>
      </p:pic>
    </p:spTree>
    <p:extLst>
      <p:ext uri="{BB962C8B-B14F-4D97-AF65-F5344CB8AC3E}">
        <p14:creationId xmlns:p14="http://schemas.microsoft.com/office/powerpoint/2010/main" val="3710600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113810" y="2960716"/>
            <a:ext cx="4036334" cy="2387600"/>
          </a:xfrm>
          <a:prstGeom prst="rect">
            <a:avLst/>
          </a:prstGeom>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fontAlgn="base">
              <a:lnSpc>
                <a:spcPct val="90000"/>
              </a:lnSpc>
              <a:spcAft>
                <a:spcPts val="600"/>
              </a:spcAft>
              <a:buClrTx/>
              <a:buSzTx/>
              <a:tabLst/>
              <a:defRPr/>
            </a:pPr>
            <a:r>
              <a:rPr kumimoji="0" lang="en-US" altLang="zh-CN" sz="5400" b="1" i="0" u="none" strike="noStrike" kern="1200" cap="none" spc="0" normalizeH="0" baseline="0" noProof="0" dirty="0">
                <a:ln>
                  <a:noFill/>
                </a:ln>
                <a:solidFill>
                  <a:schemeClr val="tx1"/>
                </a:solidFill>
                <a:effectLst/>
                <a:uLnTx/>
                <a:uFillTx/>
                <a:latin typeface="+mj-lt"/>
                <a:ea typeface="+mj-ea"/>
                <a:cs typeface="+mj-cs"/>
              </a:rPr>
              <a:t>Chemistry of the hormones</a:t>
            </a: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18" name="Group 17">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9" name="Rectangle 18">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日期占位符 3"/>
          <p:cNvSpPr>
            <a:spLocks noGrp="1"/>
          </p:cNvSpPr>
          <p:nvPr>
            <p:ph type="dt" sz="half" idx="10"/>
          </p:nvPr>
        </p:nvSpPr>
        <p:spPr>
          <a:xfrm>
            <a:off x="5922492" y="649224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C801575F-2C69-43AE-AB63-33E346A31F78}" type="datetime1">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2/3/2024</a:t>
            </a:fld>
            <a:endParaRPr kumimoji="0" lang="en-US" altLang="sv-SE" b="0" i="0" u="none" strike="noStrike" cap="none" spc="0" normalizeH="0" baseline="0" noProof="0">
              <a:ln>
                <a:noFill/>
              </a:ln>
              <a:effectLst/>
              <a:uLnTx/>
              <a:uFillTx/>
            </a:endParaRPr>
          </a:p>
        </p:txBody>
      </p:sp>
      <p:sp>
        <p:nvSpPr>
          <p:cNvPr id="6" name="灯片编号占位符 5"/>
          <p:cNvSpPr>
            <a:spLocks noGrp="1"/>
          </p:cNvSpPr>
          <p:nvPr>
            <p:ph type="sldNum" sz="quarter" idx="12"/>
          </p:nvPr>
        </p:nvSpPr>
        <p:spPr>
          <a:xfrm>
            <a:off x="8610600" y="6492240"/>
            <a:ext cx="1871749"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60516781-C84B-4367-9A6D-B2411A583ADE}" type="slidenum">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14</a:t>
            </a:fld>
            <a:endParaRPr kumimoji="0" lang="en-US" altLang="sv-SE" b="0" i="0" u="none" strike="noStrike" cap="none" spc="0" normalizeH="0" baseline="0" noProof="0">
              <a:ln>
                <a:noFill/>
              </a:ln>
              <a:effectLst/>
              <a:uLnTx/>
              <a:uFillTx/>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ormones – Anatomy &amp; Physiology">
            <a:extLst>
              <a:ext uri="{FF2B5EF4-FFF2-40B4-BE49-F238E27FC236}">
                <a16:creationId xmlns:a16="http://schemas.microsoft.com/office/drawing/2014/main" id="{53B79071-A035-0938-AF99-E1BCCA47ED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2133" y="442789"/>
            <a:ext cx="4655537" cy="5915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965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1DC27-81B6-348B-9472-826E3C5B93C2}"/>
              </a:ext>
            </a:extLst>
          </p:cNvPr>
          <p:cNvSpPr>
            <a:spLocks noGrp="1"/>
          </p:cNvSpPr>
          <p:nvPr>
            <p:ph type="title"/>
          </p:nvPr>
        </p:nvSpPr>
        <p:spPr>
          <a:xfrm>
            <a:off x="733097" y="-149882"/>
            <a:ext cx="10515600" cy="1325563"/>
          </a:xfrm>
        </p:spPr>
        <p:txBody>
          <a:bodyPr/>
          <a:lstStyle/>
          <a:p>
            <a:r>
              <a:rPr lang="en-US" dirty="0"/>
              <a:t>Endocrine terminology</a:t>
            </a:r>
          </a:p>
        </p:txBody>
      </p:sp>
      <p:sp>
        <p:nvSpPr>
          <p:cNvPr id="3" name="Content Placeholder 2">
            <a:extLst>
              <a:ext uri="{FF2B5EF4-FFF2-40B4-BE49-F238E27FC236}">
                <a16:creationId xmlns:a16="http://schemas.microsoft.com/office/drawing/2014/main" id="{18634E1E-8204-C192-BDBE-871EFA8B4814}"/>
              </a:ext>
            </a:extLst>
          </p:cNvPr>
          <p:cNvSpPr>
            <a:spLocks noGrp="1"/>
          </p:cNvSpPr>
          <p:nvPr>
            <p:ph idx="1"/>
          </p:nvPr>
        </p:nvSpPr>
        <p:spPr>
          <a:xfrm>
            <a:off x="733097" y="945931"/>
            <a:ext cx="10515600" cy="6106510"/>
          </a:xfrm>
        </p:spPr>
        <p:txBody>
          <a:bodyPr>
            <a:normAutofit fontScale="62500" lnSpcReduction="20000"/>
          </a:bodyPr>
          <a:lstStyle/>
          <a:p>
            <a:pPr marL="0" indent="0" algn="l">
              <a:lnSpc>
                <a:spcPct val="120000"/>
              </a:lnSpc>
              <a:buNone/>
            </a:pPr>
            <a:r>
              <a:rPr lang="en-US" b="1" i="0" u="none" strike="noStrike" dirty="0">
                <a:solidFill>
                  <a:srgbClr val="002D72"/>
                </a:solidFill>
                <a:effectLst/>
                <a:latin typeface="Times New Roman" panose="02020603050405020304" pitchFamily="18" charset="0"/>
                <a:cs typeface="Times New Roman" panose="02020603050405020304" pitchFamily="18" charset="0"/>
                <a:hlinkClick r:id="rId2"/>
              </a:rPr>
              <a:t>Acromegaly</a:t>
            </a:r>
            <a:r>
              <a:rPr lang="en-US" b="0" i="0" dirty="0">
                <a:solidFill>
                  <a:srgbClr val="2C2A29"/>
                </a:solidFill>
                <a:effectLst/>
                <a:latin typeface="Times New Roman" panose="02020603050405020304" pitchFamily="18" charset="0"/>
                <a:cs typeface="Times New Roman" panose="02020603050405020304" pitchFamily="18" charset="0"/>
              </a:rPr>
              <a:t> is a hormonal disorder where the pituitary gland produces excess amounts of growth hormone.</a:t>
            </a:r>
          </a:p>
          <a:p>
            <a:pPr marL="0" indent="0" algn="l">
              <a:lnSpc>
                <a:spcPct val="120000"/>
              </a:lnSpc>
              <a:buNone/>
            </a:pPr>
            <a:r>
              <a:rPr lang="en-US" b="1" i="0" dirty="0">
                <a:solidFill>
                  <a:srgbClr val="2C2A29"/>
                </a:solidFill>
                <a:effectLst/>
                <a:latin typeface="Times New Roman" panose="02020603050405020304" pitchFamily="18" charset="0"/>
                <a:cs typeface="Times New Roman" panose="02020603050405020304" pitchFamily="18" charset="0"/>
              </a:rPr>
              <a:t>Adrenal Cortex</a:t>
            </a:r>
            <a:r>
              <a:rPr lang="en-US" b="0" i="0" dirty="0">
                <a:solidFill>
                  <a:srgbClr val="2C2A29"/>
                </a:solidFill>
                <a:effectLst/>
                <a:latin typeface="Times New Roman" panose="02020603050405020304" pitchFamily="18" charset="0"/>
                <a:cs typeface="Times New Roman" panose="02020603050405020304" pitchFamily="18" charset="0"/>
              </a:rPr>
              <a:t>—The adrenal cortex is the outer portion of the </a:t>
            </a:r>
            <a:r>
              <a:rPr lang="en-US" b="1" i="0" u="none" strike="noStrike" dirty="0">
                <a:solidFill>
                  <a:srgbClr val="002D72"/>
                </a:solidFill>
                <a:effectLst/>
                <a:latin typeface="Times New Roman" panose="02020603050405020304" pitchFamily="18" charset="0"/>
                <a:cs typeface="Times New Roman" panose="02020603050405020304" pitchFamily="18" charset="0"/>
                <a:hlinkClick r:id="rId3"/>
              </a:rPr>
              <a:t>adrenal gland</a:t>
            </a:r>
            <a:r>
              <a:rPr lang="en-US" b="0" i="0" dirty="0">
                <a:solidFill>
                  <a:srgbClr val="2C2A29"/>
                </a:solidFill>
                <a:effectLst/>
                <a:latin typeface="Times New Roman" panose="02020603050405020304" pitchFamily="18" charset="0"/>
                <a:cs typeface="Times New Roman" panose="02020603050405020304" pitchFamily="18" charset="0"/>
              </a:rPr>
              <a:t> and it produces steroid hormones, which regulate carbohydrate and fat metabolism, and mineralocorticoid hormones, which regulate salt and water balance in the body.</a:t>
            </a:r>
          </a:p>
          <a:p>
            <a:pPr marL="0" indent="0" algn="l">
              <a:lnSpc>
                <a:spcPct val="120000"/>
              </a:lnSpc>
              <a:buNone/>
            </a:pPr>
            <a:r>
              <a:rPr lang="en-US" b="1" i="0" u="none" strike="noStrike" dirty="0">
                <a:solidFill>
                  <a:srgbClr val="002D72"/>
                </a:solidFill>
                <a:effectLst/>
                <a:latin typeface="Times New Roman" panose="02020603050405020304" pitchFamily="18" charset="0"/>
                <a:cs typeface="Times New Roman" panose="02020603050405020304" pitchFamily="18" charset="0"/>
                <a:hlinkClick r:id="rId3"/>
              </a:rPr>
              <a:t>Adrenal glands</a:t>
            </a:r>
            <a:r>
              <a:rPr lang="en-US" b="0" i="0" dirty="0">
                <a:solidFill>
                  <a:srgbClr val="2C2A29"/>
                </a:solidFill>
                <a:effectLst/>
                <a:latin typeface="Times New Roman" panose="02020603050405020304" pitchFamily="18" charset="0"/>
                <a:cs typeface="Times New Roman" panose="02020603050405020304" pitchFamily="18" charset="0"/>
              </a:rPr>
              <a:t> are triangle-shaped glands that sit on top of the kidneys. They regulate stress response through the synthesis of hormones, including cortisol and adrenaline.</a:t>
            </a:r>
          </a:p>
          <a:p>
            <a:pPr marL="0" indent="0" algn="l">
              <a:lnSpc>
                <a:spcPct val="120000"/>
              </a:lnSpc>
              <a:buNone/>
            </a:pPr>
            <a:r>
              <a:rPr lang="en-US" b="1" i="0" u="none" strike="noStrike" dirty="0">
                <a:solidFill>
                  <a:srgbClr val="002D72"/>
                </a:solidFill>
                <a:effectLst/>
                <a:latin typeface="Times New Roman" panose="02020603050405020304" pitchFamily="18" charset="0"/>
                <a:cs typeface="Times New Roman" panose="02020603050405020304" pitchFamily="18" charset="0"/>
                <a:hlinkClick r:id="rId4"/>
              </a:rPr>
              <a:t>Adrenaline</a:t>
            </a:r>
            <a:r>
              <a:rPr lang="en-US" b="0" i="0" dirty="0">
                <a:solidFill>
                  <a:srgbClr val="2C2A29"/>
                </a:solidFill>
                <a:effectLst/>
                <a:latin typeface="Times New Roman" panose="02020603050405020304" pitchFamily="18" charset="0"/>
                <a:cs typeface="Times New Roman" panose="02020603050405020304" pitchFamily="18" charset="0"/>
              </a:rPr>
              <a:t> is a hormone that triggers the body’s fight-or-flight response. It is produced in the medulla in the adrenal glands as well as some of the central nervous system’s neurons.</a:t>
            </a:r>
          </a:p>
          <a:p>
            <a:pPr marL="0" indent="0" algn="l">
              <a:lnSpc>
                <a:spcPct val="120000"/>
              </a:lnSpc>
              <a:buNone/>
            </a:pPr>
            <a:r>
              <a:rPr lang="en-US" b="1" i="0" dirty="0">
                <a:solidFill>
                  <a:srgbClr val="2C2A29"/>
                </a:solidFill>
                <a:effectLst/>
                <a:latin typeface="Times New Roman" panose="02020603050405020304" pitchFamily="18" charset="0"/>
                <a:cs typeface="Times New Roman" panose="02020603050405020304" pitchFamily="18" charset="0"/>
              </a:rPr>
              <a:t>Adrenocorticotropin (ACTH)</a:t>
            </a:r>
            <a:r>
              <a:rPr lang="en-US" b="0" i="0" dirty="0">
                <a:solidFill>
                  <a:srgbClr val="2C2A29"/>
                </a:solidFill>
                <a:effectLst/>
                <a:latin typeface="Times New Roman" panose="02020603050405020304" pitchFamily="18" charset="0"/>
                <a:cs typeface="Times New Roman" panose="02020603050405020304" pitchFamily="18" charset="0"/>
              </a:rPr>
              <a:t>—Adrenocorticotropin is a hormone produced by the anterior </a:t>
            </a:r>
            <a:r>
              <a:rPr lang="en-US" b="1" i="0" u="none" strike="noStrike" dirty="0">
                <a:solidFill>
                  <a:srgbClr val="002D72"/>
                </a:solidFill>
                <a:effectLst/>
                <a:latin typeface="Times New Roman" panose="02020603050405020304" pitchFamily="18" charset="0"/>
                <a:cs typeface="Times New Roman" panose="02020603050405020304" pitchFamily="18" charset="0"/>
                <a:hlinkClick r:id="rId5"/>
              </a:rPr>
              <a:t>pituitary gland</a:t>
            </a:r>
            <a:r>
              <a:rPr lang="en-US" b="0" i="0" dirty="0">
                <a:solidFill>
                  <a:srgbClr val="2C2A29"/>
                </a:solidFill>
                <a:effectLst/>
                <a:latin typeface="Times New Roman" panose="02020603050405020304" pitchFamily="18" charset="0"/>
                <a:cs typeface="Times New Roman" panose="02020603050405020304" pitchFamily="18" charset="0"/>
              </a:rPr>
              <a:t> that stimulates the adrenal cortex.</a:t>
            </a:r>
          </a:p>
          <a:p>
            <a:pPr marL="0" indent="0" algn="l">
              <a:lnSpc>
                <a:spcPct val="120000"/>
              </a:lnSpc>
              <a:buNone/>
            </a:pPr>
            <a:r>
              <a:rPr lang="en-US" b="1" i="0" u="none" strike="noStrike" dirty="0">
                <a:solidFill>
                  <a:srgbClr val="002D72"/>
                </a:solidFill>
                <a:effectLst/>
                <a:latin typeface="Times New Roman" panose="02020603050405020304" pitchFamily="18" charset="0"/>
                <a:cs typeface="Times New Roman" panose="02020603050405020304" pitchFamily="18" charset="0"/>
                <a:hlinkClick r:id="rId6"/>
              </a:rPr>
              <a:t>Androgens</a:t>
            </a:r>
            <a:r>
              <a:rPr lang="en-US" b="0" i="0" dirty="0">
                <a:solidFill>
                  <a:srgbClr val="2C2A29"/>
                </a:solidFill>
                <a:effectLst/>
                <a:latin typeface="Times New Roman" panose="02020603050405020304" pitchFamily="18" charset="0"/>
                <a:cs typeface="Times New Roman" panose="02020603050405020304" pitchFamily="18" charset="0"/>
              </a:rPr>
              <a:t> are hormones that help to develop sex organs in men. They also contribute to sexual function in men and women.</a:t>
            </a:r>
          </a:p>
          <a:p>
            <a:pPr marL="0" indent="0" algn="l">
              <a:lnSpc>
                <a:spcPct val="120000"/>
              </a:lnSpc>
              <a:buNone/>
            </a:pPr>
            <a:r>
              <a:rPr lang="en-US" b="0" i="0" dirty="0">
                <a:solidFill>
                  <a:srgbClr val="2C2A29"/>
                </a:solidFill>
                <a:effectLst/>
                <a:latin typeface="Times New Roman" panose="02020603050405020304" pitchFamily="18" charset="0"/>
                <a:cs typeface="Times New Roman" panose="02020603050405020304" pitchFamily="18" charset="0"/>
              </a:rPr>
              <a:t>Andropause is a biological change characterized by a gradual decline in androgens experienced by men during and after their mid-life. Andropause is sometimes </a:t>
            </a:r>
            <a:r>
              <a:rPr lang="en-US" b="1" i="0" u="none" strike="noStrike" dirty="0">
                <a:solidFill>
                  <a:srgbClr val="002D72"/>
                </a:solidFill>
                <a:effectLst/>
                <a:latin typeface="Times New Roman" panose="02020603050405020304" pitchFamily="18" charset="0"/>
                <a:cs typeface="Times New Roman" panose="02020603050405020304" pitchFamily="18" charset="0"/>
                <a:hlinkClick r:id="rId7"/>
              </a:rPr>
              <a:t>inaccurately described as male menopause</a:t>
            </a:r>
            <a:r>
              <a:rPr lang="en-US" b="0" i="0" dirty="0">
                <a:solidFill>
                  <a:srgbClr val="2C2A29"/>
                </a:solidFill>
                <a:effectLst/>
                <a:latin typeface="Times New Roman" panose="02020603050405020304" pitchFamily="18" charset="0"/>
                <a:cs typeface="Times New Roman" panose="02020603050405020304" pitchFamily="18" charset="0"/>
              </a:rPr>
              <a:t>.</a:t>
            </a:r>
          </a:p>
          <a:p>
            <a:pPr marL="0" indent="0" algn="l">
              <a:lnSpc>
                <a:spcPct val="120000"/>
              </a:lnSpc>
              <a:buNone/>
            </a:pPr>
            <a:r>
              <a:rPr lang="en-US" b="1" i="0" u="none" strike="noStrike" dirty="0">
                <a:solidFill>
                  <a:srgbClr val="002D72"/>
                </a:solidFill>
                <a:effectLst/>
                <a:latin typeface="Times New Roman" panose="02020603050405020304" pitchFamily="18" charset="0"/>
                <a:cs typeface="Times New Roman" panose="02020603050405020304" pitchFamily="18" charset="0"/>
                <a:hlinkClick r:id="rId8"/>
              </a:rPr>
              <a:t>Angiotensin</a:t>
            </a:r>
            <a:r>
              <a:rPr lang="en-US" b="0" i="0" dirty="0">
                <a:solidFill>
                  <a:srgbClr val="2C2A29"/>
                </a:solidFill>
                <a:effectLst/>
                <a:latin typeface="Times New Roman" panose="02020603050405020304" pitchFamily="18" charset="0"/>
                <a:cs typeface="Times New Roman" panose="02020603050405020304" pitchFamily="18" charset="0"/>
              </a:rPr>
              <a:t> is the common name of four hormones: angiotensin I-IV, which play an important role in the body’s overall health and blood pressure regulation.</a:t>
            </a:r>
          </a:p>
          <a:p>
            <a:pPr marL="0" indent="0" algn="l">
              <a:lnSpc>
                <a:spcPct val="120000"/>
              </a:lnSpc>
              <a:buNone/>
            </a:pPr>
            <a:r>
              <a:rPr lang="en-US" b="0" i="0" dirty="0">
                <a:solidFill>
                  <a:srgbClr val="2C2A29"/>
                </a:solidFill>
                <a:effectLst/>
                <a:latin typeface="Times New Roman" panose="02020603050405020304" pitchFamily="18" charset="0"/>
                <a:cs typeface="Times New Roman" panose="02020603050405020304" pitchFamily="18" charset="0"/>
              </a:rPr>
              <a:t>Antiandrogens are substances that inhibit the biological effects of </a:t>
            </a:r>
            <a:r>
              <a:rPr lang="en-US" b="1" i="0" u="none" strike="noStrike" dirty="0">
                <a:solidFill>
                  <a:srgbClr val="002D72"/>
                </a:solidFill>
                <a:effectLst/>
                <a:latin typeface="Times New Roman" panose="02020603050405020304" pitchFamily="18" charset="0"/>
                <a:cs typeface="Times New Roman" panose="02020603050405020304" pitchFamily="18" charset="0"/>
                <a:hlinkClick r:id="rId6"/>
              </a:rPr>
              <a:t>androgenic hormones</a:t>
            </a:r>
            <a:r>
              <a:rPr lang="en-US" b="0" i="0" dirty="0">
                <a:solidFill>
                  <a:srgbClr val="2C2A29"/>
                </a:solidFill>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45098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1DC27-81B6-348B-9472-826E3C5B93C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8634E1E-8204-C192-BDBE-871EFA8B4814}"/>
              </a:ext>
            </a:extLst>
          </p:cNvPr>
          <p:cNvSpPr>
            <a:spLocks noGrp="1"/>
          </p:cNvSpPr>
          <p:nvPr>
            <p:ph idx="1"/>
          </p:nvPr>
        </p:nvSpPr>
        <p:spPr/>
        <p:txBody>
          <a:bodyPr>
            <a:normAutofit/>
          </a:bodyPr>
          <a:lstStyle/>
          <a:p>
            <a:pPr marL="0" indent="0" algn="l">
              <a:lnSpc>
                <a:spcPct val="100000"/>
              </a:lnSpc>
              <a:buNone/>
            </a:pPr>
            <a:r>
              <a:rPr lang="en-US" b="1" i="0" u="none" strike="noStrike" dirty="0">
                <a:solidFill>
                  <a:srgbClr val="002D72"/>
                </a:solidFill>
                <a:effectLst/>
                <a:latin typeface="Times New Roman" panose="02020603050405020304" pitchFamily="18" charset="0"/>
                <a:cs typeface="Times New Roman" panose="02020603050405020304" pitchFamily="18" charset="0"/>
                <a:hlinkClick r:id="rId2"/>
              </a:rPr>
              <a:t>Benign prostatic hyperplasia</a:t>
            </a:r>
            <a:r>
              <a:rPr lang="en-US" b="0" i="0" dirty="0">
                <a:solidFill>
                  <a:srgbClr val="2C2A29"/>
                </a:solidFill>
                <a:effectLst/>
                <a:latin typeface="Times New Roman" panose="02020603050405020304" pitchFamily="18" charset="0"/>
                <a:cs typeface="Times New Roman" panose="02020603050405020304" pitchFamily="18" charset="0"/>
              </a:rPr>
              <a:t> is non-cancerous enlargement of the prostate gland, a common occurrence in older men.</a:t>
            </a:r>
          </a:p>
          <a:p>
            <a:pPr marL="0" indent="0">
              <a:lnSpc>
                <a:spcPct val="100000"/>
              </a:lnSpc>
              <a:buNone/>
            </a:pPr>
            <a:r>
              <a:rPr lang="en-US" b="1" i="0" u="none" strike="noStrike" dirty="0">
                <a:solidFill>
                  <a:srgbClr val="002D72"/>
                </a:solidFill>
                <a:effectLst/>
                <a:latin typeface="Times New Roman" panose="02020603050405020304" pitchFamily="18" charset="0"/>
                <a:cs typeface="Times New Roman" panose="02020603050405020304" pitchFamily="18" charset="0"/>
                <a:hlinkClick r:id="rId3"/>
              </a:rPr>
              <a:t>Diabetes</a:t>
            </a:r>
            <a:r>
              <a:rPr lang="en-US" b="0" i="0" dirty="0">
                <a:solidFill>
                  <a:srgbClr val="2C2A29"/>
                </a:solidFill>
                <a:effectLst/>
                <a:latin typeface="Times New Roman" panose="02020603050405020304" pitchFamily="18" charset="0"/>
                <a:cs typeface="Times New Roman" panose="02020603050405020304" pitchFamily="18" charset="0"/>
              </a:rPr>
              <a:t> is a disease in which blood glucose levels are above normal. The body of a person with diabetes either doesn't make enough insulin or can't use its own insulin as well as it should.</a:t>
            </a:r>
          </a:p>
          <a:p>
            <a:pPr marL="0" indent="0" algn="l">
              <a:lnSpc>
                <a:spcPct val="100000"/>
              </a:lnSpc>
              <a:buNone/>
            </a:pPr>
            <a:endParaRPr lang="en-US" b="0" i="0" dirty="0">
              <a:solidFill>
                <a:srgbClr val="2C2A29"/>
              </a:solidFill>
              <a:effectLst/>
              <a:latin typeface="Times New Roman" panose="02020603050405020304" pitchFamily="18" charset="0"/>
              <a:cs typeface="Times New Roman" panose="02020603050405020304" pitchFamily="18" charset="0"/>
            </a:endParaRPr>
          </a:p>
          <a:p>
            <a:pPr marL="0" indent="0">
              <a:lnSpc>
                <a:spcPct val="100000"/>
              </a:lnSpc>
              <a:buNone/>
            </a:pPr>
            <a:endParaRPr lang="en-US" b="0" i="0" dirty="0">
              <a:solidFill>
                <a:srgbClr val="2C2A29"/>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0124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634E1E-8204-C192-BDBE-871EFA8B4814}"/>
              </a:ext>
            </a:extLst>
          </p:cNvPr>
          <p:cNvSpPr>
            <a:spLocks noGrp="1"/>
          </p:cNvSpPr>
          <p:nvPr>
            <p:ph idx="1"/>
          </p:nvPr>
        </p:nvSpPr>
        <p:spPr>
          <a:xfrm>
            <a:off x="838200" y="746234"/>
            <a:ext cx="10515600" cy="5938345"/>
          </a:xfrm>
        </p:spPr>
        <p:txBody>
          <a:bodyPr>
            <a:normAutofit fontScale="77500" lnSpcReduction="20000"/>
          </a:bodyPr>
          <a:lstStyle/>
          <a:p>
            <a:pPr algn="l">
              <a:lnSpc>
                <a:spcPct val="120000"/>
              </a:lnSpc>
            </a:pPr>
            <a:r>
              <a:rPr lang="en-US" b="1" i="0" u="none" strike="noStrike" dirty="0">
                <a:solidFill>
                  <a:srgbClr val="002D72"/>
                </a:solidFill>
                <a:effectLst/>
                <a:latin typeface="Times New Roman" panose="02020603050405020304" pitchFamily="18" charset="0"/>
                <a:cs typeface="Times New Roman" panose="02020603050405020304" pitchFamily="18" charset="0"/>
                <a:hlinkClick r:id="rId2"/>
              </a:rPr>
              <a:t>Calcitonin</a:t>
            </a:r>
            <a:r>
              <a:rPr lang="en-US" b="0" i="0" dirty="0">
                <a:solidFill>
                  <a:srgbClr val="2C2A29"/>
                </a:solidFill>
                <a:effectLst/>
                <a:latin typeface="Times New Roman" panose="02020603050405020304" pitchFamily="18" charset="0"/>
                <a:cs typeface="Times New Roman" panose="02020603050405020304" pitchFamily="18" charset="0"/>
              </a:rPr>
              <a:t> is a protein hormone secreted by cells in the thyroid gland. It inhibits cells that break down bone and helps to regulate the blood’s calcium and phosphate levels.</a:t>
            </a:r>
          </a:p>
          <a:p>
            <a:pPr algn="l">
              <a:lnSpc>
                <a:spcPct val="120000"/>
              </a:lnSpc>
            </a:pPr>
            <a:r>
              <a:rPr lang="en-US" b="1" i="0" u="none" strike="noStrike" dirty="0">
                <a:solidFill>
                  <a:srgbClr val="002D72"/>
                </a:solidFill>
                <a:effectLst/>
                <a:latin typeface="Times New Roman" panose="02020603050405020304" pitchFamily="18" charset="0"/>
                <a:cs typeface="Times New Roman" panose="02020603050405020304" pitchFamily="18" charset="0"/>
                <a:hlinkClick r:id="rId3"/>
              </a:rPr>
              <a:t>Cholecystokinin</a:t>
            </a:r>
            <a:r>
              <a:rPr lang="en-US" b="0" i="0" dirty="0">
                <a:solidFill>
                  <a:srgbClr val="2C2A29"/>
                </a:solidFill>
                <a:effectLst/>
                <a:latin typeface="Times New Roman" panose="02020603050405020304" pitchFamily="18" charset="0"/>
                <a:cs typeface="Times New Roman" panose="02020603050405020304" pitchFamily="18" charset="0"/>
              </a:rPr>
              <a:t>, otherwise known as CCK or CCK-PZ, is able to improve digestion and affects appetite.</a:t>
            </a:r>
          </a:p>
          <a:p>
            <a:pPr algn="l">
              <a:lnSpc>
                <a:spcPct val="120000"/>
              </a:lnSpc>
            </a:pPr>
            <a:r>
              <a:rPr lang="en-US" b="0" i="0" dirty="0">
                <a:solidFill>
                  <a:srgbClr val="2C2A29"/>
                </a:solidFill>
                <a:effectLst/>
                <a:latin typeface="Times New Roman" panose="02020603050405020304" pitchFamily="18" charset="0"/>
                <a:cs typeface="Times New Roman" panose="02020603050405020304" pitchFamily="18" charset="0"/>
              </a:rPr>
              <a:t>Cholesterol is a white crystalline substance found in animal tissues and various foods that is normally synthesized by the liver. Cholesterol levels can be a risk factor for </a:t>
            </a:r>
            <a:r>
              <a:rPr lang="en-US" b="1" i="0" u="none" strike="noStrike" dirty="0">
                <a:solidFill>
                  <a:srgbClr val="002D72"/>
                </a:solidFill>
                <a:effectLst/>
                <a:latin typeface="Times New Roman" panose="02020603050405020304" pitchFamily="18" charset="0"/>
                <a:cs typeface="Times New Roman" panose="02020603050405020304" pitchFamily="18" charset="0"/>
                <a:hlinkClick r:id="rId4"/>
              </a:rPr>
              <a:t>heart disease</a:t>
            </a:r>
            <a:r>
              <a:rPr lang="en-US" b="0" i="0" dirty="0">
                <a:solidFill>
                  <a:srgbClr val="2C2A29"/>
                </a:solidFill>
                <a:effectLst/>
                <a:latin typeface="Times New Roman" panose="02020603050405020304" pitchFamily="18" charset="0"/>
                <a:cs typeface="Times New Roman" panose="02020603050405020304" pitchFamily="18" charset="0"/>
              </a:rPr>
              <a:t>.</a:t>
            </a:r>
          </a:p>
          <a:p>
            <a:pPr algn="l">
              <a:lnSpc>
                <a:spcPct val="120000"/>
              </a:lnSpc>
            </a:pPr>
            <a:r>
              <a:rPr lang="en-US" b="1" i="0" u="none" strike="noStrike" dirty="0">
                <a:solidFill>
                  <a:srgbClr val="002D72"/>
                </a:solidFill>
                <a:effectLst/>
                <a:latin typeface="Times New Roman" panose="02020603050405020304" pitchFamily="18" charset="0"/>
                <a:cs typeface="Times New Roman" panose="02020603050405020304" pitchFamily="18" charset="0"/>
                <a:hlinkClick r:id="rId5"/>
              </a:rPr>
              <a:t>Congenital adrenal hyperplasia</a:t>
            </a:r>
            <a:r>
              <a:rPr lang="en-US" b="0" i="0" dirty="0">
                <a:solidFill>
                  <a:srgbClr val="2C2A29"/>
                </a:solidFill>
                <a:effectLst/>
                <a:latin typeface="Times New Roman" panose="02020603050405020304" pitchFamily="18" charset="0"/>
                <a:cs typeface="Times New Roman" panose="02020603050405020304" pitchFamily="18" charset="0"/>
              </a:rPr>
              <a:t> refers to a group of inherited adrenal gland disorders. People with this condition do not produce enough of the hormones </a:t>
            </a:r>
            <a:r>
              <a:rPr lang="en-US" b="1" i="0" u="none" strike="noStrike" dirty="0">
                <a:solidFill>
                  <a:srgbClr val="002D72"/>
                </a:solidFill>
                <a:effectLst/>
                <a:latin typeface="Times New Roman" panose="02020603050405020304" pitchFamily="18" charset="0"/>
                <a:cs typeface="Times New Roman" panose="02020603050405020304" pitchFamily="18" charset="0"/>
                <a:hlinkClick r:id="rId6"/>
              </a:rPr>
              <a:t>cortisol</a:t>
            </a:r>
            <a:r>
              <a:rPr lang="en-US" b="0" i="0" dirty="0">
                <a:solidFill>
                  <a:srgbClr val="2C2A29"/>
                </a:solidFill>
                <a:effectLst/>
                <a:latin typeface="Times New Roman" panose="02020603050405020304" pitchFamily="18" charset="0"/>
                <a:cs typeface="Times New Roman" panose="02020603050405020304" pitchFamily="18" charset="0"/>
              </a:rPr>
              <a:t> and </a:t>
            </a:r>
            <a:r>
              <a:rPr lang="en-US" b="1" i="0" u="none" strike="noStrike" dirty="0">
                <a:solidFill>
                  <a:srgbClr val="002D72"/>
                </a:solidFill>
                <a:effectLst/>
                <a:latin typeface="Times New Roman" panose="02020603050405020304" pitchFamily="18" charset="0"/>
                <a:cs typeface="Times New Roman" panose="02020603050405020304" pitchFamily="18" charset="0"/>
                <a:hlinkClick r:id="rId7"/>
              </a:rPr>
              <a:t>aldosterone</a:t>
            </a:r>
            <a:r>
              <a:rPr lang="en-US" b="0" i="0" dirty="0">
                <a:solidFill>
                  <a:srgbClr val="2C2A29"/>
                </a:solidFill>
                <a:effectLst/>
                <a:latin typeface="Times New Roman" panose="02020603050405020304" pitchFamily="18" charset="0"/>
                <a:cs typeface="Times New Roman" panose="02020603050405020304" pitchFamily="18" charset="0"/>
              </a:rPr>
              <a:t>, and produce too much of androgen.</a:t>
            </a:r>
          </a:p>
          <a:p>
            <a:pPr algn="l">
              <a:lnSpc>
                <a:spcPct val="120000"/>
              </a:lnSpc>
            </a:pPr>
            <a:r>
              <a:rPr lang="en-US" b="1" i="0" u="none" strike="noStrike" dirty="0">
                <a:solidFill>
                  <a:srgbClr val="002D72"/>
                </a:solidFill>
                <a:effectLst/>
                <a:latin typeface="Times New Roman" panose="02020603050405020304" pitchFamily="18" charset="0"/>
                <a:cs typeface="Times New Roman" panose="02020603050405020304" pitchFamily="18" charset="0"/>
                <a:hlinkClick r:id="rId6"/>
              </a:rPr>
              <a:t>Cortisol</a:t>
            </a:r>
            <a:r>
              <a:rPr lang="en-US" b="0" i="0" dirty="0">
                <a:solidFill>
                  <a:srgbClr val="2C2A29"/>
                </a:solidFill>
                <a:effectLst/>
                <a:latin typeface="Times New Roman" panose="02020603050405020304" pitchFamily="18" charset="0"/>
                <a:cs typeface="Times New Roman" panose="02020603050405020304" pitchFamily="18" charset="0"/>
              </a:rPr>
              <a:t> is a hormone produced by the adrenal gland. It is involved in the stress response and increases blood pressure and blood sugar levels.</a:t>
            </a:r>
          </a:p>
          <a:p>
            <a:pPr algn="l">
              <a:lnSpc>
                <a:spcPct val="120000"/>
              </a:lnSpc>
            </a:pPr>
            <a:r>
              <a:rPr lang="en-US" b="1" i="0" u="none" strike="noStrike" dirty="0">
                <a:solidFill>
                  <a:srgbClr val="002D72"/>
                </a:solidFill>
                <a:effectLst/>
                <a:latin typeface="Times New Roman" panose="02020603050405020304" pitchFamily="18" charset="0"/>
                <a:cs typeface="Times New Roman" panose="02020603050405020304" pitchFamily="18" charset="0"/>
                <a:hlinkClick r:id="rId8"/>
              </a:rPr>
              <a:t>Cushing syndrome</a:t>
            </a:r>
            <a:r>
              <a:rPr lang="en-US" b="0" i="0" dirty="0">
                <a:solidFill>
                  <a:srgbClr val="2C2A29"/>
                </a:solidFill>
                <a:effectLst/>
                <a:latin typeface="Times New Roman" panose="02020603050405020304" pitchFamily="18" charset="0"/>
                <a:cs typeface="Times New Roman" panose="02020603050405020304" pitchFamily="18" charset="0"/>
              </a:rPr>
              <a:t> is a hormonal disorder caused by prolonged exposure of the body's tissues to high levels of the hormone cortisol. Sometimes called "hypercortisolism," it is relatively rare and most commonly affects adults aged 20 to 50.</a:t>
            </a:r>
          </a:p>
          <a:p>
            <a:pPr>
              <a:lnSpc>
                <a:spcPct val="12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6987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634E1E-8204-C192-BDBE-871EFA8B4814}"/>
              </a:ext>
            </a:extLst>
          </p:cNvPr>
          <p:cNvSpPr>
            <a:spLocks noGrp="1"/>
          </p:cNvSpPr>
          <p:nvPr>
            <p:ph idx="1"/>
          </p:nvPr>
        </p:nvSpPr>
        <p:spPr>
          <a:xfrm>
            <a:off x="838200" y="417237"/>
            <a:ext cx="10515600" cy="5394983"/>
          </a:xfrm>
        </p:spPr>
        <p:txBody>
          <a:bodyPr>
            <a:normAutofit fontScale="70000" lnSpcReduction="20000"/>
          </a:bodyPr>
          <a:lstStyle/>
          <a:p>
            <a:pPr marL="0" indent="0" algn="l">
              <a:lnSpc>
                <a:spcPct val="120000"/>
              </a:lnSpc>
              <a:buNone/>
            </a:pPr>
            <a:r>
              <a:rPr lang="en-US" b="1" i="0" u="none" strike="noStrike" dirty="0">
                <a:solidFill>
                  <a:srgbClr val="002D72"/>
                </a:solidFill>
                <a:effectLst/>
                <a:latin typeface="Times New Roman" panose="02020603050405020304" pitchFamily="18" charset="0"/>
                <a:cs typeface="Times New Roman" panose="02020603050405020304" pitchFamily="18" charset="0"/>
                <a:hlinkClick r:id="rId2"/>
              </a:rPr>
              <a:t>Endocrinologists</a:t>
            </a:r>
            <a:r>
              <a:rPr lang="en-US" b="0" i="0" dirty="0">
                <a:solidFill>
                  <a:srgbClr val="2C2A29"/>
                </a:solidFill>
                <a:effectLst/>
                <a:latin typeface="Times New Roman" panose="02020603050405020304" pitchFamily="18" charset="0"/>
                <a:cs typeface="Times New Roman" panose="02020603050405020304" pitchFamily="18" charset="0"/>
              </a:rPr>
              <a:t> are specially trained physicians who diagnose diseases related to the glands. Because these doctors specialize in these conditions, which can be complex and have</a:t>
            </a:r>
          </a:p>
          <a:p>
            <a:pPr marL="0" indent="0" algn="l">
              <a:lnSpc>
                <a:spcPct val="120000"/>
              </a:lnSpc>
              <a:buNone/>
            </a:pPr>
            <a:r>
              <a:rPr lang="en-US" b="0" i="0" dirty="0">
                <a:solidFill>
                  <a:srgbClr val="2C2A29"/>
                </a:solidFill>
                <a:effectLst/>
                <a:latin typeface="Times New Roman" panose="02020603050405020304" pitchFamily="18" charset="0"/>
                <a:cs typeface="Times New Roman" panose="02020603050405020304" pitchFamily="18" charset="0"/>
              </a:rPr>
              <a:t>hard-to-spot symptoms, an endocrinologist is your best advocate when dealing with hormonal issues.</a:t>
            </a:r>
          </a:p>
          <a:p>
            <a:pPr marL="0" indent="0" algn="l">
              <a:lnSpc>
                <a:spcPct val="120000"/>
              </a:lnSpc>
              <a:buNone/>
            </a:pPr>
            <a:r>
              <a:rPr lang="en-US" b="1" i="0" u="none" strike="noStrike" dirty="0">
                <a:solidFill>
                  <a:srgbClr val="002D72"/>
                </a:solidFill>
                <a:effectLst/>
                <a:latin typeface="Times New Roman" panose="02020603050405020304" pitchFamily="18" charset="0"/>
                <a:cs typeface="Times New Roman" panose="02020603050405020304" pitchFamily="18" charset="0"/>
                <a:hlinkClick r:id="rId3"/>
              </a:rPr>
              <a:t>Erythropoietin</a:t>
            </a:r>
            <a:r>
              <a:rPr lang="en-US" b="0" i="0" dirty="0">
                <a:solidFill>
                  <a:srgbClr val="2C2A29"/>
                </a:solidFill>
                <a:effectLst/>
                <a:latin typeface="Times New Roman" panose="02020603050405020304" pitchFamily="18" charset="0"/>
                <a:cs typeface="Times New Roman" panose="02020603050405020304" pitchFamily="18" charset="0"/>
              </a:rPr>
              <a:t> is a hormone directly connected to red blood cell production and maintenance. Low levels of this hormone occur when someone has </a:t>
            </a:r>
            <a:r>
              <a:rPr lang="en-US" b="1" i="0" u="none" strike="noStrike" dirty="0">
                <a:solidFill>
                  <a:srgbClr val="002D72"/>
                </a:solidFill>
                <a:effectLst/>
                <a:latin typeface="Times New Roman" panose="02020603050405020304" pitchFamily="18" charset="0"/>
                <a:cs typeface="Times New Roman" panose="02020603050405020304" pitchFamily="18" charset="0"/>
                <a:hlinkClick r:id="rId4"/>
              </a:rPr>
              <a:t>chronic kidney diseases</a:t>
            </a:r>
            <a:r>
              <a:rPr lang="en-US" b="0" i="0" dirty="0">
                <a:solidFill>
                  <a:srgbClr val="2C2A29"/>
                </a:solidFill>
                <a:effectLst/>
                <a:latin typeface="Times New Roman" panose="02020603050405020304" pitchFamily="18" charset="0"/>
                <a:cs typeface="Times New Roman" panose="02020603050405020304" pitchFamily="18" charset="0"/>
              </a:rPr>
              <a:t>.</a:t>
            </a:r>
          </a:p>
          <a:p>
            <a:pPr marL="0" indent="0" algn="l">
              <a:lnSpc>
                <a:spcPct val="120000"/>
              </a:lnSpc>
              <a:buNone/>
            </a:pPr>
            <a:r>
              <a:rPr lang="en-US" b="1" i="0" u="none" strike="noStrike" dirty="0">
                <a:solidFill>
                  <a:srgbClr val="002D72"/>
                </a:solidFill>
                <a:effectLst/>
                <a:latin typeface="Times New Roman" panose="02020603050405020304" pitchFamily="18" charset="0"/>
                <a:cs typeface="Times New Roman" panose="02020603050405020304" pitchFamily="18" charset="0"/>
                <a:hlinkClick r:id="rId5"/>
              </a:rPr>
              <a:t>Estradiol</a:t>
            </a:r>
            <a:r>
              <a:rPr lang="en-US" b="0" i="0" dirty="0">
                <a:solidFill>
                  <a:srgbClr val="2C2A29"/>
                </a:solidFill>
                <a:effectLst/>
                <a:latin typeface="Times New Roman" panose="02020603050405020304" pitchFamily="18" charset="0"/>
                <a:cs typeface="Times New Roman" panose="02020603050405020304" pitchFamily="18" charset="0"/>
              </a:rPr>
              <a:t>, a type of estrogen, is a female sex hormone produced mainly by the ovaries. It is responsible for growth of breast tissue, maturation of long bones, and development of the secondary sexual characteristics.</a:t>
            </a:r>
          </a:p>
          <a:p>
            <a:pPr marL="0" indent="0" algn="l">
              <a:lnSpc>
                <a:spcPct val="120000"/>
              </a:lnSpc>
              <a:buNone/>
            </a:pPr>
            <a:r>
              <a:rPr lang="en-US" b="1" i="0" u="none" strike="noStrike" dirty="0">
                <a:solidFill>
                  <a:srgbClr val="002D72"/>
                </a:solidFill>
                <a:effectLst/>
                <a:latin typeface="Times New Roman" panose="02020603050405020304" pitchFamily="18" charset="0"/>
                <a:cs typeface="Times New Roman" panose="02020603050405020304" pitchFamily="18" charset="0"/>
                <a:hlinkClick r:id="rId6"/>
              </a:rPr>
              <a:t>Estrogens</a:t>
            </a:r>
            <a:r>
              <a:rPr lang="en-US" b="0" i="0" dirty="0">
                <a:solidFill>
                  <a:srgbClr val="2C2A29"/>
                </a:solidFill>
                <a:effectLst/>
                <a:latin typeface="Times New Roman" panose="02020603050405020304" pitchFamily="18" charset="0"/>
                <a:cs typeface="Times New Roman" panose="02020603050405020304" pitchFamily="18" charset="0"/>
              </a:rPr>
              <a:t> are a group of steroid compounds that are the primary female sex hormones. They promote the development of female secondary sex characteristics and control aspects of regulating the menstrual cycle.</a:t>
            </a:r>
          </a:p>
          <a:p>
            <a:pPr marL="0" indent="0" algn="l">
              <a:lnSpc>
                <a:spcPct val="120000"/>
              </a:lnSpc>
              <a:buNone/>
            </a:pPr>
            <a:r>
              <a:rPr lang="en-US" b="0" i="0" dirty="0">
                <a:solidFill>
                  <a:srgbClr val="2C2A29"/>
                </a:solidFill>
                <a:effectLst/>
                <a:latin typeface="Times New Roman" panose="02020603050405020304" pitchFamily="18" charset="0"/>
                <a:cs typeface="Times New Roman" panose="02020603050405020304" pitchFamily="18" charset="0"/>
              </a:rPr>
              <a:t>Estrogen therapy is a hormone therapy treatment program in which women take estrogen orally, </a:t>
            </a:r>
            <a:r>
              <a:rPr lang="en-US" b="0" i="0" dirty="0" err="1">
                <a:solidFill>
                  <a:srgbClr val="2C2A29"/>
                </a:solidFill>
                <a:effectLst/>
                <a:latin typeface="Times New Roman" panose="02020603050405020304" pitchFamily="18" charset="0"/>
                <a:cs typeface="Times New Roman" panose="02020603050405020304" pitchFamily="18" charset="0"/>
              </a:rPr>
              <a:t>transdermally</a:t>
            </a:r>
            <a:r>
              <a:rPr lang="en-US" b="0" i="0" dirty="0">
                <a:solidFill>
                  <a:srgbClr val="2C2A29"/>
                </a:solidFill>
                <a:effectLst/>
                <a:latin typeface="Times New Roman" panose="02020603050405020304" pitchFamily="18" charset="0"/>
                <a:cs typeface="Times New Roman" panose="02020603050405020304" pitchFamily="18" charset="0"/>
              </a:rPr>
              <a:t>, or vaginally to </a:t>
            </a:r>
            <a:r>
              <a:rPr lang="en-US" b="1" i="0" u="none" strike="noStrike" dirty="0">
                <a:solidFill>
                  <a:srgbClr val="002D72"/>
                </a:solidFill>
                <a:effectLst/>
                <a:latin typeface="Times New Roman" panose="02020603050405020304" pitchFamily="18" charset="0"/>
                <a:cs typeface="Times New Roman" panose="02020603050405020304" pitchFamily="18" charset="0"/>
                <a:hlinkClick r:id="rId7"/>
              </a:rPr>
              <a:t>treat</a:t>
            </a:r>
            <a:r>
              <a:rPr lang="en-US" b="0" i="0" dirty="0">
                <a:solidFill>
                  <a:srgbClr val="2C2A29"/>
                </a:solidFill>
                <a:effectLst/>
                <a:latin typeface="Times New Roman" panose="02020603050405020304" pitchFamily="18" charset="0"/>
                <a:cs typeface="Times New Roman" panose="02020603050405020304" pitchFamily="18" charset="0"/>
              </a:rPr>
              <a:t> certain </a:t>
            </a:r>
            <a:r>
              <a:rPr lang="en-US" b="1" i="0" u="none" strike="noStrike" dirty="0">
                <a:solidFill>
                  <a:srgbClr val="002D72"/>
                </a:solidFill>
                <a:effectLst/>
                <a:latin typeface="Times New Roman" panose="02020603050405020304" pitchFamily="18" charset="0"/>
                <a:cs typeface="Times New Roman" panose="02020603050405020304" pitchFamily="18" charset="0"/>
                <a:hlinkClick r:id="rId8"/>
              </a:rPr>
              <a:t>menopausal symptoms</a:t>
            </a:r>
            <a:r>
              <a:rPr lang="en-US" b="0" i="0" dirty="0">
                <a:solidFill>
                  <a:srgbClr val="2C2A29"/>
                </a:solidFill>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780203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1DC27-81B6-348B-9472-826E3C5B93C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8634E1E-8204-C192-BDBE-871EFA8B4814}"/>
              </a:ext>
            </a:extLst>
          </p:cNvPr>
          <p:cNvSpPr>
            <a:spLocks noGrp="1"/>
          </p:cNvSpPr>
          <p:nvPr>
            <p:ph idx="1"/>
          </p:nvPr>
        </p:nvSpPr>
        <p:spPr/>
        <p:txBody>
          <a:bodyPr/>
          <a:lstStyle/>
          <a:p>
            <a:pPr algn="just">
              <a:lnSpc>
                <a:spcPct val="100000"/>
              </a:lnSpc>
            </a:pPr>
            <a:r>
              <a:rPr lang="en-US" b="1" i="0" dirty="0">
                <a:solidFill>
                  <a:srgbClr val="2C2A29"/>
                </a:solidFill>
                <a:effectLst/>
                <a:latin typeface="Times New Roman" panose="02020603050405020304" pitchFamily="18" charset="0"/>
                <a:cs typeface="Times New Roman" panose="02020603050405020304" pitchFamily="18" charset="0"/>
              </a:rPr>
              <a:t>Free Testosterone</a:t>
            </a:r>
            <a:r>
              <a:rPr lang="en-US" b="0" i="0" dirty="0">
                <a:solidFill>
                  <a:srgbClr val="2C2A29"/>
                </a:solidFill>
                <a:effectLst/>
                <a:latin typeface="Times New Roman" panose="02020603050405020304" pitchFamily="18" charset="0"/>
                <a:cs typeface="Times New Roman" panose="02020603050405020304" pitchFamily="18" charset="0"/>
              </a:rPr>
              <a:t>—Free testosterone is </a:t>
            </a:r>
            <a:r>
              <a:rPr lang="en-US" b="1" i="0" u="none" strike="noStrike" dirty="0">
                <a:solidFill>
                  <a:srgbClr val="002D72"/>
                </a:solidFill>
                <a:effectLst/>
                <a:latin typeface="Times New Roman" panose="02020603050405020304" pitchFamily="18" charset="0"/>
                <a:cs typeface="Times New Roman" panose="02020603050405020304" pitchFamily="18" charset="0"/>
                <a:hlinkClick r:id="rId2"/>
              </a:rPr>
              <a:t>testosterone</a:t>
            </a:r>
            <a:r>
              <a:rPr lang="en-US" b="0" i="0" dirty="0">
                <a:solidFill>
                  <a:srgbClr val="2C2A29"/>
                </a:solidFill>
                <a:effectLst/>
                <a:latin typeface="Times New Roman" panose="02020603050405020304" pitchFamily="18" charset="0"/>
                <a:cs typeface="Times New Roman" panose="02020603050405020304" pitchFamily="18" charset="0"/>
              </a:rPr>
              <a:t> in the body that is biologically active and unbound to other molecules in the body, such as sex hormone binding globulin.</a:t>
            </a:r>
          </a:p>
          <a:p>
            <a:pPr algn="just">
              <a:lnSpc>
                <a:spcPct val="100000"/>
              </a:lnSpc>
            </a:pPr>
            <a:r>
              <a:rPr lang="en-US" b="1" i="0" dirty="0">
                <a:solidFill>
                  <a:srgbClr val="2C2A29"/>
                </a:solidFill>
                <a:effectLst/>
                <a:latin typeface="Times New Roman" panose="02020603050405020304" pitchFamily="18" charset="0"/>
                <a:cs typeface="Times New Roman" panose="02020603050405020304" pitchFamily="18" charset="0"/>
              </a:rPr>
              <a:t>Follicle Stimulating Hormone (FSH)</a:t>
            </a:r>
            <a:r>
              <a:rPr lang="en-US" b="0" i="0" dirty="0">
                <a:solidFill>
                  <a:srgbClr val="2C2A29"/>
                </a:solidFill>
                <a:effectLst/>
                <a:latin typeface="Times New Roman" panose="02020603050405020304" pitchFamily="18" charset="0"/>
                <a:cs typeface="Times New Roman" panose="02020603050405020304" pitchFamily="18" charset="0"/>
              </a:rPr>
              <a:t>—In women, FSH helps control the menstrual cycle and the production of eggs by the ovaries. The amount of FSH varies throughout a woman's menstrual cycle and is highest just before she ovulates. Problems with FSH release can contribute to </a:t>
            </a:r>
            <a:r>
              <a:rPr lang="en-US" b="1" i="0" u="none" strike="noStrike" dirty="0">
                <a:solidFill>
                  <a:srgbClr val="002D72"/>
                </a:solidFill>
                <a:effectLst/>
                <a:latin typeface="Times New Roman" panose="02020603050405020304" pitchFamily="18" charset="0"/>
                <a:cs typeface="Times New Roman" panose="02020603050405020304" pitchFamily="18" charset="0"/>
                <a:hlinkClick r:id="rId3"/>
              </a:rPr>
              <a:t>female infertilit</a:t>
            </a:r>
            <a:r>
              <a:rPr lang="en-US" b="0" i="0" dirty="0">
                <a:solidFill>
                  <a:srgbClr val="2C2A29"/>
                </a:solidFill>
                <a:effectLst/>
                <a:latin typeface="Times New Roman" panose="02020603050405020304" pitchFamily="18" charset="0"/>
                <a:cs typeface="Times New Roman" panose="02020603050405020304" pitchFamily="18" charset="0"/>
              </a:rPr>
              <a:t>y. In men, FSH helps control the production of sperm.</a:t>
            </a:r>
          </a:p>
          <a:p>
            <a:pPr algn="just">
              <a:lnSpc>
                <a:spcPct val="10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2463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801575F-2C69-43AE-AB63-33E346A31F78}"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03/02/2024</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311213"/>
            <a:ext cx="7126111"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Objectives</a:t>
            </a:r>
            <a:endParaRPr kumimoji="0" lang="en-US" altLang="zh-CN" sz="3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240523" y="1574094"/>
            <a:ext cx="11710954" cy="784998"/>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Glands and types of glands</a:t>
            </a: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Endocrine system and target tissues</a:t>
            </a: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Endocrine glands</a:t>
            </a: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Chemistry of hormones </a:t>
            </a: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r>
              <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Endocrinology Terms.</a:t>
            </a: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50000"/>
              </a:lnSpc>
              <a:spcBef>
                <a:spcPts val="0"/>
              </a:spcBef>
              <a:spcAft>
                <a:spcPts val="0"/>
              </a:spcAft>
              <a:buClrTx/>
              <a:buSzPts val="1200"/>
              <a:buFontTx/>
              <a:buNone/>
              <a:tabLst/>
              <a:defRPr/>
            </a:pPr>
            <a:endPar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50000"/>
              </a:lnSpc>
              <a:spcBef>
                <a:spcPts val="0"/>
              </a:spcBef>
              <a:spcAft>
                <a:spcPts val="0"/>
              </a:spcAft>
              <a:buClrTx/>
              <a:buSzPts val="1200"/>
              <a:buFontTx/>
              <a:buNone/>
              <a:tabLst/>
              <a:defRPr/>
            </a:pPr>
            <a:endPar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5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634E1E-8204-C192-BDBE-871EFA8B4814}"/>
              </a:ext>
            </a:extLst>
          </p:cNvPr>
          <p:cNvSpPr>
            <a:spLocks noGrp="1"/>
          </p:cNvSpPr>
          <p:nvPr>
            <p:ph idx="1"/>
          </p:nvPr>
        </p:nvSpPr>
        <p:spPr>
          <a:xfrm>
            <a:off x="0" y="0"/>
            <a:ext cx="12192000" cy="6968360"/>
          </a:xfrm>
        </p:spPr>
        <p:txBody>
          <a:bodyPr>
            <a:normAutofit fontScale="62500" lnSpcReduction="20000"/>
          </a:bodyPr>
          <a:lstStyle/>
          <a:p>
            <a:pPr marL="0" indent="0" algn="l">
              <a:lnSpc>
                <a:spcPct val="120000"/>
              </a:lnSpc>
              <a:buNone/>
            </a:pPr>
            <a:r>
              <a:rPr lang="en-US" b="1" i="0" u="none" strike="noStrike" dirty="0">
                <a:solidFill>
                  <a:srgbClr val="002D72"/>
                </a:solidFill>
                <a:effectLst/>
                <a:latin typeface="Times New Roman" panose="02020603050405020304" pitchFamily="18" charset="0"/>
                <a:cs typeface="Times New Roman" panose="02020603050405020304" pitchFamily="18" charset="0"/>
                <a:hlinkClick r:id="rId2"/>
              </a:rPr>
              <a:t>Gastrin</a:t>
            </a:r>
            <a:r>
              <a:rPr lang="en-US" b="0" i="0" dirty="0">
                <a:solidFill>
                  <a:srgbClr val="2C2A29"/>
                </a:solidFill>
                <a:effectLst/>
                <a:latin typeface="Times New Roman" panose="02020603050405020304" pitchFamily="18" charset="0"/>
                <a:cs typeface="Times New Roman" panose="02020603050405020304" pitchFamily="18" charset="0"/>
              </a:rPr>
              <a:t> is a hormone the stomach produces. When you eat, gastrin stimulates the release of gastric acid, an important part of the digestive process.</a:t>
            </a:r>
          </a:p>
          <a:p>
            <a:pPr marL="0" indent="0" algn="l">
              <a:lnSpc>
                <a:spcPct val="120000"/>
              </a:lnSpc>
              <a:buNone/>
            </a:pPr>
            <a:r>
              <a:rPr lang="en-US" b="1" i="0" u="none" strike="noStrike" dirty="0">
                <a:solidFill>
                  <a:srgbClr val="002D72"/>
                </a:solidFill>
                <a:effectLst/>
                <a:latin typeface="Times New Roman" panose="02020603050405020304" pitchFamily="18" charset="0"/>
                <a:cs typeface="Times New Roman" panose="02020603050405020304" pitchFamily="18" charset="0"/>
                <a:hlinkClick r:id="rId3"/>
              </a:rPr>
              <a:t>Ghrelin</a:t>
            </a:r>
            <a:r>
              <a:rPr lang="en-US" b="1" i="0" dirty="0">
                <a:solidFill>
                  <a:srgbClr val="2C2A29"/>
                </a:solidFill>
                <a:effectLst/>
                <a:latin typeface="Times New Roman" panose="02020603050405020304" pitchFamily="18" charset="0"/>
                <a:cs typeface="Times New Roman" panose="02020603050405020304" pitchFamily="18" charset="0"/>
              </a:rPr>
              <a:t> is central to appetite and the release of growth hormone. Produced in the stomach and small intestine, ghrelin has been called the "hunger hormone" because of its role in controlling appetite.</a:t>
            </a:r>
            <a:endParaRPr lang="en-US" b="0" i="0" dirty="0">
              <a:solidFill>
                <a:srgbClr val="2C2A29"/>
              </a:solidFill>
              <a:effectLst/>
              <a:latin typeface="Times New Roman" panose="02020603050405020304" pitchFamily="18" charset="0"/>
              <a:cs typeface="Times New Roman" panose="02020603050405020304" pitchFamily="18" charset="0"/>
            </a:endParaRPr>
          </a:p>
          <a:p>
            <a:pPr marL="0" indent="0" algn="l">
              <a:lnSpc>
                <a:spcPct val="120000"/>
              </a:lnSpc>
              <a:buNone/>
            </a:pPr>
            <a:r>
              <a:rPr lang="en-US" b="1" i="0" u="none" strike="noStrike" dirty="0">
                <a:solidFill>
                  <a:srgbClr val="002D72"/>
                </a:solidFill>
                <a:effectLst/>
                <a:latin typeface="Times New Roman" panose="02020603050405020304" pitchFamily="18" charset="0"/>
                <a:cs typeface="Times New Roman" panose="02020603050405020304" pitchFamily="18" charset="0"/>
                <a:hlinkClick r:id="rId4"/>
              </a:rPr>
              <a:t>Glands</a:t>
            </a:r>
            <a:r>
              <a:rPr lang="en-US" b="0" i="0" dirty="0">
                <a:solidFill>
                  <a:srgbClr val="2C2A29"/>
                </a:solidFill>
                <a:effectLst/>
                <a:latin typeface="Times New Roman" panose="02020603050405020304" pitchFamily="18" charset="0"/>
                <a:cs typeface="Times New Roman" panose="02020603050405020304" pitchFamily="18" charset="0"/>
              </a:rPr>
              <a:t> produce and secrete hormones that the body uses for a wide range of functions. These control many different bodily functions, including respiration, metabolism, reproduction, sensory perception, movement, sexual development, and growth.</a:t>
            </a:r>
          </a:p>
          <a:p>
            <a:pPr marL="0" indent="0" algn="l">
              <a:lnSpc>
                <a:spcPct val="120000"/>
              </a:lnSpc>
              <a:buNone/>
            </a:pPr>
            <a:r>
              <a:rPr lang="en-US" b="1" i="0" u="none" strike="noStrike" dirty="0">
                <a:solidFill>
                  <a:srgbClr val="002D72"/>
                </a:solidFill>
                <a:effectLst/>
                <a:latin typeface="Times New Roman" panose="02020603050405020304" pitchFamily="18" charset="0"/>
                <a:cs typeface="Times New Roman" panose="02020603050405020304" pitchFamily="18" charset="0"/>
                <a:hlinkClick r:id="rId5"/>
              </a:rPr>
              <a:t>Glucagon</a:t>
            </a:r>
            <a:r>
              <a:rPr lang="en-US" b="0" i="0" dirty="0">
                <a:solidFill>
                  <a:srgbClr val="2C2A29"/>
                </a:solidFill>
                <a:effectLst/>
                <a:latin typeface="Times New Roman" panose="02020603050405020304" pitchFamily="18" charset="0"/>
                <a:cs typeface="Times New Roman" panose="02020603050405020304" pitchFamily="18" charset="0"/>
              </a:rPr>
              <a:t> is a hormone that works with other hormones and bodily functions to control glucose levels in the blood. It comes from alpha cells found in the pancreas and is closely related to insulin-secreting beta cells, making it a crucial component that keeps the body’s blood glucose levels stable.</a:t>
            </a:r>
          </a:p>
          <a:p>
            <a:pPr marL="0" indent="0" algn="l">
              <a:lnSpc>
                <a:spcPct val="120000"/>
              </a:lnSpc>
              <a:buNone/>
            </a:pPr>
            <a:r>
              <a:rPr lang="en-US" b="1" i="0" u="none" strike="noStrike" dirty="0">
                <a:solidFill>
                  <a:srgbClr val="002D72"/>
                </a:solidFill>
                <a:effectLst/>
                <a:latin typeface="Times New Roman" panose="02020603050405020304" pitchFamily="18" charset="0"/>
                <a:cs typeface="Times New Roman" panose="02020603050405020304" pitchFamily="18" charset="0"/>
                <a:hlinkClick r:id="rId6"/>
              </a:rPr>
              <a:t>Glucagon-like peptide 1</a:t>
            </a:r>
            <a:r>
              <a:rPr lang="en-US" b="0" i="0" dirty="0">
                <a:solidFill>
                  <a:srgbClr val="2C2A29"/>
                </a:solidFill>
                <a:effectLst/>
                <a:latin typeface="Times New Roman" panose="02020603050405020304" pitchFamily="18" charset="0"/>
                <a:cs typeface="Times New Roman" panose="02020603050405020304" pitchFamily="18" charset="0"/>
              </a:rPr>
              <a:t> (GLP-1) helps regulate your appetite, especially after eating. It also helps enhance the production of insulin.</a:t>
            </a:r>
          </a:p>
          <a:p>
            <a:pPr marL="0" indent="0" algn="l">
              <a:lnSpc>
                <a:spcPct val="120000"/>
              </a:lnSpc>
              <a:buNone/>
            </a:pPr>
            <a:r>
              <a:rPr lang="en-US" b="0" i="0" dirty="0">
                <a:solidFill>
                  <a:srgbClr val="2C2A29"/>
                </a:solidFill>
                <a:effectLst/>
                <a:latin typeface="Times New Roman" panose="02020603050405020304" pitchFamily="18" charset="0"/>
                <a:cs typeface="Times New Roman" panose="02020603050405020304" pitchFamily="18" charset="0"/>
              </a:rPr>
              <a:t>A gonad is an organ that produces sperm and egg cells known as gametes. The gonads in males are the </a:t>
            </a:r>
            <a:r>
              <a:rPr lang="en-US" b="1" i="0" u="none" strike="noStrike" dirty="0">
                <a:solidFill>
                  <a:srgbClr val="002D72"/>
                </a:solidFill>
                <a:effectLst/>
                <a:latin typeface="Times New Roman" panose="02020603050405020304" pitchFamily="18" charset="0"/>
                <a:cs typeface="Times New Roman" panose="02020603050405020304" pitchFamily="18" charset="0"/>
                <a:hlinkClick r:id="rId7"/>
              </a:rPr>
              <a:t>testes</a:t>
            </a:r>
            <a:r>
              <a:rPr lang="en-US" b="0" i="0" dirty="0">
                <a:solidFill>
                  <a:srgbClr val="2C2A29"/>
                </a:solidFill>
                <a:effectLst/>
                <a:latin typeface="Times New Roman" panose="02020603050405020304" pitchFamily="18" charset="0"/>
                <a:cs typeface="Times New Roman" panose="02020603050405020304" pitchFamily="18" charset="0"/>
              </a:rPr>
              <a:t>, and the gonads in females are the </a:t>
            </a:r>
            <a:r>
              <a:rPr lang="en-US" b="1" i="0" u="none" strike="noStrike" dirty="0">
                <a:solidFill>
                  <a:srgbClr val="002D72"/>
                </a:solidFill>
                <a:effectLst/>
                <a:latin typeface="Times New Roman" panose="02020603050405020304" pitchFamily="18" charset="0"/>
                <a:cs typeface="Times New Roman" panose="02020603050405020304" pitchFamily="18" charset="0"/>
                <a:hlinkClick r:id="rId8"/>
              </a:rPr>
              <a:t>ovaries</a:t>
            </a:r>
            <a:r>
              <a:rPr lang="en-US" b="0" i="0" dirty="0">
                <a:solidFill>
                  <a:srgbClr val="2C2A29"/>
                </a:solidFill>
                <a:effectLst/>
                <a:latin typeface="Times New Roman" panose="02020603050405020304" pitchFamily="18" charset="0"/>
                <a:cs typeface="Times New Roman" panose="02020603050405020304" pitchFamily="18" charset="0"/>
              </a:rPr>
              <a:t>.</a:t>
            </a:r>
          </a:p>
          <a:p>
            <a:pPr marL="0" indent="0" algn="l">
              <a:lnSpc>
                <a:spcPct val="120000"/>
              </a:lnSpc>
              <a:buNone/>
            </a:pPr>
            <a:r>
              <a:rPr lang="en-US" b="1" i="0" u="none" strike="noStrike" dirty="0">
                <a:solidFill>
                  <a:srgbClr val="002D72"/>
                </a:solidFill>
                <a:effectLst/>
                <a:latin typeface="Times New Roman" panose="02020603050405020304" pitchFamily="18" charset="0"/>
                <a:cs typeface="Times New Roman" panose="02020603050405020304" pitchFamily="18" charset="0"/>
                <a:hlinkClick r:id="rId9"/>
              </a:rPr>
              <a:t>Graves disease</a:t>
            </a:r>
            <a:r>
              <a:rPr lang="en-US" b="0" i="0" dirty="0">
                <a:solidFill>
                  <a:srgbClr val="2C2A29"/>
                </a:solidFill>
                <a:effectLst/>
                <a:latin typeface="Times New Roman" panose="02020603050405020304" pitchFamily="18" charset="0"/>
                <a:cs typeface="Times New Roman" panose="02020603050405020304" pitchFamily="18" charset="0"/>
              </a:rPr>
              <a:t> is the most common form of hyperthyroidism. It occurs when your immune system mistakenly attacks your thyroid gland and causes it to overproduce the hormone thyroxine.</a:t>
            </a:r>
          </a:p>
          <a:p>
            <a:pPr marL="0" indent="0" algn="l">
              <a:lnSpc>
                <a:spcPct val="120000"/>
              </a:lnSpc>
              <a:buNone/>
            </a:pPr>
            <a:r>
              <a:rPr lang="en-US" b="1" i="0" u="none" strike="noStrike" dirty="0">
                <a:solidFill>
                  <a:srgbClr val="002D72"/>
                </a:solidFill>
                <a:effectLst/>
                <a:latin typeface="Times New Roman" panose="02020603050405020304" pitchFamily="18" charset="0"/>
                <a:cs typeface="Times New Roman" panose="02020603050405020304" pitchFamily="18" charset="0"/>
                <a:hlinkClick r:id="rId10"/>
              </a:rPr>
              <a:t>Growth hormone</a:t>
            </a:r>
            <a:r>
              <a:rPr lang="en-US" b="0" i="0" dirty="0">
                <a:solidFill>
                  <a:srgbClr val="2C2A29"/>
                </a:solidFill>
                <a:effectLst/>
                <a:latin typeface="Times New Roman" panose="02020603050405020304" pitchFamily="18" charset="0"/>
                <a:cs typeface="Times New Roman" panose="02020603050405020304" pitchFamily="18" charset="0"/>
              </a:rPr>
              <a:t> is a substance that controls your body’s growth. Growth hormone is made by the pituitary gland, located at the base of the brain. Growth hormone helps children grow taller, increases muscle mass, and decreases body fat.</a:t>
            </a:r>
          </a:p>
          <a:p>
            <a:pPr marL="0" indent="0" algn="l">
              <a:lnSpc>
                <a:spcPct val="120000"/>
              </a:lnSpc>
              <a:buNone/>
            </a:pPr>
            <a:r>
              <a:rPr lang="en-US" b="1" i="0" u="none" strike="noStrike" dirty="0">
                <a:solidFill>
                  <a:srgbClr val="002D72"/>
                </a:solidFill>
                <a:effectLst/>
                <a:latin typeface="Times New Roman" panose="02020603050405020304" pitchFamily="18" charset="0"/>
                <a:cs typeface="Times New Roman" panose="02020603050405020304" pitchFamily="18" charset="0"/>
                <a:hlinkClick r:id="rId11"/>
              </a:rPr>
              <a:t>Gynecomastia</a:t>
            </a:r>
            <a:r>
              <a:rPr lang="en-US" b="0" i="0" dirty="0">
                <a:solidFill>
                  <a:srgbClr val="2C2A29"/>
                </a:solidFill>
                <a:effectLst/>
                <a:latin typeface="Times New Roman" panose="02020603050405020304" pitchFamily="18" charset="0"/>
                <a:cs typeface="Times New Roman" panose="02020603050405020304" pitchFamily="18" charset="0"/>
              </a:rPr>
              <a:t> is breast enlargement in boys or men due to a benign increase in breast tissue. This condition results from an imbalance between the hormones testosterone and estrogen.</a:t>
            </a:r>
          </a:p>
          <a:p>
            <a:pPr marL="0" indent="0">
              <a:lnSpc>
                <a:spcPct val="120000"/>
              </a:lnSpc>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2104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634E1E-8204-C192-BDBE-871EFA8B4814}"/>
              </a:ext>
            </a:extLst>
          </p:cNvPr>
          <p:cNvSpPr>
            <a:spLocks noGrp="1"/>
          </p:cNvSpPr>
          <p:nvPr>
            <p:ph idx="1"/>
          </p:nvPr>
        </p:nvSpPr>
        <p:spPr>
          <a:xfrm>
            <a:off x="838200" y="0"/>
            <a:ext cx="10515600" cy="7315201"/>
          </a:xfrm>
        </p:spPr>
        <p:txBody>
          <a:bodyPr>
            <a:normAutofit fontScale="62500" lnSpcReduction="20000"/>
          </a:bodyPr>
          <a:lstStyle/>
          <a:p>
            <a:pPr marL="0" indent="0" algn="just">
              <a:lnSpc>
                <a:spcPct val="120000"/>
              </a:lnSpc>
              <a:buNone/>
            </a:pPr>
            <a:r>
              <a:rPr lang="en-US" b="1" i="0" u="none" strike="noStrike" dirty="0">
                <a:solidFill>
                  <a:srgbClr val="002D72"/>
                </a:solidFill>
                <a:effectLst/>
                <a:latin typeface="Times New Roman" panose="02020603050405020304" pitchFamily="18" charset="0"/>
                <a:cs typeface="Times New Roman" panose="02020603050405020304" pitchFamily="18" charset="0"/>
                <a:hlinkClick r:id="rId2"/>
              </a:rPr>
              <a:t>Hirsutism</a:t>
            </a:r>
            <a:r>
              <a:rPr lang="en-US" b="0" i="0" dirty="0">
                <a:solidFill>
                  <a:srgbClr val="2C2A29"/>
                </a:solidFill>
                <a:effectLst/>
                <a:latin typeface="Times New Roman" panose="02020603050405020304" pitchFamily="18" charset="0"/>
                <a:cs typeface="Times New Roman" panose="02020603050405020304" pitchFamily="18" charset="0"/>
              </a:rPr>
              <a:t> is excessive "male" pattern hair growth that appears on the face, back, chest, abdomen, and thighs in women.</a:t>
            </a:r>
          </a:p>
          <a:p>
            <a:pPr marL="0" indent="0" algn="just">
              <a:lnSpc>
                <a:spcPct val="120000"/>
              </a:lnSpc>
              <a:buNone/>
            </a:pPr>
            <a:r>
              <a:rPr lang="en-US" b="1" i="0" dirty="0">
                <a:solidFill>
                  <a:srgbClr val="2C2A29"/>
                </a:solidFill>
                <a:effectLst/>
                <a:latin typeface="Times New Roman" panose="02020603050405020304" pitchFamily="18" charset="0"/>
                <a:cs typeface="Times New Roman" panose="02020603050405020304" pitchFamily="18" charset="0"/>
              </a:rPr>
              <a:t>Hormones</a:t>
            </a:r>
            <a:r>
              <a:rPr lang="en-US" b="0" i="0" dirty="0">
                <a:solidFill>
                  <a:srgbClr val="2C2A29"/>
                </a:solidFill>
                <a:effectLst/>
                <a:latin typeface="Times New Roman" panose="02020603050405020304" pitchFamily="18" charset="0"/>
                <a:cs typeface="Times New Roman" panose="02020603050405020304" pitchFamily="18" charset="0"/>
              </a:rPr>
              <a:t>—Made by endocrine glands, </a:t>
            </a:r>
            <a:r>
              <a:rPr lang="en-US" b="1" i="0" u="none" strike="noStrike" dirty="0">
                <a:solidFill>
                  <a:srgbClr val="002D72"/>
                </a:solidFill>
                <a:effectLst/>
                <a:latin typeface="Times New Roman" panose="02020603050405020304" pitchFamily="18" charset="0"/>
                <a:cs typeface="Times New Roman" panose="02020603050405020304" pitchFamily="18" charset="0"/>
                <a:hlinkClick r:id="rId3"/>
              </a:rPr>
              <a:t>hormones</a:t>
            </a:r>
            <a:r>
              <a:rPr lang="en-US" b="0" i="0" dirty="0">
                <a:solidFill>
                  <a:srgbClr val="2C2A29"/>
                </a:solidFill>
                <a:effectLst/>
                <a:latin typeface="Times New Roman" panose="02020603050405020304" pitchFamily="18" charset="0"/>
                <a:cs typeface="Times New Roman" panose="02020603050405020304" pitchFamily="18" charset="0"/>
              </a:rPr>
              <a:t> are chemical messengers that travel in the bloodstream to tissues or organs. They affect many processes, including growth, metabolism, sexual function, reproduction, and mood.</a:t>
            </a:r>
          </a:p>
          <a:p>
            <a:pPr marL="0" indent="0" algn="just">
              <a:lnSpc>
                <a:spcPct val="120000"/>
              </a:lnSpc>
              <a:buNone/>
            </a:pPr>
            <a:r>
              <a:rPr lang="en-US" b="0" i="0" dirty="0">
                <a:solidFill>
                  <a:srgbClr val="2C2A29"/>
                </a:solidFill>
                <a:effectLst/>
                <a:latin typeface="Times New Roman" panose="02020603050405020304" pitchFamily="18" charset="0"/>
                <a:cs typeface="Times New Roman" panose="02020603050405020304" pitchFamily="18" charset="0"/>
              </a:rPr>
              <a:t>Hormone therapy is the use of hormones in medical treatment. For example, doctors may use </a:t>
            </a:r>
            <a:r>
              <a:rPr lang="en-US" b="1" i="0" u="none" strike="noStrike" dirty="0">
                <a:solidFill>
                  <a:srgbClr val="002D72"/>
                </a:solidFill>
                <a:effectLst/>
                <a:latin typeface="Times New Roman" panose="02020603050405020304" pitchFamily="18" charset="0"/>
                <a:cs typeface="Times New Roman" panose="02020603050405020304" pitchFamily="18" charset="0"/>
                <a:hlinkClick r:id="rId4"/>
              </a:rPr>
              <a:t>hormone therapy</a:t>
            </a:r>
            <a:r>
              <a:rPr lang="en-US" b="0" i="0" dirty="0">
                <a:solidFill>
                  <a:srgbClr val="2C2A29"/>
                </a:solidFill>
                <a:effectLst/>
                <a:latin typeface="Times New Roman" panose="02020603050405020304" pitchFamily="18" charset="0"/>
                <a:cs typeface="Times New Roman" panose="02020603050405020304" pitchFamily="18" charset="0"/>
              </a:rPr>
              <a:t> to boost estrogen levels in menopausal women. Other examples include thyroid hormone replacement for </a:t>
            </a:r>
            <a:r>
              <a:rPr lang="en-US" b="1" i="0" u="none" strike="noStrike" dirty="0">
                <a:solidFill>
                  <a:srgbClr val="002D72"/>
                </a:solidFill>
                <a:effectLst/>
                <a:latin typeface="Times New Roman" panose="02020603050405020304" pitchFamily="18" charset="0"/>
                <a:cs typeface="Times New Roman" panose="02020603050405020304" pitchFamily="18" charset="0"/>
                <a:hlinkClick r:id="rId5"/>
              </a:rPr>
              <a:t>thyroid deficiency</a:t>
            </a:r>
            <a:r>
              <a:rPr lang="en-US" b="0" i="0" dirty="0">
                <a:solidFill>
                  <a:srgbClr val="2C2A29"/>
                </a:solidFill>
                <a:effectLst/>
                <a:latin typeface="Times New Roman" panose="02020603050405020304" pitchFamily="18" charset="0"/>
                <a:cs typeface="Times New Roman" panose="02020603050405020304" pitchFamily="18" charset="0"/>
              </a:rPr>
              <a:t>, </a:t>
            </a:r>
            <a:r>
              <a:rPr lang="en-US" b="1" i="0" u="none" strike="noStrike" dirty="0">
                <a:solidFill>
                  <a:srgbClr val="002D72"/>
                </a:solidFill>
                <a:effectLst/>
                <a:latin typeface="Times New Roman" panose="02020603050405020304" pitchFamily="18" charset="0"/>
                <a:cs typeface="Times New Roman" panose="02020603050405020304" pitchFamily="18" charset="0"/>
                <a:hlinkClick r:id="rId6"/>
              </a:rPr>
              <a:t>insulin</a:t>
            </a:r>
            <a:r>
              <a:rPr lang="en-US" b="0" i="0" dirty="0">
                <a:solidFill>
                  <a:srgbClr val="2C2A29"/>
                </a:solidFill>
                <a:effectLst/>
                <a:latin typeface="Times New Roman" panose="02020603050405020304" pitchFamily="18" charset="0"/>
                <a:cs typeface="Times New Roman" panose="02020603050405020304" pitchFamily="18" charset="0"/>
              </a:rPr>
              <a:t> therapy for diabetes</a:t>
            </a:r>
          </a:p>
          <a:p>
            <a:pPr marL="0" indent="0" algn="just">
              <a:lnSpc>
                <a:spcPct val="120000"/>
              </a:lnSpc>
              <a:buNone/>
            </a:pPr>
            <a:r>
              <a:rPr lang="en-US" b="1" i="0" u="none" strike="noStrike" dirty="0">
                <a:solidFill>
                  <a:srgbClr val="002D72"/>
                </a:solidFill>
                <a:effectLst/>
                <a:latin typeface="Times New Roman" panose="02020603050405020304" pitchFamily="18" charset="0"/>
                <a:cs typeface="Times New Roman" panose="02020603050405020304" pitchFamily="18" charset="0"/>
                <a:hlinkClick r:id="rId7"/>
              </a:rPr>
              <a:t>Hot flashes</a:t>
            </a:r>
            <a:r>
              <a:rPr lang="en-US" b="0" i="0" dirty="0">
                <a:solidFill>
                  <a:srgbClr val="2C2A29"/>
                </a:solidFill>
                <a:effectLst/>
                <a:latin typeface="Times New Roman" panose="02020603050405020304" pitchFamily="18" charset="0"/>
                <a:cs typeface="Times New Roman" panose="02020603050405020304" pitchFamily="18" charset="0"/>
              </a:rPr>
              <a:t> refer to the sudden wave of mild or intense body heat caused by dilation of capillaries in the skin resulting from decreased levels of estrogen. Hot flashes affect about 75 percent of women as they go through menopause.</a:t>
            </a:r>
          </a:p>
          <a:p>
            <a:pPr marL="0" indent="0" algn="just">
              <a:lnSpc>
                <a:spcPct val="120000"/>
              </a:lnSpc>
              <a:buNone/>
            </a:pPr>
            <a:r>
              <a:rPr lang="en-US" b="0" i="0" dirty="0">
                <a:solidFill>
                  <a:srgbClr val="2C2A29"/>
                </a:solidFill>
                <a:effectLst/>
                <a:latin typeface="Times New Roman" panose="02020603050405020304" pitchFamily="18" charset="0"/>
                <a:cs typeface="Times New Roman" panose="02020603050405020304" pitchFamily="18" charset="0"/>
              </a:rPr>
              <a:t>The </a:t>
            </a:r>
            <a:r>
              <a:rPr lang="en-US" b="1" i="0" u="none" strike="noStrike" dirty="0">
                <a:solidFill>
                  <a:srgbClr val="002D72"/>
                </a:solidFill>
                <a:effectLst/>
                <a:latin typeface="Times New Roman" panose="02020603050405020304" pitchFamily="18" charset="0"/>
                <a:cs typeface="Times New Roman" panose="02020603050405020304" pitchFamily="18" charset="0"/>
                <a:hlinkClick r:id="rId8"/>
              </a:rPr>
              <a:t>human chorionic gonadotropin</a:t>
            </a:r>
            <a:r>
              <a:rPr lang="en-US" b="0" i="0" dirty="0">
                <a:solidFill>
                  <a:srgbClr val="2C2A29"/>
                </a:solidFill>
                <a:effectLst/>
                <a:latin typeface="Times New Roman" panose="02020603050405020304" pitchFamily="18" charset="0"/>
                <a:cs typeface="Times New Roman" panose="02020603050405020304" pitchFamily="18" charset="0"/>
              </a:rPr>
              <a:t> (</a:t>
            </a:r>
            <a:r>
              <a:rPr lang="en-US" b="0" i="0" dirty="0" err="1">
                <a:solidFill>
                  <a:srgbClr val="2C2A29"/>
                </a:solidFill>
                <a:effectLst/>
                <a:latin typeface="Times New Roman" panose="02020603050405020304" pitchFamily="18" charset="0"/>
                <a:cs typeface="Times New Roman" panose="02020603050405020304" pitchFamily="18" charset="0"/>
              </a:rPr>
              <a:t>hCG</a:t>
            </a:r>
            <a:r>
              <a:rPr lang="en-US" b="0" i="0" dirty="0">
                <a:solidFill>
                  <a:srgbClr val="2C2A29"/>
                </a:solidFill>
                <a:effectLst/>
                <a:latin typeface="Times New Roman" panose="02020603050405020304" pitchFamily="18" charset="0"/>
                <a:cs typeface="Times New Roman" panose="02020603050405020304" pitchFamily="18" charset="0"/>
              </a:rPr>
              <a:t>) hormone is important in the early stages of pregnancy. It is produced by cells that are surrounding a growing embryo, which eventually forms the placenta.</a:t>
            </a:r>
          </a:p>
          <a:p>
            <a:pPr marL="0" indent="0" algn="just">
              <a:lnSpc>
                <a:spcPct val="120000"/>
              </a:lnSpc>
              <a:buNone/>
            </a:pPr>
            <a:r>
              <a:rPr lang="en-US" b="1" i="0" u="none" strike="noStrike" dirty="0">
                <a:solidFill>
                  <a:srgbClr val="002D72"/>
                </a:solidFill>
                <a:effectLst/>
                <a:latin typeface="Times New Roman" panose="02020603050405020304" pitchFamily="18" charset="0"/>
                <a:cs typeface="Times New Roman" panose="02020603050405020304" pitchFamily="18" charset="0"/>
                <a:hlinkClick r:id="rId9"/>
              </a:rPr>
              <a:t>Hypoglycemia</a:t>
            </a:r>
            <a:r>
              <a:rPr lang="en-US" b="0" i="0" dirty="0">
                <a:solidFill>
                  <a:srgbClr val="2C2A29"/>
                </a:solidFill>
                <a:effectLst/>
                <a:latin typeface="Times New Roman" panose="02020603050405020304" pitchFamily="18" charset="0"/>
                <a:cs typeface="Times New Roman" panose="02020603050405020304" pitchFamily="18" charset="0"/>
              </a:rPr>
              <a:t>, also called low blood sugar, occurs when your blood glucose level drops too low to provide enough energy for your body's activities. Patients with severe hypoglycemia may experience unconsciousness or seizures due to low blood sugar.</a:t>
            </a:r>
          </a:p>
          <a:p>
            <a:pPr marL="0" indent="0" algn="just">
              <a:lnSpc>
                <a:spcPct val="120000"/>
              </a:lnSpc>
              <a:buNone/>
            </a:pPr>
            <a:r>
              <a:rPr lang="en-US" b="0" i="0" dirty="0">
                <a:solidFill>
                  <a:srgbClr val="2C2A29"/>
                </a:solidFill>
                <a:effectLst/>
                <a:latin typeface="Times New Roman" panose="02020603050405020304" pitchFamily="18" charset="0"/>
                <a:cs typeface="Times New Roman" panose="02020603050405020304" pitchFamily="18" charset="0"/>
              </a:rPr>
              <a:t>Hypogonadism, or </a:t>
            </a:r>
            <a:r>
              <a:rPr lang="en-US" b="1" i="0" u="none" strike="noStrike" dirty="0">
                <a:solidFill>
                  <a:srgbClr val="002D72"/>
                </a:solidFill>
                <a:effectLst/>
                <a:latin typeface="Times New Roman" panose="02020603050405020304" pitchFamily="18" charset="0"/>
                <a:cs typeface="Times New Roman" panose="02020603050405020304" pitchFamily="18" charset="0"/>
                <a:hlinkClick r:id="rId10"/>
              </a:rPr>
              <a:t>low testosterone</a:t>
            </a:r>
            <a:r>
              <a:rPr lang="en-US" b="0" i="0" dirty="0">
                <a:solidFill>
                  <a:srgbClr val="2C2A29"/>
                </a:solidFill>
                <a:effectLst/>
                <a:latin typeface="Times New Roman" panose="02020603050405020304" pitchFamily="18" charset="0"/>
                <a:cs typeface="Times New Roman" panose="02020603050405020304" pitchFamily="18" charset="0"/>
              </a:rPr>
              <a:t>, occurs when a man’s testes fail to produce sufficient quantities of testosterone and/or sperm quality is impaired.</a:t>
            </a:r>
          </a:p>
          <a:p>
            <a:pPr marL="0" indent="0" algn="just">
              <a:lnSpc>
                <a:spcPct val="120000"/>
              </a:lnSpc>
              <a:buNone/>
            </a:pPr>
            <a:r>
              <a:rPr lang="en-US" b="0" i="0" dirty="0">
                <a:solidFill>
                  <a:srgbClr val="2C2A29"/>
                </a:solidFill>
                <a:effectLst/>
                <a:latin typeface="Times New Roman" panose="02020603050405020304" pitchFamily="18" charset="0"/>
                <a:cs typeface="Times New Roman" panose="02020603050405020304" pitchFamily="18" charset="0"/>
              </a:rPr>
              <a:t>The </a:t>
            </a:r>
            <a:r>
              <a:rPr lang="en-US" b="1" i="0" u="none" strike="noStrike" dirty="0">
                <a:solidFill>
                  <a:srgbClr val="002D72"/>
                </a:solidFill>
                <a:effectLst/>
                <a:latin typeface="Times New Roman" panose="02020603050405020304" pitchFamily="18" charset="0"/>
                <a:cs typeface="Times New Roman" panose="02020603050405020304" pitchFamily="18" charset="0"/>
                <a:hlinkClick r:id="rId11"/>
              </a:rPr>
              <a:t>hypothalamus</a:t>
            </a:r>
            <a:r>
              <a:rPr lang="en-US" b="0" i="0" dirty="0">
                <a:solidFill>
                  <a:srgbClr val="2C2A29"/>
                </a:solidFill>
                <a:effectLst/>
                <a:latin typeface="Times New Roman" panose="02020603050405020304" pitchFamily="18" charset="0"/>
                <a:cs typeface="Times New Roman" panose="02020603050405020304" pitchFamily="18" charset="0"/>
              </a:rPr>
              <a:t> is an area of the brain that regulates vital autonomic centers and produces hormones that control thirst, hunger, body temperature, sleep, moods, sex drive, and the release of hormones from various glands, primarily the pituitary gland.</a:t>
            </a:r>
          </a:p>
          <a:p>
            <a:pPr marL="0" indent="0" algn="just">
              <a:lnSpc>
                <a:spcPct val="120000"/>
              </a:lnSpc>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1414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634E1E-8204-C192-BDBE-871EFA8B4814}"/>
              </a:ext>
            </a:extLst>
          </p:cNvPr>
          <p:cNvSpPr>
            <a:spLocks noGrp="1"/>
          </p:cNvSpPr>
          <p:nvPr>
            <p:ph idx="1"/>
          </p:nvPr>
        </p:nvSpPr>
        <p:spPr/>
        <p:txBody>
          <a:bodyPr/>
          <a:lstStyle/>
          <a:p>
            <a:pPr algn="l">
              <a:lnSpc>
                <a:spcPct val="100000"/>
              </a:lnSpc>
            </a:pPr>
            <a:r>
              <a:rPr lang="en-US" b="1" i="0" u="none" strike="noStrike" dirty="0">
                <a:solidFill>
                  <a:srgbClr val="002D72"/>
                </a:solidFill>
                <a:effectLst/>
                <a:latin typeface="Times New Roman" panose="02020603050405020304" pitchFamily="18" charset="0"/>
                <a:cs typeface="Times New Roman" panose="02020603050405020304" pitchFamily="18" charset="0"/>
                <a:hlinkClick r:id="rId2"/>
              </a:rPr>
              <a:t>Insulin</a:t>
            </a:r>
            <a:r>
              <a:rPr lang="en-US" b="0" i="0" dirty="0">
                <a:solidFill>
                  <a:srgbClr val="2C2A29"/>
                </a:solidFill>
                <a:effectLst/>
                <a:latin typeface="Times New Roman" panose="02020603050405020304" pitchFamily="18" charset="0"/>
                <a:cs typeface="Times New Roman" panose="02020603050405020304" pitchFamily="18" charset="0"/>
              </a:rPr>
              <a:t> is a protein pancreatic hormone involved in the metabolism of carbohydrates and the regulation of glucose levels in the blood. Diabetes occurs when the body doesn’t produce enough insulin or use the hormone effectively.  </a:t>
            </a:r>
          </a:p>
          <a:p>
            <a:pPr algn="l">
              <a:lnSpc>
                <a:spcPct val="100000"/>
              </a:lnSpc>
            </a:pPr>
            <a:r>
              <a:rPr lang="en-US" b="0" i="0" dirty="0">
                <a:solidFill>
                  <a:srgbClr val="2C2A29"/>
                </a:solidFill>
                <a:effectLst/>
                <a:latin typeface="Times New Roman" panose="02020603050405020304" pitchFamily="18" charset="0"/>
                <a:cs typeface="Times New Roman" panose="02020603050405020304" pitchFamily="18" charset="0"/>
              </a:rPr>
              <a:t>IGF-1, or insulin-like growth factor 1, is a polypeptide protein hormone similar in molecular structure to insulin. It plays an important role in childhood growth and continues to have anabolic effects in adults. IGF-1 has been identified as a</a:t>
            </a:r>
          </a:p>
          <a:p>
            <a:pPr>
              <a:lnSpc>
                <a:spcPct val="10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8054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BD3D2-BEF3-694E-BCCA-943A4CB23CB7}"/>
              </a:ext>
            </a:extLst>
          </p:cNvPr>
          <p:cNvSpPr>
            <a:spLocks noGrp="1"/>
          </p:cNvSpPr>
          <p:nvPr>
            <p:ph type="title"/>
          </p:nvPr>
        </p:nvSpPr>
        <p:spPr/>
        <p:txBody>
          <a:bodyPr/>
          <a:lstStyle/>
          <a:p>
            <a:r>
              <a:rPr lang="en-US" dirty="0">
                <a:solidFill>
                  <a:srgbClr val="941651"/>
                </a:solidFill>
                <a:latin typeface="Arial Rounded MT Bold" panose="020F0704030504030204" pitchFamily="34" charset="77"/>
              </a:rPr>
              <a:t>References</a:t>
            </a:r>
          </a:p>
        </p:txBody>
      </p:sp>
      <p:sp>
        <p:nvSpPr>
          <p:cNvPr id="3" name="Content Placeholder 2">
            <a:extLst>
              <a:ext uri="{FF2B5EF4-FFF2-40B4-BE49-F238E27FC236}">
                <a16:creationId xmlns:a16="http://schemas.microsoft.com/office/drawing/2014/main" id="{144DA719-D71E-6746-824E-F14D09B8A513}"/>
              </a:ext>
            </a:extLst>
          </p:cNvPr>
          <p:cNvSpPr>
            <a:spLocks noGrp="1"/>
          </p:cNvSpPr>
          <p:nvPr>
            <p:ph idx="1"/>
          </p:nvPr>
        </p:nvSpPr>
        <p:spPr/>
        <p:txBody>
          <a:bodyPr vert="horz" lIns="91440" tIns="45720" rIns="91440" bIns="45720" rtlCol="0" anchor="t">
            <a:normAutofit fontScale="70000" lnSpcReduction="20000"/>
          </a:bodyPr>
          <a:lstStyle/>
          <a:p>
            <a:pPr lvl="0">
              <a:lnSpc>
                <a:spcPct val="150000"/>
              </a:lnSpc>
            </a:pPr>
            <a:r>
              <a:rPr lang="en-US" b="0" i="0" dirty="0">
                <a:solidFill>
                  <a:srgbClr val="000000"/>
                </a:solidFill>
                <a:effectLst/>
                <a:latin typeface="Times New Roman" panose="02020603050405020304" pitchFamily="18" charset="0"/>
                <a:cs typeface="Times New Roman" panose="02020603050405020304" pitchFamily="18" charset="0"/>
              </a:rPr>
              <a:t>Greenstein B. &amp; Wood D. F. (2011). The endocrine system at a glance (3rd ed.). Wiley-Blackwell</a:t>
            </a:r>
          </a:p>
          <a:p>
            <a:pPr lvl="0">
              <a:lnSpc>
                <a:spcPct val="150000"/>
              </a:lnSpc>
            </a:pPr>
            <a:r>
              <a:rPr lang="en-US" b="0" i="0" dirty="0" err="1">
                <a:solidFill>
                  <a:srgbClr val="000000"/>
                </a:solidFill>
                <a:effectLst/>
                <a:latin typeface="Times New Roman" panose="02020603050405020304" pitchFamily="18" charset="0"/>
                <a:cs typeface="Times New Roman" panose="02020603050405020304" pitchFamily="18" charset="0"/>
              </a:rPr>
              <a:t>Melmed</a:t>
            </a:r>
            <a:r>
              <a:rPr lang="en-US" b="0" i="0" dirty="0">
                <a:solidFill>
                  <a:srgbClr val="000000"/>
                </a:solidFill>
                <a:effectLst/>
                <a:latin typeface="Times New Roman" panose="02020603050405020304" pitchFamily="18" charset="0"/>
                <a:cs typeface="Times New Roman" panose="02020603050405020304" pitchFamily="18" charset="0"/>
              </a:rPr>
              <a:t> S. </a:t>
            </a:r>
            <a:r>
              <a:rPr lang="en-US" b="0" i="0" dirty="0" err="1">
                <a:solidFill>
                  <a:srgbClr val="000000"/>
                </a:solidFill>
                <a:effectLst/>
                <a:latin typeface="Times New Roman" panose="02020603050405020304" pitchFamily="18" charset="0"/>
                <a:cs typeface="Times New Roman" panose="02020603050405020304" pitchFamily="18" charset="0"/>
              </a:rPr>
              <a:t>Auchus</a:t>
            </a:r>
            <a:r>
              <a:rPr lang="en-US" b="0" i="0" dirty="0">
                <a:solidFill>
                  <a:srgbClr val="000000"/>
                </a:solidFill>
                <a:effectLst/>
                <a:latin typeface="Times New Roman" panose="02020603050405020304" pitchFamily="18" charset="0"/>
                <a:cs typeface="Times New Roman" panose="02020603050405020304" pitchFamily="18" charset="0"/>
              </a:rPr>
              <a:t> R. J. </a:t>
            </a:r>
            <a:r>
              <a:rPr lang="en-US" b="0" i="0" dirty="0" err="1">
                <a:solidFill>
                  <a:srgbClr val="000000"/>
                </a:solidFill>
                <a:effectLst/>
                <a:latin typeface="Times New Roman" panose="02020603050405020304" pitchFamily="18" charset="0"/>
                <a:cs typeface="Times New Roman" panose="02020603050405020304" pitchFamily="18" charset="0"/>
              </a:rPr>
              <a:t>Goldfine</a:t>
            </a:r>
            <a:r>
              <a:rPr lang="en-US" b="0" i="0" dirty="0">
                <a:solidFill>
                  <a:srgbClr val="000000"/>
                </a:solidFill>
                <a:effectLst/>
                <a:latin typeface="Times New Roman" panose="02020603050405020304" pitchFamily="18" charset="0"/>
                <a:cs typeface="Times New Roman" panose="02020603050405020304" pitchFamily="18" charset="0"/>
              </a:rPr>
              <a:t> A. B. Koenig R. Rosen C. J. &amp; Williams R. H. (2020). Williams textbook of endocrinology (14th ed.). Elsevier. Boron W. F. &amp; </a:t>
            </a:r>
            <a:r>
              <a:rPr lang="en-US" b="0" i="0" dirty="0" err="1">
                <a:solidFill>
                  <a:srgbClr val="000000"/>
                </a:solidFill>
                <a:effectLst/>
                <a:latin typeface="Times New Roman" panose="02020603050405020304" pitchFamily="18" charset="0"/>
                <a:cs typeface="Times New Roman" panose="02020603050405020304" pitchFamily="18" charset="0"/>
              </a:rPr>
              <a:t>Boulpaep</a:t>
            </a:r>
            <a:r>
              <a:rPr lang="en-US" b="0" i="0" dirty="0">
                <a:solidFill>
                  <a:srgbClr val="000000"/>
                </a:solidFill>
                <a:effectLst/>
                <a:latin typeface="Times New Roman" panose="02020603050405020304" pitchFamily="18" charset="0"/>
                <a:cs typeface="Times New Roman" panose="02020603050405020304" pitchFamily="18" charset="0"/>
              </a:rPr>
              <a:t> E. L. (2021). </a:t>
            </a:r>
          </a:p>
          <a:p>
            <a:pPr lvl="0">
              <a:lnSpc>
                <a:spcPct val="150000"/>
              </a:lnSpc>
            </a:pPr>
            <a:r>
              <a:rPr lang="en-US" b="0" i="0" dirty="0">
                <a:solidFill>
                  <a:srgbClr val="000000"/>
                </a:solidFill>
                <a:effectLst/>
                <a:latin typeface="Times New Roman" panose="02020603050405020304" pitchFamily="18" charset="0"/>
                <a:cs typeface="Times New Roman" panose="02020603050405020304" pitchFamily="18" charset="0"/>
              </a:rPr>
              <a:t>Boron &amp; </a:t>
            </a:r>
            <a:r>
              <a:rPr lang="en-US" b="0" i="0" dirty="0" err="1">
                <a:solidFill>
                  <a:srgbClr val="000000"/>
                </a:solidFill>
                <a:effectLst/>
                <a:latin typeface="Times New Roman" panose="02020603050405020304" pitchFamily="18" charset="0"/>
                <a:cs typeface="Times New Roman" panose="02020603050405020304" pitchFamily="18" charset="0"/>
              </a:rPr>
              <a:t>boulpaep</a:t>
            </a:r>
            <a:r>
              <a:rPr lang="en-US" b="0" i="0" dirty="0">
                <a:solidFill>
                  <a:srgbClr val="000000"/>
                </a:solidFill>
                <a:effectLst/>
                <a:latin typeface="Times New Roman" panose="02020603050405020304" pitchFamily="18" charset="0"/>
                <a:cs typeface="Times New Roman" panose="02020603050405020304" pitchFamily="18" charset="0"/>
              </a:rPr>
              <a:t> concise medical physiology. Elsevier. Barrett K. E. Barman S. M. Yuan J. X.-J. &amp; Brooks H. (2019). </a:t>
            </a:r>
          </a:p>
          <a:p>
            <a:pPr lvl="0">
              <a:lnSpc>
                <a:spcPct val="150000"/>
              </a:lnSpc>
            </a:pPr>
            <a:r>
              <a:rPr lang="en-US" b="0" i="0" dirty="0" err="1">
                <a:solidFill>
                  <a:srgbClr val="000000"/>
                </a:solidFill>
                <a:effectLst/>
                <a:latin typeface="Times New Roman" panose="02020603050405020304" pitchFamily="18" charset="0"/>
                <a:cs typeface="Times New Roman" panose="02020603050405020304" pitchFamily="18" charset="0"/>
              </a:rPr>
              <a:t>Ganong's</a:t>
            </a:r>
            <a:r>
              <a:rPr lang="en-US" b="0" i="0" dirty="0">
                <a:solidFill>
                  <a:srgbClr val="000000"/>
                </a:solidFill>
                <a:effectLst/>
                <a:latin typeface="Times New Roman" panose="02020603050405020304" pitchFamily="18" charset="0"/>
                <a:cs typeface="Times New Roman" panose="02020603050405020304" pitchFamily="18" charset="0"/>
              </a:rPr>
              <a:t> review of medical physiology (review questions) (26th ed.). McGraw-Hill Education LLC Molina P. E. (2018). Endocrine physiology (Fifth). McGraw-Hill Education.</a:t>
            </a:r>
            <a:endParaRPr lang="en-US" dirty="0">
              <a:solidFill>
                <a:srgbClr val="002060"/>
              </a:solidFill>
              <a:latin typeface="Times New Roman" panose="02020603050405020304" pitchFamily="18" charset="0"/>
              <a:cs typeface="Times New Roman" panose="02020603050405020304" pitchFamily="18" charset="0"/>
            </a:endParaRPr>
          </a:p>
          <a:p>
            <a:pPr>
              <a:lnSpc>
                <a:spcPct val="150000"/>
              </a:lnSpc>
            </a:pPr>
            <a:endParaRPr lang="en-US"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4339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E3DA8-8549-7DB9-6F1A-EBE642AFFFD0}"/>
              </a:ext>
            </a:extLst>
          </p:cNvPr>
          <p:cNvSpPr>
            <a:spLocks noGrp="1"/>
          </p:cNvSpPr>
          <p:nvPr>
            <p:ph type="title"/>
          </p:nvPr>
        </p:nvSpPr>
        <p:spPr>
          <a:xfrm>
            <a:off x="838200" y="365125"/>
            <a:ext cx="9997966" cy="1325563"/>
          </a:xfrm>
        </p:spPr>
        <p:txBody>
          <a:bodyPr/>
          <a:lstStyle/>
          <a:p>
            <a:pPr algn="r"/>
            <a:r>
              <a:rPr lang="en-US" dirty="0"/>
              <a:t>Thank you</a:t>
            </a:r>
          </a:p>
        </p:txBody>
      </p:sp>
      <p:pic>
        <p:nvPicPr>
          <p:cNvPr id="3074" name="Picture 2" descr="Thyroid Surgery | Yeditepe Üniversitesi Hastanesi">
            <a:extLst>
              <a:ext uri="{FF2B5EF4-FFF2-40B4-BE49-F238E27FC236}">
                <a16:creationId xmlns:a16="http://schemas.microsoft.com/office/drawing/2014/main" id="{BC8F0F18-A151-D2C2-CFD2-E76DF45BAC8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827020"/>
            <a:ext cx="9055763" cy="5030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415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241883"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192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9056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541482" y="1"/>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506258" y="6115502"/>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27061" y="6453144"/>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FC67E07-7F46-DD81-FA90-4DF43F081A20}"/>
              </a:ext>
            </a:extLst>
          </p:cNvPr>
          <p:cNvPicPr>
            <a:picLocks noChangeAspect="1"/>
          </p:cNvPicPr>
          <p:nvPr/>
        </p:nvPicPr>
        <p:blipFill>
          <a:blip r:embed="rId2"/>
          <a:stretch>
            <a:fillRect/>
          </a:stretch>
        </p:blipFill>
        <p:spPr>
          <a:xfrm>
            <a:off x="1524000" y="573523"/>
            <a:ext cx="9412982" cy="4828168"/>
          </a:xfrm>
          <a:prstGeom prst="rect">
            <a:avLst/>
          </a:prstGeom>
        </p:spPr>
      </p:pic>
      <p:pic>
        <p:nvPicPr>
          <p:cNvPr id="5" name="Picture 2">
            <a:extLst>
              <a:ext uri="{FF2B5EF4-FFF2-40B4-BE49-F238E27FC236}">
                <a16:creationId xmlns:a16="http://schemas.microsoft.com/office/drawing/2014/main" id="{23D4520D-DD67-6F3D-3B1C-5DE505BF8D9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904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Isosceles Triangle 21">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close up of a text&#10;&#10;Description automatically generated">
            <a:extLst>
              <a:ext uri="{FF2B5EF4-FFF2-40B4-BE49-F238E27FC236}">
                <a16:creationId xmlns:a16="http://schemas.microsoft.com/office/drawing/2014/main" id="{3DE0E8D3-F782-34D6-2E11-BDFAAD5D9B8D}"/>
              </a:ext>
            </a:extLst>
          </p:cNvPr>
          <p:cNvPicPr>
            <a:picLocks noGrp="1" noChangeAspect="1"/>
          </p:cNvPicPr>
          <p:nvPr>
            <p:ph idx="1"/>
          </p:nvPr>
        </p:nvPicPr>
        <p:blipFill>
          <a:blip r:embed="rId2"/>
          <a:stretch>
            <a:fillRect/>
          </a:stretch>
        </p:blipFill>
        <p:spPr>
          <a:xfrm>
            <a:off x="643467" y="961729"/>
            <a:ext cx="10905066" cy="4934541"/>
          </a:xfrm>
          <a:prstGeom prst="rect">
            <a:avLst/>
          </a:prstGeom>
          <a:ln>
            <a:noFill/>
          </a:ln>
        </p:spPr>
      </p:pic>
      <p:sp>
        <p:nvSpPr>
          <p:cNvPr id="24" name="Isosceles Triangle 23">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a:extLst>
              <a:ext uri="{FF2B5EF4-FFF2-40B4-BE49-F238E27FC236}">
                <a16:creationId xmlns:a16="http://schemas.microsoft.com/office/drawing/2014/main" id="{C7D85229-F89F-7554-27D8-B17E2528145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224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72D996AC-C1AF-1254-6260-9266E34FC184}"/>
              </a:ext>
            </a:extLst>
          </p:cNvPr>
          <p:cNvPicPr>
            <a:picLocks noGrp="1" noChangeAspect="1"/>
          </p:cNvPicPr>
          <p:nvPr>
            <p:ph idx="1"/>
          </p:nvPr>
        </p:nvPicPr>
        <p:blipFill>
          <a:blip r:embed="rId2"/>
          <a:stretch>
            <a:fillRect/>
          </a:stretch>
        </p:blipFill>
        <p:spPr>
          <a:xfrm>
            <a:off x="2418729" y="643467"/>
            <a:ext cx="7354542"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a:extLst>
              <a:ext uri="{FF2B5EF4-FFF2-40B4-BE49-F238E27FC236}">
                <a16:creationId xmlns:a16="http://schemas.microsoft.com/office/drawing/2014/main" id="{967D1993-B80A-9614-0DA9-21CC9BC80E36}"/>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179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EAA3CEEE-AC4E-E250-64D0-D85F52FEADC4}"/>
              </a:ext>
            </a:extLst>
          </p:cNvPr>
          <p:cNvPicPr>
            <a:picLocks noGrp="1" noChangeAspect="1"/>
          </p:cNvPicPr>
          <p:nvPr>
            <p:ph idx="1"/>
          </p:nvPr>
        </p:nvPicPr>
        <p:blipFill>
          <a:blip r:embed="rId2"/>
          <a:stretch>
            <a:fillRect/>
          </a:stretch>
        </p:blipFill>
        <p:spPr>
          <a:xfrm>
            <a:off x="643467" y="2106760"/>
            <a:ext cx="10905066" cy="2644479"/>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a:extLst>
              <a:ext uri="{FF2B5EF4-FFF2-40B4-BE49-F238E27FC236}">
                <a16:creationId xmlns:a16="http://schemas.microsoft.com/office/drawing/2014/main" id="{9E02A630-DE2A-0C1E-F131-BD46D6221F9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905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69FB17A8-73A7-85D2-F14D-953CEC9717EC}"/>
              </a:ext>
            </a:extLst>
          </p:cNvPr>
          <p:cNvPicPr>
            <a:picLocks noGrp="1" noChangeAspect="1"/>
          </p:cNvPicPr>
          <p:nvPr>
            <p:ph idx="1"/>
          </p:nvPr>
        </p:nvPicPr>
        <p:blipFill>
          <a:blip r:embed="rId2"/>
          <a:stretch>
            <a:fillRect/>
          </a:stretch>
        </p:blipFill>
        <p:spPr>
          <a:xfrm>
            <a:off x="2331767" y="643467"/>
            <a:ext cx="7528465"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a:extLst>
              <a:ext uri="{FF2B5EF4-FFF2-40B4-BE49-F238E27FC236}">
                <a16:creationId xmlns:a16="http://schemas.microsoft.com/office/drawing/2014/main" id="{76BEF9CD-1E09-1A21-30E9-EF0CC809BFA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677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801575F-2C69-43AE-AB63-33E346A31F78}"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03/02/2024</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60413"/>
            <a:ext cx="7126111"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Types of glands</a:t>
            </a: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240523" y="1234364"/>
            <a:ext cx="7694437" cy="162059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just" defTabSz="914400" rtl="0" eaLnBrk="1" fontAlgn="base" latinLnBrk="0" hangingPunct="1">
              <a:lnSpc>
                <a:spcPct val="150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Gland: </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 organ that makes one or more substances, such as hormones, digestive juices, sweat, tears, saliva, or milk.</a:t>
            </a:r>
          </a:p>
          <a:p>
            <a:pPr marL="457200" marR="0" lvl="0" indent="-457200" algn="just" defTabSz="914400" rtl="0" eaLnBrk="1" fontAlgn="base" latinLnBrk="0" hangingPunct="1">
              <a:lnSpc>
                <a:spcPct val="150000"/>
              </a:lnSpc>
              <a:spcBef>
                <a:spcPts val="0"/>
              </a:spcBef>
              <a:spcAft>
                <a:spcPts val="800"/>
              </a:spcAft>
              <a:buClrTx/>
              <a:buSzTx/>
              <a:buFont typeface="+mj-lt"/>
              <a:buAutoNum type="arabicPeriod"/>
              <a:tabLst/>
              <a:defRPr/>
            </a:pP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Exocrine glands: </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release their cellular secretions through a duct which empties to the outside or into the lumen (empty internal space) of an organ. These include sweat glands, salivary and pancreatic glands, and mammary glands. They are not considered a part of the endocrine system.</a:t>
            </a:r>
          </a:p>
          <a:p>
            <a:pPr marL="457200" marR="0" lvl="0" indent="-457200" algn="just" defTabSz="914400" rtl="0" eaLnBrk="1" fontAlgn="base" latinLnBrk="0" hangingPunct="1">
              <a:lnSpc>
                <a:spcPct val="150000"/>
              </a:lnSpc>
              <a:spcBef>
                <a:spcPts val="0"/>
              </a:spcBef>
              <a:spcAft>
                <a:spcPts val="800"/>
              </a:spcAft>
              <a:buClrTx/>
              <a:buSzTx/>
              <a:buFont typeface="+mj-lt"/>
              <a:buAutoNum type="arabicPeriod"/>
              <a:tabLst/>
              <a:defRPr/>
            </a:pPr>
            <a:r>
              <a:rPr kumimoji="0" lang="en-US" altLang="zh-CN" sz="2000" b="1"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Endocrine glands: </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are ductless. This means that they do not have ducts to take their secretions to specific sites. Instead, hormones are secreted directly into capillaries and circulate in the blood throughout the body. </a:t>
            </a:r>
            <a:endParaRPr kumimoji="0" lang="zh-CN"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ypes of Glands | Definition, Examples, Diagrams">
            <a:extLst>
              <a:ext uri="{FF2B5EF4-FFF2-40B4-BE49-F238E27FC236}">
                <a16:creationId xmlns:a16="http://schemas.microsoft.com/office/drawing/2014/main" id="{7CDB3036-890A-2F4C-5D81-594BFB1596F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3999"/>
          <a:stretch/>
        </p:blipFill>
        <p:spPr bwMode="auto">
          <a:xfrm>
            <a:off x="8368995" y="1303519"/>
            <a:ext cx="3582482" cy="30345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Types of Glands | Definition, Examples, Diagrams">
            <a:extLst>
              <a:ext uri="{FF2B5EF4-FFF2-40B4-BE49-F238E27FC236}">
                <a16:creationId xmlns:a16="http://schemas.microsoft.com/office/drawing/2014/main" id="{AA0EAFE7-D734-29FA-7FA4-FC5B3192A50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932" t="12319" r="45329" b="16763"/>
          <a:stretch/>
        </p:blipFill>
        <p:spPr bwMode="auto">
          <a:xfrm>
            <a:off x="8280400" y="4338056"/>
            <a:ext cx="3705844" cy="2018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773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801575F-2C69-43AE-AB63-33E346A31F78}"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03/02/2024</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0" y="260413"/>
            <a:ext cx="10830560"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Endocrine system, hormones and target tissues </a:t>
            </a: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240523" y="1325803"/>
            <a:ext cx="11710954" cy="4454887"/>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Endocrine system </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consists of endocrine glands that secrete chemicals called hormones and produces long-term responses.</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Hormones</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are chemical messengers that stimulate specific cells or tissues into action.</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Each hormone exerts very specific effects on certain organs, called </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target organs </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or </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target tissues</a:t>
            </a: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Receptor</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is a molecule inside or on the surface of a cell (target cell) that binds to hormone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Some hormones, such as </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insulin</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and </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thyroxine</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have many target</a:t>
            </a:r>
          </a:p>
          <a:p>
            <a:pPr marL="0" marR="0" lvl="0" indent="0" algn="just" defTabSz="914400" rtl="0" eaLnBrk="1" fontAlgn="base" latinLnBrk="0" hangingPunct="1">
              <a:lnSpc>
                <a:spcPct val="150000"/>
              </a:lnSpc>
              <a:spcBef>
                <a:spcPts val="0"/>
              </a:spcBef>
              <a:spcAft>
                <a:spcPts val="8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organs. Other hormones, such as </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calcitonin</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and some </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pituitary gland</a:t>
            </a:r>
          </a:p>
          <a:p>
            <a:pPr marL="0" marR="0" lvl="0" indent="0" algn="just" defTabSz="914400" rtl="0" eaLnBrk="1" fontAlgn="base" latinLnBrk="0" hangingPunct="1">
              <a:lnSpc>
                <a:spcPct val="150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hormones</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have only one or a few target organs. </a:t>
            </a: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C449652-3E93-D917-154C-1276B463AC6E}"/>
              </a:ext>
            </a:extLst>
          </p:cNvPr>
          <p:cNvPicPr>
            <a:picLocks noChangeAspect="1"/>
          </p:cNvPicPr>
          <p:nvPr/>
        </p:nvPicPr>
        <p:blipFill>
          <a:blip r:embed="rId4"/>
          <a:stretch>
            <a:fillRect/>
          </a:stretch>
        </p:blipFill>
        <p:spPr>
          <a:xfrm>
            <a:off x="8153400" y="4053303"/>
            <a:ext cx="3926840" cy="2193963"/>
          </a:xfrm>
          <a:prstGeom prst="rect">
            <a:avLst/>
          </a:prstGeom>
        </p:spPr>
      </p:pic>
    </p:spTree>
    <p:extLst>
      <p:ext uri="{BB962C8B-B14F-4D97-AF65-F5344CB8AC3E}">
        <p14:creationId xmlns:p14="http://schemas.microsoft.com/office/powerpoint/2010/main" val="2300863228"/>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TotalTime>
  <Words>2047</Words>
  <Application>Microsoft Office PowerPoint</Application>
  <PresentationFormat>Widescreen</PresentationFormat>
  <Paragraphs>159</Paragraphs>
  <Slides>24</Slides>
  <Notes>9</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24</vt:i4>
      </vt:variant>
    </vt:vector>
  </HeadingPairs>
  <TitlesOfParts>
    <vt:vector size="37" baseType="lpstr">
      <vt:lpstr>Arial</vt:lpstr>
      <vt:lpstr>Arial Rounded MT Bold</vt:lpstr>
      <vt:lpstr>Calibri</vt:lpstr>
      <vt:lpstr>Calibri Light</vt:lpstr>
      <vt:lpstr>Century Schoolbook</vt:lpstr>
      <vt:lpstr>Franklin Gothic Book</vt:lpstr>
      <vt:lpstr>Garamond</vt:lpstr>
      <vt:lpstr>Times New Roman</vt:lpstr>
      <vt:lpstr>Wingdings</vt:lpstr>
      <vt:lpstr>Office Theme</vt:lpstr>
      <vt:lpstr>Office Theme</vt:lpstr>
      <vt:lpstr>SavonVTI</vt:lpstr>
      <vt:lpstr>Office</vt:lpstr>
      <vt:lpstr>Introduction to Endocrinology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Endocrine terminology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Zhikal Khidhr</cp:lastModifiedBy>
  <cp:revision>53</cp:revision>
  <dcterms:created xsi:type="dcterms:W3CDTF">2022-10-25T13:41:35Z</dcterms:created>
  <dcterms:modified xsi:type="dcterms:W3CDTF">2024-02-03T20:12:38Z</dcterms:modified>
</cp:coreProperties>
</file>