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33" r:id="rId3"/>
  </p:sldMasterIdLst>
  <p:notesMasterIdLst>
    <p:notesMasterId r:id="rId29"/>
  </p:notesMasterIdLst>
  <p:sldIdLst>
    <p:sldId id="327" r:id="rId4"/>
    <p:sldId id="482" r:id="rId5"/>
    <p:sldId id="534" r:id="rId6"/>
    <p:sldId id="535" r:id="rId7"/>
    <p:sldId id="536" r:id="rId8"/>
    <p:sldId id="537" r:id="rId9"/>
    <p:sldId id="538" r:id="rId10"/>
    <p:sldId id="539" r:id="rId11"/>
    <p:sldId id="540" r:id="rId12"/>
    <p:sldId id="541" r:id="rId13"/>
    <p:sldId id="542" r:id="rId14"/>
    <p:sldId id="543" r:id="rId15"/>
    <p:sldId id="544" r:id="rId16"/>
    <p:sldId id="545" r:id="rId17"/>
    <p:sldId id="546" r:id="rId18"/>
    <p:sldId id="547" r:id="rId19"/>
    <p:sldId id="548" r:id="rId20"/>
    <p:sldId id="372" r:id="rId21"/>
    <p:sldId id="386" r:id="rId22"/>
    <p:sldId id="376" r:id="rId23"/>
    <p:sldId id="379" r:id="rId24"/>
    <p:sldId id="383" r:id="rId25"/>
    <p:sldId id="387" r:id="rId26"/>
    <p:sldId id="258" r:id="rId27"/>
    <p:sldId id="51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F36073-54C8-46F1-9158-3BBA59CCD091}">
          <p14:sldIdLst>
            <p14:sldId id="327"/>
          </p14:sldIdLst>
        </p14:section>
        <p14:section name="Default Section" id="{D5FD9B37-291F-4FA5-89D7-0DBE4CDC8DB4}">
          <p14:sldIdLst>
            <p14:sldId id="482"/>
            <p14:sldId id="534"/>
            <p14:sldId id="535"/>
            <p14:sldId id="536"/>
            <p14:sldId id="537"/>
            <p14:sldId id="538"/>
            <p14:sldId id="539"/>
            <p14:sldId id="540"/>
            <p14:sldId id="541"/>
            <p14:sldId id="542"/>
            <p14:sldId id="543"/>
            <p14:sldId id="544"/>
            <p14:sldId id="545"/>
            <p14:sldId id="546"/>
            <p14:sldId id="547"/>
            <p14:sldId id="548"/>
            <p14:sldId id="372"/>
            <p14:sldId id="386"/>
            <p14:sldId id="376"/>
            <p14:sldId id="379"/>
            <p14:sldId id="383"/>
            <p14:sldId id="387"/>
          </p14:sldIdLst>
        </p14:section>
        <p14:section name="Default Section" id="{A2D8020E-C310-459A-A081-459788BA98C6}">
          <p14:sldIdLst>
            <p14:sldId id="258"/>
            <p14:sldId id="5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1" d="100"/>
          <a:sy n="61" d="100"/>
        </p:scale>
        <p:origin x="8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microsoft.com/office/2016/11/relationships/changesInfo" Target="changesInfos/changesInfo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hikal Khidhr" userId="5b7e17f9e3b74d0c" providerId="LiveId" clId="{8B06837D-49C1-45E1-B53C-9A76AF67C935}"/>
    <pc:docChg chg="undo custSel addSld delSld modSld addMainMaster delMainMaster delSection modSection">
      <pc:chgData name="Zhikal Khidhr" userId="5b7e17f9e3b74d0c" providerId="LiveId" clId="{8B06837D-49C1-45E1-B53C-9A76AF67C935}" dt="2024-01-27T18:53:18.621" v="67" actId="17851"/>
      <pc:docMkLst>
        <pc:docMk/>
      </pc:docMkLst>
      <pc:sldChg chg="del">
        <pc:chgData name="Zhikal Khidhr" userId="5b7e17f9e3b74d0c" providerId="LiveId" clId="{8B06837D-49C1-45E1-B53C-9A76AF67C935}" dt="2024-01-27T18:52:55.575" v="41" actId="47"/>
        <pc:sldMkLst>
          <pc:docMk/>
          <pc:sldMk cId="4269188084" sldId="257"/>
        </pc:sldMkLst>
      </pc:sldChg>
      <pc:sldChg chg="add del">
        <pc:chgData name="Zhikal Khidhr" userId="5b7e17f9e3b74d0c" providerId="LiveId" clId="{8B06837D-49C1-45E1-B53C-9A76AF67C935}" dt="2024-01-27T18:53:10.790" v="66" actId="47"/>
        <pc:sldMkLst>
          <pc:docMk/>
          <pc:sldMk cId="2804339496" sldId="258"/>
        </pc:sldMkLst>
      </pc:sldChg>
      <pc:sldChg chg="delSp modSp mod">
        <pc:chgData name="Zhikal Khidhr" userId="5b7e17f9e3b74d0c" providerId="LiveId" clId="{8B06837D-49C1-45E1-B53C-9A76AF67C935}" dt="2024-01-27T18:48:06.275" v="15" actId="20577"/>
        <pc:sldMkLst>
          <pc:docMk/>
          <pc:sldMk cId="480454959" sldId="327"/>
        </pc:sldMkLst>
        <pc:spChg chg="mod">
          <ac:chgData name="Zhikal Khidhr" userId="5b7e17f9e3b74d0c" providerId="LiveId" clId="{8B06837D-49C1-45E1-B53C-9A76AF67C935}" dt="2024-01-27T18:48:06.275" v="15" actId="20577"/>
          <ac:spMkLst>
            <pc:docMk/>
            <pc:sldMk cId="480454959" sldId="327"/>
            <ac:spMk id="2" creationId="{9E3C1396-524A-62A2-8257-1B0D433BBE14}"/>
          </ac:spMkLst>
        </pc:spChg>
        <pc:spChg chg="mod">
          <ac:chgData name="Zhikal Khidhr" userId="5b7e17f9e3b74d0c" providerId="LiveId" clId="{8B06837D-49C1-45E1-B53C-9A76AF67C935}" dt="2024-01-27T18:47:57.453" v="3" actId="20577"/>
          <ac:spMkLst>
            <pc:docMk/>
            <pc:sldMk cId="480454959" sldId="327"/>
            <ac:spMk id="3" creationId="{4C497D5C-E785-D72F-C8CC-FA44B04E576B}"/>
          </ac:spMkLst>
        </pc:spChg>
        <pc:spChg chg="del">
          <ac:chgData name="Zhikal Khidhr" userId="5b7e17f9e3b74d0c" providerId="LiveId" clId="{8B06837D-49C1-45E1-B53C-9A76AF67C935}" dt="2024-01-27T18:47:51.857" v="1" actId="478"/>
          <ac:spMkLst>
            <pc:docMk/>
            <pc:sldMk cId="480454959" sldId="327"/>
            <ac:spMk id="6" creationId="{2885BD36-B19D-0E1D-45C4-1831F5FD5045}"/>
          </ac:spMkLst>
        </pc:spChg>
      </pc:sldChg>
      <pc:sldChg chg="addSp modSp mod setBg">
        <pc:chgData name="Zhikal Khidhr" userId="5b7e17f9e3b74d0c" providerId="LiveId" clId="{8B06837D-49C1-45E1-B53C-9A76AF67C935}" dt="2024-01-27T18:52:39.512" v="40" actId="26606"/>
        <pc:sldMkLst>
          <pc:docMk/>
          <pc:sldMk cId="0" sldId="386"/>
        </pc:sldMkLst>
        <pc:spChg chg="mod">
          <ac:chgData name="Zhikal Khidhr" userId="5b7e17f9e3b74d0c" providerId="LiveId" clId="{8B06837D-49C1-45E1-B53C-9A76AF67C935}" dt="2024-01-27T18:52:39.512" v="40" actId="26606"/>
          <ac:spMkLst>
            <pc:docMk/>
            <pc:sldMk cId="0" sldId="386"/>
            <ac:spMk id="2" creationId="{2856F825-240B-6EC9-735C-CB9A61947744}"/>
          </ac:spMkLst>
        </pc:spChg>
        <pc:spChg chg="add">
          <ac:chgData name="Zhikal Khidhr" userId="5b7e17f9e3b74d0c" providerId="LiveId" clId="{8B06837D-49C1-45E1-B53C-9A76AF67C935}" dt="2024-01-27T18:52:39.512" v="40" actId="26606"/>
          <ac:spMkLst>
            <pc:docMk/>
            <pc:sldMk cId="0" sldId="386"/>
            <ac:spMk id="25609" creationId="{C4879EFC-8E62-4E00-973C-C45EE9EC676D}"/>
          </ac:spMkLst>
        </pc:spChg>
        <pc:spChg chg="add">
          <ac:chgData name="Zhikal Khidhr" userId="5b7e17f9e3b74d0c" providerId="LiveId" clId="{8B06837D-49C1-45E1-B53C-9A76AF67C935}" dt="2024-01-27T18:52:39.512" v="40" actId="26606"/>
          <ac:spMkLst>
            <pc:docMk/>
            <pc:sldMk cId="0" sldId="386"/>
            <ac:spMk id="25611" creationId="{D6A9C53F-5F90-40A5-8C85-5412D39C8C68}"/>
          </ac:spMkLst>
        </pc:spChg>
        <pc:picChg chg="mod ord">
          <ac:chgData name="Zhikal Khidhr" userId="5b7e17f9e3b74d0c" providerId="LiveId" clId="{8B06837D-49C1-45E1-B53C-9A76AF67C935}" dt="2024-01-27T18:52:39.512" v="40" actId="26606"/>
          <ac:picMkLst>
            <pc:docMk/>
            <pc:sldMk cId="0" sldId="386"/>
            <ac:picMk id="25603" creationId="{AD89D76F-7C93-E6AA-96F7-82B4275808AB}"/>
          </ac:picMkLst>
        </pc:picChg>
        <pc:picChg chg="mod">
          <ac:chgData name="Zhikal Khidhr" userId="5b7e17f9e3b74d0c" providerId="LiveId" clId="{8B06837D-49C1-45E1-B53C-9A76AF67C935}" dt="2024-01-27T18:52:39.512" v="40" actId="26606"/>
          <ac:picMkLst>
            <pc:docMk/>
            <pc:sldMk cId="0" sldId="386"/>
            <ac:picMk id="25604" creationId="{BDA9038B-52B4-8F36-C81B-EFADF2F97DC6}"/>
          </ac:picMkLst>
        </pc:picChg>
      </pc:sldChg>
      <pc:sldChg chg="add del">
        <pc:chgData name="Zhikal Khidhr" userId="5b7e17f9e3b74d0c" providerId="LiveId" clId="{8B06837D-49C1-45E1-B53C-9A76AF67C935}" dt="2024-01-27T18:53:05.991" v="64" actId="47"/>
        <pc:sldMkLst>
          <pc:docMk/>
          <pc:sldMk cId="0" sldId="387"/>
        </pc:sldMkLst>
      </pc:sldChg>
      <pc:sldChg chg="add del">
        <pc:chgData name="Zhikal Khidhr" userId="5b7e17f9e3b74d0c" providerId="LiveId" clId="{8B06837D-49C1-45E1-B53C-9A76AF67C935}" dt="2024-01-27T18:53:06.141" v="65" actId="47"/>
        <pc:sldMkLst>
          <pc:docMk/>
          <pc:sldMk cId="3662415385" sldId="513"/>
        </pc:sldMkLst>
      </pc:sldChg>
      <pc:sldChg chg="del">
        <pc:chgData name="Zhikal Khidhr" userId="5b7e17f9e3b74d0c" providerId="LiveId" clId="{8B06837D-49C1-45E1-B53C-9A76AF67C935}" dt="2024-01-27T18:52:57.268" v="42" actId="47"/>
        <pc:sldMkLst>
          <pc:docMk/>
          <pc:sldMk cId="1142531572" sldId="514"/>
        </pc:sldMkLst>
      </pc:sldChg>
      <pc:sldChg chg="del">
        <pc:chgData name="Zhikal Khidhr" userId="5b7e17f9e3b74d0c" providerId="LiveId" clId="{8B06837D-49C1-45E1-B53C-9A76AF67C935}" dt="2024-01-27T18:53:00.685" v="55" actId="47"/>
        <pc:sldMkLst>
          <pc:docMk/>
          <pc:sldMk cId="4147776503" sldId="515"/>
        </pc:sldMkLst>
      </pc:sldChg>
      <pc:sldChg chg="del">
        <pc:chgData name="Zhikal Khidhr" userId="5b7e17f9e3b74d0c" providerId="LiveId" clId="{8B06837D-49C1-45E1-B53C-9A76AF67C935}" dt="2024-01-27T18:53:02.053" v="59" actId="47"/>
        <pc:sldMkLst>
          <pc:docMk/>
          <pc:sldMk cId="758381131" sldId="516"/>
        </pc:sldMkLst>
      </pc:sldChg>
      <pc:sldChg chg="del">
        <pc:chgData name="Zhikal Khidhr" userId="5b7e17f9e3b74d0c" providerId="LiveId" clId="{8B06837D-49C1-45E1-B53C-9A76AF67C935}" dt="2024-01-27T18:52:58.275" v="44" actId="47"/>
        <pc:sldMkLst>
          <pc:docMk/>
          <pc:sldMk cId="2430962060" sldId="517"/>
        </pc:sldMkLst>
      </pc:sldChg>
      <pc:sldChg chg="del">
        <pc:chgData name="Zhikal Khidhr" userId="5b7e17f9e3b74d0c" providerId="LiveId" clId="{8B06837D-49C1-45E1-B53C-9A76AF67C935}" dt="2024-01-27T18:52:58.030" v="43" actId="47"/>
        <pc:sldMkLst>
          <pc:docMk/>
          <pc:sldMk cId="543492419" sldId="518"/>
        </pc:sldMkLst>
      </pc:sldChg>
      <pc:sldChg chg="del">
        <pc:chgData name="Zhikal Khidhr" userId="5b7e17f9e3b74d0c" providerId="LiveId" clId="{8B06837D-49C1-45E1-B53C-9A76AF67C935}" dt="2024-01-27T18:53:02.203" v="60" actId="47"/>
        <pc:sldMkLst>
          <pc:docMk/>
          <pc:sldMk cId="377037731" sldId="519"/>
        </pc:sldMkLst>
      </pc:sldChg>
      <pc:sldChg chg="del">
        <pc:chgData name="Zhikal Khidhr" userId="5b7e17f9e3b74d0c" providerId="LiveId" clId="{8B06837D-49C1-45E1-B53C-9A76AF67C935}" dt="2024-01-27T18:52:58.896" v="46" actId="47"/>
        <pc:sldMkLst>
          <pc:docMk/>
          <pc:sldMk cId="1632832165" sldId="520"/>
        </pc:sldMkLst>
      </pc:sldChg>
      <pc:sldChg chg="del">
        <pc:chgData name="Zhikal Khidhr" userId="5b7e17f9e3b74d0c" providerId="LiveId" clId="{8B06837D-49C1-45E1-B53C-9A76AF67C935}" dt="2024-01-27T18:53:00.050" v="54" actId="47"/>
        <pc:sldMkLst>
          <pc:docMk/>
          <pc:sldMk cId="403639153" sldId="521"/>
        </pc:sldMkLst>
      </pc:sldChg>
      <pc:sldChg chg="del">
        <pc:chgData name="Zhikal Khidhr" userId="5b7e17f9e3b74d0c" providerId="LiveId" clId="{8B06837D-49C1-45E1-B53C-9A76AF67C935}" dt="2024-01-27T18:53:01.887" v="58" actId="47"/>
        <pc:sldMkLst>
          <pc:docMk/>
          <pc:sldMk cId="3447058312" sldId="522"/>
        </pc:sldMkLst>
      </pc:sldChg>
      <pc:sldChg chg="del">
        <pc:chgData name="Zhikal Khidhr" userId="5b7e17f9e3b74d0c" providerId="LiveId" clId="{8B06837D-49C1-45E1-B53C-9A76AF67C935}" dt="2024-01-27T18:52:58.859" v="45" actId="47"/>
        <pc:sldMkLst>
          <pc:docMk/>
          <pc:sldMk cId="3412742694" sldId="523"/>
        </pc:sldMkLst>
      </pc:sldChg>
      <pc:sldChg chg="del">
        <pc:chgData name="Zhikal Khidhr" userId="5b7e17f9e3b74d0c" providerId="LiveId" clId="{8B06837D-49C1-45E1-B53C-9A76AF67C935}" dt="2024-01-27T18:52:58.918" v="47" actId="47"/>
        <pc:sldMkLst>
          <pc:docMk/>
          <pc:sldMk cId="315315081" sldId="524"/>
        </pc:sldMkLst>
      </pc:sldChg>
      <pc:sldChg chg="del">
        <pc:chgData name="Zhikal Khidhr" userId="5b7e17f9e3b74d0c" providerId="LiveId" clId="{8B06837D-49C1-45E1-B53C-9A76AF67C935}" dt="2024-01-27T18:52:59.478" v="48" actId="47"/>
        <pc:sldMkLst>
          <pc:docMk/>
          <pc:sldMk cId="223526976" sldId="525"/>
        </pc:sldMkLst>
      </pc:sldChg>
      <pc:sldChg chg="del">
        <pc:chgData name="Zhikal Khidhr" userId="5b7e17f9e3b74d0c" providerId="LiveId" clId="{8B06837D-49C1-45E1-B53C-9A76AF67C935}" dt="2024-01-27T18:52:59.492" v="49" actId="47"/>
        <pc:sldMkLst>
          <pc:docMk/>
          <pc:sldMk cId="1260092163" sldId="526"/>
        </pc:sldMkLst>
      </pc:sldChg>
      <pc:sldChg chg="del">
        <pc:chgData name="Zhikal Khidhr" userId="5b7e17f9e3b74d0c" providerId="LiveId" clId="{8B06837D-49C1-45E1-B53C-9A76AF67C935}" dt="2024-01-27T18:52:59.518" v="50" actId="47"/>
        <pc:sldMkLst>
          <pc:docMk/>
          <pc:sldMk cId="1636850136" sldId="527"/>
        </pc:sldMkLst>
      </pc:sldChg>
      <pc:sldChg chg="del">
        <pc:chgData name="Zhikal Khidhr" userId="5b7e17f9e3b74d0c" providerId="LiveId" clId="{8B06837D-49C1-45E1-B53C-9A76AF67C935}" dt="2024-01-27T18:52:59.576" v="51" actId="47"/>
        <pc:sldMkLst>
          <pc:docMk/>
          <pc:sldMk cId="173577753" sldId="528"/>
        </pc:sldMkLst>
      </pc:sldChg>
      <pc:sldChg chg="del">
        <pc:chgData name="Zhikal Khidhr" userId="5b7e17f9e3b74d0c" providerId="LiveId" clId="{8B06837D-49C1-45E1-B53C-9A76AF67C935}" dt="2024-01-27T18:52:59.735" v="52" actId="47"/>
        <pc:sldMkLst>
          <pc:docMk/>
          <pc:sldMk cId="191227274" sldId="529"/>
        </pc:sldMkLst>
      </pc:sldChg>
      <pc:sldChg chg="del">
        <pc:chgData name="Zhikal Khidhr" userId="5b7e17f9e3b74d0c" providerId="LiveId" clId="{8B06837D-49C1-45E1-B53C-9A76AF67C935}" dt="2024-01-27T18:52:59.898" v="53" actId="47"/>
        <pc:sldMkLst>
          <pc:docMk/>
          <pc:sldMk cId="3413232774" sldId="530"/>
        </pc:sldMkLst>
      </pc:sldChg>
      <pc:sldChg chg="del">
        <pc:chgData name="Zhikal Khidhr" userId="5b7e17f9e3b74d0c" providerId="LiveId" clId="{8B06837D-49C1-45E1-B53C-9A76AF67C935}" dt="2024-01-27T18:53:00.874" v="56" actId="47"/>
        <pc:sldMkLst>
          <pc:docMk/>
          <pc:sldMk cId="2922768551" sldId="531"/>
        </pc:sldMkLst>
      </pc:sldChg>
      <pc:sldChg chg="del">
        <pc:chgData name="Zhikal Khidhr" userId="5b7e17f9e3b74d0c" providerId="LiveId" clId="{8B06837D-49C1-45E1-B53C-9A76AF67C935}" dt="2024-01-27T18:53:01.721" v="57" actId="47"/>
        <pc:sldMkLst>
          <pc:docMk/>
          <pc:sldMk cId="4149517449" sldId="532"/>
        </pc:sldMkLst>
      </pc:sldChg>
      <pc:sldChg chg="del">
        <pc:chgData name="Zhikal Khidhr" userId="5b7e17f9e3b74d0c" providerId="LiveId" clId="{8B06837D-49C1-45E1-B53C-9A76AF67C935}" dt="2024-01-27T18:47:03.317" v="0" actId="47"/>
        <pc:sldMkLst>
          <pc:docMk/>
          <pc:sldMk cId="2345970161" sldId="533"/>
        </pc:sldMkLst>
      </pc:sldChg>
      <pc:sldChg chg="addSp modSp mod setBg">
        <pc:chgData name="Zhikal Khidhr" userId="5b7e17f9e3b74d0c" providerId="LiveId" clId="{8B06837D-49C1-45E1-B53C-9A76AF67C935}" dt="2024-01-27T18:49:55.113" v="17" actId="1076"/>
        <pc:sldMkLst>
          <pc:docMk/>
          <pc:sldMk cId="3173188058" sldId="534"/>
        </pc:sldMkLst>
        <pc:spChg chg="mod">
          <ac:chgData name="Zhikal Khidhr" userId="5b7e17f9e3b74d0c" providerId="LiveId" clId="{8B06837D-49C1-45E1-B53C-9A76AF67C935}" dt="2024-01-27T18:49:51.091" v="16" actId="26606"/>
          <ac:spMkLst>
            <pc:docMk/>
            <pc:sldMk cId="3173188058" sldId="534"/>
            <ac:spMk id="3" creationId="{87567FF6-73DE-0D02-BEE9-680A428BEE3A}"/>
          </ac:spMkLst>
        </pc:spChg>
        <pc:spChg chg="mod ord">
          <ac:chgData name="Zhikal Khidhr" userId="5b7e17f9e3b74d0c" providerId="LiveId" clId="{8B06837D-49C1-45E1-B53C-9A76AF67C935}" dt="2024-01-27T18:49:51.091" v="16" actId="26606"/>
          <ac:spMkLst>
            <pc:docMk/>
            <pc:sldMk cId="3173188058" sldId="534"/>
            <ac:spMk id="4" creationId="{00000000-0000-0000-0000-000000000000}"/>
          </ac:spMkLst>
        </pc:spChg>
        <pc:spChg chg="mod ord">
          <ac:chgData name="Zhikal Khidhr" userId="5b7e17f9e3b74d0c" providerId="LiveId" clId="{8B06837D-49C1-45E1-B53C-9A76AF67C935}" dt="2024-01-27T18:49:51.091" v="16" actId="26606"/>
          <ac:spMkLst>
            <pc:docMk/>
            <pc:sldMk cId="3173188058" sldId="534"/>
            <ac:spMk id="6" creationId="{00000000-0000-0000-0000-000000000000}"/>
          </ac:spMkLst>
        </pc:spChg>
        <pc:spChg chg="add mod">
          <ac:chgData name="Zhikal Khidhr" userId="5b7e17f9e3b74d0c" providerId="LiveId" clId="{8B06837D-49C1-45E1-B53C-9A76AF67C935}" dt="2024-01-27T18:49:51.091" v="16" actId="26606"/>
          <ac:spMkLst>
            <pc:docMk/>
            <pc:sldMk cId="3173188058" sldId="534"/>
            <ac:spMk id="7" creationId="{608DA07D-3297-432A-B0EF-7898508B7D81}"/>
          </ac:spMkLst>
        </pc:spChg>
        <pc:spChg chg="add mod">
          <ac:chgData name="Zhikal Khidhr" userId="5b7e17f9e3b74d0c" providerId="LiveId" clId="{8B06837D-49C1-45E1-B53C-9A76AF67C935}" dt="2024-01-27T18:49:55.113" v="17" actId="1076"/>
          <ac:spMkLst>
            <pc:docMk/>
            <pc:sldMk cId="3173188058" sldId="534"/>
            <ac:spMk id="8" creationId="{608DA07D-3297-432A-B0EF-7898508B7D81}"/>
          </ac:spMkLst>
        </pc:spChg>
        <pc:spChg chg="add">
          <ac:chgData name="Zhikal Khidhr" userId="5b7e17f9e3b74d0c" providerId="LiveId" clId="{8B06837D-49C1-45E1-B53C-9A76AF67C935}" dt="2024-01-27T18:49:51.091" v="16" actId="26606"/>
          <ac:spMkLst>
            <pc:docMk/>
            <pc:sldMk cId="3173188058" sldId="534"/>
            <ac:spMk id="1031" creationId="{201CC55D-ED54-4C5C-95E6-10947BD1103B}"/>
          </ac:spMkLst>
        </pc:spChg>
        <pc:spChg chg="add">
          <ac:chgData name="Zhikal Khidhr" userId="5b7e17f9e3b74d0c" providerId="LiveId" clId="{8B06837D-49C1-45E1-B53C-9A76AF67C935}" dt="2024-01-27T18:49:51.091" v="16" actId="26606"/>
          <ac:spMkLst>
            <pc:docMk/>
            <pc:sldMk cId="3173188058" sldId="534"/>
            <ac:spMk id="1037" creationId="{3873B707-463F-40B0-8227-E8CC6C67EB25}"/>
          </ac:spMkLst>
        </pc:spChg>
        <pc:spChg chg="add">
          <ac:chgData name="Zhikal Khidhr" userId="5b7e17f9e3b74d0c" providerId="LiveId" clId="{8B06837D-49C1-45E1-B53C-9A76AF67C935}" dt="2024-01-27T18:49:51.091" v="16" actId="26606"/>
          <ac:spMkLst>
            <pc:docMk/>
            <pc:sldMk cId="3173188058" sldId="534"/>
            <ac:spMk id="1039" creationId="{C13237C8-E62C-4F0D-A318-BD6FB6C2D138}"/>
          </ac:spMkLst>
        </pc:spChg>
        <pc:spChg chg="add">
          <ac:chgData name="Zhikal Khidhr" userId="5b7e17f9e3b74d0c" providerId="LiveId" clId="{8B06837D-49C1-45E1-B53C-9A76AF67C935}" dt="2024-01-27T18:49:51.091" v="16" actId="26606"/>
          <ac:spMkLst>
            <pc:docMk/>
            <pc:sldMk cId="3173188058" sldId="534"/>
            <ac:spMk id="1041" creationId="{19C9EAEA-39D0-4B0E-A0EB-51E7B26740B1}"/>
          </ac:spMkLst>
        </pc:spChg>
        <pc:grpChg chg="add">
          <ac:chgData name="Zhikal Khidhr" userId="5b7e17f9e3b74d0c" providerId="LiveId" clId="{8B06837D-49C1-45E1-B53C-9A76AF67C935}" dt="2024-01-27T18:49:51.091" v="16" actId="26606"/>
          <ac:grpSpMkLst>
            <pc:docMk/>
            <pc:sldMk cId="3173188058" sldId="534"/>
            <ac:grpSpMk id="1033" creationId="{1DE889C7-FAD6-4397-98E2-05D503484459}"/>
          </ac:grpSpMkLst>
        </pc:grpChg>
        <pc:picChg chg="ord">
          <ac:chgData name="Zhikal Khidhr" userId="5b7e17f9e3b74d0c" providerId="LiveId" clId="{8B06837D-49C1-45E1-B53C-9A76AF67C935}" dt="2024-01-27T18:49:51.091" v="16" actId="26606"/>
          <ac:picMkLst>
            <pc:docMk/>
            <pc:sldMk cId="3173188058" sldId="534"/>
            <ac:picMk id="2" creationId="{F08B37D7-2441-38EC-EB8A-E4AD4EC1AB9C}"/>
          </ac:picMkLst>
        </pc:picChg>
        <pc:picChg chg="mod">
          <ac:chgData name="Zhikal Khidhr" userId="5b7e17f9e3b74d0c" providerId="LiveId" clId="{8B06837D-49C1-45E1-B53C-9A76AF67C935}" dt="2024-01-27T18:49:51.091" v="16" actId="26606"/>
          <ac:picMkLst>
            <pc:docMk/>
            <pc:sldMk cId="3173188058" sldId="534"/>
            <ac:picMk id="1026" creationId="{C30C7DA3-79DD-696C-5E37-669DFDEEB7D0}"/>
          </ac:picMkLst>
        </pc:picChg>
      </pc:sldChg>
      <pc:sldChg chg="addSp modSp mod setBg">
        <pc:chgData name="Zhikal Khidhr" userId="5b7e17f9e3b74d0c" providerId="LiveId" clId="{8B06837D-49C1-45E1-B53C-9A76AF67C935}" dt="2024-01-27T18:50:04.078" v="19" actId="14100"/>
        <pc:sldMkLst>
          <pc:docMk/>
          <pc:sldMk cId="3126843359" sldId="535"/>
        </pc:sldMkLst>
        <pc:spChg chg="mod">
          <ac:chgData name="Zhikal Khidhr" userId="5b7e17f9e3b74d0c" providerId="LiveId" clId="{8B06837D-49C1-45E1-B53C-9A76AF67C935}" dt="2024-01-27T18:50:00.839" v="18" actId="26606"/>
          <ac:spMkLst>
            <pc:docMk/>
            <pc:sldMk cId="3126843359" sldId="535"/>
            <ac:spMk id="3" creationId="{D1298DF1-0F5F-DA0C-B9CD-1DC0ED39FA57}"/>
          </ac:spMkLst>
        </pc:spChg>
        <pc:spChg chg="mod ord">
          <ac:chgData name="Zhikal Khidhr" userId="5b7e17f9e3b74d0c" providerId="LiveId" clId="{8B06837D-49C1-45E1-B53C-9A76AF67C935}" dt="2024-01-27T18:50:00.839" v="18" actId="26606"/>
          <ac:spMkLst>
            <pc:docMk/>
            <pc:sldMk cId="3126843359" sldId="535"/>
            <ac:spMk id="4" creationId="{00000000-0000-0000-0000-000000000000}"/>
          </ac:spMkLst>
        </pc:spChg>
        <pc:spChg chg="mod ord">
          <ac:chgData name="Zhikal Khidhr" userId="5b7e17f9e3b74d0c" providerId="LiveId" clId="{8B06837D-49C1-45E1-B53C-9A76AF67C935}" dt="2024-01-27T18:50:00.839" v="18" actId="26606"/>
          <ac:spMkLst>
            <pc:docMk/>
            <pc:sldMk cId="3126843359" sldId="535"/>
            <ac:spMk id="6" creationId="{00000000-0000-0000-0000-000000000000}"/>
          </ac:spMkLst>
        </pc:spChg>
        <pc:spChg chg="add mod">
          <ac:chgData name="Zhikal Khidhr" userId="5b7e17f9e3b74d0c" providerId="LiveId" clId="{8B06837D-49C1-45E1-B53C-9A76AF67C935}" dt="2024-01-27T18:50:04.078" v="19" actId="14100"/>
          <ac:spMkLst>
            <pc:docMk/>
            <pc:sldMk cId="3126843359" sldId="535"/>
            <ac:spMk id="8" creationId="{608DA07D-3297-432A-B0EF-7898508B7D81}"/>
          </ac:spMkLst>
        </pc:spChg>
        <pc:spChg chg="add">
          <ac:chgData name="Zhikal Khidhr" userId="5b7e17f9e3b74d0c" providerId="LiveId" clId="{8B06837D-49C1-45E1-B53C-9A76AF67C935}" dt="2024-01-27T18:50:00.839" v="18" actId="26606"/>
          <ac:spMkLst>
            <pc:docMk/>
            <pc:sldMk cId="3126843359" sldId="535"/>
            <ac:spMk id="14" creationId="{47942995-B07F-4636-9A06-C6A104B260A8}"/>
          </ac:spMkLst>
        </pc:spChg>
        <pc:spChg chg="add">
          <ac:chgData name="Zhikal Khidhr" userId="5b7e17f9e3b74d0c" providerId="LiveId" clId="{8B06837D-49C1-45E1-B53C-9A76AF67C935}" dt="2024-01-27T18:50:00.839" v="18" actId="26606"/>
          <ac:spMkLst>
            <pc:docMk/>
            <pc:sldMk cId="3126843359" sldId="535"/>
            <ac:spMk id="21" creationId="{B81933D1-5615-42C7-9C0B-4EB7105CCE2D}"/>
          </ac:spMkLst>
        </pc:spChg>
        <pc:spChg chg="add">
          <ac:chgData name="Zhikal Khidhr" userId="5b7e17f9e3b74d0c" providerId="LiveId" clId="{8B06837D-49C1-45E1-B53C-9A76AF67C935}" dt="2024-01-27T18:50:00.839" v="18" actId="26606"/>
          <ac:spMkLst>
            <pc:docMk/>
            <pc:sldMk cId="3126843359" sldId="535"/>
            <ac:spMk id="23" creationId="{19C9EAEA-39D0-4B0E-A0EB-51E7B26740B1}"/>
          </ac:spMkLst>
        </pc:spChg>
        <pc:grpChg chg="add">
          <ac:chgData name="Zhikal Khidhr" userId="5b7e17f9e3b74d0c" providerId="LiveId" clId="{8B06837D-49C1-45E1-B53C-9A76AF67C935}" dt="2024-01-27T18:50:00.839" v="18" actId="26606"/>
          <ac:grpSpMkLst>
            <pc:docMk/>
            <pc:sldMk cId="3126843359" sldId="535"/>
            <ac:grpSpMk id="16" creationId="{032D8612-31EB-44CF-A1D0-14FD4C705424}"/>
          </ac:grpSpMkLst>
        </pc:grpChg>
        <pc:picChg chg="ord">
          <ac:chgData name="Zhikal Khidhr" userId="5b7e17f9e3b74d0c" providerId="LiveId" clId="{8B06837D-49C1-45E1-B53C-9A76AF67C935}" dt="2024-01-27T18:50:00.839" v="18" actId="26606"/>
          <ac:picMkLst>
            <pc:docMk/>
            <pc:sldMk cId="3126843359" sldId="535"/>
            <ac:picMk id="2" creationId="{F08B37D7-2441-38EC-EB8A-E4AD4EC1AB9C}"/>
          </ac:picMkLst>
        </pc:picChg>
        <pc:picChg chg="mod">
          <ac:chgData name="Zhikal Khidhr" userId="5b7e17f9e3b74d0c" providerId="LiveId" clId="{8B06837D-49C1-45E1-B53C-9A76AF67C935}" dt="2024-01-27T18:50:00.839" v="18" actId="26606"/>
          <ac:picMkLst>
            <pc:docMk/>
            <pc:sldMk cId="3126843359" sldId="535"/>
            <ac:picMk id="9" creationId="{607BB158-A0D4-4B8A-EAD0-AD22BBEE8EC0}"/>
          </ac:picMkLst>
        </pc:picChg>
      </pc:sldChg>
      <pc:sldChg chg="addSp delSp modSp mod setBg">
        <pc:chgData name="Zhikal Khidhr" userId="5b7e17f9e3b74d0c" providerId="LiveId" clId="{8B06837D-49C1-45E1-B53C-9A76AF67C935}" dt="2024-01-27T18:50:29.969" v="24" actId="1076"/>
        <pc:sldMkLst>
          <pc:docMk/>
          <pc:sldMk cId="2789681450" sldId="537"/>
        </pc:sldMkLst>
        <pc:spChg chg="mod">
          <ac:chgData name="Zhikal Khidhr" userId="5b7e17f9e3b74d0c" providerId="LiveId" clId="{8B06837D-49C1-45E1-B53C-9A76AF67C935}" dt="2024-01-27T18:50:22.428" v="22" actId="26606"/>
          <ac:spMkLst>
            <pc:docMk/>
            <pc:sldMk cId="2789681450" sldId="537"/>
            <ac:spMk id="3" creationId="{3CE8BFF0-1EA1-E8BF-4445-DD50CFA6CB78}"/>
          </ac:spMkLst>
        </pc:spChg>
        <pc:spChg chg="mod ord">
          <ac:chgData name="Zhikal Khidhr" userId="5b7e17f9e3b74d0c" providerId="LiveId" clId="{8B06837D-49C1-45E1-B53C-9A76AF67C935}" dt="2024-01-27T18:50:22.428" v="22" actId="26606"/>
          <ac:spMkLst>
            <pc:docMk/>
            <pc:sldMk cId="2789681450" sldId="537"/>
            <ac:spMk id="4" creationId="{00000000-0000-0000-0000-000000000000}"/>
          </ac:spMkLst>
        </pc:spChg>
        <pc:spChg chg="mod ord">
          <ac:chgData name="Zhikal Khidhr" userId="5b7e17f9e3b74d0c" providerId="LiveId" clId="{8B06837D-49C1-45E1-B53C-9A76AF67C935}" dt="2024-01-27T18:50:22.428" v="22" actId="26606"/>
          <ac:spMkLst>
            <pc:docMk/>
            <pc:sldMk cId="2789681450" sldId="537"/>
            <ac:spMk id="6" creationId="{00000000-0000-0000-0000-000000000000}"/>
          </ac:spMkLst>
        </pc:spChg>
        <pc:spChg chg="add mod">
          <ac:chgData name="Zhikal Khidhr" userId="5b7e17f9e3b74d0c" providerId="LiveId" clId="{8B06837D-49C1-45E1-B53C-9A76AF67C935}" dt="2024-01-27T18:50:29.969" v="24" actId="1076"/>
          <ac:spMkLst>
            <pc:docMk/>
            <pc:sldMk cId="2789681450" sldId="537"/>
            <ac:spMk id="7" creationId="{608DA07D-3297-432A-B0EF-7898508B7D81}"/>
          </ac:spMkLst>
        </pc:spChg>
        <pc:spChg chg="add mod">
          <ac:chgData name="Zhikal Khidhr" userId="5b7e17f9e3b74d0c" providerId="LiveId" clId="{8B06837D-49C1-45E1-B53C-9A76AF67C935}" dt="2024-01-27T18:50:26.317" v="23" actId="1076"/>
          <ac:spMkLst>
            <pc:docMk/>
            <pc:sldMk cId="2789681450" sldId="537"/>
            <ac:spMk id="8" creationId="{608DA07D-3297-432A-B0EF-7898508B7D81}"/>
          </ac:spMkLst>
        </pc:spChg>
        <pc:spChg chg="add del">
          <ac:chgData name="Zhikal Khidhr" userId="5b7e17f9e3b74d0c" providerId="LiveId" clId="{8B06837D-49C1-45E1-B53C-9A76AF67C935}" dt="2024-01-27T18:50:22.409" v="21" actId="26606"/>
          <ac:spMkLst>
            <pc:docMk/>
            <pc:sldMk cId="2789681450" sldId="537"/>
            <ac:spMk id="1031" creationId="{201CC55D-ED54-4C5C-95E6-10947BD1103B}"/>
          </ac:spMkLst>
        </pc:spChg>
        <pc:spChg chg="add del">
          <ac:chgData name="Zhikal Khidhr" userId="5b7e17f9e3b74d0c" providerId="LiveId" clId="{8B06837D-49C1-45E1-B53C-9A76AF67C935}" dt="2024-01-27T18:50:22.409" v="21" actId="26606"/>
          <ac:spMkLst>
            <pc:docMk/>
            <pc:sldMk cId="2789681450" sldId="537"/>
            <ac:spMk id="1037" creationId="{3873B707-463F-40B0-8227-E8CC6C67EB25}"/>
          </ac:spMkLst>
        </pc:spChg>
        <pc:spChg chg="add del">
          <ac:chgData name="Zhikal Khidhr" userId="5b7e17f9e3b74d0c" providerId="LiveId" clId="{8B06837D-49C1-45E1-B53C-9A76AF67C935}" dt="2024-01-27T18:50:22.409" v="21" actId="26606"/>
          <ac:spMkLst>
            <pc:docMk/>
            <pc:sldMk cId="2789681450" sldId="537"/>
            <ac:spMk id="1039" creationId="{C13237C8-E62C-4F0D-A318-BD6FB6C2D138}"/>
          </ac:spMkLst>
        </pc:spChg>
        <pc:spChg chg="add del">
          <ac:chgData name="Zhikal Khidhr" userId="5b7e17f9e3b74d0c" providerId="LiveId" clId="{8B06837D-49C1-45E1-B53C-9A76AF67C935}" dt="2024-01-27T18:50:22.409" v="21" actId="26606"/>
          <ac:spMkLst>
            <pc:docMk/>
            <pc:sldMk cId="2789681450" sldId="537"/>
            <ac:spMk id="1041" creationId="{19C9EAEA-39D0-4B0E-A0EB-51E7B26740B1}"/>
          </ac:spMkLst>
        </pc:spChg>
        <pc:spChg chg="add">
          <ac:chgData name="Zhikal Khidhr" userId="5b7e17f9e3b74d0c" providerId="LiveId" clId="{8B06837D-49C1-45E1-B53C-9A76AF67C935}" dt="2024-01-27T18:50:22.428" v="22" actId="26606"/>
          <ac:spMkLst>
            <pc:docMk/>
            <pc:sldMk cId="2789681450" sldId="537"/>
            <ac:spMk id="1043" creationId="{DBC6133C-0615-4CE4-9132-37E609A9BDFA}"/>
          </ac:spMkLst>
        </pc:spChg>
        <pc:spChg chg="add">
          <ac:chgData name="Zhikal Khidhr" userId="5b7e17f9e3b74d0c" providerId="LiveId" clId="{8B06837D-49C1-45E1-B53C-9A76AF67C935}" dt="2024-01-27T18:50:22.428" v="22" actId="26606"/>
          <ac:spMkLst>
            <pc:docMk/>
            <pc:sldMk cId="2789681450" sldId="537"/>
            <ac:spMk id="1044" creationId="{169CC832-2974-4E8D-90ED-3E2941BA7336}"/>
          </ac:spMkLst>
        </pc:spChg>
        <pc:spChg chg="add">
          <ac:chgData name="Zhikal Khidhr" userId="5b7e17f9e3b74d0c" providerId="LiveId" clId="{8B06837D-49C1-45E1-B53C-9A76AF67C935}" dt="2024-01-27T18:50:22.428" v="22" actId="26606"/>
          <ac:spMkLst>
            <pc:docMk/>
            <pc:sldMk cId="2789681450" sldId="537"/>
            <ac:spMk id="1045" creationId="{55222F96-971A-4F90-B841-6BAB416C7AC1}"/>
          </ac:spMkLst>
        </pc:spChg>
        <pc:spChg chg="add">
          <ac:chgData name="Zhikal Khidhr" userId="5b7e17f9e3b74d0c" providerId="LiveId" clId="{8B06837D-49C1-45E1-B53C-9A76AF67C935}" dt="2024-01-27T18:50:22.428" v="22" actId="26606"/>
          <ac:spMkLst>
            <pc:docMk/>
            <pc:sldMk cId="2789681450" sldId="537"/>
            <ac:spMk id="1046" creationId="{08980754-6F4B-43C9-B9BE-127B6BED6586}"/>
          </ac:spMkLst>
        </pc:spChg>
        <pc:spChg chg="add">
          <ac:chgData name="Zhikal Khidhr" userId="5b7e17f9e3b74d0c" providerId="LiveId" clId="{8B06837D-49C1-45E1-B53C-9A76AF67C935}" dt="2024-01-27T18:50:22.428" v="22" actId="26606"/>
          <ac:spMkLst>
            <pc:docMk/>
            <pc:sldMk cId="2789681450" sldId="537"/>
            <ac:spMk id="1047" creationId="{2C1BBA94-3F40-40AA-8BB9-E69E25E537C1}"/>
          </ac:spMkLst>
        </pc:spChg>
        <pc:grpChg chg="add del">
          <ac:chgData name="Zhikal Khidhr" userId="5b7e17f9e3b74d0c" providerId="LiveId" clId="{8B06837D-49C1-45E1-B53C-9A76AF67C935}" dt="2024-01-27T18:50:22.409" v="21" actId="26606"/>
          <ac:grpSpMkLst>
            <pc:docMk/>
            <pc:sldMk cId="2789681450" sldId="537"/>
            <ac:grpSpMk id="1033" creationId="{1DE889C7-FAD6-4397-98E2-05D503484459}"/>
          </ac:grpSpMkLst>
        </pc:grpChg>
        <pc:picChg chg="ord">
          <ac:chgData name="Zhikal Khidhr" userId="5b7e17f9e3b74d0c" providerId="LiveId" clId="{8B06837D-49C1-45E1-B53C-9A76AF67C935}" dt="2024-01-27T18:50:22.428" v="22" actId="26606"/>
          <ac:picMkLst>
            <pc:docMk/>
            <pc:sldMk cId="2789681450" sldId="537"/>
            <ac:picMk id="2" creationId="{F08B37D7-2441-38EC-EB8A-E4AD4EC1AB9C}"/>
          </ac:picMkLst>
        </pc:picChg>
        <pc:picChg chg="mod">
          <ac:chgData name="Zhikal Khidhr" userId="5b7e17f9e3b74d0c" providerId="LiveId" clId="{8B06837D-49C1-45E1-B53C-9A76AF67C935}" dt="2024-01-27T18:50:22.428" v="22" actId="26606"/>
          <ac:picMkLst>
            <pc:docMk/>
            <pc:sldMk cId="2789681450" sldId="537"/>
            <ac:picMk id="1026" creationId="{C30C7DA3-79DD-696C-5E37-669DFDEEB7D0}"/>
          </ac:picMkLst>
        </pc:picChg>
      </pc:sldChg>
      <pc:sldChg chg="addSp modSp mod setBg">
        <pc:chgData name="Zhikal Khidhr" userId="5b7e17f9e3b74d0c" providerId="LiveId" clId="{8B06837D-49C1-45E1-B53C-9A76AF67C935}" dt="2024-01-27T18:50:45.111" v="26" actId="1076"/>
        <pc:sldMkLst>
          <pc:docMk/>
          <pc:sldMk cId="448782646" sldId="538"/>
        </pc:sldMkLst>
        <pc:spChg chg="mod ord">
          <ac:chgData name="Zhikal Khidhr" userId="5b7e17f9e3b74d0c" providerId="LiveId" clId="{8B06837D-49C1-45E1-B53C-9A76AF67C935}" dt="2024-01-27T18:50:41.159" v="25" actId="26606"/>
          <ac:spMkLst>
            <pc:docMk/>
            <pc:sldMk cId="448782646" sldId="538"/>
            <ac:spMk id="4" creationId="{00000000-0000-0000-0000-000000000000}"/>
          </ac:spMkLst>
        </pc:spChg>
        <pc:spChg chg="mod">
          <ac:chgData name="Zhikal Khidhr" userId="5b7e17f9e3b74d0c" providerId="LiveId" clId="{8B06837D-49C1-45E1-B53C-9A76AF67C935}" dt="2024-01-27T18:50:41.159" v="25" actId="26606"/>
          <ac:spMkLst>
            <pc:docMk/>
            <pc:sldMk cId="448782646" sldId="538"/>
            <ac:spMk id="5" creationId="{3F394EF4-FD8A-068B-CE65-CC338F88F657}"/>
          </ac:spMkLst>
        </pc:spChg>
        <pc:spChg chg="mod ord">
          <ac:chgData name="Zhikal Khidhr" userId="5b7e17f9e3b74d0c" providerId="LiveId" clId="{8B06837D-49C1-45E1-B53C-9A76AF67C935}" dt="2024-01-27T18:50:41.159" v="25" actId="26606"/>
          <ac:spMkLst>
            <pc:docMk/>
            <pc:sldMk cId="448782646" sldId="538"/>
            <ac:spMk id="6" creationId="{00000000-0000-0000-0000-000000000000}"/>
          </ac:spMkLst>
        </pc:spChg>
        <pc:spChg chg="add mod">
          <ac:chgData name="Zhikal Khidhr" userId="5b7e17f9e3b74d0c" providerId="LiveId" clId="{8B06837D-49C1-45E1-B53C-9A76AF67C935}" dt="2024-01-27T18:50:41.159" v="25" actId="26606"/>
          <ac:spMkLst>
            <pc:docMk/>
            <pc:sldMk cId="448782646" sldId="538"/>
            <ac:spMk id="7" creationId="{608DA07D-3297-432A-B0EF-7898508B7D81}"/>
          </ac:spMkLst>
        </pc:spChg>
        <pc:spChg chg="add mod">
          <ac:chgData name="Zhikal Khidhr" userId="5b7e17f9e3b74d0c" providerId="LiveId" clId="{8B06837D-49C1-45E1-B53C-9A76AF67C935}" dt="2024-01-27T18:50:45.111" v="26" actId="1076"/>
          <ac:spMkLst>
            <pc:docMk/>
            <pc:sldMk cId="448782646" sldId="538"/>
            <ac:spMk id="8" creationId="{608DA07D-3297-432A-B0EF-7898508B7D81}"/>
          </ac:spMkLst>
        </pc:spChg>
        <pc:spChg chg="add">
          <ac:chgData name="Zhikal Khidhr" userId="5b7e17f9e3b74d0c" providerId="LiveId" clId="{8B06837D-49C1-45E1-B53C-9A76AF67C935}" dt="2024-01-27T18:50:41.159" v="25" actId="26606"/>
          <ac:spMkLst>
            <pc:docMk/>
            <pc:sldMk cId="448782646" sldId="538"/>
            <ac:spMk id="13" creationId="{32AEEBC8-9D30-42EF-95F2-386C2653FBF0}"/>
          </ac:spMkLst>
        </pc:spChg>
        <pc:spChg chg="add">
          <ac:chgData name="Zhikal Khidhr" userId="5b7e17f9e3b74d0c" providerId="LiveId" clId="{8B06837D-49C1-45E1-B53C-9A76AF67C935}" dt="2024-01-27T18:50:41.159" v="25" actId="26606"/>
          <ac:spMkLst>
            <pc:docMk/>
            <pc:sldMk cId="448782646" sldId="538"/>
            <ac:spMk id="15" creationId="{2E92FA66-67D7-4CB4-94D3-E643A9AD4757}"/>
          </ac:spMkLst>
        </pc:spChg>
        <pc:picChg chg="ord">
          <ac:chgData name="Zhikal Khidhr" userId="5b7e17f9e3b74d0c" providerId="LiveId" clId="{8B06837D-49C1-45E1-B53C-9A76AF67C935}" dt="2024-01-27T18:50:41.159" v="25" actId="26606"/>
          <ac:picMkLst>
            <pc:docMk/>
            <pc:sldMk cId="448782646" sldId="538"/>
            <ac:picMk id="2" creationId="{F08B37D7-2441-38EC-EB8A-E4AD4EC1AB9C}"/>
          </ac:picMkLst>
        </pc:picChg>
        <pc:picChg chg="mod">
          <ac:chgData name="Zhikal Khidhr" userId="5b7e17f9e3b74d0c" providerId="LiveId" clId="{8B06837D-49C1-45E1-B53C-9A76AF67C935}" dt="2024-01-27T18:50:41.159" v="25" actId="26606"/>
          <ac:picMkLst>
            <pc:docMk/>
            <pc:sldMk cId="448782646" sldId="538"/>
            <ac:picMk id="3" creationId="{FBD7370F-F949-65A8-7E6B-4A38AA187DDE}"/>
          </ac:picMkLst>
        </pc:picChg>
      </pc:sldChg>
      <pc:sldChg chg="addSp modSp mod setBg">
        <pc:chgData name="Zhikal Khidhr" userId="5b7e17f9e3b74d0c" providerId="LiveId" clId="{8B06837D-49C1-45E1-B53C-9A76AF67C935}" dt="2024-01-27T18:50:58.413" v="28" actId="1076"/>
        <pc:sldMkLst>
          <pc:docMk/>
          <pc:sldMk cId="726801074" sldId="539"/>
        </pc:sldMkLst>
        <pc:spChg chg="mod">
          <ac:chgData name="Zhikal Khidhr" userId="5b7e17f9e3b74d0c" providerId="LiveId" clId="{8B06837D-49C1-45E1-B53C-9A76AF67C935}" dt="2024-01-27T18:50:53.681" v="27" actId="26606"/>
          <ac:spMkLst>
            <pc:docMk/>
            <pc:sldMk cId="726801074" sldId="539"/>
            <ac:spMk id="3" creationId="{F333B72D-0E4A-3307-9C3D-49756904404A}"/>
          </ac:spMkLst>
        </pc:spChg>
        <pc:spChg chg="mod ord">
          <ac:chgData name="Zhikal Khidhr" userId="5b7e17f9e3b74d0c" providerId="LiveId" clId="{8B06837D-49C1-45E1-B53C-9A76AF67C935}" dt="2024-01-27T18:50:53.681" v="27" actId="26606"/>
          <ac:spMkLst>
            <pc:docMk/>
            <pc:sldMk cId="726801074" sldId="539"/>
            <ac:spMk id="4" creationId="{00000000-0000-0000-0000-000000000000}"/>
          </ac:spMkLst>
        </pc:spChg>
        <pc:spChg chg="mod ord">
          <ac:chgData name="Zhikal Khidhr" userId="5b7e17f9e3b74d0c" providerId="LiveId" clId="{8B06837D-49C1-45E1-B53C-9A76AF67C935}" dt="2024-01-27T18:50:53.681" v="27" actId="26606"/>
          <ac:spMkLst>
            <pc:docMk/>
            <pc:sldMk cId="726801074" sldId="539"/>
            <ac:spMk id="6" creationId="{00000000-0000-0000-0000-000000000000}"/>
          </ac:spMkLst>
        </pc:spChg>
        <pc:spChg chg="add mod">
          <ac:chgData name="Zhikal Khidhr" userId="5b7e17f9e3b74d0c" providerId="LiveId" clId="{8B06837D-49C1-45E1-B53C-9A76AF67C935}" dt="2024-01-27T18:50:53.681" v="27" actId="26606"/>
          <ac:spMkLst>
            <pc:docMk/>
            <pc:sldMk cId="726801074" sldId="539"/>
            <ac:spMk id="7" creationId="{608DA07D-3297-432A-B0EF-7898508B7D81}"/>
          </ac:spMkLst>
        </pc:spChg>
        <pc:spChg chg="add mod">
          <ac:chgData name="Zhikal Khidhr" userId="5b7e17f9e3b74d0c" providerId="LiveId" clId="{8B06837D-49C1-45E1-B53C-9A76AF67C935}" dt="2024-01-27T18:50:58.413" v="28" actId="1076"/>
          <ac:spMkLst>
            <pc:docMk/>
            <pc:sldMk cId="726801074" sldId="539"/>
            <ac:spMk id="8" creationId="{608DA07D-3297-432A-B0EF-7898508B7D81}"/>
          </ac:spMkLst>
        </pc:spChg>
        <pc:spChg chg="add">
          <ac:chgData name="Zhikal Khidhr" userId="5b7e17f9e3b74d0c" providerId="LiveId" clId="{8B06837D-49C1-45E1-B53C-9A76AF67C935}" dt="2024-01-27T18:50:53.681" v="27" actId="26606"/>
          <ac:spMkLst>
            <pc:docMk/>
            <pc:sldMk cId="726801074" sldId="539"/>
            <ac:spMk id="13" creationId="{B6CDA21F-E7AF-4C75-8395-33F58D5B0E45}"/>
          </ac:spMkLst>
        </pc:spChg>
        <pc:spChg chg="add">
          <ac:chgData name="Zhikal Khidhr" userId="5b7e17f9e3b74d0c" providerId="LiveId" clId="{8B06837D-49C1-45E1-B53C-9A76AF67C935}" dt="2024-01-27T18:50:53.681" v="27" actId="26606"/>
          <ac:spMkLst>
            <pc:docMk/>
            <pc:sldMk cId="726801074" sldId="539"/>
            <ac:spMk id="20" creationId="{D5B0017B-2ECA-49AF-B397-DC140825DF8D}"/>
          </ac:spMkLst>
        </pc:spChg>
        <pc:grpChg chg="add">
          <ac:chgData name="Zhikal Khidhr" userId="5b7e17f9e3b74d0c" providerId="LiveId" clId="{8B06837D-49C1-45E1-B53C-9A76AF67C935}" dt="2024-01-27T18:50:53.681" v="27" actId="26606"/>
          <ac:grpSpMkLst>
            <pc:docMk/>
            <pc:sldMk cId="726801074" sldId="539"/>
            <ac:grpSpMk id="15" creationId="{AE1C45F0-260A-458C-96ED-C1F6D2151219}"/>
          </ac:grpSpMkLst>
        </pc:grpChg>
        <pc:picChg chg="ord">
          <ac:chgData name="Zhikal Khidhr" userId="5b7e17f9e3b74d0c" providerId="LiveId" clId="{8B06837D-49C1-45E1-B53C-9A76AF67C935}" dt="2024-01-27T18:50:53.681" v="27" actId="26606"/>
          <ac:picMkLst>
            <pc:docMk/>
            <pc:sldMk cId="726801074" sldId="539"/>
            <ac:picMk id="2" creationId="{F08B37D7-2441-38EC-EB8A-E4AD4EC1AB9C}"/>
          </ac:picMkLst>
        </pc:picChg>
        <pc:cxnChg chg="add">
          <ac:chgData name="Zhikal Khidhr" userId="5b7e17f9e3b74d0c" providerId="LiveId" clId="{8B06837D-49C1-45E1-B53C-9A76AF67C935}" dt="2024-01-27T18:50:53.681" v="27" actId="26606"/>
          <ac:cxnSpMkLst>
            <pc:docMk/>
            <pc:sldMk cId="726801074" sldId="539"/>
            <ac:cxnSpMk id="22" creationId="{6CF1BAF6-AD41-4082-B212-8A1F9A2E8779}"/>
          </ac:cxnSpMkLst>
        </pc:cxnChg>
      </pc:sldChg>
      <pc:sldChg chg="addSp modSp mod setBg">
        <pc:chgData name="Zhikal Khidhr" userId="5b7e17f9e3b74d0c" providerId="LiveId" clId="{8B06837D-49C1-45E1-B53C-9A76AF67C935}" dt="2024-01-27T18:51:14.546" v="30" actId="1076"/>
        <pc:sldMkLst>
          <pc:docMk/>
          <pc:sldMk cId="936158867" sldId="541"/>
        </pc:sldMkLst>
        <pc:spChg chg="mod">
          <ac:chgData name="Zhikal Khidhr" userId="5b7e17f9e3b74d0c" providerId="LiveId" clId="{8B06837D-49C1-45E1-B53C-9A76AF67C935}" dt="2024-01-27T18:51:09.652" v="29" actId="26606"/>
          <ac:spMkLst>
            <pc:docMk/>
            <pc:sldMk cId="936158867" sldId="541"/>
            <ac:spMk id="4" creationId="{00000000-0000-0000-0000-000000000000}"/>
          </ac:spMkLst>
        </pc:spChg>
        <pc:spChg chg="mod">
          <ac:chgData name="Zhikal Khidhr" userId="5b7e17f9e3b74d0c" providerId="LiveId" clId="{8B06837D-49C1-45E1-B53C-9A76AF67C935}" dt="2024-01-27T18:51:09.652" v="29" actId="26606"/>
          <ac:spMkLst>
            <pc:docMk/>
            <pc:sldMk cId="936158867" sldId="541"/>
            <ac:spMk id="5" creationId="{00000000-0000-0000-0000-000000000000}"/>
          </ac:spMkLst>
        </pc:spChg>
        <pc:spChg chg="mod">
          <ac:chgData name="Zhikal Khidhr" userId="5b7e17f9e3b74d0c" providerId="LiveId" clId="{8B06837D-49C1-45E1-B53C-9A76AF67C935}" dt="2024-01-27T18:51:09.652" v="29" actId="26606"/>
          <ac:spMkLst>
            <pc:docMk/>
            <pc:sldMk cId="936158867" sldId="541"/>
            <ac:spMk id="6" creationId="{00000000-0000-0000-0000-000000000000}"/>
          </ac:spMkLst>
        </pc:spChg>
        <pc:spChg chg="add mod ord">
          <ac:chgData name="Zhikal Khidhr" userId="5b7e17f9e3b74d0c" providerId="LiveId" clId="{8B06837D-49C1-45E1-B53C-9A76AF67C935}" dt="2024-01-27T18:51:09.652" v="29" actId="26606"/>
          <ac:spMkLst>
            <pc:docMk/>
            <pc:sldMk cId="936158867" sldId="541"/>
            <ac:spMk id="7" creationId="{608DA07D-3297-432A-B0EF-7898508B7D81}"/>
          </ac:spMkLst>
        </pc:spChg>
        <pc:spChg chg="add mod ord">
          <ac:chgData name="Zhikal Khidhr" userId="5b7e17f9e3b74d0c" providerId="LiveId" clId="{8B06837D-49C1-45E1-B53C-9A76AF67C935}" dt="2024-01-27T18:51:14.546" v="30" actId="1076"/>
          <ac:spMkLst>
            <pc:docMk/>
            <pc:sldMk cId="936158867" sldId="541"/>
            <ac:spMk id="8" creationId="{608DA07D-3297-432A-B0EF-7898508B7D81}"/>
          </ac:spMkLst>
        </pc:spChg>
        <pc:spChg chg="add">
          <ac:chgData name="Zhikal Khidhr" userId="5b7e17f9e3b74d0c" providerId="LiveId" clId="{8B06837D-49C1-45E1-B53C-9A76AF67C935}" dt="2024-01-27T18:51:09.652" v="29" actId="26606"/>
          <ac:spMkLst>
            <pc:docMk/>
            <pc:sldMk cId="936158867" sldId="541"/>
            <ac:spMk id="13" creationId="{DBF61EA3-B236-439E-9C0B-340980D56BEE}"/>
          </ac:spMkLst>
        </pc:spChg>
        <pc:spChg chg="add">
          <ac:chgData name="Zhikal Khidhr" userId="5b7e17f9e3b74d0c" providerId="LiveId" clId="{8B06837D-49C1-45E1-B53C-9A76AF67C935}" dt="2024-01-27T18:51:09.652" v="29" actId="26606"/>
          <ac:spMkLst>
            <pc:docMk/>
            <pc:sldMk cId="936158867" sldId="541"/>
            <ac:spMk id="19" creationId="{E659831F-0D9A-4C63-9EBB-8435B85A440F}"/>
          </ac:spMkLst>
        </pc:spChg>
        <pc:grpChg chg="add">
          <ac:chgData name="Zhikal Khidhr" userId="5b7e17f9e3b74d0c" providerId="LiveId" clId="{8B06837D-49C1-45E1-B53C-9A76AF67C935}" dt="2024-01-27T18:51:09.652" v="29" actId="26606"/>
          <ac:grpSpMkLst>
            <pc:docMk/>
            <pc:sldMk cId="936158867" sldId="541"/>
            <ac:grpSpMk id="15" creationId="{28FAF094-D087-493F-8DF9-A486C2D6BBAA}"/>
          </ac:grpSpMkLst>
        </pc:grpChg>
      </pc:sldChg>
      <pc:sldChg chg="addSp modSp mod setBg">
        <pc:chgData name="Zhikal Khidhr" userId="5b7e17f9e3b74d0c" providerId="LiveId" clId="{8B06837D-49C1-45E1-B53C-9A76AF67C935}" dt="2024-01-27T18:51:33.107" v="32" actId="1076"/>
        <pc:sldMkLst>
          <pc:docMk/>
          <pc:sldMk cId="4159415211" sldId="544"/>
        </pc:sldMkLst>
        <pc:spChg chg="mod">
          <ac:chgData name="Zhikal Khidhr" userId="5b7e17f9e3b74d0c" providerId="LiveId" clId="{8B06837D-49C1-45E1-B53C-9A76AF67C935}" dt="2024-01-27T18:51:29.605" v="31" actId="26606"/>
          <ac:spMkLst>
            <pc:docMk/>
            <pc:sldMk cId="4159415211" sldId="544"/>
            <ac:spMk id="3" creationId="{5F170450-7445-AB67-5250-94223C92AFE3}"/>
          </ac:spMkLst>
        </pc:spChg>
        <pc:spChg chg="mod ord">
          <ac:chgData name="Zhikal Khidhr" userId="5b7e17f9e3b74d0c" providerId="LiveId" clId="{8B06837D-49C1-45E1-B53C-9A76AF67C935}" dt="2024-01-27T18:51:29.605" v="31" actId="26606"/>
          <ac:spMkLst>
            <pc:docMk/>
            <pc:sldMk cId="4159415211" sldId="544"/>
            <ac:spMk id="4" creationId="{00000000-0000-0000-0000-000000000000}"/>
          </ac:spMkLst>
        </pc:spChg>
        <pc:spChg chg="mod ord">
          <ac:chgData name="Zhikal Khidhr" userId="5b7e17f9e3b74d0c" providerId="LiveId" clId="{8B06837D-49C1-45E1-B53C-9A76AF67C935}" dt="2024-01-27T18:51:29.605" v="31" actId="26606"/>
          <ac:spMkLst>
            <pc:docMk/>
            <pc:sldMk cId="4159415211" sldId="544"/>
            <ac:spMk id="6" creationId="{00000000-0000-0000-0000-000000000000}"/>
          </ac:spMkLst>
        </pc:spChg>
        <pc:spChg chg="add mod">
          <ac:chgData name="Zhikal Khidhr" userId="5b7e17f9e3b74d0c" providerId="LiveId" clId="{8B06837D-49C1-45E1-B53C-9A76AF67C935}" dt="2024-01-27T18:51:33.107" v="32" actId="1076"/>
          <ac:spMkLst>
            <pc:docMk/>
            <pc:sldMk cId="4159415211" sldId="544"/>
            <ac:spMk id="8" creationId="{608DA07D-3297-432A-B0EF-7898508B7D81}"/>
          </ac:spMkLst>
        </pc:spChg>
        <pc:spChg chg="add mod">
          <ac:chgData name="Zhikal Khidhr" userId="5b7e17f9e3b74d0c" providerId="LiveId" clId="{8B06837D-49C1-45E1-B53C-9A76AF67C935}" dt="2024-01-27T18:51:29.605" v="31" actId="26606"/>
          <ac:spMkLst>
            <pc:docMk/>
            <pc:sldMk cId="4159415211" sldId="544"/>
            <ac:spMk id="10" creationId="{5ECAB1B6-923C-18F9-476F-58EA0DCADBC0}"/>
          </ac:spMkLst>
        </pc:spChg>
        <pc:spChg chg="add">
          <ac:chgData name="Zhikal Khidhr" userId="5b7e17f9e3b74d0c" providerId="LiveId" clId="{8B06837D-49C1-45E1-B53C-9A76AF67C935}" dt="2024-01-27T18:51:29.605" v="31" actId="26606"/>
          <ac:spMkLst>
            <pc:docMk/>
            <pc:sldMk cId="4159415211" sldId="544"/>
            <ac:spMk id="15" creationId="{201CC55D-ED54-4C5C-95E6-10947BD1103B}"/>
          </ac:spMkLst>
        </pc:spChg>
        <pc:spChg chg="add">
          <ac:chgData name="Zhikal Khidhr" userId="5b7e17f9e3b74d0c" providerId="LiveId" clId="{8B06837D-49C1-45E1-B53C-9A76AF67C935}" dt="2024-01-27T18:51:29.605" v="31" actId="26606"/>
          <ac:spMkLst>
            <pc:docMk/>
            <pc:sldMk cId="4159415211" sldId="544"/>
            <ac:spMk id="21" creationId="{3873B707-463F-40B0-8227-E8CC6C67EB25}"/>
          </ac:spMkLst>
        </pc:spChg>
        <pc:spChg chg="add">
          <ac:chgData name="Zhikal Khidhr" userId="5b7e17f9e3b74d0c" providerId="LiveId" clId="{8B06837D-49C1-45E1-B53C-9A76AF67C935}" dt="2024-01-27T18:51:29.605" v="31" actId="26606"/>
          <ac:spMkLst>
            <pc:docMk/>
            <pc:sldMk cId="4159415211" sldId="544"/>
            <ac:spMk id="23" creationId="{C13237C8-E62C-4F0D-A318-BD6FB6C2D138}"/>
          </ac:spMkLst>
        </pc:spChg>
        <pc:spChg chg="add">
          <ac:chgData name="Zhikal Khidhr" userId="5b7e17f9e3b74d0c" providerId="LiveId" clId="{8B06837D-49C1-45E1-B53C-9A76AF67C935}" dt="2024-01-27T18:51:29.605" v="31" actId="26606"/>
          <ac:spMkLst>
            <pc:docMk/>
            <pc:sldMk cId="4159415211" sldId="544"/>
            <ac:spMk id="25" creationId="{19C9EAEA-39D0-4B0E-A0EB-51E7B26740B1}"/>
          </ac:spMkLst>
        </pc:spChg>
        <pc:grpChg chg="add">
          <ac:chgData name="Zhikal Khidhr" userId="5b7e17f9e3b74d0c" providerId="LiveId" clId="{8B06837D-49C1-45E1-B53C-9A76AF67C935}" dt="2024-01-27T18:51:29.605" v="31" actId="26606"/>
          <ac:grpSpMkLst>
            <pc:docMk/>
            <pc:sldMk cId="4159415211" sldId="544"/>
            <ac:grpSpMk id="17" creationId="{1DE889C7-FAD6-4397-98E2-05D503484459}"/>
          </ac:grpSpMkLst>
        </pc:grpChg>
        <pc:picChg chg="ord">
          <ac:chgData name="Zhikal Khidhr" userId="5b7e17f9e3b74d0c" providerId="LiveId" clId="{8B06837D-49C1-45E1-B53C-9A76AF67C935}" dt="2024-01-27T18:51:29.605" v="31" actId="26606"/>
          <ac:picMkLst>
            <pc:docMk/>
            <pc:sldMk cId="4159415211" sldId="544"/>
            <ac:picMk id="2" creationId="{F08B37D7-2441-38EC-EB8A-E4AD4EC1AB9C}"/>
          </ac:picMkLst>
        </pc:picChg>
        <pc:picChg chg="mod ord">
          <ac:chgData name="Zhikal Khidhr" userId="5b7e17f9e3b74d0c" providerId="LiveId" clId="{8B06837D-49C1-45E1-B53C-9A76AF67C935}" dt="2024-01-27T18:51:29.605" v="31" actId="26606"/>
          <ac:picMkLst>
            <pc:docMk/>
            <pc:sldMk cId="4159415211" sldId="544"/>
            <ac:picMk id="7" creationId="{D80DB3F6-EDC2-B747-C4B2-56B2C70BBCB5}"/>
          </ac:picMkLst>
        </pc:picChg>
      </pc:sldChg>
      <pc:sldChg chg="addSp modSp mod setBg">
        <pc:chgData name="Zhikal Khidhr" userId="5b7e17f9e3b74d0c" providerId="LiveId" clId="{8B06837D-49C1-45E1-B53C-9A76AF67C935}" dt="2024-01-27T18:51:57.960" v="35" actId="13900"/>
        <pc:sldMkLst>
          <pc:docMk/>
          <pc:sldMk cId="1054286608" sldId="545"/>
        </pc:sldMkLst>
        <pc:spChg chg="mod ord">
          <ac:chgData name="Zhikal Khidhr" userId="5b7e17f9e3b74d0c" providerId="LiveId" clId="{8B06837D-49C1-45E1-B53C-9A76AF67C935}" dt="2024-01-27T18:51:43.006" v="33" actId="26606"/>
          <ac:spMkLst>
            <pc:docMk/>
            <pc:sldMk cId="1054286608" sldId="545"/>
            <ac:spMk id="3" creationId="{7C1C2CCA-A7BB-408E-0484-06B9BA3213C4}"/>
          </ac:spMkLst>
        </pc:spChg>
        <pc:spChg chg="mod">
          <ac:chgData name="Zhikal Khidhr" userId="5b7e17f9e3b74d0c" providerId="LiveId" clId="{8B06837D-49C1-45E1-B53C-9A76AF67C935}" dt="2024-01-27T18:51:43.006" v="33" actId="26606"/>
          <ac:spMkLst>
            <pc:docMk/>
            <pc:sldMk cId="1054286608" sldId="545"/>
            <ac:spMk id="4" creationId="{00000000-0000-0000-0000-000000000000}"/>
          </ac:spMkLst>
        </pc:spChg>
        <pc:spChg chg="mod">
          <ac:chgData name="Zhikal Khidhr" userId="5b7e17f9e3b74d0c" providerId="LiveId" clId="{8B06837D-49C1-45E1-B53C-9A76AF67C935}" dt="2024-01-27T18:51:43.006" v="33" actId="26606"/>
          <ac:spMkLst>
            <pc:docMk/>
            <pc:sldMk cId="1054286608" sldId="545"/>
            <ac:spMk id="6" creationId="{00000000-0000-0000-0000-000000000000}"/>
          </ac:spMkLst>
        </pc:spChg>
        <pc:spChg chg="add mod ord">
          <ac:chgData name="Zhikal Khidhr" userId="5b7e17f9e3b74d0c" providerId="LiveId" clId="{8B06837D-49C1-45E1-B53C-9A76AF67C935}" dt="2024-01-27T18:51:48.922" v="34" actId="1076"/>
          <ac:spMkLst>
            <pc:docMk/>
            <pc:sldMk cId="1054286608" sldId="545"/>
            <ac:spMk id="8" creationId="{608DA07D-3297-432A-B0EF-7898508B7D81}"/>
          </ac:spMkLst>
        </pc:spChg>
        <pc:spChg chg="mod ord">
          <ac:chgData name="Zhikal Khidhr" userId="5b7e17f9e3b74d0c" providerId="LiveId" clId="{8B06837D-49C1-45E1-B53C-9A76AF67C935}" dt="2024-01-27T18:51:57.960" v="35" actId="13900"/>
          <ac:spMkLst>
            <pc:docMk/>
            <pc:sldMk cId="1054286608" sldId="545"/>
            <ac:spMk id="12" creationId="{18C4EF0E-8562-3F9C-BD0C-F498AC1FA540}"/>
          </ac:spMkLst>
        </pc:spChg>
        <pc:spChg chg="add">
          <ac:chgData name="Zhikal Khidhr" userId="5b7e17f9e3b74d0c" providerId="LiveId" clId="{8B06837D-49C1-45E1-B53C-9A76AF67C935}" dt="2024-01-27T18:51:43.006" v="33" actId="26606"/>
          <ac:spMkLst>
            <pc:docMk/>
            <pc:sldMk cId="1054286608" sldId="545"/>
            <ac:spMk id="17" creationId="{DBC6133C-0615-4CE4-9132-37E609A9BDFA}"/>
          </ac:spMkLst>
        </pc:spChg>
        <pc:spChg chg="add">
          <ac:chgData name="Zhikal Khidhr" userId="5b7e17f9e3b74d0c" providerId="LiveId" clId="{8B06837D-49C1-45E1-B53C-9A76AF67C935}" dt="2024-01-27T18:51:43.006" v="33" actId="26606"/>
          <ac:spMkLst>
            <pc:docMk/>
            <pc:sldMk cId="1054286608" sldId="545"/>
            <ac:spMk id="19" creationId="{169CC832-2974-4E8D-90ED-3E2941BA7336}"/>
          </ac:spMkLst>
        </pc:spChg>
        <pc:spChg chg="add">
          <ac:chgData name="Zhikal Khidhr" userId="5b7e17f9e3b74d0c" providerId="LiveId" clId="{8B06837D-49C1-45E1-B53C-9A76AF67C935}" dt="2024-01-27T18:51:43.006" v="33" actId="26606"/>
          <ac:spMkLst>
            <pc:docMk/>
            <pc:sldMk cId="1054286608" sldId="545"/>
            <ac:spMk id="21" creationId="{55222F96-971A-4F90-B841-6BAB416C7AC1}"/>
          </ac:spMkLst>
        </pc:spChg>
        <pc:spChg chg="add">
          <ac:chgData name="Zhikal Khidhr" userId="5b7e17f9e3b74d0c" providerId="LiveId" clId="{8B06837D-49C1-45E1-B53C-9A76AF67C935}" dt="2024-01-27T18:51:43.006" v="33" actId="26606"/>
          <ac:spMkLst>
            <pc:docMk/>
            <pc:sldMk cId="1054286608" sldId="545"/>
            <ac:spMk id="23" creationId="{08980754-6F4B-43C9-B9BE-127B6BED6586}"/>
          </ac:spMkLst>
        </pc:spChg>
        <pc:spChg chg="add">
          <ac:chgData name="Zhikal Khidhr" userId="5b7e17f9e3b74d0c" providerId="LiveId" clId="{8B06837D-49C1-45E1-B53C-9A76AF67C935}" dt="2024-01-27T18:51:43.006" v="33" actId="26606"/>
          <ac:spMkLst>
            <pc:docMk/>
            <pc:sldMk cId="1054286608" sldId="545"/>
            <ac:spMk id="25" creationId="{2C1BBA94-3F40-40AA-8BB9-E69E25E537C1}"/>
          </ac:spMkLst>
        </pc:spChg>
        <pc:grpChg chg="add mod">
          <ac:chgData name="Zhikal Khidhr" userId="5b7e17f9e3b74d0c" providerId="LiveId" clId="{8B06837D-49C1-45E1-B53C-9A76AF67C935}" dt="2024-01-27T18:51:43.006" v="33" actId="26606"/>
          <ac:grpSpMkLst>
            <pc:docMk/>
            <pc:sldMk cId="1054286608" sldId="545"/>
            <ac:grpSpMk id="7" creationId="{DE33B51C-2D09-5024-3A2B-9AC52057CA9A}"/>
          </ac:grpSpMkLst>
        </pc:grpChg>
      </pc:sldChg>
      <pc:sldChg chg="addSp delSp modSp mod setBg">
        <pc:chgData name="Zhikal Khidhr" userId="5b7e17f9e3b74d0c" providerId="LiveId" clId="{8B06837D-49C1-45E1-B53C-9A76AF67C935}" dt="2024-01-27T18:52:27.749" v="39" actId="1076"/>
        <pc:sldMkLst>
          <pc:docMk/>
          <pc:sldMk cId="2187530496" sldId="547"/>
        </pc:sldMkLst>
        <pc:spChg chg="mod">
          <ac:chgData name="Zhikal Khidhr" userId="5b7e17f9e3b74d0c" providerId="LiveId" clId="{8B06837D-49C1-45E1-B53C-9A76AF67C935}" dt="2024-01-27T18:52:23.501" v="38" actId="26606"/>
          <ac:spMkLst>
            <pc:docMk/>
            <pc:sldMk cId="2187530496" sldId="547"/>
            <ac:spMk id="3" creationId="{E964E00B-0304-9DCE-8ADB-1A1668DE160E}"/>
          </ac:spMkLst>
        </pc:spChg>
        <pc:spChg chg="mod ord">
          <ac:chgData name="Zhikal Khidhr" userId="5b7e17f9e3b74d0c" providerId="LiveId" clId="{8B06837D-49C1-45E1-B53C-9A76AF67C935}" dt="2024-01-27T18:52:23.501" v="38" actId="26606"/>
          <ac:spMkLst>
            <pc:docMk/>
            <pc:sldMk cId="2187530496" sldId="547"/>
            <ac:spMk id="4" creationId="{00000000-0000-0000-0000-000000000000}"/>
          </ac:spMkLst>
        </pc:spChg>
        <pc:spChg chg="mod ord">
          <ac:chgData name="Zhikal Khidhr" userId="5b7e17f9e3b74d0c" providerId="LiveId" clId="{8B06837D-49C1-45E1-B53C-9A76AF67C935}" dt="2024-01-27T18:52:23.501" v="38" actId="26606"/>
          <ac:spMkLst>
            <pc:docMk/>
            <pc:sldMk cId="2187530496" sldId="547"/>
            <ac:spMk id="6" creationId="{00000000-0000-0000-0000-000000000000}"/>
          </ac:spMkLst>
        </pc:spChg>
        <pc:spChg chg="add mod">
          <ac:chgData name="Zhikal Khidhr" userId="5b7e17f9e3b74d0c" providerId="LiveId" clId="{8B06837D-49C1-45E1-B53C-9A76AF67C935}" dt="2024-01-27T18:52:23.501" v="38" actId="26606"/>
          <ac:spMkLst>
            <pc:docMk/>
            <pc:sldMk cId="2187530496" sldId="547"/>
            <ac:spMk id="7" creationId="{608DA07D-3297-432A-B0EF-7898508B7D81}"/>
          </ac:spMkLst>
        </pc:spChg>
        <pc:spChg chg="add mod">
          <ac:chgData name="Zhikal Khidhr" userId="5b7e17f9e3b74d0c" providerId="LiveId" clId="{8B06837D-49C1-45E1-B53C-9A76AF67C935}" dt="2024-01-27T18:52:27.749" v="39" actId="1076"/>
          <ac:spMkLst>
            <pc:docMk/>
            <pc:sldMk cId="2187530496" sldId="547"/>
            <ac:spMk id="8" creationId="{608DA07D-3297-432A-B0EF-7898508B7D81}"/>
          </ac:spMkLst>
        </pc:spChg>
        <pc:spChg chg="add del">
          <ac:chgData name="Zhikal Khidhr" userId="5b7e17f9e3b74d0c" providerId="LiveId" clId="{8B06837D-49C1-45E1-B53C-9A76AF67C935}" dt="2024-01-27T18:52:23.479" v="37" actId="26606"/>
          <ac:spMkLst>
            <pc:docMk/>
            <pc:sldMk cId="2187530496" sldId="547"/>
            <ac:spMk id="13" creationId="{DBF61EA3-B236-439E-9C0B-340980D56BEE}"/>
          </ac:spMkLst>
        </pc:spChg>
        <pc:spChg chg="add del">
          <ac:chgData name="Zhikal Khidhr" userId="5b7e17f9e3b74d0c" providerId="LiveId" clId="{8B06837D-49C1-45E1-B53C-9A76AF67C935}" dt="2024-01-27T18:52:23.479" v="37" actId="26606"/>
          <ac:spMkLst>
            <pc:docMk/>
            <pc:sldMk cId="2187530496" sldId="547"/>
            <ac:spMk id="19" creationId="{E659831F-0D9A-4C63-9EBB-8435B85A440F}"/>
          </ac:spMkLst>
        </pc:spChg>
        <pc:spChg chg="add">
          <ac:chgData name="Zhikal Khidhr" userId="5b7e17f9e3b74d0c" providerId="LiveId" clId="{8B06837D-49C1-45E1-B53C-9A76AF67C935}" dt="2024-01-27T18:52:23.501" v="38" actId="26606"/>
          <ac:spMkLst>
            <pc:docMk/>
            <pc:sldMk cId="2187530496" sldId="547"/>
            <ac:spMk id="20" creationId="{D5B0017B-2ECA-49AF-B397-DC140825DF8D}"/>
          </ac:spMkLst>
        </pc:spChg>
        <pc:spChg chg="add">
          <ac:chgData name="Zhikal Khidhr" userId="5b7e17f9e3b74d0c" providerId="LiveId" clId="{8B06837D-49C1-45E1-B53C-9A76AF67C935}" dt="2024-01-27T18:52:23.501" v="38" actId="26606"/>
          <ac:spMkLst>
            <pc:docMk/>
            <pc:sldMk cId="2187530496" sldId="547"/>
            <ac:spMk id="21" creationId="{B6CDA21F-E7AF-4C75-8395-33F58D5B0E45}"/>
          </ac:spMkLst>
        </pc:spChg>
        <pc:grpChg chg="add del">
          <ac:chgData name="Zhikal Khidhr" userId="5b7e17f9e3b74d0c" providerId="LiveId" clId="{8B06837D-49C1-45E1-B53C-9A76AF67C935}" dt="2024-01-27T18:52:23.479" v="37" actId="26606"/>
          <ac:grpSpMkLst>
            <pc:docMk/>
            <pc:sldMk cId="2187530496" sldId="547"/>
            <ac:grpSpMk id="15" creationId="{28FAF094-D087-493F-8DF9-A486C2D6BBAA}"/>
          </ac:grpSpMkLst>
        </pc:grpChg>
        <pc:grpChg chg="add">
          <ac:chgData name="Zhikal Khidhr" userId="5b7e17f9e3b74d0c" providerId="LiveId" clId="{8B06837D-49C1-45E1-B53C-9A76AF67C935}" dt="2024-01-27T18:52:23.501" v="38" actId="26606"/>
          <ac:grpSpMkLst>
            <pc:docMk/>
            <pc:sldMk cId="2187530496" sldId="547"/>
            <ac:grpSpMk id="23" creationId="{AE1C45F0-260A-458C-96ED-C1F6D2151219}"/>
          </ac:grpSpMkLst>
        </pc:grpChg>
        <pc:picChg chg="ord">
          <ac:chgData name="Zhikal Khidhr" userId="5b7e17f9e3b74d0c" providerId="LiveId" clId="{8B06837D-49C1-45E1-B53C-9A76AF67C935}" dt="2024-01-27T18:52:23.501" v="38" actId="26606"/>
          <ac:picMkLst>
            <pc:docMk/>
            <pc:sldMk cId="2187530496" sldId="547"/>
            <ac:picMk id="2" creationId="{F08B37D7-2441-38EC-EB8A-E4AD4EC1AB9C}"/>
          </ac:picMkLst>
        </pc:picChg>
        <pc:cxnChg chg="add">
          <ac:chgData name="Zhikal Khidhr" userId="5b7e17f9e3b74d0c" providerId="LiveId" clId="{8B06837D-49C1-45E1-B53C-9A76AF67C935}" dt="2024-01-27T18:52:23.501" v="38" actId="26606"/>
          <ac:cxnSpMkLst>
            <pc:docMk/>
            <pc:sldMk cId="2187530496" sldId="547"/>
            <ac:cxnSpMk id="22" creationId="{6CF1BAF6-AD41-4082-B212-8A1F9A2E8779}"/>
          </ac:cxnSpMkLst>
        </pc:cxnChg>
      </pc:sldChg>
      <pc:sldMasterChg chg="add del addSldLayout delSldLayout">
        <pc:chgData name="Zhikal Khidhr" userId="5b7e17f9e3b74d0c" providerId="LiveId" clId="{8B06837D-49C1-45E1-B53C-9A76AF67C935}" dt="2024-01-27T18:53:06.141" v="65" actId="47"/>
        <pc:sldMasterMkLst>
          <pc:docMk/>
          <pc:sldMasterMk cId="3612209049" sldId="2147483660"/>
        </pc:sldMasterMkLst>
        <pc:sldLayoutChg chg="add del">
          <pc:chgData name="Zhikal Khidhr" userId="5b7e17f9e3b74d0c" providerId="LiveId" clId="{8B06837D-49C1-45E1-B53C-9A76AF67C935}" dt="2024-01-27T18:53:06.141" v="65" actId="47"/>
          <pc:sldLayoutMkLst>
            <pc:docMk/>
            <pc:sldMasterMk cId="3612209049" sldId="2147483660"/>
            <pc:sldLayoutMk cId="1949787331" sldId="2147483661"/>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657701365" sldId="2147483662"/>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1902861783" sldId="2147483663"/>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655547233" sldId="2147483664"/>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2823313673" sldId="2147483665"/>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1251518337" sldId="2147483666"/>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412956826" sldId="2147483667"/>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567386560" sldId="2147483668"/>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1665655598" sldId="2147483669"/>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2018033161" sldId="2147483670"/>
          </pc:sldLayoutMkLst>
        </pc:sldLayoutChg>
        <pc:sldLayoutChg chg="add del">
          <pc:chgData name="Zhikal Khidhr" userId="5b7e17f9e3b74d0c" providerId="LiveId" clId="{8B06837D-49C1-45E1-B53C-9A76AF67C935}" dt="2024-01-27T18:53:06.141" v="65" actId="47"/>
          <pc:sldLayoutMkLst>
            <pc:docMk/>
            <pc:sldMasterMk cId="3612209049" sldId="2147483660"/>
            <pc:sldLayoutMk cId="3834615903" sldId="2147483671"/>
          </pc:sldLayoutMkLst>
        </pc:sldLayoutChg>
      </pc:sldMasterChg>
      <pc:sldMasterChg chg="del delSldLayout">
        <pc:chgData name="Zhikal Khidhr" userId="5b7e17f9e3b74d0c" providerId="LiveId" clId="{8B06837D-49C1-45E1-B53C-9A76AF67C935}" dt="2024-01-27T18:53:02.203" v="60" actId="47"/>
        <pc:sldMasterMkLst>
          <pc:docMk/>
          <pc:sldMasterMk cId="2488454244" sldId="2147483721"/>
        </pc:sldMasterMkLst>
        <pc:sldLayoutChg chg="del">
          <pc:chgData name="Zhikal Khidhr" userId="5b7e17f9e3b74d0c" providerId="LiveId" clId="{8B06837D-49C1-45E1-B53C-9A76AF67C935}" dt="2024-01-27T18:53:02.203" v="60" actId="47"/>
          <pc:sldLayoutMkLst>
            <pc:docMk/>
            <pc:sldMasterMk cId="2488454244" sldId="2147483721"/>
            <pc:sldLayoutMk cId="3586195204" sldId="2147483722"/>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343671385" sldId="2147483723"/>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219324872" sldId="2147483724"/>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182394208" sldId="2147483725"/>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740014334" sldId="2147483726"/>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477523465" sldId="2147483727"/>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588459209" sldId="2147483728"/>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240765473" sldId="2147483729"/>
          </pc:sldLayoutMkLst>
        </pc:sldLayoutChg>
        <pc:sldLayoutChg chg="del">
          <pc:chgData name="Zhikal Khidhr" userId="5b7e17f9e3b74d0c" providerId="LiveId" clId="{8B06837D-49C1-45E1-B53C-9A76AF67C935}" dt="2024-01-27T18:53:02.203" v="60" actId="47"/>
          <pc:sldLayoutMkLst>
            <pc:docMk/>
            <pc:sldMasterMk cId="2488454244" sldId="2147483721"/>
            <pc:sldLayoutMk cId="1550837300" sldId="2147483730"/>
          </pc:sldLayoutMkLst>
        </pc:sldLayoutChg>
        <pc:sldLayoutChg chg="del">
          <pc:chgData name="Zhikal Khidhr" userId="5b7e17f9e3b74d0c" providerId="LiveId" clId="{8B06837D-49C1-45E1-B53C-9A76AF67C935}" dt="2024-01-27T18:53:02.203" v="60" actId="47"/>
          <pc:sldLayoutMkLst>
            <pc:docMk/>
            <pc:sldMasterMk cId="2488454244" sldId="2147483721"/>
            <pc:sldLayoutMk cId="4002574761" sldId="2147483731"/>
          </pc:sldLayoutMkLst>
        </pc:sldLayoutChg>
        <pc:sldLayoutChg chg="del">
          <pc:chgData name="Zhikal Khidhr" userId="5b7e17f9e3b74d0c" providerId="LiveId" clId="{8B06837D-49C1-45E1-B53C-9A76AF67C935}" dt="2024-01-27T18:53:02.203" v="60" actId="47"/>
          <pc:sldLayoutMkLst>
            <pc:docMk/>
            <pc:sldMasterMk cId="2488454244" sldId="2147483721"/>
            <pc:sldLayoutMk cId="3090365769" sldId="2147483732"/>
          </pc:sldLayoutMkLst>
        </pc:sldLayoutChg>
      </pc:sldMasterChg>
    </pc:docChg>
  </pc:docChgLst>
  <pc:docChgLst>
    <pc:chgData name="Zhikal Khidhr" userId="5b7e17f9e3b74d0c" providerId="LiveId" clId="{0328E243-1D4D-47D6-86B1-E6476692C0B0}"/>
    <pc:docChg chg="custSel modSld">
      <pc:chgData name="Zhikal Khidhr" userId="5b7e17f9e3b74d0c" providerId="LiveId" clId="{0328E243-1D4D-47D6-86B1-E6476692C0B0}" dt="2024-02-17T17:39:54.347" v="15" actId="27636"/>
      <pc:docMkLst>
        <pc:docMk/>
      </pc:docMkLst>
      <pc:sldChg chg="modSp mod">
        <pc:chgData name="Zhikal Khidhr" userId="5b7e17f9e3b74d0c" providerId="LiveId" clId="{0328E243-1D4D-47D6-86B1-E6476692C0B0}" dt="2024-02-17T17:24:16.177" v="4" actId="5793"/>
        <pc:sldMkLst>
          <pc:docMk/>
          <pc:sldMk cId="3173188058" sldId="534"/>
        </pc:sldMkLst>
        <pc:spChg chg="mod">
          <ac:chgData name="Zhikal Khidhr" userId="5b7e17f9e3b74d0c" providerId="LiveId" clId="{0328E243-1D4D-47D6-86B1-E6476692C0B0}" dt="2024-02-17T17:24:16.177" v="4" actId="5793"/>
          <ac:spMkLst>
            <pc:docMk/>
            <pc:sldMk cId="3173188058" sldId="534"/>
            <ac:spMk id="7" creationId="{608DA07D-3297-432A-B0EF-7898508B7D81}"/>
          </ac:spMkLst>
        </pc:spChg>
      </pc:sldChg>
      <pc:sldChg chg="modSp mod">
        <pc:chgData name="Zhikal Khidhr" userId="5b7e17f9e3b74d0c" providerId="LiveId" clId="{0328E243-1D4D-47D6-86B1-E6476692C0B0}" dt="2024-02-17T17:26:27.080" v="7" actId="14100"/>
        <pc:sldMkLst>
          <pc:docMk/>
          <pc:sldMk cId="2789681450" sldId="537"/>
        </pc:sldMkLst>
        <pc:spChg chg="mod">
          <ac:chgData name="Zhikal Khidhr" userId="5b7e17f9e3b74d0c" providerId="LiveId" clId="{0328E243-1D4D-47D6-86B1-E6476692C0B0}" dt="2024-02-17T17:26:27.080" v="7" actId="14100"/>
          <ac:spMkLst>
            <pc:docMk/>
            <pc:sldMk cId="2789681450" sldId="537"/>
            <ac:spMk id="7" creationId="{608DA07D-3297-432A-B0EF-7898508B7D81}"/>
          </ac:spMkLst>
        </pc:spChg>
      </pc:sldChg>
      <pc:sldChg chg="modSp mod">
        <pc:chgData name="Zhikal Khidhr" userId="5b7e17f9e3b74d0c" providerId="LiveId" clId="{0328E243-1D4D-47D6-86B1-E6476692C0B0}" dt="2024-02-17T17:27:10.451" v="9" actId="2711"/>
        <pc:sldMkLst>
          <pc:docMk/>
          <pc:sldMk cId="448782646" sldId="538"/>
        </pc:sldMkLst>
        <pc:spChg chg="mod">
          <ac:chgData name="Zhikal Khidhr" userId="5b7e17f9e3b74d0c" providerId="LiveId" clId="{0328E243-1D4D-47D6-86B1-E6476692C0B0}" dt="2024-02-17T17:27:10.451" v="9" actId="2711"/>
          <ac:spMkLst>
            <pc:docMk/>
            <pc:sldMk cId="448782646" sldId="538"/>
            <ac:spMk id="7" creationId="{608DA07D-3297-432A-B0EF-7898508B7D81}"/>
          </ac:spMkLst>
        </pc:spChg>
      </pc:sldChg>
      <pc:sldChg chg="modSp mod">
        <pc:chgData name="Zhikal Khidhr" userId="5b7e17f9e3b74d0c" providerId="LiveId" clId="{0328E243-1D4D-47D6-86B1-E6476692C0B0}" dt="2024-02-17T17:28:51.163" v="11" actId="13900"/>
        <pc:sldMkLst>
          <pc:docMk/>
          <pc:sldMk cId="936158867" sldId="541"/>
        </pc:sldMkLst>
        <pc:spChg chg="mod">
          <ac:chgData name="Zhikal Khidhr" userId="5b7e17f9e3b74d0c" providerId="LiveId" clId="{0328E243-1D4D-47D6-86B1-E6476692C0B0}" dt="2024-02-17T17:28:51.163" v="11" actId="13900"/>
          <ac:spMkLst>
            <pc:docMk/>
            <pc:sldMk cId="936158867" sldId="541"/>
            <ac:spMk id="7" creationId="{608DA07D-3297-432A-B0EF-7898508B7D81}"/>
          </ac:spMkLst>
        </pc:spChg>
      </pc:sldChg>
      <pc:sldChg chg="modSp mod">
        <pc:chgData name="Zhikal Khidhr" userId="5b7e17f9e3b74d0c" providerId="LiveId" clId="{0328E243-1D4D-47D6-86B1-E6476692C0B0}" dt="2024-02-17T17:38:54.066" v="12" actId="2711"/>
        <pc:sldMkLst>
          <pc:docMk/>
          <pc:sldMk cId="1054286608" sldId="545"/>
        </pc:sldMkLst>
        <pc:spChg chg="mod">
          <ac:chgData name="Zhikal Khidhr" userId="5b7e17f9e3b74d0c" providerId="LiveId" clId="{0328E243-1D4D-47D6-86B1-E6476692C0B0}" dt="2024-02-17T17:38:54.066" v="12" actId="2711"/>
          <ac:spMkLst>
            <pc:docMk/>
            <pc:sldMk cId="1054286608" sldId="545"/>
            <ac:spMk id="8" creationId="{608DA07D-3297-432A-B0EF-7898508B7D81}"/>
          </ac:spMkLst>
        </pc:spChg>
        <pc:spChg chg="mod">
          <ac:chgData name="Zhikal Khidhr" userId="5b7e17f9e3b74d0c" providerId="LiveId" clId="{0328E243-1D4D-47D6-86B1-E6476692C0B0}" dt="2024-02-17T17:38:54.066" v="12" actId="2711"/>
          <ac:spMkLst>
            <pc:docMk/>
            <pc:sldMk cId="1054286608" sldId="545"/>
            <ac:spMk id="12" creationId="{18C4EF0E-8562-3F9C-BD0C-F498AC1FA540}"/>
          </ac:spMkLst>
        </pc:spChg>
      </pc:sldChg>
      <pc:sldChg chg="modSp mod">
        <pc:chgData name="Zhikal Khidhr" userId="5b7e17f9e3b74d0c" providerId="LiveId" clId="{0328E243-1D4D-47D6-86B1-E6476692C0B0}" dt="2024-02-17T17:39:54.347" v="15" actId="27636"/>
        <pc:sldMkLst>
          <pc:docMk/>
          <pc:sldMk cId="2187530496" sldId="547"/>
        </pc:sldMkLst>
        <pc:spChg chg="mod">
          <ac:chgData name="Zhikal Khidhr" userId="5b7e17f9e3b74d0c" providerId="LiveId" clId="{0328E243-1D4D-47D6-86B1-E6476692C0B0}" dt="2024-02-17T17:39:47.870" v="13" actId="2711"/>
          <ac:spMkLst>
            <pc:docMk/>
            <pc:sldMk cId="2187530496" sldId="547"/>
            <ac:spMk id="7" creationId="{608DA07D-3297-432A-B0EF-7898508B7D81}"/>
          </ac:spMkLst>
        </pc:spChg>
        <pc:spChg chg="mod">
          <ac:chgData name="Zhikal Khidhr" userId="5b7e17f9e3b74d0c" providerId="LiveId" clId="{0328E243-1D4D-47D6-86B1-E6476692C0B0}" dt="2024-02-17T17:39:54.347" v="15" actId="27636"/>
          <ac:spMkLst>
            <pc:docMk/>
            <pc:sldMk cId="2187530496" sldId="547"/>
            <ac:spMk id="8" creationId="{608DA07D-3297-432A-B0EF-7898508B7D81}"/>
          </ac:spMkLst>
        </pc:spChg>
      </pc:sldChg>
    </pc:docChg>
  </pc:docChgLst>
  <pc:docChgLst>
    <pc:chgData name="Zhikal Khidhr" userId="5b7e17f9e3b74d0c" providerId="LiveId" clId="{9B14AE0D-21E8-4937-8BA5-5CA49327EC4C}"/>
    <pc:docChg chg="undo custSel addSld delSld modSld sldOrd modSection">
      <pc:chgData name="Zhikal Khidhr" userId="5b7e17f9e3b74d0c" providerId="LiveId" clId="{9B14AE0D-21E8-4937-8BA5-5CA49327EC4C}" dt="2024-01-27T18:32:23.626" v="369" actId="20577"/>
      <pc:docMkLst>
        <pc:docMk/>
      </pc:docMkLst>
      <pc:sldChg chg="add del">
        <pc:chgData name="Zhikal Khidhr" userId="5b7e17f9e3b74d0c" providerId="LiveId" clId="{9B14AE0D-21E8-4937-8BA5-5CA49327EC4C}" dt="2024-01-27T18:09:40.207" v="155" actId="47"/>
        <pc:sldMkLst>
          <pc:docMk/>
          <pc:sldMk cId="0" sldId="256"/>
        </pc:sldMkLst>
      </pc:sldChg>
      <pc:sldChg chg="del">
        <pc:chgData name="Zhikal Khidhr" userId="5b7e17f9e3b74d0c" providerId="LiveId" clId="{9B14AE0D-21E8-4937-8BA5-5CA49327EC4C}" dt="2024-01-27T18:30:52.453" v="336" actId="47"/>
        <pc:sldMkLst>
          <pc:docMk/>
          <pc:sldMk cId="322255643" sldId="257"/>
        </pc:sldMkLst>
      </pc:sldChg>
      <pc:sldChg chg="addSp delSp modSp mod">
        <pc:chgData name="Zhikal Khidhr" userId="5b7e17f9e3b74d0c" providerId="LiveId" clId="{9B14AE0D-21E8-4937-8BA5-5CA49327EC4C}" dt="2024-01-27T18:28:57.763" v="319" actId="27636"/>
        <pc:sldMkLst>
          <pc:docMk/>
          <pc:sldMk cId="2804339496" sldId="258"/>
        </pc:sldMkLst>
        <pc:spChg chg="mod">
          <ac:chgData name="Zhikal Khidhr" userId="5b7e17f9e3b74d0c" providerId="LiveId" clId="{9B14AE0D-21E8-4937-8BA5-5CA49327EC4C}" dt="2024-01-27T18:03:44.235" v="116" actId="20577"/>
          <ac:spMkLst>
            <pc:docMk/>
            <pc:sldMk cId="2804339496" sldId="258"/>
            <ac:spMk id="2" creationId="{E14BD3D2-BEF3-694E-BCCA-943A4CB23CB7}"/>
          </ac:spMkLst>
        </pc:spChg>
        <pc:spChg chg="mod">
          <ac:chgData name="Zhikal Khidhr" userId="5b7e17f9e3b74d0c" providerId="LiveId" clId="{9B14AE0D-21E8-4937-8BA5-5CA49327EC4C}" dt="2024-01-27T18:28:57.763" v="319" actId="27636"/>
          <ac:spMkLst>
            <pc:docMk/>
            <pc:sldMk cId="2804339496" sldId="258"/>
            <ac:spMk id="3" creationId="{144DA719-D71E-6746-824E-F14D09B8A513}"/>
          </ac:spMkLst>
        </pc:spChg>
        <pc:graphicFrameChg chg="add del mod">
          <ac:chgData name="Zhikal Khidhr" userId="5b7e17f9e3b74d0c" providerId="LiveId" clId="{9B14AE0D-21E8-4937-8BA5-5CA49327EC4C}" dt="2024-01-27T18:27:00.172" v="301"/>
          <ac:graphicFrameMkLst>
            <pc:docMk/>
            <pc:sldMk cId="2804339496" sldId="258"/>
            <ac:graphicFrameMk id="4" creationId="{0D6346C3-76F2-FB1B-44F4-11EF0055E3AD}"/>
          </ac:graphicFrameMkLst>
        </pc:graphicFrameChg>
        <pc:graphicFrameChg chg="add del mod">
          <ac:chgData name="Zhikal Khidhr" userId="5b7e17f9e3b74d0c" providerId="LiveId" clId="{9B14AE0D-21E8-4937-8BA5-5CA49327EC4C}" dt="2024-01-27T18:26:58.181" v="300"/>
          <ac:graphicFrameMkLst>
            <pc:docMk/>
            <pc:sldMk cId="2804339496" sldId="258"/>
            <ac:graphicFrameMk id="5" creationId="{759F64A6-1F56-1F0A-5A7A-1BDFD32F9BFD}"/>
          </ac:graphicFrameMkLst>
        </pc:graphicFrameChg>
        <pc:graphicFrameChg chg="add del mod">
          <ac:chgData name="Zhikal Khidhr" userId="5b7e17f9e3b74d0c" providerId="LiveId" clId="{9B14AE0D-21E8-4937-8BA5-5CA49327EC4C}" dt="2024-01-27T18:27:09.547" v="303"/>
          <ac:graphicFrameMkLst>
            <pc:docMk/>
            <pc:sldMk cId="2804339496" sldId="258"/>
            <ac:graphicFrameMk id="6" creationId="{8B6F6517-79DE-38B1-08F6-304277DB14FA}"/>
          </ac:graphicFrameMkLst>
        </pc:graphicFrameChg>
      </pc:sldChg>
      <pc:sldChg chg="modSp mod">
        <pc:chgData name="Zhikal Khidhr" userId="5b7e17f9e3b74d0c" providerId="LiveId" clId="{9B14AE0D-21E8-4937-8BA5-5CA49327EC4C}" dt="2024-01-27T18:02:14.780" v="90" actId="20577"/>
        <pc:sldMkLst>
          <pc:docMk/>
          <pc:sldMk cId="480454959" sldId="327"/>
        </pc:sldMkLst>
        <pc:spChg chg="mod">
          <ac:chgData name="Zhikal Khidhr" userId="5b7e17f9e3b74d0c" providerId="LiveId" clId="{9B14AE0D-21E8-4937-8BA5-5CA49327EC4C}" dt="2024-01-27T18:01:36.900" v="28" actId="20577"/>
          <ac:spMkLst>
            <pc:docMk/>
            <pc:sldMk cId="480454959" sldId="327"/>
            <ac:spMk id="2" creationId="{9E3C1396-524A-62A2-8257-1B0D433BBE14}"/>
          </ac:spMkLst>
        </pc:spChg>
        <pc:spChg chg="mod">
          <ac:chgData name="Zhikal Khidhr" userId="5b7e17f9e3b74d0c" providerId="LiveId" clId="{9B14AE0D-21E8-4937-8BA5-5CA49327EC4C}" dt="2024-01-27T18:02:14.780" v="90" actId="20577"/>
          <ac:spMkLst>
            <pc:docMk/>
            <pc:sldMk cId="480454959" sldId="327"/>
            <ac:spMk id="3" creationId="{4C497D5C-E785-D72F-C8CC-FA44B04E576B}"/>
          </ac:spMkLst>
        </pc:spChg>
      </pc:sldChg>
      <pc:sldChg chg="del">
        <pc:chgData name="Zhikal Khidhr" userId="5b7e17f9e3b74d0c" providerId="LiveId" clId="{9B14AE0D-21E8-4937-8BA5-5CA49327EC4C}" dt="2024-01-27T18:03:36.426" v="101" actId="47"/>
        <pc:sldMkLst>
          <pc:docMk/>
          <pc:sldMk cId="3989855003" sldId="365"/>
        </pc:sldMkLst>
      </pc:sldChg>
      <pc:sldChg chg="del">
        <pc:chgData name="Zhikal Khidhr" userId="5b7e17f9e3b74d0c" providerId="LiveId" clId="{9B14AE0D-21E8-4937-8BA5-5CA49327EC4C}" dt="2024-01-27T18:03:36.282" v="100" actId="47"/>
        <pc:sldMkLst>
          <pc:docMk/>
          <pc:sldMk cId="2070326810" sldId="366"/>
        </pc:sldMkLst>
      </pc:sldChg>
      <pc:sldChg chg="del">
        <pc:chgData name="Zhikal Khidhr" userId="5b7e17f9e3b74d0c" providerId="LiveId" clId="{9B14AE0D-21E8-4937-8BA5-5CA49327EC4C}" dt="2024-01-27T18:03:35.426" v="95" actId="47"/>
        <pc:sldMkLst>
          <pc:docMk/>
          <pc:sldMk cId="97706153" sldId="367"/>
        </pc:sldMkLst>
      </pc:sldChg>
      <pc:sldChg chg="del">
        <pc:chgData name="Zhikal Khidhr" userId="5b7e17f9e3b74d0c" providerId="LiveId" clId="{9B14AE0D-21E8-4937-8BA5-5CA49327EC4C}" dt="2024-01-27T18:03:34.517" v="93" actId="47"/>
        <pc:sldMkLst>
          <pc:docMk/>
          <pc:sldMk cId="3547517001" sldId="379"/>
        </pc:sldMkLst>
      </pc:sldChg>
      <pc:sldChg chg="addSp delSp modSp mod">
        <pc:chgData name="Zhikal Khidhr" userId="5b7e17f9e3b74d0c" providerId="LiveId" clId="{9B14AE0D-21E8-4937-8BA5-5CA49327EC4C}" dt="2024-01-27T18:11:03.222" v="170"/>
        <pc:sldMkLst>
          <pc:docMk/>
          <pc:sldMk cId="4269904540" sldId="380"/>
        </pc:sldMkLst>
        <pc:spChg chg="del">
          <ac:chgData name="Zhikal Khidhr" userId="5b7e17f9e3b74d0c" providerId="LiveId" clId="{9B14AE0D-21E8-4937-8BA5-5CA49327EC4C}" dt="2024-01-27T18:03:16.458" v="92" actId="478"/>
          <ac:spMkLst>
            <pc:docMk/>
            <pc:sldMk cId="4269904540" sldId="380"/>
            <ac:spMk id="2" creationId="{104548A1-84EB-6593-F758-3AAE0BEF631D}"/>
          </ac:spMkLst>
        </pc:spChg>
        <pc:picChg chg="add mod">
          <ac:chgData name="Zhikal Khidhr" userId="5b7e17f9e3b74d0c" providerId="LiveId" clId="{9B14AE0D-21E8-4937-8BA5-5CA49327EC4C}" dt="2024-01-27T18:03:52.866" v="119" actId="1076"/>
          <ac:picMkLst>
            <pc:docMk/>
            <pc:sldMk cId="4269904540" sldId="380"/>
            <ac:picMk id="4" creationId="{0FC67E07-7F46-DD81-FA90-4DF43F081A20}"/>
          </ac:picMkLst>
        </pc:picChg>
        <pc:picChg chg="add mod">
          <ac:chgData name="Zhikal Khidhr" userId="5b7e17f9e3b74d0c" providerId="LiveId" clId="{9B14AE0D-21E8-4937-8BA5-5CA49327EC4C}" dt="2024-01-27T18:11:03.222" v="170"/>
          <ac:picMkLst>
            <pc:docMk/>
            <pc:sldMk cId="4269904540" sldId="380"/>
            <ac:picMk id="5" creationId="{23D4520D-DD67-6F3D-3B1C-5DE505BF8D9E}"/>
          </ac:picMkLst>
        </pc:picChg>
      </pc:sldChg>
      <pc:sldChg chg="addSp delSp modSp new mod setBg">
        <pc:chgData name="Zhikal Khidhr" userId="5b7e17f9e3b74d0c" providerId="LiveId" clId="{9B14AE0D-21E8-4937-8BA5-5CA49327EC4C}" dt="2024-01-27T18:10:58.971" v="169"/>
        <pc:sldMkLst>
          <pc:docMk/>
          <pc:sldMk cId="1668224365" sldId="381"/>
        </pc:sldMkLst>
        <pc:spChg chg="del">
          <ac:chgData name="Zhikal Khidhr" userId="5b7e17f9e3b74d0c" providerId="LiveId" clId="{9B14AE0D-21E8-4937-8BA5-5CA49327EC4C}" dt="2024-01-27T18:04:51.605" v="127" actId="478"/>
          <ac:spMkLst>
            <pc:docMk/>
            <pc:sldMk cId="1668224365" sldId="381"/>
            <ac:spMk id="2" creationId="{0B44E0DB-AE95-F4FB-F65E-8F0F0E412B79}"/>
          </ac:spMkLst>
        </pc:spChg>
        <pc:spChg chg="del">
          <ac:chgData name="Zhikal Khidhr" userId="5b7e17f9e3b74d0c" providerId="LiveId" clId="{9B14AE0D-21E8-4937-8BA5-5CA49327EC4C}" dt="2024-01-27T18:04:41.648" v="123" actId="22"/>
          <ac:spMkLst>
            <pc:docMk/>
            <pc:sldMk cId="1668224365" sldId="381"/>
            <ac:spMk id="3" creationId="{33838A99-B17E-2A51-988E-688B71D074CF}"/>
          </ac:spMkLst>
        </pc:spChg>
        <pc:spChg chg="add">
          <ac:chgData name="Zhikal Khidhr" userId="5b7e17f9e3b74d0c" providerId="LiveId" clId="{9B14AE0D-21E8-4937-8BA5-5CA49327EC4C}" dt="2024-01-27T18:05:01.731" v="128" actId="26606"/>
          <ac:spMkLst>
            <pc:docMk/>
            <pc:sldMk cId="1668224365" sldId="381"/>
            <ac:spMk id="12" creationId="{F3060C83-F051-4F0E-ABAD-AA0DFC48B218}"/>
          </ac:spMkLst>
        </pc:spChg>
        <pc:spChg chg="add">
          <ac:chgData name="Zhikal Khidhr" userId="5b7e17f9e3b74d0c" providerId="LiveId" clId="{9B14AE0D-21E8-4937-8BA5-5CA49327EC4C}" dt="2024-01-27T18:05:01.731" v="128" actId="26606"/>
          <ac:spMkLst>
            <pc:docMk/>
            <pc:sldMk cId="1668224365" sldId="381"/>
            <ac:spMk id="14" creationId="{83C98ABE-055B-441F-B07E-44F97F083C39}"/>
          </ac:spMkLst>
        </pc:spChg>
        <pc:spChg chg="add">
          <ac:chgData name="Zhikal Khidhr" userId="5b7e17f9e3b74d0c" providerId="LiveId" clId="{9B14AE0D-21E8-4937-8BA5-5CA49327EC4C}" dt="2024-01-27T18:05:01.731" v="128" actId="26606"/>
          <ac:spMkLst>
            <pc:docMk/>
            <pc:sldMk cId="1668224365" sldId="381"/>
            <ac:spMk id="16" creationId="{29FDB030-9B49-4CED-8CCD-4D99382388AC}"/>
          </ac:spMkLst>
        </pc:spChg>
        <pc:spChg chg="add">
          <ac:chgData name="Zhikal Khidhr" userId="5b7e17f9e3b74d0c" providerId="LiveId" clId="{9B14AE0D-21E8-4937-8BA5-5CA49327EC4C}" dt="2024-01-27T18:05:01.731" v="128" actId="26606"/>
          <ac:spMkLst>
            <pc:docMk/>
            <pc:sldMk cId="1668224365" sldId="381"/>
            <ac:spMk id="18" creationId="{3783CA14-24A1-485C-8B30-D6A5D87987AD}"/>
          </ac:spMkLst>
        </pc:spChg>
        <pc:spChg chg="add">
          <ac:chgData name="Zhikal Khidhr" userId="5b7e17f9e3b74d0c" providerId="LiveId" clId="{9B14AE0D-21E8-4937-8BA5-5CA49327EC4C}" dt="2024-01-27T18:05:01.731" v="128" actId="26606"/>
          <ac:spMkLst>
            <pc:docMk/>
            <pc:sldMk cId="1668224365" sldId="381"/>
            <ac:spMk id="20" creationId="{9A97C86A-04D6-40F7-AE84-31AB43E6A846}"/>
          </ac:spMkLst>
        </pc:spChg>
        <pc:spChg chg="add">
          <ac:chgData name="Zhikal Khidhr" userId="5b7e17f9e3b74d0c" providerId="LiveId" clId="{9B14AE0D-21E8-4937-8BA5-5CA49327EC4C}" dt="2024-01-27T18:05:01.731" v="128" actId="26606"/>
          <ac:spMkLst>
            <pc:docMk/>
            <pc:sldMk cId="1668224365" sldId="381"/>
            <ac:spMk id="22" creationId="{FF9F2414-84E8-453E-B1F3-389FDE8192D9}"/>
          </ac:spMkLst>
        </pc:spChg>
        <pc:spChg chg="add">
          <ac:chgData name="Zhikal Khidhr" userId="5b7e17f9e3b74d0c" providerId="LiveId" clId="{9B14AE0D-21E8-4937-8BA5-5CA49327EC4C}" dt="2024-01-27T18:05:01.731" v="128" actId="26606"/>
          <ac:spMkLst>
            <pc:docMk/>
            <pc:sldMk cId="1668224365" sldId="381"/>
            <ac:spMk id="24" creationId="{3ECA69A1-7536-43AC-85EF-C7106179F5ED}"/>
          </ac:spMkLst>
        </pc:spChg>
        <pc:picChg chg="add del">
          <ac:chgData name="Zhikal Khidhr" userId="5b7e17f9e3b74d0c" providerId="LiveId" clId="{9B14AE0D-21E8-4937-8BA5-5CA49327EC4C}" dt="2024-01-27T18:04:39.532" v="122" actId="22"/>
          <ac:picMkLst>
            <pc:docMk/>
            <pc:sldMk cId="1668224365" sldId="381"/>
            <ac:picMk id="5" creationId="{BCB1371B-E543-7312-A94A-481826A38F1B}"/>
          </ac:picMkLst>
        </pc:picChg>
        <pc:picChg chg="add mod ord">
          <ac:chgData name="Zhikal Khidhr" userId="5b7e17f9e3b74d0c" providerId="LiveId" clId="{9B14AE0D-21E8-4937-8BA5-5CA49327EC4C}" dt="2024-01-27T18:05:01.731" v="128" actId="26606"/>
          <ac:picMkLst>
            <pc:docMk/>
            <pc:sldMk cId="1668224365" sldId="381"/>
            <ac:picMk id="7" creationId="{3DE0E8D3-F782-34D6-2E11-BDFAAD5D9B8D}"/>
          </ac:picMkLst>
        </pc:picChg>
        <pc:picChg chg="add mod">
          <ac:chgData name="Zhikal Khidhr" userId="5b7e17f9e3b74d0c" providerId="LiveId" clId="{9B14AE0D-21E8-4937-8BA5-5CA49327EC4C}" dt="2024-01-27T18:10:58.971" v="169"/>
          <ac:picMkLst>
            <pc:docMk/>
            <pc:sldMk cId="1668224365" sldId="381"/>
            <ac:picMk id="8" creationId="{C7D85229-F89F-7554-27D8-B17E25281451}"/>
          </ac:picMkLst>
        </pc:picChg>
      </pc:sldChg>
      <pc:sldChg chg="del">
        <pc:chgData name="Zhikal Khidhr" userId="5b7e17f9e3b74d0c" providerId="LiveId" clId="{9B14AE0D-21E8-4937-8BA5-5CA49327EC4C}" dt="2024-01-27T18:03:35.646" v="96" actId="47"/>
        <pc:sldMkLst>
          <pc:docMk/>
          <pc:sldMk cId="4191981426" sldId="381"/>
        </pc:sldMkLst>
      </pc:sldChg>
      <pc:sldChg chg="del">
        <pc:chgData name="Zhikal Khidhr" userId="5b7e17f9e3b74d0c" providerId="LiveId" clId="{9B14AE0D-21E8-4937-8BA5-5CA49327EC4C}" dt="2024-01-27T18:03:35.997" v="98" actId="47"/>
        <pc:sldMkLst>
          <pc:docMk/>
          <pc:sldMk cId="49240117" sldId="382"/>
        </pc:sldMkLst>
      </pc:sldChg>
      <pc:sldChg chg="addSp delSp modSp new mod setBg">
        <pc:chgData name="Zhikal Khidhr" userId="5b7e17f9e3b74d0c" providerId="LiveId" clId="{9B14AE0D-21E8-4937-8BA5-5CA49327EC4C}" dt="2024-01-27T18:10:55.833" v="168"/>
        <pc:sldMkLst>
          <pc:docMk/>
          <pc:sldMk cId="3596179315" sldId="382"/>
        </pc:sldMkLst>
        <pc:spChg chg="del">
          <ac:chgData name="Zhikal Khidhr" userId="5b7e17f9e3b74d0c" providerId="LiveId" clId="{9B14AE0D-21E8-4937-8BA5-5CA49327EC4C}" dt="2024-01-27T18:06:13.768" v="148" actId="26606"/>
          <ac:spMkLst>
            <pc:docMk/>
            <pc:sldMk cId="3596179315" sldId="382"/>
            <ac:spMk id="2" creationId="{4AE1DC27-81B6-348B-9472-826E3C5B93C2}"/>
          </ac:spMkLst>
        </pc:spChg>
        <pc:spChg chg="del">
          <ac:chgData name="Zhikal Khidhr" userId="5b7e17f9e3b74d0c" providerId="LiveId" clId="{9B14AE0D-21E8-4937-8BA5-5CA49327EC4C}" dt="2024-01-27T18:06:03.816" v="146" actId="22"/>
          <ac:spMkLst>
            <pc:docMk/>
            <pc:sldMk cId="3596179315" sldId="382"/>
            <ac:spMk id="3" creationId="{18634E1E-8204-C192-BDBE-871EFA8B4814}"/>
          </ac:spMkLst>
        </pc:spChg>
        <pc:spChg chg="add">
          <ac:chgData name="Zhikal Khidhr" userId="5b7e17f9e3b74d0c" providerId="LiveId" clId="{9B14AE0D-21E8-4937-8BA5-5CA49327EC4C}" dt="2024-01-27T18:06:13.768" v="148" actId="26606"/>
          <ac:spMkLst>
            <pc:docMk/>
            <pc:sldMk cId="3596179315" sldId="382"/>
            <ac:spMk id="10" creationId="{F3060C83-F051-4F0E-ABAD-AA0DFC48B218}"/>
          </ac:spMkLst>
        </pc:spChg>
        <pc:spChg chg="add">
          <ac:chgData name="Zhikal Khidhr" userId="5b7e17f9e3b74d0c" providerId="LiveId" clId="{9B14AE0D-21E8-4937-8BA5-5CA49327EC4C}" dt="2024-01-27T18:06:13.768" v="148" actId="26606"/>
          <ac:spMkLst>
            <pc:docMk/>
            <pc:sldMk cId="3596179315" sldId="382"/>
            <ac:spMk id="12" creationId="{83C98ABE-055B-441F-B07E-44F97F083C39}"/>
          </ac:spMkLst>
        </pc:spChg>
        <pc:spChg chg="add">
          <ac:chgData name="Zhikal Khidhr" userId="5b7e17f9e3b74d0c" providerId="LiveId" clId="{9B14AE0D-21E8-4937-8BA5-5CA49327EC4C}" dt="2024-01-27T18:06:13.768" v="148" actId="26606"/>
          <ac:spMkLst>
            <pc:docMk/>
            <pc:sldMk cId="3596179315" sldId="382"/>
            <ac:spMk id="14" creationId="{29FDB030-9B49-4CED-8CCD-4D99382388AC}"/>
          </ac:spMkLst>
        </pc:spChg>
        <pc:spChg chg="add">
          <ac:chgData name="Zhikal Khidhr" userId="5b7e17f9e3b74d0c" providerId="LiveId" clId="{9B14AE0D-21E8-4937-8BA5-5CA49327EC4C}" dt="2024-01-27T18:06:13.768" v="148" actId="26606"/>
          <ac:spMkLst>
            <pc:docMk/>
            <pc:sldMk cId="3596179315" sldId="382"/>
            <ac:spMk id="16" creationId="{3783CA14-24A1-485C-8B30-D6A5D87987AD}"/>
          </ac:spMkLst>
        </pc:spChg>
        <pc:spChg chg="add">
          <ac:chgData name="Zhikal Khidhr" userId="5b7e17f9e3b74d0c" providerId="LiveId" clId="{9B14AE0D-21E8-4937-8BA5-5CA49327EC4C}" dt="2024-01-27T18:06:13.768" v="148" actId="26606"/>
          <ac:spMkLst>
            <pc:docMk/>
            <pc:sldMk cId="3596179315" sldId="382"/>
            <ac:spMk id="18" creationId="{9A97C86A-04D6-40F7-AE84-31AB43E6A846}"/>
          </ac:spMkLst>
        </pc:spChg>
        <pc:spChg chg="add">
          <ac:chgData name="Zhikal Khidhr" userId="5b7e17f9e3b74d0c" providerId="LiveId" clId="{9B14AE0D-21E8-4937-8BA5-5CA49327EC4C}" dt="2024-01-27T18:06:13.768" v="148" actId="26606"/>
          <ac:spMkLst>
            <pc:docMk/>
            <pc:sldMk cId="3596179315" sldId="382"/>
            <ac:spMk id="20" creationId="{FF9F2414-84E8-453E-B1F3-389FDE8192D9}"/>
          </ac:spMkLst>
        </pc:spChg>
        <pc:spChg chg="add">
          <ac:chgData name="Zhikal Khidhr" userId="5b7e17f9e3b74d0c" providerId="LiveId" clId="{9B14AE0D-21E8-4937-8BA5-5CA49327EC4C}" dt="2024-01-27T18:06:13.768" v="148" actId="26606"/>
          <ac:spMkLst>
            <pc:docMk/>
            <pc:sldMk cId="3596179315" sldId="382"/>
            <ac:spMk id="22" creationId="{3ECA69A1-7536-43AC-85EF-C7106179F5ED}"/>
          </ac:spMkLst>
        </pc:spChg>
        <pc:picChg chg="add mod ord">
          <ac:chgData name="Zhikal Khidhr" userId="5b7e17f9e3b74d0c" providerId="LiveId" clId="{9B14AE0D-21E8-4937-8BA5-5CA49327EC4C}" dt="2024-01-27T18:06:13.768" v="148" actId="26606"/>
          <ac:picMkLst>
            <pc:docMk/>
            <pc:sldMk cId="3596179315" sldId="382"/>
            <ac:picMk id="5" creationId="{72D996AC-C1AF-1254-6260-9266E34FC184}"/>
          </ac:picMkLst>
        </pc:picChg>
        <pc:picChg chg="add mod">
          <ac:chgData name="Zhikal Khidhr" userId="5b7e17f9e3b74d0c" providerId="LiveId" clId="{9B14AE0D-21E8-4937-8BA5-5CA49327EC4C}" dt="2024-01-27T18:10:55.833" v="168"/>
          <ac:picMkLst>
            <pc:docMk/>
            <pc:sldMk cId="3596179315" sldId="382"/>
            <ac:picMk id="6" creationId="{967D1993-B80A-9614-0DA9-21CC9BC80E36}"/>
          </ac:picMkLst>
        </pc:picChg>
      </pc:sldChg>
      <pc:sldChg chg="addSp delSp modSp add mod setBg">
        <pc:chgData name="Zhikal Khidhr" userId="5b7e17f9e3b74d0c" providerId="LiveId" clId="{9B14AE0D-21E8-4937-8BA5-5CA49327EC4C}" dt="2024-01-27T18:10:53.091" v="167"/>
        <pc:sldMkLst>
          <pc:docMk/>
          <pc:sldMk cId="793905765" sldId="383"/>
        </pc:sldMkLst>
        <pc:spChg chg="del">
          <ac:chgData name="Zhikal Khidhr" userId="5b7e17f9e3b74d0c" providerId="LiveId" clId="{9B14AE0D-21E8-4937-8BA5-5CA49327EC4C}" dt="2024-01-27T18:10:35.715" v="165" actId="26606"/>
          <ac:spMkLst>
            <pc:docMk/>
            <pc:sldMk cId="793905765" sldId="383"/>
            <ac:spMk id="2" creationId="{4AE1DC27-81B6-348B-9472-826E3C5B93C2}"/>
          </ac:spMkLst>
        </pc:spChg>
        <pc:spChg chg="del">
          <ac:chgData name="Zhikal Khidhr" userId="5b7e17f9e3b74d0c" providerId="LiveId" clId="{9B14AE0D-21E8-4937-8BA5-5CA49327EC4C}" dt="2024-01-27T18:06:48.346" v="149" actId="22"/>
          <ac:spMkLst>
            <pc:docMk/>
            <pc:sldMk cId="793905765" sldId="383"/>
            <ac:spMk id="3" creationId="{18634E1E-8204-C192-BDBE-871EFA8B4814}"/>
          </ac:spMkLst>
        </pc:spChg>
        <pc:spChg chg="add">
          <ac:chgData name="Zhikal Khidhr" userId="5b7e17f9e3b74d0c" providerId="LiveId" clId="{9B14AE0D-21E8-4937-8BA5-5CA49327EC4C}" dt="2024-01-27T18:10:35.715" v="165" actId="26606"/>
          <ac:spMkLst>
            <pc:docMk/>
            <pc:sldMk cId="793905765" sldId="383"/>
            <ac:spMk id="10" creationId="{F3060C83-F051-4F0E-ABAD-AA0DFC48B218}"/>
          </ac:spMkLst>
        </pc:spChg>
        <pc:spChg chg="add">
          <ac:chgData name="Zhikal Khidhr" userId="5b7e17f9e3b74d0c" providerId="LiveId" clId="{9B14AE0D-21E8-4937-8BA5-5CA49327EC4C}" dt="2024-01-27T18:10:35.715" v="165" actId="26606"/>
          <ac:spMkLst>
            <pc:docMk/>
            <pc:sldMk cId="793905765" sldId="383"/>
            <ac:spMk id="12" creationId="{83C98ABE-055B-441F-B07E-44F97F083C39}"/>
          </ac:spMkLst>
        </pc:spChg>
        <pc:spChg chg="add">
          <ac:chgData name="Zhikal Khidhr" userId="5b7e17f9e3b74d0c" providerId="LiveId" clId="{9B14AE0D-21E8-4937-8BA5-5CA49327EC4C}" dt="2024-01-27T18:10:35.715" v="165" actId="26606"/>
          <ac:spMkLst>
            <pc:docMk/>
            <pc:sldMk cId="793905765" sldId="383"/>
            <ac:spMk id="14" creationId="{29FDB030-9B49-4CED-8CCD-4D99382388AC}"/>
          </ac:spMkLst>
        </pc:spChg>
        <pc:spChg chg="add">
          <ac:chgData name="Zhikal Khidhr" userId="5b7e17f9e3b74d0c" providerId="LiveId" clId="{9B14AE0D-21E8-4937-8BA5-5CA49327EC4C}" dt="2024-01-27T18:10:35.715" v="165" actId="26606"/>
          <ac:spMkLst>
            <pc:docMk/>
            <pc:sldMk cId="793905765" sldId="383"/>
            <ac:spMk id="16" creationId="{3783CA14-24A1-485C-8B30-D6A5D87987AD}"/>
          </ac:spMkLst>
        </pc:spChg>
        <pc:spChg chg="add">
          <ac:chgData name="Zhikal Khidhr" userId="5b7e17f9e3b74d0c" providerId="LiveId" clId="{9B14AE0D-21E8-4937-8BA5-5CA49327EC4C}" dt="2024-01-27T18:10:35.715" v="165" actId="26606"/>
          <ac:spMkLst>
            <pc:docMk/>
            <pc:sldMk cId="793905765" sldId="383"/>
            <ac:spMk id="18" creationId="{9A97C86A-04D6-40F7-AE84-31AB43E6A846}"/>
          </ac:spMkLst>
        </pc:spChg>
        <pc:spChg chg="add">
          <ac:chgData name="Zhikal Khidhr" userId="5b7e17f9e3b74d0c" providerId="LiveId" clId="{9B14AE0D-21E8-4937-8BA5-5CA49327EC4C}" dt="2024-01-27T18:10:35.715" v="165" actId="26606"/>
          <ac:spMkLst>
            <pc:docMk/>
            <pc:sldMk cId="793905765" sldId="383"/>
            <ac:spMk id="20" creationId="{FF9F2414-84E8-453E-B1F3-389FDE8192D9}"/>
          </ac:spMkLst>
        </pc:spChg>
        <pc:spChg chg="add">
          <ac:chgData name="Zhikal Khidhr" userId="5b7e17f9e3b74d0c" providerId="LiveId" clId="{9B14AE0D-21E8-4937-8BA5-5CA49327EC4C}" dt="2024-01-27T18:10:35.715" v="165" actId="26606"/>
          <ac:spMkLst>
            <pc:docMk/>
            <pc:sldMk cId="793905765" sldId="383"/>
            <ac:spMk id="22" creationId="{3ECA69A1-7536-43AC-85EF-C7106179F5ED}"/>
          </ac:spMkLst>
        </pc:spChg>
        <pc:picChg chg="add mod ord">
          <ac:chgData name="Zhikal Khidhr" userId="5b7e17f9e3b74d0c" providerId="LiveId" clId="{9B14AE0D-21E8-4937-8BA5-5CA49327EC4C}" dt="2024-01-27T18:10:35.715" v="165" actId="26606"/>
          <ac:picMkLst>
            <pc:docMk/>
            <pc:sldMk cId="793905765" sldId="383"/>
            <ac:picMk id="5" creationId="{EAA3CEEE-AC4E-E250-64D0-D85F52FEADC4}"/>
          </ac:picMkLst>
        </pc:picChg>
        <pc:picChg chg="add mod">
          <ac:chgData name="Zhikal Khidhr" userId="5b7e17f9e3b74d0c" providerId="LiveId" clId="{9B14AE0D-21E8-4937-8BA5-5CA49327EC4C}" dt="2024-01-27T18:10:53.091" v="167"/>
          <ac:picMkLst>
            <pc:docMk/>
            <pc:sldMk cId="793905765" sldId="383"/>
            <ac:picMk id="6" creationId="{9E02A630-DE2A-0C1E-F131-BD46D6221F9C}"/>
          </ac:picMkLst>
        </pc:picChg>
      </pc:sldChg>
      <pc:sldChg chg="del">
        <pc:chgData name="Zhikal Khidhr" userId="5b7e17f9e3b74d0c" providerId="LiveId" clId="{9B14AE0D-21E8-4937-8BA5-5CA49327EC4C}" dt="2024-01-27T18:03:35.773" v="97" actId="47"/>
        <pc:sldMkLst>
          <pc:docMk/>
          <pc:sldMk cId="3987238828" sldId="383"/>
        </pc:sldMkLst>
      </pc:sldChg>
      <pc:sldChg chg="del">
        <pc:chgData name="Zhikal Khidhr" userId="5b7e17f9e3b74d0c" providerId="LiveId" clId="{9B14AE0D-21E8-4937-8BA5-5CA49327EC4C}" dt="2024-01-27T18:03:36.109" v="99" actId="47"/>
        <pc:sldMkLst>
          <pc:docMk/>
          <pc:sldMk cId="318614857" sldId="384"/>
        </pc:sldMkLst>
      </pc:sldChg>
      <pc:sldChg chg="addSp delSp modSp add mod ord setBg">
        <pc:chgData name="Zhikal Khidhr" userId="5b7e17f9e3b74d0c" providerId="LiveId" clId="{9B14AE0D-21E8-4937-8BA5-5CA49327EC4C}" dt="2024-01-27T18:10:49.498" v="166"/>
        <pc:sldMkLst>
          <pc:docMk/>
          <pc:sldMk cId="1380677774" sldId="384"/>
        </pc:sldMkLst>
        <pc:spChg chg="del">
          <ac:chgData name="Zhikal Khidhr" userId="5b7e17f9e3b74d0c" providerId="LiveId" clId="{9B14AE0D-21E8-4937-8BA5-5CA49327EC4C}" dt="2024-01-27T18:07:30.846" v="153" actId="26606"/>
          <ac:spMkLst>
            <pc:docMk/>
            <pc:sldMk cId="1380677774" sldId="384"/>
            <ac:spMk id="2" creationId="{4AE1DC27-81B6-348B-9472-826E3C5B93C2}"/>
          </ac:spMkLst>
        </pc:spChg>
        <pc:spChg chg="del">
          <ac:chgData name="Zhikal Khidhr" userId="5b7e17f9e3b74d0c" providerId="LiveId" clId="{9B14AE0D-21E8-4937-8BA5-5CA49327EC4C}" dt="2024-01-27T18:07:27.998" v="152" actId="22"/>
          <ac:spMkLst>
            <pc:docMk/>
            <pc:sldMk cId="1380677774" sldId="384"/>
            <ac:spMk id="3" creationId="{18634E1E-8204-C192-BDBE-871EFA8B4814}"/>
          </ac:spMkLst>
        </pc:spChg>
        <pc:spChg chg="add">
          <ac:chgData name="Zhikal Khidhr" userId="5b7e17f9e3b74d0c" providerId="LiveId" clId="{9B14AE0D-21E8-4937-8BA5-5CA49327EC4C}" dt="2024-01-27T18:07:30.846" v="153" actId="26606"/>
          <ac:spMkLst>
            <pc:docMk/>
            <pc:sldMk cId="1380677774" sldId="384"/>
            <ac:spMk id="10" creationId="{F3060C83-F051-4F0E-ABAD-AA0DFC48B218}"/>
          </ac:spMkLst>
        </pc:spChg>
        <pc:spChg chg="add">
          <ac:chgData name="Zhikal Khidhr" userId="5b7e17f9e3b74d0c" providerId="LiveId" clId="{9B14AE0D-21E8-4937-8BA5-5CA49327EC4C}" dt="2024-01-27T18:07:30.846" v="153" actId="26606"/>
          <ac:spMkLst>
            <pc:docMk/>
            <pc:sldMk cId="1380677774" sldId="384"/>
            <ac:spMk id="12" creationId="{83C98ABE-055B-441F-B07E-44F97F083C39}"/>
          </ac:spMkLst>
        </pc:spChg>
        <pc:spChg chg="add">
          <ac:chgData name="Zhikal Khidhr" userId="5b7e17f9e3b74d0c" providerId="LiveId" clId="{9B14AE0D-21E8-4937-8BA5-5CA49327EC4C}" dt="2024-01-27T18:07:30.846" v="153" actId="26606"/>
          <ac:spMkLst>
            <pc:docMk/>
            <pc:sldMk cId="1380677774" sldId="384"/>
            <ac:spMk id="14" creationId="{29FDB030-9B49-4CED-8CCD-4D99382388AC}"/>
          </ac:spMkLst>
        </pc:spChg>
        <pc:spChg chg="add">
          <ac:chgData name="Zhikal Khidhr" userId="5b7e17f9e3b74d0c" providerId="LiveId" clId="{9B14AE0D-21E8-4937-8BA5-5CA49327EC4C}" dt="2024-01-27T18:07:30.846" v="153" actId="26606"/>
          <ac:spMkLst>
            <pc:docMk/>
            <pc:sldMk cId="1380677774" sldId="384"/>
            <ac:spMk id="16" creationId="{3783CA14-24A1-485C-8B30-D6A5D87987AD}"/>
          </ac:spMkLst>
        </pc:spChg>
        <pc:spChg chg="add">
          <ac:chgData name="Zhikal Khidhr" userId="5b7e17f9e3b74d0c" providerId="LiveId" clId="{9B14AE0D-21E8-4937-8BA5-5CA49327EC4C}" dt="2024-01-27T18:07:30.846" v="153" actId="26606"/>
          <ac:spMkLst>
            <pc:docMk/>
            <pc:sldMk cId="1380677774" sldId="384"/>
            <ac:spMk id="18" creationId="{9A97C86A-04D6-40F7-AE84-31AB43E6A846}"/>
          </ac:spMkLst>
        </pc:spChg>
        <pc:spChg chg="add">
          <ac:chgData name="Zhikal Khidhr" userId="5b7e17f9e3b74d0c" providerId="LiveId" clId="{9B14AE0D-21E8-4937-8BA5-5CA49327EC4C}" dt="2024-01-27T18:07:30.846" v="153" actId="26606"/>
          <ac:spMkLst>
            <pc:docMk/>
            <pc:sldMk cId="1380677774" sldId="384"/>
            <ac:spMk id="20" creationId="{FF9F2414-84E8-453E-B1F3-389FDE8192D9}"/>
          </ac:spMkLst>
        </pc:spChg>
        <pc:spChg chg="add">
          <ac:chgData name="Zhikal Khidhr" userId="5b7e17f9e3b74d0c" providerId="LiveId" clId="{9B14AE0D-21E8-4937-8BA5-5CA49327EC4C}" dt="2024-01-27T18:07:30.846" v="153" actId="26606"/>
          <ac:spMkLst>
            <pc:docMk/>
            <pc:sldMk cId="1380677774" sldId="384"/>
            <ac:spMk id="22" creationId="{3ECA69A1-7536-43AC-85EF-C7106179F5ED}"/>
          </ac:spMkLst>
        </pc:spChg>
        <pc:picChg chg="add mod ord">
          <ac:chgData name="Zhikal Khidhr" userId="5b7e17f9e3b74d0c" providerId="LiveId" clId="{9B14AE0D-21E8-4937-8BA5-5CA49327EC4C}" dt="2024-01-27T18:07:30.846" v="153" actId="26606"/>
          <ac:picMkLst>
            <pc:docMk/>
            <pc:sldMk cId="1380677774" sldId="384"/>
            <ac:picMk id="5" creationId="{69FB17A8-73A7-85D2-F14D-953CEC9717EC}"/>
          </ac:picMkLst>
        </pc:picChg>
        <pc:picChg chg="add mod">
          <ac:chgData name="Zhikal Khidhr" userId="5b7e17f9e3b74d0c" providerId="LiveId" clId="{9B14AE0D-21E8-4937-8BA5-5CA49327EC4C}" dt="2024-01-27T18:10:49.498" v="166"/>
          <ac:picMkLst>
            <pc:docMk/>
            <pc:sldMk cId="1380677774" sldId="384"/>
            <ac:picMk id="6" creationId="{76BEF9CD-1E09-1A21-30E9-EF0CC809BFA0}"/>
          </ac:picMkLst>
        </pc:picChg>
      </pc:sldChg>
      <pc:sldChg chg="modSp add mod">
        <pc:chgData name="Zhikal Khidhr" userId="5b7e17f9e3b74d0c" providerId="LiveId" clId="{9B14AE0D-21E8-4937-8BA5-5CA49327EC4C}" dt="2024-01-27T18:18:24.697" v="253" actId="14100"/>
        <pc:sldMkLst>
          <pc:docMk/>
          <pc:sldMk cId="2145098752" sldId="385"/>
        </pc:sldMkLst>
        <pc:spChg chg="mod">
          <ac:chgData name="Zhikal Khidhr" userId="5b7e17f9e3b74d0c" providerId="LiveId" clId="{9B14AE0D-21E8-4937-8BA5-5CA49327EC4C}" dt="2024-01-27T18:13:57.325" v="199" actId="20577"/>
          <ac:spMkLst>
            <pc:docMk/>
            <pc:sldMk cId="2145098752" sldId="385"/>
            <ac:spMk id="2" creationId="{4AE1DC27-81B6-348B-9472-826E3C5B93C2}"/>
          </ac:spMkLst>
        </pc:spChg>
        <pc:spChg chg="mod">
          <ac:chgData name="Zhikal Khidhr" userId="5b7e17f9e3b74d0c" providerId="LiveId" clId="{9B14AE0D-21E8-4937-8BA5-5CA49327EC4C}" dt="2024-01-27T18:18:24.697" v="253" actId="14100"/>
          <ac:spMkLst>
            <pc:docMk/>
            <pc:sldMk cId="2145098752" sldId="385"/>
            <ac:spMk id="3" creationId="{18634E1E-8204-C192-BDBE-871EFA8B4814}"/>
          </ac:spMkLst>
        </pc:spChg>
      </pc:sldChg>
      <pc:sldChg chg="delSp modSp add mod ord">
        <pc:chgData name="Zhikal Khidhr" userId="5b7e17f9e3b74d0c" providerId="LiveId" clId="{9B14AE0D-21E8-4937-8BA5-5CA49327EC4C}" dt="2024-01-27T18:25:01.409" v="297" actId="27636"/>
        <pc:sldMkLst>
          <pc:docMk/>
          <pc:sldMk cId="1361414874" sldId="386"/>
        </pc:sldMkLst>
        <pc:spChg chg="del mod">
          <ac:chgData name="Zhikal Khidhr" userId="5b7e17f9e3b74d0c" providerId="LiveId" clId="{9B14AE0D-21E8-4937-8BA5-5CA49327EC4C}" dt="2024-01-27T18:23:54.723" v="287" actId="478"/>
          <ac:spMkLst>
            <pc:docMk/>
            <pc:sldMk cId="1361414874" sldId="386"/>
            <ac:spMk id="2" creationId="{4AE1DC27-81B6-348B-9472-826E3C5B93C2}"/>
          </ac:spMkLst>
        </pc:spChg>
        <pc:spChg chg="mod">
          <ac:chgData name="Zhikal Khidhr" userId="5b7e17f9e3b74d0c" providerId="LiveId" clId="{9B14AE0D-21E8-4937-8BA5-5CA49327EC4C}" dt="2024-01-27T18:25:01.409" v="297" actId="27636"/>
          <ac:spMkLst>
            <pc:docMk/>
            <pc:sldMk cId="1361414874" sldId="386"/>
            <ac:spMk id="3" creationId="{18634E1E-8204-C192-BDBE-871EFA8B4814}"/>
          </ac:spMkLst>
        </pc:spChg>
      </pc:sldChg>
      <pc:sldChg chg="del">
        <pc:chgData name="Zhikal Khidhr" userId="5b7e17f9e3b74d0c" providerId="LiveId" clId="{9B14AE0D-21E8-4937-8BA5-5CA49327EC4C}" dt="2024-01-27T18:03:36.848" v="102" actId="47"/>
        <pc:sldMkLst>
          <pc:docMk/>
          <pc:sldMk cId="1503541163" sldId="387"/>
        </pc:sldMkLst>
      </pc:sldChg>
      <pc:sldChg chg="modSp add mod ord">
        <pc:chgData name="Zhikal Khidhr" userId="5b7e17f9e3b74d0c" providerId="LiveId" clId="{9B14AE0D-21E8-4937-8BA5-5CA49327EC4C}" dt="2024-01-27T18:20:51.550" v="268"/>
        <pc:sldMkLst>
          <pc:docMk/>
          <pc:sldMk cId="3570124031" sldId="387"/>
        </pc:sldMkLst>
        <pc:spChg chg="mod">
          <ac:chgData name="Zhikal Khidhr" userId="5b7e17f9e3b74d0c" providerId="LiveId" clId="{9B14AE0D-21E8-4937-8BA5-5CA49327EC4C}" dt="2024-01-27T18:20:51.550" v="268"/>
          <ac:spMkLst>
            <pc:docMk/>
            <pc:sldMk cId="3570124031" sldId="387"/>
            <ac:spMk id="3" creationId="{18634E1E-8204-C192-BDBE-871EFA8B4814}"/>
          </ac:spMkLst>
        </pc:spChg>
      </pc:sldChg>
      <pc:sldChg chg="modSp add mod ord">
        <pc:chgData name="Zhikal Khidhr" userId="5b7e17f9e3b74d0c" providerId="LiveId" clId="{9B14AE0D-21E8-4937-8BA5-5CA49327EC4C}" dt="2024-01-27T18:18:33.549" v="255" actId="27636"/>
        <pc:sldMkLst>
          <pc:docMk/>
          <pc:sldMk cId="3346987262" sldId="388"/>
        </pc:sldMkLst>
        <pc:spChg chg="mod">
          <ac:chgData name="Zhikal Khidhr" userId="5b7e17f9e3b74d0c" providerId="LiveId" clId="{9B14AE0D-21E8-4937-8BA5-5CA49327EC4C}" dt="2024-01-27T18:18:33.549" v="255" actId="27636"/>
          <ac:spMkLst>
            <pc:docMk/>
            <pc:sldMk cId="3346987262" sldId="388"/>
            <ac:spMk id="3" creationId="{18634E1E-8204-C192-BDBE-871EFA8B4814}"/>
          </ac:spMkLst>
        </pc:spChg>
      </pc:sldChg>
      <pc:sldChg chg="del">
        <pc:chgData name="Zhikal Khidhr" userId="5b7e17f9e3b74d0c" providerId="LiveId" clId="{9B14AE0D-21E8-4937-8BA5-5CA49327EC4C}" dt="2024-01-27T18:03:37.047" v="103" actId="47"/>
        <pc:sldMkLst>
          <pc:docMk/>
          <pc:sldMk cId="927098236" sldId="389"/>
        </pc:sldMkLst>
      </pc:sldChg>
      <pc:sldChg chg="modSp add del mod ord">
        <pc:chgData name="Zhikal Khidhr" userId="5b7e17f9e3b74d0c" providerId="LiveId" clId="{9B14AE0D-21E8-4937-8BA5-5CA49327EC4C}" dt="2024-01-27T18:20:59.827" v="269" actId="47"/>
        <pc:sldMkLst>
          <pc:docMk/>
          <pc:sldMk cId="3417539065" sldId="389"/>
        </pc:sldMkLst>
        <pc:spChg chg="mod">
          <ac:chgData name="Zhikal Khidhr" userId="5b7e17f9e3b74d0c" providerId="LiveId" clId="{9B14AE0D-21E8-4937-8BA5-5CA49327EC4C}" dt="2024-01-27T18:20:47.178" v="266" actId="21"/>
          <ac:spMkLst>
            <pc:docMk/>
            <pc:sldMk cId="3417539065" sldId="389"/>
            <ac:spMk id="3" creationId="{18634E1E-8204-C192-BDBE-871EFA8B4814}"/>
          </ac:spMkLst>
        </pc:spChg>
      </pc:sldChg>
      <pc:sldChg chg="del">
        <pc:chgData name="Zhikal Khidhr" userId="5b7e17f9e3b74d0c" providerId="LiveId" clId="{9B14AE0D-21E8-4937-8BA5-5CA49327EC4C}" dt="2024-01-27T18:03:37.761" v="106" actId="47"/>
        <pc:sldMkLst>
          <pc:docMk/>
          <pc:sldMk cId="2916888016" sldId="390"/>
        </pc:sldMkLst>
      </pc:sldChg>
      <pc:sldChg chg="modSp add mod ord">
        <pc:chgData name="Zhikal Khidhr" userId="5b7e17f9e3b74d0c" providerId="LiveId" clId="{9B14AE0D-21E8-4937-8BA5-5CA49327EC4C}" dt="2024-01-27T18:22:15.043" v="279" actId="20577"/>
        <pc:sldMkLst>
          <pc:docMk/>
          <pc:sldMk cId="3780203680" sldId="390"/>
        </pc:sldMkLst>
        <pc:spChg chg="mod">
          <ac:chgData name="Zhikal Khidhr" userId="5b7e17f9e3b74d0c" providerId="LiveId" clId="{9B14AE0D-21E8-4937-8BA5-5CA49327EC4C}" dt="2024-01-27T18:22:15.043" v="279" actId="20577"/>
          <ac:spMkLst>
            <pc:docMk/>
            <pc:sldMk cId="3780203680" sldId="390"/>
            <ac:spMk id="3" creationId="{18634E1E-8204-C192-BDBE-871EFA8B4814}"/>
          </ac:spMkLst>
        </pc:spChg>
      </pc:sldChg>
      <pc:sldChg chg="modSp add mod">
        <pc:chgData name="Zhikal Khidhr" userId="5b7e17f9e3b74d0c" providerId="LiveId" clId="{9B14AE0D-21E8-4937-8BA5-5CA49327EC4C}" dt="2024-01-27T18:16:00.298" v="234"/>
        <pc:sldMkLst>
          <pc:docMk/>
          <pc:sldMk cId="592463710" sldId="391"/>
        </pc:sldMkLst>
        <pc:spChg chg="mod">
          <ac:chgData name="Zhikal Khidhr" userId="5b7e17f9e3b74d0c" providerId="LiveId" clId="{9B14AE0D-21E8-4937-8BA5-5CA49327EC4C}" dt="2024-01-27T18:16:00.298" v="234"/>
          <ac:spMkLst>
            <pc:docMk/>
            <pc:sldMk cId="592463710" sldId="391"/>
            <ac:spMk id="3" creationId="{18634E1E-8204-C192-BDBE-871EFA8B4814}"/>
          </ac:spMkLst>
        </pc:spChg>
      </pc:sldChg>
      <pc:sldChg chg="del">
        <pc:chgData name="Zhikal Khidhr" userId="5b7e17f9e3b74d0c" providerId="LiveId" clId="{9B14AE0D-21E8-4937-8BA5-5CA49327EC4C}" dt="2024-01-27T18:03:37.407" v="105" actId="47"/>
        <pc:sldMkLst>
          <pc:docMk/>
          <pc:sldMk cId="4087162868" sldId="391"/>
        </pc:sldMkLst>
      </pc:sldChg>
      <pc:sldChg chg="addSp delSp modSp add mod">
        <pc:chgData name="Zhikal Khidhr" userId="5b7e17f9e3b74d0c" providerId="LiveId" clId="{9B14AE0D-21E8-4937-8BA5-5CA49327EC4C}" dt="2024-01-27T18:22:40.529" v="285" actId="27636"/>
        <pc:sldMkLst>
          <pc:docMk/>
          <pc:sldMk cId="3172104921" sldId="392"/>
        </pc:sldMkLst>
        <pc:spChg chg="del">
          <ac:chgData name="Zhikal Khidhr" userId="5b7e17f9e3b74d0c" providerId="LiveId" clId="{9B14AE0D-21E8-4937-8BA5-5CA49327EC4C}" dt="2024-01-27T18:22:31.608" v="280" actId="478"/>
          <ac:spMkLst>
            <pc:docMk/>
            <pc:sldMk cId="3172104921" sldId="392"/>
            <ac:spMk id="2" creationId="{4AE1DC27-81B6-348B-9472-826E3C5B93C2}"/>
          </ac:spMkLst>
        </pc:spChg>
        <pc:spChg chg="mod">
          <ac:chgData name="Zhikal Khidhr" userId="5b7e17f9e3b74d0c" providerId="LiveId" clId="{9B14AE0D-21E8-4937-8BA5-5CA49327EC4C}" dt="2024-01-27T18:22:40.529" v="285" actId="27636"/>
          <ac:spMkLst>
            <pc:docMk/>
            <pc:sldMk cId="3172104921" sldId="392"/>
            <ac:spMk id="3" creationId="{18634E1E-8204-C192-BDBE-871EFA8B4814}"/>
          </ac:spMkLst>
        </pc:spChg>
        <pc:spChg chg="add del">
          <ac:chgData name="Zhikal Khidhr" userId="5b7e17f9e3b74d0c" providerId="LiveId" clId="{9B14AE0D-21E8-4937-8BA5-5CA49327EC4C}" dt="2024-01-27T18:16:13.102" v="238" actId="22"/>
          <ac:spMkLst>
            <pc:docMk/>
            <pc:sldMk cId="3172104921" sldId="392"/>
            <ac:spMk id="5" creationId="{13E1CB81-51C7-8FE2-CF2C-C8D575ACA890}"/>
          </ac:spMkLst>
        </pc:spChg>
      </pc:sldChg>
      <pc:sldChg chg="del">
        <pc:chgData name="Zhikal Khidhr" userId="5b7e17f9e3b74d0c" providerId="LiveId" clId="{9B14AE0D-21E8-4937-8BA5-5CA49327EC4C}" dt="2024-01-27T18:03:37.205" v="104" actId="47"/>
        <pc:sldMkLst>
          <pc:docMk/>
          <pc:sldMk cId="1795063761" sldId="393"/>
        </pc:sldMkLst>
      </pc:sldChg>
      <pc:sldChg chg="modSp add mod">
        <pc:chgData name="Zhikal Khidhr" userId="5b7e17f9e3b74d0c" providerId="LiveId" clId="{9B14AE0D-21E8-4937-8BA5-5CA49327EC4C}" dt="2024-01-27T18:16:28.717" v="245"/>
        <pc:sldMkLst>
          <pc:docMk/>
          <pc:sldMk cId="1928054195" sldId="393"/>
        </pc:sldMkLst>
        <pc:spChg chg="mod">
          <ac:chgData name="Zhikal Khidhr" userId="5b7e17f9e3b74d0c" providerId="LiveId" clId="{9B14AE0D-21E8-4937-8BA5-5CA49327EC4C}" dt="2024-01-27T18:16:28.717" v="245"/>
          <ac:spMkLst>
            <pc:docMk/>
            <pc:sldMk cId="1928054195" sldId="393"/>
            <ac:spMk id="3" creationId="{18634E1E-8204-C192-BDBE-871EFA8B4814}"/>
          </ac:spMkLst>
        </pc:spChg>
      </pc:sldChg>
      <pc:sldChg chg="del">
        <pc:chgData name="Zhikal Khidhr" userId="5b7e17f9e3b74d0c" providerId="LiveId" clId="{9B14AE0D-21E8-4937-8BA5-5CA49327EC4C}" dt="2024-01-27T18:03:35.142" v="94" actId="47"/>
        <pc:sldMkLst>
          <pc:docMk/>
          <pc:sldMk cId="3161314645" sldId="394"/>
        </pc:sldMkLst>
      </pc:sldChg>
      <pc:sldChg chg="add del">
        <pc:chgData name="Zhikal Khidhr" userId="5b7e17f9e3b74d0c" providerId="LiveId" clId="{9B14AE0D-21E8-4937-8BA5-5CA49327EC4C}" dt="2024-01-27T18:30:28.355" v="321" actId="47"/>
        <pc:sldMkLst>
          <pc:docMk/>
          <pc:sldMk cId="4250411042" sldId="394"/>
        </pc:sldMkLst>
      </pc:sldChg>
      <pc:sldChg chg="add del">
        <pc:chgData name="Zhikal Khidhr" userId="5b7e17f9e3b74d0c" providerId="LiveId" clId="{9B14AE0D-21E8-4937-8BA5-5CA49327EC4C}" dt="2024-01-27T18:30:29.444" v="322" actId="47"/>
        <pc:sldMkLst>
          <pc:docMk/>
          <pc:sldMk cId="1304273094" sldId="395"/>
        </pc:sldMkLst>
      </pc:sldChg>
      <pc:sldChg chg="add del">
        <pc:chgData name="Zhikal Khidhr" userId="5b7e17f9e3b74d0c" providerId="LiveId" clId="{9B14AE0D-21E8-4937-8BA5-5CA49327EC4C}" dt="2024-01-27T18:30:30.197" v="323" actId="47"/>
        <pc:sldMkLst>
          <pc:docMk/>
          <pc:sldMk cId="3697004243" sldId="396"/>
        </pc:sldMkLst>
      </pc:sldChg>
      <pc:sldChg chg="add del">
        <pc:chgData name="Zhikal Khidhr" userId="5b7e17f9e3b74d0c" providerId="LiveId" clId="{9B14AE0D-21E8-4937-8BA5-5CA49327EC4C}" dt="2024-01-27T18:30:31.977" v="324" actId="47"/>
        <pc:sldMkLst>
          <pc:docMk/>
          <pc:sldMk cId="893521840" sldId="397"/>
        </pc:sldMkLst>
      </pc:sldChg>
      <pc:sldChg chg="add del">
        <pc:chgData name="Zhikal Khidhr" userId="5b7e17f9e3b74d0c" providerId="LiveId" clId="{9B14AE0D-21E8-4937-8BA5-5CA49327EC4C}" dt="2024-01-27T18:30:24.214" v="320" actId="47"/>
        <pc:sldMkLst>
          <pc:docMk/>
          <pc:sldMk cId="4026790367" sldId="398"/>
        </pc:sldMkLst>
      </pc:sldChg>
      <pc:sldChg chg="delSp modSp add mod ord">
        <pc:chgData name="Zhikal Khidhr" userId="5b7e17f9e3b74d0c" providerId="LiveId" clId="{9B14AE0D-21E8-4937-8BA5-5CA49327EC4C}" dt="2024-01-27T18:32:23.626" v="369" actId="20577"/>
        <pc:sldMkLst>
          <pc:docMk/>
          <pc:sldMk cId="20075996" sldId="482"/>
        </pc:sldMkLst>
        <pc:spChg chg="del">
          <ac:chgData name="Zhikal Khidhr" userId="5b7e17f9e3b74d0c" providerId="LiveId" clId="{9B14AE0D-21E8-4937-8BA5-5CA49327EC4C}" dt="2024-01-27T18:09:46.802" v="156" actId="478"/>
          <ac:spMkLst>
            <pc:docMk/>
            <pc:sldMk cId="20075996" sldId="482"/>
            <ac:spMk id="5" creationId="{00000000-0000-0000-0000-000000000000}"/>
          </ac:spMkLst>
        </pc:spChg>
        <pc:spChg chg="mod">
          <ac:chgData name="Zhikal Khidhr" userId="5b7e17f9e3b74d0c" providerId="LiveId" clId="{9B14AE0D-21E8-4937-8BA5-5CA49327EC4C}" dt="2024-01-27T18:32:23.626" v="369" actId="20577"/>
          <ac:spMkLst>
            <pc:docMk/>
            <pc:sldMk cId="20075996" sldId="482"/>
            <ac:spMk id="7" creationId="{608DA07D-3297-432A-B0EF-7898508B7D81}"/>
          </ac:spMkLst>
        </pc:spChg>
      </pc:sldChg>
      <pc:sldChg chg="delSp add mod">
        <pc:chgData name="Zhikal Khidhr" userId="5b7e17f9e3b74d0c" providerId="LiveId" clId="{9B14AE0D-21E8-4937-8BA5-5CA49327EC4C}" dt="2024-01-27T18:09:59.816" v="158" actId="478"/>
        <pc:sldMkLst>
          <pc:docMk/>
          <pc:sldMk cId="2300863228" sldId="491"/>
        </pc:sldMkLst>
        <pc:spChg chg="del">
          <ac:chgData name="Zhikal Khidhr" userId="5b7e17f9e3b74d0c" providerId="LiveId" clId="{9B14AE0D-21E8-4937-8BA5-5CA49327EC4C}" dt="2024-01-27T18:09:59.816" v="158" actId="478"/>
          <ac:spMkLst>
            <pc:docMk/>
            <pc:sldMk cId="2300863228" sldId="491"/>
            <ac:spMk id="5" creationId="{00000000-0000-0000-0000-000000000000}"/>
          </ac:spMkLst>
        </pc:spChg>
      </pc:sldChg>
      <pc:sldChg chg="add del">
        <pc:chgData name="Zhikal Khidhr" userId="5b7e17f9e3b74d0c" providerId="LiveId" clId="{9B14AE0D-21E8-4937-8BA5-5CA49327EC4C}" dt="2024-01-27T18:10:20.984" v="162" actId="47"/>
        <pc:sldMkLst>
          <pc:docMk/>
          <pc:sldMk cId="3866411002" sldId="506"/>
        </pc:sldMkLst>
      </pc:sldChg>
      <pc:sldChg chg="delSp add mod">
        <pc:chgData name="Zhikal Khidhr" userId="5b7e17f9e3b74d0c" providerId="LiveId" clId="{9B14AE0D-21E8-4937-8BA5-5CA49327EC4C}" dt="2024-01-27T18:09:52.686" v="157" actId="478"/>
        <pc:sldMkLst>
          <pc:docMk/>
          <pc:sldMk cId="534773881" sldId="507"/>
        </pc:sldMkLst>
        <pc:spChg chg="del">
          <ac:chgData name="Zhikal Khidhr" userId="5b7e17f9e3b74d0c" providerId="LiveId" clId="{9B14AE0D-21E8-4937-8BA5-5CA49327EC4C}" dt="2024-01-27T18:09:52.686" v="157" actId="478"/>
          <ac:spMkLst>
            <pc:docMk/>
            <pc:sldMk cId="534773881" sldId="507"/>
            <ac:spMk id="5" creationId="{00000000-0000-0000-0000-000000000000}"/>
          </ac:spMkLst>
        </pc:spChg>
      </pc:sldChg>
      <pc:sldChg chg="add">
        <pc:chgData name="Zhikal Khidhr" userId="5b7e17f9e3b74d0c" providerId="LiveId" clId="{9B14AE0D-21E8-4937-8BA5-5CA49327EC4C}" dt="2024-01-27T18:09:36.144" v="154"/>
        <pc:sldMkLst>
          <pc:docMk/>
          <pc:sldMk cId="87775940" sldId="508"/>
        </pc:sldMkLst>
      </pc:sldChg>
      <pc:sldChg chg="delSp add mod">
        <pc:chgData name="Zhikal Khidhr" userId="5b7e17f9e3b74d0c" providerId="LiveId" clId="{9B14AE0D-21E8-4937-8BA5-5CA49327EC4C}" dt="2024-01-27T18:10:12.356" v="160" actId="478"/>
        <pc:sldMkLst>
          <pc:docMk/>
          <pc:sldMk cId="1686591751" sldId="509"/>
        </pc:sldMkLst>
        <pc:spChg chg="del">
          <ac:chgData name="Zhikal Khidhr" userId="5b7e17f9e3b74d0c" providerId="LiveId" clId="{9B14AE0D-21E8-4937-8BA5-5CA49327EC4C}" dt="2024-01-27T18:10:12.356" v="160" actId="478"/>
          <ac:spMkLst>
            <pc:docMk/>
            <pc:sldMk cId="1686591751" sldId="509"/>
            <ac:spMk id="5" creationId="{00000000-0000-0000-0000-000000000000}"/>
          </ac:spMkLst>
        </pc:spChg>
      </pc:sldChg>
      <pc:sldChg chg="delSp add mod">
        <pc:chgData name="Zhikal Khidhr" userId="5b7e17f9e3b74d0c" providerId="LiveId" clId="{9B14AE0D-21E8-4937-8BA5-5CA49327EC4C}" dt="2024-01-27T18:10:16.235" v="161" actId="478"/>
        <pc:sldMkLst>
          <pc:docMk/>
          <pc:sldMk cId="3710600758" sldId="510"/>
        </pc:sldMkLst>
        <pc:spChg chg="del">
          <ac:chgData name="Zhikal Khidhr" userId="5b7e17f9e3b74d0c" providerId="LiveId" clId="{9B14AE0D-21E8-4937-8BA5-5CA49327EC4C}" dt="2024-01-27T18:10:16.235" v="161" actId="478"/>
          <ac:spMkLst>
            <pc:docMk/>
            <pc:sldMk cId="3710600758" sldId="510"/>
            <ac:spMk id="5" creationId="{00000000-0000-0000-0000-000000000000}"/>
          </ac:spMkLst>
        </pc:spChg>
      </pc:sldChg>
      <pc:sldChg chg="delSp add mod">
        <pc:chgData name="Zhikal Khidhr" userId="5b7e17f9e3b74d0c" providerId="LiveId" clId="{9B14AE0D-21E8-4937-8BA5-5CA49327EC4C}" dt="2024-01-27T18:10:06.527" v="159" actId="478"/>
        <pc:sldMkLst>
          <pc:docMk/>
          <pc:sldMk cId="3827683533" sldId="511"/>
        </pc:sldMkLst>
        <pc:spChg chg="del">
          <ac:chgData name="Zhikal Khidhr" userId="5b7e17f9e3b74d0c" providerId="LiveId" clId="{9B14AE0D-21E8-4937-8BA5-5CA49327EC4C}" dt="2024-01-27T18:10:06.527" v="159" actId="478"/>
          <ac:spMkLst>
            <pc:docMk/>
            <pc:sldMk cId="3827683533" sldId="511"/>
            <ac:spMk id="5" creationId="{00000000-0000-0000-0000-000000000000}"/>
          </ac:spMkLst>
        </pc:spChg>
      </pc:sldChg>
      <pc:sldChg chg="addSp delSp modSp add mod setBg">
        <pc:chgData name="Zhikal Khidhr" userId="5b7e17f9e3b74d0c" providerId="LiveId" clId="{9B14AE0D-21E8-4937-8BA5-5CA49327EC4C}" dt="2024-01-27T18:13:31.178" v="178" actId="1076"/>
        <pc:sldMkLst>
          <pc:docMk/>
          <pc:sldMk cId="2633965306" sldId="512"/>
        </pc:sldMkLst>
        <pc:spChg chg="mod">
          <ac:chgData name="Zhikal Khidhr" userId="5b7e17f9e3b74d0c" providerId="LiveId" clId="{9B14AE0D-21E8-4937-8BA5-5CA49327EC4C}" dt="2024-01-27T18:12:08.336" v="172" actId="26606"/>
          <ac:spMkLst>
            <pc:docMk/>
            <pc:sldMk cId="2633965306" sldId="512"/>
            <ac:spMk id="4" creationId="{00000000-0000-0000-0000-000000000000}"/>
          </ac:spMkLst>
        </pc:spChg>
        <pc:spChg chg="del">
          <ac:chgData name="Zhikal Khidhr" userId="5b7e17f9e3b74d0c" providerId="LiveId" clId="{9B14AE0D-21E8-4937-8BA5-5CA49327EC4C}" dt="2024-01-27T18:11:26.943" v="171" actId="478"/>
          <ac:spMkLst>
            <pc:docMk/>
            <pc:sldMk cId="2633965306" sldId="512"/>
            <ac:spMk id="5" creationId="{00000000-0000-0000-0000-000000000000}"/>
          </ac:spMkLst>
        </pc:spChg>
        <pc:spChg chg="mod">
          <ac:chgData name="Zhikal Khidhr" userId="5b7e17f9e3b74d0c" providerId="LiveId" clId="{9B14AE0D-21E8-4937-8BA5-5CA49327EC4C}" dt="2024-01-27T18:12:08.336" v="172" actId="26606"/>
          <ac:spMkLst>
            <pc:docMk/>
            <pc:sldMk cId="2633965306" sldId="512"/>
            <ac:spMk id="6" creationId="{00000000-0000-0000-0000-000000000000}"/>
          </ac:spMkLst>
        </pc:spChg>
        <pc:spChg chg="add mod ord">
          <ac:chgData name="Zhikal Khidhr" userId="5b7e17f9e3b74d0c" providerId="LiveId" clId="{9B14AE0D-21E8-4937-8BA5-5CA49327EC4C}" dt="2024-01-27T18:12:08.336" v="172" actId="26606"/>
          <ac:spMkLst>
            <pc:docMk/>
            <pc:sldMk cId="2633965306" sldId="512"/>
            <ac:spMk id="8" creationId="{608DA07D-3297-432A-B0EF-7898508B7D81}"/>
          </ac:spMkLst>
        </pc:spChg>
        <pc:spChg chg="add">
          <ac:chgData name="Zhikal Khidhr" userId="5b7e17f9e3b74d0c" providerId="LiveId" clId="{9B14AE0D-21E8-4937-8BA5-5CA49327EC4C}" dt="2024-01-27T18:12:08.336" v="172" actId="26606"/>
          <ac:spMkLst>
            <pc:docMk/>
            <pc:sldMk cId="2633965306" sldId="512"/>
            <ac:spMk id="16" creationId="{47942995-B07F-4636-9A06-C6A104B260A8}"/>
          </ac:spMkLst>
        </pc:spChg>
        <pc:spChg chg="add">
          <ac:chgData name="Zhikal Khidhr" userId="5b7e17f9e3b74d0c" providerId="LiveId" clId="{9B14AE0D-21E8-4937-8BA5-5CA49327EC4C}" dt="2024-01-27T18:12:08.336" v="172" actId="26606"/>
          <ac:spMkLst>
            <pc:docMk/>
            <pc:sldMk cId="2633965306" sldId="512"/>
            <ac:spMk id="23" creationId="{B81933D1-5615-42C7-9C0B-4EB7105CCE2D}"/>
          </ac:spMkLst>
        </pc:spChg>
        <pc:spChg chg="add">
          <ac:chgData name="Zhikal Khidhr" userId="5b7e17f9e3b74d0c" providerId="LiveId" clId="{9B14AE0D-21E8-4937-8BA5-5CA49327EC4C}" dt="2024-01-27T18:12:08.336" v="172" actId="26606"/>
          <ac:spMkLst>
            <pc:docMk/>
            <pc:sldMk cId="2633965306" sldId="512"/>
            <ac:spMk id="25" creationId="{19C9EAEA-39D0-4B0E-A0EB-51E7B26740B1}"/>
          </ac:spMkLst>
        </pc:spChg>
        <pc:grpChg chg="add">
          <ac:chgData name="Zhikal Khidhr" userId="5b7e17f9e3b74d0c" providerId="LiveId" clId="{9B14AE0D-21E8-4937-8BA5-5CA49327EC4C}" dt="2024-01-27T18:12:08.336" v="172" actId="26606"/>
          <ac:grpSpMkLst>
            <pc:docMk/>
            <pc:sldMk cId="2633965306" sldId="512"/>
            <ac:grpSpMk id="18" creationId="{032D8612-31EB-44CF-A1D0-14FD4C705424}"/>
          </ac:grpSpMkLst>
        </pc:grpChg>
        <pc:picChg chg="del mod ord">
          <ac:chgData name="Zhikal Khidhr" userId="5b7e17f9e3b74d0c" providerId="LiveId" clId="{9B14AE0D-21E8-4937-8BA5-5CA49327EC4C}" dt="2024-01-27T18:12:13.359" v="173" actId="478"/>
          <ac:picMkLst>
            <pc:docMk/>
            <pc:sldMk cId="2633965306" sldId="512"/>
            <ac:picMk id="11" creationId="{51D3B779-A877-B1FE-20BA-BCAC04445985}"/>
          </ac:picMkLst>
        </pc:picChg>
        <pc:picChg chg="add mod">
          <ac:chgData name="Zhikal Khidhr" userId="5b7e17f9e3b74d0c" providerId="LiveId" clId="{9B14AE0D-21E8-4937-8BA5-5CA49327EC4C}" dt="2024-01-27T18:13:31.178" v="178" actId="1076"/>
          <ac:picMkLst>
            <pc:docMk/>
            <pc:sldMk cId="2633965306" sldId="512"/>
            <ac:picMk id="1026" creationId="{53B79071-A035-0938-AF99-E1BCCA47ED1D}"/>
          </ac:picMkLst>
        </pc:picChg>
      </pc:sldChg>
      <pc:sldChg chg="addSp delSp modSp new add del mod setBg">
        <pc:chgData name="Zhikal Khidhr" userId="5b7e17f9e3b74d0c" providerId="LiveId" clId="{9B14AE0D-21E8-4937-8BA5-5CA49327EC4C}" dt="2024-01-27T18:31:31.699" v="344" actId="14100"/>
        <pc:sldMkLst>
          <pc:docMk/>
          <pc:sldMk cId="3662415385" sldId="513"/>
        </pc:sldMkLst>
        <pc:spChg chg="mod ord">
          <ac:chgData name="Zhikal Khidhr" userId="5b7e17f9e3b74d0c" providerId="LiveId" clId="{9B14AE0D-21E8-4937-8BA5-5CA49327EC4C}" dt="2024-01-27T18:31:31.699" v="344" actId="14100"/>
          <ac:spMkLst>
            <pc:docMk/>
            <pc:sldMk cId="3662415385" sldId="513"/>
            <ac:spMk id="2" creationId="{F48E3DA8-8549-7DB9-6F1A-EBE642AFFFD0}"/>
          </ac:spMkLst>
        </pc:spChg>
        <pc:spChg chg="del">
          <ac:chgData name="Zhikal Khidhr" userId="5b7e17f9e3b74d0c" providerId="LiveId" clId="{9B14AE0D-21E8-4937-8BA5-5CA49327EC4C}" dt="2024-01-27T18:30:42.227" v="326"/>
          <ac:spMkLst>
            <pc:docMk/>
            <pc:sldMk cId="3662415385" sldId="513"/>
            <ac:spMk id="3" creationId="{C259358D-A24F-A3D7-BE17-1168B78CA427}"/>
          </ac:spMkLst>
        </pc:spChg>
        <pc:spChg chg="add del">
          <ac:chgData name="Zhikal Khidhr" userId="5b7e17f9e3b74d0c" providerId="LiveId" clId="{9B14AE0D-21E8-4937-8BA5-5CA49327EC4C}" dt="2024-01-27T18:31:13.568" v="340" actId="26606"/>
          <ac:spMkLst>
            <pc:docMk/>
            <pc:sldMk cId="3662415385" sldId="513"/>
            <ac:spMk id="3078" creationId="{B386D305-A37A-71B5-B518-65B2EFF7F7A8}"/>
          </ac:spMkLst>
        </pc:spChg>
        <pc:spChg chg="add del">
          <ac:chgData name="Zhikal Khidhr" userId="5b7e17f9e3b74d0c" providerId="LiveId" clId="{9B14AE0D-21E8-4937-8BA5-5CA49327EC4C}" dt="2024-01-27T18:31:13.568" v="340" actId="26606"/>
          <ac:spMkLst>
            <pc:docMk/>
            <pc:sldMk cId="3662415385" sldId="513"/>
            <ac:spMk id="3081" creationId="{04812C46-200A-4DEB-A05E-3ED6C68C2387}"/>
          </ac:spMkLst>
        </pc:spChg>
        <pc:spChg chg="add del">
          <ac:chgData name="Zhikal Khidhr" userId="5b7e17f9e3b74d0c" providerId="LiveId" clId="{9B14AE0D-21E8-4937-8BA5-5CA49327EC4C}" dt="2024-01-27T18:31:13.568" v="340" actId="26606"/>
          <ac:spMkLst>
            <pc:docMk/>
            <pc:sldMk cId="3662415385" sldId="513"/>
            <ac:spMk id="3083" creationId="{D1EA859B-E555-4109-94F3-6700E046E008}"/>
          </ac:spMkLst>
        </pc:spChg>
        <pc:picChg chg="add mod">
          <ac:chgData name="Zhikal Khidhr" userId="5b7e17f9e3b74d0c" providerId="LiveId" clId="{9B14AE0D-21E8-4937-8BA5-5CA49327EC4C}" dt="2024-01-27T18:31:21.232" v="342" actId="1076"/>
          <ac:picMkLst>
            <pc:docMk/>
            <pc:sldMk cId="3662415385" sldId="513"/>
            <ac:picMk id="3074" creationId="{BC8F0F18-A151-D2C2-CFD2-E76DF45BAC8F}"/>
          </ac:picMkLst>
        </pc:picChg>
      </pc:sldChg>
      <pc:sldMasterChg chg="delSldLayout">
        <pc:chgData name="Zhikal Khidhr" userId="5b7e17f9e3b74d0c" providerId="LiveId" clId="{9B14AE0D-21E8-4937-8BA5-5CA49327EC4C}" dt="2024-01-27T18:10:20.984" v="162" actId="47"/>
        <pc:sldMasterMkLst>
          <pc:docMk/>
          <pc:sldMasterMk cId="1571083575" sldId="2147483709"/>
        </pc:sldMasterMkLst>
        <pc:sldLayoutChg chg="del">
          <pc:chgData name="Zhikal Khidhr" userId="5b7e17f9e3b74d0c" providerId="LiveId" clId="{9B14AE0D-21E8-4937-8BA5-5CA49327EC4C}" dt="2024-01-27T18:09:40.207" v="155" actId="47"/>
          <pc:sldLayoutMkLst>
            <pc:docMk/>
            <pc:sldMasterMk cId="1571083575" sldId="2147483709"/>
            <pc:sldLayoutMk cId="1971947625" sldId="2147483721"/>
          </pc:sldLayoutMkLst>
        </pc:sldLayoutChg>
        <pc:sldLayoutChg chg="del">
          <pc:chgData name="Zhikal Khidhr" userId="5b7e17f9e3b74d0c" providerId="LiveId" clId="{9B14AE0D-21E8-4937-8BA5-5CA49327EC4C}" dt="2024-01-27T18:10:20.984" v="162" actId="47"/>
          <pc:sldLayoutMkLst>
            <pc:docMk/>
            <pc:sldMasterMk cId="1571083575" sldId="2147483709"/>
            <pc:sldLayoutMk cId="2322711345" sldId="2147483722"/>
          </pc:sldLayoutMkLst>
        </pc:sldLayoutChg>
      </pc:sldMasterChg>
    </pc:docChg>
  </pc:docChgLst>
  <pc:docChgLst>
    <pc:chgData name="Zhikal Khidhr" userId="5b7e17f9e3b74d0c" providerId="LiveId" clId="{0A9AEB80-238A-42B6-B841-46317963A02F}"/>
    <pc:docChg chg="undo custSel addSld delSld modSld delMainMaster modSection">
      <pc:chgData name="Zhikal Khidhr" userId="5b7e17f9e3b74d0c" providerId="LiveId" clId="{0A9AEB80-238A-42B6-B841-46317963A02F}" dt="2024-01-27T18:44:47.801" v="69" actId="26606"/>
      <pc:docMkLst>
        <pc:docMk/>
      </pc:docMkLst>
      <pc:sldChg chg="delSp add del mod">
        <pc:chgData name="Zhikal Khidhr" userId="5b7e17f9e3b74d0c" providerId="LiveId" clId="{0A9AEB80-238A-42B6-B841-46317963A02F}" dt="2024-01-27T18:35:08.719" v="3" actId="47"/>
        <pc:sldMkLst>
          <pc:docMk/>
          <pc:sldMk cId="0" sldId="256"/>
        </pc:sldMkLst>
        <pc:picChg chg="del">
          <ac:chgData name="Zhikal Khidhr" userId="5b7e17f9e3b74d0c" providerId="LiveId" clId="{0A9AEB80-238A-42B6-B841-46317963A02F}" dt="2024-01-27T18:35:04.556" v="2" actId="478"/>
          <ac:picMkLst>
            <pc:docMk/>
            <pc:sldMk cId="0" sldId="256"/>
            <ac:picMk id="2" creationId="{00000000-0000-0000-0000-000000000000}"/>
          </ac:picMkLst>
        </pc:picChg>
      </pc:sldChg>
      <pc:sldChg chg="addSp modSp add del mod setBg">
        <pc:chgData name="Zhikal Khidhr" userId="5b7e17f9e3b74d0c" providerId="LiveId" clId="{0A9AEB80-238A-42B6-B841-46317963A02F}" dt="2024-01-27T18:44:47.801" v="69" actId="26606"/>
        <pc:sldMkLst>
          <pc:docMk/>
          <pc:sldMk cId="2804339496" sldId="258"/>
        </pc:sldMkLst>
        <pc:spChg chg="mod">
          <ac:chgData name="Zhikal Khidhr" userId="5b7e17f9e3b74d0c" providerId="LiveId" clId="{0A9AEB80-238A-42B6-B841-46317963A02F}" dt="2024-01-27T18:44:47.801" v="69" actId="26606"/>
          <ac:spMkLst>
            <pc:docMk/>
            <pc:sldMk cId="2804339496" sldId="258"/>
            <ac:spMk id="2" creationId="{E14BD3D2-BEF3-694E-BCCA-943A4CB23CB7}"/>
          </ac:spMkLst>
        </pc:spChg>
        <pc:spChg chg="mod">
          <ac:chgData name="Zhikal Khidhr" userId="5b7e17f9e3b74d0c" providerId="LiveId" clId="{0A9AEB80-238A-42B6-B841-46317963A02F}" dt="2024-01-27T18:44:47.801" v="69" actId="26606"/>
          <ac:spMkLst>
            <pc:docMk/>
            <pc:sldMk cId="2804339496" sldId="258"/>
            <ac:spMk id="3" creationId="{144DA719-D71E-6746-824E-F14D09B8A513}"/>
          </ac:spMkLst>
        </pc:spChg>
        <pc:spChg chg="mod">
          <ac:chgData name="Zhikal Khidhr" userId="5b7e17f9e3b74d0c" providerId="LiveId" clId="{0A9AEB80-238A-42B6-B841-46317963A02F}" dt="2024-01-27T18:44:47.801" v="69" actId="26606"/>
          <ac:spMkLst>
            <pc:docMk/>
            <pc:sldMk cId="2804339496" sldId="258"/>
            <ac:spMk id="4" creationId="{4D456F22-AA54-1E82-16A6-26778F087DF7}"/>
          </ac:spMkLst>
        </pc:spChg>
        <pc:spChg chg="mod">
          <ac:chgData name="Zhikal Khidhr" userId="5b7e17f9e3b74d0c" providerId="LiveId" clId="{0A9AEB80-238A-42B6-B841-46317963A02F}" dt="2024-01-27T18:44:47.801" v="69" actId="26606"/>
          <ac:spMkLst>
            <pc:docMk/>
            <pc:sldMk cId="2804339496" sldId="258"/>
            <ac:spMk id="5" creationId="{FB91057D-F424-BE3C-623E-544300092D55}"/>
          </ac:spMkLst>
        </pc:spChg>
        <pc:spChg chg="mod">
          <ac:chgData name="Zhikal Khidhr" userId="5b7e17f9e3b74d0c" providerId="LiveId" clId="{0A9AEB80-238A-42B6-B841-46317963A02F}" dt="2024-01-27T18:44:47.801" v="69" actId="26606"/>
          <ac:spMkLst>
            <pc:docMk/>
            <pc:sldMk cId="2804339496" sldId="258"/>
            <ac:spMk id="6" creationId="{906FEF49-E28C-F4B2-65DF-55E7C41F8F82}"/>
          </ac:spMkLst>
        </pc:spChg>
        <pc:spChg chg="add">
          <ac:chgData name="Zhikal Khidhr" userId="5b7e17f9e3b74d0c" providerId="LiveId" clId="{0A9AEB80-238A-42B6-B841-46317963A02F}" dt="2024-01-27T18:44:47.801" v="69" actId="26606"/>
          <ac:spMkLst>
            <pc:docMk/>
            <pc:sldMk cId="2804339496" sldId="258"/>
            <ac:spMk id="11" creationId="{B6CDA21F-E7AF-4C75-8395-33F58D5B0E45}"/>
          </ac:spMkLst>
        </pc:spChg>
        <pc:spChg chg="add">
          <ac:chgData name="Zhikal Khidhr" userId="5b7e17f9e3b74d0c" providerId="LiveId" clId="{0A9AEB80-238A-42B6-B841-46317963A02F}" dt="2024-01-27T18:44:47.801" v="69" actId="26606"/>
          <ac:spMkLst>
            <pc:docMk/>
            <pc:sldMk cId="2804339496" sldId="258"/>
            <ac:spMk id="18" creationId="{D5B0017B-2ECA-49AF-B397-DC140825DF8D}"/>
          </ac:spMkLst>
        </pc:spChg>
        <pc:grpChg chg="add">
          <ac:chgData name="Zhikal Khidhr" userId="5b7e17f9e3b74d0c" providerId="LiveId" clId="{0A9AEB80-238A-42B6-B841-46317963A02F}" dt="2024-01-27T18:44:47.801" v="69" actId="26606"/>
          <ac:grpSpMkLst>
            <pc:docMk/>
            <pc:sldMk cId="2804339496" sldId="258"/>
            <ac:grpSpMk id="13" creationId="{AE1C45F0-260A-458C-96ED-C1F6D2151219}"/>
          </ac:grpSpMkLst>
        </pc:grpChg>
        <pc:cxnChg chg="add">
          <ac:chgData name="Zhikal Khidhr" userId="5b7e17f9e3b74d0c" providerId="LiveId" clId="{0A9AEB80-238A-42B6-B841-46317963A02F}" dt="2024-01-27T18:44:47.801" v="69" actId="26606"/>
          <ac:cxnSpMkLst>
            <pc:docMk/>
            <pc:sldMk cId="2804339496" sldId="258"/>
            <ac:cxnSpMk id="20" creationId="{6CF1BAF6-AD41-4082-B212-8A1F9A2E8779}"/>
          </ac:cxnSpMkLst>
        </pc:cxnChg>
      </pc:sldChg>
      <pc:sldChg chg="delSp modSp mod">
        <pc:chgData name="Zhikal Khidhr" userId="5b7e17f9e3b74d0c" providerId="LiveId" clId="{0A9AEB80-238A-42B6-B841-46317963A02F}" dt="2024-01-27T18:38:24.840" v="12" actId="478"/>
        <pc:sldMkLst>
          <pc:docMk/>
          <pc:sldMk cId="480454959" sldId="327"/>
        </pc:sldMkLst>
        <pc:spChg chg="mod">
          <ac:chgData name="Zhikal Khidhr" userId="5b7e17f9e3b74d0c" providerId="LiveId" clId="{0A9AEB80-238A-42B6-B841-46317963A02F}" dt="2024-01-27T18:38:18.562" v="11" actId="20577"/>
          <ac:spMkLst>
            <pc:docMk/>
            <pc:sldMk cId="480454959" sldId="327"/>
            <ac:spMk id="3" creationId="{4C497D5C-E785-D72F-C8CC-FA44B04E576B}"/>
          </ac:spMkLst>
        </pc:spChg>
        <pc:spChg chg="del">
          <ac:chgData name="Zhikal Khidhr" userId="5b7e17f9e3b74d0c" providerId="LiveId" clId="{0A9AEB80-238A-42B6-B841-46317963A02F}" dt="2024-01-27T18:38:24.840" v="12" actId="478"/>
          <ac:spMkLst>
            <pc:docMk/>
            <pc:sldMk cId="480454959" sldId="327"/>
            <ac:spMk id="6" creationId="{F8CA3EA5-0507-29C8-0025-FDA83BD3DF93}"/>
          </ac:spMkLst>
        </pc:spChg>
        <pc:spChg chg="del">
          <ac:chgData name="Zhikal Khidhr" userId="5b7e17f9e3b74d0c" providerId="LiveId" clId="{0A9AEB80-238A-42B6-B841-46317963A02F}" dt="2024-01-27T18:38:10.138" v="6" actId="478"/>
          <ac:spMkLst>
            <pc:docMk/>
            <pc:sldMk cId="480454959" sldId="327"/>
            <ac:spMk id="7" creationId="{43B7DB02-43BD-D6F1-2675-5BE711C7AE08}"/>
          </ac:spMkLst>
        </pc:spChg>
      </pc:sldChg>
      <pc:sldChg chg="del">
        <pc:chgData name="Zhikal Khidhr" userId="5b7e17f9e3b74d0c" providerId="LiveId" clId="{0A9AEB80-238A-42B6-B841-46317963A02F}" dt="2024-01-27T18:39:09.967" v="19" actId="47"/>
        <pc:sldMkLst>
          <pc:docMk/>
          <pc:sldMk cId="4269904540" sldId="380"/>
        </pc:sldMkLst>
      </pc:sldChg>
      <pc:sldChg chg="del">
        <pc:chgData name="Zhikal Khidhr" userId="5b7e17f9e3b74d0c" providerId="LiveId" clId="{0A9AEB80-238A-42B6-B841-46317963A02F}" dt="2024-01-27T18:39:10.134" v="20" actId="47"/>
        <pc:sldMkLst>
          <pc:docMk/>
          <pc:sldMk cId="1668224365" sldId="381"/>
        </pc:sldMkLst>
      </pc:sldChg>
      <pc:sldChg chg="del">
        <pc:chgData name="Zhikal Khidhr" userId="5b7e17f9e3b74d0c" providerId="LiveId" clId="{0A9AEB80-238A-42B6-B841-46317963A02F}" dt="2024-01-27T18:39:10.281" v="21" actId="47"/>
        <pc:sldMkLst>
          <pc:docMk/>
          <pc:sldMk cId="3596179315" sldId="382"/>
        </pc:sldMkLst>
      </pc:sldChg>
      <pc:sldChg chg="del">
        <pc:chgData name="Zhikal Khidhr" userId="5b7e17f9e3b74d0c" providerId="LiveId" clId="{0A9AEB80-238A-42B6-B841-46317963A02F}" dt="2024-01-27T18:39:10.416" v="22" actId="47"/>
        <pc:sldMkLst>
          <pc:docMk/>
          <pc:sldMk cId="793905765" sldId="383"/>
        </pc:sldMkLst>
      </pc:sldChg>
      <pc:sldChg chg="del">
        <pc:chgData name="Zhikal Khidhr" userId="5b7e17f9e3b74d0c" providerId="LiveId" clId="{0A9AEB80-238A-42B6-B841-46317963A02F}" dt="2024-01-27T18:39:10.587" v="23" actId="47"/>
        <pc:sldMkLst>
          <pc:docMk/>
          <pc:sldMk cId="1380677774" sldId="384"/>
        </pc:sldMkLst>
      </pc:sldChg>
      <pc:sldChg chg="del">
        <pc:chgData name="Zhikal Khidhr" userId="5b7e17f9e3b74d0c" providerId="LiveId" clId="{0A9AEB80-238A-42B6-B841-46317963A02F}" dt="2024-01-27T18:39:14.166" v="31" actId="47"/>
        <pc:sldMkLst>
          <pc:docMk/>
          <pc:sldMk cId="2145098752" sldId="385"/>
        </pc:sldMkLst>
      </pc:sldChg>
      <pc:sldChg chg="del">
        <pc:chgData name="Zhikal Khidhr" userId="5b7e17f9e3b74d0c" providerId="LiveId" clId="{0A9AEB80-238A-42B6-B841-46317963A02F}" dt="2024-01-27T18:39:15.818" v="37" actId="47"/>
        <pc:sldMkLst>
          <pc:docMk/>
          <pc:sldMk cId="1361414874" sldId="386"/>
        </pc:sldMkLst>
      </pc:sldChg>
      <pc:sldChg chg="del">
        <pc:chgData name="Zhikal Khidhr" userId="5b7e17f9e3b74d0c" providerId="LiveId" clId="{0A9AEB80-238A-42B6-B841-46317963A02F}" dt="2024-01-27T18:39:14.320" v="32" actId="47"/>
        <pc:sldMkLst>
          <pc:docMk/>
          <pc:sldMk cId="3570124031" sldId="387"/>
        </pc:sldMkLst>
      </pc:sldChg>
      <pc:sldChg chg="del">
        <pc:chgData name="Zhikal Khidhr" userId="5b7e17f9e3b74d0c" providerId="LiveId" clId="{0A9AEB80-238A-42B6-B841-46317963A02F}" dt="2024-01-27T18:39:14.502" v="33" actId="47"/>
        <pc:sldMkLst>
          <pc:docMk/>
          <pc:sldMk cId="3346987262" sldId="388"/>
        </pc:sldMkLst>
      </pc:sldChg>
      <pc:sldChg chg="del">
        <pc:chgData name="Zhikal Khidhr" userId="5b7e17f9e3b74d0c" providerId="LiveId" clId="{0A9AEB80-238A-42B6-B841-46317963A02F}" dt="2024-01-27T18:39:14.899" v="34" actId="47"/>
        <pc:sldMkLst>
          <pc:docMk/>
          <pc:sldMk cId="3780203680" sldId="390"/>
        </pc:sldMkLst>
      </pc:sldChg>
      <pc:sldChg chg="del">
        <pc:chgData name="Zhikal Khidhr" userId="5b7e17f9e3b74d0c" providerId="LiveId" clId="{0A9AEB80-238A-42B6-B841-46317963A02F}" dt="2024-01-27T18:39:15.096" v="35" actId="47"/>
        <pc:sldMkLst>
          <pc:docMk/>
          <pc:sldMk cId="592463710" sldId="391"/>
        </pc:sldMkLst>
      </pc:sldChg>
      <pc:sldChg chg="del">
        <pc:chgData name="Zhikal Khidhr" userId="5b7e17f9e3b74d0c" providerId="LiveId" clId="{0A9AEB80-238A-42B6-B841-46317963A02F}" dt="2024-01-27T18:39:15.257" v="36" actId="47"/>
        <pc:sldMkLst>
          <pc:docMk/>
          <pc:sldMk cId="3172104921" sldId="392"/>
        </pc:sldMkLst>
      </pc:sldChg>
      <pc:sldChg chg="del">
        <pc:chgData name="Zhikal Khidhr" userId="5b7e17f9e3b74d0c" providerId="LiveId" clId="{0A9AEB80-238A-42B6-B841-46317963A02F}" dt="2024-01-27T18:39:15.994" v="38" actId="47"/>
        <pc:sldMkLst>
          <pc:docMk/>
          <pc:sldMk cId="1928054195" sldId="393"/>
        </pc:sldMkLst>
      </pc:sldChg>
      <pc:sldChg chg="add del">
        <pc:chgData name="Zhikal Khidhr" userId="5b7e17f9e3b74d0c" providerId="LiveId" clId="{0A9AEB80-238A-42B6-B841-46317963A02F}" dt="2024-01-27T18:39:09.767" v="18" actId="47"/>
        <pc:sldMkLst>
          <pc:docMk/>
          <pc:sldMk cId="20075996" sldId="482"/>
        </pc:sldMkLst>
      </pc:sldChg>
      <pc:sldChg chg="del">
        <pc:chgData name="Zhikal Khidhr" userId="5b7e17f9e3b74d0c" providerId="LiveId" clId="{0A9AEB80-238A-42B6-B841-46317963A02F}" dt="2024-01-27T18:39:10.865" v="25" actId="47"/>
        <pc:sldMkLst>
          <pc:docMk/>
          <pc:sldMk cId="2300863228" sldId="491"/>
        </pc:sldMkLst>
      </pc:sldChg>
      <pc:sldChg chg="add del">
        <pc:chgData name="Zhikal Khidhr" userId="5b7e17f9e3b74d0c" providerId="LiveId" clId="{0A9AEB80-238A-42B6-B841-46317963A02F}" dt="2024-01-27T18:39:09.178" v="17" actId="47"/>
        <pc:sldMkLst>
          <pc:docMk/>
          <pc:sldMk cId="3866411002" sldId="506"/>
        </pc:sldMkLst>
      </pc:sldChg>
      <pc:sldChg chg="del">
        <pc:chgData name="Zhikal Khidhr" userId="5b7e17f9e3b74d0c" providerId="LiveId" clId="{0A9AEB80-238A-42B6-B841-46317963A02F}" dt="2024-01-27T18:39:10.795" v="24" actId="47"/>
        <pc:sldMkLst>
          <pc:docMk/>
          <pc:sldMk cId="534773881" sldId="507"/>
        </pc:sldMkLst>
      </pc:sldChg>
      <pc:sldChg chg="del">
        <pc:chgData name="Zhikal Khidhr" userId="5b7e17f9e3b74d0c" providerId="LiveId" clId="{0A9AEB80-238A-42B6-B841-46317963A02F}" dt="2024-01-27T18:39:11.190" v="27" actId="47"/>
        <pc:sldMkLst>
          <pc:docMk/>
          <pc:sldMk cId="87775940" sldId="508"/>
        </pc:sldMkLst>
      </pc:sldChg>
      <pc:sldChg chg="del">
        <pc:chgData name="Zhikal Khidhr" userId="5b7e17f9e3b74d0c" providerId="LiveId" clId="{0A9AEB80-238A-42B6-B841-46317963A02F}" dt="2024-01-27T18:39:12" v="28" actId="47"/>
        <pc:sldMkLst>
          <pc:docMk/>
          <pc:sldMk cId="1686591751" sldId="509"/>
        </pc:sldMkLst>
      </pc:sldChg>
      <pc:sldChg chg="del">
        <pc:chgData name="Zhikal Khidhr" userId="5b7e17f9e3b74d0c" providerId="LiveId" clId="{0A9AEB80-238A-42B6-B841-46317963A02F}" dt="2024-01-27T18:39:12.819" v="29" actId="47"/>
        <pc:sldMkLst>
          <pc:docMk/>
          <pc:sldMk cId="3710600758" sldId="510"/>
        </pc:sldMkLst>
      </pc:sldChg>
      <pc:sldChg chg="del">
        <pc:chgData name="Zhikal Khidhr" userId="5b7e17f9e3b74d0c" providerId="LiveId" clId="{0A9AEB80-238A-42B6-B841-46317963A02F}" dt="2024-01-27T18:39:11.072" v="26" actId="47"/>
        <pc:sldMkLst>
          <pc:docMk/>
          <pc:sldMk cId="3827683533" sldId="511"/>
        </pc:sldMkLst>
      </pc:sldChg>
      <pc:sldChg chg="del">
        <pc:chgData name="Zhikal Khidhr" userId="5b7e17f9e3b74d0c" providerId="LiveId" clId="{0A9AEB80-238A-42B6-B841-46317963A02F}" dt="2024-01-27T18:39:13.047" v="30" actId="47"/>
        <pc:sldMkLst>
          <pc:docMk/>
          <pc:sldMk cId="2633965306" sldId="512"/>
        </pc:sldMkLst>
      </pc:sldChg>
      <pc:sldChg chg="addSp delSp modSp mod setBg">
        <pc:chgData name="Zhikal Khidhr" userId="5b7e17f9e3b74d0c" providerId="LiveId" clId="{0A9AEB80-238A-42B6-B841-46317963A02F}" dt="2024-01-27T18:41:23.682" v="41" actId="26606"/>
        <pc:sldMkLst>
          <pc:docMk/>
          <pc:sldMk cId="1142531572" sldId="514"/>
        </pc:sldMkLst>
        <pc:spChg chg="mod ord">
          <ac:chgData name="Zhikal Khidhr" userId="5b7e17f9e3b74d0c" providerId="LiveId" clId="{0A9AEB80-238A-42B6-B841-46317963A02F}" dt="2024-01-27T18:41:23.682" v="41" actId="26606"/>
          <ac:spMkLst>
            <pc:docMk/>
            <pc:sldMk cId="1142531572" sldId="514"/>
            <ac:spMk id="3" creationId="{5EBA5681-2631-C3E7-B394-8BC6663DB96E}"/>
          </ac:spMkLst>
        </pc:spChg>
        <pc:spChg chg="mod">
          <ac:chgData name="Zhikal Khidhr" userId="5b7e17f9e3b74d0c" providerId="LiveId" clId="{0A9AEB80-238A-42B6-B841-46317963A02F}" dt="2024-01-27T18:41:23.682" v="41" actId="26606"/>
          <ac:spMkLst>
            <pc:docMk/>
            <pc:sldMk cId="1142531572" sldId="514"/>
            <ac:spMk id="4" creationId="{00000000-0000-0000-0000-000000000000}"/>
          </ac:spMkLst>
        </pc:spChg>
        <pc:spChg chg="del">
          <ac:chgData name="Zhikal Khidhr" userId="5b7e17f9e3b74d0c" providerId="LiveId" clId="{0A9AEB80-238A-42B6-B841-46317963A02F}" dt="2024-01-27T18:35:21.610" v="4" actId="478"/>
          <ac:spMkLst>
            <pc:docMk/>
            <pc:sldMk cId="1142531572" sldId="514"/>
            <ac:spMk id="5" creationId="{00000000-0000-0000-0000-000000000000}"/>
          </ac:spMkLst>
        </pc:spChg>
        <pc:spChg chg="mod">
          <ac:chgData name="Zhikal Khidhr" userId="5b7e17f9e3b74d0c" providerId="LiveId" clId="{0A9AEB80-238A-42B6-B841-46317963A02F}" dt="2024-01-27T18:41:23.682" v="41" actId="26606"/>
          <ac:spMkLst>
            <pc:docMk/>
            <pc:sldMk cId="1142531572" sldId="514"/>
            <ac:spMk id="6" creationId="{00000000-0000-0000-0000-000000000000}"/>
          </ac:spMkLst>
        </pc:spChg>
        <pc:spChg chg="del">
          <ac:chgData name="Zhikal Khidhr" userId="5b7e17f9e3b74d0c" providerId="LiveId" clId="{0A9AEB80-238A-42B6-B841-46317963A02F}" dt="2024-01-27T18:41:23.682" v="41" actId="26606"/>
          <ac:spMkLst>
            <pc:docMk/>
            <pc:sldMk cId="1142531572" sldId="514"/>
            <ac:spMk id="7" creationId="{608DA07D-3297-432A-B0EF-7898508B7D81}"/>
          </ac:spMkLst>
        </pc:spChg>
        <pc:spChg chg="add mod ord">
          <ac:chgData name="Zhikal Khidhr" userId="5b7e17f9e3b74d0c" providerId="LiveId" clId="{0A9AEB80-238A-42B6-B841-46317963A02F}" dt="2024-01-27T18:41:23.682" v="41" actId="26606"/>
          <ac:spMkLst>
            <pc:docMk/>
            <pc:sldMk cId="1142531572" sldId="514"/>
            <ac:spMk id="8" creationId="{608DA07D-3297-432A-B0EF-7898508B7D81}"/>
          </ac:spMkLst>
        </pc:spChg>
        <pc:spChg chg="add">
          <ac:chgData name="Zhikal Khidhr" userId="5b7e17f9e3b74d0c" providerId="LiveId" clId="{0A9AEB80-238A-42B6-B841-46317963A02F}" dt="2024-01-27T18:41:23.682" v="41" actId="26606"/>
          <ac:spMkLst>
            <pc:docMk/>
            <pc:sldMk cId="1142531572" sldId="514"/>
            <ac:spMk id="14" creationId="{2E442304-DDBD-4F7B-8017-36BCC863FB40}"/>
          </ac:spMkLst>
        </pc:spChg>
        <pc:spChg chg="add">
          <ac:chgData name="Zhikal Khidhr" userId="5b7e17f9e3b74d0c" providerId="LiveId" clId="{0A9AEB80-238A-42B6-B841-46317963A02F}" dt="2024-01-27T18:41:23.682" v="41" actId="26606"/>
          <ac:spMkLst>
            <pc:docMk/>
            <pc:sldMk cId="1142531572" sldId="514"/>
            <ac:spMk id="16" creationId="{5E107275-3853-46FD-A241-DE4355A42675}"/>
          </ac:spMkLst>
        </pc:spChg>
        <pc:graphicFrameChg chg="add">
          <ac:chgData name="Zhikal Khidhr" userId="5b7e17f9e3b74d0c" providerId="LiveId" clId="{0A9AEB80-238A-42B6-B841-46317963A02F}" dt="2024-01-27T18:41:23.682" v="41" actId="26606"/>
          <ac:graphicFrameMkLst>
            <pc:docMk/>
            <pc:sldMk cId="1142531572" sldId="514"/>
            <ac:graphicFrameMk id="10" creationId="{B96E4456-DD55-AE8D-503D-E3CFE4D9AA69}"/>
          </ac:graphicFrameMkLst>
        </pc:graphicFrameChg>
      </pc:sldChg>
      <pc:sldChg chg="add del">
        <pc:chgData name="Zhikal Khidhr" userId="5b7e17f9e3b74d0c" providerId="LiveId" clId="{0A9AEB80-238A-42B6-B841-46317963A02F}" dt="2024-01-27T18:34:55.384" v="1"/>
        <pc:sldMkLst>
          <pc:docMk/>
          <pc:sldMk cId="1754395486" sldId="514"/>
        </pc:sldMkLst>
      </pc:sldChg>
      <pc:sldChg chg="addSp modSp add del mod setBg">
        <pc:chgData name="Zhikal Khidhr" userId="5b7e17f9e3b74d0c" providerId="LiveId" clId="{0A9AEB80-238A-42B6-B841-46317963A02F}" dt="2024-01-27T18:43:58.282" v="61" actId="1076"/>
        <pc:sldMkLst>
          <pc:docMk/>
          <pc:sldMk cId="4147776503" sldId="515"/>
        </pc:sldMkLst>
        <pc:spChg chg="mod">
          <ac:chgData name="Zhikal Khidhr" userId="5b7e17f9e3b74d0c" providerId="LiveId" clId="{0A9AEB80-238A-42B6-B841-46317963A02F}" dt="2024-01-27T18:43:53.868" v="60" actId="26606"/>
          <ac:spMkLst>
            <pc:docMk/>
            <pc:sldMk cId="4147776503" sldId="515"/>
            <ac:spMk id="4" creationId="{00000000-0000-0000-0000-000000000000}"/>
          </ac:spMkLst>
        </pc:spChg>
        <pc:spChg chg="mod">
          <ac:chgData name="Zhikal Khidhr" userId="5b7e17f9e3b74d0c" providerId="LiveId" clId="{0A9AEB80-238A-42B6-B841-46317963A02F}" dt="2024-01-27T18:43:53.868" v="60" actId="26606"/>
          <ac:spMkLst>
            <pc:docMk/>
            <pc:sldMk cId="4147776503" sldId="515"/>
            <ac:spMk id="5" creationId="{00000000-0000-0000-0000-000000000000}"/>
          </ac:spMkLst>
        </pc:spChg>
        <pc:spChg chg="mod">
          <ac:chgData name="Zhikal Khidhr" userId="5b7e17f9e3b74d0c" providerId="LiveId" clId="{0A9AEB80-238A-42B6-B841-46317963A02F}" dt="2024-01-27T18:43:53.868" v="60" actId="26606"/>
          <ac:spMkLst>
            <pc:docMk/>
            <pc:sldMk cId="4147776503" sldId="515"/>
            <ac:spMk id="6" creationId="{00000000-0000-0000-0000-000000000000}"/>
          </ac:spMkLst>
        </pc:spChg>
        <pc:spChg chg="add mod ord">
          <ac:chgData name="Zhikal Khidhr" userId="5b7e17f9e3b74d0c" providerId="LiveId" clId="{0A9AEB80-238A-42B6-B841-46317963A02F}" dt="2024-01-27T18:43:58.282" v="61" actId="1076"/>
          <ac:spMkLst>
            <pc:docMk/>
            <pc:sldMk cId="4147776503" sldId="515"/>
            <ac:spMk id="8" creationId="{608DA07D-3297-432A-B0EF-7898508B7D81}"/>
          </ac:spMkLst>
        </pc:spChg>
        <pc:spChg chg="mod ord">
          <ac:chgData name="Zhikal Khidhr" userId="5b7e17f9e3b74d0c" providerId="LiveId" clId="{0A9AEB80-238A-42B6-B841-46317963A02F}" dt="2024-01-27T18:43:53.868" v="60" actId="26606"/>
          <ac:spMkLst>
            <pc:docMk/>
            <pc:sldMk cId="4147776503" sldId="515"/>
            <ac:spMk id="13" creationId="{BE584F60-C949-76C0-4F0D-7D65443A2861}"/>
          </ac:spMkLst>
        </pc:spChg>
        <pc:spChg chg="add">
          <ac:chgData name="Zhikal Khidhr" userId="5b7e17f9e3b74d0c" providerId="LiveId" clId="{0A9AEB80-238A-42B6-B841-46317963A02F}" dt="2024-01-27T18:43:53.868" v="60" actId="26606"/>
          <ac:spMkLst>
            <pc:docMk/>
            <pc:sldMk cId="4147776503" sldId="515"/>
            <ac:spMk id="18" creationId="{DBF61EA3-B236-439E-9C0B-340980D56BEE}"/>
          </ac:spMkLst>
        </pc:spChg>
        <pc:spChg chg="add">
          <ac:chgData name="Zhikal Khidhr" userId="5b7e17f9e3b74d0c" providerId="LiveId" clId="{0A9AEB80-238A-42B6-B841-46317963A02F}" dt="2024-01-27T18:43:53.868" v="60" actId="26606"/>
          <ac:spMkLst>
            <pc:docMk/>
            <pc:sldMk cId="4147776503" sldId="515"/>
            <ac:spMk id="24" creationId="{E659831F-0D9A-4C63-9EBB-8435B85A440F}"/>
          </ac:spMkLst>
        </pc:spChg>
        <pc:grpChg chg="add">
          <ac:chgData name="Zhikal Khidhr" userId="5b7e17f9e3b74d0c" providerId="LiveId" clId="{0A9AEB80-238A-42B6-B841-46317963A02F}" dt="2024-01-27T18:43:53.868" v="60" actId="26606"/>
          <ac:grpSpMkLst>
            <pc:docMk/>
            <pc:sldMk cId="4147776503" sldId="515"/>
            <ac:grpSpMk id="20" creationId="{28FAF094-D087-493F-8DF9-A486C2D6BBAA}"/>
          </ac:grpSpMkLst>
        </pc:grpChg>
      </pc:sldChg>
      <pc:sldChg chg="addSp modSp add del mod setBg">
        <pc:chgData name="Zhikal Khidhr" userId="5b7e17f9e3b74d0c" providerId="LiveId" clId="{0A9AEB80-238A-42B6-B841-46317963A02F}" dt="2024-01-27T18:44:35.781" v="67" actId="26606"/>
        <pc:sldMkLst>
          <pc:docMk/>
          <pc:sldMk cId="758381131" sldId="516"/>
        </pc:sldMkLst>
        <pc:spChg chg="mod">
          <ac:chgData name="Zhikal Khidhr" userId="5b7e17f9e3b74d0c" providerId="LiveId" clId="{0A9AEB80-238A-42B6-B841-46317963A02F}" dt="2024-01-27T18:44:35.781" v="67" actId="26606"/>
          <ac:spMkLst>
            <pc:docMk/>
            <pc:sldMk cId="758381131" sldId="516"/>
            <ac:spMk id="4" creationId="{00000000-0000-0000-0000-000000000000}"/>
          </ac:spMkLst>
        </pc:spChg>
        <pc:spChg chg="mod">
          <ac:chgData name="Zhikal Khidhr" userId="5b7e17f9e3b74d0c" providerId="LiveId" clId="{0A9AEB80-238A-42B6-B841-46317963A02F}" dt="2024-01-27T18:44:35.781" v="67" actId="26606"/>
          <ac:spMkLst>
            <pc:docMk/>
            <pc:sldMk cId="758381131" sldId="516"/>
            <ac:spMk id="5" creationId="{00000000-0000-0000-0000-000000000000}"/>
          </ac:spMkLst>
        </pc:spChg>
        <pc:spChg chg="mod">
          <ac:chgData name="Zhikal Khidhr" userId="5b7e17f9e3b74d0c" providerId="LiveId" clId="{0A9AEB80-238A-42B6-B841-46317963A02F}" dt="2024-01-27T18:44:35.781" v="67" actId="26606"/>
          <ac:spMkLst>
            <pc:docMk/>
            <pc:sldMk cId="758381131" sldId="516"/>
            <ac:spMk id="6" creationId="{00000000-0000-0000-0000-000000000000}"/>
          </ac:spMkLst>
        </pc:spChg>
        <pc:spChg chg="mod ord">
          <ac:chgData name="Zhikal Khidhr" userId="5b7e17f9e3b74d0c" providerId="LiveId" clId="{0A9AEB80-238A-42B6-B841-46317963A02F}" dt="2024-01-27T18:44:35.781" v="67" actId="26606"/>
          <ac:spMkLst>
            <pc:docMk/>
            <pc:sldMk cId="758381131" sldId="516"/>
            <ac:spMk id="7" creationId="{6DC97A64-8359-D402-68A2-5B9B4C5BC0C1}"/>
          </ac:spMkLst>
        </pc:spChg>
        <pc:spChg chg="add mod ord">
          <ac:chgData name="Zhikal Khidhr" userId="5b7e17f9e3b74d0c" providerId="LiveId" clId="{0A9AEB80-238A-42B6-B841-46317963A02F}" dt="2024-01-27T18:44:35.781" v="67" actId="26606"/>
          <ac:spMkLst>
            <pc:docMk/>
            <pc:sldMk cId="758381131" sldId="516"/>
            <ac:spMk id="8" creationId="{608DA07D-3297-432A-B0EF-7898508B7D81}"/>
          </ac:spMkLst>
        </pc:spChg>
        <pc:spChg chg="add">
          <ac:chgData name="Zhikal Khidhr" userId="5b7e17f9e3b74d0c" providerId="LiveId" clId="{0A9AEB80-238A-42B6-B841-46317963A02F}" dt="2024-01-27T18:44:35.781" v="67" actId="26606"/>
          <ac:spMkLst>
            <pc:docMk/>
            <pc:sldMk cId="758381131" sldId="516"/>
            <ac:spMk id="13" creationId="{201CC55D-ED54-4C5C-95E6-10947BD1103B}"/>
          </ac:spMkLst>
        </pc:spChg>
        <pc:spChg chg="add">
          <ac:chgData name="Zhikal Khidhr" userId="5b7e17f9e3b74d0c" providerId="LiveId" clId="{0A9AEB80-238A-42B6-B841-46317963A02F}" dt="2024-01-27T18:44:35.781" v="67" actId="26606"/>
          <ac:spMkLst>
            <pc:docMk/>
            <pc:sldMk cId="758381131" sldId="516"/>
            <ac:spMk id="19" creationId="{3873B707-463F-40B0-8227-E8CC6C67EB25}"/>
          </ac:spMkLst>
        </pc:spChg>
        <pc:spChg chg="add">
          <ac:chgData name="Zhikal Khidhr" userId="5b7e17f9e3b74d0c" providerId="LiveId" clId="{0A9AEB80-238A-42B6-B841-46317963A02F}" dt="2024-01-27T18:44:35.781" v="67" actId="26606"/>
          <ac:spMkLst>
            <pc:docMk/>
            <pc:sldMk cId="758381131" sldId="516"/>
            <ac:spMk id="21" creationId="{C13237C8-E62C-4F0D-A318-BD6FB6C2D138}"/>
          </ac:spMkLst>
        </pc:spChg>
        <pc:spChg chg="add">
          <ac:chgData name="Zhikal Khidhr" userId="5b7e17f9e3b74d0c" providerId="LiveId" clId="{0A9AEB80-238A-42B6-B841-46317963A02F}" dt="2024-01-27T18:44:35.781" v="67" actId="26606"/>
          <ac:spMkLst>
            <pc:docMk/>
            <pc:sldMk cId="758381131" sldId="516"/>
            <ac:spMk id="23" creationId="{19C9EAEA-39D0-4B0E-A0EB-51E7B26740B1}"/>
          </ac:spMkLst>
        </pc:spChg>
        <pc:grpChg chg="add">
          <ac:chgData name="Zhikal Khidhr" userId="5b7e17f9e3b74d0c" providerId="LiveId" clId="{0A9AEB80-238A-42B6-B841-46317963A02F}" dt="2024-01-27T18:44:35.781" v="67" actId="26606"/>
          <ac:grpSpMkLst>
            <pc:docMk/>
            <pc:sldMk cId="758381131" sldId="516"/>
            <ac:grpSpMk id="15" creationId="{1DE889C7-FAD6-4397-98E2-05D503484459}"/>
          </ac:grpSpMkLst>
        </pc:grpChg>
        <pc:picChg chg="mod ord">
          <ac:chgData name="Zhikal Khidhr" userId="5b7e17f9e3b74d0c" providerId="LiveId" clId="{0A9AEB80-238A-42B6-B841-46317963A02F}" dt="2024-01-27T18:44:35.781" v="67" actId="26606"/>
          <ac:picMkLst>
            <pc:docMk/>
            <pc:sldMk cId="758381131" sldId="516"/>
            <ac:picMk id="3" creationId="{20AB5522-649B-9947-9EA3-A66EA38CBCBF}"/>
          </ac:picMkLst>
        </pc:picChg>
      </pc:sldChg>
      <pc:sldChg chg="addSp modSp add del mod setBg">
        <pc:chgData name="Zhikal Khidhr" userId="5b7e17f9e3b74d0c" providerId="LiveId" clId="{0A9AEB80-238A-42B6-B841-46317963A02F}" dt="2024-01-27T18:42:03.593" v="47" actId="26606"/>
        <pc:sldMkLst>
          <pc:docMk/>
          <pc:sldMk cId="2430962060" sldId="517"/>
        </pc:sldMkLst>
        <pc:spChg chg="mod">
          <ac:chgData name="Zhikal Khidhr" userId="5b7e17f9e3b74d0c" providerId="LiveId" clId="{0A9AEB80-238A-42B6-B841-46317963A02F}" dt="2024-01-27T18:42:03.593" v="47" actId="26606"/>
          <ac:spMkLst>
            <pc:docMk/>
            <pc:sldMk cId="2430962060" sldId="517"/>
            <ac:spMk id="4" creationId="{00000000-0000-0000-0000-000000000000}"/>
          </ac:spMkLst>
        </pc:spChg>
        <pc:spChg chg="mod">
          <ac:chgData name="Zhikal Khidhr" userId="5b7e17f9e3b74d0c" providerId="LiveId" clId="{0A9AEB80-238A-42B6-B841-46317963A02F}" dt="2024-01-27T18:42:03.593" v="47" actId="26606"/>
          <ac:spMkLst>
            <pc:docMk/>
            <pc:sldMk cId="2430962060" sldId="517"/>
            <ac:spMk id="5" creationId="{00000000-0000-0000-0000-000000000000}"/>
          </ac:spMkLst>
        </pc:spChg>
        <pc:spChg chg="mod">
          <ac:chgData name="Zhikal Khidhr" userId="5b7e17f9e3b74d0c" providerId="LiveId" clId="{0A9AEB80-238A-42B6-B841-46317963A02F}" dt="2024-01-27T18:42:03.593" v="47" actId="26606"/>
          <ac:spMkLst>
            <pc:docMk/>
            <pc:sldMk cId="2430962060" sldId="517"/>
            <ac:spMk id="6" creationId="{00000000-0000-0000-0000-000000000000}"/>
          </ac:spMkLst>
        </pc:spChg>
        <pc:spChg chg="mod ord">
          <ac:chgData name="Zhikal Khidhr" userId="5b7e17f9e3b74d0c" providerId="LiveId" clId="{0A9AEB80-238A-42B6-B841-46317963A02F}" dt="2024-01-27T18:42:03.593" v="47" actId="26606"/>
          <ac:spMkLst>
            <pc:docMk/>
            <pc:sldMk cId="2430962060" sldId="517"/>
            <ac:spMk id="7" creationId="{514D321E-C31F-CC70-431C-336069DC6B56}"/>
          </ac:spMkLst>
        </pc:spChg>
        <pc:spChg chg="add mod ord">
          <ac:chgData name="Zhikal Khidhr" userId="5b7e17f9e3b74d0c" providerId="LiveId" clId="{0A9AEB80-238A-42B6-B841-46317963A02F}" dt="2024-01-27T18:42:03.593" v="47" actId="26606"/>
          <ac:spMkLst>
            <pc:docMk/>
            <pc:sldMk cId="2430962060" sldId="517"/>
            <ac:spMk id="8" creationId="{608DA07D-3297-432A-B0EF-7898508B7D81}"/>
          </ac:spMkLst>
        </pc:spChg>
        <pc:spChg chg="add">
          <ac:chgData name="Zhikal Khidhr" userId="5b7e17f9e3b74d0c" providerId="LiveId" clId="{0A9AEB80-238A-42B6-B841-46317963A02F}" dt="2024-01-27T18:42:03.593" v="47" actId="26606"/>
          <ac:spMkLst>
            <pc:docMk/>
            <pc:sldMk cId="2430962060" sldId="517"/>
            <ac:spMk id="3079" creationId="{743AA782-23D1-4521-8CAD-47662984AA08}"/>
          </ac:spMkLst>
        </pc:spChg>
        <pc:spChg chg="add">
          <ac:chgData name="Zhikal Khidhr" userId="5b7e17f9e3b74d0c" providerId="LiveId" clId="{0A9AEB80-238A-42B6-B841-46317963A02F}" dt="2024-01-27T18:42:03.593" v="47" actId="26606"/>
          <ac:spMkLst>
            <pc:docMk/>
            <pc:sldMk cId="2430962060" sldId="517"/>
            <ac:spMk id="3081" creationId="{71877DBC-BB60-40F0-AC93-2ACDBAAE60CE}"/>
          </ac:spMkLst>
        </pc:spChg>
        <pc:picChg chg="mod ord">
          <ac:chgData name="Zhikal Khidhr" userId="5b7e17f9e3b74d0c" providerId="LiveId" clId="{0A9AEB80-238A-42B6-B841-46317963A02F}" dt="2024-01-27T18:42:03.593" v="47" actId="26606"/>
          <ac:picMkLst>
            <pc:docMk/>
            <pc:sldMk cId="2430962060" sldId="517"/>
            <ac:picMk id="3074" creationId="{3479B1DD-8251-3A3A-7841-F1DD1CE35826}"/>
          </ac:picMkLst>
        </pc:picChg>
      </pc:sldChg>
      <pc:sldChg chg="addSp delSp modSp add del mod setBg">
        <pc:chgData name="Zhikal Khidhr" userId="5b7e17f9e3b74d0c" providerId="LiveId" clId="{0A9AEB80-238A-42B6-B841-46317963A02F}" dt="2024-01-27T18:41:57.637" v="46" actId="26606"/>
        <pc:sldMkLst>
          <pc:docMk/>
          <pc:sldMk cId="543492419" sldId="518"/>
        </pc:sldMkLst>
        <pc:spChg chg="mod">
          <ac:chgData name="Zhikal Khidhr" userId="5b7e17f9e3b74d0c" providerId="LiveId" clId="{0A9AEB80-238A-42B6-B841-46317963A02F}" dt="2024-01-27T18:41:57.637" v="46" actId="26606"/>
          <ac:spMkLst>
            <pc:docMk/>
            <pc:sldMk cId="543492419" sldId="518"/>
            <ac:spMk id="4" creationId="{00000000-0000-0000-0000-000000000000}"/>
          </ac:spMkLst>
        </pc:spChg>
        <pc:spChg chg="mod">
          <ac:chgData name="Zhikal Khidhr" userId="5b7e17f9e3b74d0c" providerId="LiveId" clId="{0A9AEB80-238A-42B6-B841-46317963A02F}" dt="2024-01-27T18:41:57.637" v="46" actId="26606"/>
          <ac:spMkLst>
            <pc:docMk/>
            <pc:sldMk cId="543492419" sldId="518"/>
            <ac:spMk id="5" creationId="{00000000-0000-0000-0000-000000000000}"/>
          </ac:spMkLst>
        </pc:spChg>
        <pc:spChg chg="mod">
          <ac:chgData name="Zhikal Khidhr" userId="5b7e17f9e3b74d0c" providerId="LiveId" clId="{0A9AEB80-238A-42B6-B841-46317963A02F}" dt="2024-01-27T18:41:57.637" v="46" actId="26606"/>
          <ac:spMkLst>
            <pc:docMk/>
            <pc:sldMk cId="543492419" sldId="518"/>
            <ac:spMk id="6" creationId="{00000000-0000-0000-0000-000000000000}"/>
          </ac:spMkLst>
        </pc:spChg>
        <pc:spChg chg="add del">
          <ac:chgData name="Zhikal Khidhr" userId="5b7e17f9e3b74d0c" providerId="LiveId" clId="{0A9AEB80-238A-42B6-B841-46317963A02F}" dt="2024-01-27T18:41:57.637" v="46" actId="26606"/>
          <ac:spMkLst>
            <pc:docMk/>
            <pc:sldMk cId="543492419" sldId="518"/>
            <ac:spMk id="7" creationId="{608DA07D-3297-432A-B0EF-7898508B7D81}"/>
          </ac:spMkLst>
        </pc:spChg>
        <pc:spChg chg="add mod ord">
          <ac:chgData name="Zhikal Khidhr" userId="5b7e17f9e3b74d0c" providerId="LiveId" clId="{0A9AEB80-238A-42B6-B841-46317963A02F}" dt="2024-01-27T18:41:57.637" v="46" actId="26606"/>
          <ac:spMkLst>
            <pc:docMk/>
            <pc:sldMk cId="543492419" sldId="518"/>
            <ac:spMk id="8" creationId="{608DA07D-3297-432A-B0EF-7898508B7D81}"/>
          </ac:spMkLst>
        </pc:spChg>
        <pc:spChg chg="add del">
          <ac:chgData name="Zhikal Khidhr" userId="5b7e17f9e3b74d0c" providerId="LiveId" clId="{0A9AEB80-238A-42B6-B841-46317963A02F}" dt="2024-01-27T18:41:54.159" v="43" actId="26606"/>
          <ac:spMkLst>
            <pc:docMk/>
            <pc:sldMk cId="543492419" sldId="518"/>
            <ac:spMk id="14" creationId="{6C4028FD-8BAA-4A19-BFDE-594D991B7552}"/>
          </ac:spMkLst>
        </pc:spChg>
        <pc:spChg chg="add del">
          <ac:chgData name="Zhikal Khidhr" userId="5b7e17f9e3b74d0c" providerId="LiveId" clId="{0A9AEB80-238A-42B6-B841-46317963A02F}" dt="2024-01-27T18:41:57.590" v="45" actId="26606"/>
          <ac:spMkLst>
            <pc:docMk/>
            <pc:sldMk cId="543492419" sldId="518"/>
            <ac:spMk id="16" creationId="{6B6E033A-DB2E-49B8-B600-B38E0C280263}"/>
          </ac:spMkLst>
        </pc:spChg>
        <pc:spChg chg="add del">
          <ac:chgData name="Zhikal Khidhr" userId="5b7e17f9e3b74d0c" providerId="LiveId" clId="{0A9AEB80-238A-42B6-B841-46317963A02F}" dt="2024-01-27T18:41:57.590" v="45" actId="26606"/>
          <ac:spMkLst>
            <pc:docMk/>
            <pc:sldMk cId="543492419" sldId="518"/>
            <ac:spMk id="17" creationId="{98DED6BC-9A3E-48D4-AD7C-A56D63F547E8}"/>
          </ac:spMkLst>
        </pc:spChg>
        <pc:spChg chg="add">
          <ac:chgData name="Zhikal Khidhr" userId="5b7e17f9e3b74d0c" providerId="LiveId" clId="{0A9AEB80-238A-42B6-B841-46317963A02F}" dt="2024-01-27T18:41:57.637" v="46" actId="26606"/>
          <ac:spMkLst>
            <pc:docMk/>
            <pc:sldMk cId="543492419" sldId="518"/>
            <ac:spMk id="20" creationId="{9165109B-7036-4613-93D4-579E77F6EF3C}"/>
          </ac:spMkLst>
        </pc:spChg>
        <pc:spChg chg="add">
          <ac:chgData name="Zhikal Khidhr" userId="5b7e17f9e3b74d0c" providerId="LiveId" clId="{0A9AEB80-238A-42B6-B841-46317963A02F}" dt="2024-01-27T18:41:57.637" v="46" actId="26606"/>
          <ac:spMkLst>
            <pc:docMk/>
            <pc:sldMk cId="543492419" sldId="518"/>
            <ac:spMk id="21" creationId="{43E8FEA2-54EE-4F84-B5DB-A055A7D805EE}"/>
          </ac:spMkLst>
        </pc:spChg>
        <pc:graphicFrameChg chg="add del">
          <ac:chgData name="Zhikal Khidhr" userId="5b7e17f9e3b74d0c" providerId="LiveId" clId="{0A9AEB80-238A-42B6-B841-46317963A02F}" dt="2024-01-27T18:41:54.159" v="43" actId="26606"/>
          <ac:graphicFrameMkLst>
            <pc:docMk/>
            <pc:sldMk cId="543492419" sldId="518"/>
            <ac:graphicFrameMk id="10" creationId="{6697894C-16D4-D574-09E4-6852B221FA50}"/>
          </ac:graphicFrameMkLst>
        </pc:graphicFrameChg>
        <pc:graphicFrameChg chg="add del">
          <ac:chgData name="Zhikal Khidhr" userId="5b7e17f9e3b74d0c" providerId="LiveId" clId="{0A9AEB80-238A-42B6-B841-46317963A02F}" dt="2024-01-27T18:41:57.590" v="45" actId="26606"/>
          <ac:graphicFrameMkLst>
            <pc:docMk/>
            <pc:sldMk cId="543492419" sldId="518"/>
            <ac:graphicFrameMk id="18" creationId="{455EA7C6-F29C-579D-30A5-A3DAC65899B1}"/>
          </ac:graphicFrameMkLst>
        </pc:graphicFrameChg>
        <pc:graphicFrameChg chg="add">
          <ac:chgData name="Zhikal Khidhr" userId="5b7e17f9e3b74d0c" providerId="LiveId" clId="{0A9AEB80-238A-42B6-B841-46317963A02F}" dt="2024-01-27T18:41:57.637" v="46" actId="26606"/>
          <ac:graphicFrameMkLst>
            <pc:docMk/>
            <pc:sldMk cId="543492419" sldId="518"/>
            <ac:graphicFrameMk id="22" creationId="{3E2ACD07-783C-AD14-A3AA-E752A7D37865}"/>
          </ac:graphicFrameMkLst>
        </pc:graphicFrameChg>
      </pc:sldChg>
      <pc:sldChg chg="addSp modSp add del mod setBg">
        <pc:chgData name="Zhikal Khidhr" userId="5b7e17f9e3b74d0c" providerId="LiveId" clId="{0A9AEB80-238A-42B6-B841-46317963A02F}" dt="2024-01-27T18:44:42.208" v="68" actId="26606"/>
        <pc:sldMkLst>
          <pc:docMk/>
          <pc:sldMk cId="377037731" sldId="519"/>
        </pc:sldMkLst>
        <pc:spChg chg="mod">
          <ac:chgData name="Zhikal Khidhr" userId="5b7e17f9e3b74d0c" providerId="LiveId" clId="{0A9AEB80-238A-42B6-B841-46317963A02F}" dt="2024-01-27T18:44:42.208" v="68" actId="26606"/>
          <ac:spMkLst>
            <pc:docMk/>
            <pc:sldMk cId="377037731" sldId="519"/>
            <ac:spMk id="4" creationId="{00000000-0000-0000-0000-000000000000}"/>
          </ac:spMkLst>
        </pc:spChg>
        <pc:spChg chg="mod">
          <ac:chgData name="Zhikal Khidhr" userId="5b7e17f9e3b74d0c" providerId="LiveId" clId="{0A9AEB80-238A-42B6-B841-46317963A02F}" dt="2024-01-27T18:44:42.208" v="68" actId="26606"/>
          <ac:spMkLst>
            <pc:docMk/>
            <pc:sldMk cId="377037731" sldId="519"/>
            <ac:spMk id="5" creationId="{00000000-0000-0000-0000-000000000000}"/>
          </ac:spMkLst>
        </pc:spChg>
        <pc:spChg chg="mod">
          <ac:chgData name="Zhikal Khidhr" userId="5b7e17f9e3b74d0c" providerId="LiveId" clId="{0A9AEB80-238A-42B6-B841-46317963A02F}" dt="2024-01-27T18:44:42.208" v="68" actId="26606"/>
          <ac:spMkLst>
            <pc:docMk/>
            <pc:sldMk cId="377037731" sldId="519"/>
            <ac:spMk id="6" creationId="{00000000-0000-0000-0000-000000000000}"/>
          </ac:spMkLst>
        </pc:spChg>
        <pc:spChg chg="mod ord">
          <ac:chgData name="Zhikal Khidhr" userId="5b7e17f9e3b74d0c" providerId="LiveId" clId="{0A9AEB80-238A-42B6-B841-46317963A02F}" dt="2024-01-27T18:44:42.208" v="68" actId="26606"/>
          <ac:spMkLst>
            <pc:docMk/>
            <pc:sldMk cId="377037731" sldId="519"/>
            <ac:spMk id="7" creationId="{6DC97A64-8359-D402-68A2-5B9B4C5BC0C1}"/>
          </ac:spMkLst>
        </pc:spChg>
        <pc:spChg chg="add mod ord">
          <ac:chgData name="Zhikal Khidhr" userId="5b7e17f9e3b74d0c" providerId="LiveId" clId="{0A9AEB80-238A-42B6-B841-46317963A02F}" dt="2024-01-27T18:44:42.208" v="68" actId="26606"/>
          <ac:spMkLst>
            <pc:docMk/>
            <pc:sldMk cId="377037731" sldId="519"/>
            <ac:spMk id="8" creationId="{608DA07D-3297-432A-B0EF-7898508B7D81}"/>
          </ac:spMkLst>
        </pc:spChg>
        <pc:spChg chg="add">
          <ac:chgData name="Zhikal Khidhr" userId="5b7e17f9e3b74d0c" providerId="LiveId" clId="{0A9AEB80-238A-42B6-B841-46317963A02F}" dt="2024-01-27T18:44:42.208" v="68" actId="26606"/>
          <ac:spMkLst>
            <pc:docMk/>
            <pc:sldMk cId="377037731" sldId="519"/>
            <ac:spMk id="13" creationId="{B6CDA21F-E7AF-4C75-8395-33F58D5B0E45}"/>
          </ac:spMkLst>
        </pc:spChg>
        <pc:spChg chg="add">
          <ac:chgData name="Zhikal Khidhr" userId="5b7e17f9e3b74d0c" providerId="LiveId" clId="{0A9AEB80-238A-42B6-B841-46317963A02F}" dt="2024-01-27T18:44:42.208" v="68" actId="26606"/>
          <ac:spMkLst>
            <pc:docMk/>
            <pc:sldMk cId="377037731" sldId="519"/>
            <ac:spMk id="20" creationId="{D5B0017B-2ECA-49AF-B397-DC140825DF8D}"/>
          </ac:spMkLst>
        </pc:spChg>
        <pc:grpChg chg="add">
          <ac:chgData name="Zhikal Khidhr" userId="5b7e17f9e3b74d0c" providerId="LiveId" clId="{0A9AEB80-238A-42B6-B841-46317963A02F}" dt="2024-01-27T18:44:42.208" v="68" actId="26606"/>
          <ac:grpSpMkLst>
            <pc:docMk/>
            <pc:sldMk cId="377037731" sldId="519"/>
            <ac:grpSpMk id="15" creationId="{AE1C45F0-260A-458C-96ED-C1F6D2151219}"/>
          </ac:grpSpMkLst>
        </pc:grpChg>
        <pc:cxnChg chg="add">
          <ac:chgData name="Zhikal Khidhr" userId="5b7e17f9e3b74d0c" providerId="LiveId" clId="{0A9AEB80-238A-42B6-B841-46317963A02F}" dt="2024-01-27T18:44:42.208" v="68" actId="26606"/>
          <ac:cxnSpMkLst>
            <pc:docMk/>
            <pc:sldMk cId="377037731" sldId="519"/>
            <ac:cxnSpMk id="22" creationId="{6CF1BAF6-AD41-4082-B212-8A1F9A2E8779}"/>
          </ac:cxnSpMkLst>
        </pc:cxnChg>
      </pc:sldChg>
      <pc:sldChg chg="addSp modSp add del mod setBg">
        <pc:chgData name="Zhikal Khidhr" userId="5b7e17f9e3b74d0c" providerId="LiveId" clId="{0A9AEB80-238A-42B6-B841-46317963A02F}" dt="2024-01-27T18:42:19.829" v="49" actId="26606"/>
        <pc:sldMkLst>
          <pc:docMk/>
          <pc:sldMk cId="1632832165" sldId="520"/>
        </pc:sldMkLst>
        <pc:spChg chg="mod">
          <ac:chgData name="Zhikal Khidhr" userId="5b7e17f9e3b74d0c" providerId="LiveId" clId="{0A9AEB80-238A-42B6-B841-46317963A02F}" dt="2024-01-27T18:42:19.829" v="49" actId="26606"/>
          <ac:spMkLst>
            <pc:docMk/>
            <pc:sldMk cId="1632832165" sldId="520"/>
            <ac:spMk id="4" creationId="{00000000-0000-0000-0000-000000000000}"/>
          </ac:spMkLst>
        </pc:spChg>
        <pc:spChg chg="mod">
          <ac:chgData name="Zhikal Khidhr" userId="5b7e17f9e3b74d0c" providerId="LiveId" clId="{0A9AEB80-238A-42B6-B841-46317963A02F}" dt="2024-01-27T18:42:19.829" v="49" actId="26606"/>
          <ac:spMkLst>
            <pc:docMk/>
            <pc:sldMk cId="1632832165" sldId="520"/>
            <ac:spMk id="5" creationId="{00000000-0000-0000-0000-000000000000}"/>
          </ac:spMkLst>
        </pc:spChg>
        <pc:spChg chg="mod">
          <ac:chgData name="Zhikal Khidhr" userId="5b7e17f9e3b74d0c" providerId="LiveId" clId="{0A9AEB80-238A-42B6-B841-46317963A02F}" dt="2024-01-27T18:42:19.829" v="49" actId="26606"/>
          <ac:spMkLst>
            <pc:docMk/>
            <pc:sldMk cId="1632832165" sldId="520"/>
            <ac:spMk id="6" creationId="{00000000-0000-0000-0000-000000000000}"/>
          </ac:spMkLst>
        </pc:spChg>
        <pc:spChg chg="add mod ord">
          <ac:chgData name="Zhikal Khidhr" userId="5b7e17f9e3b74d0c" providerId="LiveId" clId="{0A9AEB80-238A-42B6-B841-46317963A02F}" dt="2024-01-27T18:42:19.829" v="49" actId="26606"/>
          <ac:spMkLst>
            <pc:docMk/>
            <pc:sldMk cId="1632832165" sldId="520"/>
            <ac:spMk id="7" creationId="{608DA07D-3297-432A-B0EF-7898508B7D81}"/>
          </ac:spMkLst>
        </pc:spChg>
        <pc:spChg chg="add mod ord">
          <ac:chgData name="Zhikal Khidhr" userId="5b7e17f9e3b74d0c" providerId="LiveId" clId="{0A9AEB80-238A-42B6-B841-46317963A02F}" dt="2024-01-27T18:42:19.829" v="49" actId="26606"/>
          <ac:spMkLst>
            <pc:docMk/>
            <pc:sldMk cId="1632832165" sldId="520"/>
            <ac:spMk id="8" creationId="{608DA07D-3297-432A-B0EF-7898508B7D81}"/>
          </ac:spMkLst>
        </pc:spChg>
        <pc:spChg chg="add">
          <ac:chgData name="Zhikal Khidhr" userId="5b7e17f9e3b74d0c" providerId="LiveId" clId="{0A9AEB80-238A-42B6-B841-46317963A02F}" dt="2024-01-27T18:42:19.829" v="49" actId="26606"/>
          <ac:spMkLst>
            <pc:docMk/>
            <pc:sldMk cId="1632832165" sldId="520"/>
            <ac:spMk id="13" creationId="{DBF61EA3-B236-439E-9C0B-340980D56BEE}"/>
          </ac:spMkLst>
        </pc:spChg>
        <pc:spChg chg="add">
          <ac:chgData name="Zhikal Khidhr" userId="5b7e17f9e3b74d0c" providerId="LiveId" clId="{0A9AEB80-238A-42B6-B841-46317963A02F}" dt="2024-01-27T18:42:19.829" v="49" actId="26606"/>
          <ac:spMkLst>
            <pc:docMk/>
            <pc:sldMk cId="1632832165" sldId="520"/>
            <ac:spMk id="19" creationId="{E659831F-0D9A-4C63-9EBB-8435B85A440F}"/>
          </ac:spMkLst>
        </pc:spChg>
        <pc:grpChg chg="add">
          <ac:chgData name="Zhikal Khidhr" userId="5b7e17f9e3b74d0c" providerId="LiveId" clId="{0A9AEB80-238A-42B6-B841-46317963A02F}" dt="2024-01-27T18:42:19.829" v="49" actId="26606"/>
          <ac:grpSpMkLst>
            <pc:docMk/>
            <pc:sldMk cId="1632832165" sldId="520"/>
            <ac:grpSpMk id="15" creationId="{28FAF094-D087-493F-8DF9-A486C2D6BBAA}"/>
          </ac:grpSpMkLst>
        </pc:grpChg>
      </pc:sldChg>
      <pc:sldChg chg="addSp modSp add del mod setBg">
        <pc:chgData name="Zhikal Khidhr" userId="5b7e17f9e3b74d0c" providerId="LiveId" clId="{0A9AEB80-238A-42B6-B841-46317963A02F}" dt="2024-01-27T18:43:49.123" v="59" actId="1076"/>
        <pc:sldMkLst>
          <pc:docMk/>
          <pc:sldMk cId="403639153" sldId="521"/>
        </pc:sldMkLst>
        <pc:spChg chg="mod">
          <ac:chgData name="Zhikal Khidhr" userId="5b7e17f9e3b74d0c" providerId="LiveId" clId="{0A9AEB80-238A-42B6-B841-46317963A02F}" dt="2024-01-27T18:43:44.633" v="58" actId="26606"/>
          <ac:spMkLst>
            <pc:docMk/>
            <pc:sldMk cId="403639153" sldId="521"/>
            <ac:spMk id="4" creationId="{00000000-0000-0000-0000-000000000000}"/>
          </ac:spMkLst>
        </pc:spChg>
        <pc:spChg chg="mod">
          <ac:chgData name="Zhikal Khidhr" userId="5b7e17f9e3b74d0c" providerId="LiveId" clId="{0A9AEB80-238A-42B6-B841-46317963A02F}" dt="2024-01-27T18:43:44.633" v="58" actId="26606"/>
          <ac:spMkLst>
            <pc:docMk/>
            <pc:sldMk cId="403639153" sldId="521"/>
            <ac:spMk id="5" creationId="{00000000-0000-0000-0000-000000000000}"/>
          </ac:spMkLst>
        </pc:spChg>
        <pc:spChg chg="mod">
          <ac:chgData name="Zhikal Khidhr" userId="5b7e17f9e3b74d0c" providerId="LiveId" clId="{0A9AEB80-238A-42B6-B841-46317963A02F}" dt="2024-01-27T18:43:44.633" v="58" actId="26606"/>
          <ac:spMkLst>
            <pc:docMk/>
            <pc:sldMk cId="403639153" sldId="521"/>
            <ac:spMk id="6" creationId="{00000000-0000-0000-0000-000000000000}"/>
          </ac:spMkLst>
        </pc:spChg>
        <pc:spChg chg="mod ord">
          <ac:chgData name="Zhikal Khidhr" userId="5b7e17f9e3b74d0c" providerId="LiveId" clId="{0A9AEB80-238A-42B6-B841-46317963A02F}" dt="2024-01-27T18:43:44.633" v="58" actId="26606"/>
          <ac:spMkLst>
            <pc:docMk/>
            <pc:sldMk cId="403639153" sldId="521"/>
            <ac:spMk id="7" creationId="{6DC97A64-8359-D402-68A2-5B9B4C5BC0C1}"/>
          </ac:spMkLst>
        </pc:spChg>
        <pc:spChg chg="add mod ord">
          <ac:chgData name="Zhikal Khidhr" userId="5b7e17f9e3b74d0c" providerId="LiveId" clId="{0A9AEB80-238A-42B6-B841-46317963A02F}" dt="2024-01-27T18:43:49.123" v="59" actId="1076"/>
          <ac:spMkLst>
            <pc:docMk/>
            <pc:sldMk cId="403639153" sldId="521"/>
            <ac:spMk id="8" creationId="{608DA07D-3297-432A-B0EF-7898508B7D81}"/>
          </ac:spMkLst>
        </pc:spChg>
        <pc:spChg chg="add">
          <ac:chgData name="Zhikal Khidhr" userId="5b7e17f9e3b74d0c" providerId="LiveId" clId="{0A9AEB80-238A-42B6-B841-46317963A02F}" dt="2024-01-27T18:43:44.633" v="58" actId="26606"/>
          <ac:spMkLst>
            <pc:docMk/>
            <pc:sldMk cId="403639153" sldId="521"/>
            <ac:spMk id="1031" creationId="{DBC6133C-0615-4CE4-9132-37E609A9BDFA}"/>
          </ac:spMkLst>
        </pc:spChg>
        <pc:spChg chg="add">
          <ac:chgData name="Zhikal Khidhr" userId="5b7e17f9e3b74d0c" providerId="LiveId" clId="{0A9AEB80-238A-42B6-B841-46317963A02F}" dt="2024-01-27T18:43:44.633" v="58" actId="26606"/>
          <ac:spMkLst>
            <pc:docMk/>
            <pc:sldMk cId="403639153" sldId="521"/>
            <ac:spMk id="1033" creationId="{169CC832-2974-4E8D-90ED-3E2941BA7336}"/>
          </ac:spMkLst>
        </pc:spChg>
        <pc:spChg chg="add">
          <ac:chgData name="Zhikal Khidhr" userId="5b7e17f9e3b74d0c" providerId="LiveId" clId="{0A9AEB80-238A-42B6-B841-46317963A02F}" dt="2024-01-27T18:43:44.633" v="58" actId="26606"/>
          <ac:spMkLst>
            <pc:docMk/>
            <pc:sldMk cId="403639153" sldId="521"/>
            <ac:spMk id="1035" creationId="{55222F96-971A-4F90-B841-6BAB416C7AC1}"/>
          </ac:spMkLst>
        </pc:spChg>
        <pc:spChg chg="add">
          <ac:chgData name="Zhikal Khidhr" userId="5b7e17f9e3b74d0c" providerId="LiveId" clId="{0A9AEB80-238A-42B6-B841-46317963A02F}" dt="2024-01-27T18:43:44.633" v="58" actId="26606"/>
          <ac:spMkLst>
            <pc:docMk/>
            <pc:sldMk cId="403639153" sldId="521"/>
            <ac:spMk id="1037" creationId="{08980754-6F4B-43C9-B9BE-127B6BED6586}"/>
          </ac:spMkLst>
        </pc:spChg>
        <pc:spChg chg="add">
          <ac:chgData name="Zhikal Khidhr" userId="5b7e17f9e3b74d0c" providerId="LiveId" clId="{0A9AEB80-238A-42B6-B841-46317963A02F}" dt="2024-01-27T18:43:44.633" v="58" actId="26606"/>
          <ac:spMkLst>
            <pc:docMk/>
            <pc:sldMk cId="403639153" sldId="521"/>
            <ac:spMk id="1039" creationId="{2C1BBA94-3F40-40AA-8BB9-E69E25E537C1}"/>
          </ac:spMkLst>
        </pc:spChg>
        <pc:picChg chg="mod ord">
          <ac:chgData name="Zhikal Khidhr" userId="5b7e17f9e3b74d0c" providerId="LiveId" clId="{0A9AEB80-238A-42B6-B841-46317963A02F}" dt="2024-01-27T18:43:44.633" v="58" actId="26606"/>
          <ac:picMkLst>
            <pc:docMk/>
            <pc:sldMk cId="403639153" sldId="521"/>
            <ac:picMk id="1026" creationId="{489037B1-E03C-24C9-7D4A-F15F3937B6CB}"/>
          </ac:picMkLst>
        </pc:picChg>
      </pc:sldChg>
      <pc:sldChg chg="add del">
        <pc:chgData name="Zhikal Khidhr" userId="5b7e17f9e3b74d0c" providerId="LiveId" clId="{0A9AEB80-238A-42B6-B841-46317963A02F}" dt="2024-01-27T18:34:55.384" v="1"/>
        <pc:sldMkLst>
          <pc:docMk/>
          <pc:sldMk cId="3447058312" sldId="522"/>
        </pc:sldMkLst>
      </pc:sldChg>
      <pc:sldChg chg="addSp modSp add del mod setBg">
        <pc:chgData name="Zhikal Khidhr" userId="5b7e17f9e3b74d0c" providerId="LiveId" clId="{0A9AEB80-238A-42B6-B841-46317963A02F}" dt="2024-01-27T18:42:10.976" v="48" actId="26606"/>
        <pc:sldMkLst>
          <pc:docMk/>
          <pc:sldMk cId="3412742694" sldId="523"/>
        </pc:sldMkLst>
        <pc:spChg chg="mod">
          <ac:chgData name="Zhikal Khidhr" userId="5b7e17f9e3b74d0c" providerId="LiveId" clId="{0A9AEB80-238A-42B6-B841-46317963A02F}" dt="2024-01-27T18:42:10.976" v="48" actId="26606"/>
          <ac:spMkLst>
            <pc:docMk/>
            <pc:sldMk cId="3412742694" sldId="523"/>
            <ac:spMk id="4" creationId="{00000000-0000-0000-0000-000000000000}"/>
          </ac:spMkLst>
        </pc:spChg>
        <pc:spChg chg="mod">
          <ac:chgData name="Zhikal Khidhr" userId="5b7e17f9e3b74d0c" providerId="LiveId" clId="{0A9AEB80-238A-42B6-B841-46317963A02F}" dt="2024-01-27T18:42:10.976" v="48" actId="26606"/>
          <ac:spMkLst>
            <pc:docMk/>
            <pc:sldMk cId="3412742694" sldId="523"/>
            <ac:spMk id="5" creationId="{00000000-0000-0000-0000-000000000000}"/>
          </ac:spMkLst>
        </pc:spChg>
        <pc:spChg chg="mod">
          <ac:chgData name="Zhikal Khidhr" userId="5b7e17f9e3b74d0c" providerId="LiveId" clId="{0A9AEB80-238A-42B6-B841-46317963A02F}" dt="2024-01-27T18:42:10.976" v="48" actId="26606"/>
          <ac:spMkLst>
            <pc:docMk/>
            <pc:sldMk cId="3412742694" sldId="523"/>
            <ac:spMk id="6" creationId="{00000000-0000-0000-0000-000000000000}"/>
          </ac:spMkLst>
        </pc:spChg>
        <pc:spChg chg="add mod ord">
          <ac:chgData name="Zhikal Khidhr" userId="5b7e17f9e3b74d0c" providerId="LiveId" clId="{0A9AEB80-238A-42B6-B841-46317963A02F}" dt="2024-01-27T18:42:10.976" v="48" actId="26606"/>
          <ac:spMkLst>
            <pc:docMk/>
            <pc:sldMk cId="3412742694" sldId="523"/>
            <ac:spMk id="8" creationId="{608DA07D-3297-432A-B0EF-7898508B7D81}"/>
          </ac:spMkLst>
        </pc:spChg>
        <pc:spChg chg="add">
          <ac:chgData name="Zhikal Khidhr" userId="5b7e17f9e3b74d0c" providerId="LiveId" clId="{0A9AEB80-238A-42B6-B841-46317963A02F}" dt="2024-01-27T18:42:10.976" v="48" actId="26606"/>
          <ac:spMkLst>
            <pc:docMk/>
            <pc:sldMk cId="3412742694" sldId="523"/>
            <ac:spMk id="17" creationId="{665DBBEF-238B-476B-96AB-8AAC3224ECEA}"/>
          </ac:spMkLst>
        </pc:spChg>
        <pc:spChg chg="add">
          <ac:chgData name="Zhikal Khidhr" userId="5b7e17f9e3b74d0c" providerId="LiveId" clId="{0A9AEB80-238A-42B6-B841-46317963A02F}" dt="2024-01-27T18:42:10.976" v="48" actId="26606"/>
          <ac:spMkLst>
            <pc:docMk/>
            <pc:sldMk cId="3412742694" sldId="523"/>
            <ac:spMk id="19" creationId="{3FCFB1DE-0B7E-48CC-BA90-B2AB0889F9D6}"/>
          </ac:spMkLst>
        </pc:spChg>
        <pc:grpChg chg="add mod">
          <ac:chgData name="Zhikal Khidhr" userId="5b7e17f9e3b74d0c" providerId="LiveId" clId="{0A9AEB80-238A-42B6-B841-46317963A02F}" dt="2024-01-27T18:42:10.976" v="48" actId="26606"/>
          <ac:grpSpMkLst>
            <pc:docMk/>
            <pc:sldMk cId="3412742694" sldId="523"/>
            <ac:grpSpMk id="12" creationId="{752BB0C2-EEC1-5308-0E78-092D529E8257}"/>
          </ac:grpSpMkLst>
        </pc:grpChg>
      </pc:sldChg>
      <pc:sldChg chg="add del">
        <pc:chgData name="Zhikal Khidhr" userId="5b7e17f9e3b74d0c" providerId="LiveId" clId="{0A9AEB80-238A-42B6-B841-46317963A02F}" dt="2024-01-27T18:34:55.384" v="1"/>
        <pc:sldMkLst>
          <pc:docMk/>
          <pc:sldMk cId="315315081" sldId="524"/>
        </pc:sldMkLst>
      </pc:sldChg>
      <pc:sldChg chg="addSp delSp modSp add del mod setBg">
        <pc:chgData name="Zhikal Khidhr" userId="5b7e17f9e3b74d0c" providerId="LiveId" clId="{0A9AEB80-238A-42B6-B841-46317963A02F}" dt="2024-01-27T18:42:57.677" v="55" actId="1076"/>
        <pc:sldMkLst>
          <pc:docMk/>
          <pc:sldMk cId="223526976" sldId="525"/>
        </pc:sldMkLst>
        <pc:spChg chg="mod">
          <ac:chgData name="Zhikal Khidhr" userId="5b7e17f9e3b74d0c" providerId="LiveId" clId="{0A9AEB80-238A-42B6-B841-46317963A02F}" dt="2024-01-27T18:42:51.954" v="54" actId="26606"/>
          <ac:spMkLst>
            <pc:docMk/>
            <pc:sldMk cId="223526976" sldId="525"/>
            <ac:spMk id="4" creationId="{00000000-0000-0000-0000-000000000000}"/>
          </ac:spMkLst>
        </pc:spChg>
        <pc:spChg chg="mod">
          <ac:chgData name="Zhikal Khidhr" userId="5b7e17f9e3b74d0c" providerId="LiveId" clId="{0A9AEB80-238A-42B6-B841-46317963A02F}" dt="2024-01-27T18:42:51.954" v="54" actId="26606"/>
          <ac:spMkLst>
            <pc:docMk/>
            <pc:sldMk cId="223526976" sldId="525"/>
            <ac:spMk id="5" creationId="{00000000-0000-0000-0000-000000000000}"/>
          </ac:spMkLst>
        </pc:spChg>
        <pc:spChg chg="mod">
          <ac:chgData name="Zhikal Khidhr" userId="5b7e17f9e3b74d0c" providerId="LiveId" clId="{0A9AEB80-238A-42B6-B841-46317963A02F}" dt="2024-01-27T18:42:51.954" v="54" actId="26606"/>
          <ac:spMkLst>
            <pc:docMk/>
            <pc:sldMk cId="223526976" sldId="525"/>
            <ac:spMk id="6" creationId="{00000000-0000-0000-0000-000000000000}"/>
          </ac:spMkLst>
        </pc:spChg>
        <pc:spChg chg="add mod ord">
          <ac:chgData name="Zhikal Khidhr" userId="5b7e17f9e3b74d0c" providerId="LiveId" clId="{0A9AEB80-238A-42B6-B841-46317963A02F}" dt="2024-01-27T18:42:51.954" v="54" actId="26606"/>
          <ac:spMkLst>
            <pc:docMk/>
            <pc:sldMk cId="223526976" sldId="525"/>
            <ac:spMk id="7" creationId="{608DA07D-3297-432A-B0EF-7898508B7D81}"/>
          </ac:spMkLst>
        </pc:spChg>
        <pc:spChg chg="add mod ord">
          <ac:chgData name="Zhikal Khidhr" userId="5b7e17f9e3b74d0c" providerId="LiveId" clId="{0A9AEB80-238A-42B6-B841-46317963A02F}" dt="2024-01-27T18:42:57.677" v="55" actId="1076"/>
          <ac:spMkLst>
            <pc:docMk/>
            <pc:sldMk cId="223526976" sldId="525"/>
            <ac:spMk id="8" creationId="{608DA07D-3297-432A-B0EF-7898508B7D81}"/>
          </ac:spMkLst>
        </pc:spChg>
        <pc:spChg chg="add del">
          <ac:chgData name="Zhikal Khidhr" userId="5b7e17f9e3b74d0c" providerId="LiveId" clId="{0A9AEB80-238A-42B6-B841-46317963A02F}" dt="2024-01-27T18:42:48.275" v="53" actId="26606"/>
          <ac:spMkLst>
            <pc:docMk/>
            <pc:sldMk cId="223526976" sldId="525"/>
            <ac:spMk id="10" creationId="{B6CDA21F-E7AF-4C75-8395-33F58D5B0E45}"/>
          </ac:spMkLst>
        </pc:spChg>
        <pc:spChg chg="add del">
          <ac:chgData name="Zhikal Khidhr" userId="5b7e17f9e3b74d0c" providerId="LiveId" clId="{0A9AEB80-238A-42B6-B841-46317963A02F}" dt="2024-01-27T18:42:41.090" v="51" actId="26606"/>
          <ac:spMkLst>
            <pc:docMk/>
            <pc:sldMk cId="223526976" sldId="525"/>
            <ac:spMk id="13" creationId="{DBF61EA3-B236-439E-9C0B-340980D56BEE}"/>
          </ac:spMkLst>
        </pc:spChg>
        <pc:spChg chg="add del">
          <ac:chgData name="Zhikal Khidhr" userId="5b7e17f9e3b74d0c" providerId="LiveId" clId="{0A9AEB80-238A-42B6-B841-46317963A02F}" dt="2024-01-27T18:42:41.090" v="51" actId="26606"/>
          <ac:spMkLst>
            <pc:docMk/>
            <pc:sldMk cId="223526976" sldId="525"/>
            <ac:spMk id="19" creationId="{E659831F-0D9A-4C63-9EBB-8435B85A440F}"/>
          </ac:spMkLst>
        </pc:spChg>
        <pc:spChg chg="add del">
          <ac:chgData name="Zhikal Khidhr" userId="5b7e17f9e3b74d0c" providerId="LiveId" clId="{0A9AEB80-238A-42B6-B841-46317963A02F}" dt="2024-01-27T18:42:48.275" v="53" actId="26606"/>
          <ac:spMkLst>
            <pc:docMk/>
            <pc:sldMk cId="223526976" sldId="525"/>
            <ac:spMk id="20" creationId="{D5B0017B-2ECA-49AF-B397-DC140825DF8D}"/>
          </ac:spMkLst>
        </pc:spChg>
        <pc:spChg chg="add">
          <ac:chgData name="Zhikal Khidhr" userId="5b7e17f9e3b74d0c" providerId="LiveId" clId="{0A9AEB80-238A-42B6-B841-46317963A02F}" dt="2024-01-27T18:42:51.954" v="54" actId="26606"/>
          <ac:spMkLst>
            <pc:docMk/>
            <pc:sldMk cId="223526976" sldId="525"/>
            <ac:spMk id="21" creationId="{B6CDA21F-E7AF-4C75-8395-33F58D5B0E45}"/>
          </ac:spMkLst>
        </pc:spChg>
        <pc:spChg chg="add">
          <ac:chgData name="Zhikal Khidhr" userId="5b7e17f9e3b74d0c" providerId="LiveId" clId="{0A9AEB80-238A-42B6-B841-46317963A02F}" dt="2024-01-27T18:42:51.954" v="54" actId="26606"/>
          <ac:spMkLst>
            <pc:docMk/>
            <pc:sldMk cId="223526976" sldId="525"/>
            <ac:spMk id="25" creationId="{D5B0017B-2ECA-49AF-B397-DC140825DF8D}"/>
          </ac:spMkLst>
        </pc:spChg>
        <pc:grpChg chg="add del">
          <ac:chgData name="Zhikal Khidhr" userId="5b7e17f9e3b74d0c" providerId="LiveId" clId="{0A9AEB80-238A-42B6-B841-46317963A02F}" dt="2024-01-27T18:42:48.275" v="53" actId="26606"/>
          <ac:grpSpMkLst>
            <pc:docMk/>
            <pc:sldMk cId="223526976" sldId="525"/>
            <ac:grpSpMk id="11" creationId="{AE1C45F0-260A-458C-96ED-C1F6D2151219}"/>
          </ac:grpSpMkLst>
        </pc:grpChg>
        <pc:grpChg chg="add del">
          <ac:chgData name="Zhikal Khidhr" userId="5b7e17f9e3b74d0c" providerId="LiveId" clId="{0A9AEB80-238A-42B6-B841-46317963A02F}" dt="2024-01-27T18:42:41.090" v="51" actId="26606"/>
          <ac:grpSpMkLst>
            <pc:docMk/>
            <pc:sldMk cId="223526976" sldId="525"/>
            <ac:grpSpMk id="15" creationId="{28FAF094-D087-493F-8DF9-A486C2D6BBAA}"/>
          </ac:grpSpMkLst>
        </pc:grpChg>
        <pc:grpChg chg="add">
          <ac:chgData name="Zhikal Khidhr" userId="5b7e17f9e3b74d0c" providerId="LiveId" clId="{0A9AEB80-238A-42B6-B841-46317963A02F}" dt="2024-01-27T18:42:51.954" v="54" actId="26606"/>
          <ac:grpSpMkLst>
            <pc:docMk/>
            <pc:sldMk cId="223526976" sldId="525"/>
            <ac:grpSpMk id="23" creationId="{AE1C45F0-260A-458C-96ED-C1F6D2151219}"/>
          </ac:grpSpMkLst>
        </pc:grpChg>
        <pc:cxnChg chg="add del">
          <ac:chgData name="Zhikal Khidhr" userId="5b7e17f9e3b74d0c" providerId="LiveId" clId="{0A9AEB80-238A-42B6-B841-46317963A02F}" dt="2024-01-27T18:42:48.275" v="53" actId="26606"/>
          <ac:cxnSpMkLst>
            <pc:docMk/>
            <pc:sldMk cId="223526976" sldId="525"/>
            <ac:cxnSpMk id="22" creationId="{6CF1BAF6-AD41-4082-B212-8A1F9A2E8779}"/>
          </ac:cxnSpMkLst>
        </pc:cxnChg>
        <pc:cxnChg chg="add">
          <ac:chgData name="Zhikal Khidhr" userId="5b7e17f9e3b74d0c" providerId="LiveId" clId="{0A9AEB80-238A-42B6-B841-46317963A02F}" dt="2024-01-27T18:42:51.954" v="54" actId="26606"/>
          <ac:cxnSpMkLst>
            <pc:docMk/>
            <pc:sldMk cId="223526976" sldId="525"/>
            <ac:cxnSpMk id="26" creationId="{6CF1BAF6-AD41-4082-B212-8A1F9A2E8779}"/>
          </ac:cxnSpMkLst>
        </pc:cxnChg>
      </pc:sldChg>
      <pc:sldChg chg="add del">
        <pc:chgData name="Zhikal Khidhr" userId="5b7e17f9e3b74d0c" providerId="LiveId" clId="{0A9AEB80-238A-42B6-B841-46317963A02F}" dt="2024-01-27T18:34:55.384" v="1"/>
        <pc:sldMkLst>
          <pc:docMk/>
          <pc:sldMk cId="1260092163" sldId="526"/>
        </pc:sldMkLst>
      </pc:sldChg>
      <pc:sldChg chg="addSp modSp add del mod setBg">
        <pc:chgData name="Zhikal Khidhr" userId="5b7e17f9e3b74d0c" providerId="LiveId" clId="{0A9AEB80-238A-42B6-B841-46317963A02F}" dt="2024-01-27T18:43:23.615" v="57" actId="1076"/>
        <pc:sldMkLst>
          <pc:docMk/>
          <pc:sldMk cId="1636850136" sldId="527"/>
        </pc:sldMkLst>
        <pc:spChg chg="mod">
          <ac:chgData name="Zhikal Khidhr" userId="5b7e17f9e3b74d0c" providerId="LiveId" clId="{0A9AEB80-238A-42B6-B841-46317963A02F}" dt="2024-01-27T18:43:16.359" v="56" actId="26606"/>
          <ac:spMkLst>
            <pc:docMk/>
            <pc:sldMk cId="1636850136" sldId="527"/>
            <ac:spMk id="4" creationId="{00000000-0000-0000-0000-000000000000}"/>
          </ac:spMkLst>
        </pc:spChg>
        <pc:spChg chg="mod">
          <ac:chgData name="Zhikal Khidhr" userId="5b7e17f9e3b74d0c" providerId="LiveId" clId="{0A9AEB80-238A-42B6-B841-46317963A02F}" dt="2024-01-27T18:43:16.359" v="56" actId="26606"/>
          <ac:spMkLst>
            <pc:docMk/>
            <pc:sldMk cId="1636850136" sldId="527"/>
            <ac:spMk id="5" creationId="{00000000-0000-0000-0000-000000000000}"/>
          </ac:spMkLst>
        </pc:spChg>
        <pc:spChg chg="mod">
          <ac:chgData name="Zhikal Khidhr" userId="5b7e17f9e3b74d0c" providerId="LiveId" clId="{0A9AEB80-238A-42B6-B841-46317963A02F}" dt="2024-01-27T18:43:16.359" v="56" actId="26606"/>
          <ac:spMkLst>
            <pc:docMk/>
            <pc:sldMk cId="1636850136" sldId="527"/>
            <ac:spMk id="6" creationId="{00000000-0000-0000-0000-000000000000}"/>
          </ac:spMkLst>
        </pc:spChg>
        <pc:spChg chg="add mod ord">
          <ac:chgData name="Zhikal Khidhr" userId="5b7e17f9e3b74d0c" providerId="LiveId" clId="{0A9AEB80-238A-42B6-B841-46317963A02F}" dt="2024-01-27T18:43:23.615" v="57" actId="1076"/>
          <ac:spMkLst>
            <pc:docMk/>
            <pc:sldMk cId="1636850136" sldId="527"/>
            <ac:spMk id="8" creationId="{608DA07D-3297-432A-B0EF-7898508B7D81}"/>
          </ac:spMkLst>
        </pc:spChg>
        <pc:spChg chg="add">
          <ac:chgData name="Zhikal Khidhr" userId="5b7e17f9e3b74d0c" providerId="LiveId" clId="{0A9AEB80-238A-42B6-B841-46317963A02F}" dt="2024-01-27T18:43:16.359" v="56" actId="26606"/>
          <ac:spMkLst>
            <pc:docMk/>
            <pc:sldMk cId="1636850136" sldId="527"/>
            <ac:spMk id="2055" creationId="{BCED4D40-4B67-4331-AC48-79B82B4A47D8}"/>
          </ac:spMkLst>
        </pc:spChg>
        <pc:spChg chg="add">
          <ac:chgData name="Zhikal Khidhr" userId="5b7e17f9e3b74d0c" providerId="LiveId" clId="{0A9AEB80-238A-42B6-B841-46317963A02F}" dt="2024-01-27T18:43:16.359" v="56" actId="26606"/>
          <ac:spMkLst>
            <pc:docMk/>
            <pc:sldMk cId="1636850136" sldId="527"/>
            <ac:spMk id="2057" creationId="{670CEDEF-4F34-412E-84EE-329C1E936AF5}"/>
          </ac:spMkLst>
        </pc:spChg>
        <pc:picChg chg="mod ord">
          <ac:chgData name="Zhikal Khidhr" userId="5b7e17f9e3b74d0c" providerId="LiveId" clId="{0A9AEB80-238A-42B6-B841-46317963A02F}" dt="2024-01-27T18:43:16.359" v="56" actId="26606"/>
          <ac:picMkLst>
            <pc:docMk/>
            <pc:sldMk cId="1636850136" sldId="527"/>
            <ac:picMk id="2050" creationId="{EC896F41-9CCF-A58D-828D-9DBD24093010}"/>
          </ac:picMkLst>
        </pc:picChg>
      </pc:sldChg>
      <pc:sldChg chg="add del">
        <pc:chgData name="Zhikal Khidhr" userId="5b7e17f9e3b74d0c" providerId="LiveId" clId="{0A9AEB80-238A-42B6-B841-46317963A02F}" dt="2024-01-27T18:34:55.384" v="1"/>
        <pc:sldMkLst>
          <pc:docMk/>
          <pc:sldMk cId="173577753" sldId="528"/>
        </pc:sldMkLst>
      </pc:sldChg>
      <pc:sldChg chg="add del">
        <pc:chgData name="Zhikal Khidhr" userId="5b7e17f9e3b74d0c" providerId="LiveId" clId="{0A9AEB80-238A-42B6-B841-46317963A02F}" dt="2024-01-27T18:34:55.384" v="1"/>
        <pc:sldMkLst>
          <pc:docMk/>
          <pc:sldMk cId="191227274" sldId="529"/>
        </pc:sldMkLst>
      </pc:sldChg>
      <pc:sldChg chg="add del">
        <pc:chgData name="Zhikal Khidhr" userId="5b7e17f9e3b74d0c" providerId="LiveId" clId="{0A9AEB80-238A-42B6-B841-46317963A02F}" dt="2024-01-27T18:34:55.384" v="1"/>
        <pc:sldMkLst>
          <pc:docMk/>
          <pc:sldMk cId="3413232774" sldId="530"/>
        </pc:sldMkLst>
      </pc:sldChg>
      <pc:sldChg chg="addSp delSp modSp add del mod setBg">
        <pc:chgData name="Zhikal Khidhr" userId="5b7e17f9e3b74d0c" providerId="LiveId" clId="{0A9AEB80-238A-42B6-B841-46317963A02F}" dt="2024-01-27T18:44:13.627" v="65" actId="26606"/>
        <pc:sldMkLst>
          <pc:docMk/>
          <pc:sldMk cId="2922768551" sldId="531"/>
        </pc:sldMkLst>
        <pc:spChg chg="mod">
          <ac:chgData name="Zhikal Khidhr" userId="5b7e17f9e3b74d0c" providerId="LiveId" clId="{0A9AEB80-238A-42B6-B841-46317963A02F}" dt="2024-01-27T18:44:13.627" v="65" actId="26606"/>
          <ac:spMkLst>
            <pc:docMk/>
            <pc:sldMk cId="2922768551" sldId="531"/>
            <ac:spMk id="4" creationId="{00000000-0000-0000-0000-000000000000}"/>
          </ac:spMkLst>
        </pc:spChg>
        <pc:spChg chg="mod">
          <ac:chgData name="Zhikal Khidhr" userId="5b7e17f9e3b74d0c" providerId="LiveId" clId="{0A9AEB80-238A-42B6-B841-46317963A02F}" dt="2024-01-27T18:44:13.627" v="65" actId="26606"/>
          <ac:spMkLst>
            <pc:docMk/>
            <pc:sldMk cId="2922768551" sldId="531"/>
            <ac:spMk id="5" creationId="{00000000-0000-0000-0000-000000000000}"/>
          </ac:spMkLst>
        </pc:spChg>
        <pc:spChg chg="mod">
          <ac:chgData name="Zhikal Khidhr" userId="5b7e17f9e3b74d0c" providerId="LiveId" clId="{0A9AEB80-238A-42B6-B841-46317963A02F}" dt="2024-01-27T18:44:13.627" v="65" actId="26606"/>
          <ac:spMkLst>
            <pc:docMk/>
            <pc:sldMk cId="2922768551" sldId="531"/>
            <ac:spMk id="6" creationId="{00000000-0000-0000-0000-000000000000}"/>
          </ac:spMkLst>
        </pc:spChg>
        <pc:spChg chg="mod ord">
          <ac:chgData name="Zhikal Khidhr" userId="5b7e17f9e3b74d0c" providerId="LiveId" clId="{0A9AEB80-238A-42B6-B841-46317963A02F}" dt="2024-01-27T18:44:13.627" v="65" actId="26606"/>
          <ac:spMkLst>
            <pc:docMk/>
            <pc:sldMk cId="2922768551" sldId="531"/>
            <ac:spMk id="7" creationId="{6DC97A64-8359-D402-68A2-5B9B4C5BC0C1}"/>
          </ac:spMkLst>
        </pc:spChg>
        <pc:spChg chg="add mod ord">
          <ac:chgData name="Zhikal Khidhr" userId="5b7e17f9e3b74d0c" providerId="LiveId" clId="{0A9AEB80-238A-42B6-B841-46317963A02F}" dt="2024-01-27T18:44:13.627" v="65" actId="26606"/>
          <ac:spMkLst>
            <pc:docMk/>
            <pc:sldMk cId="2922768551" sldId="531"/>
            <ac:spMk id="8" creationId="{608DA07D-3297-432A-B0EF-7898508B7D81}"/>
          </ac:spMkLst>
        </pc:spChg>
        <pc:spChg chg="add del">
          <ac:chgData name="Zhikal Khidhr" userId="5b7e17f9e3b74d0c" providerId="LiveId" clId="{0A9AEB80-238A-42B6-B841-46317963A02F}" dt="2024-01-27T18:44:10.883" v="63" actId="26606"/>
          <ac:spMkLst>
            <pc:docMk/>
            <pc:sldMk cId="2922768551" sldId="531"/>
            <ac:spMk id="1031" creationId="{201CC55D-ED54-4C5C-95E6-10947BD1103B}"/>
          </ac:spMkLst>
        </pc:spChg>
        <pc:spChg chg="add del">
          <ac:chgData name="Zhikal Khidhr" userId="5b7e17f9e3b74d0c" providerId="LiveId" clId="{0A9AEB80-238A-42B6-B841-46317963A02F}" dt="2024-01-27T18:44:10.883" v="63" actId="26606"/>
          <ac:spMkLst>
            <pc:docMk/>
            <pc:sldMk cId="2922768551" sldId="531"/>
            <ac:spMk id="1037" creationId="{3873B707-463F-40B0-8227-E8CC6C67EB25}"/>
          </ac:spMkLst>
        </pc:spChg>
        <pc:spChg chg="add del">
          <ac:chgData name="Zhikal Khidhr" userId="5b7e17f9e3b74d0c" providerId="LiveId" clId="{0A9AEB80-238A-42B6-B841-46317963A02F}" dt="2024-01-27T18:44:10.883" v="63" actId="26606"/>
          <ac:spMkLst>
            <pc:docMk/>
            <pc:sldMk cId="2922768551" sldId="531"/>
            <ac:spMk id="1039" creationId="{C13237C8-E62C-4F0D-A318-BD6FB6C2D138}"/>
          </ac:spMkLst>
        </pc:spChg>
        <pc:spChg chg="add del">
          <ac:chgData name="Zhikal Khidhr" userId="5b7e17f9e3b74d0c" providerId="LiveId" clId="{0A9AEB80-238A-42B6-B841-46317963A02F}" dt="2024-01-27T18:44:10.883" v="63" actId="26606"/>
          <ac:spMkLst>
            <pc:docMk/>
            <pc:sldMk cId="2922768551" sldId="531"/>
            <ac:spMk id="1041" creationId="{19C9EAEA-39D0-4B0E-A0EB-51E7B26740B1}"/>
          </ac:spMkLst>
        </pc:spChg>
        <pc:spChg chg="add del">
          <ac:chgData name="Zhikal Khidhr" userId="5b7e17f9e3b74d0c" providerId="LiveId" clId="{0A9AEB80-238A-42B6-B841-46317963A02F}" dt="2024-01-27T18:44:13.627" v="65" actId="26606"/>
          <ac:spMkLst>
            <pc:docMk/>
            <pc:sldMk cId="2922768551" sldId="531"/>
            <ac:spMk id="1043" creationId="{743AA782-23D1-4521-8CAD-47662984AA08}"/>
          </ac:spMkLst>
        </pc:spChg>
        <pc:spChg chg="add del">
          <ac:chgData name="Zhikal Khidhr" userId="5b7e17f9e3b74d0c" providerId="LiveId" clId="{0A9AEB80-238A-42B6-B841-46317963A02F}" dt="2024-01-27T18:44:13.627" v="65" actId="26606"/>
          <ac:spMkLst>
            <pc:docMk/>
            <pc:sldMk cId="2922768551" sldId="531"/>
            <ac:spMk id="1044" creationId="{71877DBC-BB60-40F0-AC93-2ACDBAAE60CE}"/>
          </ac:spMkLst>
        </pc:spChg>
        <pc:grpChg chg="add del">
          <ac:chgData name="Zhikal Khidhr" userId="5b7e17f9e3b74d0c" providerId="LiveId" clId="{0A9AEB80-238A-42B6-B841-46317963A02F}" dt="2024-01-27T18:44:10.883" v="63" actId="26606"/>
          <ac:grpSpMkLst>
            <pc:docMk/>
            <pc:sldMk cId="2922768551" sldId="531"/>
            <ac:grpSpMk id="1033" creationId="{1DE889C7-FAD6-4397-98E2-05D503484459}"/>
          </ac:grpSpMkLst>
        </pc:grpChg>
        <pc:picChg chg="mod ord">
          <ac:chgData name="Zhikal Khidhr" userId="5b7e17f9e3b74d0c" providerId="LiveId" clId="{0A9AEB80-238A-42B6-B841-46317963A02F}" dt="2024-01-27T18:44:13.627" v="65" actId="26606"/>
          <ac:picMkLst>
            <pc:docMk/>
            <pc:sldMk cId="2922768551" sldId="531"/>
            <ac:picMk id="1026" creationId="{0F4DA269-1987-2FE4-B19C-51CFF0AC9DDF}"/>
          </ac:picMkLst>
        </pc:picChg>
      </pc:sldChg>
      <pc:sldChg chg="addSp modSp add del mod setBg">
        <pc:chgData name="Zhikal Khidhr" userId="5b7e17f9e3b74d0c" providerId="LiveId" clId="{0A9AEB80-238A-42B6-B841-46317963A02F}" dt="2024-01-27T18:44:24.481" v="66" actId="26606"/>
        <pc:sldMkLst>
          <pc:docMk/>
          <pc:sldMk cId="4149517449" sldId="532"/>
        </pc:sldMkLst>
        <pc:spChg chg="mod">
          <ac:chgData name="Zhikal Khidhr" userId="5b7e17f9e3b74d0c" providerId="LiveId" clId="{0A9AEB80-238A-42B6-B841-46317963A02F}" dt="2024-01-27T18:44:24.481" v="66" actId="26606"/>
          <ac:spMkLst>
            <pc:docMk/>
            <pc:sldMk cId="4149517449" sldId="532"/>
            <ac:spMk id="4" creationId="{00000000-0000-0000-0000-000000000000}"/>
          </ac:spMkLst>
        </pc:spChg>
        <pc:spChg chg="mod">
          <ac:chgData name="Zhikal Khidhr" userId="5b7e17f9e3b74d0c" providerId="LiveId" clId="{0A9AEB80-238A-42B6-B841-46317963A02F}" dt="2024-01-27T18:44:24.481" v="66" actId="26606"/>
          <ac:spMkLst>
            <pc:docMk/>
            <pc:sldMk cId="4149517449" sldId="532"/>
            <ac:spMk id="5" creationId="{00000000-0000-0000-0000-000000000000}"/>
          </ac:spMkLst>
        </pc:spChg>
        <pc:spChg chg="mod">
          <ac:chgData name="Zhikal Khidhr" userId="5b7e17f9e3b74d0c" providerId="LiveId" clId="{0A9AEB80-238A-42B6-B841-46317963A02F}" dt="2024-01-27T18:44:24.481" v="66" actId="26606"/>
          <ac:spMkLst>
            <pc:docMk/>
            <pc:sldMk cId="4149517449" sldId="532"/>
            <ac:spMk id="6" creationId="{00000000-0000-0000-0000-000000000000}"/>
          </ac:spMkLst>
        </pc:spChg>
        <pc:spChg chg="mod ord">
          <ac:chgData name="Zhikal Khidhr" userId="5b7e17f9e3b74d0c" providerId="LiveId" clId="{0A9AEB80-238A-42B6-B841-46317963A02F}" dt="2024-01-27T18:44:24.481" v="66" actId="26606"/>
          <ac:spMkLst>
            <pc:docMk/>
            <pc:sldMk cId="4149517449" sldId="532"/>
            <ac:spMk id="7" creationId="{6DC97A64-8359-D402-68A2-5B9B4C5BC0C1}"/>
          </ac:spMkLst>
        </pc:spChg>
        <pc:spChg chg="add mod ord">
          <ac:chgData name="Zhikal Khidhr" userId="5b7e17f9e3b74d0c" providerId="LiveId" clId="{0A9AEB80-238A-42B6-B841-46317963A02F}" dt="2024-01-27T18:44:24.481" v="66" actId="26606"/>
          <ac:spMkLst>
            <pc:docMk/>
            <pc:sldMk cId="4149517449" sldId="532"/>
            <ac:spMk id="8" creationId="{608DA07D-3297-432A-B0EF-7898508B7D81}"/>
          </ac:spMkLst>
        </pc:spChg>
        <pc:spChg chg="add">
          <ac:chgData name="Zhikal Khidhr" userId="5b7e17f9e3b74d0c" providerId="LiveId" clId="{0A9AEB80-238A-42B6-B841-46317963A02F}" dt="2024-01-27T18:44:24.481" v="66" actId="26606"/>
          <ac:spMkLst>
            <pc:docMk/>
            <pc:sldMk cId="4149517449" sldId="532"/>
            <ac:spMk id="13" creationId="{B6CDA21F-E7AF-4C75-8395-33F58D5B0E45}"/>
          </ac:spMkLst>
        </pc:spChg>
        <pc:spChg chg="add">
          <ac:chgData name="Zhikal Khidhr" userId="5b7e17f9e3b74d0c" providerId="LiveId" clId="{0A9AEB80-238A-42B6-B841-46317963A02F}" dt="2024-01-27T18:44:24.481" v="66" actId="26606"/>
          <ac:spMkLst>
            <pc:docMk/>
            <pc:sldMk cId="4149517449" sldId="532"/>
            <ac:spMk id="20" creationId="{D5B0017B-2ECA-49AF-B397-DC140825DF8D}"/>
          </ac:spMkLst>
        </pc:spChg>
        <pc:grpChg chg="add">
          <ac:chgData name="Zhikal Khidhr" userId="5b7e17f9e3b74d0c" providerId="LiveId" clId="{0A9AEB80-238A-42B6-B841-46317963A02F}" dt="2024-01-27T18:44:24.481" v="66" actId="26606"/>
          <ac:grpSpMkLst>
            <pc:docMk/>
            <pc:sldMk cId="4149517449" sldId="532"/>
            <ac:grpSpMk id="15" creationId="{AE1C45F0-260A-458C-96ED-C1F6D2151219}"/>
          </ac:grpSpMkLst>
        </pc:grpChg>
        <pc:cxnChg chg="add">
          <ac:chgData name="Zhikal Khidhr" userId="5b7e17f9e3b74d0c" providerId="LiveId" clId="{0A9AEB80-238A-42B6-B841-46317963A02F}" dt="2024-01-27T18:44:24.481" v="66" actId="26606"/>
          <ac:cxnSpMkLst>
            <pc:docMk/>
            <pc:sldMk cId="4149517449" sldId="532"/>
            <ac:cxnSpMk id="22" creationId="{6CF1BAF6-AD41-4082-B212-8A1F9A2E8779}"/>
          </ac:cxnSpMkLst>
        </pc:cxnChg>
      </pc:sldChg>
      <pc:sldMasterChg chg="del delSldLayout">
        <pc:chgData name="Zhikal Khidhr" userId="5b7e17f9e3b74d0c" providerId="LiveId" clId="{0A9AEB80-238A-42B6-B841-46317963A02F}" dt="2024-01-27T18:39:09.967" v="19" actId="47"/>
        <pc:sldMasterMkLst>
          <pc:docMk/>
          <pc:sldMasterMk cId="0" sldId="2147483648"/>
        </pc:sldMasterMkLst>
        <pc:sldLayoutChg chg="del">
          <pc:chgData name="Zhikal Khidhr" userId="5b7e17f9e3b74d0c" providerId="LiveId" clId="{0A9AEB80-238A-42B6-B841-46317963A02F}" dt="2024-01-27T18:39:09.967" v="19" actId="47"/>
          <pc:sldLayoutMkLst>
            <pc:docMk/>
            <pc:sldMasterMk cId="0" sldId="2147483648"/>
            <pc:sldLayoutMk cId="0" sldId="2147483649"/>
          </pc:sldLayoutMkLst>
        </pc:sldLayoutChg>
        <pc:sldLayoutChg chg="del">
          <pc:chgData name="Zhikal Khidhr" userId="5b7e17f9e3b74d0c" providerId="LiveId" clId="{0A9AEB80-238A-42B6-B841-46317963A02F}" dt="2024-01-27T18:39:09.967" v="19" actId="47"/>
          <pc:sldLayoutMkLst>
            <pc:docMk/>
            <pc:sldMasterMk cId="0" sldId="2147483648"/>
            <pc:sldLayoutMk cId="1709751162" sldId="2147483650"/>
          </pc:sldLayoutMkLst>
        </pc:sldLayoutChg>
      </pc:sldMasterChg>
      <pc:sldMasterChg chg="del delSldLayout">
        <pc:chgData name="Zhikal Khidhr" userId="5b7e17f9e3b74d0c" providerId="LiveId" clId="{0A9AEB80-238A-42B6-B841-46317963A02F}" dt="2024-01-27T18:39:13.047" v="30" actId="47"/>
        <pc:sldMasterMkLst>
          <pc:docMk/>
          <pc:sldMasterMk cId="1571083575" sldId="2147483709"/>
        </pc:sldMasterMkLst>
        <pc:sldLayoutChg chg="del">
          <pc:chgData name="Zhikal Khidhr" userId="5b7e17f9e3b74d0c" providerId="LiveId" clId="{0A9AEB80-238A-42B6-B841-46317963A02F}" dt="2024-01-27T18:39:13.047" v="30" actId="47"/>
          <pc:sldLayoutMkLst>
            <pc:docMk/>
            <pc:sldMasterMk cId="1571083575" sldId="2147483709"/>
            <pc:sldLayoutMk cId="1599907166" sldId="2147483710"/>
          </pc:sldLayoutMkLst>
        </pc:sldLayoutChg>
        <pc:sldLayoutChg chg="del">
          <pc:chgData name="Zhikal Khidhr" userId="5b7e17f9e3b74d0c" providerId="LiveId" clId="{0A9AEB80-238A-42B6-B841-46317963A02F}" dt="2024-01-27T18:39:13.047" v="30" actId="47"/>
          <pc:sldLayoutMkLst>
            <pc:docMk/>
            <pc:sldMasterMk cId="1571083575" sldId="2147483709"/>
            <pc:sldLayoutMk cId="2957821125" sldId="2147483711"/>
          </pc:sldLayoutMkLst>
        </pc:sldLayoutChg>
        <pc:sldLayoutChg chg="del">
          <pc:chgData name="Zhikal Khidhr" userId="5b7e17f9e3b74d0c" providerId="LiveId" clId="{0A9AEB80-238A-42B6-B841-46317963A02F}" dt="2024-01-27T18:39:13.047" v="30" actId="47"/>
          <pc:sldLayoutMkLst>
            <pc:docMk/>
            <pc:sldMasterMk cId="1571083575" sldId="2147483709"/>
            <pc:sldLayoutMk cId="4004981028" sldId="2147483712"/>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358695320" sldId="2147483713"/>
          </pc:sldLayoutMkLst>
        </pc:sldLayoutChg>
        <pc:sldLayoutChg chg="del">
          <pc:chgData name="Zhikal Khidhr" userId="5b7e17f9e3b74d0c" providerId="LiveId" clId="{0A9AEB80-238A-42B6-B841-46317963A02F}" dt="2024-01-27T18:39:13.047" v="30" actId="47"/>
          <pc:sldLayoutMkLst>
            <pc:docMk/>
            <pc:sldMasterMk cId="1571083575" sldId="2147483709"/>
            <pc:sldLayoutMk cId="2345611795" sldId="2147483714"/>
          </pc:sldLayoutMkLst>
        </pc:sldLayoutChg>
        <pc:sldLayoutChg chg="del">
          <pc:chgData name="Zhikal Khidhr" userId="5b7e17f9e3b74d0c" providerId="LiveId" clId="{0A9AEB80-238A-42B6-B841-46317963A02F}" dt="2024-01-27T18:39:13.047" v="30" actId="47"/>
          <pc:sldLayoutMkLst>
            <pc:docMk/>
            <pc:sldMasterMk cId="1571083575" sldId="2147483709"/>
            <pc:sldLayoutMk cId="2403929912" sldId="2147483715"/>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166404251" sldId="2147483716"/>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873075068" sldId="2147483717"/>
          </pc:sldLayoutMkLst>
        </pc:sldLayoutChg>
        <pc:sldLayoutChg chg="del">
          <pc:chgData name="Zhikal Khidhr" userId="5b7e17f9e3b74d0c" providerId="LiveId" clId="{0A9AEB80-238A-42B6-B841-46317963A02F}" dt="2024-01-27T18:39:13.047" v="30" actId="47"/>
          <pc:sldLayoutMkLst>
            <pc:docMk/>
            <pc:sldMasterMk cId="1571083575" sldId="2147483709"/>
            <pc:sldLayoutMk cId="3632046798" sldId="2147483718"/>
          </pc:sldLayoutMkLst>
        </pc:sldLayoutChg>
        <pc:sldLayoutChg chg="del">
          <pc:chgData name="Zhikal Khidhr" userId="5b7e17f9e3b74d0c" providerId="LiveId" clId="{0A9AEB80-238A-42B6-B841-46317963A02F}" dt="2024-01-27T18:39:13.047" v="30" actId="47"/>
          <pc:sldLayoutMkLst>
            <pc:docMk/>
            <pc:sldMasterMk cId="1571083575" sldId="2147483709"/>
            <pc:sldLayoutMk cId="1942252238" sldId="2147483719"/>
          </pc:sldLayoutMkLst>
        </pc:sldLayoutChg>
        <pc:sldLayoutChg chg="del">
          <pc:chgData name="Zhikal Khidhr" userId="5b7e17f9e3b74d0c" providerId="LiveId" clId="{0A9AEB80-238A-42B6-B841-46317963A02F}" dt="2024-01-27T18:39:13.047" v="30" actId="47"/>
          <pc:sldLayoutMkLst>
            <pc:docMk/>
            <pc:sldMasterMk cId="1571083575" sldId="2147483709"/>
            <pc:sldLayoutMk cId="926638652" sldId="2147483720"/>
          </pc:sldLayoutMkLst>
        </pc:sldLayoutChg>
      </pc:sldMasterChg>
      <pc:sldMasterChg chg="addSldLayout delSldLayout">
        <pc:chgData name="Zhikal Khidhr" userId="5b7e17f9e3b74d0c" providerId="LiveId" clId="{0A9AEB80-238A-42B6-B841-46317963A02F}" dt="2024-01-27T18:39:09.178" v="17" actId="47"/>
        <pc:sldMasterMkLst>
          <pc:docMk/>
          <pc:sldMasterMk cId="2488454244" sldId="2147483721"/>
        </pc:sldMasterMkLst>
        <pc:sldLayoutChg chg="del">
          <pc:chgData name="Zhikal Khidhr" userId="5b7e17f9e3b74d0c" providerId="LiveId" clId="{0A9AEB80-238A-42B6-B841-46317963A02F}" dt="2024-01-27T18:35:08.719" v="3" actId="47"/>
          <pc:sldLayoutMkLst>
            <pc:docMk/>
            <pc:sldMasterMk cId="2488454244" sldId="2147483721"/>
            <pc:sldLayoutMk cId="3930534231" sldId="2147483733"/>
          </pc:sldLayoutMkLst>
        </pc:sldLayoutChg>
        <pc:sldLayoutChg chg="add del">
          <pc:chgData name="Zhikal Khidhr" userId="5b7e17f9e3b74d0c" providerId="LiveId" clId="{0A9AEB80-238A-42B6-B841-46317963A02F}" dt="2024-01-27T18:39:09.178" v="17" actId="47"/>
          <pc:sldLayoutMkLst>
            <pc:docMk/>
            <pc:sldMasterMk cId="2488454244" sldId="2147483721"/>
            <pc:sldLayoutMk cId="3065808640" sldId="2147483734"/>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804D1E-598D-466B-BCE7-2E57B367F4C3}"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B8A339D9-B8C8-4CFE-BC0D-CFDE6D521D57}">
      <dgm:prSet/>
      <dgm:spPr/>
      <dgm:t>
        <a:bodyPr/>
        <a:lstStyle/>
        <a:p>
          <a:r>
            <a:rPr lang="en-US" b="0"/>
            <a:t>Hypothalamus</a:t>
          </a:r>
          <a:endParaRPr lang="en-US"/>
        </a:p>
      </dgm:t>
    </dgm:pt>
    <dgm:pt modelId="{1D1ED3F8-D835-4333-94F7-C0C7A9D95181}" type="parTrans" cxnId="{C62FC0D2-76D2-48A9-9F7A-D05A41C5D061}">
      <dgm:prSet/>
      <dgm:spPr/>
      <dgm:t>
        <a:bodyPr/>
        <a:lstStyle/>
        <a:p>
          <a:endParaRPr lang="en-US"/>
        </a:p>
      </dgm:t>
    </dgm:pt>
    <dgm:pt modelId="{A221FA40-AF02-4FD7-B644-C21628F27804}" type="sibTrans" cxnId="{C62FC0D2-76D2-48A9-9F7A-D05A41C5D061}">
      <dgm:prSet/>
      <dgm:spPr/>
      <dgm:t>
        <a:bodyPr/>
        <a:lstStyle/>
        <a:p>
          <a:endParaRPr lang="en-US"/>
        </a:p>
      </dgm:t>
    </dgm:pt>
    <dgm:pt modelId="{831C603C-4214-4566-B649-5363D41EDF80}">
      <dgm:prSet/>
      <dgm:spPr/>
      <dgm:t>
        <a:bodyPr/>
        <a:lstStyle/>
        <a:p>
          <a:r>
            <a:rPr lang="en-US" b="0"/>
            <a:t>Hypothalamic hormones</a:t>
          </a:r>
          <a:endParaRPr lang="en-US"/>
        </a:p>
      </dgm:t>
    </dgm:pt>
    <dgm:pt modelId="{1696C812-56F2-48B5-B88B-E796C41A6455}" type="parTrans" cxnId="{790D8D4A-996F-45DF-A0AE-A34B49CBC9D0}">
      <dgm:prSet/>
      <dgm:spPr/>
      <dgm:t>
        <a:bodyPr/>
        <a:lstStyle/>
        <a:p>
          <a:endParaRPr lang="en-US"/>
        </a:p>
      </dgm:t>
    </dgm:pt>
    <dgm:pt modelId="{4F5AE5C9-FFB5-4FB9-9959-296C36A91C9F}" type="sibTrans" cxnId="{790D8D4A-996F-45DF-A0AE-A34B49CBC9D0}">
      <dgm:prSet/>
      <dgm:spPr/>
      <dgm:t>
        <a:bodyPr/>
        <a:lstStyle/>
        <a:p>
          <a:endParaRPr lang="en-US"/>
        </a:p>
      </dgm:t>
    </dgm:pt>
    <dgm:pt modelId="{3BA3AB22-CB6F-4D48-801D-800AA954D1BE}">
      <dgm:prSet/>
      <dgm:spPr/>
      <dgm:t>
        <a:bodyPr/>
        <a:lstStyle/>
        <a:p>
          <a:r>
            <a:rPr lang="en-US" b="0"/>
            <a:t>The Hypophyseal Portal System</a:t>
          </a:r>
          <a:endParaRPr lang="en-US"/>
        </a:p>
      </dgm:t>
    </dgm:pt>
    <dgm:pt modelId="{616F8A4E-1407-4607-9495-B360C27F61E3}" type="parTrans" cxnId="{98970ACC-2D96-4E7A-8E78-CCB783E46A69}">
      <dgm:prSet/>
      <dgm:spPr/>
      <dgm:t>
        <a:bodyPr/>
        <a:lstStyle/>
        <a:p>
          <a:endParaRPr lang="en-US"/>
        </a:p>
      </dgm:t>
    </dgm:pt>
    <dgm:pt modelId="{6F0CA654-2552-4196-89FA-5B0A4DF7A0C6}" type="sibTrans" cxnId="{98970ACC-2D96-4E7A-8E78-CCB783E46A69}">
      <dgm:prSet/>
      <dgm:spPr/>
      <dgm:t>
        <a:bodyPr/>
        <a:lstStyle/>
        <a:p>
          <a:endParaRPr lang="en-US"/>
        </a:p>
      </dgm:t>
    </dgm:pt>
    <dgm:pt modelId="{E211FF58-7555-4E5D-917C-CE4D88782F50}">
      <dgm:prSet/>
      <dgm:spPr/>
      <dgm:t>
        <a:bodyPr/>
        <a:lstStyle/>
        <a:p>
          <a:r>
            <a:rPr lang="en-US" b="0"/>
            <a:t>Posterior pituitary </a:t>
          </a:r>
          <a:endParaRPr lang="en-US"/>
        </a:p>
      </dgm:t>
    </dgm:pt>
    <dgm:pt modelId="{0BD5CF18-B0F2-4974-9EE8-D2AE298251E1}" type="parTrans" cxnId="{312D36AB-B894-49F6-A6FF-1C8642EC834D}">
      <dgm:prSet/>
      <dgm:spPr/>
      <dgm:t>
        <a:bodyPr/>
        <a:lstStyle/>
        <a:p>
          <a:endParaRPr lang="en-US"/>
        </a:p>
      </dgm:t>
    </dgm:pt>
    <dgm:pt modelId="{C88F8753-D7A2-4D85-86CB-B51FA493AA6A}" type="sibTrans" cxnId="{312D36AB-B894-49F6-A6FF-1C8642EC834D}">
      <dgm:prSet/>
      <dgm:spPr/>
      <dgm:t>
        <a:bodyPr/>
        <a:lstStyle/>
        <a:p>
          <a:endParaRPr lang="en-US"/>
        </a:p>
      </dgm:t>
    </dgm:pt>
    <dgm:pt modelId="{ACCD9535-55E3-4104-B71B-FE8DA55CBEA3}">
      <dgm:prSet/>
      <dgm:spPr/>
      <dgm:t>
        <a:bodyPr/>
        <a:lstStyle/>
        <a:p>
          <a:r>
            <a:rPr lang="en-US" b="0"/>
            <a:t>oxytocin</a:t>
          </a:r>
          <a:endParaRPr lang="en-US"/>
        </a:p>
      </dgm:t>
    </dgm:pt>
    <dgm:pt modelId="{5E464770-AD96-486B-AFF6-E0D0ABCAE85A}" type="parTrans" cxnId="{DB7E57EE-4D50-4583-8536-C31AA78AE4D3}">
      <dgm:prSet/>
      <dgm:spPr/>
      <dgm:t>
        <a:bodyPr/>
        <a:lstStyle/>
        <a:p>
          <a:endParaRPr lang="en-US"/>
        </a:p>
      </dgm:t>
    </dgm:pt>
    <dgm:pt modelId="{3ACAA8C0-123C-49F9-A023-77B06D0CB237}" type="sibTrans" cxnId="{DB7E57EE-4D50-4583-8536-C31AA78AE4D3}">
      <dgm:prSet/>
      <dgm:spPr/>
      <dgm:t>
        <a:bodyPr/>
        <a:lstStyle/>
        <a:p>
          <a:endParaRPr lang="en-US"/>
        </a:p>
      </dgm:t>
    </dgm:pt>
    <dgm:pt modelId="{C3371852-249E-4367-ABC1-6F4445B898D0}" type="pres">
      <dgm:prSet presAssocID="{3B804D1E-598D-466B-BCE7-2E57B367F4C3}" presName="vert0" presStyleCnt="0">
        <dgm:presLayoutVars>
          <dgm:dir/>
          <dgm:animOne val="branch"/>
          <dgm:animLvl val="lvl"/>
        </dgm:presLayoutVars>
      </dgm:prSet>
      <dgm:spPr/>
    </dgm:pt>
    <dgm:pt modelId="{64AF550F-77C5-4AE2-8CD2-26206800449F}" type="pres">
      <dgm:prSet presAssocID="{B8A339D9-B8C8-4CFE-BC0D-CFDE6D521D57}" presName="thickLine" presStyleLbl="alignNode1" presStyleIdx="0" presStyleCnt="5"/>
      <dgm:spPr/>
    </dgm:pt>
    <dgm:pt modelId="{334DDF73-BA55-42AC-B6C7-2F0853C82EFD}" type="pres">
      <dgm:prSet presAssocID="{B8A339D9-B8C8-4CFE-BC0D-CFDE6D521D57}" presName="horz1" presStyleCnt="0"/>
      <dgm:spPr/>
    </dgm:pt>
    <dgm:pt modelId="{BA57F56B-2CA7-4408-9B99-07BBA47156A8}" type="pres">
      <dgm:prSet presAssocID="{B8A339D9-B8C8-4CFE-BC0D-CFDE6D521D57}" presName="tx1" presStyleLbl="revTx" presStyleIdx="0" presStyleCnt="5"/>
      <dgm:spPr/>
    </dgm:pt>
    <dgm:pt modelId="{65E37A57-5892-47DD-ACF3-CF4B7B998669}" type="pres">
      <dgm:prSet presAssocID="{B8A339D9-B8C8-4CFE-BC0D-CFDE6D521D57}" presName="vert1" presStyleCnt="0"/>
      <dgm:spPr/>
    </dgm:pt>
    <dgm:pt modelId="{10F76F75-F6CC-4AB4-B30A-E1048CE5750A}" type="pres">
      <dgm:prSet presAssocID="{831C603C-4214-4566-B649-5363D41EDF80}" presName="thickLine" presStyleLbl="alignNode1" presStyleIdx="1" presStyleCnt="5"/>
      <dgm:spPr/>
    </dgm:pt>
    <dgm:pt modelId="{CCCA3FF6-DD7E-4B0B-98F3-DC8D4E90558A}" type="pres">
      <dgm:prSet presAssocID="{831C603C-4214-4566-B649-5363D41EDF80}" presName="horz1" presStyleCnt="0"/>
      <dgm:spPr/>
    </dgm:pt>
    <dgm:pt modelId="{26257ED2-4000-47CE-A169-A6D10BE0D453}" type="pres">
      <dgm:prSet presAssocID="{831C603C-4214-4566-B649-5363D41EDF80}" presName="tx1" presStyleLbl="revTx" presStyleIdx="1" presStyleCnt="5"/>
      <dgm:spPr/>
    </dgm:pt>
    <dgm:pt modelId="{6C5F6819-7D6E-4FD1-B495-3BF6DC660E81}" type="pres">
      <dgm:prSet presAssocID="{831C603C-4214-4566-B649-5363D41EDF80}" presName="vert1" presStyleCnt="0"/>
      <dgm:spPr/>
    </dgm:pt>
    <dgm:pt modelId="{B6927883-E367-44E5-9615-1597A61CD53B}" type="pres">
      <dgm:prSet presAssocID="{3BA3AB22-CB6F-4D48-801D-800AA954D1BE}" presName="thickLine" presStyleLbl="alignNode1" presStyleIdx="2" presStyleCnt="5"/>
      <dgm:spPr/>
    </dgm:pt>
    <dgm:pt modelId="{4AEEC763-2545-4505-B200-E75DA2819024}" type="pres">
      <dgm:prSet presAssocID="{3BA3AB22-CB6F-4D48-801D-800AA954D1BE}" presName="horz1" presStyleCnt="0"/>
      <dgm:spPr/>
    </dgm:pt>
    <dgm:pt modelId="{A228EE56-491C-4C16-A1D4-D3AC6D36EB0C}" type="pres">
      <dgm:prSet presAssocID="{3BA3AB22-CB6F-4D48-801D-800AA954D1BE}" presName="tx1" presStyleLbl="revTx" presStyleIdx="2" presStyleCnt="5"/>
      <dgm:spPr/>
    </dgm:pt>
    <dgm:pt modelId="{424247BC-1D3E-4C5E-AFDD-159A38BA94AD}" type="pres">
      <dgm:prSet presAssocID="{3BA3AB22-CB6F-4D48-801D-800AA954D1BE}" presName="vert1" presStyleCnt="0"/>
      <dgm:spPr/>
    </dgm:pt>
    <dgm:pt modelId="{165194EC-5C49-43DA-A94B-375775F16A14}" type="pres">
      <dgm:prSet presAssocID="{E211FF58-7555-4E5D-917C-CE4D88782F50}" presName="thickLine" presStyleLbl="alignNode1" presStyleIdx="3" presStyleCnt="5"/>
      <dgm:spPr/>
    </dgm:pt>
    <dgm:pt modelId="{9C4AF647-A0E0-4C14-9B4C-4C87E06805D4}" type="pres">
      <dgm:prSet presAssocID="{E211FF58-7555-4E5D-917C-CE4D88782F50}" presName="horz1" presStyleCnt="0"/>
      <dgm:spPr/>
    </dgm:pt>
    <dgm:pt modelId="{119CE487-1395-4452-A00A-BDACD6718710}" type="pres">
      <dgm:prSet presAssocID="{E211FF58-7555-4E5D-917C-CE4D88782F50}" presName="tx1" presStyleLbl="revTx" presStyleIdx="3" presStyleCnt="5"/>
      <dgm:spPr/>
    </dgm:pt>
    <dgm:pt modelId="{0BE13B05-149B-4C09-B117-C2957405E89C}" type="pres">
      <dgm:prSet presAssocID="{E211FF58-7555-4E5D-917C-CE4D88782F50}" presName="vert1" presStyleCnt="0"/>
      <dgm:spPr/>
    </dgm:pt>
    <dgm:pt modelId="{EBC63693-9E19-47B2-AC84-F3801B4D2E6D}" type="pres">
      <dgm:prSet presAssocID="{ACCD9535-55E3-4104-B71B-FE8DA55CBEA3}" presName="thickLine" presStyleLbl="alignNode1" presStyleIdx="4" presStyleCnt="5"/>
      <dgm:spPr/>
    </dgm:pt>
    <dgm:pt modelId="{BEA50191-3B89-4A99-95B6-5111917EB64B}" type="pres">
      <dgm:prSet presAssocID="{ACCD9535-55E3-4104-B71B-FE8DA55CBEA3}" presName="horz1" presStyleCnt="0"/>
      <dgm:spPr/>
    </dgm:pt>
    <dgm:pt modelId="{B2847545-F00D-4E3D-AC98-B97CA4A11B38}" type="pres">
      <dgm:prSet presAssocID="{ACCD9535-55E3-4104-B71B-FE8DA55CBEA3}" presName="tx1" presStyleLbl="revTx" presStyleIdx="4" presStyleCnt="5"/>
      <dgm:spPr/>
    </dgm:pt>
    <dgm:pt modelId="{13038E74-B27B-47D0-889E-2E42A2EB1625}" type="pres">
      <dgm:prSet presAssocID="{ACCD9535-55E3-4104-B71B-FE8DA55CBEA3}" presName="vert1" presStyleCnt="0"/>
      <dgm:spPr/>
    </dgm:pt>
  </dgm:ptLst>
  <dgm:cxnLst>
    <dgm:cxn modelId="{4DE9632B-A005-4315-9BC4-745585771813}" type="presOf" srcId="{B8A339D9-B8C8-4CFE-BC0D-CFDE6D521D57}" destId="{BA57F56B-2CA7-4408-9B99-07BBA47156A8}" srcOrd="0" destOrd="0" presId="urn:microsoft.com/office/officeart/2008/layout/LinedList"/>
    <dgm:cxn modelId="{E1875B38-BB76-48A9-96AD-2BE14B81ED48}" type="presOf" srcId="{3BA3AB22-CB6F-4D48-801D-800AA954D1BE}" destId="{A228EE56-491C-4C16-A1D4-D3AC6D36EB0C}" srcOrd="0" destOrd="0" presId="urn:microsoft.com/office/officeart/2008/layout/LinedList"/>
    <dgm:cxn modelId="{790D8D4A-996F-45DF-A0AE-A34B49CBC9D0}" srcId="{3B804D1E-598D-466B-BCE7-2E57B367F4C3}" destId="{831C603C-4214-4566-B649-5363D41EDF80}" srcOrd="1" destOrd="0" parTransId="{1696C812-56F2-48B5-B88B-E796C41A6455}" sibTransId="{4F5AE5C9-FFB5-4FB9-9959-296C36A91C9F}"/>
    <dgm:cxn modelId="{A5BA4657-9EC2-4AE5-AAF3-C9B933493A21}" type="presOf" srcId="{3B804D1E-598D-466B-BCE7-2E57B367F4C3}" destId="{C3371852-249E-4367-ABC1-6F4445B898D0}" srcOrd="0" destOrd="0" presId="urn:microsoft.com/office/officeart/2008/layout/LinedList"/>
    <dgm:cxn modelId="{312D36AB-B894-49F6-A6FF-1C8642EC834D}" srcId="{3B804D1E-598D-466B-BCE7-2E57B367F4C3}" destId="{E211FF58-7555-4E5D-917C-CE4D88782F50}" srcOrd="3" destOrd="0" parTransId="{0BD5CF18-B0F2-4974-9EE8-D2AE298251E1}" sibTransId="{C88F8753-D7A2-4D85-86CB-B51FA493AA6A}"/>
    <dgm:cxn modelId="{77C1C6B1-7ABB-4304-B5E9-BD3A4FB5818E}" type="presOf" srcId="{E211FF58-7555-4E5D-917C-CE4D88782F50}" destId="{119CE487-1395-4452-A00A-BDACD6718710}" srcOrd="0" destOrd="0" presId="urn:microsoft.com/office/officeart/2008/layout/LinedList"/>
    <dgm:cxn modelId="{98970ACC-2D96-4E7A-8E78-CCB783E46A69}" srcId="{3B804D1E-598D-466B-BCE7-2E57B367F4C3}" destId="{3BA3AB22-CB6F-4D48-801D-800AA954D1BE}" srcOrd="2" destOrd="0" parTransId="{616F8A4E-1407-4607-9495-B360C27F61E3}" sibTransId="{6F0CA654-2552-4196-89FA-5B0A4DF7A0C6}"/>
    <dgm:cxn modelId="{C62FC0D2-76D2-48A9-9F7A-D05A41C5D061}" srcId="{3B804D1E-598D-466B-BCE7-2E57B367F4C3}" destId="{B8A339D9-B8C8-4CFE-BC0D-CFDE6D521D57}" srcOrd="0" destOrd="0" parTransId="{1D1ED3F8-D835-4333-94F7-C0C7A9D95181}" sibTransId="{A221FA40-AF02-4FD7-B644-C21628F27804}"/>
    <dgm:cxn modelId="{619901E7-747B-4193-9FA0-8500DBFD2C49}" type="presOf" srcId="{ACCD9535-55E3-4104-B71B-FE8DA55CBEA3}" destId="{B2847545-F00D-4E3D-AC98-B97CA4A11B38}" srcOrd="0" destOrd="0" presId="urn:microsoft.com/office/officeart/2008/layout/LinedList"/>
    <dgm:cxn modelId="{8C2251EA-F1BE-47A0-99E1-969CCB9DEBC7}" type="presOf" srcId="{831C603C-4214-4566-B649-5363D41EDF80}" destId="{26257ED2-4000-47CE-A169-A6D10BE0D453}" srcOrd="0" destOrd="0" presId="urn:microsoft.com/office/officeart/2008/layout/LinedList"/>
    <dgm:cxn modelId="{DB7E57EE-4D50-4583-8536-C31AA78AE4D3}" srcId="{3B804D1E-598D-466B-BCE7-2E57B367F4C3}" destId="{ACCD9535-55E3-4104-B71B-FE8DA55CBEA3}" srcOrd="4" destOrd="0" parTransId="{5E464770-AD96-486B-AFF6-E0D0ABCAE85A}" sibTransId="{3ACAA8C0-123C-49F9-A023-77B06D0CB237}"/>
    <dgm:cxn modelId="{F58D0388-2300-4C47-9689-7EC27F39C2BE}" type="presParOf" srcId="{C3371852-249E-4367-ABC1-6F4445B898D0}" destId="{64AF550F-77C5-4AE2-8CD2-26206800449F}" srcOrd="0" destOrd="0" presId="urn:microsoft.com/office/officeart/2008/layout/LinedList"/>
    <dgm:cxn modelId="{C225D9CF-4212-4E0B-BFB3-866F7992C968}" type="presParOf" srcId="{C3371852-249E-4367-ABC1-6F4445B898D0}" destId="{334DDF73-BA55-42AC-B6C7-2F0853C82EFD}" srcOrd="1" destOrd="0" presId="urn:microsoft.com/office/officeart/2008/layout/LinedList"/>
    <dgm:cxn modelId="{B953E671-0374-411A-BF1D-6D159E84C056}" type="presParOf" srcId="{334DDF73-BA55-42AC-B6C7-2F0853C82EFD}" destId="{BA57F56B-2CA7-4408-9B99-07BBA47156A8}" srcOrd="0" destOrd="0" presId="urn:microsoft.com/office/officeart/2008/layout/LinedList"/>
    <dgm:cxn modelId="{B86C04AC-2628-49FF-908A-6A8576553609}" type="presParOf" srcId="{334DDF73-BA55-42AC-B6C7-2F0853C82EFD}" destId="{65E37A57-5892-47DD-ACF3-CF4B7B998669}" srcOrd="1" destOrd="0" presId="urn:microsoft.com/office/officeart/2008/layout/LinedList"/>
    <dgm:cxn modelId="{AC95A606-DED3-4BFE-94DD-78E01A53CBE4}" type="presParOf" srcId="{C3371852-249E-4367-ABC1-6F4445B898D0}" destId="{10F76F75-F6CC-4AB4-B30A-E1048CE5750A}" srcOrd="2" destOrd="0" presId="urn:microsoft.com/office/officeart/2008/layout/LinedList"/>
    <dgm:cxn modelId="{50460BC6-26FF-4A5F-9677-A5273DA6762F}" type="presParOf" srcId="{C3371852-249E-4367-ABC1-6F4445B898D0}" destId="{CCCA3FF6-DD7E-4B0B-98F3-DC8D4E90558A}" srcOrd="3" destOrd="0" presId="urn:microsoft.com/office/officeart/2008/layout/LinedList"/>
    <dgm:cxn modelId="{694B54B2-578E-415F-A14A-82D878F00F89}" type="presParOf" srcId="{CCCA3FF6-DD7E-4B0B-98F3-DC8D4E90558A}" destId="{26257ED2-4000-47CE-A169-A6D10BE0D453}" srcOrd="0" destOrd="0" presId="urn:microsoft.com/office/officeart/2008/layout/LinedList"/>
    <dgm:cxn modelId="{F9EACB55-F727-4DDB-ACB3-8F8FEE05A572}" type="presParOf" srcId="{CCCA3FF6-DD7E-4B0B-98F3-DC8D4E90558A}" destId="{6C5F6819-7D6E-4FD1-B495-3BF6DC660E81}" srcOrd="1" destOrd="0" presId="urn:microsoft.com/office/officeart/2008/layout/LinedList"/>
    <dgm:cxn modelId="{FEF1652C-F9A0-4143-BE54-E9EDA5D7070A}" type="presParOf" srcId="{C3371852-249E-4367-ABC1-6F4445B898D0}" destId="{B6927883-E367-44E5-9615-1597A61CD53B}" srcOrd="4" destOrd="0" presId="urn:microsoft.com/office/officeart/2008/layout/LinedList"/>
    <dgm:cxn modelId="{470A9352-27D8-49C3-BEA3-80E2BF9CAF3E}" type="presParOf" srcId="{C3371852-249E-4367-ABC1-6F4445B898D0}" destId="{4AEEC763-2545-4505-B200-E75DA2819024}" srcOrd="5" destOrd="0" presId="urn:microsoft.com/office/officeart/2008/layout/LinedList"/>
    <dgm:cxn modelId="{FC0B290D-3551-4843-A46B-0F63F147EF03}" type="presParOf" srcId="{4AEEC763-2545-4505-B200-E75DA2819024}" destId="{A228EE56-491C-4C16-A1D4-D3AC6D36EB0C}" srcOrd="0" destOrd="0" presId="urn:microsoft.com/office/officeart/2008/layout/LinedList"/>
    <dgm:cxn modelId="{5E181994-A398-4667-90E0-29197F98025D}" type="presParOf" srcId="{4AEEC763-2545-4505-B200-E75DA2819024}" destId="{424247BC-1D3E-4C5E-AFDD-159A38BA94AD}" srcOrd="1" destOrd="0" presId="urn:microsoft.com/office/officeart/2008/layout/LinedList"/>
    <dgm:cxn modelId="{4ACE1B9C-FF54-47FA-A95C-BCA9E74B3436}" type="presParOf" srcId="{C3371852-249E-4367-ABC1-6F4445B898D0}" destId="{165194EC-5C49-43DA-A94B-375775F16A14}" srcOrd="6" destOrd="0" presId="urn:microsoft.com/office/officeart/2008/layout/LinedList"/>
    <dgm:cxn modelId="{690F7E81-8326-47BA-9023-3E5B14D0E8BE}" type="presParOf" srcId="{C3371852-249E-4367-ABC1-6F4445B898D0}" destId="{9C4AF647-A0E0-4C14-9B4C-4C87E06805D4}" srcOrd="7" destOrd="0" presId="urn:microsoft.com/office/officeart/2008/layout/LinedList"/>
    <dgm:cxn modelId="{56F70BC6-CB5D-46AB-9152-2140AD7CCF46}" type="presParOf" srcId="{9C4AF647-A0E0-4C14-9B4C-4C87E06805D4}" destId="{119CE487-1395-4452-A00A-BDACD6718710}" srcOrd="0" destOrd="0" presId="urn:microsoft.com/office/officeart/2008/layout/LinedList"/>
    <dgm:cxn modelId="{0E6D2440-8191-4FA2-952C-C23B72C2740F}" type="presParOf" srcId="{9C4AF647-A0E0-4C14-9B4C-4C87E06805D4}" destId="{0BE13B05-149B-4C09-B117-C2957405E89C}" srcOrd="1" destOrd="0" presId="urn:microsoft.com/office/officeart/2008/layout/LinedList"/>
    <dgm:cxn modelId="{9EB85765-5F8D-474E-B9B3-CF261231CA7F}" type="presParOf" srcId="{C3371852-249E-4367-ABC1-6F4445B898D0}" destId="{EBC63693-9E19-47B2-AC84-F3801B4D2E6D}" srcOrd="8" destOrd="0" presId="urn:microsoft.com/office/officeart/2008/layout/LinedList"/>
    <dgm:cxn modelId="{8ED6C0BE-227F-436C-A41A-D5EED58F33E2}" type="presParOf" srcId="{C3371852-249E-4367-ABC1-6F4445B898D0}" destId="{BEA50191-3B89-4A99-95B6-5111917EB64B}" srcOrd="9" destOrd="0" presId="urn:microsoft.com/office/officeart/2008/layout/LinedList"/>
    <dgm:cxn modelId="{70D4AE2C-CA87-49ED-93A5-F093D2F1987B}" type="presParOf" srcId="{BEA50191-3B89-4A99-95B6-5111917EB64B}" destId="{B2847545-F00D-4E3D-AC98-B97CA4A11B38}" srcOrd="0" destOrd="0" presId="urn:microsoft.com/office/officeart/2008/layout/LinedList"/>
    <dgm:cxn modelId="{D69DEDD6-813C-403E-A55E-472FF360BC0E}" type="presParOf" srcId="{BEA50191-3B89-4A99-95B6-5111917EB64B}" destId="{13038E74-B27B-47D0-889E-2E42A2EB1625}"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AF550F-77C5-4AE2-8CD2-26206800449F}">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57F56B-2CA7-4408-9B99-07BBA47156A8}">
      <dsp:nvSpPr>
        <dsp:cNvPr id="0" name=""/>
        <dsp:cNvSpPr/>
      </dsp:nvSpPr>
      <dsp:spPr>
        <a:xfrm>
          <a:off x="0" y="62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0" kern="1200"/>
            <a:t>Hypothalamus</a:t>
          </a:r>
          <a:endParaRPr lang="en-US" sz="3800" kern="1200"/>
        </a:p>
      </dsp:txBody>
      <dsp:txXfrm>
        <a:off x="0" y="623"/>
        <a:ext cx="6492875" cy="1020830"/>
      </dsp:txXfrm>
    </dsp:sp>
    <dsp:sp modelId="{10F76F75-F6CC-4AB4-B30A-E1048CE5750A}">
      <dsp:nvSpPr>
        <dsp:cNvPr id="0" name=""/>
        <dsp:cNvSpPr/>
      </dsp:nvSpPr>
      <dsp:spPr>
        <a:xfrm>
          <a:off x="0" y="1021453"/>
          <a:ext cx="6492875"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257ED2-4000-47CE-A169-A6D10BE0D453}">
      <dsp:nvSpPr>
        <dsp:cNvPr id="0" name=""/>
        <dsp:cNvSpPr/>
      </dsp:nvSpPr>
      <dsp:spPr>
        <a:xfrm>
          <a:off x="0" y="1021453"/>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0" kern="1200"/>
            <a:t>Hypothalamic hormones</a:t>
          </a:r>
          <a:endParaRPr lang="en-US" sz="3800" kern="1200"/>
        </a:p>
      </dsp:txBody>
      <dsp:txXfrm>
        <a:off x="0" y="1021453"/>
        <a:ext cx="6492875" cy="1020830"/>
      </dsp:txXfrm>
    </dsp:sp>
    <dsp:sp modelId="{B6927883-E367-44E5-9615-1597A61CD53B}">
      <dsp:nvSpPr>
        <dsp:cNvPr id="0" name=""/>
        <dsp:cNvSpPr/>
      </dsp:nvSpPr>
      <dsp:spPr>
        <a:xfrm>
          <a:off x="0" y="2042284"/>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28EE56-491C-4C16-A1D4-D3AC6D36EB0C}">
      <dsp:nvSpPr>
        <dsp:cNvPr id="0" name=""/>
        <dsp:cNvSpPr/>
      </dsp:nvSpPr>
      <dsp:spPr>
        <a:xfrm>
          <a:off x="0" y="2042284"/>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0" kern="1200"/>
            <a:t>The Hypophyseal Portal System</a:t>
          </a:r>
          <a:endParaRPr lang="en-US" sz="3800" kern="1200"/>
        </a:p>
      </dsp:txBody>
      <dsp:txXfrm>
        <a:off x="0" y="2042284"/>
        <a:ext cx="6492875" cy="1020830"/>
      </dsp:txXfrm>
    </dsp:sp>
    <dsp:sp modelId="{165194EC-5C49-43DA-A94B-375775F16A14}">
      <dsp:nvSpPr>
        <dsp:cNvPr id="0" name=""/>
        <dsp:cNvSpPr/>
      </dsp:nvSpPr>
      <dsp:spPr>
        <a:xfrm>
          <a:off x="0" y="3063115"/>
          <a:ext cx="6492875"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9CE487-1395-4452-A00A-BDACD6718710}">
      <dsp:nvSpPr>
        <dsp:cNvPr id="0" name=""/>
        <dsp:cNvSpPr/>
      </dsp:nvSpPr>
      <dsp:spPr>
        <a:xfrm>
          <a:off x="0" y="3063115"/>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0" kern="1200"/>
            <a:t>Posterior pituitary </a:t>
          </a:r>
          <a:endParaRPr lang="en-US" sz="3800" kern="1200"/>
        </a:p>
      </dsp:txBody>
      <dsp:txXfrm>
        <a:off x="0" y="3063115"/>
        <a:ext cx="6492875" cy="1020830"/>
      </dsp:txXfrm>
    </dsp:sp>
    <dsp:sp modelId="{EBC63693-9E19-47B2-AC84-F3801B4D2E6D}">
      <dsp:nvSpPr>
        <dsp:cNvPr id="0" name=""/>
        <dsp:cNvSpPr/>
      </dsp:nvSpPr>
      <dsp:spPr>
        <a:xfrm>
          <a:off x="0" y="4083946"/>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847545-F00D-4E3D-AC98-B97CA4A11B38}">
      <dsp:nvSpPr>
        <dsp:cNvPr id="0" name=""/>
        <dsp:cNvSpPr/>
      </dsp:nvSpPr>
      <dsp:spPr>
        <a:xfrm>
          <a:off x="0" y="4083946"/>
          <a:ext cx="6492875" cy="10208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marL="0" lvl="0" indent="0" algn="l" defTabSz="1689100">
            <a:lnSpc>
              <a:spcPct val="90000"/>
            </a:lnSpc>
            <a:spcBef>
              <a:spcPct val="0"/>
            </a:spcBef>
            <a:spcAft>
              <a:spcPct val="35000"/>
            </a:spcAft>
            <a:buNone/>
          </a:pPr>
          <a:r>
            <a:rPr lang="en-US" sz="3800" b="0" kern="1200"/>
            <a:t>oxytocin</a:t>
          </a:r>
          <a:endParaRPr lang="en-US" sz="3800" kern="1200"/>
        </a:p>
      </dsp:txBody>
      <dsp:txXfrm>
        <a:off x="0" y="4083946"/>
        <a:ext cx="6492875" cy="102083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F8399-AC4A-40C9-9D23-A8A9735EF090}" type="datetimeFigureOut">
              <a:t>2/17/2024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89808-D149-4D65-ACFF-78707E3E8E4E}" type="slidenum">
              <a:t>‹#›</a:t>
            </a:fld>
            <a:endParaRPr lang="en-US"/>
          </a:p>
        </p:txBody>
      </p:sp>
    </p:spTree>
    <p:extLst>
      <p:ext uri="{BB962C8B-B14F-4D97-AF65-F5344CB8AC3E}">
        <p14:creationId xmlns:p14="http://schemas.microsoft.com/office/powerpoint/2010/main" val="177477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9283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91290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18506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0676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891467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5374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8492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9180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1885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68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818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3280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3179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3068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1856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86289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1408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3E2D201-D5A2-4CD6-B31D-3C6A05B13198}" type="datetime1">
              <a:rPr lang="en-US" smtClean="0"/>
              <a:t>2/17/2024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4978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5FA6F33-CCAB-4E85-9AD8-B71E31847C1B}" type="datetime1">
              <a:rPr lang="en-US" smtClean="0"/>
              <a:t>2/17/2024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01803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3003B3-7D36-4AF1-BD27-5ED75563C967}" type="datetime1">
              <a:rPr lang="en-US" smtClean="0"/>
              <a:t>2/17/2024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83461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6CAA2DA5-A6BF-4917-8037-DE9CD24721E8}" type="datetime1">
              <a:rPr lang="en-US" smtClean="0"/>
              <a:t>2/17/2024</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r>
              <a:rPr lang="en-US"/>
              <a:t>Zhikal Omar Khudhur</a:t>
            </a:r>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073199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E0FB8A-D34B-4165-B92D-9C2AF5587840}" type="datetime1">
              <a:rPr lang="en-US" smtClean="0"/>
              <a:t>2/17/2024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31677" y="449420"/>
            <a:ext cx="1187046" cy="1070287"/>
          </a:xfrm>
          <a:prstGeom prst="rect">
            <a:avLst/>
          </a:prstGeom>
        </p:spPr>
      </p:pic>
    </p:spTree>
    <p:extLst>
      <p:ext uri="{BB962C8B-B14F-4D97-AF65-F5344CB8AC3E}">
        <p14:creationId xmlns:p14="http://schemas.microsoft.com/office/powerpoint/2010/main" val="4208960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6D3AFDC6-3B05-4370-820F-4B1180BF44F1}" type="datetime1">
              <a:rPr lang="en-US" smtClean="0"/>
              <a:t>2/17/2024</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3165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44F6A5-1377-4DBB-B3A2-4E85845A07E1}" type="datetime1">
              <a:rPr lang="en-US" smtClean="0"/>
              <a:t>2/17/2024</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2582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D27DEEF-EF11-4409-B1F8-6D902CD65F5A}" type="datetime1">
              <a:rPr lang="en-US" smtClean="0"/>
              <a:t>2/17/2024</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98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79F4F1-46FA-4AF0-B2D1-D749093C0BE0}" type="datetime1">
              <a:rPr lang="en-US" smtClean="0"/>
              <a:t>2/17/2024</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8240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C0719B-2B42-4240-9B00-4010E7C8B331}" type="datetime1">
              <a:rPr lang="en-US" smtClean="0"/>
              <a:t>2/17/2024</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589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26F2D377-4343-42B8-8A3B-4EFF0E791F72}" type="datetime1">
              <a:rPr lang="en-US" smtClean="0"/>
              <a:t>2/17/2024</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r>
              <a:rPr lang="en-US"/>
              <a:t>Zhikal Omar Khudhur</a:t>
            </a:r>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4363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FA484D-A1F0-486D-8048-856E9DFA428D}" type="datetime1">
              <a:rPr lang="en-US" smtClean="0"/>
              <a:t>2/17/2024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7701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471E7719-5804-427F-9D29-CBE94C6E48FD}" type="datetime1">
              <a:rPr lang="en-US" smtClean="0"/>
              <a:t>2/17/2024</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r>
              <a:rPr lang="en-US"/>
              <a:t>Zhikal Omar Khudhur</a:t>
            </a: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6566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7477B-3A1B-4EDB-A5B5-9A90BE19C691}" type="datetime1">
              <a:rPr lang="en-US" smtClean="0"/>
              <a:t>2/17/2024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14269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6AD8D5-E777-40F8-BB9E-6C0F73217261}" type="datetime1">
              <a:rPr lang="en-US" smtClean="0"/>
              <a:t>2/17/2024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30084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solidFill>
                  <a:prstClr val="black">
                    <a:tint val="75000"/>
                  </a:prstClr>
                </a:solidFill>
              </a:rPr>
              <a:t>Zhikal Omar Khudhur</a:t>
            </a:r>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07F67013-D888-40F6-99B9-81692B37F367}" type="datetime1">
              <a:rPr lang="en-US" smtClean="0">
                <a:solidFill>
                  <a:prstClr val="black">
                    <a:tint val="75000"/>
                  </a:prstClr>
                </a:solidFill>
              </a:rPr>
              <a:t>2/17/2024</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95463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EF12F-D662-4D1B-9038-EACA16E00CC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EBB03C78-BB6B-4654-920B-7883018F6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FC797A3B-A22F-493B-BE7B-A4BB9A23094D}"/>
              </a:ext>
            </a:extLst>
          </p:cNvPr>
          <p:cNvSpPr>
            <a:spLocks noGrp="1"/>
          </p:cNvSpPr>
          <p:nvPr>
            <p:ph type="dt" sz="half" idx="10"/>
          </p:nvPr>
        </p:nvSpPr>
        <p:spPr/>
        <p:txBody>
          <a:bodyPr/>
          <a:lstStyle/>
          <a:p>
            <a:fld id="{C473BE56-7217-4945-B4F5-21FA3D496B7B}" type="datetime1">
              <a:rPr lang="en-US" smtClean="0"/>
              <a:t>2/17/2024</a:t>
            </a:fld>
            <a:endParaRPr lang="en-US"/>
          </a:p>
        </p:txBody>
      </p:sp>
      <p:sp>
        <p:nvSpPr>
          <p:cNvPr id="5" name="Fußzeilenplatzhalter 4">
            <a:extLst>
              <a:ext uri="{FF2B5EF4-FFF2-40B4-BE49-F238E27FC236}">
                <a16:creationId xmlns:a16="http://schemas.microsoft.com/office/drawing/2014/main" id="{E1530AAD-0CBA-41D8-AA5A-EF48ECECE854}"/>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6BF4004D-BC37-40E6-BE52-AAE31035AAE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3129614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6C4D0-25DF-44F8-8156-A03815D9E11A}"/>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25714AE2-DB85-475B-AF68-AF50FCECBD8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ADFB039F-A4F6-48DC-81F2-170E4F0398D6}"/>
              </a:ext>
            </a:extLst>
          </p:cNvPr>
          <p:cNvSpPr>
            <a:spLocks noGrp="1"/>
          </p:cNvSpPr>
          <p:nvPr>
            <p:ph type="dt" sz="half" idx="10"/>
          </p:nvPr>
        </p:nvSpPr>
        <p:spPr/>
        <p:txBody>
          <a:bodyPr/>
          <a:lstStyle/>
          <a:p>
            <a:fld id="{FC56A2CF-9567-4A4E-8B1C-3DC0B8444CC8}" type="datetime1">
              <a:rPr lang="en-US" smtClean="0"/>
              <a:t>2/17/2024</a:t>
            </a:fld>
            <a:endParaRPr lang="en-US"/>
          </a:p>
        </p:txBody>
      </p:sp>
      <p:sp>
        <p:nvSpPr>
          <p:cNvPr id="5" name="Fußzeilenplatzhalter 4">
            <a:extLst>
              <a:ext uri="{FF2B5EF4-FFF2-40B4-BE49-F238E27FC236}">
                <a16:creationId xmlns:a16="http://schemas.microsoft.com/office/drawing/2014/main" id="{CCDAD545-F9B5-4EC6-9F3C-76CB4ECFA7F9}"/>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DBCE7AF8-1B0F-47F4-80D6-3AADA77A6F03}"/>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3479270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408AF-03E4-4550-A1EE-38E543FE01C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CA8D512C-EF8D-4A23-A39C-7DFBD3071D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B86C1E3-6ABD-4A41-96A6-97AA69AABB22}"/>
              </a:ext>
            </a:extLst>
          </p:cNvPr>
          <p:cNvSpPr>
            <a:spLocks noGrp="1"/>
          </p:cNvSpPr>
          <p:nvPr>
            <p:ph type="dt" sz="half" idx="10"/>
          </p:nvPr>
        </p:nvSpPr>
        <p:spPr/>
        <p:txBody>
          <a:bodyPr/>
          <a:lstStyle/>
          <a:p>
            <a:fld id="{773DC5B9-9008-4643-BA4E-60B66320419B}" type="datetime1">
              <a:rPr lang="en-US" smtClean="0"/>
              <a:t>2/17/2024</a:t>
            </a:fld>
            <a:endParaRPr lang="en-US"/>
          </a:p>
        </p:txBody>
      </p:sp>
      <p:sp>
        <p:nvSpPr>
          <p:cNvPr id="5" name="Fußzeilenplatzhalter 4">
            <a:extLst>
              <a:ext uri="{FF2B5EF4-FFF2-40B4-BE49-F238E27FC236}">
                <a16:creationId xmlns:a16="http://schemas.microsoft.com/office/drawing/2014/main" id="{A91917D8-F7F6-4F0D-AD99-77EE85B5348D}"/>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3C7D77EA-DF18-4003-9492-44293202B31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8548453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A8CC9-C799-4D00-9C65-79EEE30B13A5}"/>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83DC3BB2-DC67-45DA-95BC-01B9880CD60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55239F55-50E1-42A2-BF4F-7857ABA61A9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32CE4A62-0F66-4C5D-8007-9F38324C8336}"/>
              </a:ext>
            </a:extLst>
          </p:cNvPr>
          <p:cNvSpPr>
            <a:spLocks noGrp="1"/>
          </p:cNvSpPr>
          <p:nvPr>
            <p:ph type="dt" sz="half" idx="10"/>
          </p:nvPr>
        </p:nvSpPr>
        <p:spPr/>
        <p:txBody>
          <a:bodyPr/>
          <a:lstStyle/>
          <a:p>
            <a:fld id="{37541898-9042-4D7A-87FD-C31DB610BDC9}" type="datetime1">
              <a:rPr lang="en-US" smtClean="0"/>
              <a:t>2/17/2024</a:t>
            </a:fld>
            <a:endParaRPr lang="en-US"/>
          </a:p>
        </p:txBody>
      </p:sp>
      <p:sp>
        <p:nvSpPr>
          <p:cNvPr id="6" name="Fußzeilenplatzhalter 5">
            <a:extLst>
              <a:ext uri="{FF2B5EF4-FFF2-40B4-BE49-F238E27FC236}">
                <a16:creationId xmlns:a16="http://schemas.microsoft.com/office/drawing/2014/main" id="{C0988837-C5A3-42B9-8433-75C2AA2527C5}"/>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785FED66-6CD3-4C6E-BFA0-5CEC11DF099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293236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7AE3F-7FD6-4449-A4A6-F1B4B029B85A}"/>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4921F163-77B4-47B3-8148-3881CBB1C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FBCDA2B-B971-41F7-BDD8-92F66C8007C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ADCD1138-F90C-4CC0-9799-23254D387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642FFC8-CF41-4D9D-9735-B19452186E1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BD67AA58-45E5-4EA9-BE7C-8A25314770BD}"/>
              </a:ext>
            </a:extLst>
          </p:cNvPr>
          <p:cNvSpPr>
            <a:spLocks noGrp="1"/>
          </p:cNvSpPr>
          <p:nvPr>
            <p:ph type="dt" sz="half" idx="10"/>
          </p:nvPr>
        </p:nvSpPr>
        <p:spPr/>
        <p:txBody>
          <a:bodyPr/>
          <a:lstStyle/>
          <a:p>
            <a:fld id="{1B83A783-C98D-4735-AD2F-95F81FC52B03}" type="datetime1">
              <a:rPr lang="en-US" smtClean="0"/>
              <a:t>2/17/2024</a:t>
            </a:fld>
            <a:endParaRPr lang="en-US"/>
          </a:p>
        </p:txBody>
      </p:sp>
      <p:sp>
        <p:nvSpPr>
          <p:cNvPr id="8" name="Fußzeilenplatzhalter 7">
            <a:extLst>
              <a:ext uri="{FF2B5EF4-FFF2-40B4-BE49-F238E27FC236}">
                <a16:creationId xmlns:a16="http://schemas.microsoft.com/office/drawing/2014/main" id="{41F09BB3-A29B-405A-A265-F9FC61D76AE8}"/>
              </a:ext>
            </a:extLst>
          </p:cNvPr>
          <p:cNvSpPr>
            <a:spLocks noGrp="1"/>
          </p:cNvSpPr>
          <p:nvPr>
            <p:ph type="ftr" sz="quarter" idx="11"/>
          </p:nvPr>
        </p:nvSpPr>
        <p:spPr/>
        <p:txBody>
          <a:bodyPr/>
          <a:lstStyle/>
          <a:p>
            <a:r>
              <a:rPr lang="en-US"/>
              <a:t>Zhikal Omar Khudhur</a:t>
            </a:r>
          </a:p>
        </p:txBody>
      </p:sp>
      <p:sp>
        <p:nvSpPr>
          <p:cNvPr id="9" name="Foliennummernplatzhalter 8">
            <a:extLst>
              <a:ext uri="{FF2B5EF4-FFF2-40B4-BE49-F238E27FC236}">
                <a16:creationId xmlns:a16="http://schemas.microsoft.com/office/drawing/2014/main" id="{62EC90B5-57DB-4410-8C8E-191E3031D28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8243287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978B7-5E1E-4A9A-B24D-926D55CEEBDB}"/>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843438A7-FD0E-40B9-AD51-C872BE96C23C}"/>
              </a:ext>
            </a:extLst>
          </p:cNvPr>
          <p:cNvSpPr>
            <a:spLocks noGrp="1"/>
          </p:cNvSpPr>
          <p:nvPr>
            <p:ph type="dt" sz="half" idx="10"/>
          </p:nvPr>
        </p:nvSpPr>
        <p:spPr/>
        <p:txBody>
          <a:bodyPr/>
          <a:lstStyle/>
          <a:p>
            <a:fld id="{9E88F9AC-011E-4391-87A1-81FC5A86C784}" type="datetime1">
              <a:rPr lang="en-US" smtClean="0"/>
              <a:t>2/17/2024</a:t>
            </a:fld>
            <a:endParaRPr lang="en-US"/>
          </a:p>
        </p:txBody>
      </p:sp>
      <p:sp>
        <p:nvSpPr>
          <p:cNvPr id="4" name="Fußzeilenplatzhalter 3">
            <a:extLst>
              <a:ext uri="{FF2B5EF4-FFF2-40B4-BE49-F238E27FC236}">
                <a16:creationId xmlns:a16="http://schemas.microsoft.com/office/drawing/2014/main" id="{EFE9CF1F-5994-4ABC-B1DC-467A55FDA6FC}"/>
              </a:ext>
            </a:extLst>
          </p:cNvPr>
          <p:cNvSpPr>
            <a:spLocks noGrp="1"/>
          </p:cNvSpPr>
          <p:nvPr>
            <p:ph type="ftr" sz="quarter" idx="11"/>
          </p:nvPr>
        </p:nvSpPr>
        <p:spPr/>
        <p:txBody>
          <a:bodyPr/>
          <a:lstStyle/>
          <a:p>
            <a:r>
              <a:rPr lang="en-US"/>
              <a:t>Zhikal Omar Khudhur</a:t>
            </a:r>
          </a:p>
        </p:txBody>
      </p:sp>
      <p:sp>
        <p:nvSpPr>
          <p:cNvPr id="5" name="Foliennummernplatzhalter 4">
            <a:extLst>
              <a:ext uri="{FF2B5EF4-FFF2-40B4-BE49-F238E27FC236}">
                <a16:creationId xmlns:a16="http://schemas.microsoft.com/office/drawing/2014/main" id="{9C1E53DE-8FF0-44E1-8B07-0C70735DB9C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195064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05BC417-48EE-4F21-9D7A-536A102D9F8D}" type="datetime1">
              <a:rPr lang="en-US" smtClean="0"/>
              <a:t>2/17/2024</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02861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466365-7C1B-4C69-B161-C5195AC85943}"/>
              </a:ext>
            </a:extLst>
          </p:cNvPr>
          <p:cNvSpPr>
            <a:spLocks noGrp="1"/>
          </p:cNvSpPr>
          <p:nvPr>
            <p:ph type="dt" sz="half" idx="10"/>
          </p:nvPr>
        </p:nvSpPr>
        <p:spPr/>
        <p:txBody>
          <a:bodyPr/>
          <a:lstStyle/>
          <a:p>
            <a:fld id="{98BBB981-7519-4967-88B4-9847FFA12D9D}" type="datetime1">
              <a:rPr lang="en-US" smtClean="0"/>
              <a:t>2/17/2024</a:t>
            </a:fld>
            <a:endParaRPr lang="en-US"/>
          </a:p>
        </p:txBody>
      </p:sp>
      <p:sp>
        <p:nvSpPr>
          <p:cNvPr id="3" name="Fußzeilenplatzhalter 2">
            <a:extLst>
              <a:ext uri="{FF2B5EF4-FFF2-40B4-BE49-F238E27FC236}">
                <a16:creationId xmlns:a16="http://schemas.microsoft.com/office/drawing/2014/main" id="{7EF249A3-5D9F-43DE-9E7A-315A4B138D32}"/>
              </a:ext>
            </a:extLst>
          </p:cNvPr>
          <p:cNvSpPr>
            <a:spLocks noGrp="1"/>
          </p:cNvSpPr>
          <p:nvPr>
            <p:ph type="ftr" sz="quarter" idx="11"/>
          </p:nvPr>
        </p:nvSpPr>
        <p:spPr/>
        <p:txBody>
          <a:bodyPr/>
          <a:lstStyle/>
          <a:p>
            <a:r>
              <a:rPr lang="en-US"/>
              <a:t>Zhikal Omar Khudhur</a:t>
            </a:r>
          </a:p>
        </p:txBody>
      </p:sp>
      <p:sp>
        <p:nvSpPr>
          <p:cNvPr id="4" name="Foliennummernplatzhalter 3">
            <a:extLst>
              <a:ext uri="{FF2B5EF4-FFF2-40B4-BE49-F238E27FC236}">
                <a16:creationId xmlns:a16="http://schemas.microsoft.com/office/drawing/2014/main" id="{1F7F51F7-0770-4281-9068-678854D5E6A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0031462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A4493-DE49-489A-9BE0-E0B8B40A883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4A89D458-3687-46FB-B0CC-4A088D57B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8744F4AB-2EC6-4BBA-B923-2267EE3D9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3280E0E-7F40-4F89-AE06-03B14B71E6C7}"/>
              </a:ext>
            </a:extLst>
          </p:cNvPr>
          <p:cNvSpPr>
            <a:spLocks noGrp="1"/>
          </p:cNvSpPr>
          <p:nvPr>
            <p:ph type="dt" sz="half" idx="10"/>
          </p:nvPr>
        </p:nvSpPr>
        <p:spPr/>
        <p:txBody>
          <a:bodyPr/>
          <a:lstStyle/>
          <a:p>
            <a:fld id="{C5813FFC-22B8-438A-B2BD-2329420B5C8A}" type="datetime1">
              <a:rPr lang="en-US" smtClean="0"/>
              <a:t>2/17/2024</a:t>
            </a:fld>
            <a:endParaRPr lang="en-US"/>
          </a:p>
        </p:txBody>
      </p:sp>
      <p:sp>
        <p:nvSpPr>
          <p:cNvPr id="6" name="Fußzeilenplatzhalter 5">
            <a:extLst>
              <a:ext uri="{FF2B5EF4-FFF2-40B4-BE49-F238E27FC236}">
                <a16:creationId xmlns:a16="http://schemas.microsoft.com/office/drawing/2014/main" id="{40A9F3C3-5C80-46E7-9B3D-C318309A2B9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0D8AADD4-FD75-4350-B232-4E2652B3738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490096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A8A8B-B5EC-4DD5-AC77-D77FD142282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C03F10A1-0FE0-4A08-9036-016D94CB0D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EF59318C-8529-4477-BC10-144B63429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205F3A0-2088-479E-B072-40C15F1A0CCD}"/>
              </a:ext>
            </a:extLst>
          </p:cNvPr>
          <p:cNvSpPr>
            <a:spLocks noGrp="1"/>
          </p:cNvSpPr>
          <p:nvPr>
            <p:ph type="dt" sz="half" idx="10"/>
          </p:nvPr>
        </p:nvSpPr>
        <p:spPr/>
        <p:txBody>
          <a:bodyPr/>
          <a:lstStyle/>
          <a:p>
            <a:fld id="{F4716AAC-7D86-4173-BB59-49E58F39914D}" type="datetime1">
              <a:rPr lang="en-US" smtClean="0"/>
              <a:t>2/17/2024</a:t>
            </a:fld>
            <a:endParaRPr lang="en-US"/>
          </a:p>
        </p:txBody>
      </p:sp>
      <p:sp>
        <p:nvSpPr>
          <p:cNvPr id="6" name="Fußzeilenplatzhalter 5">
            <a:extLst>
              <a:ext uri="{FF2B5EF4-FFF2-40B4-BE49-F238E27FC236}">
                <a16:creationId xmlns:a16="http://schemas.microsoft.com/office/drawing/2014/main" id="{612B3310-F786-4F84-AB67-2ADBF709ABA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E5EA76AE-CB58-4039-9D9A-65C2E15F33D2}"/>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0384815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31E80-B63A-41E4-A93A-E326214B0C99}"/>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B38CB899-541D-4DFE-A14D-4DF1CBDEC79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CA1DA7FF-9FBC-4D8E-9387-6F26F0AF1174}"/>
              </a:ext>
            </a:extLst>
          </p:cNvPr>
          <p:cNvSpPr>
            <a:spLocks noGrp="1"/>
          </p:cNvSpPr>
          <p:nvPr>
            <p:ph type="dt" sz="half" idx="10"/>
          </p:nvPr>
        </p:nvSpPr>
        <p:spPr/>
        <p:txBody>
          <a:bodyPr/>
          <a:lstStyle/>
          <a:p>
            <a:fld id="{D735BAE3-F9A1-4B02-9E9A-3E390FCD4883}" type="datetime1">
              <a:rPr lang="en-US" smtClean="0"/>
              <a:t>2/17/2024</a:t>
            </a:fld>
            <a:endParaRPr lang="en-US"/>
          </a:p>
        </p:txBody>
      </p:sp>
      <p:sp>
        <p:nvSpPr>
          <p:cNvPr id="5" name="Fußzeilenplatzhalter 4">
            <a:extLst>
              <a:ext uri="{FF2B5EF4-FFF2-40B4-BE49-F238E27FC236}">
                <a16:creationId xmlns:a16="http://schemas.microsoft.com/office/drawing/2014/main" id="{D77CC56A-1568-457A-93E7-690A1D6885D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2FC819F2-7FF2-4C4B-8AE4-18A9741FFE74}"/>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4052486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A7DC0FA-4158-4787-8945-B0A81C08E4B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1AA5A5D2-598A-4533-9C33-73C611608D2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43E4BF1A-4E64-42F6-A6F3-06E75AC5204B}"/>
              </a:ext>
            </a:extLst>
          </p:cNvPr>
          <p:cNvSpPr>
            <a:spLocks noGrp="1"/>
          </p:cNvSpPr>
          <p:nvPr>
            <p:ph type="dt" sz="half" idx="10"/>
          </p:nvPr>
        </p:nvSpPr>
        <p:spPr/>
        <p:txBody>
          <a:bodyPr/>
          <a:lstStyle/>
          <a:p>
            <a:fld id="{E5A34E6B-8183-451A-9BD8-C43AF5651CC2}" type="datetime1">
              <a:rPr lang="en-US" smtClean="0"/>
              <a:t>2/17/2024</a:t>
            </a:fld>
            <a:endParaRPr lang="en-US"/>
          </a:p>
        </p:txBody>
      </p:sp>
      <p:sp>
        <p:nvSpPr>
          <p:cNvPr id="5" name="Fußzeilenplatzhalter 4">
            <a:extLst>
              <a:ext uri="{FF2B5EF4-FFF2-40B4-BE49-F238E27FC236}">
                <a16:creationId xmlns:a16="http://schemas.microsoft.com/office/drawing/2014/main" id="{42722C55-C601-414C-A0B6-6604B0C35C2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A238AA63-F8D2-4F4B-90CE-AECA2E2ECE7C}"/>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131228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showMasterPhAnim="0" type="title">
  <p:cSld name="1_Title Slide">
    <p:spTree>
      <p:nvGrpSpPr>
        <p:cNvPr id="1" name=""/>
        <p:cNvGrpSpPr/>
        <p:nvPr/>
      </p:nvGrpSpPr>
      <p:grpSpPr>
        <a:xfrm>
          <a:off x="0" y="0"/>
          <a:ext cx="0" cy="0"/>
          <a:chOff x="0" y="0"/>
          <a:chExt cx="0" cy="0"/>
        </a:xfrm>
      </p:grpSpPr>
      <p:sp>
        <p:nvSpPr>
          <p:cNvPr id="342020" name="Rectangle 4"/>
          <p:cNvSpPr>
            <a:spLocks noGrp="1" noChangeArrowheads="1"/>
          </p:cNvSpPr>
          <p:nvPr>
            <p:ph type="ctrTitle" sz="quarter"/>
          </p:nvPr>
        </p:nvSpPr>
        <p:spPr>
          <a:xfrm>
            <a:off x="7315200" y="2362200"/>
            <a:ext cx="4470400" cy="3352800"/>
          </a:xfrm>
          <a:extLst>
            <a:ext uri="{909E8E84-426E-40DD-AFC4-6F175D3DCCD1}">
              <a14:hiddenFill xmlns:a14="http://schemas.microsoft.com/office/drawing/2010/main">
                <a:solidFill>
                  <a:schemeClr val="accent1"/>
                </a:solidFill>
              </a14:hiddenFill>
            </a:ext>
          </a:extLst>
        </p:spPr>
        <p:txBody>
          <a:bodyPr anchor="t"/>
          <a:lstStyle>
            <a:lvl1pPr algn="r">
              <a:defRPr sz="2700">
                <a:solidFill>
                  <a:srgbClr val="FFF5C9"/>
                </a:solidFill>
              </a:defRPr>
            </a:lvl1pPr>
          </a:lstStyle>
          <a:p>
            <a:pPr lvl="0"/>
            <a:r>
              <a:rPr lang="en-US" noProof="0"/>
              <a:t>Click to edit Master title style</a:t>
            </a:r>
          </a:p>
        </p:txBody>
      </p:sp>
    </p:spTree>
    <p:extLst>
      <p:ext uri="{BB962C8B-B14F-4D97-AF65-F5344CB8AC3E}">
        <p14:creationId xmlns:p14="http://schemas.microsoft.com/office/powerpoint/2010/main" val="2774039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5887E8C-5838-47AC-AC06-806698CC2F2D}" type="datetime1">
              <a:rPr lang="en-US" smtClean="0"/>
              <a:t>2/17/2024</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554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752CBF-19CD-47FF-A347-1F5C34C2DB3D}" type="datetime1">
              <a:rPr lang="en-US" smtClean="0"/>
              <a:t>2/17/2024</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82331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DF413A1-73EF-485D-8C46-C1BEAAF0E2F2}" type="datetime1">
              <a:rPr lang="en-US" smtClean="0"/>
              <a:t>2/17/2024</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25151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3E752-605E-4FCD-856D-0B1733047A60}" type="datetime1">
              <a:rPr lang="en-US" smtClean="0"/>
              <a:t>2/17/2024</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41295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858D59-389A-4362-9B4A-C1257E786610}" type="datetime1">
              <a:rPr lang="en-US" smtClean="0"/>
              <a:t>2/17/2024</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56738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D9F7618-6E58-4DE2-AB69-9C0D34932D95}" type="datetime1">
              <a:rPr lang="en-US" smtClean="0"/>
              <a:t>2/17/2024</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66565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BB2C5-6D2A-41D4-BC70-418BC3D4EEA1}" type="datetime1">
              <a:rPr lang="en-US" smtClean="0"/>
              <a:t>2/17/2024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0061B-0EDB-429C-953C-9AA53C3A2E63}" type="slidenum">
              <a:rPr lang="en-US" smtClean="0"/>
              <a:t>‹#›</a:t>
            </a:fld>
            <a:endParaRPr lang="en-US"/>
          </a:p>
        </p:txBody>
      </p:sp>
    </p:spTree>
    <p:extLst>
      <p:ext uri="{BB962C8B-B14F-4D97-AF65-F5344CB8AC3E}">
        <p14:creationId xmlns:p14="http://schemas.microsoft.com/office/powerpoint/2010/main" val="3612209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E84969E0-BB03-421F-AD89-3A568F037505}" type="datetime1">
              <a:rPr lang="en-US" smtClean="0"/>
              <a:t>2/17/2024</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726567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527949B-5AE1-4517-A5DC-26860EFA9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2511DDC0-CDD8-4F2E-9993-AA1699C90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DD2FE386-FE98-4934-B4DB-148C45C23A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61FD16-F0E8-42D0-9A47-263D31890C47}" type="datetime1">
              <a:rPr lang="en-US" smtClean="0"/>
              <a:t>2/17/2024</a:t>
            </a:fld>
            <a:endParaRPr lang="en-US"/>
          </a:p>
        </p:txBody>
      </p:sp>
      <p:sp>
        <p:nvSpPr>
          <p:cNvPr id="5" name="Fußzeilenplatzhalter 4">
            <a:extLst>
              <a:ext uri="{FF2B5EF4-FFF2-40B4-BE49-F238E27FC236}">
                <a16:creationId xmlns:a16="http://schemas.microsoft.com/office/drawing/2014/main" id="{87C3FD87-DCEB-41AA-AFB7-67F80D9E2E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Foliennummernplatzhalter 5">
            <a:extLst>
              <a:ext uri="{FF2B5EF4-FFF2-40B4-BE49-F238E27FC236}">
                <a16:creationId xmlns:a16="http://schemas.microsoft.com/office/drawing/2014/main" id="{AD3807E1-CF47-4241-8616-FE20E4E5BF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73F1E-9C55-4B66-BD2B-F760842A30D8}" type="slidenum">
              <a:rPr lang="en-US" smtClean="0"/>
              <a:t>‹#›</a:t>
            </a:fld>
            <a:endParaRPr lang="en-US"/>
          </a:p>
        </p:txBody>
      </p:sp>
    </p:spTree>
    <p:extLst>
      <p:ext uri="{BB962C8B-B14F-4D97-AF65-F5344CB8AC3E}">
        <p14:creationId xmlns:p14="http://schemas.microsoft.com/office/powerpoint/2010/main" val="25931352"/>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25.xml"/><Relationship Id="rId5" Type="http://schemas.openxmlformats.org/officeDocument/2006/relationships/image" Target="../media/image15.jpe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5.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5397042" y="1026059"/>
            <a:ext cx="5716338" cy="3042706"/>
          </a:xfrm>
        </p:spPr>
        <p:txBody>
          <a:bodyPr>
            <a:normAutofit/>
          </a:bodyPr>
          <a:lstStyle/>
          <a:p>
            <a:r>
              <a:rPr lang="en-US" sz="4800" dirty="0">
                <a:solidFill>
                  <a:schemeClr val="tx1"/>
                </a:solidFill>
                <a:latin typeface="Calibri"/>
                <a:ea typeface="Calibri"/>
                <a:cs typeface="Calibri"/>
              </a:rPr>
              <a:t>Hypothalamus</a:t>
            </a:r>
            <a:br>
              <a:rPr lang="en-US" sz="4800" dirty="0">
                <a:latin typeface="Times New Roman"/>
                <a:ea typeface="Calibri"/>
                <a:cs typeface="Times New Roman"/>
              </a:rPr>
            </a:br>
            <a:endParaRPr lang="en-US" sz="4800" dirty="0">
              <a:solidFill>
                <a:schemeClr val="tx1"/>
              </a:solidFill>
              <a:latin typeface="Times New Roman"/>
              <a:ea typeface="Calibri"/>
              <a:cs typeface="Times New Roman"/>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603048"/>
          </a:xfrm>
        </p:spPr>
        <p:txBody>
          <a:bodyPr vert="horz" lIns="91440" tIns="45720" rIns="91440" bIns="45720" rtlCol="0" anchor="t">
            <a:noAutofit/>
          </a:bodyPr>
          <a:lstStyle/>
          <a:p>
            <a:pPr>
              <a:lnSpc>
                <a:spcPct val="100000"/>
              </a:lnSpc>
              <a:spcAft>
                <a:spcPts val="600"/>
              </a:spcAft>
            </a:pPr>
            <a:r>
              <a:rPr lang="en-US" sz="1400" b="1" dirty="0"/>
              <a:t>Zhikal O. Khudhur</a:t>
            </a:r>
          </a:p>
          <a:p>
            <a:pPr>
              <a:lnSpc>
                <a:spcPct val="100000"/>
              </a:lnSpc>
              <a:spcAft>
                <a:spcPts val="600"/>
              </a:spcAft>
            </a:pPr>
            <a:r>
              <a:rPr lang="en-US" sz="1400" dirty="0"/>
              <a:t>Endocrinology BIO 414</a:t>
            </a:r>
          </a:p>
          <a:p>
            <a:pPr>
              <a:lnSpc>
                <a:spcPct val="100000"/>
              </a:lnSpc>
              <a:spcAft>
                <a:spcPts val="600"/>
              </a:spcAft>
            </a:pPr>
            <a:r>
              <a:rPr lang="en-US" sz="1400" dirty="0"/>
              <a:t>Spring Semester</a:t>
            </a:r>
          </a:p>
          <a:p>
            <a:pPr>
              <a:lnSpc>
                <a:spcPct val="100000"/>
              </a:lnSpc>
              <a:spcAft>
                <a:spcPts val="600"/>
              </a:spcAft>
            </a:pPr>
            <a:r>
              <a:rPr lang="en-US" sz="1400" dirty="0"/>
              <a:t>Week number: 3</a:t>
            </a:r>
          </a:p>
          <a:p>
            <a:pPr>
              <a:lnSpc>
                <a:spcPct val="100000"/>
              </a:lnSpc>
              <a:spcAft>
                <a:spcPts val="600"/>
              </a:spcAft>
            </a:pPr>
            <a:r>
              <a:rPr lang="en-US" sz="1400" dirty="0"/>
              <a:t>Date:   2/ 2024</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
        <p:nvSpPr>
          <p:cNvPr id="4" name="Date Placeholder 3">
            <a:extLst>
              <a:ext uri="{FF2B5EF4-FFF2-40B4-BE49-F238E27FC236}">
                <a16:creationId xmlns:a16="http://schemas.microsoft.com/office/drawing/2014/main" id="{774457CA-6838-787C-1F55-C2EEFD815C0A}"/>
              </a:ext>
            </a:extLst>
          </p:cNvPr>
          <p:cNvSpPr>
            <a:spLocks noGrp="1"/>
          </p:cNvSpPr>
          <p:nvPr>
            <p:ph type="dt" sz="half" idx="10"/>
          </p:nvPr>
        </p:nvSpPr>
        <p:spPr/>
        <p:txBody>
          <a:bodyPr/>
          <a:lstStyle/>
          <a:p>
            <a:fld id="{52AFD28F-100B-46B1-BB7A-69C8A6DB7935}" type="datetime1">
              <a:rPr lang="en-US" smtClean="0"/>
              <a:t>2/17/2024</a:t>
            </a:fld>
            <a:endParaRPr lang="en-US"/>
          </a:p>
        </p:txBody>
      </p:sp>
      <p:sp>
        <p:nvSpPr>
          <p:cNvPr id="7" name="Slide Number Placeholder 6">
            <a:extLst>
              <a:ext uri="{FF2B5EF4-FFF2-40B4-BE49-F238E27FC236}">
                <a16:creationId xmlns:a16="http://schemas.microsoft.com/office/drawing/2014/main" id="{F307DEC4-E57A-FF95-5B73-4C2E60D00A53}"/>
              </a:ext>
            </a:extLst>
          </p:cNvPr>
          <p:cNvSpPr>
            <a:spLocks noGrp="1"/>
          </p:cNvSpPr>
          <p:nvPr>
            <p:ph type="sldNum" sz="quarter" idx="12"/>
          </p:nvPr>
        </p:nvSpPr>
        <p:spPr/>
        <p:txBody>
          <a:bodyPr/>
          <a:lstStyle/>
          <a:p>
            <a:fld id="{34B7E4EF-A1BD-40F4-AB7B-04F084DD991D}" type="slidenum">
              <a:rPr lang="en-US" smtClean="0"/>
              <a:t>1</a:t>
            </a:fld>
            <a:endParaRPr lang="en-US"/>
          </a:p>
        </p:txBody>
      </p:sp>
    </p:spTree>
    <p:extLst>
      <p:ext uri="{BB962C8B-B14F-4D97-AF65-F5344CB8AC3E}">
        <p14:creationId xmlns:p14="http://schemas.microsoft.com/office/powerpoint/2010/main" val="48045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736244" y="3682526"/>
            <a:ext cx="9236700" cy="1188950"/>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5400" b="1" i="0" u="none" strike="noStrike" kern="1200" cap="none" spc="0" normalizeH="0" baseline="0" noProof="0" dirty="0">
                <a:ln>
                  <a:noFill/>
                </a:ln>
                <a:solidFill>
                  <a:schemeClr val="tx1"/>
                </a:solidFill>
                <a:effectLst/>
                <a:uLnTx/>
                <a:uFillTx/>
                <a:latin typeface="+mj-lt"/>
                <a:ea typeface="+mj-ea"/>
                <a:cs typeface="+mj-cs"/>
              </a:rPr>
              <a:t>Hypothalamic hormones</a:t>
            </a: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15" name="Group 14">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6" name="Rectangle 15">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793660" y="2599509"/>
            <a:ext cx="10143668" cy="3435531"/>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algn="just" fontAlgn="base">
              <a:lnSpc>
                <a:spcPct val="9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other two hypothalamic hormones are stored in posterior pituitary gland and secreted by way of the posterior pituitary gland. </a:t>
            </a:r>
          </a:p>
          <a:p>
            <a:pPr marL="342900" marR="0" lvl="0" indent="-228600" algn="just" fontAlgn="base">
              <a:lnSpc>
                <a:spcPct val="9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These are oxytocin (OT) and antidiuretic hormone (ADH). </a:t>
            </a:r>
          </a:p>
          <a:p>
            <a:pPr marL="342900" marR="0" lvl="0" indent="-228600" algn="just" fontAlgn="base">
              <a:lnSpc>
                <a:spcPct val="9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OT is produced mainly by neurons in the paraventricular nuclei of the hypothalamus, so called because they lie in the walls of the third ventricle.</a:t>
            </a:r>
          </a:p>
          <a:p>
            <a:pPr marL="342900" marR="0" lvl="0" indent="-228600" algn="just" fontAlgn="base">
              <a:lnSpc>
                <a:spcPct val="9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ADH also called vasopressin is produced mainly by the supraoptic nuclei, named for their location just above the optic chiasm.</a:t>
            </a:r>
          </a:p>
          <a:p>
            <a:pPr marL="0" marR="0" lvl="0" indent="-228600" algn="just" fontAlgn="base">
              <a:lnSpc>
                <a:spcPct val="90000"/>
              </a:lnSpc>
              <a:spcBef>
                <a:spcPts val="0"/>
              </a:spcBef>
              <a:spcAft>
                <a:spcPts val="800"/>
              </a:spcAft>
              <a:buClrTx/>
              <a:buSzTx/>
              <a:buFont typeface="Arial" panose="020B0604020202020204" pitchFamily="34" charset="0"/>
              <a:buChar char="•"/>
              <a:tabLst/>
              <a:defRPr/>
            </a:pPr>
            <a:endPar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4" name="日期占位符 3"/>
          <p:cNvSpPr>
            <a:spLocks noGrp="1"/>
          </p:cNvSpPr>
          <p:nvPr>
            <p:ph type="dt" sz="half" idx="10"/>
          </p:nvPr>
        </p:nvSpPr>
        <p:spPr>
          <a:xfrm>
            <a:off x="8382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EB1FEB5-C46F-4102-B41D-A8C4F69C4910}"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2/17/2024</a:t>
            </a:fld>
            <a:endParaRPr kumimoji="0" lang="en-US" altLang="sv-SE" b="0" i="0" u="none" strike="noStrike" cap="none" spc="0" normalizeH="0" baseline="0" noProof="0">
              <a:ln>
                <a:noFill/>
              </a:ln>
              <a:effectLst/>
              <a:uLnTx/>
              <a:uFillTx/>
            </a:endParaRPr>
          </a:p>
        </p:txBody>
      </p:sp>
      <p:sp>
        <p:nvSpPr>
          <p:cNvPr id="5" name="页脚占位符 4"/>
          <p:cNvSpPr>
            <a:spLocks noGrp="1"/>
          </p:cNvSpPr>
          <p:nvPr>
            <p:ph type="ftr" sz="quarter" idx="11"/>
          </p:nvPr>
        </p:nvSpPr>
        <p:spPr>
          <a:xfrm>
            <a:off x="4038600" y="6492240"/>
            <a:ext cx="41148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r>
              <a:rPr kumimoji="0" lang="en-US" altLang="sv-SE" b="0" i="0" u="none" strike="noStrike" kern="1200" cap="none" spc="0" normalizeH="0" baseline="0" noProof="0">
                <a:ln>
                  <a:noFill/>
                </a:ln>
                <a:solidFill>
                  <a:schemeClr val="tx1">
                    <a:tint val="75000"/>
                  </a:schemeClr>
                </a:solidFill>
                <a:effectLst/>
                <a:uLnTx/>
                <a:uFillTx/>
                <a:latin typeface="+mn-lt"/>
                <a:ea typeface="+mn-ea"/>
                <a:cs typeface="+mn-cs"/>
              </a:rPr>
              <a:t>Zhikal Omar Khudhur</a:t>
            </a:r>
          </a:p>
        </p:txBody>
      </p:sp>
      <p:sp>
        <p:nvSpPr>
          <p:cNvPr id="6" name="灯片编号占位符 5"/>
          <p:cNvSpPr>
            <a:spLocks noGrp="1"/>
          </p:cNvSpPr>
          <p:nvPr>
            <p:ph type="sldNum" sz="quarter" idx="12"/>
          </p:nvPr>
        </p:nvSpPr>
        <p:spPr>
          <a:xfrm>
            <a:off x="86106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10</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158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DD21114-C7C8-4180-AE3B-249CC6778571}" type="datetime1">
              <a:rPr kumimoji="0" lang="en-US"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2/17/2024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096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Hypothalamic hormones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Diagram&#10;&#10;Description automatically generated">
            <a:extLst>
              <a:ext uri="{FF2B5EF4-FFF2-40B4-BE49-F238E27FC236}">
                <a16:creationId xmlns:a16="http://schemas.microsoft.com/office/drawing/2014/main" id="{8E064F56-256A-B3B5-E032-DF3F77436B97}"/>
              </a:ext>
            </a:extLst>
          </p:cNvPr>
          <p:cNvPicPr>
            <a:picLocks noChangeAspect="1"/>
          </p:cNvPicPr>
          <p:nvPr/>
        </p:nvPicPr>
        <p:blipFill>
          <a:blip r:embed="rId4"/>
          <a:stretch>
            <a:fillRect/>
          </a:stretch>
        </p:blipFill>
        <p:spPr>
          <a:xfrm>
            <a:off x="1705786" y="918874"/>
            <a:ext cx="8210374" cy="5394817"/>
          </a:xfrm>
          <a:prstGeom prst="rect">
            <a:avLst/>
          </a:prstGeom>
        </p:spPr>
      </p:pic>
      <p:sp>
        <p:nvSpPr>
          <p:cNvPr id="5" name="Footer Placeholder 4">
            <a:extLst>
              <a:ext uri="{FF2B5EF4-FFF2-40B4-BE49-F238E27FC236}">
                <a16:creationId xmlns:a16="http://schemas.microsoft.com/office/drawing/2014/main" id="{7D6E65AD-B075-39A4-EA83-83CA5DA07AE4}"/>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4853886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7507A2-8347-4B95-86DC-E82DD39486CE}" type="datetime1">
              <a:rPr kumimoji="0" lang="en-US"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2/17/2024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09613"/>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Hypothalamic hormones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B2716197-C054-9FD4-0DE8-E5852349671E}"/>
              </a:ext>
            </a:extLst>
          </p:cNvPr>
          <p:cNvPicPr>
            <a:picLocks noChangeAspect="1"/>
          </p:cNvPicPr>
          <p:nvPr/>
        </p:nvPicPr>
        <p:blipFill rotWithShape="1">
          <a:blip r:embed="rId4"/>
          <a:srcRect b="8594"/>
          <a:stretch/>
        </p:blipFill>
        <p:spPr>
          <a:xfrm>
            <a:off x="2599690" y="1122324"/>
            <a:ext cx="5477509" cy="5234026"/>
          </a:xfrm>
          <a:prstGeom prst="rect">
            <a:avLst/>
          </a:prstGeom>
        </p:spPr>
      </p:pic>
      <p:sp>
        <p:nvSpPr>
          <p:cNvPr id="3" name="Footer Placeholder 2">
            <a:extLst>
              <a:ext uri="{FF2B5EF4-FFF2-40B4-BE49-F238E27FC236}">
                <a16:creationId xmlns:a16="http://schemas.microsoft.com/office/drawing/2014/main" id="{B9B801EE-5025-D877-B5E9-594ECCC7411C}"/>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40037813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606295" y="2066015"/>
            <a:ext cx="4560584" cy="1128068"/>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3400" b="1" i="0" u="none" strike="noStrike" cap="none" spc="0" normalizeH="0" baseline="0" noProof="0" dirty="0">
                <a:ln>
                  <a:noFill/>
                </a:ln>
                <a:solidFill>
                  <a:schemeClr val="tx1"/>
                </a:solidFill>
                <a:effectLst/>
                <a:uLnTx/>
                <a:uFillTx/>
              </a:rPr>
              <a:t>Hypothalamic hormones</a:t>
            </a:r>
            <a:endParaRPr kumimoji="0" lang="en-US" altLang="zh-CN" sz="3400" b="0" i="0" u="none" strike="noStrike" cap="none" spc="0" normalizeH="0" baseline="0" noProof="0" dirty="0">
              <a:ln>
                <a:noFill/>
              </a:ln>
              <a:solidFill>
                <a:schemeClr val="tx1"/>
              </a:solidFill>
              <a:effectLst/>
              <a:uLnTx/>
              <a:uFillTx/>
            </a:endParaRPr>
          </a:p>
          <a:p>
            <a:pPr marL="0" marR="0" lvl="0" indent="0" fontAlgn="base">
              <a:lnSpc>
                <a:spcPct val="90000"/>
              </a:lnSpc>
              <a:spcAft>
                <a:spcPts val="600"/>
              </a:spcAft>
              <a:buClrTx/>
              <a:buSzTx/>
              <a:tabLst/>
              <a:defRPr/>
            </a:pPr>
            <a:endParaRPr kumimoji="0" lang="en-US" altLang="zh-CN" sz="3400" b="0" i="0" u="none" strike="noStrike" cap="none" spc="0" normalizeH="0" baseline="0" noProof="0" dirty="0">
              <a:ln>
                <a:noFill/>
              </a:ln>
              <a:solidFill>
                <a:schemeClr val="tx1"/>
              </a:solidFill>
              <a:effectLst/>
              <a:uLnTx/>
              <a:uFillTx/>
            </a:endParaRPr>
          </a:p>
          <a:p>
            <a:pPr marL="0" marR="0" lvl="0" indent="0" fontAlgn="base">
              <a:lnSpc>
                <a:spcPct val="90000"/>
              </a:lnSpc>
              <a:spcAft>
                <a:spcPts val="600"/>
              </a:spcAft>
              <a:buClrTx/>
              <a:buSzTx/>
              <a:tabLst/>
              <a:defRPr/>
            </a:pPr>
            <a:endParaRPr kumimoji="0" lang="en-US" altLang="zh-CN" sz="3400" b="0" i="0" u="none" strike="noStrike" cap="none" spc="0" normalizeH="0" baseline="0" noProof="0" dirty="0">
              <a:ln>
                <a:noFill/>
              </a:ln>
              <a:solidFill>
                <a:schemeClr val="tx1"/>
              </a:solidFill>
              <a:effectLst/>
              <a:uLnTx/>
              <a:uFillTx/>
            </a:endParaRPr>
          </a:p>
          <a:p>
            <a:pPr marL="0" marR="0" lvl="0" indent="0" fontAlgn="base">
              <a:lnSpc>
                <a:spcPct val="90000"/>
              </a:lnSpc>
              <a:spcAft>
                <a:spcPts val="600"/>
              </a:spcAft>
              <a:buClrTx/>
              <a:buSzTx/>
              <a:tabLst/>
              <a:defRPr/>
            </a:pPr>
            <a:endParaRPr kumimoji="0" lang="en-US" altLang="zh-CN" sz="3400" b="0" i="0" u="none" strike="noStrike" cap="none" spc="0" normalizeH="0" baseline="0" noProof="0" dirty="0">
              <a:ln>
                <a:noFill/>
              </a:ln>
              <a:solidFill>
                <a:schemeClr val="tx1"/>
              </a:solidFill>
              <a:effectLst/>
              <a:uLnTx/>
              <a:uFillTx/>
            </a:endParaRPr>
          </a:p>
          <a:p>
            <a:pPr marL="0" marR="0" lvl="0" indent="0" fontAlgn="base">
              <a:lnSpc>
                <a:spcPct val="90000"/>
              </a:lnSpc>
              <a:spcAft>
                <a:spcPts val="600"/>
              </a:spcAft>
              <a:buClrTx/>
              <a:buSzTx/>
              <a:tabLst/>
              <a:defRPr/>
            </a:pPr>
            <a:endParaRPr kumimoji="0" lang="en-US" altLang="zh-CN" sz="3400" b="0" i="0" u="none" strike="noStrike" cap="none" spc="0" normalizeH="0" baseline="0" noProof="0" dirty="0">
              <a:ln>
                <a:noFill/>
              </a:ln>
              <a:solidFill>
                <a:schemeClr val="tx1"/>
              </a:solidFill>
              <a:effectLst/>
              <a:uLnTx/>
              <a:uFillTx/>
            </a:endParaRPr>
          </a:p>
        </p:txBody>
      </p:sp>
      <p:grpSp>
        <p:nvGrpSpPr>
          <p:cNvPr id="17" name="Group 1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标题 1">
            <a:extLst>
              <a:ext uri="{FF2B5EF4-FFF2-40B4-BE49-F238E27FC236}">
                <a16:creationId xmlns:a16="http://schemas.microsoft.com/office/drawing/2014/main" id="{5ECAB1B6-923C-18F9-476F-58EA0DCADBC0}"/>
              </a:ext>
            </a:extLst>
          </p:cNvPr>
          <p:cNvSpPr txBox="1">
            <a:spLocks/>
          </p:cNvSpPr>
          <p:nvPr/>
        </p:nvSpPr>
        <p:spPr bwMode="auto">
          <a:xfrm>
            <a:off x="590719" y="2330505"/>
            <a:ext cx="4559425" cy="3979585"/>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fontAlgn="base">
              <a:lnSpc>
                <a:spcPct val="90000"/>
              </a:lnSpc>
              <a:spcBef>
                <a:spcPts val="0"/>
              </a:spcBef>
              <a:spcAft>
                <a:spcPts val="800"/>
              </a:spcAft>
              <a:buClrTx/>
              <a:buSzTx/>
              <a:buFont typeface="Arial" panose="020B0604020202020204" pitchFamily="34" charset="0"/>
              <a:buChar char="•"/>
              <a:tabLst/>
              <a:defRPr/>
            </a:pPr>
            <a:r>
              <a:rPr kumimoji="0" lang="en-US" altLang="zh-CN" sz="2000" b="0" i="0" u="none" strike="noStrike" cap="none" spc="0" normalizeH="0" baseline="0" noProof="0">
                <a:ln>
                  <a:noFill/>
                </a:ln>
                <a:solidFill>
                  <a:schemeClr val="tx1"/>
                </a:solidFill>
                <a:effectLst/>
                <a:uLnTx/>
                <a:uFillTx/>
                <a:latin typeface="+mn-lt"/>
                <a:ea typeface="+mn-ea"/>
                <a:cs typeface="+mn-cs"/>
              </a:rPr>
              <a:t>Structure of OT and ADH</a:t>
            </a:r>
          </a:p>
          <a:p>
            <a:pPr marL="342900" marR="0" lvl="0" indent="-228600" fontAlgn="base">
              <a:lnSpc>
                <a:spcPct val="90000"/>
              </a:lnSpc>
              <a:spcBef>
                <a:spcPts val="0"/>
              </a:spcBef>
              <a:spcAft>
                <a:spcPts val="800"/>
              </a:spcAft>
              <a:buClrTx/>
              <a:buSzTx/>
              <a:buFont typeface="Arial" panose="020B0604020202020204" pitchFamily="34" charset="0"/>
              <a:buChar char="•"/>
              <a:tabLst/>
              <a:defRPr/>
            </a:pPr>
            <a:r>
              <a:rPr kumimoji="0" lang="en-US" altLang="zh-CN" sz="2000" b="0" i="0" u="none" strike="noStrike" cap="none" spc="0" normalizeH="0" baseline="0" noProof="0">
                <a:ln>
                  <a:noFill/>
                </a:ln>
                <a:solidFill>
                  <a:schemeClr val="tx1"/>
                </a:solidFill>
                <a:effectLst/>
                <a:uLnTx/>
                <a:uFillTx/>
                <a:latin typeface="+mn-lt"/>
                <a:ea typeface="+mn-ea"/>
                <a:cs typeface="+mn-cs"/>
              </a:rPr>
              <a:t>Target organs of OT and ADH</a:t>
            </a:r>
          </a:p>
          <a:p>
            <a:pPr marL="0" marR="0" lvl="0" indent="-228600" fontAlgn="base">
              <a:lnSpc>
                <a:spcPct val="90000"/>
              </a:lnSpc>
              <a:spcBef>
                <a:spcPts val="0"/>
              </a:spcBef>
              <a:spcAft>
                <a:spcPts val="800"/>
              </a:spcAft>
              <a:buClrTx/>
              <a:buSzTx/>
              <a:buFont typeface="Arial" panose="020B0604020202020204" pitchFamily="34" charset="0"/>
              <a:buChar char="•"/>
              <a:tabLst/>
              <a:defRPr/>
            </a:pPr>
            <a:endParaRPr kumimoji="0" lang="en-US" altLang="zh-CN" sz="2000" b="0" i="0" u="none" strike="noStrike" cap="none" spc="0" normalizeH="0" baseline="0" noProof="0">
              <a:ln>
                <a:noFill/>
              </a:ln>
              <a:solidFill>
                <a:schemeClr val="tx1"/>
              </a:solidFill>
              <a:effectLst/>
              <a:uLnTx/>
              <a:uFillTx/>
              <a:latin typeface="+mn-lt"/>
              <a:ea typeface="+mn-ea"/>
              <a:cs typeface="+mn-cs"/>
            </a:endParaRPr>
          </a:p>
        </p:txBody>
      </p:sp>
      <p:sp>
        <p:nvSpPr>
          <p:cNvPr id="23" name="Rectangle 2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80DB3F6-EDC2-B747-C4B2-56B2C70BBCB5}"/>
              </a:ext>
            </a:extLst>
          </p:cNvPr>
          <p:cNvPicPr>
            <a:picLocks noChangeAspect="1"/>
          </p:cNvPicPr>
          <p:nvPr/>
        </p:nvPicPr>
        <p:blipFill rotWithShape="1">
          <a:blip r:embed="rId3"/>
          <a:srcRect l="6468" r="12811" b="1"/>
          <a:stretch/>
        </p:blipFill>
        <p:spPr>
          <a:xfrm>
            <a:off x="5977788" y="799352"/>
            <a:ext cx="5425410" cy="5259296"/>
          </a:xfrm>
          <a:prstGeom prst="rect">
            <a:avLst/>
          </a:prstGeom>
        </p:spPr>
      </p:pic>
      <p:sp>
        <p:nvSpPr>
          <p:cNvPr id="4" name="日期占位符 3"/>
          <p:cNvSpPr>
            <a:spLocks noGrp="1"/>
          </p:cNvSpPr>
          <p:nvPr>
            <p:ph type="dt" sz="half" idx="10"/>
          </p:nvPr>
        </p:nvSpPr>
        <p:spPr>
          <a:xfrm>
            <a:off x="589560" y="6492240"/>
            <a:ext cx="2991840" cy="365125"/>
          </a:xfrm>
        </p:spPr>
        <p:txBody>
          <a:bodyPr vert="horz" lIns="91440" tIns="45720" rIns="91440" bIns="45720" rtlCol="0" anchor="ctr">
            <a:normAutofit/>
          </a:bodyPr>
          <a:lstStyle/>
          <a:p>
            <a:pPr>
              <a:spcAft>
                <a:spcPts val="600"/>
              </a:spcAft>
              <a:defRPr/>
            </a:pPr>
            <a:fld id="{0A9AF5AD-707E-4318-A05E-53D0420E2EB3}" type="datetime1">
              <a:rPr lang="en-US" altLang="sv-SE" smtClean="0">
                <a:solidFill>
                  <a:prstClr val="black">
                    <a:tint val="75000"/>
                  </a:prstClr>
                </a:solidFill>
                <a:latin typeface="Calibri" panose="020F0502020204030204"/>
              </a:rPr>
              <a:pPr>
                <a:spcAft>
                  <a:spcPts val="600"/>
                </a:spcAft>
                <a:defRPr/>
              </a:pPr>
              <a:t>2/17/2024</a:t>
            </a:fld>
            <a:endParaRPr lang="en-US" altLang="sv-SE">
              <a:solidFill>
                <a:prstClr val="black">
                  <a:tint val="75000"/>
                </a:prstClr>
              </a:solidFill>
              <a:latin typeface="Calibri" panose="020F0502020204030204"/>
            </a:endParaRPr>
          </a:p>
        </p:txBody>
      </p:sp>
      <p:sp>
        <p:nvSpPr>
          <p:cNvPr id="3" name="Footer Placeholder 2">
            <a:extLst>
              <a:ext uri="{FF2B5EF4-FFF2-40B4-BE49-F238E27FC236}">
                <a16:creationId xmlns:a16="http://schemas.microsoft.com/office/drawing/2014/main" id="{5F170450-7445-AB67-5250-94223C92AFE3}"/>
              </a:ext>
            </a:extLst>
          </p:cNvPr>
          <p:cNvSpPr>
            <a:spLocks noGrp="1"/>
          </p:cNvSpPr>
          <p:nvPr>
            <p:ph type="ftr" sz="quarter" idx="11"/>
          </p:nvPr>
        </p:nvSpPr>
        <p:spPr>
          <a:xfrm>
            <a:off x="5685810" y="6492240"/>
            <a:ext cx="3050866"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Zhikal Omar Khudhur</a:t>
            </a:r>
          </a:p>
        </p:txBody>
      </p:sp>
      <p:sp>
        <p:nvSpPr>
          <p:cNvPr id="6" name="灯片编号占位符 5"/>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defRPr/>
            </a:pPr>
            <a:fld id="{60516781-C84B-4367-9A6D-B2411A583ADE}" type="slidenum">
              <a:rPr lang="en-US" altLang="sv-SE" smtClean="0">
                <a:solidFill>
                  <a:prstClr val="black">
                    <a:tint val="75000"/>
                  </a:prstClr>
                </a:solidFill>
                <a:latin typeface="Calibri" panose="020F0502020204030204"/>
              </a:rPr>
              <a:pPr>
                <a:spcAft>
                  <a:spcPts val="600"/>
                </a:spcAft>
                <a:defRPr/>
              </a:pPr>
              <a:t>13</a:t>
            </a:fld>
            <a:endParaRPr lang="en-US" altLang="sv-SE">
              <a:solidFill>
                <a:prstClr val="black">
                  <a:tint val="75000"/>
                </a:prstClr>
              </a:solidFill>
              <a:latin typeface="Calibri" panose="020F0502020204030204"/>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9415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936012" y="2666618"/>
            <a:ext cx="4282983" cy="1200361"/>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36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The Hypophyseal Portal System</a:t>
            </a: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8C4EF0E-8562-3F9C-BD0C-F498AC1FA540}"/>
              </a:ext>
            </a:extLst>
          </p:cNvPr>
          <p:cNvSpPr txBox="1"/>
          <p:nvPr/>
        </p:nvSpPr>
        <p:spPr>
          <a:xfrm>
            <a:off x="645066" y="2031101"/>
            <a:ext cx="4282984" cy="3511943"/>
          </a:xfrm>
          <a:prstGeom prst="rect">
            <a:avLst/>
          </a:prstGeom>
        </p:spPr>
        <p:txBody>
          <a:bodyPr vert="horz" lIns="91440" tIns="45720" rIns="91440" bIns="45720" rtlCol="0" anchor="ctr">
            <a:normAutofit/>
          </a:bodyPr>
          <a:lstStyle/>
          <a:p>
            <a:pPr marL="342900" marR="0" lvl="0" indent="-228600" algn="just" fontAlgn="auto">
              <a:lnSpc>
                <a:spcPct val="90000"/>
              </a:lnSpc>
              <a:spcBef>
                <a:spcPts val="0"/>
              </a:spcBef>
              <a:spcAft>
                <a:spcPts val="800"/>
              </a:spcAft>
              <a:buClrTx/>
              <a:buSzTx/>
              <a:buFont typeface="Arial" panose="020B0604020202020204" pitchFamily="34" charset="0"/>
              <a:buChar char="•"/>
              <a:tabLst/>
              <a:defRPr/>
            </a:pPr>
            <a:r>
              <a:rPr kumimoji="0" lang="en-US"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Regulatory hormones</a:t>
            </a:r>
            <a:r>
              <a:rPr kumimoji="0" lang="en-US"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of hypothalamus diffuse into the </a:t>
            </a:r>
            <a:r>
              <a:rPr kumimoji="0" lang="en-US"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primary capillary plexus</a:t>
            </a:r>
            <a:r>
              <a:rPr kumimoji="0" lang="en-US"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and are delivered to anterior pituitary gland.</a:t>
            </a:r>
          </a:p>
          <a:p>
            <a:pPr marL="0" marR="0" lvl="0" indent="-228600" algn="just" fontAlgn="auto">
              <a:lnSpc>
                <a:spcPct val="90000"/>
              </a:lnSpc>
              <a:spcBef>
                <a:spcPts val="0"/>
              </a:spcBef>
              <a:spcAft>
                <a:spcPts val="8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a:t>
            </a:r>
          </a:p>
          <a:p>
            <a:pPr marL="342900" marR="0" lvl="0" indent="-228600" algn="just" fontAlgn="auto">
              <a:lnSpc>
                <a:spcPct val="90000"/>
              </a:lnSpc>
              <a:spcBef>
                <a:spcPts val="0"/>
              </a:spcBef>
              <a:spcAft>
                <a:spcPts val="800"/>
              </a:spcAft>
              <a:buClrTx/>
              <a:buSzTx/>
              <a:buFont typeface="Arial" panose="020B0604020202020204" pitchFamily="34" charset="0"/>
              <a:buChar char="•"/>
              <a:tabLst/>
              <a:defRPr/>
            </a:pPr>
            <a:r>
              <a:rPr kumimoji="0" lang="en-US"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These blood vessels form a </a:t>
            </a:r>
            <a:r>
              <a:rPr kumimoji="0" lang="en-US"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secondary capillary plexus</a:t>
            </a:r>
            <a:r>
              <a:rPr kumimoji="0" lang="en-US"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that surrounds the </a:t>
            </a:r>
            <a:r>
              <a:rPr kumimoji="0" lang="en-US" b="1"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endocrine cells</a:t>
            </a:r>
            <a:r>
              <a:rPr kumimoji="0" lang="en-US" b="0" i="0" u="none" strike="noStrike" cap="none" spc="0" normalizeH="0" baseline="0" noProof="0" dirty="0">
                <a:ln>
                  <a:noFill/>
                </a:ln>
                <a:effectLst/>
                <a:uLnTx/>
                <a:uFillTx/>
                <a:latin typeface="Times New Roman" panose="02020603050405020304" pitchFamily="18" charset="0"/>
                <a:cs typeface="Times New Roman" panose="02020603050405020304" pitchFamily="18" charset="0"/>
              </a:rPr>
              <a:t> in anterior pituitary gland. </a:t>
            </a:r>
          </a:p>
        </p:txBody>
      </p:sp>
      <p:sp>
        <p:nvSpPr>
          <p:cNvPr id="21" name="Rectangle 20">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日期占位符 3"/>
          <p:cNvSpPr>
            <a:spLocks noGrp="1"/>
          </p:cNvSpPr>
          <p:nvPr>
            <p:ph type="dt" sz="half" idx="10"/>
          </p:nvPr>
        </p:nvSpPr>
        <p:spPr>
          <a:xfrm>
            <a:off x="645064" y="6492240"/>
            <a:ext cx="293633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D86372B-12F1-4F6E-B001-5584E63A6BBD}"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2/17/2024</a:t>
            </a:fld>
            <a:endParaRPr kumimoji="0" lang="en-US" altLang="sv-SE" b="0" i="0" u="none" strike="noStrike" cap="none" spc="0" normalizeH="0" baseline="0" noProof="0">
              <a:ln>
                <a:noFill/>
              </a:ln>
              <a:effectLst/>
              <a:uLnTx/>
              <a:uFillTx/>
            </a:endParaRPr>
          </a:p>
        </p:txBody>
      </p:sp>
      <p:sp>
        <p:nvSpPr>
          <p:cNvPr id="3" name="Footer Placeholder 2">
            <a:extLst>
              <a:ext uri="{FF2B5EF4-FFF2-40B4-BE49-F238E27FC236}">
                <a16:creationId xmlns:a16="http://schemas.microsoft.com/office/drawing/2014/main" id="{7C1C2CCA-A7BB-408E-0484-06B9BA3213C4}"/>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Zhikal Omar Khudhur</a:t>
            </a:r>
          </a:p>
        </p:txBody>
      </p:sp>
      <p:sp>
        <p:nvSpPr>
          <p:cNvPr id="6" name="灯片编号占位符 5"/>
          <p:cNvSpPr>
            <a:spLocks noGrp="1"/>
          </p:cNvSpPr>
          <p:nvPr>
            <p:ph type="sldNum" sz="quarter" idx="12"/>
          </p:nvPr>
        </p:nvSpPr>
        <p:spPr>
          <a:xfrm>
            <a:off x="86106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14</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DE33B51C-2D09-5024-3A2B-9AC52057CA9A}"/>
              </a:ext>
            </a:extLst>
          </p:cNvPr>
          <p:cNvGrpSpPr/>
          <p:nvPr/>
        </p:nvGrpSpPr>
        <p:grpSpPr>
          <a:xfrm>
            <a:off x="5987738" y="1446123"/>
            <a:ext cx="5628018" cy="3732884"/>
            <a:chOff x="0" y="0"/>
            <a:chExt cx="6918960" cy="4619625"/>
          </a:xfrm>
        </p:grpSpPr>
        <p:pic>
          <p:nvPicPr>
            <p:cNvPr id="9" name="Picture 8">
              <a:extLst>
                <a:ext uri="{FF2B5EF4-FFF2-40B4-BE49-F238E27FC236}">
                  <a16:creationId xmlns:a16="http://schemas.microsoft.com/office/drawing/2014/main" id="{2A35B9CA-0959-D77B-13B3-DFEB9C6B6A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0"/>
              <a:ext cx="6918960" cy="4619625"/>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8CCA2E83-CE7C-3969-7224-17CDA4E173E3}"/>
                </a:ext>
              </a:extLst>
            </p:cNvPr>
            <p:cNvSpPr/>
            <p:nvPr/>
          </p:nvSpPr>
          <p:spPr>
            <a:xfrm>
              <a:off x="0" y="0"/>
              <a:ext cx="457200" cy="27295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0542866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E5693B4-6040-46BF-9253-AC873959FF2E}" type="datetime1">
              <a:rPr kumimoji="0" lang="en-US"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2/17/2024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69081"/>
            <a:ext cx="7126111" cy="504056"/>
          </a:xfrm>
          <a:prstGeom prst="rect">
            <a:avLst/>
          </a:prstGeom>
          <a:no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The Hypophyseal Portal System</a:t>
            </a: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DE33B51C-2D09-5024-3A2B-9AC52057CA9A}"/>
              </a:ext>
            </a:extLst>
          </p:cNvPr>
          <p:cNvGrpSpPr/>
          <p:nvPr/>
        </p:nvGrpSpPr>
        <p:grpSpPr>
          <a:xfrm>
            <a:off x="4541520" y="1107440"/>
            <a:ext cx="7442200" cy="4936173"/>
            <a:chOff x="0" y="0"/>
            <a:chExt cx="6918960" cy="4619625"/>
          </a:xfrm>
        </p:grpSpPr>
        <p:pic>
          <p:nvPicPr>
            <p:cNvPr id="9" name="Picture 8">
              <a:extLst>
                <a:ext uri="{FF2B5EF4-FFF2-40B4-BE49-F238E27FC236}">
                  <a16:creationId xmlns:a16="http://schemas.microsoft.com/office/drawing/2014/main" id="{2A35B9CA-0959-D77B-13B3-DFEB9C6B6A0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0" y="0"/>
              <a:ext cx="6918960" cy="4619625"/>
            </a:xfrm>
            <a:prstGeom prst="rect">
              <a:avLst/>
            </a:prstGeom>
            <a:ln>
              <a:noFill/>
            </a:ln>
            <a:extLst>
              <a:ext uri="{53640926-AAD7-44D8-BBD7-CCE9431645EC}">
                <a14:shadowObscured xmlns:a14="http://schemas.microsoft.com/office/drawing/2010/main"/>
              </a:ext>
            </a:extLst>
          </p:spPr>
        </p:pic>
        <p:sp>
          <p:nvSpPr>
            <p:cNvPr id="10" name="Rectangle 9">
              <a:extLst>
                <a:ext uri="{FF2B5EF4-FFF2-40B4-BE49-F238E27FC236}">
                  <a16:creationId xmlns:a16="http://schemas.microsoft.com/office/drawing/2014/main" id="{8CCA2E83-CE7C-3969-7224-17CDA4E173E3}"/>
                </a:ext>
              </a:extLst>
            </p:cNvPr>
            <p:cNvSpPr/>
            <p:nvPr/>
          </p:nvSpPr>
          <p:spPr>
            <a:xfrm>
              <a:off x="0" y="0"/>
              <a:ext cx="457200" cy="27295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2" name="TextBox 11">
            <a:extLst>
              <a:ext uri="{FF2B5EF4-FFF2-40B4-BE49-F238E27FC236}">
                <a16:creationId xmlns:a16="http://schemas.microsoft.com/office/drawing/2014/main" id="{18C4EF0E-8562-3F9C-BD0C-F498AC1FA540}"/>
              </a:ext>
            </a:extLst>
          </p:cNvPr>
          <p:cNvSpPr txBox="1"/>
          <p:nvPr/>
        </p:nvSpPr>
        <p:spPr>
          <a:xfrm>
            <a:off x="73660" y="960101"/>
            <a:ext cx="4259580" cy="5423088"/>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80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blood vessel</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that connects two capillary beds (plexuses) is called a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portal vessel.</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80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The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entire network</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connecting the hypothalamus and the anterior lobe is</a:t>
            </a:r>
            <a:r>
              <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called the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hypophyseal portal system.</a:t>
            </a:r>
            <a:endParaRPr kumimoji="0" lang="en-US"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342900" marR="0" lvl="0" indent="-342900" algn="just" defTabSz="914400" rtl="0" eaLnBrk="1" fontAlgn="auto" latinLnBrk="0" hangingPunct="1">
              <a:lnSpc>
                <a:spcPct val="150000"/>
              </a:lnSpc>
              <a:spcBef>
                <a:spcPts val="0"/>
              </a:spcBef>
              <a:spcAft>
                <a:spcPts val="80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Two different classes of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regulatory hormones</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releasing hormones</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(RH) and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inhibiting hormones</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(IH), are delivered this way.</a:t>
            </a:r>
            <a:endParaRPr kumimoji="0" lang="en-US"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Footer Placeholder 2">
            <a:extLst>
              <a:ext uri="{FF2B5EF4-FFF2-40B4-BE49-F238E27FC236}">
                <a16:creationId xmlns:a16="http://schemas.microsoft.com/office/drawing/2014/main" id="{C37422A7-23A5-7002-A2F2-92CFBE2DC420}"/>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1061095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2">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1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4" name="Rectangle 1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205653" y="2164971"/>
            <a:ext cx="9942716" cy="1554480"/>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fontScale="92500"/>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4400" b="1"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rPr>
              <a:t>Axes physiologically link pituitary function to the function of other endocrine glands</a:t>
            </a:r>
          </a:p>
          <a:p>
            <a:pPr marL="0" marR="0" lvl="0" indent="0" fontAlgn="base">
              <a:lnSpc>
                <a:spcPct val="90000"/>
              </a:lnSpc>
              <a:spcAft>
                <a:spcPts val="600"/>
              </a:spcAft>
              <a:buClrTx/>
              <a:buSzTx/>
              <a:tabLst/>
              <a:defRPr/>
            </a:pPr>
            <a:endParaRPr kumimoji="0" lang="en-US" altLang="zh-CN" sz="4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fontAlgn="base">
              <a:lnSpc>
                <a:spcPct val="90000"/>
              </a:lnSpc>
              <a:spcAft>
                <a:spcPts val="600"/>
              </a:spcAft>
              <a:buClrTx/>
              <a:buSzTx/>
              <a:tabLst/>
              <a:defRPr/>
            </a:pPr>
            <a:endParaRPr kumimoji="0" lang="en-US" altLang="zh-CN" sz="4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fontAlgn="base">
              <a:lnSpc>
                <a:spcPct val="90000"/>
              </a:lnSpc>
              <a:spcAft>
                <a:spcPts val="600"/>
              </a:spcAft>
              <a:buClrTx/>
              <a:buSzTx/>
              <a:tabLst/>
              <a:defRPr/>
            </a:pPr>
            <a:endParaRPr kumimoji="0" lang="en-US" altLang="zh-CN" sz="4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a:p>
            <a:pPr marL="0" marR="0" lvl="0" indent="0" fontAlgn="base">
              <a:lnSpc>
                <a:spcPct val="90000"/>
              </a:lnSpc>
              <a:spcAft>
                <a:spcPts val="600"/>
              </a:spcAft>
              <a:buClrTx/>
              <a:buSzTx/>
              <a:tabLst/>
              <a:defRPr/>
            </a:pPr>
            <a:endParaRPr kumimoji="0" lang="en-US" altLang="zh-CN" sz="4400" b="0" i="0" u="none" strike="noStrike" kern="1200" cap="none" spc="0" normalizeH="0" baseline="0" noProof="0" dirty="0">
              <a:ln>
                <a:noFill/>
              </a:ln>
              <a:solidFill>
                <a:schemeClr val="tx1"/>
              </a:solidFill>
              <a:effectLst/>
              <a:uLnTx/>
              <a:uFillTx/>
              <a:latin typeface="Times New Roman" panose="02020603050405020304" pitchFamily="18" charset="0"/>
              <a:cs typeface="Times New Roman" panose="02020603050405020304" pitchFamily="18" charset="0"/>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045028" y="3017522"/>
            <a:ext cx="9941319" cy="3124658"/>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fontAlgn="base">
              <a:lnSpc>
                <a:spcPct val="9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hormonal relationship between the hypothalamus, pituitary, and a more remote endocrine gland is called an axis. </a:t>
            </a:r>
          </a:p>
          <a:p>
            <a:pPr marL="342900" marR="0" lvl="0" indent="-228600" fontAlgn="base">
              <a:lnSpc>
                <a:spcPct val="9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There are three such axes: </a:t>
            </a:r>
          </a:p>
          <a:p>
            <a:pPr marL="457200" marR="0" lvl="0" indent="-228600" fontAlgn="base">
              <a:lnSpc>
                <a:spcPct val="9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hypothalamic-pituitary-gonadal axis involving GnRH, FSH, and LH</a:t>
            </a:r>
          </a:p>
          <a:p>
            <a:pPr marL="457200" marR="0" lvl="0" indent="-228600" fontAlgn="base">
              <a:lnSpc>
                <a:spcPct val="9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hypothalamic-pituitary-thyroid axis involving TRH and TSH</a:t>
            </a:r>
          </a:p>
          <a:p>
            <a:pPr marL="457200" marR="0" lvl="0" indent="-228600" fontAlgn="base">
              <a:lnSpc>
                <a:spcPct val="90000"/>
              </a:lnSpc>
              <a:spcBef>
                <a:spcPts val="0"/>
              </a:spcBef>
              <a:spcAft>
                <a:spcPts val="800"/>
              </a:spcAft>
              <a:buClrTx/>
              <a:buSzTx/>
              <a:buFont typeface="Arial" panose="020B0604020202020204" pitchFamily="34" charset="0"/>
              <a:buChar char="•"/>
              <a:tabLst/>
              <a:defRPr/>
            </a:pPr>
            <a:r>
              <a:rPr kumimoji="0" lang="en-US" altLang="zh-CN"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hypothalamic-pituitary-adrenal axis involving CRH and ACTH.</a:t>
            </a:r>
          </a:p>
        </p:txBody>
      </p:sp>
      <p:cxnSp>
        <p:nvCxnSpPr>
          <p:cNvPr id="22" name="Straight Connector 2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10"/>
          </p:nvPr>
        </p:nvSpPr>
        <p:spPr>
          <a:xfrm>
            <a:off x="8382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7AA90005-43F5-4C4E-867D-F65FC6E28FEF}"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2/17/2024</a:t>
            </a:fld>
            <a:endParaRPr kumimoji="0" lang="en-US" altLang="sv-SE" b="0" i="0" u="none" strike="noStrike" cap="none" spc="0" normalizeH="0" baseline="0" noProof="0">
              <a:ln>
                <a:noFill/>
              </a:ln>
              <a:effectLst/>
              <a:uLnTx/>
              <a:uFillTx/>
            </a:endParaRPr>
          </a:p>
        </p:txBody>
      </p:sp>
      <p:sp>
        <p:nvSpPr>
          <p:cNvPr id="3" name="Footer Placeholder 2">
            <a:extLst>
              <a:ext uri="{FF2B5EF4-FFF2-40B4-BE49-F238E27FC236}">
                <a16:creationId xmlns:a16="http://schemas.microsoft.com/office/drawing/2014/main" id="{E964E00B-0304-9DCE-8ADB-1A1668DE160E}"/>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Zhikal Omar Khudhur</a:t>
            </a:r>
          </a:p>
        </p:txBody>
      </p:sp>
      <p:sp>
        <p:nvSpPr>
          <p:cNvPr id="6" name="灯片编号占位符 5"/>
          <p:cNvSpPr>
            <a:spLocks noGrp="1"/>
          </p:cNvSpPr>
          <p:nvPr>
            <p:ph type="sldNum" sz="quarter" idx="12"/>
          </p:nvPr>
        </p:nvSpPr>
        <p:spPr>
          <a:xfrm>
            <a:off x="86106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16</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5304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179C5EE-80D2-45F6-9458-84E5E70A350D}" type="datetime1">
              <a:rPr kumimoji="0" lang="en-US"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2/17/2024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6E04E475-5DB7-CE98-E69C-552A0FFB750E}"/>
              </a:ext>
            </a:extLst>
          </p:cNvPr>
          <p:cNvGrpSpPr/>
          <p:nvPr/>
        </p:nvGrpSpPr>
        <p:grpSpPr>
          <a:xfrm>
            <a:off x="2214880" y="69080"/>
            <a:ext cx="6395720" cy="6382519"/>
            <a:chOff x="3288030" y="1727199"/>
            <a:chExt cx="4565650" cy="4668997"/>
          </a:xfrm>
        </p:grpSpPr>
        <p:pic>
          <p:nvPicPr>
            <p:cNvPr id="3" name="Picture 2" descr="Diagram&#10;&#10;Description automatically generated">
              <a:extLst>
                <a:ext uri="{FF2B5EF4-FFF2-40B4-BE49-F238E27FC236}">
                  <a16:creationId xmlns:a16="http://schemas.microsoft.com/office/drawing/2014/main" id="{7CB7918D-FBE4-B739-DCA1-66B361A43EE9}"/>
                </a:ext>
              </a:extLst>
            </p:cNvPr>
            <p:cNvPicPr>
              <a:picLocks noChangeAspect="1"/>
            </p:cNvPicPr>
            <p:nvPr/>
          </p:nvPicPr>
          <p:blipFill rotWithShape="1">
            <a:blip r:embed="rId4"/>
            <a:srcRect t="1960"/>
            <a:stretch/>
          </p:blipFill>
          <p:spPr>
            <a:xfrm>
              <a:off x="3288030" y="1727199"/>
              <a:ext cx="4565650" cy="4668997"/>
            </a:xfrm>
            <a:prstGeom prst="rect">
              <a:avLst/>
            </a:prstGeom>
          </p:spPr>
        </p:pic>
        <p:pic>
          <p:nvPicPr>
            <p:cNvPr id="2050" name="Picture 2" descr="Testicular Anatomy | Center for Male Reproductive Medicine &amp; Microsurgery">
              <a:extLst>
                <a:ext uri="{FF2B5EF4-FFF2-40B4-BE49-F238E27FC236}">
                  <a16:creationId xmlns:a16="http://schemas.microsoft.com/office/drawing/2014/main" id="{871DC699-5467-4848-8B19-BC12B9B5232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598" t="19007" r="31260" b="8833"/>
            <a:stretch/>
          </p:blipFill>
          <p:spPr bwMode="auto">
            <a:xfrm>
              <a:off x="4236720" y="5492556"/>
              <a:ext cx="660400" cy="640288"/>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Footer Placeholder 4">
            <a:extLst>
              <a:ext uri="{FF2B5EF4-FFF2-40B4-BE49-F238E27FC236}">
                <a16:creationId xmlns:a16="http://schemas.microsoft.com/office/drawing/2014/main" id="{85AC854D-77F3-4F7A-A9CE-6F8E7E1F9660}"/>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1026164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a:extLst>
              <a:ext uri="{FF2B5EF4-FFF2-40B4-BE49-F238E27FC236}">
                <a16:creationId xmlns:a16="http://schemas.microsoft.com/office/drawing/2014/main" id="{1B574A88-860F-8267-83A0-61A74EA5C7C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25500" y="908050"/>
            <a:ext cx="47371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a:extLst>
              <a:ext uri="{FF2B5EF4-FFF2-40B4-BE49-F238E27FC236}">
                <a16:creationId xmlns:a16="http://schemas.microsoft.com/office/drawing/2014/main" id="{C7DD0575-5809-1DBD-2E82-038C50300FF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13514" y="908050"/>
            <a:ext cx="4319587"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11FE95A-BD12-FEEC-583B-7A908F80FC1F}"/>
              </a:ext>
            </a:extLst>
          </p:cNvPr>
          <p:cNvSpPr txBox="1"/>
          <p:nvPr/>
        </p:nvSpPr>
        <p:spPr>
          <a:xfrm>
            <a:off x="825500" y="546100"/>
            <a:ext cx="1009379"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Oxytocin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609" name="Rectangle 25608">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56F825-240B-6EC9-735C-CB9A61947744}"/>
              </a:ext>
            </a:extLst>
          </p:cNvPr>
          <p:cNvSpPr>
            <a:spLocks noGrp="1"/>
          </p:cNvSpPr>
          <p:nvPr>
            <p:ph type="ctrTitle" sz="quarter"/>
          </p:nvPr>
        </p:nvSpPr>
        <p:spPr>
          <a:xfrm>
            <a:off x="638881" y="457200"/>
            <a:ext cx="10909640" cy="1368614"/>
          </a:xfrm>
        </p:spPr>
        <p:txBody>
          <a:bodyPr anchor="ctr">
            <a:normAutofit/>
          </a:bodyPr>
          <a:lstStyle/>
          <a:p>
            <a:pPr>
              <a:defRPr/>
            </a:pPr>
            <a:endParaRPr lang="en-US" sz="6600"/>
          </a:p>
        </p:txBody>
      </p:sp>
      <p:sp>
        <p:nvSpPr>
          <p:cNvPr id="25611"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604" name="Picture 3">
            <a:extLst>
              <a:ext uri="{FF2B5EF4-FFF2-40B4-BE49-F238E27FC236}">
                <a16:creationId xmlns:a16="http://schemas.microsoft.com/office/drawing/2014/main" id="{BDA9038B-52B4-8F36-C81B-EFADF2F97D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306145" y="2642616"/>
            <a:ext cx="3642206"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a:extLst>
              <a:ext uri="{FF2B5EF4-FFF2-40B4-BE49-F238E27FC236}">
                <a16:creationId xmlns:a16="http://schemas.microsoft.com/office/drawing/2014/main" id="{AD89D76F-7C93-E6AA-96F7-82B4275808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439316" y="2642616"/>
            <a:ext cx="5244776" cy="360578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2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8"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2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0"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5"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2"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535020" y="685800"/>
            <a:ext cx="2780271" cy="5105400"/>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l" defTabSz="914400" rtl="0" eaLnBrk="1" fontAlgn="base" latinLnBrk="0" hangingPunct="1">
              <a:lnSpc>
                <a:spcPct val="90000"/>
              </a:lnSpc>
              <a:spcBef>
                <a:spcPct val="0"/>
              </a:spcBef>
              <a:spcAft>
                <a:spcPts val="600"/>
              </a:spcAft>
              <a:buClrTx/>
              <a:buSzTx/>
              <a:buFontTx/>
              <a:buNone/>
              <a:tabLst/>
              <a:defRPr/>
            </a:pPr>
            <a:r>
              <a:rPr kumimoji="0" lang="en-US" altLang="zh-CN" sz="4000" b="1" i="0" u="none" strike="noStrike" kern="1200" cap="none" spc="0" normalizeH="0" baseline="0" noProof="0">
                <a:ln>
                  <a:noFill/>
                </a:ln>
                <a:solidFill>
                  <a:srgbClr val="FFFFFF"/>
                </a:solidFill>
                <a:effectLst/>
                <a:uLnTx/>
                <a:uFillTx/>
                <a:latin typeface="Calibri Light"/>
                <a:ea typeface="等线 Light" panose="02010600030101010101" pitchFamily="2" charset="-122"/>
                <a:cs typeface="+mj-cs"/>
              </a:rPr>
              <a:t>Objectives</a:t>
            </a:r>
            <a:endParaRPr kumimoji="0" lang="en-US" altLang="zh-CN" sz="4000" b="0" i="0" u="none" strike="noStrike" kern="1200" cap="none" spc="0" normalizeH="0" baseline="0" noProof="0">
              <a:ln>
                <a:noFill/>
              </a:ln>
              <a:solidFill>
                <a:srgbClr val="FFFFFF"/>
              </a:solidFill>
              <a:effectLst/>
              <a:uLnTx/>
              <a:uFillTx/>
              <a:latin typeface="Calibri Light"/>
              <a:ea typeface="等线 Light" panose="02010600030101010101" pitchFamily="2" charset="-122"/>
              <a:cs typeface="+mj-cs"/>
            </a:endParaRPr>
          </a:p>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altLang="zh-CN" sz="4000" b="0" i="0" u="none" strike="noStrike" kern="1200" cap="none" spc="0" normalizeH="0" baseline="0" noProof="0">
              <a:ln>
                <a:noFill/>
              </a:ln>
              <a:solidFill>
                <a:srgbClr val="FFFFFF"/>
              </a:solidFill>
              <a:effectLst/>
              <a:uLnTx/>
              <a:uFillTx/>
              <a:latin typeface="Calibri Light"/>
              <a:ea typeface="等线 Light" panose="02010600030101010101" pitchFamily="2" charset="-122"/>
              <a:cs typeface="+mj-cs"/>
            </a:endParaRPr>
          </a:p>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altLang="zh-CN" sz="4000" b="0" i="0" u="none" strike="noStrike" kern="1200" cap="none" spc="0" normalizeH="0" baseline="0" noProof="0">
              <a:ln>
                <a:noFill/>
              </a:ln>
              <a:solidFill>
                <a:srgbClr val="FFFFFF"/>
              </a:solidFill>
              <a:effectLst/>
              <a:uLnTx/>
              <a:uFillTx/>
              <a:latin typeface="Calibri Light"/>
              <a:ea typeface="等线 Light" panose="02010600030101010101" pitchFamily="2" charset="-122"/>
              <a:cs typeface="+mj-cs"/>
            </a:endParaRPr>
          </a:p>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altLang="zh-CN" sz="4000" b="0" i="0" u="none" strike="noStrike" kern="1200" cap="none" spc="0" normalizeH="0" baseline="0" noProof="0">
              <a:ln>
                <a:noFill/>
              </a:ln>
              <a:solidFill>
                <a:srgbClr val="FFFFFF"/>
              </a:solidFill>
              <a:effectLst/>
              <a:uLnTx/>
              <a:uFillTx/>
              <a:latin typeface="Calibri Light"/>
              <a:ea typeface="等线 Light" panose="02010600030101010101" pitchFamily="2" charset="-122"/>
              <a:cs typeface="+mj-cs"/>
            </a:endParaRPr>
          </a:p>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altLang="zh-CN" sz="4000" b="0" i="0" u="none" strike="noStrike" kern="1200" cap="none" spc="0" normalizeH="0" baseline="0" noProof="0">
              <a:ln>
                <a:noFill/>
              </a:ln>
              <a:solidFill>
                <a:srgbClr val="FFFFFF"/>
              </a:solidFill>
              <a:effectLst/>
              <a:uLnTx/>
              <a:uFillTx/>
              <a:latin typeface="Calibri Light"/>
              <a:ea typeface="等线 Light" panose="02010600030101010101" pitchFamily="2" charset="-122"/>
              <a:cs typeface="+mj-cs"/>
            </a:endParaRPr>
          </a:p>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altLang="zh-CN" sz="4000" b="0" i="0" u="none" strike="noStrike" kern="1200" cap="none" spc="0" normalizeH="0" baseline="0" noProof="0">
              <a:ln>
                <a:noFill/>
              </a:ln>
              <a:solidFill>
                <a:srgbClr val="FFFFFF"/>
              </a:solidFill>
              <a:effectLst/>
              <a:uLnTx/>
              <a:uFillTx/>
              <a:latin typeface="Calibri Light"/>
              <a:ea typeface="等线 Light" panose="02010600030101010101" pitchFamily="2" charset="-122"/>
              <a:cs typeface="+mj-cs"/>
            </a:endParaRPr>
          </a:p>
        </p:txBody>
      </p:sp>
      <p:sp>
        <p:nvSpPr>
          <p:cNvPr id="4" name="日期占位符 3"/>
          <p:cNvSpPr>
            <a:spLocks noGrp="1"/>
          </p:cNvSpPr>
          <p:nvPr>
            <p:ph type="dt" sz="half" idx="10"/>
          </p:nvPr>
        </p:nvSpPr>
        <p:spPr>
          <a:xfrm>
            <a:off x="535021" y="6309360"/>
            <a:ext cx="3046379"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5B51789D-7D65-4A29-9FBB-B60D8CA75E45}" type="datetime1">
              <a:rPr kumimoji="0" lang="en-US"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2/17/2024</a:t>
            </a:fld>
            <a:endParaRPr kumimoji="0" lang="en-US"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a:xfrm>
            <a:off x="10265568" y="6309360"/>
            <a:ext cx="1088231"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0516781-C84B-4367-9A6D-B2411A583ADE}" type="slidenum">
              <a:rPr kumimoji="0" lang="en-US" altLang="sv-SE" sz="1200" b="0" i="0" u="none" strike="noStrike" kern="1200" cap="none" spc="0" normalizeH="0" baseline="0" noProof="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标题 1">
            <a:extLst>
              <a:ext uri="{FF2B5EF4-FFF2-40B4-BE49-F238E27FC236}">
                <a16:creationId xmlns:a16="http://schemas.microsoft.com/office/drawing/2014/main" id="{C6AB3529-46D1-DB94-799F-077B4E3DDC1A}"/>
              </a:ext>
            </a:extLst>
          </p:cNvPr>
          <p:cNvGraphicFramePr/>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Footer Placeholder 2">
            <a:extLst>
              <a:ext uri="{FF2B5EF4-FFF2-40B4-BE49-F238E27FC236}">
                <a16:creationId xmlns:a16="http://schemas.microsoft.com/office/drawing/2014/main" id="{73C60679-1109-DDF6-90C5-78CE0C8513A9}"/>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200759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EE36-A083-B5DE-A722-4F3C195D4E7B}"/>
              </a:ext>
            </a:extLst>
          </p:cNvPr>
          <p:cNvSpPr>
            <a:spLocks noGrp="1"/>
          </p:cNvSpPr>
          <p:nvPr>
            <p:ph type="ctrTitle" sz="quarter"/>
          </p:nvPr>
        </p:nvSpPr>
        <p:spPr>
          <a:xfrm>
            <a:off x="1524000" y="17464"/>
            <a:ext cx="3352800" cy="744537"/>
          </a:xfrm>
        </p:spPr>
        <p:txBody>
          <a:bodyPr/>
          <a:lstStyle/>
          <a:p>
            <a:pPr algn="ctr">
              <a:defRPr/>
            </a:pPr>
            <a:r>
              <a:rPr lang="en-US" sz="4400" b="1" dirty="0">
                <a:solidFill>
                  <a:srgbClr val="C00000"/>
                </a:solidFill>
              </a:rPr>
              <a:t>OXYTOCIN</a:t>
            </a:r>
          </a:p>
        </p:txBody>
      </p:sp>
      <p:pic>
        <p:nvPicPr>
          <p:cNvPr id="30723" name="Picture 2">
            <a:extLst>
              <a:ext uri="{FF2B5EF4-FFF2-40B4-BE49-F238E27FC236}">
                <a16:creationId xmlns:a16="http://schemas.microsoft.com/office/drawing/2014/main" id="{DC4628E6-FD59-6C41-81B2-31986745F3C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58926" y="914401"/>
            <a:ext cx="3698875"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3">
            <a:extLst>
              <a:ext uri="{FF2B5EF4-FFF2-40B4-BE49-F238E27FC236}">
                <a16:creationId xmlns:a16="http://schemas.microsoft.com/office/drawing/2014/main" id="{977BC9BD-7D85-A702-9508-91D9BD6902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7489" y="0"/>
            <a:ext cx="4071937"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E095F558-F698-346F-934E-6326BA6C5A73}"/>
              </a:ext>
            </a:extLst>
          </p:cNvPr>
          <p:cNvCxnSpPr>
            <a:stCxn id="30723" idx="3"/>
          </p:cNvCxnSpPr>
          <p:nvPr/>
        </p:nvCxnSpPr>
        <p:spPr>
          <a:xfrm>
            <a:off x="5257800" y="3633788"/>
            <a:ext cx="838200" cy="23812"/>
          </a:xfrm>
          <a:prstGeom prst="straightConnector1">
            <a:avLst/>
          </a:prstGeom>
          <a:ln w="571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30726" name="Picture 12">
            <a:extLst>
              <a:ext uri="{FF2B5EF4-FFF2-40B4-BE49-F238E27FC236}">
                <a16:creationId xmlns:a16="http://schemas.microsoft.com/office/drawing/2014/main" id="{12310ABA-1C18-C397-0A60-A661105D9AEA}"/>
              </a:ext>
            </a:extLst>
          </p:cNvPr>
          <p:cNvPicPr>
            <a:picLocks noChangeAspect="1"/>
          </p:cNvPicPr>
          <p:nvPr/>
        </p:nvPicPr>
        <p:blipFill>
          <a:blip r:embed="rId4">
            <a:extLst>
              <a:ext uri="{28A0092B-C50C-407E-A947-70E740481C1C}">
                <a14:useLocalDpi xmlns:a14="http://schemas.microsoft.com/office/drawing/2010/main" val="0"/>
              </a:ext>
            </a:extLst>
          </a:blip>
          <a:srcRect l="11667" r="9167" b="11111"/>
          <a:stretch>
            <a:fillRect/>
          </a:stretch>
        </p:blipFill>
        <p:spPr bwMode="auto">
          <a:xfrm>
            <a:off x="6953250" y="4179888"/>
            <a:ext cx="318135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a:extLst>
              <a:ext uri="{FF2B5EF4-FFF2-40B4-BE49-F238E27FC236}">
                <a16:creationId xmlns:a16="http://schemas.microsoft.com/office/drawing/2014/main" id="{DA24E754-8913-4FFE-175B-71AB50FF6BAA}"/>
              </a:ext>
            </a:extLst>
          </p:cNvPr>
          <p:cNvPicPr>
            <a:picLocks noChangeAspect="1"/>
          </p:cNvPicPr>
          <p:nvPr/>
        </p:nvPicPr>
        <p:blipFill>
          <a:blip r:embed="rId2">
            <a:extLst>
              <a:ext uri="{28A0092B-C50C-407E-A947-70E740481C1C}">
                <a14:useLocalDpi xmlns:a14="http://schemas.microsoft.com/office/drawing/2010/main" val="0"/>
              </a:ext>
            </a:extLst>
          </a:blip>
          <a:srcRect l="37093" b="2179"/>
          <a:stretch>
            <a:fillRect/>
          </a:stretch>
        </p:blipFill>
        <p:spPr bwMode="auto">
          <a:xfrm>
            <a:off x="1524000" y="0"/>
            <a:ext cx="51689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5">
            <a:extLst>
              <a:ext uri="{FF2B5EF4-FFF2-40B4-BE49-F238E27FC236}">
                <a16:creationId xmlns:a16="http://schemas.microsoft.com/office/drawing/2014/main" id="{EBDFBE23-917F-34B7-82D2-798478082E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3163" y="4572000"/>
            <a:ext cx="4419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9F13E9-A213-909F-E637-4657D9D01FCC}"/>
              </a:ext>
            </a:extLst>
          </p:cNvPr>
          <p:cNvSpPr>
            <a:spLocks noGrp="1"/>
          </p:cNvSpPr>
          <p:nvPr>
            <p:ph type="ctrTitle" sz="quarter"/>
          </p:nvPr>
        </p:nvSpPr>
        <p:spPr/>
        <p:txBody>
          <a:bodyPr/>
          <a:lstStyle/>
          <a:p>
            <a:pPr>
              <a:defRPr/>
            </a:pPr>
            <a:endParaRPr lang="en-US"/>
          </a:p>
        </p:txBody>
      </p:sp>
      <p:pic>
        <p:nvPicPr>
          <p:cNvPr id="32771" name="Picture 2">
            <a:extLst>
              <a:ext uri="{FF2B5EF4-FFF2-40B4-BE49-F238E27FC236}">
                <a16:creationId xmlns:a16="http://schemas.microsoft.com/office/drawing/2014/main" id="{9A5AD943-CD84-C01A-9E73-F75251A3E6B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0"/>
            <a:ext cx="8077200" cy="675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482CD-8D40-9CE2-601A-93CC309FDE17}"/>
              </a:ext>
            </a:extLst>
          </p:cNvPr>
          <p:cNvSpPr>
            <a:spLocks noGrp="1"/>
          </p:cNvSpPr>
          <p:nvPr>
            <p:ph type="ctrTitle" sz="quarter"/>
          </p:nvPr>
        </p:nvSpPr>
        <p:spPr>
          <a:xfrm>
            <a:off x="3733800" y="23813"/>
            <a:ext cx="4495800" cy="762000"/>
          </a:xfrm>
        </p:spPr>
        <p:txBody>
          <a:bodyPr>
            <a:noAutofit/>
          </a:bodyPr>
          <a:lstStyle/>
          <a:p>
            <a:pPr algn="ctr">
              <a:defRPr/>
            </a:pPr>
            <a:r>
              <a:rPr lang="en-US" sz="3200" b="1" dirty="0">
                <a:solidFill>
                  <a:srgbClr val="C00000"/>
                </a:solidFill>
              </a:rPr>
              <a:t>OXYTOCIN RECEPTOR</a:t>
            </a:r>
          </a:p>
        </p:txBody>
      </p:sp>
      <p:pic>
        <p:nvPicPr>
          <p:cNvPr id="33795" name="Picture 2">
            <a:extLst>
              <a:ext uri="{FF2B5EF4-FFF2-40B4-BE49-F238E27FC236}">
                <a16:creationId xmlns:a16="http://schemas.microsoft.com/office/drawing/2014/main" id="{71F72799-7046-0E3E-CA36-9E44D1FF2E7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38414" y="785814"/>
            <a:ext cx="711517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BD3D2-BEF3-694E-BCCA-943A4CB23CB7}"/>
              </a:ext>
            </a:extLst>
          </p:cNvPr>
          <p:cNvSpPr>
            <a:spLocks noGrp="1"/>
          </p:cNvSpPr>
          <p:nvPr>
            <p:ph type="title"/>
          </p:nvPr>
        </p:nvSpPr>
        <p:spPr>
          <a:xfrm>
            <a:off x="1043631" y="809898"/>
            <a:ext cx="9942716" cy="1554480"/>
          </a:xfrm>
        </p:spPr>
        <p:txBody>
          <a:bodyPr anchor="ctr">
            <a:normAutofit/>
          </a:bodyPr>
          <a:lstStyle/>
          <a:p>
            <a:r>
              <a:rPr lang="en-US" sz="4800">
                <a:latin typeface="Arial Rounded MT Bold" panose="020F0704030504030204" pitchFamily="34" charset="77"/>
              </a:rPr>
              <a:t>References</a:t>
            </a:r>
          </a:p>
        </p:txBody>
      </p:sp>
      <p:sp>
        <p:nvSpPr>
          <p:cNvPr id="3" name="Content Placeholder 2">
            <a:extLst>
              <a:ext uri="{FF2B5EF4-FFF2-40B4-BE49-F238E27FC236}">
                <a16:creationId xmlns:a16="http://schemas.microsoft.com/office/drawing/2014/main" id="{144DA719-D71E-6746-824E-F14D09B8A513}"/>
              </a:ext>
            </a:extLst>
          </p:cNvPr>
          <p:cNvSpPr>
            <a:spLocks noGrp="1"/>
          </p:cNvSpPr>
          <p:nvPr>
            <p:ph idx="1"/>
          </p:nvPr>
        </p:nvSpPr>
        <p:spPr>
          <a:xfrm>
            <a:off x="1045028" y="3017522"/>
            <a:ext cx="9941319" cy="3124658"/>
          </a:xfrm>
        </p:spPr>
        <p:txBody>
          <a:bodyPr vert="horz" lIns="91440" tIns="45720" rIns="91440" bIns="45720" rtlCol="0" anchor="ctr">
            <a:normAutofit/>
          </a:bodyPr>
          <a:lstStyle/>
          <a:p>
            <a:pPr lvl="0"/>
            <a:r>
              <a:rPr lang="en-US" sz="1900" b="0" i="0">
                <a:effectLst/>
                <a:latin typeface="Arial" panose="020B0604020202020204" pitchFamily="34" charset="0"/>
              </a:rPr>
              <a:t>Greenstein B. &amp; Wood D. F. (2011). The endocrine system at a glance (3rd ed.). Wiley-Blackwell</a:t>
            </a:r>
          </a:p>
          <a:p>
            <a:pPr lvl="0"/>
            <a:r>
              <a:rPr lang="en-US" sz="1900" b="0" i="0">
                <a:effectLst/>
                <a:latin typeface="Arial" panose="020B0604020202020204" pitchFamily="34" charset="0"/>
              </a:rPr>
              <a:t>Melmed S. Auchus R. J. Goldfine A. B. Koenig R. Rosen C. J. &amp; Williams R. H. (2020). Williams textbook of endocrinology (14th ed.). Elsevier. Boron W. F. &amp; Boulpaep E. L. (2021). </a:t>
            </a:r>
          </a:p>
          <a:p>
            <a:pPr lvl="0"/>
            <a:r>
              <a:rPr lang="en-US" sz="1900" b="0" i="0">
                <a:effectLst/>
                <a:latin typeface="Arial" panose="020B0604020202020204" pitchFamily="34" charset="0"/>
              </a:rPr>
              <a:t>Boron &amp; boulpaep concise medical physiology. Elsevier. Barrett K. E. Barman S. M. Yuan J. X.-J. &amp; Brooks H. (2019). </a:t>
            </a:r>
          </a:p>
          <a:p>
            <a:pPr lvl="0"/>
            <a:r>
              <a:rPr lang="en-US" sz="1900" b="0" i="0">
                <a:effectLst/>
                <a:latin typeface="Arial" panose="020B0604020202020204" pitchFamily="34" charset="0"/>
              </a:rPr>
              <a:t>Ganong's review of medical physiology (review questions) (26th ed.). McGraw-Hill Education LLC Molina P. E. (2018). Endocrine physiology (Fifth). McGraw-Hill Education.</a:t>
            </a:r>
            <a:endParaRPr lang="en-US" sz="1900"/>
          </a:p>
          <a:p>
            <a:endParaRPr lang="en-US" sz="190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4D456F22-AA54-1E82-16A6-26778F087DF7}"/>
              </a:ext>
            </a:extLst>
          </p:cNvPr>
          <p:cNvSpPr>
            <a:spLocks noGrp="1"/>
          </p:cNvSpPr>
          <p:nvPr>
            <p:ph type="dt" sz="half" idx="10"/>
          </p:nvPr>
        </p:nvSpPr>
        <p:spPr>
          <a:xfrm>
            <a:off x="838200" y="6492240"/>
            <a:ext cx="2743200" cy="365125"/>
          </a:xfrm>
        </p:spPr>
        <p:txBody>
          <a:bodyPr>
            <a:normAutofit/>
          </a:bodyPr>
          <a:lstStyle/>
          <a:p>
            <a:pPr>
              <a:spcAft>
                <a:spcPts val="600"/>
              </a:spcAft>
            </a:pPr>
            <a:fld id="{FD481170-721A-43D8-98E6-36AE807DFEFA}" type="datetime1">
              <a:rPr lang="en-US" smtClean="0"/>
              <a:t>2/17/2024</a:t>
            </a:fld>
            <a:endParaRPr lang="en-US"/>
          </a:p>
        </p:txBody>
      </p:sp>
      <p:sp>
        <p:nvSpPr>
          <p:cNvPr id="5" name="Footer Placeholder 4">
            <a:extLst>
              <a:ext uri="{FF2B5EF4-FFF2-40B4-BE49-F238E27FC236}">
                <a16:creationId xmlns:a16="http://schemas.microsoft.com/office/drawing/2014/main" id="{FB91057D-F424-BE3C-623E-544300092D55}"/>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Zhikal Omar Khudhur</a:t>
            </a:r>
          </a:p>
        </p:txBody>
      </p:sp>
      <p:sp>
        <p:nvSpPr>
          <p:cNvPr id="6" name="Slide Number Placeholder 5">
            <a:extLst>
              <a:ext uri="{FF2B5EF4-FFF2-40B4-BE49-F238E27FC236}">
                <a16:creationId xmlns:a16="http://schemas.microsoft.com/office/drawing/2014/main" id="{906FEF49-E28C-F4B2-65DF-55E7C41F8F82}"/>
              </a:ext>
            </a:extLst>
          </p:cNvPr>
          <p:cNvSpPr>
            <a:spLocks noGrp="1"/>
          </p:cNvSpPr>
          <p:nvPr>
            <p:ph type="sldNum" sz="quarter" idx="12"/>
          </p:nvPr>
        </p:nvSpPr>
        <p:spPr>
          <a:xfrm>
            <a:off x="8610600" y="6492240"/>
            <a:ext cx="2743200" cy="365125"/>
          </a:xfrm>
        </p:spPr>
        <p:txBody>
          <a:bodyPr>
            <a:normAutofit/>
          </a:bodyPr>
          <a:lstStyle/>
          <a:p>
            <a:pPr>
              <a:spcAft>
                <a:spcPts val="600"/>
              </a:spcAft>
            </a:pPr>
            <a:fld id="{6230061B-0EDB-429C-953C-9AA53C3A2E63}" type="slidenum">
              <a:rPr lang="en-US" smtClean="0"/>
              <a:pPr>
                <a:spcAft>
                  <a:spcPts val="600"/>
                </a:spcAft>
              </a:pPr>
              <a:t>24</a:t>
            </a:fld>
            <a:endParaRPr lang="en-US"/>
          </a:p>
        </p:txBody>
      </p:sp>
    </p:spTree>
    <p:extLst>
      <p:ext uri="{BB962C8B-B14F-4D97-AF65-F5344CB8AC3E}">
        <p14:creationId xmlns:p14="http://schemas.microsoft.com/office/powerpoint/2010/main" val="2804339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3DA8-8549-7DB9-6F1A-EBE642AFFFD0}"/>
              </a:ext>
            </a:extLst>
          </p:cNvPr>
          <p:cNvSpPr>
            <a:spLocks noGrp="1"/>
          </p:cNvSpPr>
          <p:nvPr>
            <p:ph type="title"/>
          </p:nvPr>
        </p:nvSpPr>
        <p:spPr>
          <a:xfrm>
            <a:off x="838200" y="365125"/>
            <a:ext cx="9997966" cy="1325563"/>
          </a:xfrm>
        </p:spPr>
        <p:txBody>
          <a:bodyPr/>
          <a:lstStyle/>
          <a:p>
            <a:pPr algn="r"/>
            <a:r>
              <a:rPr lang="en-US" dirty="0"/>
              <a:t>Thank you</a:t>
            </a:r>
          </a:p>
        </p:txBody>
      </p:sp>
      <p:pic>
        <p:nvPicPr>
          <p:cNvPr id="3074" name="Picture 2" descr="Thyroid Surgery | Yeditepe Üniversitesi Hastanesi">
            <a:extLst>
              <a:ext uri="{FF2B5EF4-FFF2-40B4-BE49-F238E27FC236}">
                <a16:creationId xmlns:a16="http://schemas.microsoft.com/office/drawing/2014/main" id="{BC8F0F18-A151-D2C2-CFD2-E76DF45BAC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7020"/>
            <a:ext cx="9055763" cy="5030980"/>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3248F115-1698-08BD-6E62-78774145CD0B}"/>
              </a:ext>
            </a:extLst>
          </p:cNvPr>
          <p:cNvSpPr>
            <a:spLocks noGrp="1"/>
          </p:cNvSpPr>
          <p:nvPr>
            <p:ph type="dt" sz="half" idx="10"/>
          </p:nvPr>
        </p:nvSpPr>
        <p:spPr/>
        <p:txBody>
          <a:bodyPr/>
          <a:lstStyle/>
          <a:p>
            <a:fld id="{1C3241FC-7E47-46A5-9E63-2C2C699AA66B}" type="datetime1">
              <a:rPr lang="en-US" smtClean="0"/>
              <a:t>2/17/2024</a:t>
            </a:fld>
            <a:endParaRPr lang="en-US"/>
          </a:p>
        </p:txBody>
      </p:sp>
      <p:sp>
        <p:nvSpPr>
          <p:cNvPr id="4" name="Footer Placeholder 3">
            <a:extLst>
              <a:ext uri="{FF2B5EF4-FFF2-40B4-BE49-F238E27FC236}">
                <a16:creationId xmlns:a16="http://schemas.microsoft.com/office/drawing/2014/main" id="{F4668D94-D71A-E251-AA1B-BAB79D009DC6}"/>
              </a:ext>
            </a:extLst>
          </p:cNvPr>
          <p:cNvSpPr>
            <a:spLocks noGrp="1"/>
          </p:cNvSpPr>
          <p:nvPr>
            <p:ph type="ftr" sz="quarter" idx="11"/>
          </p:nvPr>
        </p:nvSpPr>
        <p:spPr/>
        <p:txBody>
          <a:bodyPr/>
          <a:lstStyle/>
          <a:p>
            <a:r>
              <a:rPr lang="en-US"/>
              <a:t>Zhikal Omar Khudhur</a:t>
            </a:r>
          </a:p>
        </p:txBody>
      </p:sp>
      <p:sp>
        <p:nvSpPr>
          <p:cNvPr id="5" name="Slide Number Placeholder 4">
            <a:extLst>
              <a:ext uri="{FF2B5EF4-FFF2-40B4-BE49-F238E27FC236}">
                <a16:creationId xmlns:a16="http://schemas.microsoft.com/office/drawing/2014/main" id="{AE53B90B-619B-E87C-8FF1-AF967A7D6D12}"/>
              </a:ext>
            </a:extLst>
          </p:cNvPr>
          <p:cNvSpPr>
            <a:spLocks noGrp="1"/>
          </p:cNvSpPr>
          <p:nvPr>
            <p:ph type="sldNum" sz="quarter" idx="12"/>
          </p:nvPr>
        </p:nvSpPr>
        <p:spPr/>
        <p:txBody>
          <a:bodyPr/>
          <a:lstStyle/>
          <a:p>
            <a:fld id="{6230061B-0EDB-429C-953C-9AA53C3A2E63}" type="slidenum">
              <a:rPr lang="en-US" smtClean="0"/>
              <a:t>25</a:t>
            </a:fld>
            <a:endParaRPr lang="en-US"/>
          </a:p>
        </p:txBody>
      </p:sp>
    </p:spTree>
    <p:extLst>
      <p:ext uri="{BB962C8B-B14F-4D97-AF65-F5344CB8AC3E}">
        <p14:creationId xmlns:p14="http://schemas.microsoft.com/office/powerpoint/2010/main" val="3662415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788802" y="2118052"/>
            <a:ext cx="4560584" cy="1128068"/>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4000" b="1" i="0" u="none" strike="noStrike" cap="none" spc="0" normalizeH="0" baseline="0" noProof="0" dirty="0">
                <a:ln>
                  <a:noFill/>
                </a:ln>
                <a:solidFill>
                  <a:schemeClr val="tx1"/>
                </a:solidFill>
                <a:effectLst/>
                <a:uLnTx/>
                <a:uFillTx/>
              </a:rPr>
              <a:t>Hypothalamus</a:t>
            </a:r>
            <a:endParaRPr kumimoji="0" lang="en-US" altLang="zh-CN" sz="4000" b="0" i="0" u="none" strike="noStrike" cap="none" spc="0" normalizeH="0" baseline="0" noProof="0" dirty="0">
              <a:ln>
                <a:noFill/>
              </a:ln>
              <a:solidFill>
                <a:schemeClr val="tx1"/>
              </a:solidFill>
              <a:effectLst/>
              <a:uLnTx/>
              <a:uFillTx/>
            </a:endParaRPr>
          </a:p>
          <a:p>
            <a:pPr marL="0" marR="0" lvl="0" indent="0" fontAlgn="base">
              <a:lnSpc>
                <a:spcPct val="90000"/>
              </a:lnSpc>
              <a:spcAft>
                <a:spcPts val="600"/>
              </a:spcAft>
              <a:buClrTx/>
              <a:buSzTx/>
              <a:tabLst/>
              <a:defRPr/>
            </a:pPr>
            <a:endParaRPr kumimoji="0" lang="en-US" altLang="zh-CN" sz="4000" b="0" i="0" u="none" strike="noStrike" cap="none" spc="0" normalizeH="0" baseline="0" noProof="0" dirty="0">
              <a:ln>
                <a:noFill/>
              </a:ln>
              <a:solidFill>
                <a:schemeClr val="tx1"/>
              </a:solidFill>
              <a:effectLst/>
              <a:uLnTx/>
              <a:uFillTx/>
            </a:endParaRPr>
          </a:p>
          <a:p>
            <a:pPr marL="0" marR="0" lvl="0" indent="0" fontAlgn="base">
              <a:lnSpc>
                <a:spcPct val="90000"/>
              </a:lnSpc>
              <a:spcAft>
                <a:spcPts val="600"/>
              </a:spcAft>
              <a:buClrTx/>
              <a:buSzTx/>
              <a:tabLst/>
              <a:defRPr/>
            </a:pPr>
            <a:endParaRPr kumimoji="0" lang="en-US" altLang="zh-CN" sz="4000" b="0" i="0" u="none" strike="noStrike" cap="none" spc="0" normalizeH="0" baseline="0" noProof="0" dirty="0">
              <a:ln>
                <a:noFill/>
              </a:ln>
              <a:solidFill>
                <a:schemeClr val="tx1"/>
              </a:solidFill>
              <a:effectLst/>
              <a:uLnTx/>
              <a:uFillTx/>
            </a:endParaRPr>
          </a:p>
          <a:p>
            <a:pPr marL="0" marR="0" lvl="0" indent="0" fontAlgn="base">
              <a:lnSpc>
                <a:spcPct val="90000"/>
              </a:lnSpc>
              <a:spcAft>
                <a:spcPts val="600"/>
              </a:spcAft>
              <a:buClrTx/>
              <a:buSzTx/>
              <a:tabLst/>
              <a:defRPr/>
            </a:pPr>
            <a:endParaRPr kumimoji="0" lang="en-US" altLang="zh-CN" sz="4000" b="0" i="0" u="none" strike="noStrike" cap="none" spc="0" normalizeH="0" baseline="0" noProof="0" dirty="0">
              <a:ln>
                <a:noFill/>
              </a:ln>
              <a:solidFill>
                <a:schemeClr val="tx1"/>
              </a:solidFill>
              <a:effectLst/>
              <a:uLnTx/>
              <a:uFillTx/>
            </a:endParaRPr>
          </a:p>
          <a:p>
            <a:pPr marL="0" marR="0" lvl="0" indent="0" fontAlgn="base">
              <a:lnSpc>
                <a:spcPct val="90000"/>
              </a:lnSpc>
              <a:spcAft>
                <a:spcPts val="600"/>
              </a:spcAft>
              <a:buClrTx/>
              <a:buSzTx/>
              <a:tabLst/>
              <a:defRPr/>
            </a:pPr>
            <a:endParaRPr kumimoji="0" lang="en-US" altLang="zh-CN" sz="4000" b="0" i="0" u="none" strike="noStrike" cap="none" spc="0" normalizeH="0" baseline="0" noProof="0" dirty="0">
              <a:ln>
                <a:noFill/>
              </a:ln>
              <a:solidFill>
                <a:schemeClr val="tx1"/>
              </a:solidFill>
              <a:effectLst/>
              <a:uLnTx/>
              <a:uFillTx/>
            </a:endParaRPr>
          </a:p>
        </p:txBody>
      </p:sp>
      <p:grpSp>
        <p:nvGrpSpPr>
          <p:cNvPr id="1033" name="Group 1032">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4" name="Rectangle 1033">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590719" y="2330505"/>
            <a:ext cx="4559425" cy="3979585"/>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lnSpcReduction="10000"/>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algn="just" fontAlgn="base">
              <a:lnSpc>
                <a:spcPct val="90000"/>
              </a:lnSpc>
              <a:spcBef>
                <a:spcPts val="0"/>
              </a:spcBef>
              <a:spcAft>
                <a:spcPts val="800"/>
              </a:spcAft>
              <a:buClrTx/>
              <a:buSzTx/>
              <a:buFont typeface="Arial" panose="020B0604020202020204" pitchFamily="34" charset="0"/>
              <a:buChar char="•"/>
              <a:tabLst/>
              <a:defRPr/>
            </a:pPr>
            <a:r>
              <a:rPr kumimoji="0" lang="en-US" altLang="zh-CN" sz="20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hypothalamus is a gland in human brain that controls human hormone system. </a:t>
            </a:r>
          </a:p>
          <a:p>
            <a:pPr marL="342900" marR="0" lvl="0" indent="-228600" algn="just" fontAlgn="base">
              <a:lnSpc>
                <a:spcPct val="90000"/>
              </a:lnSpc>
              <a:spcBef>
                <a:spcPts val="0"/>
              </a:spcBef>
              <a:spcAft>
                <a:spcPts val="800"/>
              </a:spcAft>
              <a:buClrTx/>
              <a:buSzTx/>
              <a:buFont typeface="Arial" panose="020B0604020202020204" pitchFamily="34" charset="0"/>
              <a:buChar char="•"/>
              <a:tabLst/>
              <a:defRPr/>
            </a:pPr>
            <a:r>
              <a:rPr kumimoji="0" lang="en-US" altLang="zh-CN" sz="20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hypothalamus, shaped like a flattened funnel, forms the floor and walls of the third ventricle of the brain</a:t>
            </a:r>
          </a:p>
          <a:p>
            <a:pPr marL="114300" marR="0" lvl="0" algn="just" fontAlgn="base">
              <a:lnSpc>
                <a:spcPct val="90000"/>
              </a:lnSpc>
              <a:spcBef>
                <a:spcPts val="0"/>
              </a:spcBef>
              <a:spcAft>
                <a:spcPts val="800"/>
              </a:spcAft>
              <a:buClrTx/>
              <a:buSzTx/>
              <a:tabLst/>
              <a:defRPr/>
            </a:pPr>
            <a:endParaRPr kumimoji="0" lang="en-US" altLang="zh-CN" sz="20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342900" marR="0" lvl="0" indent="-228600" algn="just" fontAlgn="base">
              <a:lnSpc>
                <a:spcPct val="90000"/>
              </a:lnSpc>
              <a:spcBef>
                <a:spcPts val="0"/>
              </a:spcBef>
              <a:spcAft>
                <a:spcPts val="800"/>
              </a:spcAft>
              <a:buClrTx/>
              <a:buSzTx/>
              <a:buFont typeface="Arial" panose="020B0604020202020204" pitchFamily="34" charset="0"/>
              <a:buChar char="•"/>
              <a:tabLst/>
              <a:defRPr/>
            </a:pPr>
            <a:r>
              <a:rPr kumimoji="0" lang="en-US" altLang="zh-CN" sz="20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hypothalamus connects the nervous system to the endocrine system. It receives and processes signals from other brain regions and pathways and translates them into hormones, the chemical messengers of the endocrine system. </a:t>
            </a:r>
          </a:p>
        </p:txBody>
      </p:sp>
      <p:sp>
        <p:nvSpPr>
          <p:cNvPr id="1039" name="Rectangle 1038">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ypothalamus: Structure and functions | Kenhub">
            <a:extLst>
              <a:ext uri="{FF2B5EF4-FFF2-40B4-BE49-F238E27FC236}">
                <a16:creationId xmlns:a16="http://schemas.microsoft.com/office/drawing/2014/main" id="{C30C7DA3-79DD-696C-5E37-669DFDEEB7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 b="3065"/>
          <a:stretch/>
        </p:blipFill>
        <p:spPr bwMode="auto">
          <a:xfrm>
            <a:off x="5977788" y="799352"/>
            <a:ext cx="5425410" cy="5259296"/>
          </a:xfrm>
          <a:prstGeom prst="rect">
            <a:avLst/>
          </a:prstGeom>
          <a:noFill/>
          <a:extLst>
            <a:ext uri="{909E8E84-426E-40DD-AFC4-6F175D3DCCD1}">
              <a14:hiddenFill xmlns:a14="http://schemas.microsoft.com/office/drawing/2010/main">
                <a:solidFill>
                  <a:srgbClr val="FFFFFF"/>
                </a:solidFill>
              </a14:hiddenFill>
            </a:ext>
          </a:extLst>
        </p:spPr>
      </p:pic>
      <p:sp>
        <p:nvSpPr>
          <p:cNvPr id="4" name="日期占位符 3"/>
          <p:cNvSpPr>
            <a:spLocks noGrp="1"/>
          </p:cNvSpPr>
          <p:nvPr>
            <p:ph type="dt" sz="half" idx="10"/>
          </p:nvPr>
        </p:nvSpPr>
        <p:spPr>
          <a:xfrm>
            <a:off x="589560" y="6492240"/>
            <a:ext cx="2991840" cy="365125"/>
          </a:xfrm>
        </p:spPr>
        <p:txBody>
          <a:bodyPr vert="horz" lIns="91440" tIns="45720" rIns="91440" bIns="45720" rtlCol="0" anchor="ctr">
            <a:normAutofit/>
          </a:bodyPr>
          <a:lstStyle/>
          <a:p>
            <a:pPr>
              <a:spcAft>
                <a:spcPts val="600"/>
              </a:spcAft>
              <a:defRPr/>
            </a:pPr>
            <a:fld id="{81A891A7-5255-478E-951E-D27CB6E1F919}" type="datetime1">
              <a:rPr lang="en-US" altLang="sv-SE" smtClean="0">
                <a:solidFill>
                  <a:prstClr val="black">
                    <a:tint val="75000"/>
                  </a:prstClr>
                </a:solidFill>
                <a:latin typeface="Calibri" panose="020F0502020204030204"/>
              </a:rPr>
              <a:pPr>
                <a:spcAft>
                  <a:spcPts val="600"/>
                </a:spcAft>
                <a:defRPr/>
              </a:pPr>
              <a:t>2/17/2024</a:t>
            </a:fld>
            <a:endParaRPr lang="en-US" altLang="sv-SE">
              <a:solidFill>
                <a:prstClr val="black">
                  <a:tint val="75000"/>
                </a:prstClr>
              </a:solidFill>
              <a:latin typeface="Calibri" panose="020F0502020204030204"/>
            </a:endParaRPr>
          </a:p>
        </p:txBody>
      </p:sp>
      <p:sp>
        <p:nvSpPr>
          <p:cNvPr id="3" name="Footer Placeholder 2">
            <a:extLst>
              <a:ext uri="{FF2B5EF4-FFF2-40B4-BE49-F238E27FC236}">
                <a16:creationId xmlns:a16="http://schemas.microsoft.com/office/drawing/2014/main" id="{87567FF6-73DE-0D02-BEE9-680A428BEE3A}"/>
              </a:ext>
            </a:extLst>
          </p:cNvPr>
          <p:cNvSpPr>
            <a:spLocks noGrp="1"/>
          </p:cNvSpPr>
          <p:nvPr>
            <p:ph type="ftr" sz="quarter" idx="11"/>
          </p:nvPr>
        </p:nvSpPr>
        <p:spPr>
          <a:xfrm>
            <a:off x="5685810" y="6492240"/>
            <a:ext cx="3050866" cy="365125"/>
          </a:xfrm>
        </p:spPr>
        <p:txBody>
          <a:bodyPr vert="horz" lIns="91440" tIns="45720" rIns="91440" bIns="45720" rtlCol="0" anchor="ctr">
            <a:normAutofit/>
          </a:bodyPr>
          <a:lstStyle/>
          <a:p>
            <a:pPr algn="l">
              <a:spcAft>
                <a:spcPts val="600"/>
              </a:spcAft>
              <a:defRPr/>
            </a:pPr>
            <a:r>
              <a:rPr lang="en-US" kern="1200">
                <a:solidFill>
                  <a:prstClr val="black">
                    <a:tint val="75000"/>
                  </a:prstClr>
                </a:solidFill>
                <a:latin typeface="Calibri" panose="020F0502020204030204"/>
                <a:ea typeface="+mn-ea"/>
                <a:cs typeface="+mn-cs"/>
              </a:rPr>
              <a:t>Zhikal Omar Khudhur</a:t>
            </a:r>
          </a:p>
        </p:txBody>
      </p:sp>
      <p:sp>
        <p:nvSpPr>
          <p:cNvPr id="6" name="灯片编号占位符 5"/>
          <p:cNvSpPr>
            <a:spLocks noGrp="1"/>
          </p:cNvSpPr>
          <p:nvPr>
            <p:ph type="sldNum" sz="quarter" idx="12"/>
          </p:nvPr>
        </p:nvSpPr>
        <p:spPr>
          <a:xfrm>
            <a:off x="9385070" y="6492240"/>
            <a:ext cx="1055716" cy="365125"/>
          </a:xfrm>
        </p:spPr>
        <p:txBody>
          <a:bodyPr vert="horz" lIns="91440" tIns="45720" rIns="91440" bIns="45720" rtlCol="0" anchor="ctr">
            <a:normAutofit/>
          </a:bodyPr>
          <a:lstStyle/>
          <a:p>
            <a:pPr>
              <a:spcAft>
                <a:spcPts val="600"/>
              </a:spcAft>
              <a:defRPr/>
            </a:pPr>
            <a:fld id="{60516781-C84B-4367-9A6D-B2411A583ADE}" type="slidenum">
              <a:rPr lang="en-US" altLang="sv-SE" smtClean="0">
                <a:solidFill>
                  <a:prstClr val="black">
                    <a:tint val="75000"/>
                  </a:prstClr>
                </a:solidFill>
                <a:latin typeface="Calibri" panose="020F0502020204030204"/>
              </a:rPr>
              <a:pPr>
                <a:spcAft>
                  <a:spcPts val="600"/>
                </a:spcAft>
                <a:defRPr/>
              </a:pPr>
              <a:t>3</a:t>
            </a:fld>
            <a:endParaRPr lang="en-US" altLang="sv-SE">
              <a:solidFill>
                <a:prstClr val="black">
                  <a:tint val="75000"/>
                </a:prstClr>
              </a:solidFill>
              <a:latin typeface="Calibri" panose="020F0502020204030204"/>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188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113810" y="2960716"/>
            <a:ext cx="4900144" cy="2387600"/>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t"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5400" b="1" i="0" u="none" strike="noStrike" kern="1200" cap="none" spc="0" normalizeH="0" baseline="0" noProof="0" dirty="0">
                <a:ln>
                  <a:noFill/>
                </a:ln>
                <a:solidFill>
                  <a:schemeClr val="tx1"/>
                </a:solidFill>
                <a:effectLst/>
                <a:uLnTx/>
                <a:uFillTx/>
                <a:latin typeface="+mj-lt"/>
                <a:ea typeface="+mj-ea"/>
                <a:cs typeface="+mj-cs"/>
              </a:rPr>
              <a:t>Hypothalamus</a:t>
            </a: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5400" b="0" i="0" u="none" strike="noStrike" kern="1200" cap="none" spc="0" normalizeH="0" baseline="0" noProof="0" dirty="0">
              <a:ln>
                <a:noFill/>
              </a:ln>
              <a:solidFill>
                <a:schemeClr val="tx1"/>
              </a:solidFill>
              <a:effectLst/>
              <a:uLnTx/>
              <a:uFillTx/>
              <a:latin typeface="+mj-lt"/>
              <a:ea typeface="+mj-ea"/>
              <a:cs typeface="+mj-cs"/>
            </a:endParaRPr>
          </a:p>
        </p:txBody>
      </p:sp>
      <p:grpSp>
        <p:nvGrpSpPr>
          <p:cNvPr id="16" name="Group 1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7" name="Rectangle 1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07BB158-A0D4-4B8A-EAD0-AD22BBEE8EC0}"/>
              </a:ext>
            </a:extLst>
          </p:cNvPr>
          <p:cNvPicPr>
            <a:picLocks noChangeAspect="1"/>
          </p:cNvPicPr>
          <p:nvPr/>
        </p:nvPicPr>
        <p:blipFill rotWithShape="1">
          <a:blip r:embed="rId3"/>
          <a:srcRect r="363"/>
          <a:stretch/>
        </p:blipFill>
        <p:spPr>
          <a:xfrm>
            <a:off x="5922492" y="1816116"/>
            <a:ext cx="5536001" cy="3167015"/>
          </a:xfrm>
          <a:prstGeom prst="rect">
            <a:avLst/>
          </a:prstGeom>
        </p:spPr>
      </p:pic>
      <p:sp>
        <p:nvSpPr>
          <p:cNvPr id="3" name="Footer Placeholder 2">
            <a:extLst>
              <a:ext uri="{FF2B5EF4-FFF2-40B4-BE49-F238E27FC236}">
                <a16:creationId xmlns:a16="http://schemas.microsoft.com/office/drawing/2014/main" id="{D1298DF1-0F5F-DA0C-B9CD-1DC0ED39FA57}"/>
              </a:ext>
            </a:extLst>
          </p:cNvPr>
          <p:cNvSpPr>
            <a:spLocks noGrp="1"/>
          </p:cNvSpPr>
          <p:nvPr>
            <p:ph type="ftr" sz="quarter" idx="11"/>
          </p:nvPr>
        </p:nvSpPr>
        <p:spPr>
          <a:xfrm>
            <a:off x="1113809" y="6492240"/>
            <a:ext cx="3765762" cy="365125"/>
          </a:xfrm>
        </p:spPr>
        <p:txBody>
          <a:bodyPr vert="horz" lIns="91440" tIns="45720" rIns="91440" bIns="45720" rtlCol="0" anchor="ctr">
            <a:normAutofit/>
          </a:bodyPr>
          <a:lstStyle/>
          <a:p>
            <a:pPr algn="l">
              <a:spcAft>
                <a:spcPts val="600"/>
              </a:spcAft>
            </a:pPr>
            <a:r>
              <a:rPr lang="en-US" kern="1200">
                <a:solidFill>
                  <a:schemeClr val="tx1">
                    <a:tint val="75000"/>
                  </a:schemeClr>
                </a:solidFill>
                <a:latin typeface="+mn-lt"/>
                <a:ea typeface="+mn-ea"/>
                <a:cs typeface="+mn-cs"/>
              </a:rPr>
              <a:t>Zhikal Omar Khudhur</a:t>
            </a:r>
          </a:p>
        </p:txBody>
      </p:sp>
      <p:sp>
        <p:nvSpPr>
          <p:cNvPr id="4" name="日期占位符 3"/>
          <p:cNvSpPr>
            <a:spLocks noGrp="1"/>
          </p:cNvSpPr>
          <p:nvPr>
            <p:ph type="dt" sz="half" idx="10"/>
          </p:nvPr>
        </p:nvSpPr>
        <p:spPr>
          <a:xfrm>
            <a:off x="5922492"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A9520D23-B28D-42EB-A241-1D94109CFD38}"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2/17/2024</a:t>
            </a:fld>
            <a:endParaRPr kumimoji="0" lang="en-US" altLang="sv-SE" b="0" i="0" u="none" strike="noStrike" cap="none" spc="0" normalizeH="0" baseline="0" noProof="0">
              <a:ln>
                <a:noFill/>
              </a:ln>
              <a:effectLst/>
              <a:uLnTx/>
              <a:uFillTx/>
            </a:endParaRPr>
          </a:p>
        </p:txBody>
      </p:sp>
      <p:sp>
        <p:nvSpPr>
          <p:cNvPr id="6" name="灯片编号占位符 5"/>
          <p:cNvSpPr>
            <a:spLocks noGrp="1"/>
          </p:cNvSpPr>
          <p:nvPr>
            <p:ph type="sldNum" sz="quarter" idx="12"/>
          </p:nvPr>
        </p:nvSpPr>
        <p:spPr>
          <a:xfrm>
            <a:off x="8610600" y="6492240"/>
            <a:ext cx="1871749"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4</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843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EF0990-B427-D839-E8BF-8457D76869F5}"/>
              </a:ext>
            </a:extLst>
          </p:cNvPr>
          <p:cNvPicPr>
            <a:picLocks noChangeAspect="1"/>
          </p:cNvPicPr>
          <p:nvPr/>
        </p:nvPicPr>
        <p:blipFill>
          <a:blip r:embed="rId3"/>
          <a:stretch>
            <a:fillRect/>
          </a:stretch>
        </p:blipFill>
        <p:spPr>
          <a:xfrm>
            <a:off x="1055050" y="260414"/>
            <a:ext cx="8699939" cy="6216930"/>
          </a:xfrm>
          <a:prstGeom prst="rect">
            <a:avLst/>
          </a:prstGeom>
        </p:spPr>
      </p:pic>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70F0A92-78D2-49CA-9536-567358473044}" type="datetime1">
              <a:rPr kumimoji="0" lang="en-US"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2/17/2024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22778" y="260414"/>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Hypothalamus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94822746-24FB-DCB3-119E-C29C3D235DBF}"/>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1977221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3" name="Rectangle 103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145172" y="2521256"/>
            <a:ext cx="4282983" cy="1200361"/>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b"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3600" b="1" i="0" u="none" strike="noStrike" kern="1200" cap="none" spc="0" normalizeH="0" baseline="0" noProof="0" dirty="0">
                <a:ln>
                  <a:noFill/>
                </a:ln>
                <a:solidFill>
                  <a:schemeClr val="tx1"/>
                </a:solidFill>
                <a:effectLst/>
                <a:uLnTx/>
                <a:uFillTx/>
                <a:latin typeface="+mj-lt"/>
                <a:ea typeface="+mj-ea"/>
                <a:cs typeface="+mj-cs"/>
              </a:rPr>
              <a:t>Hypothalamus</a:t>
            </a: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3600" b="0" i="0" u="none" strike="noStrike" kern="1200" cap="none" spc="0" normalizeH="0" baseline="0" noProof="0" dirty="0">
              <a:ln>
                <a:noFill/>
              </a:ln>
              <a:solidFill>
                <a:schemeClr val="tx1"/>
              </a:solidFill>
              <a:effectLst/>
              <a:uLnTx/>
              <a:uFillTx/>
              <a:latin typeface="+mj-lt"/>
              <a:ea typeface="+mj-ea"/>
              <a:cs typeface="+mj-cs"/>
            </a:endParaRPr>
          </a:p>
        </p:txBody>
      </p:sp>
      <p:sp>
        <p:nvSpPr>
          <p:cNvPr id="1044" name="Rectangle 103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645064" y="2249278"/>
            <a:ext cx="4282984" cy="3755777"/>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algn="just" fontAlgn="base">
              <a:lnSpc>
                <a:spcPct val="90000"/>
              </a:lnSpc>
              <a:spcBef>
                <a:spcPts val="0"/>
              </a:spcBef>
              <a:spcAft>
                <a:spcPts val="800"/>
              </a:spcAft>
              <a:buClrTx/>
              <a:buSzTx/>
              <a:buFont typeface="Arial" panose="020B0604020202020204" pitchFamily="34" charset="0"/>
              <a:buChar char="•"/>
              <a:tabLst/>
              <a:defRPr/>
            </a:pPr>
            <a:r>
              <a:rPr kumimoji="0" lang="en-US" altLang="zh-CN" sz="18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Hypothalamus regulates primitive functions of the body ranging from water balance and thermoregulation to sex drive and childbirth.</a:t>
            </a:r>
          </a:p>
          <a:p>
            <a:pPr marL="342900" marR="0" lvl="0" indent="-228600" algn="just" fontAlgn="base">
              <a:lnSpc>
                <a:spcPct val="90000"/>
              </a:lnSpc>
              <a:spcBef>
                <a:spcPts val="0"/>
              </a:spcBef>
              <a:spcAft>
                <a:spcPts val="800"/>
              </a:spcAft>
              <a:buClrTx/>
              <a:buSzTx/>
              <a:buFont typeface="Arial" panose="020B0604020202020204" pitchFamily="34" charset="0"/>
              <a:buChar char="•"/>
              <a:tabLst/>
              <a:defRPr/>
            </a:pPr>
            <a:r>
              <a:rPr kumimoji="0" lang="en-US" altLang="zh-CN" sz="18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Hypothalamus releases hormones to another part of human brain called the pituitary gland, which sends hormones out to different organs.</a:t>
            </a:r>
          </a:p>
          <a:p>
            <a:pPr marL="342900" marR="0" lvl="0" indent="-228600" algn="just" fontAlgn="base">
              <a:lnSpc>
                <a:spcPct val="90000"/>
              </a:lnSpc>
              <a:spcBef>
                <a:spcPts val="0"/>
              </a:spcBef>
              <a:spcAft>
                <a:spcPts val="800"/>
              </a:spcAft>
              <a:buClrTx/>
              <a:buSzTx/>
              <a:buFont typeface="Arial" panose="020B0604020202020204" pitchFamily="34" charset="0"/>
              <a:buChar char="•"/>
              <a:tabLst/>
              <a:defRPr/>
            </a:pPr>
            <a:r>
              <a:rPr kumimoji="0" lang="en-US" altLang="zh-CN" sz="18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Many of its functions are carried out by way of the pituitary gland, which is closely associated with it both anatomically and physiologically.</a:t>
            </a:r>
          </a:p>
          <a:p>
            <a:pPr marL="342900" marR="0" lvl="0" indent="-228600" algn="just" fontAlgn="base">
              <a:lnSpc>
                <a:spcPct val="90000"/>
              </a:lnSpc>
              <a:spcBef>
                <a:spcPts val="0"/>
              </a:spcBef>
              <a:spcAft>
                <a:spcPts val="800"/>
              </a:spcAft>
              <a:buClrTx/>
              <a:buSzTx/>
              <a:buFont typeface="Arial" panose="020B0604020202020204" pitchFamily="34" charset="0"/>
              <a:buChar char="•"/>
              <a:tabLst/>
              <a:defRPr/>
            </a:pPr>
            <a:endParaRPr kumimoji="0" lang="en-US" altLang="zh-CN" sz="18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a:p>
            <a:pPr marL="342900" marR="0" lvl="0" indent="-228600" algn="just" fontAlgn="base">
              <a:lnSpc>
                <a:spcPct val="90000"/>
              </a:lnSpc>
              <a:spcBef>
                <a:spcPts val="0"/>
              </a:spcBef>
              <a:spcAft>
                <a:spcPts val="800"/>
              </a:spcAft>
              <a:buClrTx/>
              <a:buSzTx/>
              <a:buFont typeface="Arial" panose="020B0604020202020204" pitchFamily="34" charset="0"/>
              <a:buChar char="•"/>
              <a:tabLst/>
              <a:defRPr/>
            </a:pPr>
            <a:endParaRPr kumimoji="0" lang="en-US" altLang="zh-CN" sz="18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endParaRPr>
          </a:p>
        </p:txBody>
      </p:sp>
      <p:sp>
        <p:nvSpPr>
          <p:cNvPr id="1045" name="Rectangle 103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3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Rectangle 103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ypothalamus: Structure and functions | Kenhub">
            <a:extLst>
              <a:ext uri="{FF2B5EF4-FFF2-40B4-BE49-F238E27FC236}">
                <a16:creationId xmlns:a16="http://schemas.microsoft.com/office/drawing/2014/main" id="{C30C7DA3-79DD-696C-5E37-669DFDEEB7D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37" t="11317" r="2477" b="9941"/>
          <a:stretch/>
        </p:blipFill>
        <p:spPr bwMode="auto">
          <a:xfrm>
            <a:off x="5987738" y="974871"/>
            <a:ext cx="5628018" cy="4675387"/>
          </a:xfrm>
          <a:prstGeom prst="rect">
            <a:avLst/>
          </a:prstGeom>
          <a:noFill/>
          <a:extLst>
            <a:ext uri="{909E8E84-426E-40DD-AFC4-6F175D3DCCD1}">
              <a14:hiddenFill xmlns:a14="http://schemas.microsoft.com/office/drawing/2010/main">
                <a:solidFill>
                  <a:srgbClr val="FFFFFF"/>
                </a:solidFill>
              </a14:hiddenFill>
            </a:ext>
          </a:extLst>
        </p:spPr>
      </p:pic>
      <p:sp>
        <p:nvSpPr>
          <p:cNvPr id="4" name="日期占位符 3"/>
          <p:cNvSpPr>
            <a:spLocks noGrp="1"/>
          </p:cNvSpPr>
          <p:nvPr>
            <p:ph type="dt" sz="half" idx="10"/>
          </p:nvPr>
        </p:nvSpPr>
        <p:spPr>
          <a:xfrm>
            <a:off x="645064" y="6492240"/>
            <a:ext cx="2936336"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31941376-867B-40DD-8142-C4A8CDB456C7}"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2/17/2024</a:t>
            </a:fld>
            <a:endParaRPr kumimoji="0" lang="en-US" altLang="sv-SE" b="0" i="0" u="none" strike="noStrike" cap="none" spc="0" normalizeH="0" baseline="0" noProof="0">
              <a:ln>
                <a:noFill/>
              </a:ln>
              <a:effectLst/>
              <a:uLnTx/>
              <a:uFillTx/>
            </a:endParaRPr>
          </a:p>
        </p:txBody>
      </p:sp>
      <p:sp>
        <p:nvSpPr>
          <p:cNvPr id="3" name="Footer Placeholder 2">
            <a:extLst>
              <a:ext uri="{FF2B5EF4-FFF2-40B4-BE49-F238E27FC236}">
                <a16:creationId xmlns:a16="http://schemas.microsoft.com/office/drawing/2014/main" id="{3CE8BFF0-1EA1-E8BF-4445-DD50CFA6CB78}"/>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Zhikal Omar Khudhur</a:t>
            </a:r>
          </a:p>
        </p:txBody>
      </p:sp>
      <p:sp>
        <p:nvSpPr>
          <p:cNvPr id="6" name="灯片编号占位符 5"/>
          <p:cNvSpPr>
            <a:spLocks noGrp="1"/>
          </p:cNvSpPr>
          <p:nvPr>
            <p:ph type="sldNum" sz="quarter" idx="12"/>
          </p:nvPr>
        </p:nvSpPr>
        <p:spPr>
          <a:xfrm>
            <a:off x="86106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6</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9681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643128" y="1943363"/>
            <a:ext cx="3419856" cy="1463040"/>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4400" b="1" i="0" u="none" strike="noStrike" kern="1200" cap="none" spc="0" normalizeH="0" baseline="0" noProof="0" dirty="0">
                <a:ln>
                  <a:noFill/>
                </a:ln>
                <a:solidFill>
                  <a:schemeClr val="tx1"/>
                </a:solidFill>
                <a:effectLst/>
                <a:uLnTx/>
                <a:uFillTx/>
                <a:latin typeface="+mj-lt"/>
                <a:ea typeface="+mj-ea"/>
                <a:cs typeface="+mj-cs"/>
              </a:rPr>
              <a:t>Hypothalamic hormones</a:t>
            </a:r>
            <a:endParaRPr kumimoji="0" lang="en-US" altLang="zh-CN" sz="4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5"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4654295" y="502920"/>
            <a:ext cx="6894576" cy="1463040"/>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algn="just" fontAlgn="base">
              <a:lnSpc>
                <a:spcPct val="9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hypothalamus produces nine hormones. </a:t>
            </a:r>
          </a:p>
          <a:p>
            <a:pPr marL="342900" marR="0" lvl="0" indent="-228600" algn="just" fontAlgn="base">
              <a:lnSpc>
                <a:spcPct val="9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Seven of them, as shown,  regulates the anterior pituitary and two that are stored in the posterior pituitary and released on demand. </a:t>
            </a:r>
          </a:p>
        </p:txBody>
      </p:sp>
      <p:pic>
        <p:nvPicPr>
          <p:cNvPr id="3" name="Picture 2" descr="Graphical user interface, application&#10;&#10;Description automatically generated">
            <a:extLst>
              <a:ext uri="{FF2B5EF4-FFF2-40B4-BE49-F238E27FC236}">
                <a16:creationId xmlns:a16="http://schemas.microsoft.com/office/drawing/2014/main" id="{FBD7370F-F949-65A8-7E6B-4A38AA187DDE}"/>
              </a:ext>
            </a:extLst>
          </p:cNvPr>
          <p:cNvPicPr>
            <a:picLocks noChangeAspect="1"/>
          </p:cNvPicPr>
          <p:nvPr/>
        </p:nvPicPr>
        <p:blipFill>
          <a:blip r:embed="rId3"/>
          <a:stretch>
            <a:fillRect/>
          </a:stretch>
        </p:blipFill>
        <p:spPr>
          <a:xfrm>
            <a:off x="630936" y="2578333"/>
            <a:ext cx="10917936" cy="3384557"/>
          </a:xfrm>
          <a:prstGeom prst="rect">
            <a:avLst/>
          </a:prstGeom>
        </p:spPr>
      </p:pic>
      <p:sp>
        <p:nvSpPr>
          <p:cNvPr id="4" name="日期占位符 3"/>
          <p:cNvSpPr>
            <a:spLocks noGrp="1"/>
          </p:cNvSpPr>
          <p:nvPr>
            <p:ph type="dt" sz="half" idx="10"/>
          </p:nvPr>
        </p:nvSpPr>
        <p:spPr>
          <a:xfrm>
            <a:off x="8382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B9CE0259-1F97-4E63-8E9E-E2336A10DDDC}"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2/17/2024</a:t>
            </a:fld>
            <a:endParaRPr kumimoji="0" lang="en-US" altLang="sv-SE" b="0" i="0" u="none" strike="noStrike" cap="none" spc="0" normalizeH="0" baseline="0" noProof="0">
              <a:ln>
                <a:noFill/>
              </a:ln>
              <a:effectLst/>
              <a:uLnTx/>
              <a:uFillTx/>
            </a:endParaRPr>
          </a:p>
        </p:txBody>
      </p:sp>
      <p:sp>
        <p:nvSpPr>
          <p:cNvPr id="5" name="Footer Placeholder 4">
            <a:extLst>
              <a:ext uri="{FF2B5EF4-FFF2-40B4-BE49-F238E27FC236}">
                <a16:creationId xmlns:a16="http://schemas.microsoft.com/office/drawing/2014/main" id="{3F394EF4-FD8A-068B-CE65-CC338F88F657}"/>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Zhikal Omar Khudhur</a:t>
            </a:r>
          </a:p>
        </p:txBody>
      </p:sp>
      <p:sp>
        <p:nvSpPr>
          <p:cNvPr id="6" name="灯片编号占位符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7</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7826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6" name="Rectangle 15">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Rectangle 19">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487851" y="2164971"/>
            <a:ext cx="9942716" cy="1554480"/>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4800" b="1" i="0" u="none" strike="noStrike" kern="1200" cap="none" spc="0" normalizeH="0" baseline="0" noProof="0" dirty="0">
                <a:ln>
                  <a:noFill/>
                </a:ln>
                <a:solidFill>
                  <a:schemeClr val="tx1"/>
                </a:solidFill>
                <a:effectLst/>
                <a:uLnTx/>
                <a:uFillTx/>
                <a:latin typeface="+mj-lt"/>
                <a:ea typeface="+mj-ea"/>
                <a:cs typeface="+mj-cs"/>
              </a:rPr>
              <a:t>Hypothalamic hormones</a:t>
            </a:r>
            <a:endParaRPr kumimoji="0" lang="en-US" altLang="zh-CN" sz="48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8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8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8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8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1045028" y="3017522"/>
            <a:ext cx="9941319" cy="3124658"/>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fontAlgn="base">
              <a:lnSpc>
                <a:spcPct val="9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a:ln>
                  <a:noFill/>
                </a:ln>
                <a:solidFill>
                  <a:schemeClr val="tx1"/>
                </a:solidFill>
                <a:effectLst/>
                <a:uLnTx/>
                <a:uFillTx/>
                <a:latin typeface="+mn-lt"/>
                <a:ea typeface="+mn-ea"/>
                <a:cs typeface="+mn-cs"/>
              </a:rPr>
              <a:t>The seven hormones travel through the hypophyseal portal system and regulate the activities of the anterior pituitary. </a:t>
            </a:r>
          </a:p>
          <a:p>
            <a:pPr marL="457200" marR="0" lvl="0" indent="-228600" fontAlgn="base">
              <a:lnSpc>
                <a:spcPct val="9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a:ln>
                  <a:noFill/>
                </a:ln>
                <a:solidFill>
                  <a:schemeClr val="tx1"/>
                </a:solidFill>
                <a:effectLst/>
                <a:uLnTx/>
                <a:uFillTx/>
                <a:latin typeface="+mn-lt"/>
                <a:ea typeface="+mn-ea"/>
                <a:cs typeface="+mn-cs"/>
              </a:rPr>
              <a:t>Five of these are releasing hormones that stimulate the anterior pituitary to secrete its hormones, and </a:t>
            </a:r>
          </a:p>
          <a:p>
            <a:pPr marL="457200" marR="0" lvl="0" indent="-228600" fontAlgn="base">
              <a:lnSpc>
                <a:spcPct val="9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a:ln>
                  <a:noFill/>
                </a:ln>
                <a:solidFill>
                  <a:schemeClr val="tx1"/>
                </a:solidFill>
                <a:effectLst/>
                <a:uLnTx/>
                <a:uFillTx/>
                <a:latin typeface="+mn-lt"/>
                <a:ea typeface="+mn-ea"/>
                <a:cs typeface="+mn-cs"/>
              </a:rPr>
              <a:t>Two are inhibiting hormones that suppress pituitary secretion. </a:t>
            </a:r>
          </a:p>
          <a:p>
            <a:pPr marL="342900" marR="0" lvl="0" indent="-228600" fontAlgn="base">
              <a:lnSpc>
                <a:spcPct val="90000"/>
              </a:lnSpc>
              <a:spcBef>
                <a:spcPts val="0"/>
              </a:spcBef>
              <a:spcAft>
                <a:spcPts val="800"/>
              </a:spcAft>
              <a:buClrTx/>
              <a:buSzTx/>
              <a:buFont typeface="Arial" panose="020B0604020202020204" pitchFamily="34" charset="0"/>
              <a:buChar char="•"/>
              <a:tabLst/>
              <a:defRPr/>
            </a:pPr>
            <a:r>
              <a:rPr kumimoji="0" lang="en-US" altLang="zh-CN" sz="2200" b="0" i="0" u="none" strike="noStrike" cap="none" spc="0" normalizeH="0" baseline="0" noProof="0">
                <a:ln>
                  <a:noFill/>
                </a:ln>
                <a:solidFill>
                  <a:schemeClr val="tx1"/>
                </a:solidFill>
                <a:effectLst/>
                <a:uLnTx/>
                <a:uFillTx/>
                <a:latin typeface="+mn-lt"/>
                <a:ea typeface="+mn-ea"/>
                <a:cs typeface="+mn-cs"/>
              </a:rPr>
              <a:t>Most of these hypothalamic hormones control the release of just one anterior pituitary hormone. However, Gonadotropin-releasing hormone, controls the release of both follicle-stimulating hormone and luteinizing hormone.</a:t>
            </a:r>
          </a:p>
        </p:txBody>
      </p:sp>
      <p:cxnSp>
        <p:nvCxnSpPr>
          <p:cNvPr id="22" name="Straight Connector 21">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日期占位符 3"/>
          <p:cNvSpPr>
            <a:spLocks noGrp="1"/>
          </p:cNvSpPr>
          <p:nvPr>
            <p:ph type="dt" sz="half" idx="10"/>
          </p:nvPr>
        </p:nvSpPr>
        <p:spPr>
          <a:xfrm>
            <a:off x="8382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336CC28A-B09F-4175-B8DF-AD9D4677897E}" type="datetime1">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2/17/2024</a:t>
            </a:fld>
            <a:endParaRPr kumimoji="0" lang="en-US" altLang="sv-SE" b="0" i="0" u="none" strike="noStrike" cap="none" spc="0" normalizeH="0" baseline="0" noProof="0">
              <a:ln>
                <a:noFill/>
              </a:ln>
              <a:effectLst/>
              <a:uLnTx/>
              <a:uFillTx/>
            </a:endParaRPr>
          </a:p>
        </p:txBody>
      </p:sp>
      <p:sp>
        <p:nvSpPr>
          <p:cNvPr id="3" name="Footer Placeholder 2">
            <a:extLst>
              <a:ext uri="{FF2B5EF4-FFF2-40B4-BE49-F238E27FC236}">
                <a16:creationId xmlns:a16="http://schemas.microsoft.com/office/drawing/2014/main" id="{F333B72D-0E4A-3307-9C3D-49756904404A}"/>
              </a:ext>
            </a:extLst>
          </p:cNvPr>
          <p:cNvSpPr>
            <a:spLocks noGrp="1"/>
          </p:cNvSpPr>
          <p:nvPr>
            <p:ph type="ftr" sz="quarter" idx="11"/>
          </p:nvPr>
        </p:nvSpPr>
        <p:spPr>
          <a:xfrm>
            <a:off x="4038600" y="649224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Zhikal Omar Khudhur</a:t>
            </a:r>
          </a:p>
        </p:txBody>
      </p:sp>
      <p:sp>
        <p:nvSpPr>
          <p:cNvPr id="6" name="灯片编号占位符 5"/>
          <p:cNvSpPr>
            <a:spLocks noGrp="1"/>
          </p:cNvSpPr>
          <p:nvPr>
            <p:ph type="sldNum" sz="quarter" idx="12"/>
          </p:nvPr>
        </p:nvSpPr>
        <p:spPr>
          <a:xfrm>
            <a:off x="8610600" y="649224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8</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8010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CF7E22B-0965-4511-BBE3-C602E2644AB1}" type="datetime1">
              <a:rPr kumimoji="0" lang="en-US"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t>2/17/2024</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灯片编号占位符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516781-C84B-4367-9A6D-B2411A583ADE}" type="slidenum">
              <a:rPr kumimoji="0" lang="sv-SE" altLang="sv-S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altLang="sv-SE"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669062" y="209613"/>
            <a:ext cx="7126111" cy="504056"/>
          </a:xfrm>
          <a:prstGeom prst="rect">
            <a:avLst/>
          </a:prstGeom>
          <a:no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defRPr/>
            </a:pPr>
            <a:r>
              <a:rPr kumimoji="0" lang="en-US" altLang="zh-CN" sz="3000" b="1"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rPr>
              <a:t>Hypothalamic hormones</a:t>
            </a: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en-US" altLang="zh-CN"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a:p>
            <a:pPr marL="0" marR="0" lvl="0" indent="0" algn="ctr" defTabSz="914400" rtl="0" eaLnBrk="1" fontAlgn="base" latinLnBrk="0" hangingPunct="1">
              <a:lnSpc>
                <a:spcPct val="150000"/>
              </a:lnSpc>
              <a:spcBef>
                <a:spcPct val="0"/>
              </a:spcBef>
              <a:spcAft>
                <a:spcPct val="0"/>
              </a:spcAft>
              <a:buClrTx/>
              <a:buSzTx/>
              <a:buFontTx/>
              <a:buNone/>
              <a:tabLst/>
              <a:defRPr/>
            </a:pPr>
            <a:endParaRPr kumimoji="0" lang="zh-CN" altLang="en-US" sz="4000" b="0" i="0" u="none" strike="noStrike" kern="0" cap="none" spc="0" normalizeH="0" baseline="0" noProof="0" dirty="0">
              <a:ln>
                <a:noFill/>
              </a:ln>
              <a:solidFill>
                <a:prstClr val="black"/>
              </a:solidFill>
              <a:effectLst/>
              <a:uLnTx/>
              <a:uFillTx/>
              <a:latin typeface="Times New Roman"/>
              <a:ea typeface="等线 Light" panose="02010600030101010101" pitchFamily="2" charset="-122"/>
              <a:cs typeface="Times New Roman"/>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Diagram&#10;&#10;Description automatically generated">
            <a:extLst>
              <a:ext uri="{FF2B5EF4-FFF2-40B4-BE49-F238E27FC236}">
                <a16:creationId xmlns:a16="http://schemas.microsoft.com/office/drawing/2014/main" id="{73E2BEBC-1FA3-6100-2A16-9871B247FC76}"/>
              </a:ext>
            </a:extLst>
          </p:cNvPr>
          <p:cNvPicPr>
            <a:picLocks noChangeAspect="1"/>
          </p:cNvPicPr>
          <p:nvPr/>
        </p:nvPicPr>
        <p:blipFill rotWithShape="1">
          <a:blip r:embed="rId4"/>
          <a:srcRect l="12696" t="3605" r="6762"/>
          <a:stretch/>
        </p:blipFill>
        <p:spPr>
          <a:xfrm>
            <a:off x="3150683" y="853441"/>
            <a:ext cx="6225869" cy="4862302"/>
          </a:xfrm>
          <a:prstGeom prst="rect">
            <a:avLst/>
          </a:prstGeom>
        </p:spPr>
      </p:pic>
      <p:sp>
        <p:nvSpPr>
          <p:cNvPr id="10" name="TextBox 9">
            <a:extLst>
              <a:ext uri="{FF2B5EF4-FFF2-40B4-BE49-F238E27FC236}">
                <a16:creationId xmlns:a16="http://schemas.microsoft.com/office/drawing/2014/main" id="{48FA04D5-E4C9-C464-3725-293FC6941AB6}"/>
              </a:ext>
            </a:extLst>
          </p:cNvPr>
          <p:cNvSpPr txBox="1"/>
          <p:nvPr/>
        </p:nvSpPr>
        <p:spPr>
          <a:xfrm>
            <a:off x="71120" y="5527431"/>
            <a:ext cx="12049760" cy="966290"/>
          </a:xfrm>
          <a:prstGeom prst="rect">
            <a:avLst/>
          </a:prstGeom>
          <a:noFill/>
        </p:spPr>
        <p:txBody>
          <a:bodyPr wrap="square">
            <a:spAutoFit/>
          </a:bodyPr>
          <a:lstStyle/>
          <a:p>
            <a:pPr marL="342900" marR="0" lvl="0" indent="-342900" algn="just" defTabSz="914400" rtl="0" eaLnBrk="1" fontAlgn="auto" latinLnBrk="0" hangingPunct="1">
              <a:lnSpc>
                <a:spcPct val="150000"/>
              </a:lnSpc>
              <a:spcBef>
                <a:spcPts val="0"/>
              </a:spcBef>
              <a:spcAft>
                <a:spcPts val="80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Somatostatin</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STIXMathJax_Main-Regular"/>
                <a:cs typeface="Arial" panose="020B0604020202020204" pitchFamily="34" charset="0"/>
              </a:rPr>
              <a:t>is also called growth hormone–inhibiting hormone. Its name derives from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somatotropin</a:t>
            </a:r>
            <a:r>
              <a:rPr kumimoji="0" lang="en-US" sz="2000" b="0" i="1"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panose="020B0604020202020204" pitchFamily="34" charset="0"/>
              </a:rPr>
              <a:t>,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STIXMathJax_Main-Regular"/>
                <a:cs typeface="Arial" panose="020B0604020202020204" pitchFamily="34" charset="0"/>
              </a:rPr>
              <a:t>a synonym for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STIXMathJax_Main-Regular"/>
                <a:cs typeface="Arial" panose="020B0604020202020204" pitchFamily="34" charset="0"/>
              </a:rPr>
              <a:t>growth hormone (GH)</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STIXMathJax_Main-Regular"/>
                <a:cs typeface="Arial" panose="020B0604020202020204" pitchFamily="34" charset="0"/>
              </a:rPr>
              <a:t>.</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3" name="Footer Placeholder 2">
            <a:extLst>
              <a:ext uri="{FF2B5EF4-FFF2-40B4-BE49-F238E27FC236}">
                <a16:creationId xmlns:a16="http://schemas.microsoft.com/office/drawing/2014/main" id="{B81B7AC1-7B71-9C58-B835-4A23492A7F84}"/>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270562915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TotalTime>
  <Words>832</Words>
  <Application>Microsoft Office PowerPoint</Application>
  <PresentationFormat>Widescreen</PresentationFormat>
  <Paragraphs>170</Paragraphs>
  <Slides>25</Slides>
  <Notes>17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25</vt:i4>
      </vt:variant>
    </vt:vector>
  </HeadingPairs>
  <TitlesOfParts>
    <vt:vector size="37" baseType="lpstr">
      <vt:lpstr>Arial</vt:lpstr>
      <vt:lpstr>Arial Rounded MT Bold</vt:lpstr>
      <vt:lpstr>Calibri</vt:lpstr>
      <vt:lpstr>Calibri Light</vt:lpstr>
      <vt:lpstr>Century Schoolbook</vt:lpstr>
      <vt:lpstr>Franklin Gothic Book</vt:lpstr>
      <vt:lpstr>Garamond</vt:lpstr>
      <vt:lpstr>Times New Roman</vt:lpstr>
      <vt:lpstr>Wingdings</vt:lpstr>
      <vt:lpstr>Office Theme</vt:lpstr>
      <vt:lpstr>SavonVTI</vt:lpstr>
      <vt:lpstr>Office</vt:lpstr>
      <vt:lpstr>Hypothalamus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OXYTOCIN</vt:lpstr>
      <vt:lpstr>PowerPoint Presentation</vt:lpstr>
      <vt:lpstr>PowerPoint Presentation</vt:lpstr>
      <vt:lpstr>OXYTOCIN RECEPTOR</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Zhikal Khidhr</cp:lastModifiedBy>
  <cp:revision>53</cp:revision>
  <dcterms:created xsi:type="dcterms:W3CDTF">2022-10-25T13:41:35Z</dcterms:created>
  <dcterms:modified xsi:type="dcterms:W3CDTF">2024-02-17T17:39:56Z</dcterms:modified>
</cp:coreProperties>
</file>