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46" r:id="rId3"/>
  </p:sldMasterIdLst>
  <p:notesMasterIdLst>
    <p:notesMasterId r:id="rId26"/>
  </p:notesMasterIdLst>
  <p:sldIdLst>
    <p:sldId id="327" r:id="rId4"/>
    <p:sldId id="549" r:id="rId5"/>
    <p:sldId id="518" r:id="rId6"/>
    <p:sldId id="550" r:id="rId7"/>
    <p:sldId id="551" r:id="rId8"/>
    <p:sldId id="552" r:id="rId9"/>
    <p:sldId id="553" r:id="rId10"/>
    <p:sldId id="554" r:id="rId11"/>
    <p:sldId id="555" r:id="rId12"/>
    <p:sldId id="556" r:id="rId13"/>
    <p:sldId id="557" r:id="rId14"/>
    <p:sldId id="558" r:id="rId15"/>
    <p:sldId id="559" r:id="rId16"/>
    <p:sldId id="560" r:id="rId17"/>
    <p:sldId id="561" r:id="rId18"/>
    <p:sldId id="562" r:id="rId19"/>
    <p:sldId id="563" r:id="rId20"/>
    <p:sldId id="564" r:id="rId21"/>
    <p:sldId id="565" r:id="rId22"/>
    <p:sldId id="566" r:id="rId23"/>
    <p:sldId id="258" r:id="rId24"/>
    <p:sldId id="51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F36073-54C8-46F1-9158-3BBA59CCD091}">
          <p14:sldIdLst>
            <p14:sldId id="327"/>
          </p14:sldIdLst>
        </p14:section>
        <p14:section name="Default Section" id="{9408E56F-00AF-424A-80D9-7A16B228126C}">
          <p14:sldIdLst>
            <p14:sldId id="549"/>
            <p14:sldId id="518"/>
            <p14:sldId id="550"/>
            <p14:sldId id="551"/>
            <p14:sldId id="552"/>
            <p14:sldId id="553"/>
            <p14:sldId id="554"/>
            <p14:sldId id="555"/>
            <p14:sldId id="556"/>
            <p14:sldId id="557"/>
            <p14:sldId id="558"/>
            <p14:sldId id="559"/>
            <p14:sldId id="560"/>
            <p14:sldId id="561"/>
            <p14:sldId id="562"/>
            <p14:sldId id="563"/>
            <p14:sldId id="564"/>
            <p14:sldId id="565"/>
            <p14:sldId id="566"/>
          </p14:sldIdLst>
        </p14:section>
        <p14:section name="Default Section" id="{D5FD9B37-291F-4FA5-89D7-0DBE4CDC8DB4}">
          <p14:sldIdLst/>
        </p14:section>
        <p14:section name="Default Section" id="{A2D8020E-C310-459A-A081-459788BA98C6}">
          <p14:sldIdLst>
            <p14:sldId id="258"/>
            <p14:sldId id="51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9AEB80-238A-42B6-B841-46317963A02F}" v="5" dt="2024-01-27T18:37:51.038"/>
    <p1510:client id="{8B06837D-49C1-45E1-B53C-9A76AF67C935}" v="2" dt="2024-01-27T18:47:44.036"/>
    <p1510:client id="{9B14AE0D-21E8-4937-8BA5-5CA49327EC4C}" v="36" dt="2024-01-27T18:31:21.246"/>
    <p1510:client id="{BE745BF3-47A4-4D2E-B234-61E48DABF1DA}" v="2" dt="2024-01-27T18:56:21.5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hikal Khidhr" userId="5b7e17f9e3b74d0c" providerId="LiveId" clId="{8B06837D-49C1-45E1-B53C-9A76AF67C935}"/>
    <pc:docChg chg="undo custSel addSld delSld modSld addMainMaster delMainMaster delSection modSection">
      <pc:chgData name="Zhikal Khidhr" userId="5b7e17f9e3b74d0c" providerId="LiveId" clId="{8B06837D-49C1-45E1-B53C-9A76AF67C935}" dt="2024-01-27T18:53:18.621" v="67" actId="17851"/>
      <pc:docMkLst>
        <pc:docMk/>
      </pc:docMkLst>
      <pc:sldChg chg="del">
        <pc:chgData name="Zhikal Khidhr" userId="5b7e17f9e3b74d0c" providerId="LiveId" clId="{8B06837D-49C1-45E1-B53C-9A76AF67C935}" dt="2024-01-27T18:52:55.575" v="41" actId="47"/>
        <pc:sldMkLst>
          <pc:docMk/>
          <pc:sldMk cId="4269188084" sldId="257"/>
        </pc:sldMkLst>
      </pc:sldChg>
      <pc:sldChg chg="add del">
        <pc:chgData name="Zhikal Khidhr" userId="5b7e17f9e3b74d0c" providerId="LiveId" clId="{8B06837D-49C1-45E1-B53C-9A76AF67C935}" dt="2024-01-27T18:53:10.790" v="66" actId="47"/>
        <pc:sldMkLst>
          <pc:docMk/>
          <pc:sldMk cId="2804339496" sldId="258"/>
        </pc:sldMkLst>
      </pc:sldChg>
      <pc:sldChg chg="delSp modSp mod">
        <pc:chgData name="Zhikal Khidhr" userId="5b7e17f9e3b74d0c" providerId="LiveId" clId="{8B06837D-49C1-45E1-B53C-9A76AF67C935}" dt="2024-01-27T18:48:06.275" v="15" actId="20577"/>
        <pc:sldMkLst>
          <pc:docMk/>
          <pc:sldMk cId="480454959" sldId="327"/>
        </pc:sldMkLst>
        <pc:spChg chg="mod">
          <ac:chgData name="Zhikal Khidhr" userId="5b7e17f9e3b74d0c" providerId="LiveId" clId="{8B06837D-49C1-45E1-B53C-9A76AF67C935}" dt="2024-01-27T18:48:06.275" v="15" actId="20577"/>
          <ac:spMkLst>
            <pc:docMk/>
            <pc:sldMk cId="480454959" sldId="327"/>
            <ac:spMk id="2" creationId="{9E3C1396-524A-62A2-8257-1B0D433BBE14}"/>
          </ac:spMkLst>
        </pc:spChg>
        <pc:spChg chg="mod">
          <ac:chgData name="Zhikal Khidhr" userId="5b7e17f9e3b74d0c" providerId="LiveId" clId="{8B06837D-49C1-45E1-B53C-9A76AF67C935}" dt="2024-01-27T18:47:57.453" v="3" actId="20577"/>
          <ac:spMkLst>
            <pc:docMk/>
            <pc:sldMk cId="480454959" sldId="327"/>
            <ac:spMk id="3" creationId="{4C497D5C-E785-D72F-C8CC-FA44B04E576B}"/>
          </ac:spMkLst>
        </pc:spChg>
        <pc:spChg chg="del">
          <ac:chgData name="Zhikal Khidhr" userId="5b7e17f9e3b74d0c" providerId="LiveId" clId="{8B06837D-49C1-45E1-B53C-9A76AF67C935}" dt="2024-01-27T18:47:51.857" v="1" actId="478"/>
          <ac:spMkLst>
            <pc:docMk/>
            <pc:sldMk cId="480454959" sldId="327"/>
            <ac:spMk id="6" creationId="{2885BD36-B19D-0E1D-45C4-1831F5FD5045}"/>
          </ac:spMkLst>
        </pc:spChg>
      </pc:sldChg>
      <pc:sldChg chg="addSp modSp mod setBg">
        <pc:chgData name="Zhikal Khidhr" userId="5b7e17f9e3b74d0c" providerId="LiveId" clId="{8B06837D-49C1-45E1-B53C-9A76AF67C935}" dt="2024-01-27T18:52:39.512" v="40" actId="26606"/>
        <pc:sldMkLst>
          <pc:docMk/>
          <pc:sldMk cId="0" sldId="386"/>
        </pc:sldMkLst>
        <pc:spChg chg="mod">
          <ac:chgData name="Zhikal Khidhr" userId="5b7e17f9e3b74d0c" providerId="LiveId" clId="{8B06837D-49C1-45E1-B53C-9A76AF67C935}" dt="2024-01-27T18:52:39.512" v="40" actId="26606"/>
          <ac:spMkLst>
            <pc:docMk/>
            <pc:sldMk cId="0" sldId="386"/>
            <ac:spMk id="2" creationId="{2856F825-240B-6EC9-735C-CB9A61947744}"/>
          </ac:spMkLst>
        </pc:spChg>
        <pc:spChg chg="add">
          <ac:chgData name="Zhikal Khidhr" userId="5b7e17f9e3b74d0c" providerId="LiveId" clId="{8B06837D-49C1-45E1-B53C-9A76AF67C935}" dt="2024-01-27T18:52:39.512" v="40" actId="26606"/>
          <ac:spMkLst>
            <pc:docMk/>
            <pc:sldMk cId="0" sldId="386"/>
            <ac:spMk id="25609" creationId="{C4879EFC-8E62-4E00-973C-C45EE9EC676D}"/>
          </ac:spMkLst>
        </pc:spChg>
        <pc:spChg chg="add">
          <ac:chgData name="Zhikal Khidhr" userId="5b7e17f9e3b74d0c" providerId="LiveId" clId="{8B06837D-49C1-45E1-B53C-9A76AF67C935}" dt="2024-01-27T18:52:39.512" v="40" actId="26606"/>
          <ac:spMkLst>
            <pc:docMk/>
            <pc:sldMk cId="0" sldId="386"/>
            <ac:spMk id="25611" creationId="{D6A9C53F-5F90-40A5-8C85-5412D39C8C68}"/>
          </ac:spMkLst>
        </pc:spChg>
        <pc:picChg chg="mod ord">
          <ac:chgData name="Zhikal Khidhr" userId="5b7e17f9e3b74d0c" providerId="LiveId" clId="{8B06837D-49C1-45E1-B53C-9A76AF67C935}" dt="2024-01-27T18:52:39.512" v="40" actId="26606"/>
          <ac:picMkLst>
            <pc:docMk/>
            <pc:sldMk cId="0" sldId="386"/>
            <ac:picMk id="25603" creationId="{AD89D76F-7C93-E6AA-96F7-82B4275808AB}"/>
          </ac:picMkLst>
        </pc:picChg>
        <pc:picChg chg="mod">
          <ac:chgData name="Zhikal Khidhr" userId="5b7e17f9e3b74d0c" providerId="LiveId" clId="{8B06837D-49C1-45E1-B53C-9A76AF67C935}" dt="2024-01-27T18:52:39.512" v="40" actId="26606"/>
          <ac:picMkLst>
            <pc:docMk/>
            <pc:sldMk cId="0" sldId="386"/>
            <ac:picMk id="25604" creationId="{BDA9038B-52B4-8F36-C81B-EFADF2F97DC6}"/>
          </ac:picMkLst>
        </pc:picChg>
      </pc:sldChg>
      <pc:sldChg chg="add del">
        <pc:chgData name="Zhikal Khidhr" userId="5b7e17f9e3b74d0c" providerId="LiveId" clId="{8B06837D-49C1-45E1-B53C-9A76AF67C935}" dt="2024-01-27T18:53:05.991" v="64" actId="47"/>
        <pc:sldMkLst>
          <pc:docMk/>
          <pc:sldMk cId="0" sldId="387"/>
        </pc:sldMkLst>
      </pc:sldChg>
      <pc:sldChg chg="add del">
        <pc:chgData name="Zhikal Khidhr" userId="5b7e17f9e3b74d0c" providerId="LiveId" clId="{8B06837D-49C1-45E1-B53C-9A76AF67C935}" dt="2024-01-27T18:53:06.141" v="65" actId="47"/>
        <pc:sldMkLst>
          <pc:docMk/>
          <pc:sldMk cId="3662415385" sldId="513"/>
        </pc:sldMkLst>
      </pc:sldChg>
      <pc:sldChg chg="del">
        <pc:chgData name="Zhikal Khidhr" userId="5b7e17f9e3b74d0c" providerId="LiveId" clId="{8B06837D-49C1-45E1-B53C-9A76AF67C935}" dt="2024-01-27T18:52:57.268" v="42" actId="47"/>
        <pc:sldMkLst>
          <pc:docMk/>
          <pc:sldMk cId="1142531572" sldId="514"/>
        </pc:sldMkLst>
      </pc:sldChg>
      <pc:sldChg chg="del">
        <pc:chgData name="Zhikal Khidhr" userId="5b7e17f9e3b74d0c" providerId="LiveId" clId="{8B06837D-49C1-45E1-B53C-9A76AF67C935}" dt="2024-01-27T18:53:00.685" v="55" actId="47"/>
        <pc:sldMkLst>
          <pc:docMk/>
          <pc:sldMk cId="4147776503" sldId="515"/>
        </pc:sldMkLst>
      </pc:sldChg>
      <pc:sldChg chg="del">
        <pc:chgData name="Zhikal Khidhr" userId="5b7e17f9e3b74d0c" providerId="LiveId" clId="{8B06837D-49C1-45E1-B53C-9A76AF67C935}" dt="2024-01-27T18:53:02.053" v="59" actId="47"/>
        <pc:sldMkLst>
          <pc:docMk/>
          <pc:sldMk cId="758381131" sldId="516"/>
        </pc:sldMkLst>
      </pc:sldChg>
      <pc:sldChg chg="del">
        <pc:chgData name="Zhikal Khidhr" userId="5b7e17f9e3b74d0c" providerId="LiveId" clId="{8B06837D-49C1-45E1-B53C-9A76AF67C935}" dt="2024-01-27T18:52:58.275" v="44" actId="47"/>
        <pc:sldMkLst>
          <pc:docMk/>
          <pc:sldMk cId="2430962060" sldId="517"/>
        </pc:sldMkLst>
      </pc:sldChg>
      <pc:sldChg chg="del">
        <pc:chgData name="Zhikal Khidhr" userId="5b7e17f9e3b74d0c" providerId="LiveId" clId="{8B06837D-49C1-45E1-B53C-9A76AF67C935}" dt="2024-01-27T18:52:58.030" v="43" actId="47"/>
        <pc:sldMkLst>
          <pc:docMk/>
          <pc:sldMk cId="543492419" sldId="518"/>
        </pc:sldMkLst>
      </pc:sldChg>
      <pc:sldChg chg="del">
        <pc:chgData name="Zhikal Khidhr" userId="5b7e17f9e3b74d0c" providerId="LiveId" clId="{8B06837D-49C1-45E1-B53C-9A76AF67C935}" dt="2024-01-27T18:53:02.203" v="60" actId="47"/>
        <pc:sldMkLst>
          <pc:docMk/>
          <pc:sldMk cId="377037731" sldId="519"/>
        </pc:sldMkLst>
      </pc:sldChg>
      <pc:sldChg chg="del">
        <pc:chgData name="Zhikal Khidhr" userId="5b7e17f9e3b74d0c" providerId="LiveId" clId="{8B06837D-49C1-45E1-B53C-9A76AF67C935}" dt="2024-01-27T18:52:58.896" v="46" actId="47"/>
        <pc:sldMkLst>
          <pc:docMk/>
          <pc:sldMk cId="1632832165" sldId="520"/>
        </pc:sldMkLst>
      </pc:sldChg>
      <pc:sldChg chg="del">
        <pc:chgData name="Zhikal Khidhr" userId="5b7e17f9e3b74d0c" providerId="LiveId" clId="{8B06837D-49C1-45E1-B53C-9A76AF67C935}" dt="2024-01-27T18:53:00.050" v="54" actId="47"/>
        <pc:sldMkLst>
          <pc:docMk/>
          <pc:sldMk cId="403639153" sldId="521"/>
        </pc:sldMkLst>
      </pc:sldChg>
      <pc:sldChg chg="del">
        <pc:chgData name="Zhikal Khidhr" userId="5b7e17f9e3b74d0c" providerId="LiveId" clId="{8B06837D-49C1-45E1-B53C-9A76AF67C935}" dt="2024-01-27T18:53:01.887" v="58" actId="47"/>
        <pc:sldMkLst>
          <pc:docMk/>
          <pc:sldMk cId="3447058312" sldId="522"/>
        </pc:sldMkLst>
      </pc:sldChg>
      <pc:sldChg chg="del">
        <pc:chgData name="Zhikal Khidhr" userId="5b7e17f9e3b74d0c" providerId="LiveId" clId="{8B06837D-49C1-45E1-B53C-9A76AF67C935}" dt="2024-01-27T18:52:58.859" v="45" actId="47"/>
        <pc:sldMkLst>
          <pc:docMk/>
          <pc:sldMk cId="3412742694" sldId="523"/>
        </pc:sldMkLst>
      </pc:sldChg>
      <pc:sldChg chg="del">
        <pc:chgData name="Zhikal Khidhr" userId="5b7e17f9e3b74d0c" providerId="LiveId" clId="{8B06837D-49C1-45E1-B53C-9A76AF67C935}" dt="2024-01-27T18:52:58.918" v="47" actId="47"/>
        <pc:sldMkLst>
          <pc:docMk/>
          <pc:sldMk cId="315315081" sldId="524"/>
        </pc:sldMkLst>
      </pc:sldChg>
      <pc:sldChg chg="del">
        <pc:chgData name="Zhikal Khidhr" userId="5b7e17f9e3b74d0c" providerId="LiveId" clId="{8B06837D-49C1-45E1-B53C-9A76AF67C935}" dt="2024-01-27T18:52:59.478" v="48" actId="47"/>
        <pc:sldMkLst>
          <pc:docMk/>
          <pc:sldMk cId="223526976" sldId="525"/>
        </pc:sldMkLst>
      </pc:sldChg>
      <pc:sldChg chg="del">
        <pc:chgData name="Zhikal Khidhr" userId="5b7e17f9e3b74d0c" providerId="LiveId" clId="{8B06837D-49C1-45E1-B53C-9A76AF67C935}" dt="2024-01-27T18:52:59.492" v="49" actId="47"/>
        <pc:sldMkLst>
          <pc:docMk/>
          <pc:sldMk cId="1260092163" sldId="526"/>
        </pc:sldMkLst>
      </pc:sldChg>
      <pc:sldChg chg="del">
        <pc:chgData name="Zhikal Khidhr" userId="5b7e17f9e3b74d0c" providerId="LiveId" clId="{8B06837D-49C1-45E1-B53C-9A76AF67C935}" dt="2024-01-27T18:52:59.518" v="50" actId="47"/>
        <pc:sldMkLst>
          <pc:docMk/>
          <pc:sldMk cId="1636850136" sldId="527"/>
        </pc:sldMkLst>
      </pc:sldChg>
      <pc:sldChg chg="del">
        <pc:chgData name="Zhikal Khidhr" userId="5b7e17f9e3b74d0c" providerId="LiveId" clId="{8B06837D-49C1-45E1-B53C-9A76AF67C935}" dt="2024-01-27T18:52:59.576" v="51" actId="47"/>
        <pc:sldMkLst>
          <pc:docMk/>
          <pc:sldMk cId="173577753" sldId="528"/>
        </pc:sldMkLst>
      </pc:sldChg>
      <pc:sldChg chg="del">
        <pc:chgData name="Zhikal Khidhr" userId="5b7e17f9e3b74d0c" providerId="LiveId" clId="{8B06837D-49C1-45E1-B53C-9A76AF67C935}" dt="2024-01-27T18:52:59.735" v="52" actId="47"/>
        <pc:sldMkLst>
          <pc:docMk/>
          <pc:sldMk cId="191227274" sldId="529"/>
        </pc:sldMkLst>
      </pc:sldChg>
      <pc:sldChg chg="del">
        <pc:chgData name="Zhikal Khidhr" userId="5b7e17f9e3b74d0c" providerId="LiveId" clId="{8B06837D-49C1-45E1-B53C-9A76AF67C935}" dt="2024-01-27T18:52:59.898" v="53" actId="47"/>
        <pc:sldMkLst>
          <pc:docMk/>
          <pc:sldMk cId="3413232774" sldId="530"/>
        </pc:sldMkLst>
      </pc:sldChg>
      <pc:sldChg chg="del">
        <pc:chgData name="Zhikal Khidhr" userId="5b7e17f9e3b74d0c" providerId="LiveId" clId="{8B06837D-49C1-45E1-B53C-9A76AF67C935}" dt="2024-01-27T18:53:00.874" v="56" actId="47"/>
        <pc:sldMkLst>
          <pc:docMk/>
          <pc:sldMk cId="2922768551" sldId="531"/>
        </pc:sldMkLst>
      </pc:sldChg>
      <pc:sldChg chg="del">
        <pc:chgData name="Zhikal Khidhr" userId="5b7e17f9e3b74d0c" providerId="LiveId" clId="{8B06837D-49C1-45E1-B53C-9A76AF67C935}" dt="2024-01-27T18:53:01.721" v="57" actId="47"/>
        <pc:sldMkLst>
          <pc:docMk/>
          <pc:sldMk cId="4149517449" sldId="532"/>
        </pc:sldMkLst>
      </pc:sldChg>
      <pc:sldChg chg="del">
        <pc:chgData name="Zhikal Khidhr" userId="5b7e17f9e3b74d0c" providerId="LiveId" clId="{8B06837D-49C1-45E1-B53C-9A76AF67C935}" dt="2024-01-27T18:47:03.317" v="0" actId="47"/>
        <pc:sldMkLst>
          <pc:docMk/>
          <pc:sldMk cId="2345970161" sldId="533"/>
        </pc:sldMkLst>
      </pc:sldChg>
      <pc:sldChg chg="addSp modSp mod setBg">
        <pc:chgData name="Zhikal Khidhr" userId="5b7e17f9e3b74d0c" providerId="LiveId" clId="{8B06837D-49C1-45E1-B53C-9A76AF67C935}" dt="2024-01-27T18:49:55.113" v="17" actId="1076"/>
        <pc:sldMkLst>
          <pc:docMk/>
          <pc:sldMk cId="3173188058" sldId="534"/>
        </pc:sldMkLst>
        <pc:spChg chg="mod">
          <ac:chgData name="Zhikal Khidhr" userId="5b7e17f9e3b74d0c" providerId="LiveId" clId="{8B06837D-49C1-45E1-B53C-9A76AF67C935}" dt="2024-01-27T18:49:51.091" v="16" actId="26606"/>
          <ac:spMkLst>
            <pc:docMk/>
            <pc:sldMk cId="3173188058" sldId="534"/>
            <ac:spMk id="3" creationId="{87567FF6-73DE-0D02-BEE9-680A428BEE3A}"/>
          </ac:spMkLst>
        </pc:spChg>
        <pc:spChg chg="mod ord">
          <ac:chgData name="Zhikal Khidhr" userId="5b7e17f9e3b74d0c" providerId="LiveId" clId="{8B06837D-49C1-45E1-B53C-9A76AF67C935}" dt="2024-01-27T18:49:51.091" v="16" actId="26606"/>
          <ac:spMkLst>
            <pc:docMk/>
            <pc:sldMk cId="3173188058" sldId="534"/>
            <ac:spMk id="4" creationId="{00000000-0000-0000-0000-000000000000}"/>
          </ac:spMkLst>
        </pc:spChg>
        <pc:spChg chg="mod ord">
          <ac:chgData name="Zhikal Khidhr" userId="5b7e17f9e3b74d0c" providerId="LiveId" clId="{8B06837D-49C1-45E1-B53C-9A76AF67C935}" dt="2024-01-27T18:49:51.091" v="16" actId="26606"/>
          <ac:spMkLst>
            <pc:docMk/>
            <pc:sldMk cId="3173188058" sldId="534"/>
            <ac:spMk id="6" creationId="{00000000-0000-0000-0000-000000000000}"/>
          </ac:spMkLst>
        </pc:spChg>
        <pc:spChg chg="add mod">
          <ac:chgData name="Zhikal Khidhr" userId="5b7e17f9e3b74d0c" providerId="LiveId" clId="{8B06837D-49C1-45E1-B53C-9A76AF67C935}" dt="2024-01-27T18:49:51.091" v="16" actId="26606"/>
          <ac:spMkLst>
            <pc:docMk/>
            <pc:sldMk cId="3173188058" sldId="534"/>
            <ac:spMk id="7" creationId="{608DA07D-3297-432A-B0EF-7898508B7D81}"/>
          </ac:spMkLst>
        </pc:spChg>
        <pc:spChg chg="add mod">
          <ac:chgData name="Zhikal Khidhr" userId="5b7e17f9e3b74d0c" providerId="LiveId" clId="{8B06837D-49C1-45E1-B53C-9A76AF67C935}" dt="2024-01-27T18:49:55.113" v="17" actId="1076"/>
          <ac:spMkLst>
            <pc:docMk/>
            <pc:sldMk cId="3173188058" sldId="534"/>
            <ac:spMk id="8" creationId="{608DA07D-3297-432A-B0EF-7898508B7D81}"/>
          </ac:spMkLst>
        </pc:spChg>
        <pc:spChg chg="add">
          <ac:chgData name="Zhikal Khidhr" userId="5b7e17f9e3b74d0c" providerId="LiveId" clId="{8B06837D-49C1-45E1-B53C-9A76AF67C935}" dt="2024-01-27T18:49:51.091" v="16" actId="26606"/>
          <ac:spMkLst>
            <pc:docMk/>
            <pc:sldMk cId="3173188058" sldId="534"/>
            <ac:spMk id="1031" creationId="{201CC55D-ED54-4C5C-95E6-10947BD1103B}"/>
          </ac:spMkLst>
        </pc:spChg>
        <pc:spChg chg="add">
          <ac:chgData name="Zhikal Khidhr" userId="5b7e17f9e3b74d0c" providerId="LiveId" clId="{8B06837D-49C1-45E1-B53C-9A76AF67C935}" dt="2024-01-27T18:49:51.091" v="16" actId="26606"/>
          <ac:spMkLst>
            <pc:docMk/>
            <pc:sldMk cId="3173188058" sldId="534"/>
            <ac:spMk id="1037" creationId="{3873B707-463F-40B0-8227-E8CC6C67EB25}"/>
          </ac:spMkLst>
        </pc:spChg>
        <pc:spChg chg="add">
          <ac:chgData name="Zhikal Khidhr" userId="5b7e17f9e3b74d0c" providerId="LiveId" clId="{8B06837D-49C1-45E1-B53C-9A76AF67C935}" dt="2024-01-27T18:49:51.091" v="16" actId="26606"/>
          <ac:spMkLst>
            <pc:docMk/>
            <pc:sldMk cId="3173188058" sldId="534"/>
            <ac:spMk id="1039" creationId="{C13237C8-E62C-4F0D-A318-BD6FB6C2D138}"/>
          </ac:spMkLst>
        </pc:spChg>
        <pc:spChg chg="add">
          <ac:chgData name="Zhikal Khidhr" userId="5b7e17f9e3b74d0c" providerId="LiveId" clId="{8B06837D-49C1-45E1-B53C-9A76AF67C935}" dt="2024-01-27T18:49:51.091" v="16" actId="26606"/>
          <ac:spMkLst>
            <pc:docMk/>
            <pc:sldMk cId="3173188058" sldId="534"/>
            <ac:spMk id="1041" creationId="{19C9EAEA-39D0-4B0E-A0EB-51E7B26740B1}"/>
          </ac:spMkLst>
        </pc:spChg>
        <pc:grpChg chg="add">
          <ac:chgData name="Zhikal Khidhr" userId="5b7e17f9e3b74d0c" providerId="LiveId" clId="{8B06837D-49C1-45E1-B53C-9A76AF67C935}" dt="2024-01-27T18:49:51.091" v="16" actId="26606"/>
          <ac:grpSpMkLst>
            <pc:docMk/>
            <pc:sldMk cId="3173188058" sldId="534"/>
            <ac:grpSpMk id="1033" creationId="{1DE889C7-FAD6-4397-98E2-05D503484459}"/>
          </ac:grpSpMkLst>
        </pc:grpChg>
        <pc:picChg chg="ord">
          <ac:chgData name="Zhikal Khidhr" userId="5b7e17f9e3b74d0c" providerId="LiveId" clId="{8B06837D-49C1-45E1-B53C-9A76AF67C935}" dt="2024-01-27T18:49:51.091" v="16" actId="26606"/>
          <ac:picMkLst>
            <pc:docMk/>
            <pc:sldMk cId="3173188058" sldId="534"/>
            <ac:picMk id="2" creationId="{F08B37D7-2441-38EC-EB8A-E4AD4EC1AB9C}"/>
          </ac:picMkLst>
        </pc:picChg>
        <pc:picChg chg="mod">
          <ac:chgData name="Zhikal Khidhr" userId="5b7e17f9e3b74d0c" providerId="LiveId" clId="{8B06837D-49C1-45E1-B53C-9A76AF67C935}" dt="2024-01-27T18:49:51.091" v="16" actId="26606"/>
          <ac:picMkLst>
            <pc:docMk/>
            <pc:sldMk cId="3173188058" sldId="534"/>
            <ac:picMk id="1026" creationId="{C30C7DA3-79DD-696C-5E37-669DFDEEB7D0}"/>
          </ac:picMkLst>
        </pc:picChg>
      </pc:sldChg>
      <pc:sldChg chg="addSp modSp mod setBg">
        <pc:chgData name="Zhikal Khidhr" userId="5b7e17f9e3b74d0c" providerId="LiveId" clId="{8B06837D-49C1-45E1-B53C-9A76AF67C935}" dt="2024-01-27T18:50:04.078" v="19" actId="14100"/>
        <pc:sldMkLst>
          <pc:docMk/>
          <pc:sldMk cId="3126843359" sldId="535"/>
        </pc:sldMkLst>
        <pc:spChg chg="mod">
          <ac:chgData name="Zhikal Khidhr" userId="5b7e17f9e3b74d0c" providerId="LiveId" clId="{8B06837D-49C1-45E1-B53C-9A76AF67C935}" dt="2024-01-27T18:50:00.839" v="18" actId="26606"/>
          <ac:spMkLst>
            <pc:docMk/>
            <pc:sldMk cId="3126843359" sldId="535"/>
            <ac:spMk id="3" creationId="{D1298DF1-0F5F-DA0C-B9CD-1DC0ED39FA57}"/>
          </ac:spMkLst>
        </pc:spChg>
        <pc:spChg chg="mod ord">
          <ac:chgData name="Zhikal Khidhr" userId="5b7e17f9e3b74d0c" providerId="LiveId" clId="{8B06837D-49C1-45E1-B53C-9A76AF67C935}" dt="2024-01-27T18:50:00.839" v="18" actId="26606"/>
          <ac:spMkLst>
            <pc:docMk/>
            <pc:sldMk cId="3126843359" sldId="535"/>
            <ac:spMk id="4" creationId="{00000000-0000-0000-0000-000000000000}"/>
          </ac:spMkLst>
        </pc:spChg>
        <pc:spChg chg="mod ord">
          <ac:chgData name="Zhikal Khidhr" userId="5b7e17f9e3b74d0c" providerId="LiveId" clId="{8B06837D-49C1-45E1-B53C-9A76AF67C935}" dt="2024-01-27T18:50:00.839" v="18" actId="26606"/>
          <ac:spMkLst>
            <pc:docMk/>
            <pc:sldMk cId="3126843359" sldId="535"/>
            <ac:spMk id="6" creationId="{00000000-0000-0000-0000-000000000000}"/>
          </ac:spMkLst>
        </pc:spChg>
        <pc:spChg chg="add mod">
          <ac:chgData name="Zhikal Khidhr" userId="5b7e17f9e3b74d0c" providerId="LiveId" clId="{8B06837D-49C1-45E1-B53C-9A76AF67C935}" dt="2024-01-27T18:50:04.078" v="19" actId="14100"/>
          <ac:spMkLst>
            <pc:docMk/>
            <pc:sldMk cId="3126843359" sldId="535"/>
            <ac:spMk id="8" creationId="{608DA07D-3297-432A-B0EF-7898508B7D81}"/>
          </ac:spMkLst>
        </pc:spChg>
        <pc:spChg chg="add">
          <ac:chgData name="Zhikal Khidhr" userId="5b7e17f9e3b74d0c" providerId="LiveId" clId="{8B06837D-49C1-45E1-B53C-9A76AF67C935}" dt="2024-01-27T18:50:00.839" v="18" actId="26606"/>
          <ac:spMkLst>
            <pc:docMk/>
            <pc:sldMk cId="3126843359" sldId="535"/>
            <ac:spMk id="14" creationId="{47942995-B07F-4636-9A06-C6A104B260A8}"/>
          </ac:spMkLst>
        </pc:spChg>
        <pc:spChg chg="add">
          <ac:chgData name="Zhikal Khidhr" userId="5b7e17f9e3b74d0c" providerId="LiveId" clId="{8B06837D-49C1-45E1-B53C-9A76AF67C935}" dt="2024-01-27T18:50:00.839" v="18" actId="26606"/>
          <ac:spMkLst>
            <pc:docMk/>
            <pc:sldMk cId="3126843359" sldId="535"/>
            <ac:spMk id="21" creationId="{B81933D1-5615-42C7-9C0B-4EB7105CCE2D}"/>
          </ac:spMkLst>
        </pc:spChg>
        <pc:spChg chg="add">
          <ac:chgData name="Zhikal Khidhr" userId="5b7e17f9e3b74d0c" providerId="LiveId" clId="{8B06837D-49C1-45E1-B53C-9A76AF67C935}" dt="2024-01-27T18:50:00.839" v="18" actId="26606"/>
          <ac:spMkLst>
            <pc:docMk/>
            <pc:sldMk cId="3126843359" sldId="535"/>
            <ac:spMk id="23" creationId="{19C9EAEA-39D0-4B0E-A0EB-51E7B26740B1}"/>
          </ac:spMkLst>
        </pc:spChg>
        <pc:grpChg chg="add">
          <ac:chgData name="Zhikal Khidhr" userId="5b7e17f9e3b74d0c" providerId="LiveId" clId="{8B06837D-49C1-45E1-B53C-9A76AF67C935}" dt="2024-01-27T18:50:00.839" v="18" actId="26606"/>
          <ac:grpSpMkLst>
            <pc:docMk/>
            <pc:sldMk cId="3126843359" sldId="535"/>
            <ac:grpSpMk id="16" creationId="{032D8612-31EB-44CF-A1D0-14FD4C705424}"/>
          </ac:grpSpMkLst>
        </pc:grpChg>
        <pc:picChg chg="ord">
          <ac:chgData name="Zhikal Khidhr" userId="5b7e17f9e3b74d0c" providerId="LiveId" clId="{8B06837D-49C1-45E1-B53C-9A76AF67C935}" dt="2024-01-27T18:50:00.839" v="18" actId="26606"/>
          <ac:picMkLst>
            <pc:docMk/>
            <pc:sldMk cId="3126843359" sldId="535"/>
            <ac:picMk id="2" creationId="{F08B37D7-2441-38EC-EB8A-E4AD4EC1AB9C}"/>
          </ac:picMkLst>
        </pc:picChg>
        <pc:picChg chg="mod">
          <ac:chgData name="Zhikal Khidhr" userId="5b7e17f9e3b74d0c" providerId="LiveId" clId="{8B06837D-49C1-45E1-B53C-9A76AF67C935}" dt="2024-01-27T18:50:00.839" v="18" actId="26606"/>
          <ac:picMkLst>
            <pc:docMk/>
            <pc:sldMk cId="3126843359" sldId="535"/>
            <ac:picMk id="9" creationId="{607BB158-A0D4-4B8A-EAD0-AD22BBEE8EC0}"/>
          </ac:picMkLst>
        </pc:picChg>
      </pc:sldChg>
      <pc:sldChg chg="addSp delSp modSp mod setBg">
        <pc:chgData name="Zhikal Khidhr" userId="5b7e17f9e3b74d0c" providerId="LiveId" clId="{8B06837D-49C1-45E1-B53C-9A76AF67C935}" dt="2024-01-27T18:50:29.969" v="24" actId="1076"/>
        <pc:sldMkLst>
          <pc:docMk/>
          <pc:sldMk cId="2789681450" sldId="537"/>
        </pc:sldMkLst>
        <pc:spChg chg="mod">
          <ac:chgData name="Zhikal Khidhr" userId="5b7e17f9e3b74d0c" providerId="LiveId" clId="{8B06837D-49C1-45E1-B53C-9A76AF67C935}" dt="2024-01-27T18:50:22.428" v="22" actId="26606"/>
          <ac:spMkLst>
            <pc:docMk/>
            <pc:sldMk cId="2789681450" sldId="537"/>
            <ac:spMk id="3" creationId="{3CE8BFF0-1EA1-E8BF-4445-DD50CFA6CB78}"/>
          </ac:spMkLst>
        </pc:spChg>
        <pc:spChg chg="mod ord">
          <ac:chgData name="Zhikal Khidhr" userId="5b7e17f9e3b74d0c" providerId="LiveId" clId="{8B06837D-49C1-45E1-B53C-9A76AF67C935}" dt="2024-01-27T18:50:22.428" v="22" actId="26606"/>
          <ac:spMkLst>
            <pc:docMk/>
            <pc:sldMk cId="2789681450" sldId="537"/>
            <ac:spMk id="4" creationId="{00000000-0000-0000-0000-000000000000}"/>
          </ac:spMkLst>
        </pc:spChg>
        <pc:spChg chg="mod ord">
          <ac:chgData name="Zhikal Khidhr" userId="5b7e17f9e3b74d0c" providerId="LiveId" clId="{8B06837D-49C1-45E1-B53C-9A76AF67C935}" dt="2024-01-27T18:50:22.428" v="22" actId="26606"/>
          <ac:spMkLst>
            <pc:docMk/>
            <pc:sldMk cId="2789681450" sldId="537"/>
            <ac:spMk id="6" creationId="{00000000-0000-0000-0000-000000000000}"/>
          </ac:spMkLst>
        </pc:spChg>
        <pc:spChg chg="add mod">
          <ac:chgData name="Zhikal Khidhr" userId="5b7e17f9e3b74d0c" providerId="LiveId" clId="{8B06837D-49C1-45E1-B53C-9A76AF67C935}" dt="2024-01-27T18:50:29.969" v="24" actId="1076"/>
          <ac:spMkLst>
            <pc:docMk/>
            <pc:sldMk cId="2789681450" sldId="537"/>
            <ac:spMk id="7" creationId="{608DA07D-3297-432A-B0EF-7898508B7D81}"/>
          </ac:spMkLst>
        </pc:spChg>
        <pc:spChg chg="add mod">
          <ac:chgData name="Zhikal Khidhr" userId="5b7e17f9e3b74d0c" providerId="LiveId" clId="{8B06837D-49C1-45E1-B53C-9A76AF67C935}" dt="2024-01-27T18:50:26.317" v="23" actId="1076"/>
          <ac:spMkLst>
            <pc:docMk/>
            <pc:sldMk cId="2789681450" sldId="537"/>
            <ac:spMk id="8" creationId="{608DA07D-3297-432A-B0EF-7898508B7D81}"/>
          </ac:spMkLst>
        </pc:spChg>
        <pc:spChg chg="add del">
          <ac:chgData name="Zhikal Khidhr" userId="5b7e17f9e3b74d0c" providerId="LiveId" clId="{8B06837D-49C1-45E1-B53C-9A76AF67C935}" dt="2024-01-27T18:50:22.409" v="21" actId="26606"/>
          <ac:spMkLst>
            <pc:docMk/>
            <pc:sldMk cId="2789681450" sldId="537"/>
            <ac:spMk id="1031" creationId="{201CC55D-ED54-4C5C-95E6-10947BD1103B}"/>
          </ac:spMkLst>
        </pc:spChg>
        <pc:spChg chg="add del">
          <ac:chgData name="Zhikal Khidhr" userId="5b7e17f9e3b74d0c" providerId="LiveId" clId="{8B06837D-49C1-45E1-B53C-9A76AF67C935}" dt="2024-01-27T18:50:22.409" v="21" actId="26606"/>
          <ac:spMkLst>
            <pc:docMk/>
            <pc:sldMk cId="2789681450" sldId="537"/>
            <ac:spMk id="1037" creationId="{3873B707-463F-40B0-8227-E8CC6C67EB25}"/>
          </ac:spMkLst>
        </pc:spChg>
        <pc:spChg chg="add del">
          <ac:chgData name="Zhikal Khidhr" userId="5b7e17f9e3b74d0c" providerId="LiveId" clId="{8B06837D-49C1-45E1-B53C-9A76AF67C935}" dt="2024-01-27T18:50:22.409" v="21" actId="26606"/>
          <ac:spMkLst>
            <pc:docMk/>
            <pc:sldMk cId="2789681450" sldId="537"/>
            <ac:spMk id="1039" creationId="{C13237C8-E62C-4F0D-A318-BD6FB6C2D138}"/>
          </ac:spMkLst>
        </pc:spChg>
        <pc:spChg chg="add del">
          <ac:chgData name="Zhikal Khidhr" userId="5b7e17f9e3b74d0c" providerId="LiveId" clId="{8B06837D-49C1-45E1-B53C-9A76AF67C935}" dt="2024-01-27T18:50:22.409" v="21" actId="26606"/>
          <ac:spMkLst>
            <pc:docMk/>
            <pc:sldMk cId="2789681450" sldId="537"/>
            <ac:spMk id="1041" creationId="{19C9EAEA-39D0-4B0E-A0EB-51E7B26740B1}"/>
          </ac:spMkLst>
        </pc:spChg>
        <pc:spChg chg="add">
          <ac:chgData name="Zhikal Khidhr" userId="5b7e17f9e3b74d0c" providerId="LiveId" clId="{8B06837D-49C1-45E1-B53C-9A76AF67C935}" dt="2024-01-27T18:50:22.428" v="22" actId="26606"/>
          <ac:spMkLst>
            <pc:docMk/>
            <pc:sldMk cId="2789681450" sldId="537"/>
            <ac:spMk id="1043" creationId="{DBC6133C-0615-4CE4-9132-37E609A9BDFA}"/>
          </ac:spMkLst>
        </pc:spChg>
        <pc:spChg chg="add">
          <ac:chgData name="Zhikal Khidhr" userId="5b7e17f9e3b74d0c" providerId="LiveId" clId="{8B06837D-49C1-45E1-B53C-9A76AF67C935}" dt="2024-01-27T18:50:22.428" v="22" actId="26606"/>
          <ac:spMkLst>
            <pc:docMk/>
            <pc:sldMk cId="2789681450" sldId="537"/>
            <ac:spMk id="1044" creationId="{169CC832-2974-4E8D-90ED-3E2941BA7336}"/>
          </ac:spMkLst>
        </pc:spChg>
        <pc:spChg chg="add">
          <ac:chgData name="Zhikal Khidhr" userId="5b7e17f9e3b74d0c" providerId="LiveId" clId="{8B06837D-49C1-45E1-B53C-9A76AF67C935}" dt="2024-01-27T18:50:22.428" v="22" actId="26606"/>
          <ac:spMkLst>
            <pc:docMk/>
            <pc:sldMk cId="2789681450" sldId="537"/>
            <ac:spMk id="1045" creationId="{55222F96-971A-4F90-B841-6BAB416C7AC1}"/>
          </ac:spMkLst>
        </pc:spChg>
        <pc:spChg chg="add">
          <ac:chgData name="Zhikal Khidhr" userId="5b7e17f9e3b74d0c" providerId="LiveId" clId="{8B06837D-49C1-45E1-B53C-9A76AF67C935}" dt="2024-01-27T18:50:22.428" v="22" actId="26606"/>
          <ac:spMkLst>
            <pc:docMk/>
            <pc:sldMk cId="2789681450" sldId="537"/>
            <ac:spMk id="1046" creationId="{08980754-6F4B-43C9-B9BE-127B6BED6586}"/>
          </ac:spMkLst>
        </pc:spChg>
        <pc:spChg chg="add">
          <ac:chgData name="Zhikal Khidhr" userId="5b7e17f9e3b74d0c" providerId="LiveId" clId="{8B06837D-49C1-45E1-B53C-9A76AF67C935}" dt="2024-01-27T18:50:22.428" v="22" actId="26606"/>
          <ac:spMkLst>
            <pc:docMk/>
            <pc:sldMk cId="2789681450" sldId="537"/>
            <ac:spMk id="1047" creationId="{2C1BBA94-3F40-40AA-8BB9-E69E25E537C1}"/>
          </ac:spMkLst>
        </pc:spChg>
        <pc:grpChg chg="add del">
          <ac:chgData name="Zhikal Khidhr" userId="5b7e17f9e3b74d0c" providerId="LiveId" clId="{8B06837D-49C1-45E1-B53C-9A76AF67C935}" dt="2024-01-27T18:50:22.409" v="21" actId="26606"/>
          <ac:grpSpMkLst>
            <pc:docMk/>
            <pc:sldMk cId="2789681450" sldId="537"/>
            <ac:grpSpMk id="1033" creationId="{1DE889C7-FAD6-4397-98E2-05D503484459}"/>
          </ac:grpSpMkLst>
        </pc:grpChg>
        <pc:picChg chg="ord">
          <ac:chgData name="Zhikal Khidhr" userId="5b7e17f9e3b74d0c" providerId="LiveId" clId="{8B06837D-49C1-45E1-B53C-9A76AF67C935}" dt="2024-01-27T18:50:22.428" v="22" actId="26606"/>
          <ac:picMkLst>
            <pc:docMk/>
            <pc:sldMk cId="2789681450" sldId="537"/>
            <ac:picMk id="2" creationId="{F08B37D7-2441-38EC-EB8A-E4AD4EC1AB9C}"/>
          </ac:picMkLst>
        </pc:picChg>
        <pc:picChg chg="mod">
          <ac:chgData name="Zhikal Khidhr" userId="5b7e17f9e3b74d0c" providerId="LiveId" clId="{8B06837D-49C1-45E1-B53C-9A76AF67C935}" dt="2024-01-27T18:50:22.428" v="22" actId="26606"/>
          <ac:picMkLst>
            <pc:docMk/>
            <pc:sldMk cId="2789681450" sldId="537"/>
            <ac:picMk id="1026" creationId="{C30C7DA3-79DD-696C-5E37-669DFDEEB7D0}"/>
          </ac:picMkLst>
        </pc:picChg>
      </pc:sldChg>
      <pc:sldChg chg="addSp modSp mod setBg">
        <pc:chgData name="Zhikal Khidhr" userId="5b7e17f9e3b74d0c" providerId="LiveId" clId="{8B06837D-49C1-45E1-B53C-9A76AF67C935}" dt="2024-01-27T18:50:45.111" v="26" actId="1076"/>
        <pc:sldMkLst>
          <pc:docMk/>
          <pc:sldMk cId="448782646" sldId="538"/>
        </pc:sldMkLst>
        <pc:spChg chg="mod ord">
          <ac:chgData name="Zhikal Khidhr" userId="5b7e17f9e3b74d0c" providerId="LiveId" clId="{8B06837D-49C1-45E1-B53C-9A76AF67C935}" dt="2024-01-27T18:50:41.159" v="25" actId="26606"/>
          <ac:spMkLst>
            <pc:docMk/>
            <pc:sldMk cId="448782646" sldId="538"/>
            <ac:spMk id="4" creationId="{00000000-0000-0000-0000-000000000000}"/>
          </ac:spMkLst>
        </pc:spChg>
        <pc:spChg chg="mod">
          <ac:chgData name="Zhikal Khidhr" userId="5b7e17f9e3b74d0c" providerId="LiveId" clId="{8B06837D-49C1-45E1-B53C-9A76AF67C935}" dt="2024-01-27T18:50:41.159" v="25" actId="26606"/>
          <ac:spMkLst>
            <pc:docMk/>
            <pc:sldMk cId="448782646" sldId="538"/>
            <ac:spMk id="5" creationId="{3F394EF4-FD8A-068B-CE65-CC338F88F657}"/>
          </ac:spMkLst>
        </pc:spChg>
        <pc:spChg chg="mod ord">
          <ac:chgData name="Zhikal Khidhr" userId="5b7e17f9e3b74d0c" providerId="LiveId" clId="{8B06837D-49C1-45E1-B53C-9A76AF67C935}" dt="2024-01-27T18:50:41.159" v="25" actId="26606"/>
          <ac:spMkLst>
            <pc:docMk/>
            <pc:sldMk cId="448782646" sldId="538"/>
            <ac:spMk id="6" creationId="{00000000-0000-0000-0000-000000000000}"/>
          </ac:spMkLst>
        </pc:spChg>
        <pc:spChg chg="add mod">
          <ac:chgData name="Zhikal Khidhr" userId="5b7e17f9e3b74d0c" providerId="LiveId" clId="{8B06837D-49C1-45E1-B53C-9A76AF67C935}" dt="2024-01-27T18:50:41.159" v="25" actId="26606"/>
          <ac:spMkLst>
            <pc:docMk/>
            <pc:sldMk cId="448782646" sldId="538"/>
            <ac:spMk id="7" creationId="{608DA07D-3297-432A-B0EF-7898508B7D81}"/>
          </ac:spMkLst>
        </pc:spChg>
        <pc:spChg chg="add mod">
          <ac:chgData name="Zhikal Khidhr" userId="5b7e17f9e3b74d0c" providerId="LiveId" clId="{8B06837D-49C1-45E1-B53C-9A76AF67C935}" dt="2024-01-27T18:50:45.111" v="26" actId="1076"/>
          <ac:spMkLst>
            <pc:docMk/>
            <pc:sldMk cId="448782646" sldId="538"/>
            <ac:spMk id="8" creationId="{608DA07D-3297-432A-B0EF-7898508B7D81}"/>
          </ac:spMkLst>
        </pc:spChg>
        <pc:spChg chg="add">
          <ac:chgData name="Zhikal Khidhr" userId="5b7e17f9e3b74d0c" providerId="LiveId" clId="{8B06837D-49C1-45E1-B53C-9A76AF67C935}" dt="2024-01-27T18:50:41.159" v="25" actId="26606"/>
          <ac:spMkLst>
            <pc:docMk/>
            <pc:sldMk cId="448782646" sldId="538"/>
            <ac:spMk id="13" creationId="{32AEEBC8-9D30-42EF-95F2-386C2653FBF0}"/>
          </ac:spMkLst>
        </pc:spChg>
        <pc:spChg chg="add">
          <ac:chgData name="Zhikal Khidhr" userId="5b7e17f9e3b74d0c" providerId="LiveId" clId="{8B06837D-49C1-45E1-B53C-9A76AF67C935}" dt="2024-01-27T18:50:41.159" v="25" actId="26606"/>
          <ac:spMkLst>
            <pc:docMk/>
            <pc:sldMk cId="448782646" sldId="538"/>
            <ac:spMk id="15" creationId="{2E92FA66-67D7-4CB4-94D3-E643A9AD4757}"/>
          </ac:spMkLst>
        </pc:spChg>
        <pc:picChg chg="ord">
          <ac:chgData name="Zhikal Khidhr" userId="5b7e17f9e3b74d0c" providerId="LiveId" clId="{8B06837D-49C1-45E1-B53C-9A76AF67C935}" dt="2024-01-27T18:50:41.159" v="25" actId="26606"/>
          <ac:picMkLst>
            <pc:docMk/>
            <pc:sldMk cId="448782646" sldId="538"/>
            <ac:picMk id="2" creationId="{F08B37D7-2441-38EC-EB8A-E4AD4EC1AB9C}"/>
          </ac:picMkLst>
        </pc:picChg>
        <pc:picChg chg="mod">
          <ac:chgData name="Zhikal Khidhr" userId="5b7e17f9e3b74d0c" providerId="LiveId" clId="{8B06837D-49C1-45E1-B53C-9A76AF67C935}" dt="2024-01-27T18:50:41.159" v="25" actId="26606"/>
          <ac:picMkLst>
            <pc:docMk/>
            <pc:sldMk cId="448782646" sldId="538"/>
            <ac:picMk id="3" creationId="{FBD7370F-F949-65A8-7E6B-4A38AA187DDE}"/>
          </ac:picMkLst>
        </pc:picChg>
      </pc:sldChg>
      <pc:sldChg chg="addSp modSp mod setBg">
        <pc:chgData name="Zhikal Khidhr" userId="5b7e17f9e3b74d0c" providerId="LiveId" clId="{8B06837D-49C1-45E1-B53C-9A76AF67C935}" dt="2024-01-27T18:50:58.413" v="28" actId="1076"/>
        <pc:sldMkLst>
          <pc:docMk/>
          <pc:sldMk cId="726801074" sldId="539"/>
        </pc:sldMkLst>
        <pc:spChg chg="mod">
          <ac:chgData name="Zhikal Khidhr" userId="5b7e17f9e3b74d0c" providerId="LiveId" clId="{8B06837D-49C1-45E1-B53C-9A76AF67C935}" dt="2024-01-27T18:50:53.681" v="27" actId="26606"/>
          <ac:spMkLst>
            <pc:docMk/>
            <pc:sldMk cId="726801074" sldId="539"/>
            <ac:spMk id="3" creationId="{F333B72D-0E4A-3307-9C3D-49756904404A}"/>
          </ac:spMkLst>
        </pc:spChg>
        <pc:spChg chg="mod ord">
          <ac:chgData name="Zhikal Khidhr" userId="5b7e17f9e3b74d0c" providerId="LiveId" clId="{8B06837D-49C1-45E1-B53C-9A76AF67C935}" dt="2024-01-27T18:50:53.681" v="27" actId="26606"/>
          <ac:spMkLst>
            <pc:docMk/>
            <pc:sldMk cId="726801074" sldId="539"/>
            <ac:spMk id="4" creationId="{00000000-0000-0000-0000-000000000000}"/>
          </ac:spMkLst>
        </pc:spChg>
        <pc:spChg chg="mod ord">
          <ac:chgData name="Zhikal Khidhr" userId="5b7e17f9e3b74d0c" providerId="LiveId" clId="{8B06837D-49C1-45E1-B53C-9A76AF67C935}" dt="2024-01-27T18:50:53.681" v="27" actId="26606"/>
          <ac:spMkLst>
            <pc:docMk/>
            <pc:sldMk cId="726801074" sldId="539"/>
            <ac:spMk id="6" creationId="{00000000-0000-0000-0000-000000000000}"/>
          </ac:spMkLst>
        </pc:spChg>
        <pc:spChg chg="add mod">
          <ac:chgData name="Zhikal Khidhr" userId="5b7e17f9e3b74d0c" providerId="LiveId" clId="{8B06837D-49C1-45E1-B53C-9A76AF67C935}" dt="2024-01-27T18:50:53.681" v="27" actId="26606"/>
          <ac:spMkLst>
            <pc:docMk/>
            <pc:sldMk cId="726801074" sldId="539"/>
            <ac:spMk id="7" creationId="{608DA07D-3297-432A-B0EF-7898508B7D81}"/>
          </ac:spMkLst>
        </pc:spChg>
        <pc:spChg chg="add mod">
          <ac:chgData name="Zhikal Khidhr" userId="5b7e17f9e3b74d0c" providerId="LiveId" clId="{8B06837D-49C1-45E1-B53C-9A76AF67C935}" dt="2024-01-27T18:50:58.413" v="28" actId="1076"/>
          <ac:spMkLst>
            <pc:docMk/>
            <pc:sldMk cId="726801074" sldId="539"/>
            <ac:spMk id="8" creationId="{608DA07D-3297-432A-B0EF-7898508B7D81}"/>
          </ac:spMkLst>
        </pc:spChg>
        <pc:spChg chg="add">
          <ac:chgData name="Zhikal Khidhr" userId="5b7e17f9e3b74d0c" providerId="LiveId" clId="{8B06837D-49C1-45E1-B53C-9A76AF67C935}" dt="2024-01-27T18:50:53.681" v="27" actId="26606"/>
          <ac:spMkLst>
            <pc:docMk/>
            <pc:sldMk cId="726801074" sldId="539"/>
            <ac:spMk id="13" creationId="{B6CDA21F-E7AF-4C75-8395-33F58D5B0E45}"/>
          </ac:spMkLst>
        </pc:spChg>
        <pc:spChg chg="add">
          <ac:chgData name="Zhikal Khidhr" userId="5b7e17f9e3b74d0c" providerId="LiveId" clId="{8B06837D-49C1-45E1-B53C-9A76AF67C935}" dt="2024-01-27T18:50:53.681" v="27" actId="26606"/>
          <ac:spMkLst>
            <pc:docMk/>
            <pc:sldMk cId="726801074" sldId="539"/>
            <ac:spMk id="20" creationId="{D5B0017B-2ECA-49AF-B397-DC140825DF8D}"/>
          </ac:spMkLst>
        </pc:spChg>
        <pc:grpChg chg="add">
          <ac:chgData name="Zhikal Khidhr" userId="5b7e17f9e3b74d0c" providerId="LiveId" clId="{8B06837D-49C1-45E1-B53C-9A76AF67C935}" dt="2024-01-27T18:50:53.681" v="27" actId="26606"/>
          <ac:grpSpMkLst>
            <pc:docMk/>
            <pc:sldMk cId="726801074" sldId="539"/>
            <ac:grpSpMk id="15" creationId="{AE1C45F0-260A-458C-96ED-C1F6D2151219}"/>
          </ac:grpSpMkLst>
        </pc:grpChg>
        <pc:picChg chg="ord">
          <ac:chgData name="Zhikal Khidhr" userId="5b7e17f9e3b74d0c" providerId="LiveId" clId="{8B06837D-49C1-45E1-B53C-9A76AF67C935}" dt="2024-01-27T18:50:53.681" v="27" actId="26606"/>
          <ac:picMkLst>
            <pc:docMk/>
            <pc:sldMk cId="726801074" sldId="539"/>
            <ac:picMk id="2" creationId="{F08B37D7-2441-38EC-EB8A-E4AD4EC1AB9C}"/>
          </ac:picMkLst>
        </pc:picChg>
        <pc:cxnChg chg="add">
          <ac:chgData name="Zhikal Khidhr" userId="5b7e17f9e3b74d0c" providerId="LiveId" clId="{8B06837D-49C1-45E1-B53C-9A76AF67C935}" dt="2024-01-27T18:50:53.681" v="27" actId="26606"/>
          <ac:cxnSpMkLst>
            <pc:docMk/>
            <pc:sldMk cId="726801074" sldId="539"/>
            <ac:cxnSpMk id="22" creationId="{6CF1BAF6-AD41-4082-B212-8A1F9A2E8779}"/>
          </ac:cxnSpMkLst>
        </pc:cxnChg>
      </pc:sldChg>
      <pc:sldChg chg="addSp modSp mod setBg">
        <pc:chgData name="Zhikal Khidhr" userId="5b7e17f9e3b74d0c" providerId="LiveId" clId="{8B06837D-49C1-45E1-B53C-9A76AF67C935}" dt="2024-01-27T18:51:14.546" v="30" actId="1076"/>
        <pc:sldMkLst>
          <pc:docMk/>
          <pc:sldMk cId="936158867" sldId="541"/>
        </pc:sldMkLst>
        <pc:spChg chg="mod">
          <ac:chgData name="Zhikal Khidhr" userId="5b7e17f9e3b74d0c" providerId="LiveId" clId="{8B06837D-49C1-45E1-B53C-9A76AF67C935}" dt="2024-01-27T18:51:09.652" v="29" actId="26606"/>
          <ac:spMkLst>
            <pc:docMk/>
            <pc:sldMk cId="936158867" sldId="541"/>
            <ac:spMk id="4" creationId="{00000000-0000-0000-0000-000000000000}"/>
          </ac:spMkLst>
        </pc:spChg>
        <pc:spChg chg="mod">
          <ac:chgData name="Zhikal Khidhr" userId="5b7e17f9e3b74d0c" providerId="LiveId" clId="{8B06837D-49C1-45E1-B53C-9A76AF67C935}" dt="2024-01-27T18:51:09.652" v="29" actId="26606"/>
          <ac:spMkLst>
            <pc:docMk/>
            <pc:sldMk cId="936158867" sldId="541"/>
            <ac:spMk id="5" creationId="{00000000-0000-0000-0000-000000000000}"/>
          </ac:spMkLst>
        </pc:spChg>
        <pc:spChg chg="mod">
          <ac:chgData name="Zhikal Khidhr" userId="5b7e17f9e3b74d0c" providerId="LiveId" clId="{8B06837D-49C1-45E1-B53C-9A76AF67C935}" dt="2024-01-27T18:51:09.652" v="29" actId="26606"/>
          <ac:spMkLst>
            <pc:docMk/>
            <pc:sldMk cId="936158867" sldId="541"/>
            <ac:spMk id="6" creationId="{00000000-0000-0000-0000-000000000000}"/>
          </ac:spMkLst>
        </pc:spChg>
        <pc:spChg chg="add mod ord">
          <ac:chgData name="Zhikal Khidhr" userId="5b7e17f9e3b74d0c" providerId="LiveId" clId="{8B06837D-49C1-45E1-B53C-9A76AF67C935}" dt="2024-01-27T18:51:09.652" v="29" actId="26606"/>
          <ac:spMkLst>
            <pc:docMk/>
            <pc:sldMk cId="936158867" sldId="541"/>
            <ac:spMk id="7" creationId="{608DA07D-3297-432A-B0EF-7898508B7D81}"/>
          </ac:spMkLst>
        </pc:spChg>
        <pc:spChg chg="add mod ord">
          <ac:chgData name="Zhikal Khidhr" userId="5b7e17f9e3b74d0c" providerId="LiveId" clId="{8B06837D-49C1-45E1-B53C-9A76AF67C935}" dt="2024-01-27T18:51:14.546" v="30" actId="1076"/>
          <ac:spMkLst>
            <pc:docMk/>
            <pc:sldMk cId="936158867" sldId="541"/>
            <ac:spMk id="8" creationId="{608DA07D-3297-432A-B0EF-7898508B7D81}"/>
          </ac:spMkLst>
        </pc:spChg>
        <pc:spChg chg="add">
          <ac:chgData name="Zhikal Khidhr" userId="5b7e17f9e3b74d0c" providerId="LiveId" clId="{8B06837D-49C1-45E1-B53C-9A76AF67C935}" dt="2024-01-27T18:51:09.652" v="29" actId="26606"/>
          <ac:spMkLst>
            <pc:docMk/>
            <pc:sldMk cId="936158867" sldId="541"/>
            <ac:spMk id="13" creationId="{DBF61EA3-B236-439E-9C0B-340980D56BEE}"/>
          </ac:spMkLst>
        </pc:spChg>
        <pc:spChg chg="add">
          <ac:chgData name="Zhikal Khidhr" userId="5b7e17f9e3b74d0c" providerId="LiveId" clId="{8B06837D-49C1-45E1-B53C-9A76AF67C935}" dt="2024-01-27T18:51:09.652" v="29" actId="26606"/>
          <ac:spMkLst>
            <pc:docMk/>
            <pc:sldMk cId="936158867" sldId="541"/>
            <ac:spMk id="19" creationId="{E659831F-0D9A-4C63-9EBB-8435B85A440F}"/>
          </ac:spMkLst>
        </pc:spChg>
        <pc:grpChg chg="add">
          <ac:chgData name="Zhikal Khidhr" userId="5b7e17f9e3b74d0c" providerId="LiveId" clId="{8B06837D-49C1-45E1-B53C-9A76AF67C935}" dt="2024-01-27T18:51:09.652" v="29" actId="26606"/>
          <ac:grpSpMkLst>
            <pc:docMk/>
            <pc:sldMk cId="936158867" sldId="541"/>
            <ac:grpSpMk id="15" creationId="{28FAF094-D087-493F-8DF9-A486C2D6BBAA}"/>
          </ac:grpSpMkLst>
        </pc:grpChg>
      </pc:sldChg>
      <pc:sldChg chg="addSp modSp mod setBg">
        <pc:chgData name="Zhikal Khidhr" userId="5b7e17f9e3b74d0c" providerId="LiveId" clId="{8B06837D-49C1-45E1-B53C-9A76AF67C935}" dt="2024-01-27T18:51:33.107" v="32" actId="1076"/>
        <pc:sldMkLst>
          <pc:docMk/>
          <pc:sldMk cId="4159415211" sldId="544"/>
        </pc:sldMkLst>
        <pc:spChg chg="mod">
          <ac:chgData name="Zhikal Khidhr" userId="5b7e17f9e3b74d0c" providerId="LiveId" clId="{8B06837D-49C1-45E1-B53C-9A76AF67C935}" dt="2024-01-27T18:51:29.605" v="31" actId="26606"/>
          <ac:spMkLst>
            <pc:docMk/>
            <pc:sldMk cId="4159415211" sldId="544"/>
            <ac:spMk id="3" creationId="{5F170450-7445-AB67-5250-94223C92AFE3}"/>
          </ac:spMkLst>
        </pc:spChg>
        <pc:spChg chg="mod ord">
          <ac:chgData name="Zhikal Khidhr" userId="5b7e17f9e3b74d0c" providerId="LiveId" clId="{8B06837D-49C1-45E1-B53C-9A76AF67C935}" dt="2024-01-27T18:51:29.605" v="31" actId="26606"/>
          <ac:spMkLst>
            <pc:docMk/>
            <pc:sldMk cId="4159415211" sldId="544"/>
            <ac:spMk id="4" creationId="{00000000-0000-0000-0000-000000000000}"/>
          </ac:spMkLst>
        </pc:spChg>
        <pc:spChg chg="mod ord">
          <ac:chgData name="Zhikal Khidhr" userId="5b7e17f9e3b74d0c" providerId="LiveId" clId="{8B06837D-49C1-45E1-B53C-9A76AF67C935}" dt="2024-01-27T18:51:29.605" v="31" actId="26606"/>
          <ac:spMkLst>
            <pc:docMk/>
            <pc:sldMk cId="4159415211" sldId="544"/>
            <ac:spMk id="6" creationId="{00000000-0000-0000-0000-000000000000}"/>
          </ac:spMkLst>
        </pc:spChg>
        <pc:spChg chg="add mod">
          <ac:chgData name="Zhikal Khidhr" userId="5b7e17f9e3b74d0c" providerId="LiveId" clId="{8B06837D-49C1-45E1-B53C-9A76AF67C935}" dt="2024-01-27T18:51:33.107" v="32" actId="1076"/>
          <ac:spMkLst>
            <pc:docMk/>
            <pc:sldMk cId="4159415211" sldId="544"/>
            <ac:spMk id="8" creationId="{608DA07D-3297-432A-B0EF-7898508B7D81}"/>
          </ac:spMkLst>
        </pc:spChg>
        <pc:spChg chg="add mod">
          <ac:chgData name="Zhikal Khidhr" userId="5b7e17f9e3b74d0c" providerId="LiveId" clId="{8B06837D-49C1-45E1-B53C-9A76AF67C935}" dt="2024-01-27T18:51:29.605" v="31" actId="26606"/>
          <ac:spMkLst>
            <pc:docMk/>
            <pc:sldMk cId="4159415211" sldId="544"/>
            <ac:spMk id="10" creationId="{5ECAB1B6-923C-18F9-476F-58EA0DCADBC0}"/>
          </ac:spMkLst>
        </pc:spChg>
        <pc:spChg chg="add">
          <ac:chgData name="Zhikal Khidhr" userId="5b7e17f9e3b74d0c" providerId="LiveId" clId="{8B06837D-49C1-45E1-B53C-9A76AF67C935}" dt="2024-01-27T18:51:29.605" v="31" actId="26606"/>
          <ac:spMkLst>
            <pc:docMk/>
            <pc:sldMk cId="4159415211" sldId="544"/>
            <ac:spMk id="15" creationId="{201CC55D-ED54-4C5C-95E6-10947BD1103B}"/>
          </ac:spMkLst>
        </pc:spChg>
        <pc:spChg chg="add">
          <ac:chgData name="Zhikal Khidhr" userId="5b7e17f9e3b74d0c" providerId="LiveId" clId="{8B06837D-49C1-45E1-B53C-9A76AF67C935}" dt="2024-01-27T18:51:29.605" v="31" actId="26606"/>
          <ac:spMkLst>
            <pc:docMk/>
            <pc:sldMk cId="4159415211" sldId="544"/>
            <ac:spMk id="21" creationId="{3873B707-463F-40B0-8227-E8CC6C67EB25}"/>
          </ac:spMkLst>
        </pc:spChg>
        <pc:spChg chg="add">
          <ac:chgData name="Zhikal Khidhr" userId="5b7e17f9e3b74d0c" providerId="LiveId" clId="{8B06837D-49C1-45E1-B53C-9A76AF67C935}" dt="2024-01-27T18:51:29.605" v="31" actId="26606"/>
          <ac:spMkLst>
            <pc:docMk/>
            <pc:sldMk cId="4159415211" sldId="544"/>
            <ac:spMk id="23" creationId="{C13237C8-E62C-4F0D-A318-BD6FB6C2D138}"/>
          </ac:spMkLst>
        </pc:spChg>
        <pc:spChg chg="add">
          <ac:chgData name="Zhikal Khidhr" userId="5b7e17f9e3b74d0c" providerId="LiveId" clId="{8B06837D-49C1-45E1-B53C-9A76AF67C935}" dt="2024-01-27T18:51:29.605" v="31" actId="26606"/>
          <ac:spMkLst>
            <pc:docMk/>
            <pc:sldMk cId="4159415211" sldId="544"/>
            <ac:spMk id="25" creationId="{19C9EAEA-39D0-4B0E-A0EB-51E7B26740B1}"/>
          </ac:spMkLst>
        </pc:spChg>
        <pc:grpChg chg="add">
          <ac:chgData name="Zhikal Khidhr" userId="5b7e17f9e3b74d0c" providerId="LiveId" clId="{8B06837D-49C1-45E1-B53C-9A76AF67C935}" dt="2024-01-27T18:51:29.605" v="31" actId="26606"/>
          <ac:grpSpMkLst>
            <pc:docMk/>
            <pc:sldMk cId="4159415211" sldId="544"/>
            <ac:grpSpMk id="17" creationId="{1DE889C7-FAD6-4397-98E2-05D503484459}"/>
          </ac:grpSpMkLst>
        </pc:grpChg>
        <pc:picChg chg="ord">
          <ac:chgData name="Zhikal Khidhr" userId="5b7e17f9e3b74d0c" providerId="LiveId" clId="{8B06837D-49C1-45E1-B53C-9A76AF67C935}" dt="2024-01-27T18:51:29.605" v="31" actId="26606"/>
          <ac:picMkLst>
            <pc:docMk/>
            <pc:sldMk cId="4159415211" sldId="544"/>
            <ac:picMk id="2" creationId="{F08B37D7-2441-38EC-EB8A-E4AD4EC1AB9C}"/>
          </ac:picMkLst>
        </pc:picChg>
        <pc:picChg chg="mod ord">
          <ac:chgData name="Zhikal Khidhr" userId="5b7e17f9e3b74d0c" providerId="LiveId" clId="{8B06837D-49C1-45E1-B53C-9A76AF67C935}" dt="2024-01-27T18:51:29.605" v="31" actId="26606"/>
          <ac:picMkLst>
            <pc:docMk/>
            <pc:sldMk cId="4159415211" sldId="544"/>
            <ac:picMk id="7" creationId="{D80DB3F6-EDC2-B747-C4B2-56B2C70BBCB5}"/>
          </ac:picMkLst>
        </pc:picChg>
      </pc:sldChg>
      <pc:sldChg chg="addSp modSp mod setBg">
        <pc:chgData name="Zhikal Khidhr" userId="5b7e17f9e3b74d0c" providerId="LiveId" clId="{8B06837D-49C1-45E1-B53C-9A76AF67C935}" dt="2024-01-27T18:51:57.960" v="35" actId="13900"/>
        <pc:sldMkLst>
          <pc:docMk/>
          <pc:sldMk cId="1054286608" sldId="545"/>
        </pc:sldMkLst>
        <pc:spChg chg="mod ord">
          <ac:chgData name="Zhikal Khidhr" userId="5b7e17f9e3b74d0c" providerId="LiveId" clId="{8B06837D-49C1-45E1-B53C-9A76AF67C935}" dt="2024-01-27T18:51:43.006" v="33" actId="26606"/>
          <ac:spMkLst>
            <pc:docMk/>
            <pc:sldMk cId="1054286608" sldId="545"/>
            <ac:spMk id="3" creationId="{7C1C2CCA-A7BB-408E-0484-06B9BA3213C4}"/>
          </ac:spMkLst>
        </pc:spChg>
        <pc:spChg chg="mod">
          <ac:chgData name="Zhikal Khidhr" userId="5b7e17f9e3b74d0c" providerId="LiveId" clId="{8B06837D-49C1-45E1-B53C-9A76AF67C935}" dt="2024-01-27T18:51:43.006" v="33" actId="26606"/>
          <ac:spMkLst>
            <pc:docMk/>
            <pc:sldMk cId="1054286608" sldId="545"/>
            <ac:spMk id="4" creationId="{00000000-0000-0000-0000-000000000000}"/>
          </ac:spMkLst>
        </pc:spChg>
        <pc:spChg chg="mod">
          <ac:chgData name="Zhikal Khidhr" userId="5b7e17f9e3b74d0c" providerId="LiveId" clId="{8B06837D-49C1-45E1-B53C-9A76AF67C935}" dt="2024-01-27T18:51:43.006" v="33" actId="26606"/>
          <ac:spMkLst>
            <pc:docMk/>
            <pc:sldMk cId="1054286608" sldId="545"/>
            <ac:spMk id="6" creationId="{00000000-0000-0000-0000-000000000000}"/>
          </ac:spMkLst>
        </pc:spChg>
        <pc:spChg chg="add mod ord">
          <ac:chgData name="Zhikal Khidhr" userId="5b7e17f9e3b74d0c" providerId="LiveId" clId="{8B06837D-49C1-45E1-B53C-9A76AF67C935}" dt="2024-01-27T18:51:48.922" v="34" actId="1076"/>
          <ac:spMkLst>
            <pc:docMk/>
            <pc:sldMk cId="1054286608" sldId="545"/>
            <ac:spMk id="8" creationId="{608DA07D-3297-432A-B0EF-7898508B7D81}"/>
          </ac:spMkLst>
        </pc:spChg>
        <pc:spChg chg="mod ord">
          <ac:chgData name="Zhikal Khidhr" userId="5b7e17f9e3b74d0c" providerId="LiveId" clId="{8B06837D-49C1-45E1-B53C-9A76AF67C935}" dt="2024-01-27T18:51:57.960" v="35" actId="13900"/>
          <ac:spMkLst>
            <pc:docMk/>
            <pc:sldMk cId="1054286608" sldId="545"/>
            <ac:spMk id="12" creationId="{18C4EF0E-8562-3F9C-BD0C-F498AC1FA540}"/>
          </ac:spMkLst>
        </pc:spChg>
        <pc:spChg chg="add">
          <ac:chgData name="Zhikal Khidhr" userId="5b7e17f9e3b74d0c" providerId="LiveId" clId="{8B06837D-49C1-45E1-B53C-9A76AF67C935}" dt="2024-01-27T18:51:43.006" v="33" actId="26606"/>
          <ac:spMkLst>
            <pc:docMk/>
            <pc:sldMk cId="1054286608" sldId="545"/>
            <ac:spMk id="17" creationId="{DBC6133C-0615-4CE4-9132-37E609A9BDFA}"/>
          </ac:spMkLst>
        </pc:spChg>
        <pc:spChg chg="add">
          <ac:chgData name="Zhikal Khidhr" userId="5b7e17f9e3b74d0c" providerId="LiveId" clId="{8B06837D-49C1-45E1-B53C-9A76AF67C935}" dt="2024-01-27T18:51:43.006" v="33" actId="26606"/>
          <ac:spMkLst>
            <pc:docMk/>
            <pc:sldMk cId="1054286608" sldId="545"/>
            <ac:spMk id="19" creationId="{169CC832-2974-4E8D-90ED-3E2941BA7336}"/>
          </ac:spMkLst>
        </pc:spChg>
        <pc:spChg chg="add">
          <ac:chgData name="Zhikal Khidhr" userId="5b7e17f9e3b74d0c" providerId="LiveId" clId="{8B06837D-49C1-45E1-B53C-9A76AF67C935}" dt="2024-01-27T18:51:43.006" v="33" actId="26606"/>
          <ac:spMkLst>
            <pc:docMk/>
            <pc:sldMk cId="1054286608" sldId="545"/>
            <ac:spMk id="21" creationId="{55222F96-971A-4F90-B841-6BAB416C7AC1}"/>
          </ac:spMkLst>
        </pc:spChg>
        <pc:spChg chg="add">
          <ac:chgData name="Zhikal Khidhr" userId="5b7e17f9e3b74d0c" providerId="LiveId" clId="{8B06837D-49C1-45E1-B53C-9A76AF67C935}" dt="2024-01-27T18:51:43.006" v="33" actId="26606"/>
          <ac:spMkLst>
            <pc:docMk/>
            <pc:sldMk cId="1054286608" sldId="545"/>
            <ac:spMk id="23" creationId="{08980754-6F4B-43C9-B9BE-127B6BED6586}"/>
          </ac:spMkLst>
        </pc:spChg>
        <pc:spChg chg="add">
          <ac:chgData name="Zhikal Khidhr" userId="5b7e17f9e3b74d0c" providerId="LiveId" clId="{8B06837D-49C1-45E1-B53C-9A76AF67C935}" dt="2024-01-27T18:51:43.006" v="33" actId="26606"/>
          <ac:spMkLst>
            <pc:docMk/>
            <pc:sldMk cId="1054286608" sldId="545"/>
            <ac:spMk id="25" creationId="{2C1BBA94-3F40-40AA-8BB9-E69E25E537C1}"/>
          </ac:spMkLst>
        </pc:spChg>
        <pc:grpChg chg="add mod">
          <ac:chgData name="Zhikal Khidhr" userId="5b7e17f9e3b74d0c" providerId="LiveId" clId="{8B06837D-49C1-45E1-B53C-9A76AF67C935}" dt="2024-01-27T18:51:43.006" v="33" actId="26606"/>
          <ac:grpSpMkLst>
            <pc:docMk/>
            <pc:sldMk cId="1054286608" sldId="545"/>
            <ac:grpSpMk id="7" creationId="{DE33B51C-2D09-5024-3A2B-9AC52057CA9A}"/>
          </ac:grpSpMkLst>
        </pc:grpChg>
      </pc:sldChg>
      <pc:sldChg chg="addSp delSp modSp mod setBg">
        <pc:chgData name="Zhikal Khidhr" userId="5b7e17f9e3b74d0c" providerId="LiveId" clId="{8B06837D-49C1-45E1-B53C-9A76AF67C935}" dt="2024-01-27T18:52:27.749" v="39" actId="1076"/>
        <pc:sldMkLst>
          <pc:docMk/>
          <pc:sldMk cId="2187530496" sldId="547"/>
        </pc:sldMkLst>
        <pc:spChg chg="mod">
          <ac:chgData name="Zhikal Khidhr" userId="5b7e17f9e3b74d0c" providerId="LiveId" clId="{8B06837D-49C1-45E1-B53C-9A76AF67C935}" dt="2024-01-27T18:52:23.501" v="38" actId="26606"/>
          <ac:spMkLst>
            <pc:docMk/>
            <pc:sldMk cId="2187530496" sldId="547"/>
            <ac:spMk id="3" creationId="{E964E00B-0304-9DCE-8ADB-1A1668DE160E}"/>
          </ac:spMkLst>
        </pc:spChg>
        <pc:spChg chg="mod ord">
          <ac:chgData name="Zhikal Khidhr" userId="5b7e17f9e3b74d0c" providerId="LiveId" clId="{8B06837D-49C1-45E1-B53C-9A76AF67C935}" dt="2024-01-27T18:52:23.501" v="38" actId="26606"/>
          <ac:spMkLst>
            <pc:docMk/>
            <pc:sldMk cId="2187530496" sldId="547"/>
            <ac:spMk id="4" creationId="{00000000-0000-0000-0000-000000000000}"/>
          </ac:spMkLst>
        </pc:spChg>
        <pc:spChg chg="mod ord">
          <ac:chgData name="Zhikal Khidhr" userId="5b7e17f9e3b74d0c" providerId="LiveId" clId="{8B06837D-49C1-45E1-B53C-9A76AF67C935}" dt="2024-01-27T18:52:23.501" v="38" actId="26606"/>
          <ac:spMkLst>
            <pc:docMk/>
            <pc:sldMk cId="2187530496" sldId="547"/>
            <ac:spMk id="6" creationId="{00000000-0000-0000-0000-000000000000}"/>
          </ac:spMkLst>
        </pc:spChg>
        <pc:spChg chg="add mod">
          <ac:chgData name="Zhikal Khidhr" userId="5b7e17f9e3b74d0c" providerId="LiveId" clId="{8B06837D-49C1-45E1-B53C-9A76AF67C935}" dt="2024-01-27T18:52:23.501" v="38" actId="26606"/>
          <ac:spMkLst>
            <pc:docMk/>
            <pc:sldMk cId="2187530496" sldId="547"/>
            <ac:spMk id="7" creationId="{608DA07D-3297-432A-B0EF-7898508B7D81}"/>
          </ac:spMkLst>
        </pc:spChg>
        <pc:spChg chg="add mod">
          <ac:chgData name="Zhikal Khidhr" userId="5b7e17f9e3b74d0c" providerId="LiveId" clId="{8B06837D-49C1-45E1-B53C-9A76AF67C935}" dt="2024-01-27T18:52:27.749" v="39" actId="1076"/>
          <ac:spMkLst>
            <pc:docMk/>
            <pc:sldMk cId="2187530496" sldId="547"/>
            <ac:spMk id="8" creationId="{608DA07D-3297-432A-B0EF-7898508B7D81}"/>
          </ac:spMkLst>
        </pc:spChg>
        <pc:spChg chg="add del">
          <ac:chgData name="Zhikal Khidhr" userId="5b7e17f9e3b74d0c" providerId="LiveId" clId="{8B06837D-49C1-45E1-B53C-9A76AF67C935}" dt="2024-01-27T18:52:23.479" v="37" actId="26606"/>
          <ac:spMkLst>
            <pc:docMk/>
            <pc:sldMk cId="2187530496" sldId="547"/>
            <ac:spMk id="13" creationId="{DBF61EA3-B236-439E-9C0B-340980D56BEE}"/>
          </ac:spMkLst>
        </pc:spChg>
        <pc:spChg chg="add del">
          <ac:chgData name="Zhikal Khidhr" userId="5b7e17f9e3b74d0c" providerId="LiveId" clId="{8B06837D-49C1-45E1-B53C-9A76AF67C935}" dt="2024-01-27T18:52:23.479" v="37" actId="26606"/>
          <ac:spMkLst>
            <pc:docMk/>
            <pc:sldMk cId="2187530496" sldId="547"/>
            <ac:spMk id="19" creationId="{E659831F-0D9A-4C63-9EBB-8435B85A440F}"/>
          </ac:spMkLst>
        </pc:spChg>
        <pc:spChg chg="add">
          <ac:chgData name="Zhikal Khidhr" userId="5b7e17f9e3b74d0c" providerId="LiveId" clId="{8B06837D-49C1-45E1-B53C-9A76AF67C935}" dt="2024-01-27T18:52:23.501" v="38" actId="26606"/>
          <ac:spMkLst>
            <pc:docMk/>
            <pc:sldMk cId="2187530496" sldId="547"/>
            <ac:spMk id="20" creationId="{D5B0017B-2ECA-49AF-B397-DC140825DF8D}"/>
          </ac:spMkLst>
        </pc:spChg>
        <pc:spChg chg="add">
          <ac:chgData name="Zhikal Khidhr" userId="5b7e17f9e3b74d0c" providerId="LiveId" clId="{8B06837D-49C1-45E1-B53C-9A76AF67C935}" dt="2024-01-27T18:52:23.501" v="38" actId="26606"/>
          <ac:spMkLst>
            <pc:docMk/>
            <pc:sldMk cId="2187530496" sldId="547"/>
            <ac:spMk id="21" creationId="{B6CDA21F-E7AF-4C75-8395-33F58D5B0E45}"/>
          </ac:spMkLst>
        </pc:spChg>
        <pc:grpChg chg="add del">
          <ac:chgData name="Zhikal Khidhr" userId="5b7e17f9e3b74d0c" providerId="LiveId" clId="{8B06837D-49C1-45E1-B53C-9A76AF67C935}" dt="2024-01-27T18:52:23.479" v="37" actId="26606"/>
          <ac:grpSpMkLst>
            <pc:docMk/>
            <pc:sldMk cId="2187530496" sldId="547"/>
            <ac:grpSpMk id="15" creationId="{28FAF094-D087-493F-8DF9-A486C2D6BBAA}"/>
          </ac:grpSpMkLst>
        </pc:grpChg>
        <pc:grpChg chg="add">
          <ac:chgData name="Zhikal Khidhr" userId="5b7e17f9e3b74d0c" providerId="LiveId" clId="{8B06837D-49C1-45E1-B53C-9A76AF67C935}" dt="2024-01-27T18:52:23.501" v="38" actId="26606"/>
          <ac:grpSpMkLst>
            <pc:docMk/>
            <pc:sldMk cId="2187530496" sldId="547"/>
            <ac:grpSpMk id="23" creationId="{AE1C45F0-260A-458C-96ED-C1F6D2151219}"/>
          </ac:grpSpMkLst>
        </pc:grpChg>
        <pc:picChg chg="ord">
          <ac:chgData name="Zhikal Khidhr" userId="5b7e17f9e3b74d0c" providerId="LiveId" clId="{8B06837D-49C1-45E1-B53C-9A76AF67C935}" dt="2024-01-27T18:52:23.501" v="38" actId="26606"/>
          <ac:picMkLst>
            <pc:docMk/>
            <pc:sldMk cId="2187530496" sldId="547"/>
            <ac:picMk id="2" creationId="{F08B37D7-2441-38EC-EB8A-E4AD4EC1AB9C}"/>
          </ac:picMkLst>
        </pc:picChg>
        <pc:cxnChg chg="add">
          <ac:chgData name="Zhikal Khidhr" userId="5b7e17f9e3b74d0c" providerId="LiveId" clId="{8B06837D-49C1-45E1-B53C-9A76AF67C935}" dt="2024-01-27T18:52:23.501" v="38" actId="26606"/>
          <ac:cxnSpMkLst>
            <pc:docMk/>
            <pc:sldMk cId="2187530496" sldId="547"/>
            <ac:cxnSpMk id="22" creationId="{6CF1BAF6-AD41-4082-B212-8A1F9A2E8779}"/>
          </ac:cxnSpMkLst>
        </pc:cxnChg>
      </pc:sldChg>
      <pc:sldMasterChg chg="add del addSldLayout delSldLayout">
        <pc:chgData name="Zhikal Khidhr" userId="5b7e17f9e3b74d0c" providerId="LiveId" clId="{8B06837D-49C1-45E1-B53C-9A76AF67C935}" dt="2024-01-27T18:53:06.141" v="65" actId="47"/>
        <pc:sldMasterMkLst>
          <pc:docMk/>
          <pc:sldMasterMk cId="3612209049" sldId="2147483660"/>
        </pc:sldMasterMkLst>
        <pc:sldLayoutChg chg="add del">
          <pc:chgData name="Zhikal Khidhr" userId="5b7e17f9e3b74d0c" providerId="LiveId" clId="{8B06837D-49C1-45E1-B53C-9A76AF67C935}" dt="2024-01-27T18:53:06.141" v="65" actId="47"/>
          <pc:sldLayoutMkLst>
            <pc:docMk/>
            <pc:sldMasterMk cId="3612209049" sldId="2147483660"/>
            <pc:sldLayoutMk cId="1949787331" sldId="2147483661"/>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3657701365" sldId="2147483662"/>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1902861783" sldId="2147483663"/>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3655547233" sldId="2147483664"/>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2823313673" sldId="2147483665"/>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1251518337" sldId="2147483666"/>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3412956826" sldId="2147483667"/>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3567386560" sldId="2147483668"/>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1665655598" sldId="2147483669"/>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2018033161" sldId="2147483670"/>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3834615903" sldId="2147483671"/>
          </pc:sldLayoutMkLst>
        </pc:sldLayoutChg>
      </pc:sldMasterChg>
      <pc:sldMasterChg chg="del delSldLayout">
        <pc:chgData name="Zhikal Khidhr" userId="5b7e17f9e3b74d0c" providerId="LiveId" clId="{8B06837D-49C1-45E1-B53C-9A76AF67C935}" dt="2024-01-27T18:53:02.203" v="60" actId="47"/>
        <pc:sldMasterMkLst>
          <pc:docMk/>
          <pc:sldMasterMk cId="2488454244" sldId="2147483721"/>
        </pc:sldMasterMkLst>
        <pc:sldLayoutChg chg="del">
          <pc:chgData name="Zhikal Khidhr" userId="5b7e17f9e3b74d0c" providerId="LiveId" clId="{8B06837D-49C1-45E1-B53C-9A76AF67C935}" dt="2024-01-27T18:53:02.203" v="60" actId="47"/>
          <pc:sldLayoutMkLst>
            <pc:docMk/>
            <pc:sldMasterMk cId="2488454244" sldId="2147483721"/>
            <pc:sldLayoutMk cId="3586195204" sldId="2147483722"/>
          </pc:sldLayoutMkLst>
        </pc:sldLayoutChg>
        <pc:sldLayoutChg chg="del">
          <pc:chgData name="Zhikal Khidhr" userId="5b7e17f9e3b74d0c" providerId="LiveId" clId="{8B06837D-49C1-45E1-B53C-9A76AF67C935}" dt="2024-01-27T18:53:02.203" v="60" actId="47"/>
          <pc:sldLayoutMkLst>
            <pc:docMk/>
            <pc:sldMasterMk cId="2488454244" sldId="2147483721"/>
            <pc:sldLayoutMk cId="1343671385" sldId="2147483723"/>
          </pc:sldLayoutMkLst>
        </pc:sldLayoutChg>
        <pc:sldLayoutChg chg="del">
          <pc:chgData name="Zhikal Khidhr" userId="5b7e17f9e3b74d0c" providerId="LiveId" clId="{8B06837D-49C1-45E1-B53C-9A76AF67C935}" dt="2024-01-27T18:53:02.203" v="60" actId="47"/>
          <pc:sldLayoutMkLst>
            <pc:docMk/>
            <pc:sldMasterMk cId="2488454244" sldId="2147483721"/>
            <pc:sldLayoutMk cId="3219324872" sldId="2147483724"/>
          </pc:sldLayoutMkLst>
        </pc:sldLayoutChg>
        <pc:sldLayoutChg chg="del">
          <pc:chgData name="Zhikal Khidhr" userId="5b7e17f9e3b74d0c" providerId="LiveId" clId="{8B06837D-49C1-45E1-B53C-9A76AF67C935}" dt="2024-01-27T18:53:02.203" v="60" actId="47"/>
          <pc:sldLayoutMkLst>
            <pc:docMk/>
            <pc:sldMasterMk cId="2488454244" sldId="2147483721"/>
            <pc:sldLayoutMk cId="1182394208" sldId="2147483725"/>
          </pc:sldLayoutMkLst>
        </pc:sldLayoutChg>
        <pc:sldLayoutChg chg="del">
          <pc:chgData name="Zhikal Khidhr" userId="5b7e17f9e3b74d0c" providerId="LiveId" clId="{8B06837D-49C1-45E1-B53C-9A76AF67C935}" dt="2024-01-27T18:53:02.203" v="60" actId="47"/>
          <pc:sldLayoutMkLst>
            <pc:docMk/>
            <pc:sldMasterMk cId="2488454244" sldId="2147483721"/>
            <pc:sldLayoutMk cId="3740014334" sldId="2147483726"/>
          </pc:sldLayoutMkLst>
        </pc:sldLayoutChg>
        <pc:sldLayoutChg chg="del">
          <pc:chgData name="Zhikal Khidhr" userId="5b7e17f9e3b74d0c" providerId="LiveId" clId="{8B06837D-49C1-45E1-B53C-9A76AF67C935}" dt="2024-01-27T18:53:02.203" v="60" actId="47"/>
          <pc:sldLayoutMkLst>
            <pc:docMk/>
            <pc:sldMasterMk cId="2488454244" sldId="2147483721"/>
            <pc:sldLayoutMk cId="1477523465" sldId="2147483727"/>
          </pc:sldLayoutMkLst>
        </pc:sldLayoutChg>
        <pc:sldLayoutChg chg="del">
          <pc:chgData name="Zhikal Khidhr" userId="5b7e17f9e3b74d0c" providerId="LiveId" clId="{8B06837D-49C1-45E1-B53C-9A76AF67C935}" dt="2024-01-27T18:53:02.203" v="60" actId="47"/>
          <pc:sldLayoutMkLst>
            <pc:docMk/>
            <pc:sldMasterMk cId="2488454244" sldId="2147483721"/>
            <pc:sldLayoutMk cId="3588459209" sldId="2147483728"/>
          </pc:sldLayoutMkLst>
        </pc:sldLayoutChg>
        <pc:sldLayoutChg chg="del">
          <pc:chgData name="Zhikal Khidhr" userId="5b7e17f9e3b74d0c" providerId="LiveId" clId="{8B06837D-49C1-45E1-B53C-9A76AF67C935}" dt="2024-01-27T18:53:02.203" v="60" actId="47"/>
          <pc:sldLayoutMkLst>
            <pc:docMk/>
            <pc:sldMasterMk cId="2488454244" sldId="2147483721"/>
            <pc:sldLayoutMk cId="1240765473" sldId="2147483729"/>
          </pc:sldLayoutMkLst>
        </pc:sldLayoutChg>
        <pc:sldLayoutChg chg="del">
          <pc:chgData name="Zhikal Khidhr" userId="5b7e17f9e3b74d0c" providerId="LiveId" clId="{8B06837D-49C1-45E1-B53C-9A76AF67C935}" dt="2024-01-27T18:53:02.203" v="60" actId="47"/>
          <pc:sldLayoutMkLst>
            <pc:docMk/>
            <pc:sldMasterMk cId="2488454244" sldId="2147483721"/>
            <pc:sldLayoutMk cId="1550837300" sldId="2147483730"/>
          </pc:sldLayoutMkLst>
        </pc:sldLayoutChg>
        <pc:sldLayoutChg chg="del">
          <pc:chgData name="Zhikal Khidhr" userId="5b7e17f9e3b74d0c" providerId="LiveId" clId="{8B06837D-49C1-45E1-B53C-9A76AF67C935}" dt="2024-01-27T18:53:02.203" v="60" actId="47"/>
          <pc:sldLayoutMkLst>
            <pc:docMk/>
            <pc:sldMasterMk cId="2488454244" sldId="2147483721"/>
            <pc:sldLayoutMk cId="4002574761" sldId="2147483731"/>
          </pc:sldLayoutMkLst>
        </pc:sldLayoutChg>
        <pc:sldLayoutChg chg="del">
          <pc:chgData name="Zhikal Khidhr" userId="5b7e17f9e3b74d0c" providerId="LiveId" clId="{8B06837D-49C1-45E1-B53C-9A76AF67C935}" dt="2024-01-27T18:53:02.203" v="60" actId="47"/>
          <pc:sldLayoutMkLst>
            <pc:docMk/>
            <pc:sldMasterMk cId="2488454244" sldId="2147483721"/>
            <pc:sldLayoutMk cId="3090365769" sldId="2147483732"/>
          </pc:sldLayoutMkLst>
        </pc:sldLayoutChg>
      </pc:sldMasterChg>
    </pc:docChg>
  </pc:docChgLst>
  <pc:docChgLst>
    <pc:chgData name="Zhikal Khidhr" userId="5b7e17f9e3b74d0c" providerId="LiveId" clId="{9B14AE0D-21E8-4937-8BA5-5CA49327EC4C}"/>
    <pc:docChg chg="undo custSel addSld delSld modSld sldOrd modSection">
      <pc:chgData name="Zhikal Khidhr" userId="5b7e17f9e3b74d0c" providerId="LiveId" clId="{9B14AE0D-21E8-4937-8BA5-5CA49327EC4C}" dt="2024-01-27T18:32:23.626" v="369" actId="20577"/>
      <pc:docMkLst>
        <pc:docMk/>
      </pc:docMkLst>
      <pc:sldChg chg="add del">
        <pc:chgData name="Zhikal Khidhr" userId="5b7e17f9e3b74d0c" providerId="LiveId" clId="{9B14AE0D-21E8-4937-8BA5-5CA49327EC4C}" dt="2024-01-27T18:09:40.207" v="155" actId="47"/>
        <pc:sldMkLst>
          <pc:docMk/>
          <pc:sldMk cId="0" sldId="256"/>
        </pc:sldMkLst>
      </pc:sldChg>
      <pc:sldChg chg="del">
        <pc:chgData name="Zhikal Khidhr" userId="5b7e17f9e3b74d0c" providerId="LiveId" clId="{9B14AE0D-21E8-4937-8BA5-5CA49327EC4C}" dt="2024-01-27T18:30:52.453" v="336" actId="47"/>
        <pc:sldMkLst>
          <pc:docMk/>
          <pc:sldMk cId="322255643" sldId="257"/>
        </pc:sldMkLst>
      </pc:sldChg>
      <pc:sldChg chg="addSp delSp modSp mod">
        <pc:chgData name="Zhikal Khidhr" userId="5b7e17f9e3b74d0c" providerId="LiveId" clId="{9B14AE0D-21E8-4937-8BA5-5CA49327EC4C}" dt="2024-01-27T18:28:57.763" v="319" actId="27636"/>
        <pc:sldMkLst>
          <pc:docMk/>
          <pc:sldMk cId="2804339496" sldId="258"/>
        </pc:sldMkLst>
        <pc:spChg chg="mod">
          <ac:chgData name="Zhikal Khidhr" userId="5b7e17f9e3b74d0c" providerId="LiveId" clId="{9B14AE0D-21E8-4937-8BA5-5CA49327EC4C}" dt="2024-01-27T18:03:44.235" v="116" actId="20577"/>
          <ac:spMkLst>
            <pc:docMk/>
            <pc:sldMk cId="2804339496" sldId="258"/>
            <ac:spMk id="2" creationId="{E14BD3D2-BEF3-694E-BCCA-943A4CB23CB7}"/>
          </ac:spMkLst>
        </pc:spChg>
        <pc:spChg chg="mod">
          <ac:chgData name="Zhikal Khidhr" userId="5b7e17f9e3b74d0c" providerId="LiveId" clId="{9B14AE0D-21E8-4937-8BA5-5CA49327EC4C}" dt="2024-01-27T18:28:57.763" v="319" actId="27636"/>
          <ac:spMkLst>
            <pc:docMk/>
            <pc:sldMk cId="2804339496" sldId="258"/>
            <ac:spMk id="3" creationId="{144DA719-D71E-6746-824E-F14D09B8A513}"/>
          </ac:spMkLst>
        </pc:spChg>
        <pc:graphicFrameChg chg="add del mod">
          <ac:chgData name="Zhikal Khidhr" userId="5b7e17f9e3b74d0c" providerId="LiveId" clId="{9B14AE0D-21E8-4937-8BA5-5CA49327EC4C}" dt="2024-01-27T18:27:00.172" v="301"/>
          <ac:graphicFrameMkLst>
            <pc:docMk/>
            <pc:sldMk cId="2804339496" sldId="258"/>
            <ac:graphicFrameMk id="4" creationId="{0D6346C3-76F2-FB1B-44F4-11EF0055E3AD}"/>
          </ac:graphicFrameMkLst>
        </pc:graphicFrameChg>
        <pc:graphicFrameChg chg="add del mod">
          <ac:chgData name="Zhikal Khidhr" userId="5b7e17f9e3b74d0c" providerId="LiveId" clId="{9B14AE0D-21E8-4937-8BA5-5CA49327EC4C}" dt="2024-01-27T18:26:58.181" v="300"/>
          <ac:graphicFrameMkLst>
            <pc:docMk/>
            <pc:sldMk cId="2804339496" sldId="258"/>
            <ac:graphicFrameMk id="5" creationId="{759F64A6-1F56-1F0A-5A7A-1BDFD32F9BFD}"/>
          </ac:graphicFrameMkLst>
        </pc:graphicFrameChg>
        <pc:graphicFrameChg chg="add del mod">
          <ac:chgData name="Zhikal Khidhr" userId="5b7e17f9e3b74d0c" providerId="LiveId" clId="{9B14AE0D-21E8-4937-8BA5-5CA49327EC4C}" dt="2024-01-27T18:27:09.547" v="303"/>
          <ac:graphicFrameMkLst>
            <pc:docMk/>
            <pc:sldMk cId="2804339496" sldId="258"/>
            <ac:graphicFrameMk id="6" creationId="{8B6F6517-79DE-38B1-08F6-304277DB14FA}"/>
          </ac:graphicFrameMkLst>
        </pc:graphicFrameChg>
      </pc:sldChg>
      <pc:sldChg chg="modSp mod">
        <pc:chgData name="Zhikal Khidhr" userId="5b7e17f9e3b74d0c" providerId="LiveId" clId="{9B14AE0D-21E8-4937-8BA5-5CA49327EC4C}" dt="2024-01-27T18:02:14.780" v="90" actId="20577"/>
        <pc:sldMkLst>
          <pc:docMk/>
          <pc:sldMk cId="480454959" sldId="327"/>
        </pc:sldMkLst>
        <pc:spChg chg="mod">
          <ac:chgData name="Zhikal Khidhr" userId="5b7e17f9e3b74d0c" providerId="LiveId" clId="{9B14AE0D-21E8-4937-8BA5-5CA49327EC4C}" dt="2024-01-27T18:01:36.900" v="28" actId="20577"/>
          <ac:spMkLst>
            <pc:docMk/>
            <pc:sldMk cId="480454959" sldId="327"/>
            <ac:spMk id="2" creationId="{9E3C1396-524A-62A2-8257-1B0D433BBE14}"/>
          </ac:spMkLst>
        </pc:spChg>
        <pc:spChg chg="mod">
          <ac:chgData name="Zhikal Khidhr" userId="5b7e17f9e3b74d0c" providerId="LiveId" clId="{9B14AE0D-21E8-4937-8BA5-5CA49327EC4C}" dt="2024-01-27T18:02:14.780" v="90" actId="20577"/>
          <ac:spMkLst>
            <pc:docMk/>
            <pc:sldMk cId="480454959" sldId="327"/>
            <ac:spMk id="3" creationId="{4C497D5C-E785-D72F-C8CC-FA44B04E576B}"/>
          </ac:spMkLst>
        </pc:spChg>
      </pc:sldChg>
      <pc:sldChg chg="del">
        <pc:chgData name="Zhikal Khidhr" userId="5b7e17f9e3b74d0c" providerId="LiveId" clId="{9B14AE0D-21E8-4937-8BA5-5CA49327EC4C}" dt="2024-01-27T18:03:36.426" v="101" actId="47"/>
        <pc:sldMkLst>
          <pc:docMk/>
          <pc:sldMk cId="3989855003" sldId="365"/>
        </pc:sldMkLst>
      </pc:sldChg>
      <pc:sldChg chg="del">
        <pc:chgData name="Zhikal Khidhr" userId="5b7e17f9e3b74d0c" providerId="LiveId" clId="{9B14AE0D-21E8-4937-8BA5-5CA49327EC4C}" dt="2024-01-27T18:03:36.282" v="100" actId="47"/>
        <pc:sldMkLst>
          <pc:docMk/>
          <pc:sldMk cId="2070326810" sldId="366"/>
        </pc:sldMkLst>
      </pc:sldChg>
      <pc:sldChg chg="del">
        <pc:chgData name="Zhikal Khidhr" userId="5b7e17f9e3b74d0c" providerId="LiveId" clId="{9B14AE0D-21E8-4937-8BA5-5CA49327EC4C}" dt="2024-01-27T18:03:35.426" v="95" actId="47"/>
        <pc:sldMkLst>
          <pc:docMk/>
          <pc:sldMk cId="97706153" sldId="367"/>
        </pc:sldMkLst>
      </pc:sldChg>
      <pc:sldChg chg="del">
        <pc:chgData name="Zhikal Khidhr" userId="5b7e17f9e3b74d0c" providerId="LiveId" clId="{9B14AE0D-21E8-4937-8BA5-5CA49327EC4C}" dt="2024-01-27T18:03:34.517" v="93" actId="47"/>
        <pc:sldMkLst>
          <pc:docMk/>
          <pc:sldMk cId="3547517001" sldId="379"/>
        </pc:sldMkLst>
      </pc:sldChg>
      <pc:sldChg chg="addSp delSp modSp mod">
        <pc:chgData name="Zhikal Khidhr" userId="5b7e17f9e3b74d0c" providerId="LiveId" clId="{9B14AE0D-21E8-4937-8BA5-5CA49327EC4C}" dt="2024-01-27T18:11:03.222" v="170"/>
        <pc:sldMkLst>
          <pc:docMk/>
          <pc:sldMk cId="4269904540" sldId="380"/>
        </pc:sldMkLst>
        <pc:spChg chg="del">
          <ac:chgData name="Zhikal Khidhr" userId="5b7e17f9e3b74d0c" providerId="LiveId" clId="{9B14AE0D-21E8-4937-8BA5-5CA49327EC4C}" dt="2024-01-27T18:03:16.458" v="92" actId="478"/>
          <ac:spMkLst>
            <pc:docMk/>
            <pc:sldMk cId="4269904540" sldId="380"/>
            <ac:spMk id="2" creationId="{104548A1-84EB-6593-F758-3AAE0BEF631D}"/>
          </ac:spMkLst>
        </pc:spChg>
        <pc:picChg chg="add mod">
          <ac:chgData name="Zhikal Khidhr" userId="5b7e17f9e3b74d0c" providerId="LiveId" clId="{9B14AE0D-21E8-4937-8BA5-5CA49327EC4C}" dt="2024-01-27T18:03:52.866" v="119" actId="1076"/>
          <ac:picMkLst>
            <pc:docMk/>
            <pc:sldMk cId="4269904540" sldId="380"/>
            <ac:picMk id="4" creationId="{0FC67E07-7F46-DD81-FA90-4DF43F081A20}"/>
          </ac:picMkLst>
        </pc:picChg>
        <pc:picChg chg="add mod">
          <ac:chgData name="Zhikal Khidhr" userId="5b7e17f9e3b74d0c" providerId="LiveId" clId="{9B14AE0D-21E8-4937-8BA5-5CA49327EC4C}" dt="2024-01-27T18:11:03.222" v="170"/>
          <ac:picMkLst>
            <pc:docMk/>
            <pc:sldMk cId="4269904540" sldId="380"/>
            <ac:picMk id="5" creationId="{23D4520D-DD67-6F3D-3B1C-5DE505BF8D9E}"/>
          </ac:picMkLst>
        </pc:picChg>
      </pc:sldChg>
      <pc:sldChg chg="addSp delSp modSp new mod setBg">
        <pc:chgData name="Zhikal Khidhr" userId="5b7e17f9e3b74d0c" providerId="LiveId" clId="{9B14AE0D-21E8-4937-8BA5-5CA49327EC4C}" dt="2024-01-27T18:10:58.971" v="169"/>
        <pc:sldMkLst>
          <pc:docMk/>
          <pc:sldMk cId="1668224365" sldId="381"/>
        </pc:sldMkLst>
        <pc:spChg chg="del">
          <ac:chgData name="Zhikal Khidhr" userId="5b7e17f9e3b74d0c" providerId="LiveId" clId="{9B14AE0D-21E8-4937-8BA5-5CA49327EC4C}" dt="2024-01-27T18:04:51.605" v="127" actId="478"/>
          <ac:spMkLst>
            <pc:docMk/>
            <pc:sldMk cId="1668224365" sldId="381"/>
            <ac:spMk id="2" creationId="{0B44E0DB-AE95-F4FB-F65E-8F0F0E412B79}"/>
          </ac:spMkLst>
        </pc:spChg>
        <pc:spChg chg="del">
          <ac:chgData name="Zhikal Khidhr" userId="5b7e17f9e3b74d0c" providerId="LiveId" clId="{9B14AE0D-21E8-4937-8BA5-5CA49327EC4C}" dt="2024-01-27T18:04:41.648" v="123" actId="22"/>
          <ac:spMkLst>
            <pc:docMk/>
            <pc:sldMk cId="1668224365" sldId="381"/>
            <ac:spMk id="3" creationId="{33838A99-B17E-2A51-988E-688B71D074CF}"/>
          </ac:spMkLst>
        </pc:spChg>
        <pc:spChg chg="add">
          <ac:chgData name="Zhikal Khidhr" userId="5b7e17f9e3b74d0c" providerId="LiveId" clId="{9B14AE0D-21E8-4937-8BA5-5CA49327EC4C}" dt="2024-01-27T18:05:01.731" v="128" actId="26606"/>
          <ac:spMkLst>
            <pc:docMk/>
            <pc:sldMk cId="1668224365" sldId="381"/>
            <ac:spMk id="12" creationId="{F3060C83-F051-4F0E-ABAD-AA0DFC48B218}"/>
          </ac:spMkLst>
        </pc:spChg>
        <pc:spChg chg="add">
          <ac:chgData name="Zhikal Khidhr" userId="5b7e17f9e3b74d0c" providerId="LiveId" clId="{9B14AE0D-21E8-4937-8BA5-5CA49327EC4C}" dt="2024-01-27T18:05:01.731" v="128" actId="26606"/>
          <ac:spMkLst>
            <pc:docMk/>
            <pc:sldMk cId="1668224365" sldId="381"/>
            <ac:spMk id="14" creationId="{83C98ABE-055B-441F-B07E-44F97F083C39}"/>
          </ac:spMkLst>
        </pc:spChg>
        <pc:spChg chg="add">
          <ac:chgData name="Zhikal Khidhr" userId="5b7e17f9e3b74d0c" providerId="LiveId" clId="{9B14AE0D-21E8-4937-8BA5-5CA49327EC4C}" dt="2024-01-27T18:05:01.731" v="128" actId="26606"/>
          <ac:spMkLst>
            <pc:docMk/>
            <pc:sldMk cId="1668224365" sldId="381"/>
            <ac:spMk id="16" creationId="{29FDB030-9B49-4CED-8CCD-4D99382388AC}"/>
          </ac:spMkLst>
        </pc:spChg>
        <pc:spChg chg="add">
          <ac:chgData name="Zhikal Khidhr" userId="5b7e17f9e3b74d0c" providerId="LiveId" clId="{9B14AE0D-21E8-4937-8BA5-5CA49327EC4C}" dt="2024-01-27T18:05:01.731" v="128" actId="26606"/>
          <ac:spMkLst>
            <pc:docMk/>
            <pc:sldMk cId="1668224365" sldId="381"/>
            <ac:spMk id="18" creationId="{3783CA14-24A1-485C-8B30-D6A5D87987AD}"/>
          </ac:spMkLst>
        </pc:spChg>
        <pc:spChg chg="add">
          <ac:chgData name="Zhikal Khidhr" userId="5b7e17f9e3b74d0c" providerId="LiveId" clId="{9B14AE0D-21E8-4937-8BA5-5CA49327EC4C}" dt="2024-01-27T18:05:01.731" v="128" actId="26606"/>
          <ac:spMkLst>
            <pc:docMk/>
            <pc:sldMk cId="1668224365" sldId="381"/>
            <ac:spMk id="20" creationId="{9A97C86A-04D6-40F7-AE84-31AB43E6A846}"/>
          </ac:spMkLst>
        </pc:spChg>
        <pc:spChg chg="add">
          <ac:chgData name="Zhikal Khidhr" userId="5b7e17f9e3b74d0c" providerId="LiveId" clId="{9B14AE0D-21E8-4937-8BA5-5CA49327EC4C}" dt="2024-01-27T18:05:01.731" v="128" actId="26606"/>
          <ac:spMkLst>
            <pc:docMk/>
            <pc:sldMk cId="1668224365" sldId="381"/>
            <ac:spMk id="22" creationId="{FF9F2414-84E8-453E-B1F3-389FDE8192D9}"/>
          </ac:spMkLst>
        </pc:spChg>
        <pc:spChg chg="add">
          <ac:chgData name="Zhikal Khidhr" userId="5b7e17f9e3b74d0c" providerId="LiveId" clId="{9B14AE0D-21E8-4937-8BA5-5CA49327EC4C}" dt="2024-01-27T18:05:01.731" v="128" actId="26606"/>
          <ac:spMkLst>
            <pc:docMk/>
            <pc:sldMk cId="1668224365" sldId="381"/>
            <ac:spMk id="24" creationId="{3ECA69A1-7536-43AC-85EF-C7106179F5ED}"/>
          </ac:spMkLst>
        </pc:spChg>
        <pc:picChg chg="add del">
          <ac:chgData name="Zhikal Khidhr" userId="5b7e17f9e3b74d0c" providerId="LiveId" clId="{9B14AE0D-21E8-4937-8BA5-5CA49327EC4C}" dt="2024-01-27T18:04:39.532" v="122" actId="22"/>
          <ac:picMkLst>
            <pc:docMk/>
            <pc:sldMk cId="1668224365" sldId="381"/>
            <ac:picMk id="5" creationId="{BCB1371B-E543-7312-A94A-481826A38F1B}"/>
          </ac:picMkLst>
        </pc:picChg>
        <pc:picChg chg="add mod ord">
          <ac:chgData name="Zhikal Khidhr" userId="5b7e17f9e3b74d0c" providerId="LiveId" clId="{9B14AE0D-21E8-4937-8BA5-5CA49327EC4C}" dt="2024-01-27T18:05:01.731" v="128" actId="26606"/>
          <ac:picMkLst>
            <pc:docMk/>
            <pc:sldMk cId="1668224365" sldId="381"/>
            <ac:picMk id="7" creationId="{3DE0E8D3-F782-34D6-2E11-BDFAAD5D9B8D}"/>
          </ac:picMkLst>
        </pc:picChg>
        <pc:picChg chg="add mod">
          <ac:chgData name="Zhikal Khidhr" userId="5b7e17f9e3b74d0c" providerId="LiveId" clId="{9B14AE0D-21E8-4937-8BA5-5CA49327EC4C}" dt="2024-01-27T18:10:58.971" v="169"/>
          <ac:picMkLst>
            <pc:docMk/>
            <pc:sldMk cId="1668224365" sldId="381"/>
            <ac:picMk id="8" creationId="{C7D85229-F89F-7554-27D8-B17E25281451}"/>
          </ac:picMkLst>
        </pc:picChg>
      </pc:sldChg>
      <pc:sldChg chg="del">
        <pc:chgData name="Zhikal Khidhr" userId="5b7e17f9e3b74d0c" providerId="LiveId" clId="{9B14AE0D-21E8-4937-8BA5-5CA49327EC4C}" dt="2024-01-27T18:03:35.646" v="96" actId="47"/>
        <pc:sldMkLst>
          <pc:docMk/>
          <pc:sldMk cId="4191981426" sldId="381"/>
        </pc:sldMkLst>
      </pc:sldChg>
      <pc:sldChg chg="del">
        <pc:chgData name="Zhikal Khidhr" userId="5b7e17f9e3b74d0c" providerId="LiveId" clId="{9B14AE0D-21E8-4937-8BA5-5CA49327EC4C}" dt="2024-01-27T18:03:35.997" v="98" actId="47"/>
        <pc:sldMkLst>
          <pc:docMk/>
          <pc:sldMk cId="49240117" sldId="382"/>
        </pc:sldMkLst>
      </pc:sldChg>
      <pc:sldChg chg="addSp delSp modSp new mod setBg">
        <pc:chgData name="Zhikal Khidhr" userId="5b7e17f9e3b74d0c" providerId="LiveId" clId="{9B14AE0D-21E8-4937-8BA5-5CA49327EC4C}" dt="2024-01-27T18:10:55.833" v="168"/>
        <pc:sldMkLst>
          <pc:docMk/>
          <pc:sldMk cId="3596179315" sldId="382"/>
        </pc:sldMkLst>
        <pc:spChg chg="del">
          <ac:chgData name="Zhikal Khidhr" userId="5b7e17f9e3b74d0c" providerId="LiveId" clId="{9B14AE0D-21E8-4937-8BA5-5CA49327EC4C}" dt="2024-01-27T18:06:13.768" v="148" actId="26606"/>
          <ac:spMkLst>
            <pc:docMk/>
            <pc:sldMk cId="3596179315" sldId="382"/>
            <ac:spMk id="2" creationId="{4AE1DC27-81B6-348B-9472-826E3C5B93C2}"/>
          </ac:spMkLst>
        </pc:spChg>
        <pc:spChg chg="del">
          <ac:chgData name="Zhikal Khidhr" userId="5b7e17f9e3b74d0c" providerId="LiveId" clId="{9B14AE0D-21E8-4937-8BA5-5CA49327EC4C}" dt="2024-01-27T18:06:03.816" v="146" actId="22"/>
          <ac:spMkLst>
            <pc:docMk/>
            <pc:sldMk cId="3596179315" sldId="382"/>
            <ac:spMk id="3" creationId="{18634E1E-8204-C192-BDBE-871EFA8B4814}"/>
          </ac:spMkLst>
        </pc:spChg>
        <pc:spChg chg="add">
          <ac:chgData name="Zhikal Khidhr" userId="5b7e17f9e3b74d0c" providerId="LiveId" clId="{9B14AE0D-21E8-4937-8BA5-5CA49327EC4C}" dt="2024-01-27T18:06:13.768" v="148" actId="26606"/>
          <ac:spMkLst>
            <pc:docMk/>
            <pc:sldMk cId="3596179315" sldId="382"/>
            <ac:spMk id="10" creationId="{F3060C83-F051-4F0E-ABAD-AA0DFC48B218}"/>
          </ac:spMkLst>
        </pc:spChg>
        <pc:spChg chg="add">
          <ac:chgData name="Zhikal Khidhr" userId="5b7e17f9e3b74d0c" providerId="LiveId" clId="{9B14AE0D-21E8-4937-8BA5-5CA49327EC4C}" dt="2024-01-27T18:06:13.768" v="148" actId="26606"/>
          <ac:spMkLst>
            <pc:docMk/>
            <pc:sldMk cId="3596179315" sldId="382"/>
            <ac:spMk id="12" creationId="{83C98ABE-055B-441F-B07E-44F97F083C39}"/>
          </ac:spMkLst>
        </pc:spChg>
        <pc:spChg chg="add">
          <ac:chgData name="Zhikal Khidhr" userId="5b7e17f9e3b74d0c" providerId="LiveId" clId="{9B14AE0D-21E8-4937-8BA5-5CA49327EC4C}" dt="2024-01-27T18:06:13.768" v="148" actId="26606"/>
          <ac:spMkLst>
            <pc:docMk/>
            <pc:sldMk cId="3596179315" sldId="382"/>
            <ac:spMk id="14" creationId="{29FDB030-9B49-4CED-8CCD-4D99382388AC}"/>
          </ac:spMkLst>
        </pc:spChg>
        <pc:spChg chg="add">
          <ac:chgData name="Zhikal Khidhr" userId="5b7e17f9e3b74d0c" providerId="LiveId" clId="{9B14AE0D-21E8-4937-8BA5-5CA49327EC4C}" dt="2024-01-27T18:06:13.768" v="148" actId="26606"/>
          <ac:spMkLst>
            <pc:docMk/>
            <pc:sldMk cId="3596179315" sldId="382"/>
            <ac:spMk id="16" creationId="{3783CA14-24A1-485C-8B30-D6A5D87987AD}"/>
          </ac:spMkLst>
        </pc:spChg>
        <pc:spChg chg="add">
          <ac:chgData name="Zhikal Khidhr" userId="5b7e17f9e3b74d0c" providerId="LiveId" clId="{9B14AE0D-21E8-4937-8BA5-5CA49327EC4C}" dt="2024-01-27T18:06:13.768" v="148" actId="26606"/>
          <ac:spMkLst>
            <pc:docMk/>
            <pc:sldMk cId="3596179315" sldId="382"/>
            <ac:spMk id="18" creationId="{9A97C86A-04D6-40F7-AE84-31AB43E6A846}"/>
          </ac:spMkLst>
        </pc:spChg>
        <pc:spChg chg="add">
          <ac:chgData name="Zhikal Khidhr" userId="5b7e17f9e3b74d0c" providerId="LiveId" clId="{9B14AE0D-21E8-4937-8BA5-5CA49327EC4C}" dt="2024-01-27T18:06:13.768" v="148" actId="26606"/>
          <ac:spMkLst>
            <pc:docMk/>
            <pc:sldMk cId="3596179315" sldId="382"/>
            <ac:spMk id="20" creationId="{FF9F2414-84E8-453E-B1F3-389FDE8192D9}"/>
          </ac:spMkLst>
        </pc:spChg>
        <pc:spChg chg="add">
          <ac:chgData name="Zhikal Khidhr" userId="5b7e17f9e3b74d0c" providerId="LiveId" clId="{9B14AE0D-21E8-4937-8BA5-5CA49327EC4C}" dt="2024-01-27T18:06:13.768" v="148" actId="26606"/>
          <ac:spMkLst>
            <pc:docMk/>
            <pc:sldMk cId="3596179315" sldId="382"/>
            <ac:spMk id="22" creationId="{3ECA69A1-7536-43AC-85EF-C7106179F5ED}"/>
          </ac:spMkLst>
        </pc:spChg>
        <pc:picChg chg="add mod ord">
          <ac:chgData name="Zhikal Khidhr" userId="5b7e17f9e3b74d0c" providerId="LiveId" clId="{9B14AE0D-21E8-4937-8BA5-5CA49327EC4C}" dt="2024-01-27T18:06:13.768" v="148" actId="26606"/>
          <ac:picMkLst>
            <pc:docMk/>
            <pc:sldMk cId="3596179315" sldId="382"/>
            <ac:picMk id="5" creationId="{72D996AC-C1AF-1254-6260-9266E34FC184}"/>
          </ac:picMkLst>
        </pc:picChg>
        <pc:picChg chg="add mod">
          <ac:chgData name="Zhikal Khidhr" userId="5b7e17f9e3b74d0c" providerId="LiveId" clId="{9B14AE0D-21E8-4937-8BA5-5CA49327EC4C}" dt="2024-01-27T18:10:55.833" v="168"/>
          <ac:picMkLst>
            <pc:docMk/>
            <pc:sldMk cId="3596179315" sldId="382"/>
            <ac:picMk id="6" creationId="{967D1993-B80A-9614-0DA9-21CC9BC80E36}"/>
          </ac:picMkLst>
        </pc:picChg>
      </pc:sldChg>
      <pc:sldChg chg="addSp delSp modSp add mod setBg">
        <pc:chgData name="Zhikal Khidhr" userId="5b7e17f9e3b74d0c" providerId="LiveId" clId="{9B14AE0D-21E8-4937-8BA5-5CA49327EC4C}" dt="2024-01-27T18:10:53.091" v="167"/>
        <pc:sldMkLst>
          <pc:docMk/>
          <pc:sldMk cId="793905765" sldId="383"/>
        </pc:sldMkLst>
        <pc:spChg chg="del">
          <ac:chgData name="Zhikal Khidhr" userId="5b7e17f9e3b74d0c" providerId="LiveId" clId="{9B14AE0D-21E8-4937-8BA5-5CA49327EC4C}" dt="2024-01-27T18:10:35.715" v="165" actId="26606"/>
          <ac:spMkLst>
            <pc:docMk/>
            <pc:sldMk cId="793905765" sldId="383"/>
            <ac:spMk id="2" creationId="{4AE1DC27-81B6-348B-9472-826E3C5B93C2}"/>
          </ac:spMkLst>
        </pc:spChg>
        <pc:spChg chg="del">
          <ac:chgData name="Zhikal Khidhr" userId="5b7e17f9e3b74d0c" providerId="LiveId" clId="{9B14AE0D-21E8-4937-8BA5-5CA49327EC4C}" dt="2024-01-27T18:06:48.346" v="149" actId="22"/>
          <ac:spMkLst>
            <pc:docMk/>
            <pc:sldMk cId="793905765" sldId="383"/>
            <ac:spMk id="3" creationId="{18634E1E-8204-C192-BDBE-871EFA8B4814}"/>
          </ac:spMkLst>
        </pc:spChg>
        <pc:spChg chg="add">
          <ac:chgData name="Zhikal Khidhr" userId="5b7e17f9e3b74d0c" providerId="LiveId" clId="{9B14AE0D-21E8-4937-8BA5-5CA49327EC4C}" dt="2024-01-27T18:10:35.715" v="165" actId="26606"/>
          <ac:spMkLst>
            <pc:docMk/>
            <pc:sldMk cId="793905765" sldId="383"/>
            <ac:spMk id="10" creationId="{F3060C83-F051-4F0E-ABAD-AA0DFC48B218}"/>
          </ac:spMkLst>
        </pc:spChg>
        <pc:spChg chg="add">
          <ac:chgData name="Zhikal Khidhr" userId="5b7e17f9e3b74d0c" providerId="LiveId" clId="{9B14AE0D-21E8-4937-8BA5-5CA49327EC4C}" dt="2024-01-27T18:10:35.715" v="165" actId="26606"/>
          <ac:spMkLst>
            <pc:docMk/>
            <pc:sldMk cId="793905765" sldId="383"/>
            <ac:spMk id="12" creationId="{83C98ABE-055B-441F-B07E-44F97F083C39}"/>
          </ac:spMkLst>
        </pc:spChg>
        <pc:spChg chg="add">
          <ac:chgData name="Zhikal Khidhr" userId="5b7e17f9e3b74d0c" providerId="LiveId" clId="{9B14AE0D-21E8-4937-8BA5-5CA49327EC4C}" dt="2024-01-27T18:10:35.715" v="165" actId="26606"/>
          <ac:spMkLst>
            <pc:docMk/>
            <pc:sldMk cId="793905765" sldId="383"/>
            <ac:spMk id="14" creationId="{29FDB030-9B49-4CED-8CCD-4D99382388AC}"/>
          </ac:spMkLst>
        </pc:spChg>
        <pc:spChg chg="add">
          <ac:chgData name="Zhikal Khidhr" userId="5b7e17f9e3b74d0c" providerId="LiveId" clId="{9B14AE0D-21E8-4937-8BA5-5CA49327EC4C}" dt="2024-01-27T18:10:35.715" v="165" actId="26606"/>
          <ac:spMkLst>
            <pc:docMk/>
            <pc:sldMk cId="793905765" sldId="383"/>
            <ac:spMk id="16" creationId="{3783CA14-24A1-485C-8B30-D6A5D87987AD}"/>
          </ac:spMkLst>
        </pc:spChg>
        <pc:spChg chg="add">
          <ac:chgData name="Zhikal Khidhr" userId="5b7e17f9e3b74d0c" providerId="LiveId" clId="{9B14AE0D-21E8-4937-8BA5-5CA49327EC4C}" dt="2024-01-27T18:10:35.715" v="165" actId="26606"/>
          <ac:spMkLst>
            <pc:docMk/>
            <pc:sldMk cId="793905765" sldId="383"/>
            <ac:spMk id="18" creationId="{9A97C86A-04D6-40F7-AE84-31AB43E6A846}"/>
          </ac:spMkLst>
        </pc:spChg>
        <pc:spChg chg="add">
          <ac:chgData name="Zhikal Khidhr" userId="5b7e17f9e3b74d0c" providerId="LiveId" clId="{9B14AE0D-21E8-4937-8BA5-5CA49327EC4C}" dt="2024-01-27T18:10:35.715" v="165" actId="26606"/>
          <ac:spMkLst>
            <pc:docMk/>
            <pc:sldMk cId="793905765" sldId="383"/>
            <ac:spMk id="20" creationId="{FF9F2414-84E8-453E-B1F3-389FDE8192D9}"/>
          </ac:spMkLst>
        </pc:spChg>
        <pc:spChg chg="add">
          <ac:chgData name="Zhikal Khidhr" userId="5b7e17f9e3b74d0c" providerId="LiveId" clId="{9B14AE0D-21E8-4937-8BA5-5CA49327EC4C}" dt="2024-01-27T18:10:35.715" v="165" actId="26606"/>
          <ac:spMkLst>
            <pc:docMk/>
            <pc:sldMk cId="793905765" sldId="383"/>
            <ac:spMk id="22" creationId="{3ECA69A1-7536-43AC-85EF-C7106179F5ED}"/>
          </ac:spMkLst>
        </pc:spChg>
        <pc:picChg chg="add mod ord">
          <ac:chgData name="Zhikal Khidhr" userId="5b7e17f9e3b74d0c" providerId="LiveId" clId="{9B14AE0D-21E8-4937-8BA5-5CA49327EC4C}" dt="2024-01-27T18:10:35.715" v="165" actId="26606"/>
          <ac:picMkLst>
            <pc:docMk/>
            <pc:sldMk cId="793905765" sldId="383"/>
            <ac:picMk id="5" creationId="{EAA3CEEE-AC4E-E250-64D0-D85F52FEADC4}"/>
          </ac:picMkLst>
        </pc:picChg>
        <pc:picChg chg="add mod">
          <ac:chgData name="Zhikal Khidhr" userId="5b7e17f9e3b74d0c" providerId="LiveId" clId="{9B14AE0D-21E8-4937-8BA5-5CA49327EC4C}" dt="2024-01-27T18:10:53.091" v="167"/>
          <ac:picMkLst>
            <pc:docMk/>
            <pc:sldMk cId="793905765" sldId="383"/>
            <ac:picMk id="6" creationId="{9E02A630-DE2A-0C1E-F131-BD46D6221F9C}"/>
          </ac:picMkLst>
        </pc:picChg>
      </pc:sldChg>
      <pc:sldChg chg="del">
        <pc:chgData name="Zhikal Khidhr" userId="5b7e17f9e3b74d0c" providerId="LiveId" clId="{9B14AE0D-21E8-4937-8BA5-5CA49327EC4C}" dt="2024-01-27T18:03:35.773" v="97" actId="47"/>
        <pc:sldMkLst>
          <pc:docMk/>
          <pc:sldMk cId="3987238828" sldId="383"/>
        </pc:sldMkLst>
      </pc:sldChg>
      <pc:sldChg chg="del">
        <pc:chgData name="Zhikal Khidhr" userId="5b7e17f9e3b74d0c" providerId="LiveId" clId="{9B14AE0D-21E8-4937-8BA5-5CA49327EC4C}" dt="2024-01-27T18:03:36.109" v="99" actId="47"/>
        <pc:sldMkLst>
          <pc:docMk/>
          <pc:sldMk cId="318614857" sldId="384"/>
        </pc:sldMkLst>
      </pc:sldChg>
      <pc:sldChg chg="addSp delSp modSp add mod ord setBg">
        <pc:chgData name="Zhikal Khidhr" userId="5b7e17f9e3b74d0c" providerId="LiveId" clId="{9B14AE0D-21E8-4937-8BA5-5CA49327EC4C}" dt="2024-01-27T18:10:49.498" v="166"/>
        <pc:sldMkLst>
          <pc:docMk/>
          <pc:sldMk cId="1380677774" sldId="384"/>
        </pc:sldMkLst>
        <pc:spChg chg="del">
          <ac:chgData name="Zhikal Khidhr" userId="5b7e17f9e3b74d0c" providerId="LiveId" clId="{9B14AE0D-21E8-4937-8BA5-5CA49327EC4C}" dt="2024-01-27T18:07:30.846" v="153" actId="26606"/>
          <ac:spMkLst>
            <pc:docMk/>
            <pc:sldMk cId="1380677774" sldId="384"/>
            <ac:spMk id="2" creationId="{4AE1DC27-81B6-348B-9472-826E3C5B93C2}"/>
          </ac:spMkLst>
        </pc:spChg>
        <pc:spChg chg="del">
          <ac:chgData name="Zhikal Khidhr" userId="5b7e17f9e3b74d0c" providerId="LiveId" clId="{9B14AE0D-21E8-4937-8BA5-5CA49327EC4C}" dt="2024-01-27T18:07:27.998" v="152" actId="22"/>
          <ac:spMkLst>
            <pc:docMk/>
            <pc:sldMk cId="1380677774" sldId="384"/>
            <ac:spMk id="3" creationId="{18634E1E-8204-C192-BDBE-871EFA8B4814}"/>
          </ac:spMkLst>
        </pc:spChg>
        <pc:spChg chg="add">
          <ac:chgData name="Zhikal Khidhr" userId="5b7e17f9e3b74d0c" providerId="LiveId" clId="{9B14AE0D-21E8-4937-8BA5-5CA49327EC4C}" dt="2024-01-27T18:07:30.846" v="153" actId="26606"/>
          <ac:spMkLst>
            <pc:docMk/>
            <pc:sldMk cId="1380677774" sldId="384"/>
            <ac:spMk id="10" creationId="{F3060C83-F051-4F0E-ABAD-AA0DFC48B218}"/>
          </ac:spMkLst>
        </pc:spChg>
        <pc:spChg chg="add">
          <ac:chgData name="Zhikal Khidhr" userId="5b7e17f9e3b74d0c" providerId="LiveId" clId="{9B14AE0D-21E8-4937-8BA5-5CA49327EC4C}" dt="2024-01-27T18:07:30.846" v="153" actId="26606"/>
          <ac:spMkLst>
            <pc:docMk/>
            <pc:sldMk cId="1380677774" sldId="384"/>
            <ac:spMk id="12" creationId="{83C98ABE-055B-441F-B07E-44F97F083C39}"/>
          </ac:spMkLst>
        </pc:spChg>
        <pc:spChg chg="add">
          <ac:chgData name="Zhikal Khidhr" userId="5b7e17f9e3b74d0c" providerId="LiveId" clId="{9B14AE0D-21E8-4937-8BA5-5CA49327EC4C}" dt="2024-01-27T18:07:30.846" v="153" actId="26606"/>
          <ac:spMkLst>
            <pc:docMk/>
            <pc:sldMk cId="1380677774" sldId="384"/>
            <ac:spMk id="14" creationId="{29FDB030-9B49-4CED-8CCD-4D99382388AC}"/>
          </ac:spMkLst>
        </pc:spChg>
        <pc:spChg chg="add">
          <ac:chgData name="Zhikal Khidhr" userId="5b7e17f9e3b74d0c" providerId="LiveId" clId="{9B14AE0D-21E8-4937-8BA5-5CA49327EC4C}" dt="2024-01-27T18:07:30.846" v="153" actId="26606"/>
          <ac:spMkLst>
            <pc:docMk/>
            <pc:sldMk cId="1380677774" sldId="384"/>
            <ac:spMk id="16" creationId="{3783CA14-24A1-485C-8B30-D6A5D87987AD}"/>
          </ac:spMkLst>
        </pc:spChg>
        <pc:spChg chg="add">
          <ac:chgData name="Zhikal Khidhr" userId="5b7e17f9e3b74d0c" providerId="LiveId" clId="{9B14AE0D-21E8-4937-8BA5-5CA49327EC4C}" dt="2024-01-27T18:07:30.846" v="153" actId="26606"/>
          <ac:spMkLst>
            <pc:docMk/>
            <pc:sldMk cId="1380677774" sldId="384"/>
            <ac:spMk id="18" creationId="{9A97C86A-04D6-40F7-AE84-31AB43E6A846}"/>
          </ac:spMkLst>
        </pc:spChg>
        <pc:spChg chg="add">
          <ac:chgData name="Zhikal Khidhr" userId="5b7e17f9e3b74d0c" providerId="LiveId" clId="{9B14AE0D-21E8-4937-8BA5-5CA49327EC4C}" dt="2024-01-27T18:07:30.846" v="153" actId="26606"/>
          <ac:spMkLst>
            <pc:docMk/>
            <pc:sldMk cId="1380677774" sldId="384"/>
            <ac:spMk id="20" creationId="{FF9F2414-84E8-453E-B1F3-389FDE8192D9}"/>
          </ac:spMkLst>
        </pc:spChg>
        <pc:spChg chg="add">
          <ac:chgData name="Zhikal Khidhr" userId="5b7e17f9e3b74d0c" providerId="LiveId" clId="{9B14AE0D-21E8-4937-8BA5-5CA49327EC4C}" dt="2024-01-27T18:07:30.846" v="153" actId="26606"/>
          <ac:spMkLst>
            <pc:docMk/>
            <pc:sldMk cId="1380677774" sldId="384"/>
            <ac:spMk id="22" creationId="{3ECA69A1-7536-43AC-85EF-C7106179F5ED}"/>
          </ac:spMkLst>
        </pc:spChg>
        <pc:picChg chg="add mod ord">
          <ac:chgData name="Zhikal Khidhr" userId="5b7e17f9e3b74d0c" providerId="LiveId" clId="{9B14AE0D-21E8-4937-8BA5-5CA49327EC4C}" dt="2024-01-27T18:07:30.846" v="153" actId="26606"/>
          <ac:picMkLst>
            <pc:docMk/>
            <pc:sldMk cId="1380677774" sldId="384"/>
            <ac:picMk id="5" creationId="{69FB17A8-73A7-85D2-F14D-953CEC9717EC}"/>
          </ac:picMkLst>
        </pc:picChg>
        <pc:picChg chg="add mod">
          <ac:chgData name="Zhikal Khidhr" userId="5b7e17f9e3b74d0c" providerId="LiveId" clId="{9B14AE0D-21E8-4937-8BA5-5CA49327EC4C}" dt="2024-01-27T18:10:49.498" v="166"/>
          <ac:picMkLst>
            <pc:docMk/>
            <pc:sldMk cId="1380677774" sldId="384"/>
            <ac:picMk id="6" creationId="{76BEF9CD-1E09-1A21-30E9-EF0CC809BFA0}"/>
          </ac:picMkLst>
        </pc:picChg>
      </pc:sldChg>
      <pc:sldChg chg="modSp add mod">
        <pc:chgData name="Zhikal Khidhr" userId="5b7e17f9e3b74d0c" providerId="LiveId" clId="{9B14AE0D-21E8-4937-8BA5-5CA49327EC4C}" dt="2024-01-27T18:18:24.697" v="253" actId="14100"/>
        <pc:sldMkLst>
          <pc:docMk/>
          <pc:sldMk cId="2145098752" sldId="385"/>
        </pc:sldMkLst>
        <pc:spChg chg="mod">
          <ac:chgData name="Zhikal Khidhr" userId="5b7e17f9e3b74d0c" providerId="LiveId" clId="{9B14AE0D-21E8-4937-8BA5-5CA49327EC4C}" dt="2024-01-27T18:13:57.325" v="199" actId="20577"/>
          <ac:spMkLst>
            <pc:docMk/>
            <pc:sldMk cId="2145098752" sldId="385"/>
            <ac:spMk id="2" creationId="{4AE1DC27-81B6-348B-9472-826E3C5B93C2}"/>
          </ac:spMkLst>
        </pc:spChg>
        <pc:spChg chg="mod">
          <ac:chgData name="Zhikal Khidhr" userId="5b7e17f9e3b74d0c" providerId="LiveId" clId="{9B14AE0D-21E8-4937-8BA5-5CA49327EC4C}" dt="2024-01-27T18:18:24.697" v="253" actId="14100"/>
          <ac:spMkLst>
            <pc:docMk/>
            <pc:sldMk cId="2145098752" sldId="385"/>
            <ac:spMk id="3" creationId="{18634E1E-8204-C192-BDBE-871EFA8B4814}"/>
          </ac:spMkLst>
        </pc:spChg>
      </pc:sldChg>
      <pc:sldChg chg="delSp modSp add mod ord">
        <pc:chgData name="Zhikal Khidhr" userId="5b7e17f9e3b74d0c" providerId="LiveId" clId="{9B14AE0D-21E8-4937-8BA5-5CA49327EC4C}" dt="2024-01-27T18:25:01.409" v="297" actId="27636"/>
        <pc:sldMkLst>
          <pc:docMk/>
          <pc:sldMk cId="1361414874" sldId="386"/>
        </pc:sldMkLst>
        <pc:spChg chg="del mod">
          <ac:chgData name="Zhikal Khidhr" userId="5b7e17f9e3b74d0c" providerId="LiveId" clId="{9B14AE0D-21E8-4937-8BA5-5CA49327EC4C}" dt="2024-01-27T18:23:54.723" v="287" actId="478"/>
          <ac:spMkLst>
            <pc:docMk/>
            <pc:sldMk cId="1361414874" sldId="386"/>
            <ac:spMk id="2" creationId="{4AE1DC27-81B6-348B-9472-826E3C5B93C2}"/>
          </ac:spMkLst>
        </pc:spChg>
        <pc:spChg chg="mod">
          <ac:chgData name="Zhikal Khidhr" userId="5b7e17f9e3b74d0c" providerId="LiveId" clId="{9B14AE0D-21E8-4937-8BA5-5CA49327EC4C}" dt="2024-01-27T18:25:01.409" v="297" actId="27636"/>
          <ac:spMkLst>
            <pc:docMk/>
            <pc:sldMk cId="1361414874" sldId="386"/>
            <ac:spMk id="3" creationId="{18634E1E-8204-C192-BDBE-871EFA8B4814}"/>
          </ac:spMkLst>
        </pc:spChg>
      </pc:sldChg>
      <pc:sldChg chg="del">
        <pc:chgData name="Zhikal Khidhr" userId="5b7e17f9e3b74d0c" providerId="LiveId" clId="{9B14AE0D-21E8-4937-8BA5-5CA49327EC4C}" dt="2024-01-27T18:03:36.848" v="102" actId="47"/>
        <pc:sldMkLst>
          <pc:docMk/>
          <pc:sldMk cId="1503541163" sldId="387"/>
        </pc:sldMkLst>
      </pc:sldChg>
      <pc:sldChg chg="modSp add mod ord">
        <pc:chgData name="Zhikal Khidhr" userId="5b7e17f9e3b74d0c" providerId="LiveId" clId="{9B14AE0D-21E8-4937-8BA5-5CA49327EC4C}" dt="2024-01-27T18:20:51.550" v="268"/>
        <pc:sldMkLst>
          <pc:docMk/>
          <pc:sldMk cId="3570124031" sldId="387"/>
        </pc:sldMkLst>
        <pc:spChg chg="mod">
          <ac:chgData name="Zhikal Khidhr" userId="5b7e17f9e3b74d0c" providerId="LiveId" clId="{9B14AE0D-21E8-4937-8BA5-5CA49327EC4C}" dt="2024-01-27T18:20:51.550" v="268"/>
          <ac:spMkLst>
            <pc:docMk/>
            <pc:sldMk cId="3570124031" sldId="387"/>
            <ac:spMk id="3" creationId="{18634E1E-8204-C192-BDBE-871EFA8B4814}"/>
          </ac:spMkLst>
        </pc:spChg>
      </pc:sldChg>
      <pc:sldChg chg="modSp add mod ord">
        <pc:chgData name="Zhikal Khidhr" userId="5b7e17f9e3b74d0c" providerId="LiveId" clId="{9B14AE0D-21E8-4937-8BA5-5CA49327EC4C}" dt="2024-01-27T18:18:33.549" v="255" actId="27636"/>
        <pc:sldMkLst>
          <pc:docMk/>
          <pc:sldMk cId="3346987262" sldId="388"/>
        </pc:sldMkLst>
        <pc:spChg chg="mod">
          <ac:chgData name="Zhikal Khidhr" userId="5b7e17f9e3b74d0c" providerId="LiveId" clId="{9B14AE0D-21E8-4937-8BA5-5CA49327EC4C}" dt="2024-01-27T18:18:33.549" v="255" actId="27636"/>
          <ac:spMkLst>
            <pc:docMk/>
            <pc:sldMk cId="3346987262" sldId="388"/>
            <ac:spMk id="3" creationId="{18634E1E-8204-C192-BDBE-871EFA8B4814}"/>
          </ac:spMkLst>
        </pc:spChg>
      </pc:sldChg>
      <pc:sldChg chg="del">
        <pc:chgData name="Zhikal Khidhr" userId="5b7e17f9e3b74d0c" providerId="LiveId" clId="{9B14AE0D-21E8-4937-8BA5-5CA49327EC4C}" dt="2024-01-27T18:03:37.047" v="103" actId="47"/>
        <pc:sldMkLst>
          <pc:docMk/>
          <pc:sldMk cId="927098236" sldId="389"/>
        </pc:sldMkLst>
      </pc:sldChg>
      <pc:sldChg chg="modSp add del mod ord">
        <pc:chgData name="Zhikal Khidhr" userId="5b7e17f9e3b74d0c" providerId="LiveId" clId="{9B14AE0D-21E8-4937-8BA5-5CA49327EC4C}" dt="2024-01-27T18:20:59.827" v="269" actId="47"/>
        <pc:sldMkLst>
          <pc:docMk/>
          <pc:sldMk cId="3417539065" sldId="389"/>
        </pc:sldMkLst>
        <pc:spChg chg="mod">
          <ac:chgData name="Zhikal Khidhr" userId="5b7e17f9e3b74d0c" providerId="LiveId" clId="{9B14AE0D-21E8-4937-8BA5-5CA49327EC4C}" dt="2024-01-27T18:20:47.178" v="266" actId="21"/>
          <ac:spMkLst>
            <pc:docMk/>
            <pc:sldMk cId="3417539065" sldId="389"/>
            <ac:spMk id="3" creationId="{18634E1E-8204-C192-BDBE-871EFA8B4814}"/>
          </ac:spMkLst>
        </pc:spChg>
      </pc:sldChg>
      <pc:sldChg chg="del">
        <pc:chgData name="Zhikal Khidhr" userId="5b7e17f9e3b74d0c" providerId="LiveId" clId="{9B14AE0D-21E8-4937-8BA5-5CA49327EC4C}" dt="2024-01-27T18:03:37.761" v="106" actId="47"/>
        <pc:sldMkLst>
          <pc:docMk/>
          <pc:sldMk cId="2916888016" sldId="390"/>
        </pc:sldMkLst>
      </pc:sldChg>
      <pc:sldChg chg="modSp add mod ord">
        <pc:chgData name="Zhikal Khidhr" userId="5b7e17f9e3b74d0c" providerId="LiveId" clId="{9B14AE0D-21E8-4937-8BA5-5CA49327EC4C}" dt="2024-01-27T18:22:15.043" v="279" actId="20577"/>
        <pc:sldMkLst>
          <pc:docMk/>
          <pc:sldMk cId="3780203680" sldId="390"/>
        </pc:sldMkLst>
        <pc:spChg chg="mod">
          <ac:chgData name="Zhikal Khidhr" userId="5b7e17f9e3b74d0c" providerId="LiveId" clId="{9B14AE0D-21E8-4937-8BA5-5CA49327EC4C}" dt="2024-01-27T18:22:15.043" v="279" actId="20577"/>
          <ac:spMkLst>
            <pc:docMk/>
            <pc:sldMk cId="3780203680" sldId="390"/>
            <ac:spMk id="3" creationId="{18634E1E-8204-C192-BDBE-871EFA8B4814}"/>
          </ac:spMkLst>
        </pc:spChg>
      </pc:sldChg>
      <pc:sldChg chg="modSp add mod">
        <pc:chgData name="Zhikal Khidhr" userId="5b7e17f9e3b74d0c" providerId="LiveId" clId="{9B14AE0D-21E8-4937-8BA5-5CA49327EC4C}" dt="2024-01-27T18:16:00.298" v="234"/>
        <pc:sldMkLst>
          <pc:docMk/>
          <pc:sldMk cId="592463710" sldId="391"/>
        </pc:sldMkLst>
        <pc:spChg chg="mod">
          <ac:chgData name="Zhikal Khidhr" userId="5b7e17f9e3b74d0c" providerId="LiveId" clId="{9B14AE0D-21E8-4937-8BA5-5CA49327EC4C}" dt="2024-01-27T18:16:00.298" v="234"/>
          <ac:spMkLst>
            <pc:docMk/>
            <pc:sldMk cId="592463710" sldId="391"/>
            <ac:spMk id="3" creationId="{18634E1E-8204-C192-BDBE-871EFA8B4814}"/>
          </ac:spMkLst>
        </pc:spChg>
      </pc:sldChg>
      <pc:sldChg chg="del">
        <pc:chgData name="Zhikal Khidhr" userId="5b7e17f9e3b74d0c" providerId="LiveId" clId="{9B14AE0D-21E8-4937-8BA5-5CA49327EC4C}" dt="2024-01-27T18:03:37.407" v="105" actId="47"/>
        <pc:sldMkLst>
          <pc:docMk/>
          <pc:sldMk cId="4087162868" sldId="391"/>
        </pc:sldMkLst>
      </pc:sldChg>
      <pc:sldChg chg="addSp delSp modSp add mod">
        <pc:chgData name="Zhikal Khidhr" userId="5b7e17f9e3b74d0c" providerId="LiveId" clId="{9B14AE0D-21E8-4937-8BA5-5CA49327EC4C}" dt="2024-01-27T18:22:40.529" v="285" actId="27636"/>
        <pc:sldMkLst>
          <pc:docMk/>
          <pc:sldMk cId="3172104921" sldId="392"/>
        </pc:sldMkLst>
        <pc:spChg chg="del">
          <ac:chgData name="Zhikal Khidhr" userId="5b7e17f9e3b74d0c" providerId="LiveId" clId="{9B14AE0D-21E8-4937-8BA5-5CA49327EC4C}" dt="2024-01-27T18:22:31.608" v="280" actId="478"/>
          <ac:spMkLst>
            <pc:docMk/>
            <pc:sldMk cId="3172104921" sldId="392"/>
            <ac:spMk id="2" creationId="{4AE1DC27-81B6-348B-9472-826E3C5B93C2}"/>
          </ac:spMkLst>
        </pc:spChg>
        <pc:spChg chg="mod">
          <ac:chgData name="Zhikal Khidhr" userId="5b7e17f9e3b74d0c" providerId="LiveId" clId="{9B14AE0D-21E8-4937-8BA5-5CA49327EC4C}" dt="2024-01-27T18:22:40.529" v="285" actId="27636"/>
          <ac:spMkLst>
            <pc:docMk/>
            <pc:sldMk cId="3172104921" sldId="392"/>
            <ac:spMk id="3" creationId="{18634E1E-8204-C192-BDBE-871EFA8B4814}"/>
          </ac:spMkLst>
        </pc:spChg>
        <pc:spChg chg="add del">
          <ac:chgData name="Zhikal Khidhr" userId="5b7e17f9e3b74d0c" providerId="LiveId" clId="{9B14AE0D-21E8-4937-8BA5-5CA49327EC4C}" dt="2024-01-27T18:16:13.102" v="238" actId="22"/>
          <ac:spMkLst>
            <pc:docMk/>
            <pc:sldMk cId="3172104921" sldId="392"/>
            <ac:spMk id="5" creationId="{13E1CB81-51C7-8FE2-CF2C-C8D575ACA890}"/>
          </ac:spMkLst>
        </pc:spChg>
      </pc:sldChg>
      <pc:sldChg chg="del">
        <pc:chgData name="Zhikal Khidhr" userId="5b7e17f9e3b74d0c" providerId="LiveId" clId="{9B14AE0D-21E8-4937-8BA5-5CA49327EC4C}" dt="2024-01-27T18:03:37.205" v="104" actId="47"/>
        <pc:sldMkLst>
          <pc:docMk/>
          <pc:sldMk cId="1795063761" sldId="393"/>
        </pc:sldMkLst>
      </pc:sldChg>
      <pc:sldChg chg="modSp add mod">
        <pc:chgData name="Zhikal Khidhr" userId="5b7e17f9e3b74d0c" providerId="LiveId" clId="{9B14AE0D-21E8-4937-8BA5-5CA49327EC4C}" dt="2024-01-27T18:16:28.717" v="245"/>
        <pc:sldMkLst>
          <pc:docMk/>
          <pc:sldMk cId="1928054195" sldId="393"/>
        </pc:sldMkLst>
        <pc:spChg chg="mod">
          <ac:chgData name="Zhikal Khidhr" userId="5b7e17f9e3b74d0c" providerId="LiveId" clId="{9B14AE0D-21E8-4937-8BA5-5CA49327EC4C}" dt="2024-01-27T18:16:28.717" v="245"/>
          <ac:spMkLst>
            <pc:docMk/>
            <pc:sldMk cId="1928054195" sldId="393"/>
            <ac:spMk id="3" creationId="{18634E1E-8204-C192-BDBE-871EFA8B4814}"/>
          </ac:spMkLst>
        </pc:spChg>
      </pc:sldChg>
      <pc:sldChg chg="del">
        <pc:chgData name="Zhikal Khidhr" userId="5b7e17f9e3b74d0c" providerId="LiveId" clId="{9B14AE0D-21E8-4937-8BA5-5CA49327EC4C}" dt="2024-01-27T18:03:35.142" v="94" actId="47"/>
        <pc:sldMkLst>
          <pc:docMk/>
          <pc:sldMk cId="3161314645" sldId="394"/>
        </pc:sldMkLst>
      </pc:sldChg>
      <pc:sldChg chg="add del">
        <pc:chgData name="Zhikal Khidhr" userId="5b7e17f9e3b74d0c" providerId="LiveId" clId="{9B14AE0D-21E8-4937-8BA5-5CA49327EC4C}" dt="2024-01-27T18:30:28.355" v="321" actId="47"/>
        <pc:sldMkLst>
          <pc:docMk/>
          <pc:sldMk cId="4250411042" sldId="394"/>
        </pc:sldMkLst>
      </pc:sldChg>
      <pc:sldChg chg="add del">
        <pc:chgData name="Zhikal Khidhr" userId="5b7e17f9e3b74d0c" providerId="LiveId" clId="{9B14AE0D-21E8-4937-8BA5-5CA49327EC4C}" dt="2024-01-27T18:30:29.444" v="322" actId="47"/>
        <pc:sldMkLst>
          <pc:docMk/>
          <pc:sldMk cId="1304273094" sldId="395"/>
        </pc:sldMkLst>
      </pc:sldChg>
      <pc:sldChg chg="add del">
        <pc:chgData name="Zhikal Khidhr" userId="5b7e17f9e3b74d0c" providerId="LiveId" clId="{9B14AE0D-21E8-4937-8BA5-5CA49327EC4C}" dt="2024-01-27T18:30:30.197" v="323" actId="47"/>
        <pc:sldMkLst>
          <pc:docMk/>
          <pc:sldMk cId="3697004243" sldId="396"/>
        </pc:sldMkLst>
      </pc:sldChg>
      <pc:sldChg chg="add del">
        <pc:chgData name="Zhikal Khidhr" userId="5b7e17f9e3b74d0c" providerId="LiveId" clId="{9B14AE0D-21E8-4937-8BA5-5CA49327EC4C}" dt="2024-01-27T18:30:31.977" v="324" actId="47"/>
        <pc:sldMkLst>
          <pc:docMk/>
          <pc:sldMk cId="893521840" sldId="397"/>
        </pc:sldMkLst>
      </pc:sldChg>
      <pc:sldChg chg="add del">
        <pc:chgData name="Zhikal Khidhr" userId="5b7e17f9e3b74d0c" providerId="LiveId" clId="{9B14AE0D-21E8-4937-8BA5-5CA49327EC4C}" dt="2024-01-27T18:30:24.214" v="320" actId="47"/>
        <pc:sldMkLst>
          <pc:docMk/>
          <pc:sldMk cId="4026790367" sldId="398"/>
        </pc:sldMkLst>
      </pc:sldChg>
      <pc:sldChg chg="delSp modSp add mod ord">
        <pc:chgData name="Zhikal Khidhr" userId="5b7e17f9e3b74d0c" providerId="LiveId" clId="{9B14AE0D-21E8-4937-8BA5-5CA49327EC4C}" dt="2024-01-27T18:32:23.626" v="369" actId="20577"/>
        <pc:sldMkLst>
          <pc:docMk/>
          <pc:sldMk cId="20075996" sldId="482"/>
        </pc:sldMkLst>
        <pc:spChg chg="del">
          <ac:chgData name="Zhikal Khidhr" userId="5b7e17f9e3b74d0c" providerId="LiveId" clId="{9B14AE0D-21E8-4937-8BA5-5CA49327EC4C}" dt="2024-01-27T18:09:46.802" v="156" actId="478"/>
          <ac:spMkLst>
            <pc:docMk/>
            <pc:sldMk cId="20075996" sldId="482"/>
            <ac:spMk id="5" creationId="{00000000-0000-0000-0000-000000000000}"/>
          </ac:spMkLst>
        </pc:spChg>
        <pc:spChg chg="mod">
          <ac:chgData name="Zhikal Khidhr" userId="5b7e17f9e3b74d0c" providerId="LiveId" clId="{9B14AE0D-21E8-4937-8BA5-5CA49327EC4C}" dt="2024-01-27T18:32:23.626" v="369" actId="20577"/>
          <ac:spMkLst>
            <pc:docMk/>
            <pc:sldMk cId="20075996" sldId="482"/>
            <ac:spMk id="7" creationId="{608DA07D-3297-432A-B0EF-7898508B7D81}"/>
          </ac:spMkLst>
        </pc:spChg>
      </pc:sldChg>
      <pc:sldChg chg="delSp add mod">
        <pc:chgData name="Zhikal Khidhr" userId="5b7e17f9e3b74d0c" providerId="LiveId" clId="{9B14AE0D-21E8-4937-8BA5-5CA49327EC4C}" dt="2024-01-27T18:09:59.816" v="158" actId="478"/>
        <pc:sldMkLst>
          <pc:docMk/>
          <pc:sldMk cId="2300863228" sldId="491"/>
        </pc:sldMkLst>
        <pc:spChg chg="del">
          <ac:chgData name="Zhikal Khidhr" userId="5b7e17f9e3b74d0c" providerId="LiveId" clId="{9B14AE0D-21E8-4937-8BA5-5CA49327EC4C}" dt="2024-01-27T18:09:59.816" v="158" actId="478"/>
          <ac:spMkLst>
            <pc:docMk/>
            <pc:sldMk cId="2300863228" sldId="491"/>
            <ac:spMk id="5" creationId="{00000000-0000-0000-0000-000000000000}"/>
          </ac:spMkLst>
        </pc:spChg>
      </pc:sldChg>
      <pc:sldChg chg="add del">
        <pc:chgData name="Zhikal Khidhr" userId="5b7e17f9e3b74d0c" providerId="LiveId" clId="{9B14AE0D-21E8-4937-8BA5-5CA49327EC4C}" dt="2024-01-27T18:10:20.984" v="162" actId="47"/>
        <pc:sldMkLst>
          <pc:docMk/>
          <pc:sldMk cId="3866411002" sldId="506"/>
        </pc:sldMkLst>
      </pc:sldChg>
      <pc:sldChg chg="delSp add mod">
        <pc:chgData name="Zhikal Khidhr" userId="5b7e17f9e3b74d0c" providerId="LiveId" clId="{9B14AE0D-21E8-4937-8BA5-5CA49327EC4C}" dt="2024-01-27T18:09:52.686" v="157" actId="478"/>
        <pc:sldMkLst>
          <pc:docMk/>
          <pc:sldMk cId="534773881" sldId="507"/>
        </pc:sldMkLst>
        <pc:spChg chg="del">
          <ac:chgData name="Zhikal Khidhr" userId="5b7e17f9e3b74d0c" providerId="LiveId" clId="{9B14AE0D-21E8-4937-8BA5-5CA49327EC4C}" dt="2024-01-27T18:09:52.686" v="157" actId="478"/>
          <ac:spMkLst>
            <pc:docMk/>
            <pc:sldMk cId="534773881" sldId="507"/>
            <ac:spMk id="5" creationId="{00000000-0000-0000-0000-000000000000}"/>
          </ac:spMkLst>
        </pc:spChg>
      </pc:sldChg>
      <pc:sldChg chg="add">
        <pc:chgData name="Zhikal Khidhr" userId="5b7e17f9e3b74d0c" providerId="LiveId" clId="{9B14AE0D-21E8-4937-8BA5-5CA49327EC4C}" dt="2024-01-27T18:09:36.144" v="154"/>
        <pc:sldMkLst>
          <pc:docMk/>
          <pc:sldMk cId="87775940" sldId="508"/>
        </pc:sldMkLst>
      </pc:sldChg>
      <pc:sldChg chg="delSp add mod">
        <pc:chgData name="Zhikal Khidhr" userId="5b7e17f9e3b74d0c" providerId="LiveId" clId="{9B14AE0D-21E8-4937-8BA5-5CA49327EC4C}" dt="2024-01-27T18:10:12.356" v="160" actId="478"/>
        <pc:sldMkLst>
          <pc:docMk/>
          <pc:sldMk cId="1686591751" sldId="509"/>
        </pc:sldMkLst>
        <pc:spChg chg="del">
          <ac:chgData name="Zhikal Khidhr" userId="5b7e17f9e3b74d0c" providerId="LiveId" clId="{9B14AE0D-21E8-4937-8BA5-5CA49327EC4C}" dt="2024-01-27T18:10:12.356" v="160" actId="478"/>
          <ac:spMkLst>
            <pc:docMk/>
            <pc:sldMk cId="1686591751" sldId="509"/>
            <ac:spMk id="5" creationId="{00000000-0000-0000-0000-000000000000}"/>
          </ac:spMkLst>
        </pc:spChg>
      </pc:sldChg>
      <pc:sldChg chg="delSp add mod">
        <pc:chgData name="Zhikal Khidhr" userId="5b7e17f9e3b74d0c" providerId="LiveId" clId="{9B14AE0D-21E8-4937-8BA5-5CA49327EC4C}" dt="2024-01-27T18:10:16.235" v="161" actId="478"/>
        <pc:sldMkLst>
          <pc:docMk/>
          <pc:sldMk cId="3710600758" sldId="510"/>
        </pc:sldMkLst>
        <pc:spChg chg="del">
          <ac:chgData name="Zhikal Khidhr" userId="5b7e17f9e3b74d0c" providerId="LiveId" clId="{9B14AE0D-21E8-4937-8BA5-5CA49327EC4C}" dt="2024-01-27T18:10:16.235" v="161" actId="478"/>
          <ac:spMkLst>
            <pc:docMk/>
            <pc:sldMk cId="3710600758" sldId="510"/>
            <ac:spMk id="5" creationId="{00000000-0000-0000-0000-000000000000}"/>
          </ac:spMkLst>
        </pc:spChg>
      </pc:sldChg>
      <pc:sldChg chg="delSp add mod">
        <pc:chgData name="Zhikal Khidhr" userId="5b7e17f9e3b74d0c" providerId="LiveId" clId="{9B14AE0D-21E8-4937-8BA5-5CA49327EC4C}" dt="2024-01-27T18:10:06.527" v="159" actId="478"/>
        <pc:sldMkLst>
          <pc:docMk/>
          <pc:sldMk cId="3827683533" sldId="511"/>
        </pc:sldMkLst>
        <pc:spChg chg="del">
          <ac:chgData name="Zhikal Khidhr" userId="5b7e17f9e3b74d0c" providerId="LiveId" clId="{9B14AE0D-21E8-4937-8BA5-5CA49327EC4C}" dt="2024-01-27T18:10:06.527" v="159" actId="478"/>
          <ac:spMkLst>
            <pc:docMk/>
            <pc:sldMk cId="3827683533" sldId="511"/>
            <ac:spMk id="5" creationId="{00000000-0000-0000-0000-000000000000}"/>
          </ac:spMkLst>
        </pc:spChg>
      </pc:sldChg>
      <pc:sldChg chg="addSp delSp modSp add mod setBg">
        <pc:chgData name="Zhikal Khidhr" userId="5b7e17f9e3b74d0c" providerId="LiveId" clId="{9B14AE0D-21E8-4937-8BA5-5CA49327EC4C}" dt="2024-01-27T18:13:31.178" v="178" actId="1076"/>
        <pc:sldMkLst>
          <pc:docMk/>
          <pc:sldMk cId="2633965306" sldId="512"/>
        </pc:sldMkLst>
        <pc:spChg chg="mod">
          <ac:chgData name="Zhikal Khidhr" userId="5b7e17f9e3b74d0c" providerId="LiveId" clId="{9B14AE0D-21E8-4937-8BA5-5CA49327EC4C}" dt="2024-01-27T18:12:08.336" v="172" actId="26606"/>
          <ac:spMkLst>
            <pc:docMk/>
            <pc:sldMk cId="2633965306" sldId="512"/>
            <ac:spMk id="4" creationId="{00000000-0000-0000-0000-000000000000}"/>
          </ac:spMkLst>
        </pc:spChg>
        <pc:spChg chg="del">
          <ac:chgData name="Zhikal Khidhr" userId="5b7e17f9e3b74d0c" providerId="LiveId" clId="{9B14AE0D-21E8-4937-8BA5-5CA49327EC4C}" dt="2024-01-27T18:11:26.943" v="171" actId="478"/>
          <ac:spMkLst>
            <pc:docMk/>
            <pc:sldMk cId="2633965306" sldId="512"/>
            <ac:spMk id="5" creationId="{00000000-0000-0000-0000-000000000000}"/>
          </ac:spMkLst>
        </pc:spChg>
        <pc:spChg chg="mod">
          <ac:chgData name="Zhikal Khidhr" userId="5b7e17f9e3b74d0c" providerId="LiveId" clId="{9B14AE0D-21E8-4937-8BA5-5CA49327EC4C}" dt="2024-01-27T18:12:08.336" v="172" actId="26606"/>
          <ac:spMkLst>
            <pc:docMk/>
            <pc:sldMk cId="2633965306" sldId="512"/>
            <ac:spMk id="6" creationId="{00000000-0000-0000-0000-000000000000}"/>
          </ac:spMkLst>
        </pc:spChg>
        <pc:spChg chg="add mod ord">
          <ac:chgData name="Zhikal Khidhr" userId="5b7e17f9e3b74d0c" providerId="LiveId" clId="{9B14AE0D-21E8-4937-8BA5-5CA49327EC4C}" dt="2024-01-27T18:12:08.336" v="172" actId="26606"/>
          <ac:spMkLst>
            <pc:docMk/>
            <pc:sldMk cId="2633965306" sldId="512"/>
            <ac:spMk id="8" creationId="{608DA07D-3297-432A-B0EF-7898508B7D81}"/>
          </ac:spMkLst>
        </pc:spChg>
        <pc:spChg chg="add">
          <ac:chgData name="Zhikal Khidhr" userId="5b7e17f9e3b74d0c" providerId="LiveId" clId="{9B14AE0D-21E8-4937-8BA5-5CA49327EC4C}" dt="2024-01-27T18:12:08.336" v="172" actId="26606"/>
          <ac:spMkLst>
            <pc:docMk/>
            <pc:sldMk cId="2633965306" sldId="512"/>
            <ac:spMk id="16" creationId="{47942995-B07F-4636-9A06-C6A104B260A8}"/>
          </ac:spMkLst>
        </pc:spChg>
        <pc:spChg chg="add">
          <ac:chgData name="Zhikal Khidhr" userId="5b7e17f9e3b74d0c" providerId="LiveId" clId="{9B14AE0D-21E8-4937-8BA5-5CA49327EC4C}" dt="2024-01-27T18:12:08.336" v="172" actId="26606"/>
          <ac:spMkLst>
            <pc:docMk/>
            <pc:sldMk cId="2633965306" sldId="512"/>
            <ac:spMk id="23" creationId="{B81933D1-5615-42C7-9C0B-4EB7105CCE2D}"/>
          </ac:spMkLst>
        </pc:spChg>
        <pc:spChg chg="add">
          <ac:chgData name="Zhikal Khidhr" userId="5b7e17f9e3b74d0c" providerId="LiveId" clId="{9B14AE0D-21E8-4937-8BA5-5CA49327EC4C}" dt="2024-01-27T18:12:08.336" v="172" actId="26606"/>
          <ac:spMkLst>
            <pc:docMk/>
            <pc:sldMk cId="2633965306" sldId="512"/>
            <ac:spMk id="25" creationId="{19C9EAEA-39D0-4B0E-A0EB-51E7B26740B1}"/>
          </ac:spMkLst>
        </pc:spChg>
        <pc:grpChg chg="add">
          <ac:chgData name="Zhikal Khidhr" userId="5b7e17f9e3b74d0c" providerId="LiveId" clId="{9B14AE0D-21E8-4937-8BA5-5CA49327EC4C}" dt="2024-01-27T18:12:08.336" v="172" actId="26606"/>
          <ac:grpSpMkLst>
            <pc:docMk/>
            <pc:sldMk cId="2633965306" sldId="512"/>
            <ac:grpSpMk id="18" creationId="{032D8612-31EB-44CF-A1D0-14FD4C705424}"/>
          </ac:grpSpMkLst>
        </pc:grpChg>
        <pc:picChg chg="del mod ord">
          <ac:chgData name="Zhikal Khidhr" userId="5b7e17f9e3b74d0c" providerId="LiveId" clId="{9B14AE0D-21E8-4937-8BA5-5CA49327EC4C}" dt="2024-01-27T18:12:13.359" v="173" actId="478"/>
          <ac:picMkLst>
            <pc:docMk/>
            <pc:sldMk cId="2633965306" sldId="512"/>
            <ac:picMk id="11" creationId="{51D3B779-A877-B1FE-20BA-BCAC04445985}"/>
          </ac:picMkLst>
        </pc:picChg>
        <pc:picChg chg="add mod">
          <ac:chgData name="Zhikal Khidhr" userId="5b7e17f9e3b74d0c" providerId="LiveId" clId="{9B14AE0D-21E8-4937-8BA5-5CA49327EC4C}" dt="2024-01-27T18:13:31.178" v="178" actId="1076"/>
          <ac:picMkLst>
            <pc:docMk/>
            <pc:sldMk cId="2633965306" sldId="512"/>
            <ac:picMk id="1026" creationId="{53B79071-A035-0938-AF99-E1BCCA47ED1D}"/>
          </ac:picMkLst>
        </pc:picChg>
      </pc:sldChg>
      <pc:sldChg chg="addSp delSp modSp new add del mod setBg">
        <pc:chgData name="Zhikal Khidhr" userId="5b7e17f9e3b74d0c" providerId="LiveId" clId="{9B14AE0D-21E8-4937-8BA5-5CA49327EC4C}" dt="2024-01-27T18:31:31.699" v="344" actId="14100"/>
        <pc:sldMkLst>
          <pc:docMk/>
          <pc:sldMk cId="3662415385" sldId="513"/>
        </pc:sldMkLst>
        <pc:spChg chg="mod ord">
          <ac:chgData name="Zhikal Khidhr" userId="5b7e17f9e3b74d0c" providerId="LiveId" clId="{9B14AE0D-21E8-4937-8BA5-5CA49327EC4C}" dt="2024-01-27T18:31:31.699" v="344" actId="14100"/>
          <ac:spMkLst>
            <pc:docMk/>
            <pc:sldMk cId="3662415385" sldId="513"/>
            <ac:spMk id="2" creationId="{F48E3DA8-8549-7DB9-6F1A-EBE642AFFFD0}"/>
          </ac:spMkLst>
        </pc:spChg>
        <pc:spChg chg="del">
          <ac:chgData name="Zhikal Khidhr" userId="5b7e17f9e3b74d0c" providerId="LiveId" clId="{9B14AE0D-21E8-4937-8BA5-5CA49327EC4C}" dt="2024-01-27T18:30:42.227" v="326"/>
          <ac:spMkLst>
            <pc:docMk/>
            <pc:sldMk cId="3662415385" sldId="513"/>
            <ac:spMk id="3" creationId="{C259358D-A24F-A3D7-BE17-1168B78CA427}"/>
          </ac:spMkLst>
        </pc:spChg>
        <pc:spChg chg="add del">
          <ac:chgData name="Zhikal Khidhr" userId="5b7e17f9e3b74d0c" providerId="LiveId" clId="{9B14AE0D-21E8-4937-8BA5-5CA49327EC4C}" dt="2024-01-27T18:31:13.568" v="340" actId="26606"/>
          <ac:spMkLst>
            <pc:docMk/>
            <pc:sldMk cId="3662415385" sldId="513"/>
            <ac:spMk id="3078" creationId="{B386D305-A37A-71B5-B518-65B2EFF7F7A8}"/>
          </ac:spMkLst>
        </pc:spChg>
        <pc:spChg chg="add del">
          <ac:chgData name="Zhikal Khidhr" userId="5b7e17f9e3b74d0c" providerId="LiveId" clId="{9B14AE0D-21E8-4937-8BA5-5CA49327EC4C}" dt="2024-01-27T18:31:13.568" v="340" actId="26606"/>
          <ac:spMkLst>
            <pc:docMk/>
            <pc:sldMk cId="3662415385" sldId="513"/>
            <ac:spMk id="3081" creationId="{04812C46-200A-4DEB-A05E-3ED6C68C2387}"/>
          </ac:spMkLst>
        </pc:spChg>
        <pc:spChg chg="add del">
          <ac:chgData name="Zhikal Khidhr" userId="5b7e17f9e3b74d0c" providerId="LiveId" clId="{9B14AE0D-21E8-4937-8BA5-5CA49327EC4C}" dt="2024-01-27T18:31:13.568" v="340" actId="26606"/>
          <ac:spMkLst>
            <pc:docMk/>
            <pc:sldMk cId="3662415385" sldId="513"/>
            <ac:spMk id="3083" creationId="{D1EA859B-E555-4109-94F3-6700E046E008}"/>
          </ac:spMkLst>
        </pc:spChg>
        <pc:picChg chg="add mod">
          <ac:chgData name="Zhikal Khidhr" userId="5b7e17f9e3b74d0c" providerId="LiveId" clId="{9B14AE0D-21E8-4937-8BA5-5CA49327EC4C}" dt="2024-01-27T18:31:21.232" v="342" actId="1076"/>
          <ac:picMkLst>
            <pc:docMk/>
            <pc:sldMk cId="3662415385" sldId="513"/>
            <ac:picMk id="3074" creationId="{BC8F0F18-A151-D2C2-CFD2-E76DF45BAC8F}"/>
          </ac:picMkLst>
        </pc:picChg>
      </pc:sldChg>
      <pc:sldMasterChg chg="delSldLayout">
        <pc:chgData name="Zhikal Khidhr" userId="5b7e17f9e3b74d0c" providerId="LiveId" clId="{9B14AE0D-21E8-4937-8BA5-5CA49327EC4C}" dt="2024-01-27T18:10:20.984" v="162" actId="47"/>
        <pc:sldMasterMkLst>
          <pc:docMk/>
          <pc:sldMasterMk cId="1571083575" sldId="2147483709"/>
        </pc:sldMasterMkLst>
        <pc:sldLayoutChg chg="del">
          <pc:chgData name="Zhikal Khidhr" userId="5b7e17f9e3b74d0c" providerId="LiveId" clId="{9B14AE0D-21E8-4937-8BA5-5CA49327EC4C}" dt="2024-01-27T18:09:40.207" v="155" actId="47"/>
          <pc:sldLayoutMkLst>
            <pc:docMk/>
            <pc:sldMasterMk cId="1571083575" sldId="2147483709"/>
            <pc:sldLayoutMk cId="1971947625" sldId="2147483721"/>
          </pc:sldLayoutMkLst>
        </pc:sldLayoutChg>
        <pc:sldLayoutChg chg="del">
          <pc:chgData name="Zhikal Khidhr" userId="5b7e17f9e3b74d0c" providerId="LiveId" clId="{9B14AE0D-21E8-4937-8BA5-5CA49327EC4C}" dt="2024-01-27T18:10:20.984" v="162" actId="47"/>
          <pc:sldLayoutMkLst>
            <pc:docMk/>
            <pc:sldMasterMk cId="1571083575" sldId="2147483709"/>
            <pc:sldLayoutMk cId="2322711345" sldId="2147483722"/>
          </pc:sldLayoutMkLst>
        </pc:sldLayoutChg>
      </pc:sldMasterChg>
    </pc:docChg>
  </pc:docChgLst>
  <pc:docChgLst>
    <pc:chgData name="Zhikal Khidhr" userId="5b7e17f9e3b74d0c" providerId="LiveId" clId="{BE745BF3-47A4-4D2E-B234-61E48DABF1DA}"/>
    <pc:docChg chg="delSld modSld delMainMaster modSection">
      <pc:chgData name="Zhikal Khidhr" userId="5b7e17f9e3b74d0c" providerId="LiveId" clId="{BE745BF3-47A4-4D2E-B234-61E48DABF1DA}" dt="2024-01-27T18:57:42.184" v="43" actId="47"/>
      <pc:docMkLst>
        <pc:docMk/>
      </pc:docMkLst>
      <pc:sldChg chg="del">
        <pc:chgData name="Zhikal Khidhr" userId="5b7e17f9e3b74d0c" providerId="LiveId" clId="{BE745BF3-47A4-4D2E-B234-61E48DABF1DA}" dt="2024-01-27T18:56:00.285" v="20" actId="47"/>
        <pc:sldMkLst>
          <pc:docMk/>
          <pc:sldMk cId="0" sldId="256"/>
        </pc:sldMkLst>
      </pc:sldChg>
      <pc:sldChg chg="modSp mod">
        <pc:chgData name="Zhikal Khidhr" userId="5b7e17f9e3b74d0c" providerId="LiveId" clId="{BE745BF3-47A4-4D2E-B234-61E48DABF1DA}" dt="2024-01-27T18:55:29.442" v="19" actId="20577"/>
        <pc:sldMkLst>
          <pc:docMk/>
          <pc:sldMk cId="480454959" sldId="327"/>
        </pc:sldMkLst>
        <pc:spChg chg="mod">
          <ac:chgData name="Zhikal Khidhr" userId="5b7e17f9e3b74d0c" providerId="LiveId" clId="{BE745BF3-47A4-4D2E-B234-61E48DABF1DA}" dt="2024-01-27T18:55:25.120" v="17" actId="20577"/>
          <ac:spMkLst>
            <pc:docMk/>
            <pc:sldMk cId="480454959" sldId="327"/>
            <ac:spMk id="2" creationId="{9E3C1396-524A-62A2-8257-1B0D433BBE14}"/>
          </ac:spMkLst>
        </pc:spChg>
        <pc:spChg chg="mod">
          <ac:chgData name="Zhikal Khidhr" userId="5b7e17f9e3b74d0c" providerId="LiveId" clId="{BE745BF3-47A4-4D2E-B234-61E48DABF1DA}" dt="2024-01-27T18:55:29.442" v="19" actId="20577"/>
          <ac:spMkLst>
            <pc:docMk/>
            <pc:sldMk cId="480454959" sldId="327"/>
            <ac:spMk id="3" creationId="{4C497D5C-E785-D72F-C8CC-FA44B04E576B}"/>
          </ac:spMkLst>
        </pc:spChg>
      </pc:sldChg>
      <pc:sldChg chg="del">
        <pc:chgData name="Zhikal Khidhr" userId="5b7e17f9e3b74d0c" providerId="LiveId" clId="{BE745BF3-47A4-4D2E-B234-61E48DABF1DA}" dt="2024-01-27T18:57:36.892" v="38" actId="47"/>
        <pc:sldMkLst>
          <pc:docMk/>
          <pc:sldMk cId="0" sldId="372"/>
        </pc:sldMkLst>
      </pc:sldChg>
      <pc:sldChg chg="del">
        <pc:chgData name="Zhikal Khidhr" userId="5b7e17f9e3b74d0c" providerId="LiveId" clId="{BE745BF3-47A4-4D2E-B234-61E48DABF1DA}" dt="2024-01-27T18:57:37.801" v="40" actId="47"/>
        <pc:sldMkLst>
          <pc:docMk/>
          <pc:sldMk cId="0" sldId="376"/>
        </pc:sldMkLst>
      </pc:sldChg>
      <pc:sldChg chg="del">
        <pc:chgData name="Zhikal Khidhr" userId="5b7e17f9e3b74d0c" providerId="LiveId" clId="{BE745BF3-47A4-4D2E-B234-61E48DABF1DA}" dt="2024-01-27T18:57:39.374" v="41" actId="47"/>
        <pc:sldMkLst>
          <pc:docMk/>
          <pc:sldMk cId="0" sldId="379"/>
        </pc:sldMkLst>
      </pc:sldChg>
      <pc:sldChg chg="del">
        <pc:chgData name="Zhikal Khidhr" userId="5b7e17f9e3b74d0c" providerId="LiveId" clId="{BE745BF3-47A4-4D2E-B234-61E48DABF1DA}" dt="2024-01-27T18:57:40.897" v="42" actId="47"/>
        <pc:sldMkLst>
          <pc:docMk/>
          <pc:sldMk cId="0" sldId="383"/>
        </pc:sldMkLst>
      </pc:sldChg>
      <pc:sldChg chg="del">
        <pc:chgData name="Zhikal Khidhr" userId="5b7e17f9e3b74d0c" providerId="LiveId" clId="{BE745BF3-47A4-4D2E-B234-61E48DABF1DA}" dt="2024-01-27T18:57:37.579" v="39" actId="47"/>
        <pc:sldMkLst>
          <pc:docMk/>
          <pc:sldMk cId="0" sldId="386"/>
        </pc:sldMkLst>
      </pc:sldChg>
      <pc:sldChg chg="del">
        <pc:chgData name="Zhikal Khidhr" userId="5b7e17f9e3b74d0c" providerId="LiveId" clId="{BE745BF3-47A4-4D2E-B234-61E48DABF1DA}" dt="2024-01-27T18:57:42.184" v="43" actId="47"/>
        <pc:sldMkLst>
          <pc:docMk/>
          <pc:sldMk cId="0" sldId="387"/>
        </pc:sldMkLst>
      </pc:sldChg>
      <pc:sldChg chg="del">
        <pc:chgData name="Zhikal Khidhr" userId="5b7e17f9e3b74d0c" providerId="LiveId" clId="{BE745BF3-47A4-4D2E-B234-61E48DABF1DA}" dt="2024-01-27T18:57:25.790" v="22" actId="47"/>
        <pc:sldMkLst>
          <pc:docMk/>
          <pc:sldMk cId="20075996" sldId="482"/>
        </pc:sldMkLst>
      </pc:sldChg>
      <pc:sldChg chg="del">
        <pc:chgData name="Zhikal Khidhr" userId="5b7e17f9e3b74d0c" providerId="LiveId" clId="{BE745BF3-47A4-4D2E-B234-61E48DABF1DA}" dt="2024-01-27T18:57:22.104" v="21" actId="47"/>
        <pc:sldMkLst>
          <pc:docMk/>
          <pc:sldMk cId="3866411002" sldId="506"/>
        </pc:sldMkLst>
      </pc:sldChg>
      <pc:sldChg chg="del">
        <pc:chgData name="Zhikal Khidhr" userId="5b7e17f9e3b74d0c" providerId="LiveId" clId="{BE745BF3-47A4-4D2E-B234-61E48DABF1DA}" dt="2024-01-27T18:57:26.670" v="23" actId="47"/>
        <pc:sldMkLst>
          <pc:docMk/>
          <pc:sldMk cId="3173188058" sldId="534"/>
        </pc:sldMkLst>
      </pc:sldChg>
      <pc:sldChg chg="del">
        <pc:chgData name="Zhikal Khidhr" userId="5b7e17f9e3b74d0c" providerId="LiveId" clId="{BE745BF3-47A4-4D2E-B234-61E48DABF1DA}" dt="2024-01-27T18:57:26.913" v="24" actId="47"/>
        <pc:sldMkLst>
          <pc:docMk/>
          <pc:sldMk cId="3126843359" sldId="535"/>
        </pc:sldMkLst>
      </pc:sldChg>
      <pc:sldChg chg="del">
        <pc:chgData name="Zhikal Khidhr" userId="5b7e17f9e3b74d0c" providerId="LiveId" clId="{BE745BF3-47A4-4D2E-B234-61E48DABF1DA}" dt="2024-01-27T18:57:27.108" v="25" actId="47"/>
        <pc:sldMkLst>
          <pc:docMk/>
          <pc:sldMk cId="1977221495" sldId="536"/>
        </pc:sldMkLst>
      </pc:sldChg>
      <pc:sldChg chg="del">
        <pc:chgData name="Zhikal Khidhr" userId="5b7e17f9e3b74d0c" providerId="LiveId" clId="{BE745BF3-47A4-4D2E-B234-61E48DABF1DA}" dt="2024-01-27T18:57:27.400" v="26" actId="47"/>
        <pc:sldMkLst>
          <pc:docMk/>
          <pc:sldMk cId="2789681450" sldId="537"/>
        </pc:sldMkLst>
      </pc:sldChg>
      <pc:sldChg chg="del">
        <pc:chgData name="Zhikal Khidhr" userId="5b7e17f9e3b74d0c" providerId="LiveId" clId="{BE745BF3-47A4-4D2E-B234-61E48DABF1DA}" dt="2024-01-27T18:57:28.558" v="27" actId="47"/>
        <pc:sldMkLst>
          <pc:docMk/>
          <pc:sldMk cId="448782646" sldId="538"/>
        </pc:sldMkLst>
      </pc:sldChg>
      <pc:sldChg chg="del">
        <pc:chgData name="Zhikal Khidhr" userId="5b7e17f9e3b74d0c" providerId="LiveId" clId="{BE745BF3-47A4-4D2E-B234-61E48DABF1DA}" dt="2024-01-27T18:57:29.166" v="28" actId="47"/>
        <pc:sldMkLst>
          <pc:docMk/>
          <pc:sldMk cId="726801074" sldId="539"/>
        </pc:sldMkLst>
      </pc:sldChg>
      <pc:sldChg chg="del">
        <pc:chgData name="Zhikal Khidhr" userId="5b7e17f9e3b74d0c" providerId="LiveId" clId="{BE745BF3-47A4-4D2E-B234-61E48DABF1DA}" dt="2024-01-27T18:57:30.001" v="29" actId="47"/>
        <pc:sldMkLst>
          <pc:docMk/>
          <pc:sldMk cId="2705629152" sldId="540"/>
        </pc:sldMkLst>
      </pc:sldChg>
      <pc:sldChg chg="del">
        <pc:chgData name="Zhikal Khidhr" userId="5b7e17f9e3b74d0c" providerId="LiveId" clId="{BE745BF3-47A4-4D2E-B234-61E48DABF1DA}" dt="2024-01-27T18:57:30.783" v="30" actId="47"/>
        <pc:sldMkLst>
          <pc:docMk/>
          <pc:sldMk cId="936158867" sldId="541"/>
        </pc:sldMkLst>
      </pc:sldChg>
      <pc:sldChg chg="del">
        <pc:chgData name="Zhikal Khidhr" userId="5b7e17f9e3b74d0c" providerId="LiveId" clId="{BE745BF3-47A4-4D2E-B234-61E48DABF1DA}" dt="2024-01-27T18:57:31.310" v="31" actId="47"/>
        <pc:sldMkLst>
          <pc:docMk/>
          <pc:sldMk cId="485388690" sldId="542"/>
        </pc:sldMkLst>
      </pc:sldChg>
      <pc:sldChg chg="del">
        <pc:chgData name="Zhikal Khidhr" userId="5b7e17f9e3b74d0c" providerId="LiveId" clId="{BE745BF3-47A4-4D2E-B234-61E48DABF1DA}" dt="2024-01-27T18:57:31.906" v="32" actId="47"/>
        <pc:sldMkLst>
          <pc:docMk/>
          <pc:sldMk cId="4003781376" sldId="543"/>
        </pc:sldMkLst>
      </pc:sldChg>
      <pc:sldChg chg="del">
        <pc:chgData name="Zhikal Khidhr" userId="5b7e17f9e3b74d0c" providerId="LiveId" clId="{BE745BF3-47A4-4D2E-B234-61E48DABF1DA}" dt="2024-01-27T18:57:32.553" v="33" actId="47"/>
        <pc:sldMkLst>
          <pc:docMk/>
          <pc:sldMk cId="4159415211" sldId="544"/>
        </pc:sldMkLst>
      </pc:sldChg>
      <pc:sldChg chg="del">
        <pc:chgData name="Zhikal Khidhr" userId="5b7e17f9e3b74d0c" providerId="LiveId" clId="{BE745BF3-47A4-4D2E-B234-61E48DABF1DA}" dt="2024-01-27T18:57:33.082" v="34" actId="47"/>
        <pc:sldMkLst>
          <pc:docMk/>
          <pc:sldMk cId="1054286608" sldId="545"/>
        </pc:sldMkLst>
      </pc:sldChg>
      <pc:sldChg chg="del">
        <pc:chgData name="Zhikal Khidhr" userId="5b7e17f9e3b74d0c" providerId="LiveId" clId="{BE745BF3-47A4-4D2E-B234-61E48DABF1DA}" dt="2024-01-27T18:57:34.433" v="35" actId="47"/>
        <pc:sldMkLst>
          <pc:docMk/>
          <pc:sldMk cId="1061095968" sldId="546"/>
        </pc:sldMkLst>
      </pc:sldChg>
      <pc:sldChg chg="del">
        <pc:chgData name="Zhikal Khidhr" userId="5b7e17f9e3b74d0c" providerId="LiveId" clId="{BE745BF3-47A4-4D2E-B234-61E48DABF1DA}" dt="2024-01-27T18:57:36.230" v="36" actId="47"/>
        <pc:sldMkLst>
          <pc:docMk/>
          <pc:sldMk cId="2187530496" sldId="547"/>
        </pc:sldMkLst>
      </pc:sldChg>
      <pc:sldChg chg="del">
        <pc:chgData name="Zhikal Khidhr" userId="5b7e17f9e3b74d0c" providerId="LiveId" clId="{BE745BF3-47A4-4D2E-B234-61E48DABF1DA}" dt="2024-01-27T18:57:36.642" v="37" actId="47"/>
        <pc:sldMkLst>
          <pc:docMk/>
          <pc:sldMk cId="1026164882" sldId="548"/>
        </pc:sldMkLst>
      </pc:sldChg>
      <pc:sldMasterChg chg="del delSldLayout">
        <pc:chgData name="Zhikal Khidhr" userId="5b7e17f9e3b74d0c" providerId="LiveId" clId="{BE745BF3-47A4-4D2E-B234-61E48DABF1DA}" dt="2024-01-27T18:57:42.184" v="43" actId="47"/>
        <pc:sldMasterMkLst>
          <pc:docMk/>
          <pc:sldMasterMk cId="25931352" sldId="2147483733"/>
        </pc:sldMasterMkLst>
        <pc:sldLayoutChg chg="del">
          <pc:chgData name="Zhikal Khidhr" userId="5b7e17f9e3b74d0c" providerId="LiveId" clId="{BE745BF3-47A4-4D2E-B234-61E48DABF1DA}" dt="2024-01-27T18:57:42.184" v="43" actId="47"/>
          <pc:sldLayoutMkLst>
            <pc:docMk/>
            <pc:sldMasterMk cId="25931352" sldId="2147483733"/>
            <pc:sldLayoutMk cId="2312961486" sldId="2147483734"/>
          </pc:sldLayoutMkLst>
        </pc:sldLayoutChg>
        <pc:sldLayoutChg chg="del">
          <pc:chgData name="Zhikal Khidhr" userId="5b7e17f9e3b74d0c" providerId="LiveId" clId="{BE745BF3-47A4-4D2E-B234-61E48DABF1DA}" dt="2024-01-27T18:57:42.184" v="43" actId="47"/>
          <pc:sldLayoutMkLst>
            <pc:docMk/>
            <pc:sldMasterMk cId="25931352" sldId="2147483733"/>
            <pc:sldLayoutMk cId="2347927063" sldId="2147483735"/>
          </pc:sldLayoutMkLst>
        </pc:sldLayoutChg>
        <pc:sldLayoutChg chg="del">
          <pc:chgData name="Zhikal Khidhr" userId="5b7e17f9e3b74d0c" providerId="LiveId" clId="{BE745BF3-47A4-4D2E-B234-61E48DABF1DA}" dt="2024-01-27T18:57:42.184" v="43" actId="47"/>
          <pc:sldLayoutMkLst>
            <pc:docMk/>
            <pc:sldMasterMk cId="25931352" sldId="2147483733"/>
            <pc:sldLayoutMk cId="1854845399" sldId="2147483736"/>
          </pc:sldLayoutMkLst>
        </pc:sldLayoutChg>
        <pc:sldLayoutChg chg="del">
          <pc:chgData name="Zhikal Khidhr" userId="5b7e17f9e3b74d0c" providerId="LiveId" clId="{BE745BF3-47A4-4D2E-B234-61E48DABF1DA}" dt="2024-01-27T18:57:42.184" v="43" actId="47"/>
          <pc:sldLayoutMkLst>
            <pc:docMk/>
            <pc:sldMasterMk cId="25931352" sldId="2147483733"/>
            <pc:sldLayoutMk cId="2293236733" sldId="2147483737"/>
          </pc:sldLayoutMkLst>
        </pc:sldLayoutChg>
        <pc:sldLayoutChg chg="del">
          <pc:chgData name="Zhikal Khidhr" userId="5b7e17f9e3b74d0c" providerId="LiveId" clId="{BE745BF3-47A4-4D2E-B234-61E48DABF1DA}" dt="2024-01-27T18:57:42.184" v="43" actId="47"/>
          <pc:sldLayoutMkLst>
            <pc:docMk/>
            <pc:sldMasterMk cId="25931352" sldId="2147483733"/>
            <pc:sldLayoutMk cId="3824328762" sldId="2147483738"/>
          </pc:sldLayoutMkLst>
        </pc:sldLayoutChg>
        <pc:sldLayoutChg chg="del">
          <pc:chgData name="Zhikal Khidhr" userId="5b7e17f9e3b74d0c" providerId="LiveId" clId="{BE745BF3-47A4-4D2E-B234-61E48DABF1DA}" dt="2024-01-27T18:57:42.184" v="43" actId="47"/>
          <pc:sldLayoutMkLst>
            <pc:docMk/>
            <pc:sldMasterMk cId="25931352" sldId="2147483733"/>
            <pc:sldLayoutMk cId="1195064167" sldId="2147483739"/>
          </pc:sldLayoutMkLst>
        </pc:sldLayoutChg>
        <pc:sldLayoutChg chg="del">
          <pc:chgData name="Zhikal Khidhr" userId="5b7e17f9e3b74d0c" providerId="LiveId" clId="{BE745BF3-47A4-4D2E-B234-61E48DABF1DA}" dt="2024-01-27T18:57:42.184" v="43" actId="47"/>
          <pc:sldLayoutMkLst>
            <pc:docMk/>
            <pc:sldMasterMk cId="25931352" sldId="2147483733"/>
            <pc:sldLayoutMk cId="1003146250" sldId="2147483740"/>
          </pc:sldLayoutMkLst>
        </pc:sldLayoutChg>
        <pc:sldLayoutChg chg="del">
          <pc:chgData name="Zhikal Khidhr" userId="5b7e17f9e3b74d0c" providerId="LiveId" clId="{BE745BF3-47A4-4D2E-B234-61E48DABF1DA}" dt="2024-01-27T18:57:42.184" v="43" actId="47"/>
          <pc:sldLayoutMkLst>
            <pc:docMk/>
            <pc:sldMasterMk cId="25931352" sldId="2147483733"/>
            <pc:sldLayoutMk cId="349009666" sldId="2147483741"/>
          </pc:sldLayoutMkLst>
        </pc:sldLayoutChg>
        <pc:sldLayoutChg chg="del">
          <pc:chgData name="Zhikal Khidhr" userId="5b7e17f9e3b74d0c" providerId="LiveId" clId="{BE745BF3-47A4-4D2E-B234-61E48DABF1DA}" dt="2024-01-27T18:57:42.184" v="43" actId="47"/>
          <pc:sldLayoutMkLst>
            <pc:docMk/>
            <pc:sldMasterMk cId="25931352" sldId="2147483733"/>
            <pc:sldLayoutMk cId="2038481532" sldId="2147483742"/>
          </pc:sldLayoutMkLst>
        </pc:sldLayoutChg>
        <pc:sldLayoutChg chg="del">
          <pc:chgData name="Zhikal Khidhr" userId="5b7e17f9e3b74d0c" providerId="LiveId" clId="{BE745BF3-47A4-4D2E-B234-61E48DABF1DA}" dt="2024-01-27T18:57:42.184" v="43" actId="47"/>
          <pc:sldLayoutMkLst>
            <pc:docMk/>
            <pc:sldMasterMk cId="25931352" sldId="2147483733"/>
            <pc:sldLayoutMk cId="2405248628" sldId="2147483743"/>
          </pc:sldLayoutMkLst>
        </pc:sldLayoutChg>
        <pc:sldLayoutChg chg="del">
          <pc:chgData name="Zhikal Khidhr" userId="5b7e17f9e3b74d0c" providerId="LiveId" clId="{BE745BF3-47A4-4D2E-B234-61E48DABF1DA}" dt="2024-01-27T18:57:42.184" v="43" actId="47"/>
          <pc:sldLayoutMkLst>
            <pc:docMk/>
            <pc:sldMasterMk cId="25931352" sldId="2147483733"/>
            <pc:sldLayoutMk cId="213122898" sldId="2147483744"/>
          </pc:sldLayoutMkLst>
        </pc:sldLayoutChg>
        <pc:sldLayoutChg chg="del">
          <pc:chgData name="Zhikal Khidhr" userId="5b7e17f9e3b74d0c" providerId="LiveId" clId="{BE745BF3-47A4-4D2E-B234-61E48DABF1DA}" dt="2024-01-27T18:57:42.184" v="43" actId="47"/>
          <pc:sldLayoutMkLst>
            <pc:docMk/>
            <pc:sldMasterMk cId="25931352" sldId="2147483733"/>
            <pc:sldLayoutMk cId="2774039517" sldId="2147483745"/>
          </pc:sldLayoutMkLst>
        </pc:sldLayoutChg>
      </pc:sldMasterChg>
      <pc:sldMasterChg chg="delSldLayout">
        <pc:chgData name="Zhikal Khidhr" userId="5b7e17f9e3b74d0c" providerId="LiveId" clId="{BE745BF3-47A4-4D2E-B234-61E48DABF1DA}" dt="2024-01-27T18:57:22.104" v="21" actId="47"/>
        <pc:sldMasterMkLst>
          <pc:docMk/>
          <pc:sldMasterMk cId="3068065975" sldId="2147483746"/>
        </pc:sldMasterMkLst>
        <pc:sldLayoutChg chg="del">
          <pc:chgData name="Zhikal Khidhr" userId="5b7e17f9e3b74d0c" providerId="LiveId" clId="{BE745BF3-47A4-4D2E-B234-61E48DABF1DA}" dt="2024-01-27T18:56:00.285" v="20" actId="47"/>
          <pc:sldLayoutMkLst>
            <pc:docMk/>
            <pc:sldMasterMk cId="3068065975" sldId="2147483746"/>
            <pc:sldLayoutMk cId="1535285289" sldId="2147483758"/>
          </pc:sldLayoutMkLst>
        </pc:sldLayoutChg>
        <pc:sldLayoutChg chg="del">
          <pc:chgData name="Zhikal Khidhr" userId="5b7e17f9e3b74d0c" providerId="LiveId" clId="{BE745BF3-47A4-4D2E-B234-61E48DABF1DA}" dt="2024-01-27T18:57:22.104" v="21" actId="47"/>
          <pc:sldLayoutMkLst>
            <pc:docMk/>
            <pc:sldMasterMk cId="3068065975" sldId="2147483746"/>
            <pc:sldLayoutMk cId="3893948557" sldId="2147483759"/>
          </pc:sldLayoutMkLst>
        </pc:sldLayoutChg>
      </pc:sldMasterChg>
    </pc:docChg>
  </pc:docChgLst>
  <pc:docChgLst>
    <pc:chgData name="Zhikal Khidhr" userId="5b7e17f9e3b74d0c" providerId="LiveId" clId="{0A9AEB80-238A-42B6-B841-46317963A02F}"/>
    <pc:docChg chg="undo custSel addSld delSld modSld delMainMaster modSection">
      <pc:chgData name="Zhikal Khidhr" userId="5b7e17f9e3b74d0c" providerId="LiveId" clId="{0A9AEB80-238A-42B6-B841-46317963A02F}" dt="2024-01-27T18:44:47.801" v="69" actId="26606"/>
      <pc:docMkLst>
        <pc:docMk/>
      </pc:docMkLst>
      <pc:sldChg chg="delSp add del mod">
        <pc:chgData name="Zhikal Khidhr" userId="5b7e17f9e3b74d0c" providerId="LiveId" clId="{0A9AEB80-238A-42B6-B841-46317963A02F}" dt="2024-01-27T18:35:08.719" v="3" actId="47"/>
        <pc:sldMkLst>
          <pc:docMk/>
          <pc:sldMk cId="0" sldId="256"/>
        </pc:sldMkLst>
        <pc:picChg chg="del">
          <ac:chgData name="Zhikal Khidhr" userId="5b7e17f9e3b74d0c" providerId="LiveId" clId="{0A9AEB80-238A-42B6-B841-46317963A02F}" dt="2024-01-27T18:35:04.556" v="2" actId="478"/>
          <ac:picMkLst>
            <pc:docMk/>
            <pc:sldMk cId="0" sldId="256"/>
            <ac:picMk id="2" creationId="{00000000-0000-0000-0000-000000000000}"/>
          </ac:picMkLst>
        </pc:picChg>
      </pc:sldChg>
      <pc:sldChg chg="addSp modSp add del mod setBg">
        <pc:chgData name="Zhikal Khidhr" userId="5b7e17f9e3b74d0c" providerId="LiveId" clId="{0A9AEB80-238A-42B6-B841-46317963A02F}" dt="2024-01-27T18:44:47.801" v="69" actId="26606"/>
        <pc:sldMkLst>
          <pc:docMk/>
          <pc:sldMk cId="2804339496" sldId="258"/>
        </pc:sldMkLst>
        <pc:spChg chg="mod">
          <ac:chgData name="Zhikal Khidhr" userId="5b7e17f9e3b74d0c" providerId="LiveId" clId="{0A9AEB80-238A-42B6-B841-46317963A02F}" dt="2024-01-27T18:44:47.801" v="69" actId="26606"/>
          <ac:spMkLst>
            <pc:docMk/>
            <pc:sldMk cId="2804339496" sldId="258"/>
            <ac:spMk id="2" creationId="{E14BD3D2-BEF3-694E-BCCA-943A4CB23CB7}"/>
          </ac:spMkLst>
        </pc:spChg>
        <pc:spChg chg="mod">
          <ac:chgData name="Zhikal Khidhr" userId="5b7e17f9e3b74d0c" providerId="LiveId" clId="{0A9AEB80-238A-42B6-B841-46317963A02F}" dt="2024-01-27T18:44:47.801" v="69" actId="26606"/>
          <ac:spMkLst>
            <pc:docMk/>
            <pc:sldMk cId="2804339496" sldId="258"/>
            <ac:spMk id="3" creationId="{144DA719-D71E-6746-824E-F14D09B8A513}"/>
          </ac:spMkLst>
        </pc:spChg>
        <pc:spChg chg="mod">
          <ac:chgData name="Zhikal Khidhr" userId="5b7e17f9e3b74d0c" providerId="LiveId" clId="{0A9AEB80-238A-42B6-B841-46317963A02F}" dt="2024-01-27T18:44:47.801" v="69" actId="26606"/>
          <ac:spMkLst>
            <pc:docMk/>
            <pc:sldMk cId="2804339496" sldId="258"/>
            <ac:spMk id="4" creationId="{4D456F22-AA54-1E82-16A6-26778F087DF7}"/>
          </ac:spMkLst>
        </pc:spChg>
        <pc:spChg chg="mod">
          <ac:chgData name="Zhikal Khidhr" userId="5b7e17f9e3b74d0c" providerId="LiveId" clId="{0A9AEB80-238A-42B6-B841-46317963A02F}" dt="2024-01-27T18:44:47.801" v="69" actId="26606"/>
          <ac:spMkLst>
            <pc:docMk/>
            <pc:sldMk cId="2804339496" sldId="258"/>
            <ac:spMk id="5" creationId="{FB91057D-F424-BE3C-623E-544300092D55}"/>
          </ac:spMkLst>
        </pc:spChg>
        <pc:spChg chg="mod">
          <ac:chgData name="Zhikal Khidhr" userId="5b7e17f9e3b74d0c" providerId="LiveId" clId="{0A9AEB80-238A-42B6-B841-46317963A02F}" dt="2024-01-27T18:44:47.801" v="69" actId="26606"/>
          <ac:spMkLst>
            <pc:docMk/>
            <pc:sldMk cId="2804339496" sldId="258"/>
            <ac:spMk id="6" creationId="{906FEF49-E28C-F4B2-65DF-55E7C41F8F82}"/>
          </ac:spMkLst>
        </pc:spChg>
        <pc:spChg chg="add">
          <ac:chgData name="Zhikal Khidhr" userId="5b7e17f9e3b74d0c" providerId="LiveId" clId="{0A9AEB80-238A-42B6-B841-46317963A02F}" dt="2024-01-27T18:44:47.801" v="69" actId="26606"/>
          <ac:spMkLst>
            <pc:docMk/>
            <pc:sldMk cId="2804339496" sldId="258"/>
            <ac:spMk id="11" creationId="{B6CDA21F-E7AF-4C75-8395-33F58D5B0E45}"/>
          </ac:spMkLst>
        </pc:spChg>
        <pc:spChg chg="add">
          <ac:chgData name="Zhikal Khidhr" userId="5b7e17f9e3b74d0c" providerId="LiveId" clId="{0A9AEB80-238A-42B6-B841-46317963A02F}" dt="2024-01-27T18:44:47.801" v="69" actId="26606"/>
          <ac:spMkLst>
            <pc:docMk/>
            <pc:sldMk cId="2804339496" sldId="258"/>
            <ac:spMk id="18" creationId="{D5B0017B-2ECA-49AF-B397-DC140825DF8D}"/>
          </ac:spMkLst>
        </pc:spChg>
        <pc:grpChg chg="add">
          <ac:chgData name="Zhikal Khidhr" userId="5b7e17f9e3b74d0c" providerId="LiveId" clId="{0A9AEB80-238A-42B6-B841-46317963A02F}" dt="2024-01-27T18:44:47.801" v="69" actId="26606"/>
          <ac:grpSpMkLst>
            <pc:docMk/>
            <pc:sldMk cId="2804339496" sldId="258"/>
            <ac:grpSpMk id="13" creationId="{AE1C45F0-260A-458C-96ED-C1F6D2151219}"/>
          </ac:grpSpMkLst>
        </pc:grpChg>
        <pc:cxnChg chg="add">
          <ac:chgData name="Zhikal Khidhr" userId="5b7e17f9e3b74d0c" providerId="LiveId" clId="{0A9AEB80-238A-42B6-B841-46317963A02F}" dt="2024-01-27T18:44:47.801" v="69" actId="26606"/>
          <ac:cxnSpMkLst>
            <pc:docMk/>
            <pc:sldMk cId="2804339496" sldId="258"/>
            <ac:cxnSpMk id="20" creationId="{6CF1BAF6-AD41-4082-B212-8A1F9A2E8779}"/>
          </ac:cxnSpMkLst>
        </pc:cxnChg>
      </pc:sldChg>
      <pc:sldChg chg="delSp modSp mod">
        <pc:chgData name="Zhikal Khidhr" userId="5b7e17f9e3b74d0c" providerId="LiveId" clId="{0A9AEB80-238A-42B6-B841-46317963A02F}" dt="2024-01-27T18:38:24.840" v="12" actId="478"/>
        <pc:sldMkLst>
          <pc:docMk/>
          <pc:sldMk cId="480454959" sldId="327"/>
        </pc:sldMkLst>
        <pc:spChg chg="mod">
          <ac:chgData name="Zhikal Khidhr" userId="5b7e17f9e3b74d0c" providerId="LiveId" clId="{0A9AEB80-238A-42B6-B841-46317963A02F}" dt="2024-01-27T18:38:18.562" v="11" actId="20577"/>
          <ac:spMkLst>
            <pc:docMk/>
            <pc:sldMk cId="480454959" sldId="327"/>
            <ac:spMk id="3" creationId="{4C497D5C-E785-D72F-C8CC-FA44B04E576B}"/>
          </ac:spMkLst>
        </pc:spChg>
        <pc:spChg chg="del">
          <ac:chgData name="Zhikal Khidhr" userId="5b7e17f9e3b74d0c" providerId="LiveId" clId="{0A9AEB80-238A-42B6-B841-46317963A02F}" dt="2024-01-27T18:38:24.840" v="12" actId="478"/>
          <ac:spMkLst>
            <pc:docMk/>
            <pc:sldMk cId="480454959" sldId="327"/>
            <ac:spMk id="6" creationId="{F8CA3EA5-0507-29C8-0025-FDA83BD3DF93}"/>
          </ac:spMkLst>
        </pc:spChg>
        <pc:spChg chg="del">
          <ac:chgData name="Zhikal Khidhr" userId="5b7e17f9e3b74d0c" providerId="LiveId" clId="{0A9AEB80-238A-42B6-B841-46317963A02F}" dt="2024-01-27T18:38:10.138" v="6" actId="478"/>
          <ac:spMkLst>
            <pc:docMk/>
            <pc:sldMk cId="480454959" sldId="327"/>
            <ac:spMk id="7" creationId="{43B7DB02-43BD-D6F1-2675-5BE711C7AE08}"/>
          </ac:spMkLst>
        </pc:spChg>
      </pc:sldChg>
      <pc:sldChg chg="del">
        <pc:chgData name="Zhikal Khidhr" userId="5b7e17f9e3b74d0c" providerId="LiveId" clId="{0A9AEB80-238A-42B6-B841-46317963A02F}" dt="2024-01-27T18:39:09.967" v="19" actId="47"/>
        <pc:sldMkLst>
          <pc:docMk/>
          <pc:sldMk cId="4269904540" sldId="380"/>
        </pc:sldMkLst>
      </pc:sldChg>
      <pc:sldChg chg="del">
        <pc:chgData name="Zhikal Khidhr" userId="5b7e17f9e3b74d0c" providerId="LiveId" clId="{0A9AEB80-238A-42B6-B841-46317963A02F}" dt="2024-01-27T18:39:10.134" v="20" actId="47"/>
        <pc:sldMkLst>
          <pc:docMk/>
          <pc:sldMk cId="1668224365" sldId="381"/>
        </pc:sldMkLst>
      </pc:sldChg>
      <pc:sldChg chg="del">
        <pc:chgData name="Zhikal Khidhr" userId="5b7e17f9e3b74d0c" providerId="LiveId" clId="{0A9AEB80-238A-42B6-B841-46317963A02F}" dt="2024-01-27T18:39:10.281" v="21" actId="47"/>
        <pc:sldMkLst>
          <pc:docMk/>
          <pc:sldMk cId="3596179315" sldId="382"/>
        </pc:sldMkLst>
      </pc:sldChg>
      <pc:sldChg chg="del">
        <pc:chgData name="Zhikal Khidhr" userId="5b7e17f9e3b74d0c" providerId="LiveId" clId="{0A9AEB80-238A-42B6-B841-46317963A02F}" dt="2024-01-27T18:39:10.416" v="22" actId="47"/>
        <pc:sldMkLst>
          <pc:docMk/>
          <pc:sldMk cId="793905765" sldId="383"/>
        </pc:sldMkLst>
      </pc:sldChg>
      <pc:sldChg chg="del">
        <pc:chgData name="Zhikal Khidhr" userId="5b7e17f9e3b74d0c" providerId="LiveId" clId="{0A9AEB80-238A-42B6-B841-46317963A02F}" dt="2024-01-27T18:39:10.587" v="23" actId="47"/>
        <pc:sldMkLst>
          <pc:docMk/>
          <pc:sldMk cId="1380677774" sldId="384"/>
        </pc:sldMkLst>
      </pc:sldChg>
      <pc:sldChg chg="del">
        <pc:chgData name="Zhikal Khidhr" userId="5b7e17f9e3b74d0c" providerId="LiveId" clId="{0A9AEB80-238A-42B6-B841-46317963A02F}" dt="2024-01-27T18:39:14.166" v="31" actId="47"/>
        <pc:sldMkLst>
          <pc:docMk/>
          <pc:sldMk cId="2145098752" sldId="385"/>
        </pc:sldMkLst>
      </pc:sldChg>
      <pc:sldChg chg="del">
        <pc:chgData name="Zhikal Khidhr" userId="5b7e17f9e3b74d0c" providerId="LiveId" clId="{0A9AEB80-238A-42B6-B841-46317963A02F}" dt="2024-01-27T18:39:15.818" v="37" actId="47"/>
        <pc:sldMkLst>
          <pc:docMk/>
          <pc:sldMk cId="1361414874" sldId="386"/>
        </pc:sldMkLst>
      </pc:sldChg>
      <pc:sldChg chg="del">
        <pc:chgData name="Zhikal Khidhr" userId="5b7e17f9e3b74d0c" providerId="LiveId" clId="{0A9AEB80-238A-42B6-B841-46317963A02F}" dt="2024-01-27T18:39:14.320" v="32" actId="47"/>
        <pc:sldMkLst>
          <pc:docMk/>
          <pc:sldMk cId="3570124031" sldId="387"/>
        </pc:sldMkLst>
      </pc:sldChg>
      <pc:sldChg chg="del">
        <pc:chgData name="Zhikal Khidhr" userId="5b7e17f9e3b74d0c" providerId="LiveId" clId="{0A9AEB80-238A-42B6-B841-46317963A02F}" dt="2024-01-27T18:39:14.502" v="33" actId="47"/>
        <pc:sldMkLst>
          <pc:docMk/>
          <pc:sldMk cId="3346987262" sldId="388"/>
        </pc:sldMkLst>
      </pc:sldChg>
      <pc:sldChg chg="del">
        <pc:chgData name="Zhikal Khidhr" userId="5b7e17f9e3b74d0c" providerId="LiveId" clId="{0A9AEB80-238A-42B6-B841-46317963A02F}" dt="2024-01-27T18:39:14.899" v="34" actId="47"/>
        <pc:sldMkLst>
          <pc:docMk/>
          <pc:sldMk cId="3780203680" sldId="390"/>
        </pc:sldMkLst>
      </pc:sldChg>
      <pc:sldChg chg="del">
        <pc:chgData name="Zhikal Khidhr" userId="5b7e17f9e3b74d0c" providerId="LiveId" clId="{0A9AEB80-238A-42B6-B841-46317963A02F}" dt="2024-01-27T18:39:15.096" v="35" actId="47"/>
        <pc:sldMkLst>
          <pc:docMk/>
          <pc:sldMk cId="592463710" sldId="391"/>
        </pc:sldMkLst>
      </pc:sldChg>
      <pc:sldChg chg="del">
        <pc:chgData name="Zhikal Khidhr" userId="5b7e17f9e3b74d0c" providerId="LiveId" clId="{0A9AEB80-238A-42B6-B841-46317963A02F}" dt="2024-01-27T18:39:15.257" v="36" actId="47"/>
        <pc:sldMkLst>
          <pc:docMk/>
          <pc:sldMk cId="3172104921" sldId="392"/>
        </pc:sldMkLst>
      </pc:sldChg>
      <pc:sldChg chg="del">
        <pc:chgData name="Zhikal Khidhr" userId="5b7e17f9e3b74d0c" providerId="LiveId" clId="{0A9AEB80-238A-42B6-B841-46317963A02F}" dt="2024-01-27T18:39:15.994" v="38" actId="47"/>
        <pc:sldMkLst>
          <pc:docMk/>
          <pc:sldMk cId="1928054195" sldId="393"/>
        </pc:sldMkLst>
      </pc:sldChg>
      <pc:sldChg chg="add del">
        <pc:chgData name="Zhikal Khidhr" userId="5b7e17f9e3b74d0c" providerId="LiveId" clId="{0A9AEB80-238A-42B6-B841-46317963A02F}" dt="2024-01-27T18:39:09.767" v="18" actId="47"/>
        <pc:sldMkLst>
          <pc:docMk/>
          <pc:sldMk cId="20075996" sldId="482"/>
        </pc:sldMkLst>
      </pc:sldChg>
      <pc:sldChg chg="del">
        <pc:chgData name="Zhikal Khidhr" userId="5b7e17f9e3b74d0c" providerId="LiveId" clId="{0A9AEB80-238A-42B6-B841-46317963A02F}" dt="2024-01-27T18:39:10.865" v="25" actId="47"/>
        <pc:sldMkLst>
          <pc:docMk/>
          <pc:sldMk cId="2300863228" sldId="491"/>
        </pc:sldMkLst>
      </pc:sldChg>
      <pc:sldChg chg="add del">
        <pc:chgData name="Zhikal Khidhr" userId="5b7e17f9e3b74d0c" providerId="LiveId" clId="{0A9AEB80-238A-42B6-B841-46317963A02F}" dt="2024-01-27T18:39:09.178" v="17" actId="47"/>
        <pc:sldMkLst>
          <pc:docMk/>
          <pc:sldMk cId="3866411002" sldId="506"/>
        </pc:sldMkLst>
      </pc:sldChg>
      <pc:sldChg chg="del">
        <pc:chgData name="Zhikal Khidhr" userId="5b7e17f9e3b74d0c" providerId="LiveId" clId="{0A9AEB80-238A-42B6-B841-46317963A02F}" dt="2024-01-27T18:39:10.795" v="24" actId="47"/>
        <pc:sldMkLst>
          <pc:docMk/>
          <pc:sldMk cId="534773881" sldId="507"/>
        </pc:sldMkLst>
      </pc:sldChg>
      <pc:sldChg chg="del">
        <pc:chgData name="Zhikal Khidhr" userId="5b7e17f9e3b74d0c" providerId="LiveId" clId="{0A9AEB80-238A-42B6-B841-46317963A02F}" dt="2024-01-27T18:39:11.190" v="27" actId="47"/>
        <pc:sldMkLst>
          <pc:docMk/>
          <pc:sldMk cId="87775940" sldId="508"/>
        </pc:sldMkLst>
      </pc:sldChg>
      <pc:sldChg chg="del">
        <pc:chgData name="Zhikal Khidhr" userId="5b7e17f9e3b74d0c" providerId="LiveId" clId="{0A9AEB80-238A-42B6-B841-46317963A02F}" dt="2024-01-27T18:39:12" v="28" actId="47"/>
        <pc:sldMkLst>
          <pc:docMk/>
          <pc:sldMk cId="1686591751" sldId="509"/>
        </pc:sldMkLst>
      </pc:sldChg>
      <pc:sldChg chg="del">
        <pc:chgData name="Zhikal Khidhr" userId="5b7e17f9e3b74d0c" providerId="LiveId" clId="{0A9AEB80-238A-42B6-B841-46317963A02F}" dt="2024-01-27T18:39:12.819" v="29" actId="47"/>
        <pc:sldMkLst>
          <pc:docMk/>
          <pc:sldMk cId="3710600758" sldId="510"/>
        </pc:sldMkLst>
      </pc:sldChg>
      <pc:sldChg chg="del">
        <pc:chgData name="Zhikal Khidhr" userId="5b7e17f9e3b74d0c" providerId="LiveId" clId="{0A9AEB80-238A-42B6-B841-46317963A02F}" dt="2024-01-27T18:39:11.072" v="26" actId="47"/>
        <pc:sldMkLst>
          <pc:docMk/>
          <pc:sldMk cId="3827683533" sldId="511"/>
        </pc:sldMkLst>
      </pc:sldChg>
      <pc:sldChg chg="del">
        <pc:chgData name="Zhikal Khidhr" userId="5b7e17f9e3b74d0c" providerId="LiveId" clId="{0A9AEB80-238A-42B6-B841-46317963A02F}" dt="2024-01-27T18:39:13.047" v="30" actId="47"/>
        <pc:sldMkLst>
          <pc:docMk/>
          <pc:sldMk cId="2633965306" sldId="512"/>
        </pc:sldMkLst>
      </pc:sldChg>
      <pc:sldChg chg="addSp delSp modSp mod setBg">
        <pc:chgData name="Zhikal Khidhr" userId="5b7e17f9e3b74d0c" providerId="LiveId" clId="{0A9AEB80-238A-42B6-B841-46317963A02F}" dt="2024-01-27T18:41:23.682" v="41" actId="26606"/>
        <pc:sldMkLst>
          <pc:docMk/>
          <pc:sldMk cId="1142531572" sldId="514"/>
        </pc:sldMkLst>
        <pc:spChg chg="mod ord">
          <ac:chgData name="Zhikal Khidhr" userId="5b7e17f9e3b74d0c" providerId="LiveId" clId="{0A9AEB80-238A-42B6-B841-46317963A02F}" dt="2024-01-27T18:41:23.682" v="41" actId="26606"/>
          <ac:spMkLst>
            <pc:docMk/>
            <pc:sldMk cId="1142531572" sldId="514"/>
            <ac:spMk id="3" creationId="{5EBA5681-2631-C3E7-B394-8BC6663DB96E}"/>
          </ac:spMkLst>
        </pc:spChg>
        <pc:spChg chg="mod">
          <ac:chgData name="Zhikal Khidhr" userId="5b7e17f9e3b74d0c" providerId="LiveId" clId="{0A9AEB80-238A-42B6-B841-46317963A02F}" dt="2024-01-27T18:41:23.682" v="41" actId="26606"/>
          <ac:spMkLst>
            <pc:docMk/>
            <pc:sldMk cId="1142531572" sldId="514"/>
            <ac:spMk id="4" creationId="{00000000-0000-0000-0000-000000000000}"/>
          </ac:spMkLst>
        </pc:spChg>
        <pc:spChg chg="del">
          <ac:chgData name="Zhikal Khidhr" userId="5b7e17f9e3b74d0c" providerId="LiveId" clId="{0A9AEB80-238A-42B6-B841-46317963A02F}" dt="2024-01-27T18:35:21.610" v="4" actId="478"/>
          <ac:spMkLst>
            <pc:docMk/>
            <pc:sldMk cId="1142531572" sldId="514"/>
            <ac:spMk id="5" creationId="{00000000-0000-0000-0000-000000000000}"/>
          </ac:spMkLst>
        </pc:spChg>
        <pc:spChg chg="mod">
          <ac:chgData name="Zhikal Khidhr" userId="5b7e17f9e3b74d0c" providerId="LiveId" clId="{0A9AEB80-238A-42B6-B841-46317963A02F}" dt="2024-01-27T18:41:23.682" v="41" actId="26606"/>
          <ac:spMkLst>
            <pc:docMk/>
            <pc:sldMk cId="1142531572" sldId="514"/>
            <ac:spMk id="6" creationId="{00000000-0000-0000-0000-000000000000}"/>
          </ac:spMkLst>
        </pc:spChg>
        <pc:spChg chg="del">
          <ac:chgData name="Zhikal Khidhr" userId="5b7e17f9e3b74d0c" providerId="LiveId" clId="{0A9AEB80-238A-42B6-B841-46317963A02F}" dt="2024-01-27T18:41:23.682" v="41" actId="26606"/>
          <ac:spMkLst>
            <pc:docMk/>
            <pc:sldMk cId="1142531572" sldId="514"/>
            <ac:spMk id="7" creationId="{608DA07D-3297-432A-B0EF-7898508B7D81}"/>
          </ac:spMkLst>
        </pc:spChg>
        <pc:spChg chg="add mod ord">
          <ac:chgData name="Zhikal Khidhr" userId="5b7e17f9e3b74d0c" providerId="LiveId" clId="{0A9AEB80-238A-42B6-B841-46317963A02F}" dt="2024-01-27T18:41:23.682" v="41" actId="26606"/>
          <ac:spMkLst>
            <pc:docMk/>
            <pc:sldMk cId="1142531572" sldId="514"/>
            <ac:spMk id="8" creationId="{608DA07D-3297-432A-B0EF-7898508B7D81}"/>
          </ac:spMkLst>
        </pc:spChg>
        <pc:spChg chg="add">
          <ac:chgData name="Zhikal Khidhr" userId="5b7e17f9e3b74d0c" providerId="LiveId" clId="{0A9AEB80-238A-42B6-B841-46317963A02F}" dt="2024-01-27T18:41:23.682" v="41" actId="26606"/>
          <ac:spMkLst>
            <pc:docMk/>
            <pc:sldMk cId="1142531572" sldId="514"/>
            <ac:spMk id="14" creationId="{2E442304-DDBD-4F7B-8017-36BCC863FB40}"/>
          </ac:spMkLst>
        </pc:spChg>
        <pc:spChg chg="add">
          <ac:chgData name="Zhikal Khidhr" userId="5b7e17f9e3b74d0c" providerId="LiveId" clId="{0A9AEB80-238A-42B6-B841-46317963A02F}" dt="2024-01-27T18:41:23.682" v="41" actId="26606"/>
          <ac:spMkLst>
            <pc:docMk/>
            <pc:sldMk cId="1142531572" sldId="514"/>
            <ac:spMk id="16" creationId="{5E107275-3853-46FD-A241-DE4355A42675}"/>
          </ac:spMkLst>
        </pc:spChg>
        <pc:graphicFrameChg chg="add">
          <ac:chgData name="Zhikal Khidhr" userId="5b7e17f9e3b74d0c" providerId="LiveId" clId="{0A9AEB80-238A-42B6-B841-46317963A02F}" dt="2024-01-27T18:41:23.682" v="41" actId="26606"/>
          <ac:graphicFrameMkLst>
            <pc:docMk/>
            <pc:sldMk cId="1142531572" sldId="514"/>
            <ac:graphicFrameMk id="10" creationId="{B96E4456-DD55-AE8D-503D-E3CFE4D9AA69}"/>
          </ac:graphicFrameMkLst>
        </pc:graphicFrameChg>
      </pc:sldChg>
      <pc:sldChg chg="add del">
        <pc:chgData name="Zhikal Khidhr" userId="5b7e17f9e3b74d0c" providerId="LiveId" clId="{0A9AEB80-238A-42B6-B841-46317963A02F}" dt="2024-01-27T18:34:55.384" v="1"/>
        <pc:sldMkLst>
          <pc:docMk/>
          <pc:sldMk cId="1754395486" sldId="514"/>
        </pc:sldMkLst>
      </pc:sldChg>
      <pc:sldChg chg="addSp modSp add del mod setBg">
        <pc:chgData name="Zhikal Khidhr" userId="5b7e17f9e3b74d0c" providerId="LiveId" clId="{0A9AEB80-238A-42B6-B841-46317963A02F}" dt="2024-01-27T18:43:58.282" v="61" actId="1076"/>
        <pc:sldMkLst>
          <pc:docMk/>
          <pc:sldMk cId="4147776503" sldId="515"/>
        </pc:sldMkLst>
        <pc:spChg chg="mod">
          <ac:chgData name="Zhikal Khidhr" userId="5b7e17f9e3b74d0c" providerId="LiveId" clId="{0A9AEB80-238A-42B6-B841-46317963A02F}" dt="2024-01-27T18:43:53.868" v="60" actId="26606"/>
          <ac:spMkLst>
            <pc:docMk/>
            <pc:sldMk cId="4147776503" sldId="515"/>
            <ac:spMk id="4" creationId="{00000000-0000-0000-0000-000000000000}"/>
          </ac:spMkLst>
        </pc:spChg>
        <pc:spChg chg="mod">
          <ac:chgData name="Zhikal Khidhr" userId="5b7e17f9e3b74d0c" providerId="LiveId" clId="{0A9AEB80-238A-42B6-B841-46317963A02F}" dt="2024-01-27T18:43:53.868" v="60" actId="26606"/>
          <ac:spMkLst>
            <pc:docMk/>
            <pc:sldMk cId="4147776503" sldId="515"/>
            <ac:spMk id="5" creationId="{00000000-0000-0000-0000-000000000000}"/>
          </ac:spMkLst>
        </pc:spChg>
        <pc:spChg chg="mod">
          <ac:chgData name="Zhikal Khidhr" userId="5b7e17f9e3b74d0c" providerId="LiveId" clId="{0A9AEB80-238A-42B6-B841-46317963A02F}" dt="2024-01-27T18:43:53.868" v="60" actId="26606"/>
          <ac:spMkLst>
            <pc:docMk/>
            <pc:sldMk cId="4147776503" sldId="515"/>
            <ac:spMk id="6" creationId="{00000000-0000-0000-0000-000000000000}"/>
          </ac:spMkLst>
        </pc:spChg>
        <pc:spChg chg="add mod ord">
          <ac:chgData name="Zhikal Khidhr" userId="5b7e17f9e3b74d0c" providerId="LiveId" clId="{0A9AEB80-238A-42B6-B841-46317963A02F}" dt="2024-01-27T18:43:58.282" v="61" actId="1076"/>
          <ac:spMkLst>
            <pc:docMk/>
            <pc:sldMk cId="4147776503" sldId="515"/>
            <ac:spMk id="8" creationId="{608DA07D-3297-432A-B0EF-7898508B7D81}"/>
          </ac:spMkLst>
        </pc:spChg>
        <pc:spChg chg="mod ord">
          <ac:chgData name="Zhikal Khidhr" userId="5b7e17f9e3b74d0c" providerId="LiveId" clId="{0A9AEB80-238A-42B6-B841-46317963A02F}" dt="2024-01-27T18:43:53.868" v="60" actId="26606"/>
          <ac:spMkLst>
            <pc:docMk/>
            <pc:sldMk cId="4147776503" sldId="515"/>
            <ac:spMk id="13" creationId="{BE584F60-C949-76C0-4F0D-7D65443A2861}"/>
          </ac:spMkLst>
        </pc:spChg>
        <pc:spChg chg="add">
          <ac:chgData name="Zhikal Khidhr" userId="5b7e17f9e3b74d0c" providerId="LiveId" clId="{0A9AEB80-238A-42B6-B841-46317963A02F}" dt="2024-01-27T18:43:53.868" v="60" actId="26606"/>
          <ac:spMkLst>
            <pc:docMk/>
            <pc:sldMk cId="4147776503" sldId="515"/>
            <ac:spMk id="18" creationId="{DBF61EA3-B236-439E-9C0B-340980D56BEE}"/>
          </ac:spMkLst>
        </pc:spChg>
        <pc:spChg chg="add">
          <ac:chgData name="Zhikal Khidhr" userId="5b7e17f9e3b74d0c" providerId="LiveId" clId="{0A9AEB80-238A-42B6-B841-46317963A02F}" dt="2024-01-27T18:43:53.868" v="60" actId="26606"/>
          <ac:spMkLst>
            <pc:docMk/>
            <pc:sldMk cId="4147776503" sldId="515"/>
            <ac:spMk id="24" creationId="{E659831F-0D9A-4C63-9EBB-8435B85A440F}"/>
          </ac:spMkLst>
        </pc:spChg>
        <pc:grpChg chg="add">
          <ac:chgData name="Zhikal Khidhr" userId="5b7e17f9e3b74d0c" providerId="LiveId" clId="{0A9AEB80-238A-42B6-B841-46317963A02F}" dt="2024-01-27T18:43:53.868" v="60" actId="26606"/>
          <ac:grpSpMkLst>
            <pc:docMk/>
            <pc:sldMk cId="4147776503" sldId="515"/>
            <ac:grpSpMk id="20" creationId="{28FAF094-D087-493F-8DF9-A486C2D6BBAA}"/>
          </ac:grpSpMkLst>
        </pc:grpChg>
      </pc:sldChg>
      <pc:sldChg chg="addSp modSp add del mod setBg">
        <pc:chgData name="Zhikal Khidhr" userId="5b7e17f9e3b74d0c" providerId="LiveId" clId="{0A9AEB80-238A-42B6-B841-46317963A02F}" dt="2024-01-27T18:44:35.781" v="67" actId="26606"/>
        <pc:sldMkLst>
          <pc:docMk/>
          <pc:sldMk cId="758381131" sldId="516"/>
        </pc:sldMkLst>
        <pc:spChg chg="mod">
          <ac:chgData name="Zhikal Khidhr" userId="5b7e17f9e3b74d0c" providerId="LiveId" clId="{0A9AEB80-238A-42B6-B841-46317963A02F}" dt="2024-01-27T18:44:35.781" v="67" actId="26606"/>
          <ac:spMkLst>
            <pc:docMk/>
            <pc:sldMk cId="758381131" sldId="516"/>
            <ac:spMk id="4" creationId="{00000000-0000-0000-0000-000000000000}"/>
          </ac:spMkLst>
        </pc:spChg>
        <pc:spChg chg="mod">
          <ac:chgData name="Zhikal Khidhr" userId="5b7e17f9e3b74d0c" providerId="LiveId" clId="{0A9AEB80-238A-42B6-B841-46317963A02F}" dt="2024-01-27T18:44:35.781" v="67" actId="26606"/>
          <ac:spMkLst>
            <pc:docMk/>
            <pc:sldMk cId="758381131" sldId="516"/>
            <ac:spMk id="5" creationId="{00000000-0000-0000-0000-000000000000}"/>
          </ac:spMkLst>
        </pc:spChg>
        <pc:spChg chg="mod">
          <ac:chgData name="Zhikal Khidhr" userId="5b7e17f9e3b74d0c" providerId="LiveId" clId="{0A9AEB80-238A-42B6-B841-46317963A02F}" dt="2024-01-27T18:44:35.781" v="67" actId="26606"/>
          <ac:spMkLst>
            <pc:docMk/>
            <pc:sldMk cId="758381131" sldId="516"/>
            <ac:spMk id="6" creationId="{00000000-0000-0000-0000-000000000000}"/>
          </ac:spMkLst>
        </pc:spChg>
        <pc:spChg chg="mod ord">
          <ac:chgData name="Zhikal Khidhr" userId="5b7e17f9e3b74d0c" providerId="LiveId" clId="{0A9AEB80-238A-42B6-B841-46317963A02F}" dt="2024-01-27T18:44:35.781" v="67" actId="26606"/>
          <ac:spMkLst>
            <pc:docMk/>
            <pc:sldMk cId="758381131" sldId="516"/>
            <ac:spMk id="7" creationId="{6DC97A64-8359-D402-68A2-5B9B4C5BC0C1}"/>
          </ac:spMkLst>
        </pc:spChg>
        <pc:spChg chg="add mod ord">
          <ac:chgData name="Zhikal Khidhr" userId="5b7e17f9e3b74d0c" providerId="LiveId" clId="{0A9AEB80-238A-42B6-B841-46317963A02F}" dt="2024-01-27T18:44:35.781" v="67" actId="26606"/>
          <ac:spMkLst>
            <pc:docMk/>
            <pc:sldMk cId="758381131" sldId="516"/>
            <ac:spMk id="8" creationId="{608DA07D-3297-432A-B0EF-7898508B7D81}"/>
          </ac:spMkLst>
        </pc:spChg>
        <pc:spChg chg="add">
          <ac:chgData name="Zhikal Khidhr" userId="5b7e17f9e3b74d0c" providerId="LiveId" clId="{0A9AEB80-238A-42B6-B841-46317963A02F}" dt="2024-01-27T18:44:35.781" v="67" actId="26606"/>
          <ac:spMkLst>
            <pc:docMk/>
            <pc:sldMk cId="758381131" sldId="516"/>
            <ac:spMk id="13" creationId="{201CC55D-ED54-4C5C-95E6-10947BD1103B}"/>
          </ac:spMkLst>
        </pc:spChg>
        <pc:spChg chg="add">
          <ac:chgData name="Zhikal Khidhr" userId="5b7e17f9e3b74d0c" providerId="LiveId" clId="{0A9AEB80-238A-42B6-B841-46317963A02F}" dt="2024-01-27T18:44:35.781" v="67" actId="26606"/>
          <ac:spMkLst>
            <pc:docMk/>
            <pc:sldMk cId="758381131" sldId="516"/>
            <ac:spMk id="19" creationId="{3873B707-463F-40B0-8227-E8CC6C67EB25}"/>
          </ac:spMkLst>
        </pc:spChg>
        <pc:spChg chg="add">
          <ac:chgData name="Zhikal Khidhr" userId="5b7e17f9e3b74d0c" providerId="LiveId" clId="{0A9AEB80-238A-42B6-B841-46317963A02F}" dt="2024-01-27T18:44:35.781" v="67" actId="26606"/>
          <ac:spMkLst>
            <pc:docMk/>
            <pc:sldMk cId="758381131" sldId="516"/>
            <ac:spMk id="21" creationId="{C13237C8-E62C-4F0D-A318-BD6FB6C2D138}"/>
          </ac:spMkLst>
        </pc:spChg>
        <pc:spChg chg="add">
          <ac:chgData name="Zhikal Khidhr" userId="5b7e17f9e3b74d0c" providerId="LiveId" clId="{0A9AEB80-238A-42B6-B841-46317963A02F}" dt="2024-01-27T18:44:35.781" v="67" actId="26606"/>
          <ac:spMkLst>
            <pc:docMk/>
            <pc:sldMk cId="758381131" sldId="516"/>
            <ac:spMk id="23" creationId="{19C9EAEA-39D0-4B0E-A0EB-51E7B26740B1}"/>
          </ac:spMkLst>
        </pc:spChg>
        <pc:grpChg chg="add">
          <ac:chgData name="Zhikal Khidhr" userId="5b7e17f9e3b74d0c" providerId="LiveId" clId="{0A9AEB80-238A-42B6-B841-46317963A02F}" dt="2024-01-27T18:44:35.781" v="67" actId="26606"/>
          <ac:grpSpMkLst>
            <pc:docMk/>
            <pc:sldMk cId="758381131" sldId="516"/>
            <ac:grpSpMk id="15" creationId="{1DE889C7-FAD6-4397-98E2-05D503484459}"/>
          </ac:grpSpMkLst>
        </pc:grpChg>
        <pc:picChg chg="mod ord">
          <ac:chgData name="Zhikal Khidhr" userId="5b7e17f9e3b74d0c" providerId="LiveId" clId="{0A9AEB80-238A-42B6-B841-46317963A02F}" dt="2024-01-27T18:44:35.781" v="67" actId="26606"/>
          <ac:picMkLst>
            <pc:docMk/>
            <pc:sldMk cId="758381131" sldId="516"/>
            <ac:picMk id="3" creationId="{20AB5522-649B-9947-9EA3-A66EA38CBCBF}"/>
          </ac:picMkLst>
        </pc:picChg>
      </pc:sldChg>
      <pc:sldChg chg="addSp modSp add del mod setBg">
        <pc:chgData name="Zhikal Khidhr" userId="5b7e17f9e3b74d0c" providerId="LiveId" clId="{0A9AEB80-238A-42B6-B841-46317963A02F}" dt="2024-01-27T18:42:03.593" v="47" actId="26606"/>
        <pc:sldMkLst>
          <pc:docMk/>
          <pc:sldMk cId="2430962060" sldId="517"/>
        </pc:sldMkLst>
        <pc:spChg chg="mod">
          <ac:chgData name="Zhikal Khidhr" userId="5b7e17f9e3b74d0c" providerId="LiveId" clId="{0A9AEB80-238A-42B6-B841-46317963A02F}" dt="2024-01-27T18:42:03.593" v="47" actId="26606"/>
          <ac:spMkLst>
            <pc:docMk/>
            <pc:sldMk cId="2430962060" sldId="517"/>
            <ac:spMk id="4" creationId="{00000000-0000-0000-0000-000000000000}"/>
          </ac:spMkLst>
        </pc:spChg>
        <pc:spChg chg="mod">
          <ac:chgData name="Zhikal Khidhr" userId="5b7e17f9e3b74d0c" providerId="LiveId" clId="{0A9AEB80-238A-42B6-B841-46317963A02F}" dt="2024-01-27T18:42:03.593" v="47" actId="26606"/>
          <ac:spMkLst>
            <pc:docMk/>
            <pc:sldMk cId="2430962060" sldId="517"/>
            <ac:spMk id="5" creationId="{00000000-0000-0000-0000-000000000000}"/>
          </ac:spMkLst>
        </pc:spChg>
        <pc:spChg chg="mod">
          <ac:chgData name="Zhikal Khidhr" userId="5b7e17f9e3b74d0c" providerId="LiveId" clId="{0A9AEB80-238A-42B6-B841-46317963A02F}" dt="2024-01-27T18:42:03.593" v="47" actId="26606"/>
          <ac:spMkLst>
            <pc:docMk/>
            <pc:sldMk cId="2430962060" sldId="517"/>
            <ac:spMk id="6" creationId="{00000000-0000-0000-0000-000000000000}"/>
          </ac:spMkLst>
        </pc:spChg>
        <pc:spChg chg="mod ord">
          <ac:chgData name="Zhikal Khidhr" userId="5b7e17f9e3b74d0c" providerId="LiveId" clId="{0A9AEB80-238A-42B6-B841-46317963A02F}" dt="2024-01-27T18:42:03.593" v="47" actId="26606"/>
          <ac:spMkLst>
            <pc:docMk/>
            <pc:sldMk cId="2430962060" sldId="517"/>
            <ac:spMk id="7" creationId="{514D321E-C31F-CC70-431C-336069DC6B56}"/>
          </ac:spMkLst>
        </pc:spChg>
        <pc:spChg chg="add mod ord">
          <ac:chgData name="Zhikal Khidhr" userId="5b7e17f9e3b74d0c" providerId="LiveId" clId="{0A9AEB80-238A-42B6-B841-46317963A02F}" dt="2024-01-27T18:42:03.593" v="47" actId="26606"/>
          <ac:spMkLst>
            <pc:docMk/>
            <pc:sldMk cId="2430962060" sldId="517"/>
            <ac:spMk id="8" creationId="{608DA07D-3297-432A-B0EF-7898508B7D81}"/>
          </ac:spMkLst>
        </pc:spChg>
        <pc:spChg chg="add">
          <ac:chgData name="Zhikal Khidhr" userId="5b7e17f9e3b74d0c" providerId="LiveId" clId="{0A9AEB80-238A-42B6-B841-46317963A02F}" dt="2024-01-27T18:42:03.593" v="47" actId="26606"/>
          <ac:spMkLst>
            <pc:docMk/>
            <pc:sldMk cId="2430962060" sldId="517"/>
            <ac:spMk id="3079" creationId="{743AA782-23D1-4521-8CAD-47662984AA08}"/>
          </ac:spMkLst>
        </pc:spChg>
        <pc:spChg chg="add">
          <ac:chgData name="Zhikal Khidhr" userId="5b7e17f9e3b74d0c" providerId="LiveId" clId="{0A9AEB80-238A-42B6-B841-46317963A02F}" dt="2024-01-27T18:42:03.593" v="47" actId="26606"/>
          <ac:spMkLst>
            <pc:docMk/>
            <pc:sldMk cId="2430962060" sldId="517"/>
            <ac:spMk id="3081" creationId="{71877DBC-BB60-40F0-AC93-2ACDBAAE60CE}"/>
          </ac:spMkLst>
        </pc:spChg>
        <pc:picChg chg="mod ord">
          <ac:chgData name="Zhikal Khidhr" userId="5b7e17f9e3b74d0c" providerId="LiveId" clId="{0A9AEB80-238A-42B6-B841-46317963A02F}" dt="2024-01-27T18:42:03.593" v="47" actId="26606"/>
          <ac:picMkLst>
            <pc:docMk/>
            <pc:sldMk cId="2430962060" sldId="517"/>
            <ac:picMk id="3074" creationId="{3479B1DD-8251-3A3A-7841-F1DD1CE35826}"/>
          </ac:picMkLst>
        </pc:picChg>
      </pc:sldChg>
      <pc:sldChg chg="addSp delSp modSp add del mod setBg">
        <pc:chgData name="Zhikal Khidhr" userId="5b7e17f9e3b74d0c" providerId="LiveId" clId="{0A9AEB80-238A-42B6-B841-46317963A02F}" dt="2024-01-27T18:41:57.637" v="46" actId="26606"/>
        <pc:sldMkLst>
          <pc:docMk/>
          <pc:sldMk cId="543492419" sldId="518"/>
        </pc:sldMkLst>
        <pc:spChg chg="mod">
          <ac:chgData name="Zhikal Khidhr" userId="5b7e17f9e3b74d0c" providerId="LiveId" clId="{0A9AEB80-238A-42B6-B841-46317963A02F}" dt="2024-01-27T18:41:57.637" v="46" actId="26606"/>
          <ac:spMkLst>
            <pc:docMk/>
            <pc:sldMk cId="543492419" sldId="518"/>
            <ac:spMk id="4" creationId="{00000000-0000-0000-0000-000000000000}"/>
          </ac:spMkLst>
        </pc:spChg>
        <pc:spChg chg="mod">
          <ac:chgData name="Zhikal Khidhr" userId="5b7e17f9e3b74d0c" providerId="LiveId" clId="{0A9AEB80-238A-42B6-B841-46317963A02F}" dt="2024-01-27T18:41:57.637" v="46" actId="26606"/>
          <ac:spMkLst>
            <pc:docMk/>
            <pc:sldMk cId="543492419" sldId="518"/>
            <ac:spMk id="5" creationId="{00000000-0000-0000-0000-000000000000}"/>
          </ac:spMkLst>
        </pc:spChg>
        <pc:spChg chg="mod">
          <ac:chgData name="Zhikal Khidhr" userId="5b7e17f9e3b74d0c" providerId="LiveId" clId="{0A9AEB80-238A-42B6-B841-46317963A02F}" dt="2024-01-27T18:41:57.637" v="46" actId="26606"/>
          <ac:spMkLst>
            <pc:docMk/>
            <pc:sldMk cId="543492419" sldId="518"/>
            <ac:spMk id="6" creationId="{00000000-0000-0000-0000-000000000000}"/>
          </ac:spMkLst>
        </pc:spChg>
        <pc:spChg chg="add del">
          <ac:chgData name="Zhikal Khidhr" userId="5b7e17f9e3b74d0c" providerId="LiveId" clId="{0A9AEB80-238A-42B6-B841-46317963A02F}" dt="2024-01-27T18:41:57.637" v="46" actId="26606"/>
          <ac:spMkLst>
            <pc:docMk/>
            <pc:sldMk cId="543492419" sldId="518"/>
            <ac:spMk id="7" creationId="{608DA07D-3297-432A-B0EF-7898508B7D81}"/>
          </ac:spMkLst>
        </pc:spChg>
        <pc:spChg chg="add mod ord">
          <ac:chgData name="Zhikal Khidhr" userId="5b7e17f9e3b74d0c" providerId="LiveId" clId="{0A9AEB80-238A-42B6-B841-46317963A02F}" dt="2024-01-27T18:41:57.637" v="46" actId="26606"/>
          <ac:spMkLst>
            <pc:docMk/>
            <pc:sldMk cId="543492419" sldId="518"/>
            <ac:spMk id="8" creationId="{608DA07D-3297-432A-B0EF-7898508B7D81}"/>
          </ac:spMkLst>
        </pc:spChg>
        <pc:spChg chg="add del">
          <ac:chgData name="Zhikal Khidhr" userId="5b7e17f9e3b74d0c" providerId="LiveId" clId="{0A9AEB80-238A-42B6-B841-46317963A02F}" dt="2024-01-27T18:41:54.159" v="43" actId="26606"/>
          <ac:spMkLst>
            <pc:docMk/>
            <pc:sldMk cId="543492419" sldId="518"/>
            <ac:spMk id="14" creationId="{6C4028FD-8BAA-4A19-BFDE-594D991B7552}"/>
          </ac:spMkLst>
        </pc:spChg>
        <pc:spChg chg="add del">
          <ac:chgData name="Zhikal Khidhr" userId="5b7e17f9e3b74d0c" providerId="LiveId" clId="{0A9AEB80-238A-42B6-B841-46317963A02F}" dt="2024-01-27T18:41:57.590" v="45" actId="26606"/>
          <ac:spMkLst>
            <pc:docMk/>
            <pc:sldMk cId="543492419" sldId="518"/>
            <ac:spMk id="16" creationId="{6B6E033A-DB2E-49B8-B600-B38E0C280263}"/>
          </ac:spMkLst>
        </pc:spChg>
        <pc:spChg chg="add del">
          <ac:chgData name="Zhikal Khidhr" userId="5b7e17f9e3b74d0c" providerId="LiveId" clId="{0A9AEB80-238A-42B6-B841-46317963A02F}" dt="2024-01-27T18:41:57.590" v="45" actId="26606"/>
          <ac:spMkLst>
            <pc:docMk/>
            <pc:sldMk cId="543492419" sldId="518"/>
            <ac:spMk id="17" creationId="{98DED6BC-9A3E-48D4-AD7C-A56D63F547E8}"/>
          </ac:spMkLst>
        </pc:spChg>
        <pc:spChg chg="add">
          <ac:chgData name="Zhikal Khidhr" userId="5b7e17f9e3b74d0c" providerId="LiveId" clId="{0A9AEB80-238A-42B6-B841-46317963A02F}" dt="2024-01-27T18:41:57.637" v="46" actId="26606"/>
          <ac:spMkLst>
            <pc:docMk/>
            <pc:sldMk cId="543492419" sldId="518"/>
            <ac:spMk id="20" creationId="{9165109B-7036-4613-93D4-579E77F6EF3C}"/>
          </ac:spMkLst>
        </pc:spChg>
        <pc:spChg chg="add">
          <ac:chgData name="Zhikal Khidhr" userId="5b7e17f9e3b74d0c" providerId="LiveId" clId="{0A9AEB80-238A-42B6-B841-46317963A02F}" dt="2024-01-27T18:41:57.637" v="46" actId="26606"/>
          <ac:spMkLst>
            <pc:docMk/>
            <pc:sldMk cId="543492419" sldId="518"/>
            <ac:spMk id="21" creationId="{43E8FEA2-54EE-4F84-B5DB-A055A7D805EE}"/>
          </ac:spMkLst>
        </pc:spChg>
        <pc:graphicFrameChg chg="add del">
          <ac:chgData name="Zhikal Khidhr" userId="5b7e17f9e3b74d0c" providerId="LiveId" clId="{0A9AEB80-238A-42B6-B841-46317963A02F}" dt="2024-01-27T18:41:54.159" v="43" actId="26606"/>
          <ac:graphicFrameMkLst>
            <pc:docMk/>
            <pc:sldMk cId="543492419" sldId="518"/>
            <ac:graphicFrameMk id="10" creationId="{6697894C-16D4-D574-09E4-6852B221FA50}"/>
          </ac:graphicFrameMkLst>
        </pc:graphicFrameChg>
        <pc:graphicFrameChg chg="add del">
          <ac:chgData name="Zhikal Khidhr" userId="5b7e17f9e3b74d0c" providerId="LiveId" clId="{0A9AEB80-238A-42B6-B841-46317963A02F}" dt="2024-01-27T18:41:57.590" v="45" actId="26606"/>
          <ac:graphicFrameMkLst>
            <pc:docMk/>
            <pc:sldMk cId="543492419" sldId="518"/>
            <ac:graphicFrameMk id="18" creationId="{455EA7C6-F29C-579D-30A5-A3DAC65899B1}"/>
          </ac:graphicFrameMkLst>
        </pc:graphicFrameChg>
        <pc:graphicFrameChg chg="add">
          <ac:chgData name="Zhikal Khidhr" userId="5b7e17f9e3b74d0c" providerId="LiveId" clId="{0A9AEB80-238A-42B6-B841-46317963A02F}" dt="2024-01-27T18:41:57.637" v="46" actId="26606"/>
          <ac:graphicFrameMkLst>
            <pc:docMk/>
            <pc:sldMk cId="543492419" sldId="518"/>
            <ac:graphicFrameMk id="22" creationId="{3E2ACD07-783C-AD14-A3AA-E752A7D37865}"/>
          </ac:graphicFrameMkLst>
        </pc:graphicFrameChg>
      </pc:sldChg>
      <pc:sldChg chg="addSp modSp add del mod setBg">
        <pc:chgData name="Zhikal Khidhr" userId="5b7e17f9e3b74d0c" providerId="LiveId" clId="{0A9AEB80-238A-42B6-B841-46317963A02F}" dt="2024-01-27T18:44:42.208" v="68" actId="26606"/>
        <pc:sldMkLst>
          <pc:docMk/>
          <pc:sldMk cId="377037731" sldId="519"/>
        </pc:sldMkLst>
        <pc:spChg chg="mod">
          <ac:chgData name="Zhikal Khidhr" userId="5b7e17f9e3b74d0c" providerId="LiveId" clId="{0A9AEB80-238A-42B6-B841-46317963A02F}" dt="2024-01-27T18:44:42.208" v="68" actId="26606"/>
          <ac:spMkLst>
            <pc:docMk/>
            <pc:sldMk cId="377037731" sldId="519"/>
            <ac:spMk id="4" creationId="{00000000-0000-0000-0000-000000000000}"/>
          </ac:spMkLst>
        </pc:spChg>
        <pc:spChg chg="mod">
          <ac:chgData name="Zhikal Khidhr" userId="5b7e17f9e3b74d0c" providerId="LiveId" clId="{0A9AEB80-238A-42B6-B841-46317963A02F}" dt="2024-01-27T18:44:42.208" v="68" actId="26606"/>
          <ac:spMkLst>
            <pc:docMk/>
            <pc:sldMk cId="377037731" sldId="519"/>
            <ac:spMk id="5" creationId="{00000000-0000-0000-0000-000000000000}"/>
          </ac:spMkLst>
        </pc:spChg>
        <pc:spChg chg="mod">
          <ac:chgData name="Zhikal Khidhr" userId="5b7e17f9e3b74d0c" providerId="LiveId" clId="{0A9AEB80-238A-42B6-B841-46317963A02F}" dt="2024-01-27T18:44:42.208" v="68" actId="26606"/>
          <ac:spMkLst>
            <pc:docMk/>
            <pc:sldMk cId="377037731" sldId="519"/>
            <ac:spMk id="6" creationId="{00000000-0000-0000-0000-000000000000}"/>
          </ac:spMkLst>
        </pc:spChg>
        <pc:spChg chg="mod ord">
          <ac:chgData name="Zhikal Khidhr" userId="5b7e17f9e3b74d0c" providerId="LiveId" clId="{0A9AEB80-238A-42B6-B841-46317963A02F}" dt="2024-01-27T18:44:42.208" v="68" actId="26606"/>
          <ac:spMkLst>
            <pc:docMk/>
            <pc:sldMk cId="377037731" sldId="519"/>
            <ac:spMk id="7" creationId="{6DC97A64-8359-D402-68A2-5B9B4C5BC0C1}"/>
          </ac:spMkLst>
        </pc:spChg>
        <pc:spChg chg="add mod ord">
          <ac:chgData name="Zhikal Khidhr" userId="5b7e17f9e3b74d0c" providerId="LiveId" clId="{0A9AEB80-238A-42B6-B841-46317963A02F}" dt="2024-01-27T18:44:42.208" v="68" actId="26606"/>
          <ac:spMkLst>
            <pc:docMk/>
            <pc:sldMk cId="377037731" sldId="519"/>
            <ac:spMk id="8" creationId="{608DA07D-3297-432A-B0EF-7898508B7D81}"/>
          </ac:spMkLst>
        </pc:spChg>
        <pc:spChg chg="add">
          <ac:chgData name="Zhikal Khidhr" userId="5b7e17f9e3b74d0c" providerId="LiveId" clId="{0A9AEB80-238A-42B6-B841-46317963A02F}" dt="2024-01-27T18:44:42.208" v="68" actId="26606"/>
          <ac:spMkLst>
            <pc:docMk/>
            <pc:sldMk cId="377037731" sldId="519"/>
            <ac:spMk id="13" creationId="{B6CDA21F-E7AF-4C75-8395-33F58D5B0E45}"/>
          </ac:spMkLst>
        </pc:spChg>
        <pc:spChg chg="add">
          <ac:chgData name="Zhikal Khidhr" userId="5b7e17f9e3b74d0c" providerId="LiveId" clId="{0A9AEB80-238A-42B6-B841-46317963A02F}" dt="2024-01-27T18:44:42.208" v="68" actId="26606"/>
          <ac:spMkLst>
            <pc:docMk/>
            <pc:sldMk cId="377037731" sldId="519"/>
            <ac:spMk id="20" creationId="{D5B0017B-2ECA-49AF-B397-DC140825DF8D}"/>
          </ac:spMkLst>
        </pc:spChg>
        <pc:grpChg chg="add">
          <ac:chgData name="Zhikal Khidhr" userId="5b7e17f9e3b74d0c" providerId="LiveId" clId="{0A9AEB80-238A-42B6-B841-46317963A02F}" dt="2024-01-27T18:44:42.208" v="68" actId="26606"/>
          <ac:grpSpMkLst>
            <pc:docMk/>
            <pc:sldMk cId="377037731" sldId="519"/>
            <ac:grpSpMk id="15" creationId="{AE1C45F0-260A-458C-96ED-C1F6D2151219}"/>
          </ac:grpSpMkLst>
        </pc:grpChg>
        <pc:cxnChg chg="add">
          <ac:chgData name="Zhikal Khidhr" userId="5b7e17f9e3b74d0c" providerId="LiveId" clId="{0A9AEB80-238A-42B6-B841-46317963A02F}" dt="2024-01-27T18:44:42.208" v="68" actId="26606"/>
          <ac:cxnSpMkLst>
            <pc:docMk/>
            <pc:sldMk cId="377037731" sldId="519"/>
            <ac:cxnSpMk id="22" creationId="{6CF1BAF6-AD41-4082-B212-8A1F9A2E8779}"/>
          </ac:cxnSpMkLst>
        </pc:cxnChg>
      </pc:sldChg>
      <pc:sldChg chg="addSp modSp add del mod setBg">
        <pc:chgData name="Zhikal Khidhr" userId="5b7e17f9e3b74d0c" providerId="LiveId" clId="{0A9AEB80-238A-42B6-B841-46317963A02F}" dt="2024-01-27T18:42:19.829" v="49" actId="26606"/>
        <pc:sldMkLst>
          <pc:docMk/>
          <pc:sldMk cId="1632832165" sldId="520"/>
        </pc:sldMkLst>
        <pc:spChg chg="mod">
          <ac:chgData name="Zhikal Khidhr" userId="5b7e17f9e3b74d0c" providerId="LiveId" clId="{0A9AEB80-238A-42B6-B841-46317963A02F}" dt="2024-01-27T18:42:19.829" v="49" actId="26606"/>
          <ac:spMkLst>
            <pc:docMk/>
            <pc:sldMk cId="1632832165" sldId="520"/>
            <ac:spMk id="4" creationId="{00000000-0000-0000-0000-000000000000}"/>
          </ac:spMkLst>
        </pc:spChg>
        <pc:spChg chg="mod">
          <ac:chgData name="Zhikal Khidhr" userId="5b7e17f9e3b74d0c" providerId="LiveId" clId="{0A9AEB80-238A-42B6-B841-46317963A02F}" dt="2024-01-27T18:42:19.829" v="49" actId="26606"/>
          <ac:spMkLst>
            <pc:docMk/>
            <pc:sldMk cId="1632832165" sldId="520"/>
            <ac:spMk id="5" creationId="{00000000-0000-0000-0000-000000000000}"/>
          </ac:spMkLst>
        </pc:spChg>
        <pc:spChg chg="mod">
          <ac:chgData name="Zhikal Khidhr" userId="5b7e17f9e3b74d0c" providerId="LiveId" clId="{0A9AEB80-238A-42B6-B841-46317963A02F}" dt="2024-01-27T18:42:19.829" v="49" actId="26606"/>
          <ac:spMkLst>
            <pc:docMk/>
            <pc:sldMk cId="1632832165" sldId="520"/>
            <ac:spMk id="6" creationId="{00000000-0000-0000-0000-000000000000}"/>
          </ac:spMkLst>
        </pc:spChg>
        <pc:spChg chg="add mod ord">
          <ac:chgData name="Zhikal Khidhr" userId="5b7e17f9e3b74d0c" providerId="LiveId" clId="{0A9AEB80-238A-42B6-B841-46317963A02F}" dt="2024-01-27T18:42:19.829" v="49" actId="26606"/>
          <ac:spMkLst>
            <pc:docMk/>
            <pc:sldMk cId="1632832165" sldId="520"/>
            <ac:spMk id="7" creationId="{608DA07D-3297-432A-B0EF-7898508B7D81}"/>
          </ac:spMkLst>
        </pc:spChg>
        <pc:spChg chg="add mod ord">
          <ac:chgData name="Zhikal Khidhr" userId="5b7e17f9e3b74d0c" providerId="LiveId" clId="{0A9AEB80-238A-42B6-B841-46317963A02F}" dt="2024-01-27T18:42:19.829" v="49" actId="26606"/>
          <ac:spMkLst>
            <pc:docMk/>
            <pc:sldMk cId="1632832165" sldId="520"/>
            <ac:spMk id="8" creationId="{608DA07D-3297-432A-B0EF-7898508B7D81}"/>
          </ac:spMkLst>
        </pc:spChg>
        <pc:spChg chg="add">
          <ac:chgData name="Zhikal Khidhr" userId="5b7e17f9e3b74d0c" providerId="LiveId" clId="{0A9AEB80-238A-42B6-B841-46317963A02F}" dt="2024-01-27T18:42:19.829" v="49" actId="26606"/>
          <ac:spMkLst>
            <pc:docMk/>
            <pc:sldMk cId="1632832165" sldId="520"/>
            <ac:spMk id="13" creationId="{DBF61EA3-B236-439E-9C0B-340980D56BEE}"/>
          </ac:spMkLst>
        </pc:spChg>
        <pc:spChg chg="add">
          <ac:chgData name="Zhikal Khidhr" userId="5b7e17f9e3b74d0c" providerId="LiveId" clId="{0A9AEB80-238A-42B6-B841-46317963A02F}" dt="2024-01-27T18:42:19.829" v="49" actId="26606"/>
          <ac:spMkLst>
            <pc:docMk/>
            <pc:sldMk cId="1632832165" sldId="520"/>
            <ac:spMk id="19" creationId="{E659831F-0D9A-4C63-9EBB-8435B85A440F}"/>
          </ac:spMkLst>
        </pc:spChg>
        <pc:grpChg chg="add">
          <ac:chgData name="Zhikal Khidhr" userId="5b7e17f9e3b74d0c" providerId="LiveId" clId="{0A9AEB80-238A-42B6-B841-46317963A02F}" dt="2024-01-27T18:42:19.829" v="49" actId="26606"/>
          <ac:grpSpMkLst>
            <pc:docMk/>
            <pc:sldMk cId="1632832165" sldId="520"/>
            <ac:grpSpMk id="15" creationId="{28FAF094-D087-493F-8DF9-A486C2D6BBAA}"/>
          </ac:grpSpMkLst>
        </pc:grpChg>
      </pc:sldChg>
      <pc:sldChg chg="addSp modSp add del mod setBg">
        <pc:chgData name="Zhikal Khidhr" userId="5b7e17f9e3b74d0c" providerId="LiveId" clId="{0A9AEB80-238A-42B6-B841-46317963A02F}" dt="2024-01-27T18:43:49.123" v="59" actId="1076"/>
        <pc:sldMkLst>
          <pc:docMk/>
          <pc:sldMk cId="403639153" sldId="521"/>
        </pc:sldMkLst>
        <pc:spChg chg="mod">
          <ac:chgData name="Zhikal Khidhr" userId="5b7e17f9e3b74d0c" providerId="LiveId" clId="{0A9AEB80-238A-42B6-B841-46317963A02F}" dt="2024-01-27T18:43:44.633" v="58" actId="26606"/>
          <ac:spMkLst>
            <pc:docMk/>
            <pc:sldMk cId="403639153" sldId="521"/>
            <ac:spMk id="4" creationId="{00000000-0000-0000-0000-000000000000}"/>
          </ac:spMkLst>
        </pc:spChg>
        <pc:spChg chg="mod">
          <ac:chgData name="Zhikal Khidhr" userId="5b7e17f9e3b74d0c" providerId="LiveId" clId="{0A9AEB80-238A-42B6-B841-46317963A02F}" dt="2024-01-27T18:43:44.633" v="58" actId="26606"/>
          <ac:spMkLst>
            <pc:docMk/>
            <pc:sldMk cId="403639153" sldId="521"/>
            <ac:spMk id="5" creationId="{00000000-0000-0000-0000-000000000000}"/>
          </ac:spMkLst>
        </pc:spChg>
        <pc:spChg chg="mod">
          <ac:chgData name="Zhikal Khidhr" userId="5b7e17f9e3b74d0c" providerId="LiveId" clId="{0A9AEB80-238A-42B6-B841-46317963A02F}" dt="2024-01-27T18:43:44.633" v="58" actId="26606"/>
          <ac:spMkLst>
            <pc:docMk/>
            <pc:sldMk cId="403639153" sldId="521"/>
            <ac:spMk id="6" creationId="{00000000-0000-0000-0000-000000000000}"/>
          </ac:spMkLst>
        </pc:spChg>
        <pc:spChg chg="mod ord">
          <ac:chgData name="Zhikal Khidhr" userId="5b7e17f9e3b74d0c" providerId="LiveId" clId="{0A9AEB80-238A-42B6-B841-46317963A02F}" dt="2024-01-27T18:43:44.633" v="58" actId="26606"/>
          <ac:spMkLst>
            <pc:docMk/>
            <pc:sldMk cId="403639153" sldId="521"/>
            <ac:spMk id="7" creationId="{6DC97A64-8359-D402-68A2-5B9B4C5BC0C1}"/>
          </ac:spMkLst>
        </pc:spChg>
        <pc:spChg chg="add mod ord">
          <ac:chgData name="Zhikal Khidhr" userId="5b7e17f9e3b74d0c" providerId="LiveId" clId="{0A9AEB80-238A-42B6-B841-46317963A02F}" dt="2024-01-27T18:43:49.123" v="59" actId="1076"/>
          <ac:spMkLst>
            <pc:docMk/>
            <pc:sldMk cId="403639153" sldId="521"/>
            <ac:spMk id="8" creationId="{608DA07D-3297-432A-B0EF-7898508B7D81}"/>
          </ac:spMkLst>
        </pc:spChg>
        <pc:spChg chg="add">
          <ac:chgData name="Zhikal Khidhr" userId="5b7e17f9e3b74d0c" providerId="LiveId" clId="{0A9AEB80-238A-42B6-B841-46317963A02F}" dt="2024-01-27T18:43:44.633" v="58" actId="26606"/>
          <ac:spMkLst>
            <pc:docMk/>
            <pc:sldMk cId="403639153" sldId="521"/>
            <ac:spMk id="1031" creationId="{DBC6133C-0615-4CE4-9132-37E609A9BDFA}"/>
          </ac:spMkLst>
        </pc:spChg>
        <pc:spChg chg="add">
          <ac:chgData name="Zhikal Khidhr" userId="5b7e17f9e3b74d0c" providerId="LiveId" clId="{0A9AEB80-238A-42B6-B841-46317963A02F}" dt="2024-01-27T18:43:44.633" v="58" actId="26606"/>
          <ac:spMkLst>
            <pc:docMk/>
            <pc:sldMk cId="403639153" sldId="521"/>
            <ac:spMk id="1033" creationId="{169CC832-2974-4E8D-90ED-3E2941BA7336}"/>
          </ac:spMkLst>
        </pc:spChg>
        <pc:spChg chg="add">
          <ac:chgData name="Zhikal Khidhr" userId="5b7e17f9e3b74d0c" providerId="LiveId" clId="{0A9AEB80-238A-42B6-B841-46317963A02F}" dt="2024-01-27T18:43:44.633" v="58" actId="26606"/>
          <ac:spMkLst>
            <pc:docMk/>
            <pc:sldMk cId="403639153" sldId="521"/>
            <ac:spMk id="1035" creationId="{55222F96-971A-4F90-B841-6BAB416C7AC1}"/>
          </ac:spMkLst>
        </pc:spChg>
        <pc:spChg chg="add">
          <ac:chgData name="Zhikal Khidhr" userId="5b7e17f9e3b74d0c" providerId="LiveId" clId="{0A9AEB80-238A-42B6-B841-46317963A02F}" dt="2024-01-27T18:43:44.633" v="58" actId="26606"/>
          <ac:spMkLst>
            <pc:docMk/>
            <pc:sldMk cId="403639153" sldId="521"/>
            <ac:spMk id="1037" creationId="{08980754-6F4B-43C9-B9BE-127B6BED6586}"/>
          </ac:spMkLst>
        </pc:spChg>
        <pc:spChg chg="add">
          <ac:chgData name="Zhikal Khidhr" userId="5b7e17f9e3b74d0c" providerId="LiveId" clId="{0A9AEB80-238A-42B6-B841-46317963A02F}" dt="2024-01-27T18:43:44.633" v="58" actId="26606"/>
          <ac:spMkLst>
            <pc:docMk/>
            <pc:sldMk cId="403639153" sldId="521"/>
            <ac:spMk id="1039" creationId="{2C1BBA94-3F40-40AA-8BB9-E69E25E537C1}"/>
          </ac:spMkLst>
        </pc:spChg>
        <pc:picChg chg="mod ord">
          <ac:chgData name="Zhikal Khidhr" userId="5b7e17f9e3b74d0c" providerId="LiveId" clId="{0A9AEB80-238A-42B6-B841-46317963A02F}" dt="2024-01-27T18:43:44.633" v="58" actId="26606"/>
          <ac:picMkLst>
            <pc:docMk/>
            <pc:sldMk cId="403639153" sldId="521"/>
            <ac:picMk id="1026" creationId="{489037B1-E03C-24C9-7D4A-F15F3937B6CB}"/>
          </ac:picMkLst>
        </pc:picChg>
      </pc:sldChg>
      <pc:sldChg chg="add del">
        <pc:chgData name="Zhikal Khidhr" userId="5b7e17f9e3b74d0c" providerId="LiveId" clId="{0A9AEB80-238A-42B6-B841-46317963A02F}" dt="2024-01-27T18:34:55.384" v="1"/>
        <pc:sldMkLst>
          <pc:docMk/>
          <pc:sldMk cId="3447058312" sldId="522"/>
        </pc:sldMkLst>
      </pc:sldChg>
      <pc:sldChg chg="addSp modSp add del mod setBg">
        <pc:chgData name="Zhikal Khidhr" userId="5b7e17f9e3b74d0c" providerId="LiveId" clId="{0A9AEB80-238A-42B6-B841-46317963A02F}" dt="2024-01-27T18:42:10.976" v="48" actId="26606"/>
        <pc:sldMkLst>
          <pc:docMk/>
          <pc:sldMk cId="3412742694" sldId="523"/>
        </pc:sldMkLst>
        <pc:spChg chg="mod">
          <ac:chgData name="Zhikal Khidhr" userId="5b7e17f9e3b74d0c" providerId="LiveId" clId="{0A9AEB80-238A-42B6-B841-46317963A02F}" dt="2024-01-27T18:42:10.976" v="48" actId="26606"/>
          <ac:spMkLst>
            <pc:docMk/>
            <pc:sldMk cId="3412742694" sldId="523"/>
            <ac:spMk id="4" creationId="{00000000-0000-0000-0000-000000000000}"/>
          </ac:spMkLst>
        </pc:spChg>
        <pc:spChg chg="mod">
          <ac:chgData name="Zhikal Khidhr" userId="5b7e17f9e3b74d0c" providerId="LiveId" clId="{0A9AEB80-238A-42B6-B841-46317963A02F}" dt="2024-01-27T18:42:10.976" v="48" actId="26606"/>
          <ac:spMkLst>
            <pc:docMk/>
            <pc:sldMk cId="3412742694" sldId="523"/>
            <ac:spMk id="5" creationId="{00000000-0000-0000-0000-000000000000}"/>
          </ac:spMkLst>
        </pc:spChg>
        <pc:spChg chg="mod">
          <ac:chgData name="Zhikal Khidhr" userId="5b7e17f9e3b74d0c" providerId="LiveId" clId="{0A9AEB80-238A-42B6-B841-46317963A02F}" dt="2024-01-27T18:42:10.976" v="48" actId="26606"/>
          <ac:spMkLst>
            <pc:docMk/>
            <pc:sldMk cId="3412742694" sldId="523"/>
            <ac:spMk id="6" creationId="{00000000-0000-0000-0000-000000000000}"/>
          </ac:spMkLst>
        </pc:spChg>
        <pc:spChg chg="add mod ord">
          <ac:chgData name="Zhikal Khidhr" userId="5b7e17f9e3b74d0c" providerId="LiveId" clId="{0A9AEB80-238A-42B6-B841-46317963A02F}" dt="2024-01-27T18:42:10.976" v="48" actId="26606"/>
          <ac:spMkLst>
            <pc:docMk/>
            <pc:sldMk cId="3412742694" sldId="523"/>
            <ac:spMk id="8" creationId="{608DA07D-3297-432A-B0EF-7898508B7D81}"/>
          </ac:spMkLst>
        </pc:spChg>
        <pc:spChg chg="add">
          <ac:chgData name="Zhikal Khidhr" userId="5b7e17f9e3b74d0c" providerId="LiveId" clId="{0A9AEB80-238A-42B6-B841-46317963A02F}" dt="2024-01-27T18:42:10.976" v="48" actId="26606"/>
          <ac:spMkLst>
            <pc:docMk/>
            <pc:sldMk cId="3412742694" sldId="523"/>
            <ac:spMk id="17" creationId="{665DBBEF-238B-476B-96AB-8AAC3224ECEA}"/>
          </ac:spMkLst>
        </pc:spChg>
        <pc:spChg chg="add">
          <ac:chgData name="Zhikal Khidhr" userId="5b7e17f9e3b74d0c" providerId="LiveId" clId="{0A9AEB80-238A-42B6-B841-46317963A02F}" dt="2024-01-27T18:42:10.976" v="48" actId="26606"/>
          <ac:spMkLst>
            <pc:docMk/>
            <pc:sldMk cId="3412742694" sldId="523"/>
            <ac:spMk id="19" creationId="{3FCFB1DE-0B7E-48CC-BA90-B2AB0889F9D6}"/>
          </ac:spMkLst>
        </pc:spChg>
        <pc:grpChg chg="add mod">
          <ac:chgData name="Zhikal Khidhr" userId="5b7e17f9e3b74d0c" providerId="LiveId" clId="{0A9AEB80-238A-42B6-B841-46317963A02F}" dt="2024-01-27T18:42:10.976" v="48" actId="26606"/>
          <ac:grpSpMkLst>
            <pc:docMk/>
            <pc:sldMk cId="3412742694" sldId="523"/>
            <ac:grpSpMk id="12" creationId="{752BB0C2-EEC1-5308-0E78-092D529E8257}"/>
          </ac:grpSpMkLst>
        </pc:grpChg>
      </pc:sldChg>
      <pc:sldChg chg="add del">
        <pc:chgData name="Zhikal Khidhr" userId="5b7e17f9e3b74d0c" providerId="LiveId" clId="{0A9AEB80-238A-42B6-B841-46317963A02F}" dt="2024-01-27T18:34:55.384" v="1"/>
        <pc:sldMkLst>
          <pc:docMk/>
          <pc:sldMk cId="315315081" sldId="524"/>
        </pc:sldMkLst>
      </pc:sldChg>
      <pc:sldChg chg="addSp delSp modSp add del mod setBg">
        <pc:chgData name="Zhikal Khidhr" userId="5b7e17f9e3b74d0c" providerId="LiveId" clId="{0A9AEB80-238A-42B6-B841-46317963A02F}" dt="2024-01-27T18:42:57.677" v="55" actId="1076"/>
        <pc:sldMkLst>
          <pc:docMk/>
          <pc:sldMk cId="223526976" sldId="525"/>
        </pc:sldMkLst>
        <pc:spChg chg="mod">
          <ac:chgData name="Zhikal Khidhr" userId="5b7e17f9e3b74d0c" providerId="LiveId" clId="{0A9AEB80-238A-42B6-B841-46317963A02F}" dt="2024-01-27T18:42:51.954" v="54" actId="26606"/>
          <ac:spMkLst>
            <pc:docMk/>
            <pc:sldMk cId="223526976" sldId="525"/>
            <ac:spMk id="4" creationId="{00000000-0000-0000-0000-000000000000}"/>
          </ac:spMkLst>
        </pc:spChg>
        <pc:spChg chg="mod">
          <ac:chgData name="Zhikal Khidhr" userId="5b7e17f9e3b74d0c" providerId="LiveId" clId="{0A9AEB80-238A-42B6-B841-46317963A02F}" dt="2024-01-27T18:42:51.954" v="54" actId="26606"/>
          <ac:spMkLst>
            <pc:docMk/>
            <pc:sldMk cId="223526976" sldId="525"/>
            <ac:spMk id="5" creationId="{00000000-0000-0000-0000-000000000000}"/>
          </ac:spMkLst>
        </pc:spChg>
        <pc:spChg chg="mod">
          <ac:chgData name="Zhikal Khidhr" userId="5b7e17f9e3b74d0c" providerId="LiveId" clId="{0A9AEB80-238A-42B6-B841-46317963A02F}" dt="2024-01-27T18:42:51.954" v="54" actId="26606"/>
          <ac:spMkLst>
            <pc:docMk/>
            <pc:sldMk cId="223526976" sldId="525"/>
            <ac:spMk id="6" creationId="{00000000-0000-0000-0000-000000000000}"/>
          </ac:spMkLst>
        </pc:spChg>
        <pc:spChg chg="add mod ord">
          <ac:chgData name="Zhikal Khidhr" userId="5b7e17f9e3b74d0c" providerId="LiveId" clId="{0A9AEB80-238A-42B6-B841-46317963A02F}" dt="2024-01-27T18:42:51.954" v="54" actId="26606"/>
          <ac:spMkLst>
            <pc:docMk/>
            <pc:sldMk cId="223526976" sldId="525"/>
            <ac:spMk id="7" creationId="{608DA07D-3297-432A-B0EF-7898508B7D81}"/>
          </ac:spMkLst>
        </pc:spChg>
        <pc:spChg chg="add mod ord">
          <ac:chgData name="Zhikal Khidhr" userId="5b7e17f9e3b74d0c" providerId="LiveId" clId="{0A9AEB80-238A-42B6-B841-46317963A02F}" dt="2024-01-27T18:42:57.677" v="55" actId="1076"/>
          <ac:spMkLst>
            <pc:docMk/>
            <pc:sldMk cId="223526976" sldId="525"/>
            <ac:spMk id="8" creationId="{608DA07D-3297-432A-B0EF-7898508B7D81}"/>
          </ac:spMkLst>
        </pc:spChg>
        <pc:spChg chg="add del">
          <ac:chgData name="Zhikal Khidhr" userId="5b7e17f9e3b74d0c" providerId="LiveId" clId="{0A9AEB80-238A-42B6-B841-46317963A02F}" dt="2024-01-27T18:42:48.275" v="53" actId="26606"/>
          <ac:spMkLst>
            <pc:docMk/>
            <pc:sldMk cId="223526976" sldId="525"/>
            <ac:spMk id="10" creationId="{B6CDA21F-E7AF-4C75-8395-33F58D5B0E45}"/>
          </ac:spMkLst>
        </pc:spChg>
        <pc:spChg chg="add del">
          <ac:chgData name="Zhikal Khidhr" userId="5b7e17f9e3b74d0c" providerId="LiveId" clId="{0A9AEB80-238A-42B6-B841-46317963A02F}" dt="2024-01-27T18:42:41.090" v="51" actId="26606"/>
          <ac:spMkLst>
            <pc:docMk/>
            <pc:sldMk cId="223526976" sldId="525"/>
            <ac:spMk id="13" creationId="{DBF61EA3-B236-439E-9C0B-340980D56BEE}"/>
          </ac:spMkLst>
        </pc:spChg>
        <pc:spChg chg="add del">
          <ac:chgData name="Zhikal Khidhr" userId="5b7e17f9e3b74d0c" providerId="LiveId" clId="{0A9AEB80-238A-42B6-B841-46317963A02F}" dt="2024-01-27T18:42:41.090" v="51" actId="26606"/>
          <ac:spMkLst>
            <pc:docMk/>
            <pc:sldMk cId="223526976" sldId="525"/>
            <ac:spMk id="19" creationId="{E659831F-0D9A-4C63-9EBB-8435B85A440F}"/>
          </ac:spMkLst>
        </pc:spChg>
        <pc:spChg chg="add del">
          <ac:chgData name="Zhikal Khidhr" userId="5b7e17f9e3b74d0c" providerId="LiveId" clId="{0A9AEB80-238A-42B6-B841-46317963A02F}" dt="2024-01-27T18:42:48.275" v="53" actId="26606"/>
          <ac:spMkLst>
            <pc:docMk/>
            <pc:sldMk cId="223526976" sldId="525"/>
            <ac:spMk id="20" creationId="{D5B0017B-2ECA-49AF-B397-DC140825DF8D}"/>
          </ac:spMkLst>
        </pc:spChg>
        <pc:spChg chg="add">
          <ac:chgData name="Zhikal Khidhr" userId="5b7e17f9e3b74d0c" providerId="LiveId" clId="{0A9AEB80-238A-42B6-B841-46317963A02F}" dt="2024-01-27T18:42:51.954" v="54" actId="26606"/>
          <ac:spMkLst>
            <pc:docMk/>
            <pc:sldMk cId="223526976" sldId="525"/>
            <ac:spMk id="21" creationId="{B6CDA21F-E7AF-4C75-8395-33F58D5B0E45}"/>
          </ac:spMkLst>
        </pc:spChg>
        <pc:spChg chg="add">
          <ac:chgData name="Zhikal Khidhr" userId="5b7e17f9e3b74d0c" providerId="LiveId" clId="{0A9AEB80-238A-42B6-B841-46317963A02F}" dt="2024-01-27T18:42:51.954" v="54" actId="26606"/>
          <ac:spMkLst>
            <pc:docMk/>
            <pc:sldMk cId="223526976" sldId="525"/>
            <ac:spMk id="25" creationId="{D5B0017B-2ECA-49AF-B397-DC140825DF8D}"/>
          </ac:spMkLst>
        </pc:spChg>
        <pc:grpChg chg="add del">
          <ac:chgData name="Zhikal Khidhr" userId="5b7e17f9e3b74d0c" providerId="LiveId" clId="{0A9AEB80-238A-42B6-B841-46317963A02F}" dt="2024-01-27T18:42:48.275" v="53" actId="26606"/>
          <ac:grpSpMkLst>
            <pc:docMk/>
            <pc:sldMk cId="223526976" sldId="525"/>
            <ac:grpSpMk id="11" creationId="{AE1C45F0-260A-458C-96ED-C1F6D2151219}"/>
          </ac:grpSpMkLst>
        </pc:grpChg>
        <pc:grpChg chg="add del">
          <ac:chgData name="Zhikal Khidhr" userId="5b7e17f9e3b74d0c" providerId="LiveId" clId="{0A9AEB80-238A-42B6-B841-46317963A02F}" dt="2024-01-27T18:42:41.090" v="51" actId="26606"/>
          <ac:grpSpMkLst>
            <pc:docMk/>
            <pc:sldMk cId="223526976" sldId="525"/>
            <ac:grpSpMk id="15" creationId="{28FAF094-D087-493F-8DF9-A486C2D6BBAA}"/>
          </ac:grpSpMkLst>
        </pc:grpChg>
        <pc:grpChg chg="add">
          <ac:chgData name="Zhikal Khidhr" userId="5b7e17f9e3b74d0c" providerId="LiveId" clId="{0A9AEB80-238A-42B6-B841-46317963A02F}" dt="2024-01-27T18:42:51.954" v="54" actId="26606"/>
          <ac:grpSpMkLst>
            <pc:docMk/>
            <pc:sldMk cId="223526976" sldId="525"/>
            <ac:grpSpMk id="23" creationId="{AE1C45F0-260A-458C-96ED-C1F6D2151219}"/>
          </ac:grpSpMkLst>
        </pc:grpChg>
        <pc:cxnChg chg="add del">
          <ac:chgData name="Zhikal Khidhr" userId="5b7e17f9e3b74d0c" providerId="LiveId" clId="{0A9AEB80-238A-42B6-B841-46317963A02F}" dt="2024-01-27T18:42:48.275" v="53" actId="26606"/>
          <ac:cxnSpMkLst>
            <pc:docMk/>
            <pc:sldMk cId="223526976" sldId="525"/>
            <ac:cxnSpMk id="22" creationId="{6CF1BAF6-AD41-4082-B212-8A1F9A2E8779}"/>
          </ac:cxnSpMkLst>
        </pc:cxnChg>
        <pc:cxnChg chg="add">
          <ac:chgData name="Zhikal Khidhr" userId="5b7e17f9e3b74d0c" providerId="LiveId" clId="{0A9AEB80-238A-42B6-B841-46317963A02F}" dt="2024-01-27T18:42:51.954" v="54" actId="26606"/>
          <ac:cxnSpMkLst>
            <pc:docMk/>
            <pc:sldMk cId="223526976" sldId="525"/>
            <ac:cxnSpMk id="26" creationId="{6CF1BAF6-AD41-4082-B212-8A1F9A2E8779}"/>
          </ac:cxnSpMkLst>
        </pc:cxnChg>
      </pc:sldChg>
      <pc:sldChg chg="add del">
        <pc:chgData name="Zhikal Khidhr" userId="5b7e17f9e3b74d0c" providerId="LiveId" clId="{0A9AEB80-238A-42B6-B841-46317963A02F}" dt="2024-01-27T18:34:55.384" v="1"/>
        <pc:sldMkLst>
          <pc:docMk/>
          <pc:sldMk cId="1260092163" sldId="526"/>
        </pc:sldMkLst>
      </pc:sldChg>
      <pc:sldChg chg="addSp modSp add del mod setBg">
        <pc:chgData name="Zhikal Khidhr" userId="5b7e17f9e3b74d0c" providerId="LiveId" clId="{0A9AEB80-238A-42B6-B841-46317963A02F}" dt="2024-01-27T18:43:23.615" v="57" actId="1076"/>
        <pc:sldMkLst>
          <pc:docMk/>
          <pc:sldMk cId="1636850136" sldId="527"/>
        </pc:sldMkLst>
        <pc:spChg chg="mod">
          <ac:chgData name="Zhikal Khidhr" userId="5b7e17f9e3b74d0c" providerId="LiveId" clId="{0A9AEB80-238A-42B6-B841-46317963A02F}" dt="2024-01-27T18:43:16.359" v="56" actId="26606"/>
          <ac:spMkLst>
            <pc:docMk/>
            <pc:sldMk cId="1636850136" sldId="527"/>
            <ac:spMk id="4" creationId="{00000000-0000-0000-0000-000000000000}"/>
          </ac:spMkLst>
        </pc:spChg>
        <pc:spChg chg="mod">
          <ac:chgData name="Zhikal Khidhr" userId="5b7e17f9e3b74d0c" providerId="LiveId" clId="{0A9AEB80-238A-42B6-B841-46317963A02F}" dt="2024-01-27T18:43:16.359" v="56" actId="26606"/>
          <ac:spMkLst>
            <pc:docMk/>
            <pc:sldMk cId="1636850136" sldId="527"/>
            <ac:spMk id="5" creationId="{00000000-0000-0000-0000-000000000000}"/>
          </ac:spMkLst>
        </pc:spChg>
        <pc:spChg chg="mod">
          <ac:chgData name="Zhikal Khidhr" userId="5b7e17f9e3b74d0c" providerId="LiveId" clId="{0A9AEB80-238A-42B6-B841-46317963A02F}" dt="2024-01-27T18:43:16.359" v="56" actId="26606"/>
          <ac:spMkLst>
            <pc:docMk/>
            <pc:sldMk cId="1636850136" sldId="527"/>
            <ac:spMk id="6" creationId="{00000000-0000-0000-0000-000000000000}"/>
          </ac:spMkLst>
        </pc:spChg>
        <pc:spChg chg="add mod ord">
          <ac:chgData name="Zhikal Khidhr" userId="5b7e17f9e3b74d0c" providerId="LiveId" clId="{0A9AEB80-238A-42B6-B841-46317963A02F}" dt="2024-01-27T18:43:23.615" v="57" actId="1076"/>
          <ac:spMkLst>
            <pc:docMk/>
            <pc:sldMk cId="1636850136" sldId="527"/>
            <ac:spMk id="8" creationId="{608DA07D-3297-432A-B0EF-7898508B7D81}"/>
          </ac:spMkLst>
        </pc:spChg>
        <pc:spChg chg="add">
          <ac:chgData name="Zhikal Khidhr" userId="5b7e17f9e3b74d0c" providerId="LiveId" clId="{0A9AEB80-238A-42B6-B841-46317963A02F}" dt="2024-01-27T18:43:16.359" v="56" actId="26606"/>
          <ac:spMkLst>
            <pc:docMk/>
            <pc:sldMk cId="1636850136" sldId="527"/>
            <ac:spMk id="2055" creationId="{BCED4D40-4B67-4331-AC48-79B82B4A47D8}"/>
          </ac:spMkLst>
        </pc:spChg>
        <pc:spChg chg="add">
          <ac:chgData name="Zhikal Khidhr" userId="5b7e17f9e3b74d0c" providerId="LiveId" clId="{0A9AEB80-238A-42B6-B841-46317963A02F}" dt="2024-01-27T18:43:16.359" v="56" actId="26606"/>
          <ac:spMkLst>
            <pc:docMk/>
            <pc:sldMk cId="1636850136" sldId="527"/>
            <ac:spMk id="2057" creationId="{670CEDEF-4F34-412E-84EE-329C1E936AF5}"/>
          </ac:spMkLst>
        </pc:spChg>
        <pc:picChg chg="mod ord">
          <ac:chgData name="Zhikal Khidhr" userId="5b7e17f9e3b74d0c" providerId="LiveId" clId="{0A9AEB80-238A-42B6-B841-46317963A02F}" dt="2024-01-27T18:43:16.359" v="56" actId="26606"/>
          <ac:picMkLst>
            <pc:docMk/>
            <pc:sldMk cId="1636850136" sldId="527"/>
            <ac:picMk id="2050" creationId="{EC896F41-9CCF-A58D-828D-9DBD24093010}"/>
          </ac:picMkLst>
        </pc:picChg>
      </pc:sldChg>
      <pc:sldChg chg="add del">
        <pc:chgData name="Zhikal Khidhr" userId="5b7e17f9e3b74d0c" providerId="LiveId" clId="{0A9AEB80-238A-42B6-B841-46317963A02F}" dt="2024-01-27T18:34:55.384" v="1"/>
        <pc:sldMkLst>
          <pc:docMk/>
          <pc:sldMk cId="173577753" sldId="528"/>
        </pc:sldMkLst>
      </pc:sldChg>
      <pc:sldChg chg="add del">
        <pc:chgData name="Zhikal Khidhr" userId="5b7e17f9e3b74d0c" providerId="LiveId" clId="{0A9AEB80-238A-42B6-B841-46317963A02F}" dt="2024-01-27T18:34:55.384" v="1"/>
        <pc:sldMkLst>
          <pc:docMk/>
          <pc:sldMk cId="191227274" sldId="529"/>
        </pc:sldMkLst>
      </pc:sldChg>
      <pc:sldChg chg="add del">
        <pc:chgData name="Zhikal Khidhr" userId="5b7e17f9e3b74d0c" providerId="LiveId" clId="{0A9AEB80-238A-42B6-B841-46317963A02F}" dt="2024-01-27T18:34:55.384" v="1"/>
        <pc:sldMkLst>
          <pc:docMk/>
          <pc:sldMk cId="3413232774" sldId="530"/>
        </pc:sldMkLst>
      </pc:sldChg>
      <pc:sldChg chg="addSp delSp modSp add del mod setBg">
        <pc:chgData name="Zhikal Khidhr" userId="5b7e17f9e3b74d0c" providerId="LiveId" clId="{0A9AEB80-238A-42B6-B841-46317963A02F}" dt="2024-01-27T18:44:13.627" v="65" actId="26606"/>
        <pc:sldMkLst>
          <pc:docMk/>
          <pc:sldMk cId="2922768551" sldId="531"/>
        </pc:sldMkLst>
        <pc:spChg chg="mod">
          <ac:chgData name="Zhikal Khidhr" userId="5b7e17f9e3b74d0c" providerId="LiveId" clId="{0A9AEB80-238A-42B6-B841-46317963A02F}" dt="2024-01-27T18:44:13.627" v="65" actId="26606"/>
          <ac:spMkLst>
            <pc:docMk/>
            <pc:sldMk cId="2922768551" sldId="531"/>
            <ac:spMk id="4" creationId="{00000000-0000-0000-0000-000000000000}"/>
          </ac:spMkLst>
        </pc:spChg>
        <pc:spChg chg="mod">
          <ac:chgData name="Zhikal Khidhr" userId="5b7e17f9e3b74d0c" providerId="LiveId" clId="{0A9AEB80-238A-42B6-B841-46317963A02F}" dt="2024-01-27T18:44:13.627" v="65" actId="26606"/>
          <ac:spMkLst>
            <pc:docMk/>
            <pc:sldMk cId="2922768551" sldId="531"/>
            <ac:spMk id="5" creationId="{00000000-0000-0000-0000-000000000000}"/>
          </ac:spMkLst>
        </pc:spChg>
        <pc:spChg chg="mod">
          <ac:chgData name="Zhikal Khidhr" userId="5b7e17f9e3b74d0c" providerId="LiveId" clId="{0A9AEB80-238A-42B6-B841-46317963A02F}" dt="2024-01-27T18:44:13.627" v="65" actId="26606"/>
          <ac:spMkLst>
            <pc:docMk/>
            <pc:sldMk cId="2922768551" sldId="531"/>
            <ac:spMk id="6" creationId="{00000000-0000-0000-0000-000000000000}"/>
          </ac:spMkLst>
        </pc:spChg>
        <pc:spChg chg="mod ord">
          <ac:chgData name="Zhikal Khidhr" userId="5b7e17f9e3b74d0c" providerId="LiveId" clId="{0A9AEB80-238A-42B6-B841-46317963A02F}" dt="2024-01-27T18:44:13.627" v="65" actId="26606"/>
          <ac:spMkLst>
            <pc:docMk/>
            <pc:sldMk cId="2922768551" sldId="531"/>
            <ac:spMk id="7" creationId="{6DC97A64-8359-D402-68A2-5B9B4C5BC0C1}"/>
          </ac:spMkLst>
        </pc:spChg>
        <pc:spChg chg="add mod ord">
          <ac:chgData name="Zhikal Khidhr" userId="5b7e17f9e3b74d0c" providerId="LiveId" clId="{0A9AEB80-238A-42B6-B841-46317963A02F}" dt="2024-01-27T18:44:13.627" v="65" actId="26606"/>
          <ac:spMkLst>
            <pc:docMk/>
            <pc:sldMk cId="2922768551" sldId="531"/>
            <ac:spMk id="8" creationId="{608DA07D-3297-432A-B0EF-7898508B7D81}"/>
          </ac:spMkLst>
        </pc:spChg>
        <pc:spChg chg="add del">
          <ac:chgData name="Zhikal Khidhr" userId="5b7e17f9e3b74d0c" providerId="LiveId" clId="{0A9AEB80-238A-42B6-B841-46317963A02F}" dt="2024-01-27T18:44:10.883" v="63" actId="26606"/>
          <ac:spMkLst>
            <pc:docMk/>
            <pc:sldMk cId="2922768551" sldId="531"/>
            <ac:spMk id="1031" creationId="{201CC55D-ED54-4C5C-95E6-10947BD1103B}"/>
          </ac:spMkLst>
        </pc:spChg>
        <pc:spChg chg="add del">
          <ac:chgData name="Zhikal Khidhr" userId="5b7e17f9e3b74d0c" providerId="LiveId" clId="{0A9AEB80-238A-42B6-B841-46317963A02F}" dt="2024-01-27T18:44:10.883" v="63" actId="26606"/>
          <ac:spMkLst>
            <pc:docMk/>
            <pc:sldMk cId="2922768551" sldId="531"/>
            <ac:spMk id="1037" creationId="{3873B707-463F-40B0-8227-E8CC6C67EB25}"/>
          </ac:spMkLst>
        </pc:spChg>
        <pc:spChg chg="add del">
          <ac:chgData name="Zhikal Khidhr" userId="5b7e17f9e3b74d0c" providerId="LiveId" clId="{0A9AEB80-238A-42B6-B841-46317963A02F}" dt="2024-01-27T18:44:10.883" v="63" actId="26606"/>
          <ac:spMkLst>
            <pc:docMk/>
            <pc:sldMk cId="2922768551" sldId="531"/>
            <ac:spMk id="1039" creationId="{C13237C8-E62C-4F0D-A318-BD6FB6C2D138}"/>
          </ac:spMkLst>
        </pc:spChg>
        <pc:spChg chg="add del">
          <ac:chgData name="Zhikal Khidhr" userId="5b7e17f9e3b74d0c" providerId="LiveId" clId="{0A9AEB80-238A-42B6-B841-46317963A02F}" dt="2024-01-27T18:44:10.883" v="63" actId="26606"/>
          <ac:spMkLst>
            <pc:docMk/>
            <pc:sldMk cId="2922768551" sldId="531"/>
            <ac:spMk id="1041" creationId="{19C9EAEA-39D0-4B0E-A0EB-51E7B26740B1}"/>
          </ac:spMkLst>
        </pc:spChg>
        <pc:spChg chg="add del">
          <ac:chgData name="Zhikal Khidhr" userId="5b7e17f9e3b74d0c" providerId="LiveId" clId="{0A9AEB80-238A-42B6-B841-46317963A02F}" dt="2024-01-27T18:44:13.627" v="65" actId="26606"/>
          <ac:spMkLst>
            <pc:docMk/>
            <pc:sldMk cId="2922768551" sldId="531"/>
            <ac:spMk id="1043" creationId="{743AA782-23D1-4521-8CAD-47662984AA08}"/>
          </ac:spMkLst>
        </pc:spChg>
        <pc:spChg chg="add del">
          <ac:chgData name="Zhikal Khidhr" userId="5b7e17f9e3b74d0c" providerId="LiveId" clId="{0A9AEB80-238A-42B6-B841-46317963A02F}" dt="2024-01-27T18:44:13.627" v="65" actId="26606"/>
          <ac:spMkLst>
            <pc:docMk/>
            <pc:sldMk cId="2922768551" sldId="531"/>
            <ac:spMk id="1044" creationId="{71877DBC-BB60-40F0-AC93-2ACDBAAE60CE}"/>
          </ac:spMkLst>
        </pc:spChg>
        <pc:grpChg chg="add del">
          <ac:chgData name="Zhikal Khidhr" userId="5b7e17f9e3b74d0c" providerId="LiveId" clId="{0A9AEB80-238A-42B6-B841-46317963A02F}" dt="2024-01-27T18:44:10.883" v="63" actId="26606"/>
          <ac:grpSpMkLst>
            <pc:docMk/>
            <pc:sldMk cId="2922768551" sldId="531"/>
            <ac:grpSpMk id="1033" creationId="{1DE889C7-FAD6-4397-98E2-05D503484459}"/>
          </ac:grpSpMkLst>
        </pc:grpChg>
        <pc:picChg chg="mod ord">
          <ac:chgData name="Zhikal Khidhr" userId="5b7e17f9e3b74d0c" providerId="LiveId" clId="{0A9AEB80-238A-42B6-B841-46317963A02F}" dt="2024-01-27T18:44:13.627" v="65" actId="26606"/>
          <ac:picMkLst>
            <pc:docMk/>
            <pc:sldMk cId="2922768551" sldId="531"/>
            <ac:picMk id="1026" creationId="{0F4DA269-1987-2FE4-B19C-51CFF0AC9DDF}"/>
          </ac:picMkLst>
        </pc:picChg>
      </pc:sldChg>
      <pc:sldChg chg="addSp modSp add del mod setBg">
        <pc:chgData name="Zhikal Khidhr" userId="5b7e17f9e3b74d0c" providerId="LiveId" clId="{0A9AEB80-238A-42B6-B841-46317963A02F}" dt="2024-01-27T18:44:24.481" v="66" actId="26606"/>
        <pc:sldMkLst>
          <pc:docMk/>
          <pc:sldMk cId="4149517449" sldId="532"/>
        </pc:sldMkLst>
        <pc:spChg chg="mod">
          <ac:chgData name="Zhikal Khidhr" userId="5b7e17f9e3b74d0c" providerId="LiveId" clId="{0A9AEB80-238A-42B6-B841-46317963A02F}" dt="2024-01-27T18:44:24.481" v="66" actId="26606"/>
          <ac:spMkLst>
            <pc:docMk/>
            <pc:sldMk cId="4149517449" sldId="532"/>
            <ac:spMk id="4" creationId="{00000000-0000-0000-0000-000000000000}"/>
          </ac:spMkLst>
        </pc:spChg>
        <pc:spChg chg="mod">
          <ac:chgData name="Zhikal Khidhr" userId="5b7e17f9e3b74d0c" providerId="LiveId" clId="{0A9AEB80-238A-42B6-B841-46317963A02F}" dt="2024-01-27T18:44:24.481" v="66" actId="26606"/>
          <ac:spMkLst>
            <pc:docMk/>
            <pc:sldMk cId="4149517449" sldId="532"/>
            <ac:spMk id="5" creationId="{00000000-0000-0000-0000-000000000000}"/>
          </ac:spMkLst>
        </pc:spChg>
        <pc:spChg chg="mod">
          <ac:chgData name="Zhikal Khidhr" userId="5b7e17f9e3b74d0c" providerId="LiveId" clId="{0A9AEB80-238A-42B6-B841-46317963A02F}" dt="2024-01-27T18:44:24.481" v="66" actId="26606"/>
          <ac:spMkLst>
            <pc:docMk/>
            <pc:sldMk cId="4149517449" sldId="532"/>
            <ac:spMk id="6" creationId="{00000000-0000-0000-0000-000000000000}"/>
          </ac:spMkLst>
        </pc:spChg>
        <pc:spChg chg="mod ord">
          <ac:chgData name="Zhikal Khidhr" userId="5b7e17f9e3b74d0c" providerId="LiveId" clId="{0A9AEB80-238A-42B6-B841-46317963A02F}" dt="2024-01-27T18:44:24.481" v="66" actId="26606"/>
          <ac:spMkLst>
            <pc:docMk/>
            <pc:sldMk cId="4149517449" sldId="532"/>
            <ac:spMk id="7" creationId="{6DC97A64-8359-D402-68A2-5B9B4C5BC0C1}"/>
          </ac:spMkLst>
        </pc:spChg>
        <pc:spChg chg="add mod ord">
          <ac:chgData name="Zhikal Khidhr" userId="5b7e17f9e3b74d0c" providerId="LiveId" clId="{0A9AEB80-238A-42B6-B841-46317963A02F}" dt="2024-01-27T18:44:24.481" v="66" actId="26606"/>
          <ac:spMkLst>
            <pc:docMk/>
            <pc:sldMk cId="4149517449" sldId="532"/>
            <ac:spMk id="8" creationId="{608DA07D-3297-432A-B0EF-7898508B7D81}"/>
          </ac:spMkLst>
        </pc:spChg>
        <pc:spChg chg="add">
          <ac:chgData name="Zhikal Khidhr" userId="5b7e17f9e3b74d0c" providerId="LiveId" clId="{0A9AEB80-238A-42B6-B841-46317963A02F}" dt="2024-01-27T18:44:24.481" v="66" actId="26606"/>
          <ac:spMkLst>
            <pc:docMk/>
            <pc:sldMk cId="4149517449" sldId="532"/>
            <ac:spMk id="13" creationId="{B6CDA21F-E7AF-4C75-8395-33F58D5B0E45}"/>
          </ac:spMkLst>
        </pc:spChg>
        <pc:spChg chg="add">
          <ac:chgData name="Zhikal Khidhr" userId="5b7e17f9e3b74d0c" providerId="LiveId" clId="{0A9AEB80-238A-42B6-B841-46317963A02F}" dt="2024-01-27T18:44:24.481" v="66" actId="26606"/>
          <ac:spMkLst>
            <pc:docMk/>
            <pc:sldMk cId="4149517449" sldId="532"/>
            <ac:spMk id="20" creationId="{D5B0017B-2ECA-49AF-B397-DC140825DF8D}"/>
          </ac:spMkLst>
        </pc:spChg>
        <pc:grpChg chg="add">
          <ac:chgData name="Zhikal Khidhr" userId="5b7e17f9e3b74d0c" providerId="LiveId" clId="{0A9AEB80-238A-42B6-B841-46317963A02F}" dt="2024-01-27T18:44:24.481" v="66" actId="26606"/>
          <ac:grpSpMkLst>
            <pc:docMk/>
            <pc:sldMk cId="4149517449" sldId="532"/>
            <ac:grpSpMk id="15" creationId="{AE1C45F0-260A-458C-96ED-C1F6D2151219}"/>
          </ac:grpSpMkLst>
        </pc:grpChg>
        <pc:cxnChg chg="add">
          <ac:chgData name="Zhikal Khidhr" userId="5b7e17f9e3b74d0c" providerId="LiveId" clId="{0A9AEB80-238A-42B6-B841-46317963A02F}" dt="2024-01-27T18:44:24.481" v="66" actId="26606"/>
          <ac:cxnSpMkLst>
            <pc:docMk/>
            <pc:sldMk cId="4149517449" sldId="532"/>
            <ac:cxnSpMk id="22" creationId="{6CF1BAF6-AD41-4082-B212-8A1F9A2E8779}"/>
          </ac:cxnSpMkLst>
        </pc:cxnChg>
      </pc:sldChg>
      <pc:sldMasterChg chg="del delSldLayout">
        <pc:chgData name="Zhikal Khidhr" userId="5b7e17f9e3b74d0c" providerId="LiveId" clId="{0A9AEB80-238A-42B6-B841-46317963A02F}" dt="2024-01-27T18:39:09.967" v="19" actId="47"/>
        <pc:sldMasterMkLst>
          <pc:docMk/>
          <pc:sldMasterMk cId="0" sldId="2147483648"/>
        </pc:sldMasterMkLst>
        <pc:sldLayoutChg chg="del">
          <pc:chgData name="Zhikal Khidhr" userId="5b7e17f9e3b74d0c" providerId="LiveId" clId="{0A9AEB80-238A-42B6-B841-46317963A02F}" dt="2024-01-27T18:39:09.967" v="19" actId="47"/>
          <pc:sldLayoutMkLst>
            <pc:docMk/>
            <pc:sldMasterMk cId="0" sldId="2147483648"/>
            <pc:sldLayoutMk cId="0" sldId="2147483649"/>
          </pc:sldLayoutMkLst>
        </pc:sldLayoutChg>
        <pc:sldLayoutChg chg="del">
          <pc:chgData name="Zhikal Khidhr" userId="5b7e17f9e3b74d0c" providerId="LiveId" clId="{0A9AEB80-238A-42B6-B841-46317963A02F}" dt="2024-01-27T18:39:09.967" v="19" actId="47"/>
          <pc:sldLayoutMkLst>
            <pc:docMk/>
            <pc:sldMasterMk cId="0" sldId="2147483648"/>
            <pc:sldLayoutMk cId="1709751162" sldId="2147483650"/>
          </pc:sldLayoutMkLst>
        </pc:sldLayoutChg>
      </pc:sldMasterChg>
      <pc:sldMasterChg chg="del delSldLayout">
        <pc:chgData name="Zhikal Khidhr" userId="5b7e17f9e3b74d0c" providerId="LiveId" clId="{0A9AEB80-238A-42B6-B841-46317963A02F}" dt="2024-01-27T18:39:13.047" v="30" actId="47"/>
        <pc:sldMasterMkLst>
          <pc:docMk/>
          <pc:sldMasterMk cId="1571083575" sldId="2147483709"/>
        </pc:sldMasterMkLst>
        <pc:sldLayoutChg chg="del">
          <pc:chgData name="Zhikal Khidhr" userId="5b7e17f9e3b74d0c" providerId="LiveId" clId="{0A9AEB80-238A-42B6-B841-46317963A02F}" dt="2024-01-27T18:39:13.047" v="30" actId="47"/>
          <pc:sldLayoutMkLst>
            <pc:docMk/>
            <pc:sldMasterMk cId="1571083575" sldId="2147483709"/>
            <pc:sldLayoutMk cId="1599907166" sldId="2147483710"/>
          </pc:sldLayoutMkLst>
        </pc:sldLayoutChg>
        <pc:sldLayoutChg chg="del">
          <pc:chgData name="Zhikal Khidhr" userId="5b7e17f9e3b74d0c" providerId="LiveId" clId="{0A9AEB80-238A-42B6-B841-46317963A02F}" dt="2024-01-27T18:39:13.047" v="30" actId="47"/>
          <pc:sldLayoutMkLst>
            <pc:docMk/>
            <pc:sldMasterMk cId="1571083575" sldId="2147483709"/>
            <pc:sldLayoutMk cId="2957821125" sldId="2147483711"/>
          </pc:sldLayoutMkLst>
        </pc:sldLayoutChg>
        <pc:sldLayoutChg chg="del">
          <pc:chgData name="Zhikal Khidhr" userId="5b7e17f9e3b74d0c" providerId="LiveId" clId="{0A9AEB80-238A-42B6-B841-46317963A02F}" dt="2024-01-27T18:39:13.047" v="30" actId="47"/>
          <pc:sldLayoutMkLst>
            <pc:docMk/>
            <pc:sldMasterMk cId="1571083575" sldId="2147483709"/>
            <pc:sldLayoutMk cId="4004981028" sldId="2147483712"/>
          </pc:sldLayoutMkLst>
        </pc:sldLayoutChg>
        <pc:sldLayoutChg chg="del">
          <pc:chgData name="Zhikal Khidhr" userId="5b7e17f9e3b74d0c" providerId="LiveId" clId="{0A9AEB80-238A-42B6-B841-46317963A02F}" dt="2024-01-27T18:39:13.047" v="30" actId="47"/>
          <pc:sldLayoutMkLst>
            <pc:docMk/>
            <pc:sldMasterMk cId="1571083575" sldId="2147483709"/>
            <pc:sldLayoutMk cId="3358695320" sldId="2147483713"/>
          </pc:sldLayoutMkLst>
        </pc:sldLayoutChg>
        <pc:sldLayoutChg chg="del">
          <pc:chgData name="Zhikal Khidhr" userId="5b7e17f9e3b74d0c" providerId="LiveId" clId="{0A9AEB80-238A-42B6-B841-46317963A02F}" dt="2024-01-27T18:39:13.047" v="30" actId="47"/>
          <pc:sldLayoutMkLst>
            <pc:docMk/>
            <pc:sldMasterMk cId="1571083575" sldId="2147483709"/>
            <pc:sldLayoutMk cId="2345611795" sldId="2147483714"/>
          </pc:sldLayoutMkLst>
        </pc:sldLayoutChg>
        <pc:sldLayoutChg chg="del">
          <pc:chgData name="Zhikal Khidhr" userId="5b7e17f9e3b74d0c" providerId="LiveId" clId="{0A9AEB80-238A-42B6-B841-46317963A02F}" dt="2024-01-27T18:39:13.047" v="30" actId="47"/>
          <pc:sldLayoutMkLst>
            <pc:docMk/>
            <pc:sldMasterMk cId="1571083575" sldId="2147483709"/>
            <pc:sldLayoutMk cId="2403929912" sldId="2147483715"/>
          </pc:sldLayoutMkLst>
        </pc:sldLayoutChg>
        <pc:sldLayoutChg chg="del">
          <pc:chgData name="Zhikal Khidhr" userId="5b7e17f9e3b74d0c" providerId="LiveId" clId="{0A9AEB80-238A-42B6-B841-46317963A02F}" dt="2024-01-27T18:39:13.047" v="30" actId="47"/>
          <pc:sldLayoutMkLst>
            <pc:docMk/>
            <pc:sldMasterMk cId="1571083575" sldId="2147483709"/>
            <pc:sldLayoutMk cId="3166404251" sldId="2147483716"/>
          </pc:sldLayoutMkLst>
        </pc:sldLayoutChg>
        <pc:sldLayoutChg chg="del">
          <pc:chgData name="Zhikal Khidhr" userId="5b7e17f9e3b74d0c" providerId="LiveId" clId="{0A9AEB80-238A-42B6-B841-46317963A02F}" dt="2024-01-27T18:39:13.047" v="30" actId="47"/>
          <pc:sldLayoutMkLst>
            <pc:docMk/>
            <pc:sldMasterMk cId="1571083575" sldId="2147483709"/>
            <pc:sldLayoutMk cId="3873075068" sldId="2147483717"/>
          </pc:sldLayoutMkLst>
        </pc:sldLayoutChg>
        <pc:sldLayoutChg chg="del">
          <pc:chgData name="Zhikal Khidhr" userId="5b7e17f9e3b74d0c" providerId="LiveId" clId="{0A9AEB80-238A-42B6-B841-46317963A02F}" dt="2024-01-27T18:39:13.047" v="30" actId="47"/>
          <pc:sldLayoutMkLst>
            <pc:docMk/>
            <pc:sldMasterMk cId="1571083575" sldId="2147483709"/>
            <pc:sldLayoutMk cId="3632046798" sldId="2147483718"/>
          </pc:sldLayoutMkLst>
        </pc:sldLayoutChg>
        <pc:sldLayoutChg chg="del">
          <pc:chgData name="Zhikal Khidhr" userId="5b7e17f9e3b74d0c" providerId="LiveId" clId="{0A9AEB80-238A-42B6-B841-46317963A02F}" dt="2024-01-27T18:39:13.047" v="30" actId="47"/>
          <pc:sldLayoutMkLst>
            <pc:docMk/>
            <pc:sldMasterMk cId="1571083575" sldId="2147483709"/>
            <pc:sldLayoutMk cId="1942252238" sldId="2147483719"/>
          </pc:sldLayoutMkLst>
        </pc:sldLayoutChg>
        <pc:sldLayoutChg chg="del">
          <pc:chgData name="Zhikal Khidhr" userId="5b7e17f9e3b74d0c" providerId="LiveId" clId="{0A9AEB80-238A-42B6-B841-46317963A02F}" dt="2024-01-27T18:39:13.047" v="30" actId="47"/>
          <pc:sldLayoutMkLst>
            <pc:docMk/>
            <pc:sldMasterMk cId="1571083575" sldId="2147483709"/>
            <pc:sldLayoutMk cId="926638652" sldId="2147483720"/>
          </pc:sldLayoutMkLst>
        </pc:sldLayoutChg>
      </pc:sldMasterChg>
      <pc:sldMasterChg chg="addSldLayout delSldLayout">
        <pc:chgData name="Zhikal Khidhr" userId="5b7e17f9e3b74d0c" providerId="LiveId" clId="{0A9AEB80-238A-42B6-B841-46317963A02F}" dt="2024-01-27T18:39:09.178" v="17" actId="47"/>
        <pc:sldMasterMkLst>
          <pc:docMk/>
          <pc:sldMasterMk cId="2488454244" sldId="2147483721"/>
        </pc:sldMasterMkLst>
        <pc:sldLayoutChg chg="del">
          <pc:chgData name="Zhikal Khidhr" userId="5b7e17f9e3b74d0c" providerId="LiveId" clId="{0A9AEB80-238A-42B6-B841-46317963A02F}" dt="2024-01-27T18:35:08.719" v="3" actId="47"/>
          <pc:sldLayoutMkLst>
            <pc:docMk/>
            <pc:sldMasterMk cId="2488454244" sldId="2147483721"/>
            <pc:sldLayoutMk cId="3930534231" sldId="2147483733"/>
          </pc:sldLayoutMkLst>
        </pc:sldLayoutChg>
        <pc:sldLayoutChg chg="add del">
          <pc:chgData name="Zhikal Khidhr" userId="5b7e17f9e3b74d0c" providerId="LiveId" clId="{0A9AEB80-238A-42B6-B841-46317963A02F}" dt="2024-01-27T18:39:09.178" v="17" actId="47"/>
          <pc:sldLayoutMkLst>
            <pc:docMk/>
            <pc:sldMasterMk cId="2488454244" sldId="2147483721"/>
            <pc:sldLayoutMk cId="3065808640" sldId="214748373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F8399-AC4A-40C9-9D23-A8A9735EF090}" type="datetimeFigureOut">
              <a:t>1/27/2024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089808-D149-4D65-ACFF-78707E3E8E4E}" type="slidenum">
              <a:t>‹#›</a:t>
            </a:fld>
            <a:endParaRPr lang="en-US"/>
          </a:p>
        </p:txBody>
      </p:sp>
    </p:spTree>
    <p:extLst>
      <p:ext uri="{BB962C8B-B14F-4D97-AF65-F5344CB8AC3E}">
        <p14:creationId xmlns:p14="http://schemas.microsoft.com/office/powerpoint/2010/main" val="1774771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928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1225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6766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8250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7967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7274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8436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6693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3938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0772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0328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685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0745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8181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7951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10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3572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9845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5863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1869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EA6DCD1-2BD6-46DB-81AD-1065E70B7525}" type="datetime1">
              <a:rPr lang="en-GB" smtClean="0"/>
              <a:t>27/01/2024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4978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3B5862-AE77-46C2-8C65-63C906902543}" type="datetime1">
              <a:rPr lang="en-GB" smtClean="0"/>
              <a:t>27/01/2024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01803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1DB49D-5325-4472-92B5-B119C53EC514}" type="datetime1">
              <a:rPr lang="en-GB" smtClean="0"/>
              <a:t>27/01/2024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834615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D25C62A3-E56A-4FB0-BAA4-5923D169B2F7}" type="datetime1">
              <a:rPr lang="en-GB" smtClean="0"/>
              <a:t>27/01/2024</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r>
              <a:rPr lang="en-US"/>
              <a:t>Zhikal Omar Khudhur</a:t>
            </a:r>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073199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4BC67B-D852-4B16-B2D7-D01CD36CB66E}" type="datetime1">
              <a:rPr lang="en-GB" smtClean="0"/>
              <a:t>27/01/2024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31677" y="449420"/>
            <a:ext cx="1187046" cy="1070287"/>
          </a:xfrm>
          <a:prstGeom prst="rect">
            <a:avLst/>
          </a:prstGeom>
        </p:spPr>
      </p:pic>
    </p:spTree>
    <p:extLst>
      <p:ext uri="{BB962C8B-B14F-4D97-AF65-F5344CB8AC3E}">
        <p14:creationId xmlns:p14="http://schemas.microsoft.com/office/powerpoint/2010/main" val="4208960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628204C2-C432-4905-B434-F06F3048166D}" type="datetime1">
              <a:rPr lang="en-GB" smtClean="0"/>
              <a:t>27/01/2024</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r>
              <a:rPr lang="en-US"/>
              <a:t>Zhikal Omar Khudhur</a:t>
            </a:r>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331652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8B5674-3FDE-44CF-A6DC-10140DDA4F0C}" type="datetime1">
              <a:rPr lang="en-GB" smtClean="0"/>
              <a:t>27/01/2024</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25821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D4A02A-26A6-4F1B-ACE8-860BDB28FB67}" type="datetime1">
              <a:rPr lang="en-GB" smtClean="0"/>
              <a:t>27/01/2024</a:t>
            </a:fld>
            <a:endParaRPr lang="en-US"/>
          </a:p>
        </p:txBody>
      </p:sp>
      <p:sp>
        <p:nvSpPr>
          <p:cNvPr id="8" name="Footer Placeholder 7"/>
          <p:cNvSpPr>
            <a:spLocks noGrp="1"/>
          </p:cNvSpPr>
          <p:nvPr>
            <p:ph type="ftr" sz="quarter" idx="11"/>
          </p:nvPr>
        </p:nvSpPr>
        <p:spPr/>
        <p:txBody>
          <a:bodyPr/>
          <a:lstStyle/>
          <a:p>
            <a:r>
              <a:rPr lang="en-US"/>
              <a:t>Zhikal Omar Khudhur</a:t>
            </a:r>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986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0507D3-ACCF-4935-A576-9D7D0F8DE73C}" type="datetime1">
              <a:rPr lang="en-GB" smtClean="0"/>
              <a:t>27/01/2024</a:t>
            </a:fld>
            <a:endParaRPr lang="en-US"/>
          </a:p>
        </p:txBody>
      </p:sp>
      <p:sp>
        <p:nvSpPr>
          <p:cNvPr id="4" name="Footer Placeholder 3"/>
          <p:cNvSpPr>
            <a:spLocks noGrp="1"/>
          </p:cNvSpPr>
          <p:nvPr>
            <p:ph type="ftr" sz="quarter" idx="11"/>
          </p:nvPr>
        </p:nvSpPr>
        <p:spPr/>
        <p:txBody>
          <a:bodyPr/>
          <a:lstStyle/>
          <a:p>
            <a:r>
              <a:rPr lang="en-US"/>
              <a:t>Zhikal Omar Khudhur</a:t>
            </a:r>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8240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15F3A1-07E5-4B02-8ED2-90091CFDAF97}" type="datetime1">
              <a:rPr lang="en-GB" smtClean="0"/>
              <a:t>27/01/2024</a:t>
            </a:fld>
            <a:endParaRPr lang="en-US"/>
          </a:p>
        </p:txBody>
      </p:sp>
      <p:sp>
        <p:nvSpPr>
          <p:cNvPr id="3" name="Footer Placeholder 2"/>
          <p:cNvSpPr>
            <a:spLocks noGrp="1"/>
          </p:cNvSpPr>
          <p:nvPr>
            <p:ph type="ftr" sz="quarter" idx="11"/>
          </p:nvPr>
        </p:nvSpPr>
        <p:spPr/>
        <p:txBody>
          <a:bodyPr/>
          <a:lstStyle/>
          <a:p>
            <a:r>
              <a:rPr lang="en-US"/>
              <a:t>Zhikal Omar Khudhur</a:t>
            </a:r>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589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32F25CC6-6D5E-4C42-8E41-305DFB93668F}" type="datetime1">
              <a:rPr lang="en-GB" smtClean="0"/>
              <a:t>27/01/2024</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r>
              <a:rPr lang="en-US"/>
              <a:t>Zhikal Omar Khudhur</a:t>
            </a:r>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943632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883D85-CA79-4F3F-878E-CF760270E813}" type="datetime1">
              <a:rPr lang="en-GB" smtClean="0"/>
              <a:t>27/01/2024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7701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06045AF3-CA01-4D51-A676-E34AB8203ED8}" type="datetime1">
              <a:rPr lang="en-GB" smtClean="0"/>
              <a:t>27/01/2024</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r>
              <a:rPr lang="en-US"/>
              <a:t>Zhikal Omar Khudhur</a:t>
            </a:r>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76566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A57D17-C654-4801-A9C7-0832D68E5F27}" type="datetime1">
              <a:rPr lang="en-GB" smtClean="0"/>
              <a:t>27/01/2024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14269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18C02A-1EF9-40A9-9573-8EB86BD36991}" type="datetime1">
              <a:rPr lang="en-GB" smtClean="0"/>
              <a:t>27/01/2024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30084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solidFill>
                  <a:prstClr val="black">
                    <a:tint val="75000"/>
                  </a:prstClr>
                </a:solidFill>
              </a:rPr>
              <a:t>Zhikal Omar Khudhur</a:t>
            </a:r>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7F0EB14-7523-4AA6-89A1-C229716E69D6}" type="datetime1">
              <a:rPr lang="en-GB" smtClean="0">
                <a:solidFill>
                  <a:prstClr val="black">
                    <a:tint val="75000"/>
                  </a:prstClr>
                </a:solidFill>
              </a:rPr>
              <a:t>27/01/2024</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795463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9EF12F-D662-4D1B-9038-EACA16E00CC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a:p>
        </p:txBody>
      </p:sp>
      <p:sp>
        <p:nvSpPr>
          <p:cNvPr id="3" name="Untertitel 2">
            <a:extLst>
              <a:ext uri="{FF2B5EF4-FFF2-40B4-BE49-F238E27FC236}">
                <a16:creationId xmlns:a16="http://schemas.microsoft.com/office/drawing/2014/main" id="{EBB03C78-BB6B-4654-920B-7883018F63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umsplatzhalter 3">
            <a:extLst>
              <a:ext uri="{FF2B5EF4-FFF2-40B4-BE49-F238E27FC236}">
                <a16:creationId xmlns:a16="http://schemas.microsoft.com/office/drawing/2014/main" id="{FC797A3B-A22F-493B-BE7B-A4BB9A23094D}"/>
              </a:ext>
            </a:extLst>
          </p:cNvPr>
          <p:cNvSpPr>
            <a:spLocks noGrp="1"/>
          </p:cNvSpPr>
          <p:nvPr>
            <p:ph type="dt" sz="half" idx="10"/>
          </p:nvPr>
        </p:nvSpPr>
        <p:spPr/>
        <p:txBody>
          <a:bodyPr/>
          <a:lstStyle/>
          <a:p>
            <a:fld id="{659A9827-B39C-4220-B0F7-A577F70F107C}" type="datetime1">
              <a:rPr lang="en-GB" smtClean="0"/>
              <a:t>27/01/2024</a:t>
            </a:fld>
            <a:endParaRPr lang="en-US"/>
          </a:p>
        </p:txBody>
      </p:sp>
      <p:sp>
        <p:nvSpPr>
          <p:cNvPr id="5" name="Fußzeilenplatzhalter 4">
            <a:extLst>
              <a:ext uri="{FF2B5EF4-FFF2-40B4-BE49-F238E27FC236}">
                <a16:creationId xmlns:a16="http://schemas.microsoft.com/office/drawing/2014/main" id="{E1530AAD-0CBA-41D8-AA5A-EF48ECECE854}"/>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6BF4004D-BC37-40E6-BE52-AAE31035AAE6}"/>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352364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D6C4D0-25DF-44F8-8156-A03815D9E11A}"/>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25714AE2-DB85-475B-AF68-AF50FCECBD8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ADFB039F-A4F6-48DC-81F2-170E4F0398D6}"/>
              </a:ext>
            </a:extLst>
          </p:cNvPr>
          <p:cNvSpPr>
            <a:spLocks noGrp="1"/>
          </p:cNvSpPr>
          <p:nvPr>
            <p:ph type="dt" sz="half" idx="10"/>
          </p:nvPr>
        </p:nvSpPr>
        <p:spPr/>
        <p:txBody>
          <a:bodyPr/>
          <a:lstStyle/>
          <a:p>
            <a:fld id="{A8BA0DAA-28C8-4143-A854-1929D28D5FCF}" type="datetime1">
              <a:rPr lang="en-GB" smtClean="0"/>
              <a:t>27/01/2024</a:t>
            </a:fld>
            <a:endParaRPr lang="en-US"/>
          </a:p>
        </p:txBody>
      </p:sp>
      <p:sp>
        <p:nvSpPr>
          <p:cNvPr id="5" name="Fußzeilenplatzhalter 4">
            <a:extLst>
              <a:ext uri="{FF2B5EF4-FFF2-40B4-BE49-F238E27FC236}">
                <a16:creationId xmlns:a16="http://schemas.microsoft.com/office/drawing/2014/main" id="{CCDAD545-F9B5-4EC6-9F3C-76CB4ECFA7F9}"/>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DBCE7AF8-1B0F-47F4-80D6-3AADA77A6F03}"/>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6320430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B408AF-03E4-4550-A1EE-38E543FE01C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a:p>
        </p:txBody>
      </p:sp>
      <p:sp>
        <p:nvSpPr>
          <p:cNvPr id="3" name="Textplatzhalter 2">
            <a:extLst>
              <a:ext uri="{FF2B5EF4-FFF2-40B4-BE49-F238E27FC236}">
                <a16:creationId xmlns:a16="http://schemas.microsoft.com/office/drawing/2014/main" id="{CA8D512C-EF8D-4A23-A39C-7DFBD3071D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B86C1E3-6ABD-4A41-96A6-97AA69AABB22}"/>
              </a:ext>
            </a:extLst>
          </p:cNvPr>
          <p:cNvSpPr>
            <a:spLocks noGrp="1"/>
          </p:cNvSpPr>
          <p:nvPr>
            <p:ph type="dt" sz="half" idx="10"/>
          </p:nvPr>
        </p:nvSpPr>
        <p:spPr/>
        <p:txBody>
          <a:bodyPr/>
          <a:lstStyle/>
          <a:p>
            <a:fld id="{7BA9FE91-B8A4-479F-BB13-A20CFA90309A}" type="datetime1">
              <a:rPr lang="en-GB" smtClean="0"/>
              <a:t>27/01/2024</a:t>
            </a:fld>
            <a:endParaRPr lang="en-US"/>
          </a:p>
        </p:txBody>
      </p:sp>
      <p:sp>
        <p:nvSpPr>
          <p:cNvPr id="5" name="Fußzeilenplatzhalter 4">
            <a:extLst>
              <a:ext uri="{FF2B5EF4-FFF2-40B4-BE49-F238E27FC236}">
                <a16:creationId xmlns:a16="http://schemas.microsoft.com/office/drawing/2014/main" id="{A91917D8-F7F6-4F0D-AD99-77EE85B5348D}"/>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3C7D77EA-DF18-4003-9492-44293202B31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4736131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EA8CC9-C799-4D00-9C65-79EEE30B13A5}"/>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83DC3BB2-DC67-45DA-95BC-01B9880CD60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a:extLst>
              <a:ext uri="{FF2B5EF4-FFF2-40B4-BE49-F238E27FC236}">
                <a16:creationId xmlns:a16="http://schemas.microsoft.com/office/drawing/2014/main" id="{55239F55-50E1-42A2-BF4F-7857ABA61A9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a:extLst>
              <a:ext uri="{FF2B5EF4-FFF2-40B4-BE49-F238E27FC236}">
                <a16:creationId xmlns:a16="http://schemas.microsoft.com/office/drawing/2014/main" id="{32CE4A62-0F66-4C5D-8007-9F38324C8336}"/>
              </a:ext>
            </a:extLst>
          </p:cNvPr>
          <p:cNvSpPr>
            <a:spLocks noGrp="1"/>
          </p:cNvSpPr>
          <p:nvPr>
            <p:ph type="dt" sz="half" idx="10"/>
          </p:nvPr>
        </p:nvSpPr>
        <p:spPr/>
        <p:txBody>
          <a:bodyPr/>
          <a:lstStyle/>
          <a:p>
            <a:fld id="{265CC605-389E-4391-962D-E5DAE857D41A}" type="datetime1">
              <a:rPr lang="en-GB" smtClean="0"/>
              <a:t>27/01/2024</a:t>
            </a:fld>
            <a:endParaRPr lang="en-US"/>
          </a:p>
        </p:txBody>
      </p:sp>
      <p:sp>
        <p:nvSpPr>
          <p:cNvPr id="6" name="Fußzeilenplatzhalter 5">
            <a:extLst>
              <a:ext uri="{FF2B5EF4-FFF2-40B4-BE49-F238E27FC236}">
                <a16:creationId xmlns:a16="http://schemas.microsoft.com/office/drawing/2014/main" id="{C0988837-C5A3-42B9-8433-75C2AA2527C5}"/>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785FED66-6CD3-4C6E-BFA0-5CEC11DF099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654353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D7AE3F-7FD6-4449-A4A6-F1B4B029B85A}"/>
              </a:ext>
            </a:extLst>
          </p:cNvPr>
          <p:cNvSpPr>
            <a:spLocks noGrp="1"/>
          </p:cNvSpPr>
          <p:nvPr>
            <p:ph type="title"/>
          </p:nvPr>
        </p:nvSpPr>
        <p:spPr>
          <a:xfrm>
            <a:off x="839788" y="365125"/>
            <a:ext cx="10515600" cy="1325563"/>
          </a:xfrm>
        </p:spPr>
        <p:txBody>
          <a:bodyPr/>
          <a:lstStyle/>
          <a:p>
            <a:r>
              <a:rPr lang="de-DE"/>
              <a:t>Mastertitelformat bearbeiten</a:t>
            </a:r>
            <a:endParaRPr lang="en-US"/>
          </a:p>
        </p:txBody>
      </p:sp>
      <p:sp>
        <p:nvSpPr>
          <p:cNvPr id="3" name="Textplatzhalter 2">
            <a:extLst>
              <a:ext uri="{FF2B5EF4-FFF2-40B4-BE49-F238E27FC236}">
                <a16:creationId xmlns:a16="http://schemas.microsoft.com/office/drawing/2014/main" id="{4921F163-77B4-47B3-8148-3881CBB1C8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FBCDA2B-B971-41F7-BDD8-92F66C8007C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a:extLst>
              <a:ext uri="{FF2B5EF4-FFF2-40B4-BE49-F238E27FC236}">
                <a16:creationId xmlns:a16="http://schemas.microsoft.com/office/drawing/2014/main" id="{ADCD1138-F90C-4CC0-9799-23254D3871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642FFC8-CF41-4D9D-9735-B19452186E1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a:extLst>
              <a:ext uri="{FF2B5EF4-FFF2-40B4-BE49-F238E27FC236}">
                <a16:creationId xmlns:a16="http://schemas.microsoft.com/office/drawing/2014/main" id="{BD67AA58-45E5-4EA9-BE7C-8A25314770BD}"/>
              </a:ext>
            </a:extLst>
          </p:cNvPr>
          <p:cNvSpPr>
            <a:spLocks noGrp="1"/>
          </p:cNvSpPr>
          <p:nvPr>
            <p:ph type="dt" sz="half" idx="10"/>
          </p:nvPr>
        </p:nvSpPr>
        <p:spPr/>
        <p:txBody>
          <a:bodyPr/>
          <a:lstStyle/>
          <a:p>
            <a:fld id="{58F28109-C2C1-4E76-B634-61DD228E7835}" type="datetime1">
              <a:rPr lang="en-GB" smtClean="0"/>
              <a:t>27/01/2024</a:t>
            </a:fld>
            <a:endParaRPr lang="en-US"/>
          </a:p>
        </p:txBody>
      </p:sp>
      <p:sp>
        <p:nvSpPr>
          <p:cNvPr id="8" name="Fußzeilenplatzhalter 7">
            <a:extLst>
              <a:ext uri="{FF2B5EF4-FFF2-40B4-BE49-F238E27FC236}">
                <a16:creationId xmlns:a16="http://schemas.microsoft.com/office/drawing/2014/main" id="{41F09BB3-A29B-405A-A265-F9FC61D76AE8}"/>
              </a:ext>
            </a:extLst>
          </p:cNvPr>
          <p:cNvSpPr>
            <a:spLocks noGrp="1"/>
          </p:cNvSpPr>
          <p:nvPr>
            <p:ph type="ftr" sz="quarter" idx="11"/>
          </p:nvPr>
        </p:nvSpPr>
        <p:spPr/>
        <p:txBody>
          <a:bodyPr/>
          <a:lstStyle/>
          <a:p>
            <a:r>
              <a:rPr lang="en-US"/>
              <a:t>Zhikal Omar Khudhur</a:t>
            </a:r>
          </a:p>
        </p:txBody>
      </p:sp>
      <p:sp>
        <p:nvSpPr>
          <p:cNvPr id="9" name="Foliennummernplatzhalter 8">
            <a:extLst>
              <a:ext uri="{FF2B5EF4-FFF2-40B4-BE49-F238E27FC236}">
                <a16:creationId xmlns:a16="http://schemas.microsoft.com/office/drawing/2014/main" id="{62EC90B5-57DB-4410-8C8E-191E3031D287}"/>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7635151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B978B7-5E1E-4A9A-B24D-926D55CEEBDB}"/>
              </a:ext>
            </a:extLst>
          </p:cNvPr>
          <p:cNvSpPr>
            <a:spLocks noGrp="1"/>
          </p:cNvSpPr>
          <p:nvPr>
            <p:ph type="title"/>
          </p:nvPr>
        </p:nvSpPr>
        <p:spPr/>
        <p:txBody>
          <a:bodyPr/>
          <a:lstStyle/>
          <a:p>
            <a:r>
              <a:rPr lang="de-DE"/>
              <a:t>Mastertitelformat bearbeiten</a:t>
            </a:r>
            <a:endParaRPr lang="en-US"/>
          </a:p>
        </p:txBody>
      </p:sp>
      <p:sp>
        <p:nvSpPr>
          <p:cNvPr id="3" name="Datumsplatzhalter 2">
            <a:extLst>
              <a:ext uri="{FF2B5EF4-FFF2-40B4-BE49-F238E27FC236}">
                <a16:creationId xmlns:a16="http://schemas.microsoft.com/office/drawing/2014/main" id="{843438A7-FD0E-40B9-AD51-C872BE96C23C}"/>
              </a:ext>
            </a:extLst>
          </p:cNvPr>
          <p:cNvSpPr>
            <a:spLocks noGrp="1"/>
          </p:cNvSpPr>
          <p:nvPr>
            <p:ph type="dt" sz="half" idx="10"/>
          </p:nvPr>
        </p:nvSpPr>
        <p:spPr/>
        <p:txBody>
          <a:bodyPr/>
          <a:lstStyle/>
          <a:p>
            <a:fld id="{7DBDE924-A67E-4EED-8555-46BAE59C8481}" type="datetime1">
              <a:rPr lang="en-GB" smtClean="0"/>
              <a:t>27/01/2024</a:t>
            </a:fld>
            <a:endParaRPr lang="en-US"/>
          </a:p>
        </p:txBody>
      </p:sp>
      <p:sp>
        <p:nvSpPr>
          <p:cNvPr id="4" name="Fußzeilenplatzhalter 3">
            <a:extLst>
              <a:ext uri="{FF2B5EF4-FFF2-40B4-BE49-F238E27FC236}">
                <a16:creationId xmlns:a16="http://schemas.microsoft.com/office/drawing/2014/main" id="{EFE9CF1F-5994-4ABC-B1DC-467A55FDA6FC}"/>
              </a:ext>
            </a:extLst>
          </p:cNvPr>
          <p:cNvSpPr>
            <a:spLocks noGrp="1"/>
          </p:cNvSpPr>
          <p:nvPr>
            <p:ph type="ftr" sz="quarter" idx="11"/>
          </p:nvPr>
        </p:nvSpPr>
        <p:spPr/>
        <p:txBody>
          <a:bodyPr/>
          <a:lstStyle/>
          <a:p>
            <a:r>
              <a:rPr lang="en-US"/>
              <a:t>Zhikal Omar Khudhur</a:t>
            </a:r>
          </a:p>
        </p:txBody>
      </p:sp>
      <p:sp>
        <p:nvSpPr>
          <p:cNvPr id="5" name="Foliennummernplatzhalter 4">
            <a:extLst>
              <a:ext uri="{FF2B5EF4-FFF2-40B4-BE49-F238E27FC236}">
                <a16:creationId xmlns:a16="http://schemas.microsoft.com/office/drawing/2014/main" id="{9C1E53DE-8FF0-44E1-8B07-0C70735DB9C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23255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79F2F2-B956-43A9-ACBA-2BC486C92ED6}" type="datetime1">
              <a:rPr lang="en-GB" smtClean="0"/>
              <a:t>27/01/2024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02861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5466365-7C1B-4C69-B161-C5195AC85943}"/>
              </a:ext>
            </a:extLst>
          </p:cNvPr>
          <p:cNvSpPr>
            <a:spLocks noGrp="1"/>
          </p:cNvSpPr>
          <p:nvPr>
            <p:ph type="dt" sz="half" idx="10"/>
          </p:nvPr>
        </p:nvSpPr>
        <p:spPr/>
        <p:txBody>
          <a:bodyPr/>
          <a:lstStyle/>
          <a:p>
            <a:fld id="{EF5CB621-5505-4D39-896E-B6F706CA0364}" type="datetime1">
              <a:rPr lang="en-GB" smtClean="0"/>
              <a:t>27/01/2024</a:t>
            </a:fld>
            <a:endParaRPr lang="en-US"/>
          </a:p>
        </p:txBody>
      </p:sp>
      <p:sp>
        <p:nvSpPr>
          <p:cNvPr id="3" name="Fußzeilenplatzhalter 2">
            <a:extLst>
              <a:ext uri="{FF2B5EF4-FFF2-40B4-BE49-F238E27FC236}">
                <a16:creationId xmlns:a16="http://schemas.microsoft.com/office/drawing/2014/main" id="{7EF249A3-5D9F-43DE-9E7A-315A4B138D32}"/>
              </a:ext>
            </a:extLst>
          </p:cNvPr>
          <p:cNvSpPr>
            <a:spLocks noGrp="1"/>
          </p:cNvSpPr>
          <p:nvPr>
            <p:ph type="ftr" sz="quarter" idx="11"/>
          </p:nvPr>
        </p:nvSpPr>
        <p:spPr/>
        <p:txBody>
          <a:bodyPr/>
          <a:lstStyle/>
          <a:p>
            <a:r>
              <a:rPr lang="en-US"/>
              <a:t>Zhikal Omar Khudhur</a:t>
            </a:r>
          </a:p>
        </p:txBody>
      </p:sp>
      <p:sp>
        <p:nvSpPr>
          <p:cNvPr id="4" name="Foliennummernplatzhalter 3">
            <a:extLst>
              <a:ext uri="{FF2B5EF4-FFF2-40B4-BE49-F238E27FC236}">
                <a16:creationId xmlns:a16="http://schemas.microsoft.com/office/drawing/2014/main" id="{1F7F51F7-0770-4281-9068-678854D5E6A7}"/>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858576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0A4493-DE49-489A-9BE0-E0B8B40A883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Inhaltsplatzhalter 2">
            <a:extLst>
              <a:ext uri="{FF2B5EF4-FFF2-40B4-BE49-F238E27FC236}">
                <a16:creationId xmlns:a16="http://schemas.microsoft.com/office/drawing/2014/main" id="{4A89D458-3687-46FB-B0CC-4A088D57B5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a:extLst>
              <a:ext uri="{FF2B5EF4-FFF2-40B4-BE49-F238E27FC236}">
                <a16:creationId xmlns:a16="http://schemas.microsoft.com/office/drawing/2014/main" id="{8744F4AB-2EC6-4BBA-B923-2267EE3D9C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3280E0E-7F40-4F89-AE06-03B14B71E6C7}"/>
              </a:ext>
            </a:extLst>
          </p:cNvPr>
          <p:cNvSpPr>
            <a:spLocks noGrp="1"/>
          </p:cNvSpPr>
          <p:nvPr>
            <p:ph type="dt" sz="half" idx="10"/>
          </p:nvPr>
        </p:nvSpPr>
        <p:spPr/>
        <p:txBody>
          <a:bodyPr/>
          <a:lstStyle/>
          <a:p>
            <a:fld id="{F880A7C1-F3BF-40F1-8787-758F1B585AFB}" type="datetime1">
              <a:rPr lang="en-GB" smtClean="0"/>
              <a:t>27/01/2024</a:t>
            </a:fld>
            <a:endParaRPr lang="en-US"/>
          </a:p>
        </p:txBody>
      </p:sp>
      <p:sp>
        <p:nvSpPr>
          <p:cNvPr id="6" name="Fußzeilenplatzhalter 5">
            <a:extLst>
              <a:ext uri="{FF2B5EF4-FFF2-40B4-BE49-F238E27FC236}">
                <a16:creationId xmlns:a16="http://schemas.microsoft.com/office/drawing/2014/main" id="{40A9F3C3-5C80-46E7-9B3D-C318309A2B96}"/>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0D8AADD4-FD75-4350-B232-4E2652B37386}"/>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9455407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A8A8B-B5EC-4DD5-AC77-D77FD142282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Bildplatzhalter 2">
            <a:extLst>
              <a:ext uri="{FF2B5EF4-FFF2-40B4-BE49-F238E27FC236}">
                <a16:creationId xmlns:a16="http://schemas.microsoft.com/office/drawing/2014/main" id="{C03F10A1-0FE0-4A08-9036-016D94CB0D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a:extLst>
              <a:ext uri="{FF2B5EF4-FFF2-40B4-BE49-F238E27FC236}">
                <a16:creationId xmlns:a16="http://schemas.microsoft.com/office/drawing/2014/main" id="{EF59318C-8529-4477-BC10-144B63429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205F3A0-2088-479E-B072-40C15F1A0CCD}"/>
              </a:ext>
            </a:extLst>
          </p:cNvPr>
          <p:cNvSpPr>
            <a:spLocks noGrp="1"/>
          </p:cNvSpPr>
          <p:nvPr>
            <p:ph type="dt" sz="half" idx="10"/>
          </p:nvPr>
        </p:nvSpPr>
        <p:spPr/>
        <p:txBody>
          <a:bodyPr/>
          <a:lstStyle/>
          <a:p>
            <a:fld id="{E9643E85-E5EA-417B-9ECD-E2569CA71079}" type="datetime1">
              <a:rPr lang="en-GB" smtClean="0"/>
              <a:t>27/01/2024</a:t>
            </a:fld>
            <a:endParaRPr lang="en-US"/>
          </a:p>
        </p:txBody>
      </p:sp>
      <p:sp>
        <p:nvSpPr>
          <p:cNvPr id="6" name="Fußzeilenplatzhalter 5">
            <a:extLst>
              <a:ext uri="{FF2B5EF4-FFF2-40B4-BE49-F238E27FC236}">
                <a16:creationId xmlns:a16="http://schemas.microsoft.com/office/drawing/2014/main" id="{612B3310-F786-4F84-AB67-2ADBF709ABA6}"/>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E5EA76AE-CB58-4039-9D9A-65C2E15F33D2}"/>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40835114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231E80-B63A-41E4-A93A-E326214B0C99}"/>
              </a:ext>
            </a:extLst>
          </p:cNvPr>
          <p:cNvSpPr>
            <a:spLocks noGrp="1"/>
          </p:cNvSpPr>
          <p:nvPr>
            <p:ph type="title"/>
          </p:nvPr>
        </p:nvSpPr>
        <p:spPr/>
        <p:txBody>
          <a:bodyPr/>
          <a:lstStyle/>
          <a:p>
            <a:r>
              <a:rPr lang="de-DE"/>
              <a:t>Mastertitelformat bearbeiten</a:t>
            </a:r>
            <a:endParaRPr lang="en-US"/>
          </a:p>
        </p:txBody>
      </p:sp>
      <p:sp>
        <p:nvSpPr>
          <p:cNvPr id="3" name="Vertikaler Textplatzhalter 2">
            <a:extLst>
              <a:ext uri="{FF2B5EF4-FFF2-40B4-BE49-F238E27FC236}">
                <a16:creationId xmlns:a16="http://schemas.microsoft.com/office/drawing/2014/main" id="{B38CB899-541D-4DFE-A14D-4DF1CBDEC79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CA1DA7FF-9FBC-4D8E-9387-6F26F0AF1174}"/>
              </a:ext>
            </a:extLst>
          </p:cNvPr>
          <p:cNvSpPr>
            <a:spLocks noGrp="1"/>
          </p:cNvSpPr>
          <p:nvPr>
            <p:ph type="dt" sz="half" idx="10"/>
          </p:nvPr>
        </p:nvSpPr>
        <p:spPr/>
        <p:txBody>
          <a:bodyPr/>
          <a:lstStyle/>
          <a:p>
            <a:fld id="{616075E4-956C-4C11-AD4C-378232A6F424}" type="datetime1">
              <a:rPr lang="en-GB" smtClean="0"/>
              <a:t>27/01/2024</a:t>
            </a:fld>
            <a:endParaRPr lang="en-US"/>
          </a:p>
        </p:txBody>
      </p:sp>
      <p:sp>
        <p:nvSpPr>
          <p:cNvPr id="5" name="Fußzeilenplatzhalter 4">
            <a:extLst>
              <a:ext uri="{FF2B5EF4-FFF2-40B4-BE49-F238E27FC236}">
                <a16:creationId xmlns:a16="http://schemas.microsoft.com/office/drawing/2014/main" id="{D77CC56A-1568-457A-93E7-690A1D6885D8}"/>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2FC819F2-7FF2-4C4B-8AE4-18A9741FFE74}"/>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7567970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A7DC0FA-4158-4787-8945-B0A81C08E4B6}"/>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US"/>
          </a:p>
        </p:txBody>
      </p:sp>
      <p:sp>
        <p:nvSpPr>
          <p:cNvPr id="3" name="Vertikaler Textplatzhalter 2">
            <a:extLst>
              <a:ext uri="{FF2B5EF4-FFF2-40B4-BE49-F238E27FC236}">
                <a16:creationId xmlns:a16="http://schemas.microsoft.com/office/drawing/2014/main" id="{1AA5A5D2-598A-4533-9C33-73C611608D2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43E4BF1A-4E64-42F6-A6F3-06E75AC5204B}"/>
              </a:ext>
            </a:extLst>
          </p:cNvPr>
          <p:cNvSpPr>
            <a:spLocks noGrp="1"/>
          </p:cNvSpPr>
          <p:nvPr>
            <p:ph type="dt" sz="half" idx="10"/>
          </p:nvPr>
        </p:nvSpPr>
        <p:spPr/>
        <p:txBody>
          <a:bodyPr/>
          <a:lstStyle/>
          <a:p>
            <a:fld id="{5E96A46D-4426-40BA-8981-07F36A250CC9}" type="datetime1">
              <a:rPr lang="en-GB" smtClean="0"/>
              <a:t>27/01/2024</a:t>
            </a:fld>
            <a:endParaRPr lang="en-US"/>
          </a:p>
        </p:txBody>
      </p:sp>
      <p:sp>
        <p:nvSpPr>
          <p:cNvPr id="5" name="Fußzeilenplatzhalter 4">
            <a:extLst>
              <a:ext uri="{FF2B5EF4-FFF2-40B4-BE49-F238E27FC236}">
                <a16:creationId xmlns:a16="http://schemas.microsoft.com/office/drawing/2014/main" id="{42722C55-C601-414C-A0B6-6604B0C35C28}"/>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A238AA63-F8D2-4F4B-90CE-AECA2E2ECE7C}"/>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003722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8A45CF-66AE-4B13-A26D-11D11D522C5F}" type="datetime1">
              <a:rPr lang="en-GB" smtClean="0"/>
              <a:t>27/01/2024</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5547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1315FC-9783-4399-92DF-575EBD45060D}" type="datetime1">
              <a:rPr lang="en-GB" smtClean="0"/>
              <a:t>27/01/2024</a:t>
            </a:fld>
            <a:endParaRPr lang="en-US"/>
          </a:p>
        </p:txBody>
      </p:sp>
      <p:sp>
        <p:nvSpPr>
          <p:cNvPr id="8" name="Footer Placeholder 7"/>
          <p:cNvSpPr>
            <a:spLocks noGrp="1"/>
          </p:cNvSpPr>
          <p:nvPr>
            <p:ph type="ftr" sz="quarter" idx="11"/>
          </p:nvPr>
        </p:nvSpPr>
        <p:spPr/>
        <p:txBody>
          <a:bodyPr/>
          <a:lstStyle/>
          <a:p>
            <a:r>
              <a:rPr lang="en-US"/>
              <a:t>Zhikal Omar Khudhur</a:t>
            </a:r>
          </a:p>
        </p:txBody>
      </p:sp>
      <p:sp>
        <p:nvSpPr>
          <p:cNvPr id="9" name="Slide Number Placeholder 8"/>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823313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34CFD6-3F0E-4784-9719-AA4A0D87CDD4}" type="datetime1">
              <a:rPr lang="en-GB" smtClean="0"/>
              <a:t>27/01/2024</a:t>
            </a:fld>
            <a:endParaRPr lang="en-US"/>
          </a:p>
        </p:txBody>
      </p:sp>
      <p:sp>
        <p:nvSpPr>
          <p:cNvPr id="4" name="Footer Placeholder 3"/>
          <p:cNvSpPr>
            <a:spLocks noGrp="1"/>
          </p:cNvSpPr>
          <p:nvPr>
            <p:ph type="ftr" sz="quarter" idx="11"/>
          </p:nvPr>
        </p:nvSpPr>
        <p:spPr/>
        <p:txBody>
          <a:bodyPr/>
          <a:lstStyle/>
          <a:p>
            <a:r>
              <a:rPr lang="en-US"/>
              <a:t>Zhikal Omar Khudhur</a:t>
            </a:r>
          </a:p>
        </p:txBody>
      </p:sp>
      <p:sp>
        <p:nvSpPr>
          <p:cNvPr id="5" name="Slide Number Placeholder 4"/>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25151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DDAC37-2213-426C-BC0E-CD779D36C22C}" type="datetime1">
              <a:rPr lang="en-GB" smtClean="0"/>
              <a:t>27/01/2024</a:t>
            </a:fld>
            <a:endParaRPr lang="en-US"/>
          </a:p>
        </p:txBody>
      </p:sp>
      <p:sp>
        <p:nvSpPr>
          <p:cNvPr id="3" name="Footer Placeholder 2"/>
          <p:cNvSpPr>
            <a:spLocks noGrp="1"/>
          </p:cNvSpPr>
          <p:nvPr>
            <p:ph type="ftr" sz="quarter" idx="11"/>
          </p:nvPr>
        </p:nvSpPr>
        <p:spPr/>
        <p:txBody>
          <a:bodyPr/>
          <a:lstStyle/>
          <a:p>
            <a:r>
              <a:rPr lang="en-US"/>
              <a:t>Zhikal Omar Khudhur</a:t>
            </a:r>
          </a:p>
        </p:txBody>
      </p:sp>
      <p:sp>
        <p:nvSpPr>
          <p:cNvPr id="4" name="Slide Number Placeholder 3"/>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412956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6BC35F-F18B-411A-AADB-1C8FC8C7EEA7}" type="datetime1">
              <a:rPr lang="en-GB" smtClean="0"/>
              <a:t>27/01/2024</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56738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3479B9-B8AA-4C18-8C59-76B55E118EFF}" type="datetime1">
              <a:rPr lang="en-GB" smtClean="0"/>
              <a:t>27/01/2024</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665655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D8F220-DFD9-4719-A16B-F6CC470E4FA9}" type="datetime1">
              <a:rPr lang="en-GB" smtClean="0"/>
              <a:t>27/01/2024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Zhikal Omar Khudhur</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0061B-0EDB-429C-953C-9AA53C3A2E63}" type="slidenum">
              <a:rPr lang="en-US" smtClean="0"/>
              <a:t>‹#›</a:t>
            </a:fld>
            <a:endParaRPr lang="en-US"/>
          </a:p>
        </p:txBody>
      </p:sp>
    </p:spTree>
    <p:extLst>
      <p:ext uri="{BB962C8B-B14F-4D97-AF65-F5344CB8AC3E}">
        <p14:creationId xmlns:p14="http://schemas.microsoft.com/office/powerpoint/2010/main" val="3612209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EBD4A3A7-D313-4718-8BF4-E0B759B2B2E9}" type="datetime1">
              <a:rPr lang="en-GB" smtClean="0"/>
              <a:t>27/01/2024</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r>
              <a:rPr lang="en-US"/>
              <a:t>Zhikal Omar Khudhur</a:t>
            </a:r>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726567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527949B-5AE1-4517-A5DC-26860EFA96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platzhalter 2">
            <a:extLst>
              <a:ext uri="{FF2B5EF4-FFF2-40B4-BE49-F238E27FC236}">
                <a16:creationId xmlns:a16="http://schemas.microsoft.com/office/drawing/2014/main" id="{2511DDC0-CDD8-4F2E-9993-AA1699C906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DD2FE386-FE98-4934-B4DB-148C45C23A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A2DBE5-CDC9-40B3-BB33-E1539152537E}" type="datetime1">
              <a:rPr lang="en-GB" smtClean="0"/>
              <a:t>27/01/2024</a:t>
            </a:fld>
            <a:endParaRPr lang="en-US"/>
          </a:p>
        </p:txBody>
      </p:sp>
      <p:sp>
        <p:nvSpPr>
          <p:cNvPr id="5" name="Fußzeilenplatzhalter 4">
            <a:extLst>
              <a:ext uri="{FF2B5EF4-FFF2-40B4-BE49-F238E27FC236}">
                <a16:creationId xmlns:a16="http://schemas.microsoft.com/office/drawing/2014/main" id="{87C3FD87-DCEB-41AA-AFB7-67F80D9E2E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Zhikal Omar Khudhur</a:t>
            </a:r>
          </a:p>
        </p:txBody>
      </p:sp>
      <p:sp>
        <p:nvSpPr>
          <p:cNvPr id="6" name="Foliennummernplatzhalter 5">
            <a:extLst>
              <a:ext uri="{FF2B5EF4-FFF2-40B4-BE49-F238E27FC236}">
                <a16:creationId xmlns:a16="http://schemas.microsoft.com/office/drawing/2014/main" id="{AD3807E1-CF47-4241-8616-FE20E4E5BF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73F1E-9C55-4B66-BD2B-F760842A30D8}" type="slidenum">
              <a:rPr lang="en-US" smtClean="0"/>
              <a:t>‹#›</a:t>
            </a:fld>
            <a:endParaRPr lang="en-US"/>
          </a:p>
        </p:txBody>
      </p:sp>
    </p:spTree>
    <p:extLst>
      <p:ext uri="{BB962C8B-B14F-4D97-AF65-F5344CB8AC3E}">
        <p14:creationId xmlns:p14="http://schemas.microsoft.com/office/powerpoint/2010/main" val="306806597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5.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5.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5397042" y="1026059"/>
            <a:ext cx="5716338" cy="3042706"/>
          </a:xfrm>
        </p:spPr>
        <p:txBody>
          <a:bodyPr>
            <a:normAutofit/>
          </a:bodyPr>
          <a:lstStyle/>
          <a:p>
            <a:r>
              <a:rPr lang="en-US" sz="4800" dirty="0">
                <a:solidFill>
                  <a:schemeClr val="tx1"/>
                </a:solidFill>
                <a:latin typeface="Calibri"/>
                <a:ea typeface="Calibri"/>
                <a:cs typeface="Calibri"/>
              </a:rPr>
              <a:t>Anterior pituitary</a:t>
            </a:r>
            <a:br>
              <a:rPr lang="en-US" sz="4800" dirty="0">
                <a:latin typeface="Times New Roman"/>
                <a:ea typeface="Calibri"/>
                <a:cs typeface="Times New Roman"/>
              </a:rPr>
            </a:br>
            <a:endParaRPr lang="en-US" sz="4800" dirty="0">
              <a:solidFill>
                <a:schemeClr val="tx1"/>
              </a:solidFill>
              <a:latin typeface="Times New Roman"/>
              <a:ea typeface="Calibri"/>
              <a:cs typeface="Times New Roman"/>
            </a:endParaRP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5533786" y="3919928"/>
            <a:ext cx="5355264" cy="1603048"/>
          </a:xfrm>
        </p:spPr>
        <p:txBody>
          <a:bodyPr vert="horz" lIns="91440" tIns="45720" rIns="91440" bIns="45720" rtlCol="0" anchor="t">
            <a:noAutofit/>
          </a:bodyPr>
          <a:lstStyle/>
          <a:p>
            <a:pPr>
              <a:lnSpc>
                <a:spcPct val="100000"/>
              </a:lnSpc>
              <a:spcAft>
                <a:spcPts val="600"/>
              </a:spcAft>
            </a:pPr>
            <a:r>
              <a:rPr lang="en-US" sz="1400" b="1" dirty="0"/>
              <a:t>Zhikal O. Khudhur</a:t>
            </a:r>
          </a:p>
          <a:p>
            <a:pPr>
              <a:lnSpc>
                <a:spcPct val="100000"/>
              </a:lnSpc>
              <a:spcAft>
                <a:spcPts val="600"/>
              </a:spcAft>
            </a:pPr>
            <a:r>
              <a:rPr lang="en-US" sz="1400" dirty="0"/>
              <a:t>Endocrinology BIO 414</a:t>
            </a:r>
          </a:p>
          <a:p>
            <a:pPr>
              <a:lnSpc>
                <a:spcPct val="100000"/>
              </a:lnSpc>
              <a:spcAft>
                <a:spcPts val="600"/>
              </a:spcAft>
            </a:pPr>
            <a:r>
              <a:rPr lang="en-US" sz="1400" dirty="0"/>
              <a:t>Spring Semester</a:t>
            </a:r>
          </a:p>
          <a:p>
            <a:pPr>
              <a:lnSpc>
                <a:spcPct val="100000"/>
              </a:lnSpc>
              <a:spcAft>
                <a:spcPts val="600"/>
              </a:spcAft>
            </a:pPr>
            <a:r>
              <a:rPr lang="en-US" sz="1400" dirty="0"/>
              <a:t>Week number: 4</a:t>
            </a:r>
          </a:p>
          <a:p>
            <a:pPr>
              <a:lnSpc>
                <a:spcPct val="100000"/>
              </a:lnSpc>
              <a:spcAft>
                <a:spcPts val="600"/>
              </a:spcAft>
            </a:pPr>
            <a:r>
              <a:rPr lang="en-US" sz="1400" dirty="0"/>
              <a:t>Date:   2/ 2024</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1370984" y="1297576"/>
            <a:ext cx="3475263" cy="3412076"/>
          </a:xfrm>
          <a:prstGeom prst="rect">
            <a:avLst/>
          </a:prstGeom>
        </p:spPr>
      </p:pic>
      <p:sp>
        <p:nvSpPr>
          <p:cNvPr id="4" name="Date Placeholder 3">
            <a:extLst>
              <a:ext uri="{FF2B5EF4-FFF2-40B4-BE49-F238E27FC236}">
                <a16:creationId xmlns:a16="http://schemas.microsoft.com/office/drawing/2014/main" id="{774457CA-6838-787C-1F55-C2EEFD815C0A}"/>
              </a:ext>
            </a:extLst>
          </p:cNvPr>
          <p:cNvSpPr>
            <a:spLocks noGrp="1"/>
          </p:cNvSpPr>
          <p:nvPr>
            <p:ph type="dt" sz="half" idx="10"/>
          </p:nvPr>
        </p:nvSpPr>
        <p:spPr/>
        <p:txBody>
          <a:bodyPr/>
          <a:lstStyle/>
          <a:p>
            <a:fld id="{15A59BEA-DAF9-4242-946C-29559E2DEA21}" type="datetime1">
              <a:rPr lang="en-GB" smtClean="0"/>
              <a:t>27/01/2024</a:t>
            </a:fld>
            <a:endParaRPr lang="en-US"/>
          </a:p>
        </p:txBody>
      </p:sp>
      <p:sp>
        <p:nvSpPr>
          <p:cNvPr id="7" name="Slide Number Placeholder 6">
            <a:extLst>
              <a:ext uri="{FF2B5EF4-FFF2-40B4-BE49-F238E27FC236}">
                <a16:creationId xmlns:a16="http://schemas.microsoft.com/office/drawing/2014/main" id="{F307DEC4-E57A-FF95-5B73-4C2E60D00A53}"/>
              </a:ext>
            </a:extLst>
          </p:cNvPr>
          <p:cNvSpPr>
            <a:spLocks noGrp="1"/>
          </p:cNvSpPr>
          <p:nvPr>
            <p:ph type="sldNum" sz="quarter" idx="12"/>
          </p:nvPr>
        </p:nvSpPr>
        <p:spPr/>
        <p:txBody>
          <a:bodyPr/>
          <a:lstStyle/>
          <a:p>
            <a:fld id="{34B7E4EF-A1BD-40F4-AB7B-04F084DD991D}" type="slidenum">
              <a:rPr lang="en-US" smtClean="0"/>
              <a:t>1</a:t>
            </a:fld>
            <a:endParaRPr lang="en-US"/>
          </a:p>
        </p:txBody>
      </p:sp>
      <p:sp>
        <p:nvSpPr>
          <p:cNvPr id="6" name="Footer Placeholder 5">
            <a:extLst>
              <a:ext uri="{FF2B5EF4-FFF2-40B4-BE49-F238E27FC236}">
                <a16:creationId xmlns:a16="http://schemas.microsoft.com/office/drawing/2014/main" id="{CE85BE62-93AC-DA9C-D7D9-24F80E291329}"/>
              </a:ext>
            </a:extLst>
          </p:cNvPr>
          <p:cNvSpPr>
            <a:spLocks noGrp="1"/>
          </p:cNvSpPr>
          <p:nvPr>
            <p:ph type="ftr" sz="quarter" idx="11"/>
          </p:nvPr>
        </p:nvSpPr>
        <p:spPr/>
        <p:txBody>
          <a:bodyPr/>
          <a:lstStyle/>
          <a:p>
            <a:r>
              <a:rPr lang="en-US"/>
              <a:t>Zhikal Omar Khudhur</a:t>
            </a:r>
          </a:p>
        </p:txBody>
      </p:sp>
    </p:spTree>
    <p:extLst>
      <p:ext uri="{BB962C8B-B14F-4D97-AF65-F5344CB8AC3E}">
        <p14:creationId xmlns:p14="http://schemas.microsoft.com/office/powerpoint/2010/main" val="480454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5181C14-CA5D-444C-B20D-4586A37FB64C}"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27/01/2024</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5980" y="30937"/>
            <a:ext cx="10796660"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Pituitary gland hormones, their target tissues and functions</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7B4067A7-8DEB-18E7-4BE1-D7BB785BA77F}"/>
              </a:ext>
            </a:extLst>
          </p:cNvPr>
          <p:cNvGrpSpPr/>
          <p:nvPr/>
        </p:nvGrpSpPr>
        <p:grpSpPr>
          <a:xfrm>
            <a:off x="614680" y="1303521"/>
            <a:ext cx="11099800" cy="5052829"/>
            <a:chOff x="0" y="-28937"/>
            <a:chExt cx="6725920" cy="2689653"/>
          </a:xfrm>
        </p:grpSpPr>
        <p:pic>
          <p:nvPicPr>
            <p:cNvPr id="9" name="Picture 8">
              <a:extLst>
                <a:ext uri="{FF2B5EF4-FFF2-40B4-BE49-F238E27FC236}">
                  <a16:creationId xmlns:a16="http://schemas.microsoft.com/office/drawing/2014/main" id="{02DCCC44-041B-D6B9-6FAA-C6CCED696B7A}"/>
                </a:ext>
              </a:extLst>
            </p:cNvPr>
            <p:cNvPicPr>
              <a:picLocks noChangeAspect="1"/>
            </p:cNvPicPr>
            <p:nvPr/>
          </p:nvPicPr>
          <p:blipFill rotWithShape="1">
            <a:blip r:embed="rId4"/>
            <a:srcRect l="15358" t="17148" r="4363" b="75928"/>
            <a:stretch/>
          </p:blipFill>
          <p:spPr bwMode="auto">
            <a:xfrm>
              <a:off x="26260" y="-28937"/>
              <a:ext cx="5770245" cy="279400"/>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7BD47F2A-3462-3DEF-9961-0079D7DC106A}"/>
                </a:ext>
              </a:extLst>
            </p:cNvPr>
            <p:cNvPicPr>
              <a:picLocks noChangeAspect="1"/>
            </p:cNvPicPr>
            <p:nvPr/>
          </p:nvPicPr>
          <p:blipFill rotWithShape="1">
            <a:blip r:embed="rId4"/>
            <a:srcRect l="2067" t="24072" r="4363" b="16657"/>
            <a:stretch/>
          </p:blipFill>
          <p:spPr bwMode="auto">
            <a:xfrm>
              <a:off x="0" y="266131"/>
              <a:ext cx="6725920" cy="2394585"/>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574501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693A04-49BE-4823-B41F-A51F4ABE6E84}"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27/01/2024</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5980" y="209613"/>
            <a:ext cx="10796660"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Anterior pituitary gland hormone -Follicle-stimulating hormone     </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65980" y="1088875"/>
            <a:ext cx="11507860" cy="162059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Follicle-stimulating hormone (FSH) is one of the gonadotropic hormones.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FSH has effects on the gonads: the ovaries or testes.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FSH is named for one of its functions in women. Within the ovaries are ovarian follicles that contain potential ova (egg cells). FSH stimulates the growth of ovarian follicles; that is, it initiates egg development. FSH also stimulates the secretion of estrogen by the ovaries. </a:t>
            </a:r>
          </a:p>
          <a:p>
            <a:pPr marL="0" marR="0" lvl="0" indent="0" algn="just" defTabSz="914400" rtl="0" eaLnBrk="1" fontAlgn="base" latinLnBrk="0" hangingPunct="1">
              <a:lnSpc>
                <a:spcPct val="150000"/>
              </a:lnSpc>
              <a:spcBef>
                <a:spcPts val="0"/>
              </a:spcBef>
              <a:spcAft>
                <a:spcPts val="80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     In men, FSH initiates sperm production within the testes.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secretion of FSH is stimulated by the hypothalamus, which produces gonadotropin-releasing hormone (GnRH).</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 FSH secretion is decreased by inhibin, a hormone produced by the ovaries or testes.</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072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43E627-576B-4912-B7F3-E202B1365D20}"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27/01/2024</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5980" y="209613"/>
            <a:ext cx="10796660"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Anterior pituitary gland hormone -Luteinizing hormone      </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65980" y="1303521"/>
            <a:ext cx="11507860" cy="162059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Luteinizing hormone (LH) is another gonadotropic hormone.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In women, LH is responsible for ovulation, the release of a mature ovum from an ovarian follicle. LH then stimulates that follicle to develop into the corpus luteum, which secretes progesterone.</a:t>
            </a:r>
          </a:p>
          <a:p>
            <a:pPr marL="0" marR="0" lvl="0" indent="0" algn="just" defTabSz="914400" rtl="0" eaLnBrk="1" fontAlgn="base" latinLnBrk="0" hangingPunct="1">
              <a:lnSpc>
                <a:spcPct val="150000"/>
              </a:lnSpc>
              <a:spcBef>
                <a:spcPts val="0"/>
              </a:spcBef>
              <a:spcAft>
                <a:spcPts val="80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     In men, LH stimulates the interstitial cells of the testes to secrete testosterone.</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secretion of LH is stimulated by the hypothalamus, which produces gonadotropin-releasing hormone (GnRH).</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242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E7675F-61CE-467C-B096-0BB97AC7F84E}"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27/01/2024</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5980" y="209613"/>
            <a:ext cx="10796660"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Anterior pituitary gland hormone -Thyroid-stimulating hormone </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65980" y="1088875"/>
            <a:ext cx="11507860" cy="162059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Thyroid-stimulating hormone (TSH) is also called thyrotropin</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target organ for TSH is the thyroid gland.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TSH stimulates the normal growth of the thyroid gland and the secretion of thyroxine (T4) and triiodothyronine (T3).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secretion of TSH is stimulated by thyrotropin-releasing hormone (TRH) from the hypothalamus. When metabolic rate (energy production) decreases, TRH is produced.</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66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968C92-B42C-4681-8590-CCAF8F6159B7}"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27/01/2024</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32080" y="209613"/>
            <a:ext cx="11094720"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Anterior pituitary gland hormone -Adrenocorticotropic hormone </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65980" y="1643167"/>
            <a:ext cx="11507860" cy="162059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Adrenocorticotropic hormone (ACTH) stimulates the secretion of cortisol and other hormones by the adrenal cortex.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Secretion of ACTH is increased by corticotropin-releasing hormone (CRH) from the hypothalamus. CRH is produced in any type of physiological stress situation</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182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F45EF318-8230-6A3B-E884-81D4AA9D7E32}"/>
              </a:ext>
            </a:extLst>
          </p:cNvPr>
          <p:cNvPicPr>
            <a:picLocks noChangeAspect="1"/>
          </p:cNvPicPr>
          <p:nvPr/>
        </p:nvPicPr>
        <p:blipFill>
          <a:blip r:embed="rId4"/>
          <a:stretch>
            <a:fillRect/>
          </a:stretch>
        </p:blipFill>
        <p:spPr>
          <a:xfrm>
            <a:off x="3003288" y="3696249"/>
            <a:ext cx="6385415" cy="2762112"/>
          </a:xfrm>
          <a:prstGeom prst="rect">
            <a:avLst/>
          </a:prstGeom>
        </p:spPr>
      </p:pic>
    </p:spTree>
    <p:extLst>
      <p:ext uri="{BB962C8B-B14F-4D97-AF65-F5344CB8AC3E}">
        <p14:creationId xmlns:p14="http://schemas.microsoft.com/office/powerpoint/2010/main" val="3106379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4DA8D5-8ECC-4AAB-A7AA-8A335F1A0459}"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27/01/2024</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5980" y="209613"/>
            <a:ext cx="10796660"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Anterior pituitary gland hormone –Prolactin hormone</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65980" y="1088875"/>
            <a:ext cx="11507860" cy="162059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Prolactin, as its name suggests, is responsible for lactation. More precisely, prolactin initiates and maintains milk production by the mammary glands.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regulation of secretion of prolactin is complex, involving both prolactin-releasing hormone (PRH) and prolactin-inhibiting hormone (PIH) from the hypothalamus.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mammary glands must first be acted upon by other hormones such as estrogen and progesterone, which are secreted in large amounts by the placenta during pregnancy. Then, after delivery of the baby, prolactin secretion increases, and milk is produced.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If the mother continues to breast-feed, prolactin levels remain high.</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471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BA0F75-B7ED-4B06-B0F4-736334AB7367}"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27/01/2024</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5980" y="209613"/>
            <a:ext cx="10796660"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Anterior pituitary gland hormone -Growth hormone </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65980" y="1088875"/>
            <a:ext cx="11507860" cy="162059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Growth hormone (GH) is also called somatotropin.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anterior pituitary gland produces at least a thousand times as much GH as any other hormone.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general effect of GH is to stimulate mitosis and cellular differentiation and thus to promote tissue growth throughout the body.</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secretion of GH is regulated by two hormones from the hypothalamus. Growth hormone-releasing hormone (GHRH), which increases the secretion of GH, is produced during hypoglycemia and exercise. Another stimulus for GHRH is a high blood level of amino acids; the GH then secreted will ensure the conversion of these amino acids into protein. Somatostatin may also be called growth hormone inhibiting hormone (GHIH), and, as its name tells us, it decreases the secretion of GH. Somatostatin is produced during hyperglycemia.</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958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146482-8AB7-4747-BD4C-BE1BE292395B}"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27/01/2024</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5980" y="209613"/>
            <a:ext cx="10796660"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Posterior pituitary gland hormone –Antidiuretic hormone </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65980" y="1088875"/>
            <a:ext cx="11507860" cy="162059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Antidiuretic hormone (ADH, also called vasopressin) increases the reabsorption of water by kidney tubules, which decreases the amount of urine formed. The water is reabsorbed into the blood, so as urinary output is decreased, blood volume is increased, which helps maintain normal blood pressure. ADH also decreases sweating, but the amount of water conserved is much less than that conserved by the kidneys.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stimulus for the secretion of ADH is decreased water content of the body. If too much water is lost through sweating or diarrhea, for example, osmoreceptors in the hypothalamus detect the increased “saltiness” of body fluids. The hypothalamus then transmits impulses to the posterior pituitary to increase the secretion of ADH and decrease the loss of more water in urine.</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547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FC02F0E-2C5A-443D-8B97-809202F1495D}"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27/01/2024</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5980" y="209613"/>
            <a:ext cx="10796660"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Posterior pituitary gland hormone –Antidiuretic hormone </a:t>
            </a: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F.3.5. The Collecting Ducts">
            <a:extLst>
              <a:ext uri="{FF2B5EF4-FFF2-40B4-BE49-F238E27FC236}">
                <a16:creationId xmlns:a16="http://schemas.microsoft.com/office/drawing/2014/main" id="{47C70AD6-CF59-4DB9-9CDF-963AF32948C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219200"/>
            <a:ext cx="7528706" cy="5078317"/>
          </a:xfrm>
          <a:prstGeom prst="rect">
            <a:avLst/>
          </a:prstGeom>
          <a:noFill/>
        </p:spPr>
      </p:pic>
    </p:spTree>
    <p:extLst>
      <p:ext uri="{BB962C8B-B14F-4D97-AF65-F5344CB8AC3E}">
        <p14:creationId xmlns:p14="http://schemas.microsoft.com/office/powerpoint/2010/main" val="4174147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C90D0D-BA84-48CA-9670-4E3738DF47D8}"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27/01/2024</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5980" y="209613"/>
            <a:ext cx="10796660"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Posterior pituitary gland hormone –Oxytocin</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65980" y="1088875"/>
            <a:ext cx="11507860" cy="162059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Oxytocin stimulates contraction of the uterus at the end of pregnancy and stimulates the release of milk from the mammary glands.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As labor begins, the cervix of the uterus is stretched, which generates sensory impulses to the hypothalamus, which in turn stimulates the posterior pituitary to release oxytocin. Oxytocin then causes strong contractions of the smooth muscle (myometrium) of the uterus to bring about delivery of the baby and the placenta.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In addition, when a baby is breast-fed, the sucking of the baby stimulates sensory impulses from the mother’s nipple to the hypothalamus. Nerve impulses from the hypothalamus to the posterior pituitary cause the release of oxytocin, which stimulates the contraction of the smooth muscle cells around the mammary ducts to release milk. </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833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23CA49-4A81-42D4-A15F-07100A77BC53}"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27/01/2024</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3112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Objectives</a:t>
            </a:r>
            <a:endParaRPr kumimoji="0" lang="en-US" altLang="zh-CN" sz="3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40523" y="1574094"/>
            <a:ext cx="11710954" cy="784998"/>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Pituitary glands</a:t>
            </a: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Anterior and posterior pituitary glands</a:t>
            </a: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Anterior and posterior pituitary gland hormones</a:t>
            </a: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Anterior and posterior pituitary gland hormone's target tissues </a:t>
            </a: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Anterior and posterior pituitary gland hormone's function </a:t>
            </a: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Anterior and posterior pituitary gland hormone’s regulation</a:t>
            </a:r>
          </a:p>
          <a:p>
            <a:pPr marL="0" marR="0" lvl="0" indent="0" algn="just" defTabSz="914400" rtl="0" eaLnBrk="1" fontAlgn="base" latinLnBrk="0" hangingPunct="1">
              <a:lnSpc>
                <a:spcPct val="150000"/>
              </a:lnSpc>
              <a:spcBef>
                <a:spcPts val="0"/>
              </a:spcBef>
              <a:spcAft>
                <a:spcPts val="0"/>
              </a:spcAft>
              <a:buClrTx/>
              <a:buSzPts val="1200"/>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0"/>
              </a:spcAft>
              <a:buClrTx/>
              <a:buSzPts val="1200"/>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0"/>
              </a:spcAft>
              <a:buClrTx/>
              <a:buSzPts val="1200"/>
              <a:buFontTx/>
              <a:buNone/>
              <a:tabLst/>
              <a:defRPr/>
            </a:pPr>
            <a:endPar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0"/>
              </a:spcAft>
              <a:buClrTx/>
              <a:buSzPts val="1200"/>
              <a:buFontTx/>
              <a:buNone/>
              <a:tabLst/>
              <a:defRPr/>
            </a:pPr>
            <a:endPar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313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A4FEA1D-6733-4068-8C0E-76146DC06ED9}"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27/01/2024</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5980" y="209613"/>
            <a:ext cx="10796660"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Posterior pituitary gland hormone –Oxytocin</a:t>
            </a: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DD695DB-9142-13CA-DB36-E2B6D662A2EE}"/>
              </a:ext>
            </a:extLst>
          </p:cNvPr>
          <p:cNvPicPr>
            <a:picLocks noChangeAspect="1"/>
          </p:cNvPicPr>
          <p:nvPr/>
        </p:nvPicPr>
        <p:blipFill rotWithShape="1">
          <a:blip r:embed="rId4">
            <a:extLst>
              <a:ext uri="{28A0092B-C50C-407E-A947-70E740481C1C}">
                <a14:useLocalDpi xmlns:a14="http://schemas.microsoft.com/office/drawing/2010/main" val="0"/>
              </a:ext>
            </a:extLst>
          </a:blip>
          <a:srcRect t="18439"/>
          <a:stretch/>
        </p:blipFill>
        <p:spPr bwMode="auto">
          <a:xfrm>
            <a:off x="2981959" y="1013638"/>
            <a:ext cx="6377049" cy="584436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49029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4BD3D2-BEF3-694E-BCCA-943A4CB23CB7}"/>
              </a:ext>
            </a:extLst>
          </p:cNvPr>
          <p:cNvSpPr>
            <a:spLocks noGrp="1"/>
          </p:cNvSpPr>
          <p:nvPr>
            <p:ph type="title"/>
          </p:nvPr>
        </p:nvSpPr>
        <p:spPr>
          <a:xfrm>
            <a:off x="1043631" y="809898"/>
            <a:ext cx="9942716" cy="1554480"/>
          </a:xfrm>
        </p:spPr>
        <p:txBody>
          <a:bodyPr anchor="ctr">
            <a:normAutofit/>
          </a:bodyPr>
          <a:lstStyle/>
          <a:p>
            <a:r>
              <a:rPr lang="en-US" sz="4800">
                <a:latin typeface="Arial Rounded MT Bold" panose="020F0704030504030204" pitchFamily="34" charset="77"/>
              </a:rPr>
              <a:t>References</a:t>
            </a:r>
          </a:p>
        </p:txBody>
      </p:sp>
      <p:sp>
        <p:nvSpPr>
          <p:cNvPr id="3" name="Content Placeholder 2">
            <a:extLst>
              <a:ext uri="{FF2B5EF4-FFF2-40B4-BE49-F238E27FC236}">
                <a16:creationId xmlns:a16="http://schemas.microsoft.com/office/drawing/2014/main" id="{144DA719-D71E-6746-824E-F14D09B8A513}"/>
              </a:ext>
            </a:extLst>
          </p:cNvPr>
          <p:cNvSpPr>
            <a:spLocks noGrp="1"/>
          </p:cNvSpPr>
          <p:nvPr>
            <p:ph idx="1"/>
          </p:nvPr>
        </p:nvSpPr>
        <p:spPr>
          <a:xfrm>
            <a:off x="1045028" y="3017522"/>
            <a:ext cx="9941319" cy="3124658"/>
          </a:xfrm>
        </p:spPr>
        <p:txBody>
          <a:bodyPr vert="horz" lIns="91440" tIns="45720" rIns="91440" bIns="45720" rtlCol="0" anchor="ctr">
            <a:normAutofit/>
          </a:bodyPr>
          <a:lstStyle/>
          <a:p>
            <a:pPr lvl="0"/>
            <a:r>
              <a:rPr lang="en-US" sz="1900" b="0" i="0">
                <a:effectLst/>
                <a:latin typeface="Arial" panose="020B0604020202020204" pitchFamily="34" charset="0"/>
              </a:rPr>
              <a:t>Greenstein B. &amp; Wood D. F. (2011). The endocrine system at a glance (3rd ed.). Wiley-Blackwell</a:t>
            </a:r>
          </a:p>
          <a:p>
            <a:pPr lvl="0"/>
            <a:r>
              <a:rPr lang="en-US" sz="1900" b="0" i="0">
                <a:effectLst/>
                <a:latin typeface="Arial" panose="020B0604020202020204" pitchFamily="34" charset="0"/>
              </a:rPr>
              <a:t>Melmed S. Auchus R. J. Goldfine A. B. Koenig R. Rosen C. J. &amp; Williams R. H. (2020). Williams textbook of endocrinology (14th ed.). Elsevier. Boron W. F. &amp; Boulpaep E. L. (2021). </a:t>
            </a:r>
          </a:p>
          <a:p>
            <a:pPr lvl="0"/>
            <a:r>
              <a:rPr lang="en-US" sz="1900" b="0" i="0">
                <a:effectLst/>
                <a:latin typeface="Arial" panose="020B0604020202020204" pitchFamily="34" charset="0"/>
              </a:rPr>
              <a:t>Boron &amp; boulpaep concise medical physiology. Elsevier. Barrett K. E. Barman S. M. Yuan J. X.-J. &amp; Brooks H. (2019). </a:t>
            </a:r>
          </a:p>
          <a:p>
            <a:pPr lvl="0"/>
            <a:r>
              <a:rPr lang="en-US" sz="1900" b="0" i="0">
                <a:effectLst/>
                <a:latin typeface="Arial" panose="020B0604020202020204" pitchFamily="34" charset="0"/>
              </a:rPr>
              <a:t>Ganong's review of medical physiology (review questions) (26th ed.). McGraw-Hill Education LLC Molina P. E. (2018). Endocrine physiology (Fifth). McGraw-Hill Education.</a:t>
            </a:r>
            <a:endParaRPr lang="en-US" sz="1900"/>
          </a:p>
          <a:p>
            <a:endParaRPr lang="en-US" sz="1900"/>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D456F22-AA54-1E82-16A6-26778F087DF7}"/>
              </a:ext>
            </a:extLst>
          </p:cNvPr>
          <p:cNvSpPr>
            <a:spLocks noGrp="1"/>
          </p:cNvSpPr>
          <p:nvPr>
            <p:ph type="dt" sz="half" idx="10"/>
          </p:nvPr>
        </p:nvSpPr>
        <p:spPr>
          <a:xfrm>
            <a:off x="838200" y="6492240"/>
            <a:ext cx="2743200" cy="365125"/>
          </a:xfrm>
        </p:spPr>
        <p:txBody>
          <a:bodyPr>
            <a:normAutofit/>
          </a:bodyPr>
          <a:lstStyle/>
          <a:p>
            <a:pPr>
              <a:spcAft>
                <a:spcPts val="600"/>
              </a:spcAft>
            </a:pPr>
            <a:fld id="{6A5BCABE-EF66-4970-AC6D-51342841BB1F}" type="datetime1">
              <a:rPr lang="en-GB" smtClean="0"/>
              <a:t>27/01/2024</a:t>
            </a:fld>
            <a:endParaRPr lang="en-US"/>
          </a:p>
        </p:txBody>
      </p:sp>
      <p:sp>
        <p:nvSpPr>
          <p:cNvPr id="5" name="Footer Placeholder 4">
            <a:extLst>
              <a:ext uri="{FF2B5EF4-FFF2-40B4-BE49-F238E27FC236}">
                <a16:creationId xmlns:a16="http://schemas.microsoft.com/office/drawing/2014/main" id="{FB91057D-F424-BE3C-623E-544300092D55}"/>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Zhikal Omar Khudhur</a:t>
            </a:r>
          </a:p>
        </p:txBody>
      </p:sp>
      <p:sp>
        <p:nvSpPr>
          <p:cNvPr id="6" name="Slide Number Placeholder 5">
            <a:extLst>
              <a:ext uri="{FF2B5EF4-FFF2-40B4-BE49-F238E27FC236}">
                <a16:creationId xmlns:a16="http://schemas.microsoft.com/office/drawing/2014/main" id="{906FEF49-E28C-F4B2-65DF-55E7C41F8F82}"/>
              </a:ext>
            </a:extLst>
          </p:cNvPr>
          <p:cNvSpPr>
            <a:spLocks noGrp="1"/>
          </p:cNvSpPr>
          <p:nvPr>
            <p:ph type="sldNum" sz="quarter" idx="12"/>
          </p:nvPr>
        </p:nvSpPr>
        <p:spPr>
          <a:xfrm>
            <a:off x="8610600" y="6492240"/>
            <a:ext cx="2743200" cy="365125"/>
          </a:xfrm>
        </p:spPr>
        <p:txBody>
          <a:bodyPr>
            <a:normAutofit/>
          </a:bodyPr>
          <a:lstStyle/>
          <a:p>
            <a:pPr>
              <a:spcAft>
                <a:spcPts val="600"/>
              </a:spcAft>
            </a:pPr>
            <a:fld id="{6230061B-0EDB-429C-953C-9AA53C3A2E63}" type="slidenum">
              <a:rPr lang="en-US" smtClean="0"/>
              <a:pPr>
                <a:spcAft>
                  <a:spcPts val="600"/>
                </a:spcAft>
              </a:pPr>
              <a:t>21</a:t>
            </a:fld>
            <a:endParaRPr lang="en-US"/>
          </a:p>
        </p:txBody>
      </p:sp>
    </p:spTree>
    <p:extLst>
      <p:ext uri="{BB962C8B-B14F-4D97-AF65-F5344CB8AC3E}">
        <p14:creationId xmlns:p14="http://schemas.microsoft.com/office/powerpoint/2010/main" val="2804339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E3DA8-8549-7DB9-6F1A-EBE642AFFFD0}"/>
              </a:ext>
            </a:extLst>
          </p:cNvPr>
          <p:cNvSpPr>
            <a:spLocks noGrp="1"/>
          </p:cNvSpPr>
          <p:nvPr>
            <p:ph type="title"/>
          </p:nvPr>
        </p:nvSpPr>
        <p:spPr>
          <a:xfrm>
            <a:off x="838200" y="365125"/>
            <a:ext cx="9997966" cy="1325563"/>
          </a:xfrm>
        </p:spPr>
        <p:txBody>
          <a:bodyPr/>
          <a:lstStyle/>
          <a:p>
            <a:pPr algn="r"/>
            <a:r>
              <a:rPr lang="en-US" dirty="0"/>
              <a:t>Thank you</a:t>
            </a:r>
          </a:p>
        </p:txBody>
      </p:sp>
      <p:pic>
        <p:nvPicPr>
          <p:cNvPr id="3074" name="Picture 2" descr="Thyroid Surgery | Yeditepe Üniversitesi Hastanesi">
            <a:extLst>
              <a:ext uri="{FF2B5EF4-FFF2-40B4-BE49-F238E27FC236}">
                <a16:creationId xmlns:a16="http://schemas.microsoft.com/office/drawing/2014/main" id="{BC8F0F18-A151-D2C2-CFD2-E76DF45BAC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27020"/>
            <a:ext cx="9055763" cy="503098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3248F115-1698-08BD-6E62-78774145CD0B}"/>
              </a:ext>
            </a:extLst>
          </p:cNvPr>
          <p:cNvSpPr>
            <a:spLocks noGrp="1"/>
          </p:cNvSpPr>
          <p:nvPr>
            <p:ph type="dt" sz="half" idx="10"/>
          </p:nvPr>
        </p:nvSpPr>
        <p:spPr/>
        <p:txBody>
          <a:bodyPr/>
          <a:lstStyle/>
          <a:p>
            <a:fld id="{DFC2A523-2BED-427A-8D83-F1A3E68E3E72}" type="datetime1">
              <a:rPr lang="en-GB" smtClean="0"/>
              <a:t>27/01/2024</a:t>
            </a:fld>
            <a:endParaRPr lang="en-US"/>
          </a:p>
        </p:txBody>
      </p:sp>
      <p:sp>
        <p:nvSpPr>
          <p:cNvPr id="4" name="Footer Placeholder 3">
            <a:extLst>
              <a:ext uri="{FF2B5EF4-FFF2-40B4-BE49-F238E27FC236}">
                <a16:creationId xmlns:a16="http://schemas.microsoft.com/office/drawing/2014/main" id="{F4668D94-D71A-E251-AA1B-BAB79D009DC6}"/>
              </a:ext>
            </a:extLst>
          </p:cNvPr>
          <p:cNvSpPr>
            <a:spLocks noGrp="1"/>
          </p:cNvSpPr>
          <p:nvPr>
            <p:ph type="ftr" sz="quarter" idx="11"/>
          </p:nvPr>
        </p:nvSpPr>
        <p:spPr/>
        <p:txBody>
          <a:bodyPr/>
          <a:lstStyle/>
          <a:p>
            <a:r>
              <a:rPr lang="en-US"/>
              <a:t>Zhikal Omar Khudhur</a:t>
            </a:r>
          </a:p>
        </p:txBody>
      </p:sp>
      <p:sp>
        <p:nvSpPr>
          <p:cNvPr id="5" name="Slide Number Placeholder 4">
            <a:extLst>
              <a:ext uri="{FF2B5EF4-FFF2-40B4-BE49-F238E27FC236}">
                <a16:creationId xmlns:a16="http://schemas.microsoft.com/office/drawing/2014/main" id="{AE53B90B-619B-E87C-8FF1-AF967A7D6D12}"/>
              </a:ext>
            </a:extLst>
          </p:cNvPr>
          <p:cNvSpPr>
            <a:spLocks noGrp="1"/>
          </p:cNvSpPr>
          <p:nvPr>
            <p:ph type="sldNum" sz="quarter" idx="12"/>
          </p:nvPr>
        </p:nvSpPr>
        <p:spPr/>
        <p:txBody>
          <a:bodyPr/>
          <a:lstStyle/>
          <a:p>
            <a:fld id="{6230061B-0EDB-429C-953C-9AA53C3A2E63}" type="slidenum">
              <a:rPr lang="en-US" smtClean="0"/>
              <a:t>22</a:t>
            </a:fld>
            <a:endParaRPr lang="en-US"/>
          </a:p>
        </p:txBody>
      </p:sp>
    </p:spTree>
    <p:extLst>
      <p:ext uri="{BB962C8B-B14F-4D97-AF65-F5344CB8AC3E}">
        <p14:creationId xmlns:p14="http://schemas.microsoft.com/office/powerpoint/2010/main" val="3662415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6336EB-517B-475C-9F4E-CDCF7D41146D}"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27/01/2024</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The pituitary gland  </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16780" y="1396931"/>
            <a:ext cx="8251579" cy="162059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pituitary gland also called hypophysis</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Hypophysis is suspended from the floor of the hypothalamus by a stalk (infundibulum) and is enclosed by the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sella</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 turcica of the sphenoid bone. </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68118257-C4C6-E928-CECC-BAB6352D7642}"/>
              </a:ext>
            </a:extLst>
          </p:cNvPr>
          <p:cNvGrpSpPr/>
          <p:nvPr/>
        </p:nvGrpSpPr>
        <p:grpSpPr>
          <a:xfrm>
            <a:off x="114274" y="3011704"/>
            <a:ext cx="6191912" cy="3350469"/>
            <a:chOff x="2694914" y="2918251"/>
            <a:chExt cx="6191912" cy="3350469"/>
          </a:xfrm>
        </p:grpSpPr>
        <p:pic>
          <p:nvPicPr>
            <p:cNvPr id="3" name="Picture 2" descr="Diagram&#10;&#10;Description automatically generated">
              <a:extLst>
                <a:ext uri="{FF2B5EF4-FFF2-40B4-BE49-F238E27FC236}">
                  <a16:creationId xmlns:a16="http://schemas.microsoft.com/office/drawing/2014/main" id="{28F95B2D-8041-E93C-4B7B-3C8294AD0573}"/>
                </a:ext>
              </a:extLst>
            </p:cNvPr>
            <p:cNvPicPr>
              <a:picLocks noChangeAspect="1"/>
            </p:cNvPicPr>
            <p:nvPr/>
          </p:nvPicPr>
          <p:blipFill rotWithShape="1">
            <a:blip r:embed="rId4"/>
            <a:srcRect l="54114" t="58797" r="13712" b="9031"/>
            <a:stretch/>
          </p:blipFill>
          <p:spPr bwMode="auto">
            <a:xfrm>
              <a:off x="2926080" y="2918251"/>
              <a:ext cx="5960746" cy="3350469"/>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800AA053-33D4-5544-EA46-E59A97376BE6}"/>
                </a:ext>
              </a:extLst>
            </p:cNvPr>
            <p:cNvPicPr>
              <a:picLocks noChangeAspect="1"/>
            </p:cNvPicPr>
            <p:nvPr/>
          </p:nvPicPr>
          <p:blipFill>
            <a:blip r:embed="rId5"/>
            <a:stretch>
              <a:fillRect/>
            </a:stretch>
          </p:blipFill>
          <p:spPr>
            <a:xfrm>
              <a:off x="2694914" y="5588000"/>
              <a:ext cx="1166948" cy="680720"/>
            </a:xfrm>
            <a:prstGeom prst="rect">
              <a:avLst/>
            </a:prstGeom>
          </p:spPr>
        </p:pic>
      </p:grpSp>
      <p:pic>
        <p:nvPicPr>
          <p:cNvPr id="12" name="Picture 2" descr="Understanding Pituitary Disorders | Brain Institute | OHSU">
            <a:extLst>
              <a:ext uri="{FF2B5EF4-FFF2-40B4-BE49-F238E27FC236}">
                <a16:creationId xmlns:a16="http://schemas.microsoft.com/office/drawing/2014/main" id="{BEDABEC7-71DB-4492-D99A-72A3D62778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6179" y="2926688"/>
            <a:ext cx="4114800" cy="3429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492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5C52E-3C18-4731-84FF-748C12138510}"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27/01/2024</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The pituitary gland  </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16780" y="1396931"/>
            <a:ext cx="8251579" cy="162059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Despite its small size, the pituitary gland regulates many body functions.</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Pituitary gland is composed of two major portions which include anterior pituitary gland (adenohypophysis) which is separate glandular tissue, and the posterior pituitary gland (neurohypophysis), which is an extension of the nerve tissue of the hypothalamus.</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ituitary Diseases — South Sydney Medical Specialists">
            <a:extLst>
              <a:ext uri="{FF2B5EF4-FFF2-40B4-BE49-F238E27FC236}">
                <a16:creationId xmlns:a16="http://schemas.microsoft.com/office/drawing/2014/main" id="{9B73D5B1-665E-3C4A-2BB3-01782E5459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6729" y="2082799"/>
            <a:ext cx="7723259" cy="5058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800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C3D230-EB32-48FF-BDB2-53F6F8537420}"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27/01/2024</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Anterior pituitary gland  </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65980" y="1129515"/>
            <a:ext cx="11609460" cy="162059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Anterior pituitary gland also called adenohypophysis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Hormones of anterior pituitary gland are regulated by releasing and inhibiting hormones from the hypothalamus.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Releasing and inhibiting hormones are secreted into primary capillaries in the hypothalamus and pass through the hypophyseal portal veins to another capillary network in the anterior pituitary gland. Here</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releasing hormones are absorbed and stimulate secretion of the anterior pituitary hormones. While, inhibiting hormones suppress anterior pituitary gland to secrete hormones.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hormones of the anterior pituitary gland regulate many body functions.</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023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BDC6F1-4D91-440E-B1A2-E2CD9DE00C56}"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27/01/2024</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Anterior pituitary gland  </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277723B5-A0BA-EE48-6979-678392114F08}"/>
              </a:ext>
            </a:extLst>
          </p:cNvPr>
          <p:cNvGrpSpPr/>
          <p:nvPr/>
        </p:nvGrpSpPr>
        <p:grpSpPr>
          <a:xfrm>
            <a:off x="518160" y="1219200"/>
            <a:ext cx="4531360" cy="4936173"/>
            <a:chOff x="0" y="0"/>
            <a:chExt cx="4212773" cy="4619625"/>
          </a:xfrm>
        </p:grpSpPr>
        <p:pic>
          <p:nvPicPr>
            <p:cNvPr id="9" name="Picture 8">
              <a:extLst>
                <a:ext uri="{FF2B5EF4-FFF2-40B4-BE49-F238E27FC236}">
                  <a16:creationId xmlns:a16="http://schemas.microsoft.com/office/drawing/2014/main" id="{C605F36E-8A2B-E8CC-1889-3AC4A72CBBE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113"/>
            <a:stretch/>
          </p:blipFill>
          <p:spPr bwMode="auto">
            <a:xfrm>
              <a:off x="0" y="0"/>
              <a:ext cx="4212773" cy="4619625"/>
            </a:xfrm>
            <a:prstGeom prst="rect">
              <a:avLst/>
            </a:prstGeom>
            <a:ln>
              <a:noFill/>
            </a:ln>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F8B74F9B-D9E2-191E-1624-CD012BF25345}"/>
                </a:ext>
              </a:extLst>
            </p:cNvPr>
            <p:cNvSpPr/>
            <p:nvPr/>
          </p:nvSpPr>
          <p:spPr>
            <a:xfrm>
              <a:off x="0" y="0"/>
              <a:ext cx="457200" cy="27295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1" name="Picture 10" descr="Diagram&#10;&#10;Description automatically generated">
            <a:extLst>
              <a:ext uri="{FF2B5EF4-FFF2-40B4-BE49-F238E27FC236}">
                <a16:creationId xmlns:a16="http://schemas.microsoft.com/office/drawing/2014/main" id="{0FD245D2-942E-BCC3-B45B-B07015389A12}"/>
              </a:ext>
            </a:extLst>
          </p:cNvPr>
          <p:cNvPicPr>
            <a:picLocks noChangeAspect="1"/>
          </p:cNvPicPr>
          <p:nvPr/>
        </p:nvPicPr>
        <p:blipFill rotWithShape="1">
          <a:blip r:embed="rId5"/>
          <a:srcRect l="12696" t="3605" r="6762"/>
          <a:stretch/>
        </p:blipFill>
        <p:spPr>
          <a:xfrm>
            <a:off x="5580051" y="1219200"/>
            <a:ext cx="6225869" cy="4862302"/>
          </a:xfrm>
          <a:prstGeom prst="rect">
            <a:avLst/>
          </a:prstGeom>
        </p:spPr>
      </p:pic>
    </p:spTree>
    <p:extLst>
      <p:ext uri="{BB962C8B-B14F-4D97-AF65-F5344CB8AC3E}">
        <p14:creationId xmlns:p14="http://schemas.microsoft.com/office/powerpoint/2010/main" val="3931533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B61995-D4AF-406D-95C1-D3D3C0798652}"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27/01/2024</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Posterior pituitary gland  </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65980" y="1088875"/>
            <a:ext cx="11507860" cy="162059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two hormones (ADH and OT) of the posterior pituitary gland are produced by the hypothalamus and simply stored in the posterior pituitary gland until needed.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Their release is stimulated by nerve impulses from the hypothalamus.</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Hormones of the posterior pituitary are made by certain neuroendocrine cells in the hypothalamus.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Their axons pass down the stalk as a bundle called the hypothalamic-hypophysial tract and end in the posterior lobe.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Hormones are made in the neuron cell bodies (soma) and move down the nerve fiber to the posterior pituitary.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Here they are stored in the nerve endings until a nerve signal coming down the same axons triggers their release.</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973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F56FFB-39BB-4CD1-A38B-4D1B0185FFF3}"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27/01/2024</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Posterior pituitary gland  </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Diagram&#10;&#10;Description automatically generated">
            <a:extLst>
              <a:ext uri="{FF2B5EF4-FFF2-40B4-BE49-F238E27FC236}">
                <a16:creationId xmlns:a16="http://schemas.microsoft.com/office/drawing/2014/main" id="{A9D8C68B-1617-2BB2-9E43-000FFD456210}"/>
              </a:ext>
            </a:extLst>
          </p:cNvPr>
          <p:cNvPicPr>
            <a:picLocks noChangeAspect="1"/>
          </p:cNvPicPr>
          <p:nvPr/>
        </p:nvPicPr>
        <p:blipFill>
          <a:blip r:embed="rId4"/>
          <a:stretch>
            <a:fillRect/>
          </a:stretch>
        </p:blipFill>
        <p:spPr>
          <a:xfrm>
            <a:off x="1705786" y="918874"/>
            <a:ext cx="8210374" cy="5394817"/>
          </a:xfrm>
          <a:prstGeom prst="rect">
            <a:avLst/>
          </a:prstGeom>
        </p:spPr>
      </p:pic>
    </p:spTree>
    <p:extLst>
      <p:ext uri="{BB962C8B-B14F-4D97-AF65-F5344CB8AC3E}">
        <p14:creationId xmlns:p14="http://schemas.microsoft.com/office/powerpoint/2010/main" val="2201751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950DD8-43A4-4F4F-A4EA-FCBAB7F9AA45}"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27/01/2024</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5980" y="209613"/>
            <a:ext cx="10796660"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Pituitary gland hormones and their target tissues</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Overview of the Endocrine System - Endocrine and Metabolic Disorders - MSD  Manual Professional Edition">
            <a:extLst>
              <a:ext uri="{FF2B5EF4-FFF2-40B4-BE49-F238E27FC236}">
                <a16:creationId xmlns:a16="http://schemas.microsoft.com/office/drawing/2014/main" id="{93050498-702C-7FF1-4822-F37974F236E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02297" y="935481"/>
            <a:ext cx="7387405" cy="5553593"/>
          </a:xfrm>
          <a:prstGeom prst="rect">
            <a:avLst/>
          </a:prstGeom>
          <a:noFill/>
          <a:ln>
            <a:noFill/>
          </a:ln>
        </p:spPr>
      </p:pic>
    </p:spTree>
    <p:extLst>
      <p:ext uri="{BB962C8B-B14F-4D97-AF65-F5344CB8AC3E}">
        <p14:creationId xmlns:p14="http://schemas.microsoft.com/office/powerpoint/2010/main" val="321081643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3.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TotalTime>
  <Words>1577</Words>
  <Application>Microsoft Office PowerPoint</Application>
  <PresentationFormat>Widescreen</PresentationFormat>
  <Paragraphs>219</Paragraphs>
  <Slides>22</Slides>
  <Notes>20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22</vt:i4>
      </vt:variant>
    </vt:vector>
  </HeadingPairs>
  <TitlesOfParts>
    <vt:vector size="34" baseType="lpstr">
      <vt:lpstr>Arial</vt:lpstr>
      <vt:lpstr>Arial Rounded MT Bold</vt:lpstr>
      <vt:lpstr>Calibri</vt:lpstr>
      <vt:lpstr>Calibri Light</vt:lpstr>
      <vt:lpstr>Century Schoolbook</vt:lpstr>
      <vt:lpstr>Franklin Gothic Book</vt:lpstr>
      <vt:lpstr>Garamond</vt:lpstr>
      <vt:lpstr>Times New Roman</vt:lpstr>
      <vt:lpstr>Wingdings</vt:lpstr>
      <vt:lpstr>Office Theme</vt:lpstr>
      <vt:lpstr>SavonVTI</vt:lpstr>
      <vt:lpstr>1_Office</vt:lpstr>
      <vt:lpstr>Anterior pituitary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Zhikal Khidhr</cp:lastModifiedBy>
  <cp:revision>53</cp:revision>
  <dcterms:created xsi:type="dcterms:W3CDTF">2022-10-25T13:41:35Z</dcterms:created>
  <dcterms:modified xsi:type="dcterms:W3CDTF">2024-01-27T18:57:51Z</dcterms:modified>
</cp:coreProperties>
</file>