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46" r:id="rId3"/>
    <p:sldMasterId id="2147483758" r:id="rId4"/>
  </p:sldMasterIdLst>
  <p:notesMasterIdLst>
    <p:notesMasterId r:id="rId24"/>
  </p:notesMasterIdLst>
  <p:sldIdLst>
    <p:sldId id="327" r:id="rId5"/>
    <p:sldId id="549" r:id="rId6"/>
    <p:sldId id="567" r:id="rId7"/>
    <p:sldId id="568" r:id="rId8"/>
    <p:sldId id="269" r:id="rId9"/>
    <p:sldId id="268" r:id="rId10"/>
    <p:sldId id="267" r:id="rId11"/>
    <p:sldId id="266" r:id="rId12"/>
    <p:sldId id="261" r:id="rId13"/>
    <p:sldId id="569" r:id="rId14"/>
    <p:sldId id="570" r:id="rId15"/>
    <p:sldId id="372" r:id="rId16"/>
    <p:sldId id="386" r:id="rId17"/>
    <p:sldId id="376" r:id="rId18"/>
    <p:sldId id="379" r:id="rId19"/>
    <p:sldId id="383" r:id="rId20"/>
    <p:sldId id="387" r:id="rId21"/>
    <p:sldId id="258" r:id="rId22"/>
    <p:sldId id="5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 id="549"/>
            <p14:sldId id="567"/>
            <p14:sldId id="568"/>
            <p14:sldId id="269"/>
            <p14:sldId id="268"/>
            <p14:sldId id="267"/>
            <p14:sldId id="266"/>
            <p14:sldId id="261"/>
            <p14:sldId id="569"/>
            <p14:sldId id="570"/>
            <p14:sldId id="372"/>
            <p14:sldId id="386"/>
            <p14:sldId id="376"/>
            <p14:sldId id="379"/>
            <p14:sldId id="383"/>
            <p14:sldId id="387"/>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AEB80-238A-42B6-B841-46317963A02F}" v="5" dt="2024-01-27T18:37:51.038"/>
    <p1510:client id="{1853F1F3-BDB2-4CA8-8F9B-07178F3B2BB4}" v="7" dt="2024-01-27T19:04:24.955"/>
    <p1510:client id="{8B06837D-49C1-45E1-B53C-9A76AF67C935}" v="2" dt="2024-01-27T18:47:44.036"/>
    <p1510:client id="{9B14AE0D-21E8-4937-8BA5-5CA49327EC4C}" v="36" dt="2024-01-27T18:31:21.246"/>
    <p1510:client id="{BE745BF3-47A4-4D2E-B234-61E48DABF1DA}" v="2" dt="2024-01-27T18:56:21.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kal Khidhr" userId="5b7e17f9e3b74d0c" providerId="LiveId" clId="{8B06837D-49C1-45E1-B53C-9A76AF67C935}"/>
    <pc:docChg chg="undo custSel addSld delSld modSld addMainMaster delMainMaster delSection modSection">
      <pc:chgData name="Zhikal Khidhr" userId="5b7e17f9e3b74d0c" providerId="LiveId" clId="{8B06837D-49C1-45E1-B53C-9A76AF67C935}" dt="2024-01-27T18:53:18.621" v="67" actId="17851"/>
      <pc:docMkLst>
        <pc:docMk/>
      </pc:docMkLst>
      <pc:sldChg chg="del">
        <pc:chgData name="Zhikal Khidhr" userId="5b7e17f9e3b74d0c" providerId="LiveId" clId="{8B06837D-49C1-45E1-B53C-9A76AF67C935}" dt="2024-01-27T18:52:55.575" v="41" actId="47"/>
        <pc:sldMkLst>
          <pc:docMk/>
          <pc:sldMk cId="4269188084" sldId="257"/>
        </pc:sldMkLst>
      </pc:sldChg>
      <pc:sldChg chg="add del">
        <pc:chgData name="Zhikal Khidhr" userId="5b7e17f9e3b74d0c" providerId="LiveId" clId="{8B06837D-49C1-45E1-B53C-9A76AF67C935}" dt="2024-01-27T18:53:10.790" v="66" actId="47"/>
        <pc:sldMkLst>
          <pc:docMk/>
          <pc:sldMk cId="2804339496" sldId="258"/>
        </pc:sldMkLst>
      </pc:sldChg>
      <pc:sldChg chg="delSp modSp mod">
        <pc:chgData name="Zhikal Khidhr" userId="5b7e17f9e3b74d0c" providerId="LiveId" clId="{8B06837D-49C1-45E1-B53C-9A76AF67C935}" dt="2024-01-27T18:48:06.275" v="15" actId="20577"/>
        <pc:sldMkLst>
          <pc:docMk/>
          <pc:sldMk cId="480454959" sldId="327"/>
        </pc:sldMkLst>
        <pc:spChg chg="mod">
          <ac:chgData name="Zhikal Khidhr" userId="5b7e17f9e3b74d0c" providerId="LiveId" clId="{8B06837D-49C1-45E1-B53C-9A76AF67C935}" dt="2024-01-27T18:48:06.275" v="15" actId="20577"/>
          <ac:spMkLst>
            <pc:docMk/>
            <pc:sldMk cId="480454959" sldId="327"/>
            <ac:spMk id="2" creationId="{9E3C1396-524A-62A2-8257-1B0D433BBE14}"/>
          </ac:spMkLst>
        </pc:spChg>
        <pc:spChg chg="mod">
          <ac:chgData name="Zhikal Khidhr" userId="5b7e17f9e3b74d0c" providerId="LiveId" clId="{8B06837D-49C1-45E1-B53C-9A76AF67C935}" dt="2024-01-27T18:47:57.453" v="3" actId="20577"/>
          <ac:spMkLst>
            <pc:docMk/>
            <pc:sldMk cId="480454959" sldId="327"/>
            <ac:spMk id="3" creationId="{4C497D5C-E785-D72F-C8CC-FA44B04E576B}"/>
          </ac:spMkLst>
        </pc:spChg>
        <pc:spChg chg="del">
          <ac:chgData name="Zhikal Khidhr" userId="5b7e17f9e3b74d0c" providerId="LiveId" clId="{8B06837D-49C1-45E1-B53C-9A76AF67C935}" dt="2024-01-27T18:47:51.857" v="1" actId="478"/>
          <ac:spMkLst>
            <pc:docMk/>
            <pc:sldMk cId="480454959" sldId="327"/>
            <ac:spMk id="6" creationId="{2885BD36-B19D-0E1D-45C4-1831F5FD5045}"/>
          </ac:spMkLst>
        </pc:spChg>
      </pc:sldChg>
      <pc:sldChg chg="addSp modSp mod setBg">
        <pc:chgData name="Zhikal Khidhr" userId="5b7e17f9e3b74d0c" providerId="LiveId" clId="{8B06837D-49C1-45E1-B53C-9A76AF67C935}" dt="2024-01-27T18:52:39.512" v="40" actId="26606"/>
        <pc:sldMkLst>
          <pc:docMk/>
          <pc:sldMk cId="0" sldId="386"/>
        </pc:sldMkLst>
        <pc:spChg chg="mod">
          <ac:chgData name="Zhikal Khidhr" userId="5b7e17f9e3b74d0c" providerId="LiveId" clId="{8B06837D-49C1-45E1-B53C-9A76AF67C935}" dt="2024-01-27T18:52:39.512" v="40" actId="26606"/>
          <ac:spMkLst>
            <pc:docMk/>
            <pc:sldMk cId="0" sldId="386"/>
            <ac:spMk id="2" creationId="{2856F825-240B-6EC9-735C-CB9A61947744}"/>
          </ac:spMkLst>
        </pc:spChg>
        <pc:spChg chg="add">
          <ac:chgData name="Zhikal Khidhr" userId="5b7e17f9e3b74d0c" providerId="LiveId" clId="{8B06837D-49C1-45E1-B53C-9A76AF67C935}" dt="2024-01-27T18:52:39.512" v="40" actId="26606"/>
          <ac:spMkLst>
            <pc:docMk/>
            <pc:sldMk cId="0" sldId="386"/>
            <ac:spMk id="25609" creationId="{C4879EFC-8E62-4E00-973C-C45EE9EC676D}"/>
          </ac:spMkLst>
        </pc:spChg>
        <pc:spChg chg="add">
          <ac:chgData name="Zhikal Khidhr" userId="5b7e17f9e3b74d0c" providerId="LiveId" clId="{8B06837D-49C1-45E1-B53C-9A76AF67C935}" dt="2024-01-27T18:52:39.512" v="40" actId="26606"/>
          <ac:spMkLst>
            <pc:docMk/>
            <pc:sldMk cId="0" sldId="386"/>
            <ac:spMk id="25611" creationId="{D6A9C53F-5F90-40A5-8C85-5412D39C8C68}"/>
          </ac:spMkLst>
        </pc:spChg>
        <pc:picChg chg="mod ord">
          <ac:chgData name="Zhikal Khidhr" userId="5b7e17f9e3b74d0c" providerId="LiveId" clId="{8B06837D-49C1-45E1-B53C-9A76AF67C935}" dt="2024-01-27T18:52:39.512" v="40" actId="26606"/>
          <ac:picMkLst>
            <pc:docMk/>
            <pc:sldMk cId="0" sldId="386"/>
            <ac:picMk id="25603" creationId="{AD89D76F-7C93-E6AA-96F7-82B4275808AB}"/>
          </ac:picMkLst>
        </pc:picChg>
        <pc:picChg chg="mod">
          <ac:chgData name="Zhikal Khidhr" userId="5b7e17f9e3b74d0c" providerId="LiveId" clId="{8B06837D-49C1-45E1-B53C-9A76AF67C935}" dt="2024-01-27T18:52:39.512" v="40" actId="26606"/>
          <ac:picMkLst>
            <pc:docMk/>
            <pc:sldMk cId="0" sldId="386"/>
            <ac:picMk id="25604" creationId="{BDA9038B-52B4-8F36-C81B-EFADF2F97DC6}"/>
          </ac:picMkLst>
        </pc:picChg>
      </pc:sldChg>
      <pc:sldChg chg="add del">
        <pc:chgData name="Zhikal Khidhr" userId="5b7e17f9e3b74d0c" providerId="LiveId" clId="{8B06837D-49C1-45E1-B53C-9A76AF67C935}" dt="2024-01-27T18:53:05.991" v="64" actId="47"/>
        <pc:sldMkLst>
          <pc:docMk/>
          <pc:sldMk cId="0" sldId="387"/>
        </pc:sldMkLst>
      </pc:sldChg>
      <pc:sldChg chg="add del">
        <pc:chgData name="Zhikal Khidhr" userId="5b7e17f9e3b74d0c" providerId="LiveId" clId="{8B06837D-49C1-45E1-B53C-9A76AF67C935}" dt="2024-01-27T18:53:06.141" v="65" actId="47"/>
        <pc:sldMkLst>
          <pc:docMk/>
          <pc:sldMk cId="3662415385" sldId="513"/>
        </pc:sldMkLst>
      </pc:sldChg>
      <pc:sldChg chg="del">
        <pc:chgData name="Zhikal Khidhr" userId="5b7e17f9e3b74d0c" providerId="LiveId" clId="{8B06837D-49C1-45E1-B53C-9A76AF67C935}" dt="2024-01-27T18:52:57.268" v="42" actId="47"/>
        <pc:sldMkLst>
          <pc:docMk/>
          <pc:sldMk cId="1142531572" sldId="514"/>
        </pc:sldMkLst>
      </pc:sldChg>
      <pc:sldChg chg="del">
        <pc:chgData name="Zhikal Khidhr" userId="5b7e17f9e3b74d0c" providerId="LiveId" clId="{8B06837D-49C1-45E1-B53C-9A76AF67C935}" dt="2024-01-27T18:53:00.685" v="55" actId="47"/>
        <pc:sldMkLst>
          <pc:docMk/>
          <pc:sldMk cId="4147776503" sldId="515"/>
        </pc:sldMkLst>
      </pc:sldChg>
      <pc:sldChg chg="del">
        <pc:chgData name="Zhikal Khidhr" userId="5b7e17f9e3b74d0c" providerId="LiveId" clId="{8B06837D-49C1-45E1-B53C-9A76AF67C935}" dt="2024-01-27T18:53:02.053" v="59" actId="47"/>
        <pc:sldMkLst>
          <pc:docMk/>
          <pc:sldMk cId="758381131" sldId="516"/>
        </pc:sldMkLst>
      </pc:sldChg>
      <pc:sldChg chg="del">
        <pc:chgData name="Zhikal Khidhr" userId="5b7e17f9e3b74d0c" providerId="LiveId" clId="{8B06837D-49C1-45E1-B53C-9A76AF67C935}" dt="2024-01-27T18:52:58.275" v="44" actId="47"/>
        <pc:sldMkLst>
          <pc:docMk/>
          <pc:sldMk cId="2430962060" sldId="517"/>
        </pc:sldMkLst>
      </pc:sldChg>
      <pc:sldChg chg="del">
        <pc:chgData name="Zhikal Khidhr" userId="5b7e17f9e3b74d0c" providerId="LiveId" clId="{8B06837D-49C1-45E1-B53C-9A76AF67C935}" dt="2024-01-27T18:52:58.030" v="43" actId="47"/>
        <pc:sldMkLst>
          <pc:docMk/>
          <pc:sldMk cId="543492419" sldId="518"/>
        </pc:sldMkLst>
      </pc:sldChg>
      <pc:sldChg chg="del">
        <pc:chgData name="Zhikal Khidhr" userId="5b7e17f9e3b74d0c" providerId="LiveId" clId="{8B06837D-49C1-45E1-B53C-9A76AF67C935}" dt="2024-01-27T18:53:02.203" v="60" actId="47"/>
        <pc:sldMkLst>
          <pc:docMk/>
          <pc:sldMk cId="377037731" sldId="519"/>
        </pc:sldMkLst>
      </pc:sldChg>
      <pc:sldChg chg="del">
        <pc:chgData name="Zhikal Khidhr" userId="5b7e17f9e3b74d0c" providerId="LiveId" clId="{8B06837D-49C1-45E1-B53C-9A76AF67C935}" dt="2024-01-27T18:52:58.896" v="46" actId="47"/>
        <pc:sldMkLst>
          <pc:docMk/>
          <pc:sldMk cId="1632832165" sldId="520"/>
        </pc:sldMkLst>
      </pc:sldChg>
      <pc:sldChg chg="del">
        <pc:chgData name="Zhikal Khidhr" userId="5b7e17f9e3b74d0c" providerId="LiveId" clId="{8B06837D-49C1-45E1-B53C-9A76AF67C935}" dt="2024-01-27T18:53:00.050" v="54" actId="47"/>
        <pc:sldMkLst>
          <pc:docMk/>
          <pc:sldMk cId="403639153" sldId="521"/>
        </pc:sldMkLst>
      </pc:sldChg>
      <pc:sldChg chg="del">
        <pc:chgData name="Zhikal Khidhr" userId="5b7e17f9e3b74d0c" providerId="LiveId" clId="{8B06837D-49C1-45E1-B53C-9A76AF67C935}" dt="2024-01-27T18:53:01.887" v="58" actId="47"/>
        <pc:sldMkLst>
          <pc:docMk/>
          <pc:sldMk cId="3447058312" sldId="522"/>
        </pc:sldMkLst>
      </pc:sldChg>
      <pc:sldChg chg="del">
        <pc:chgData name="Zhikal Khidhr" userId="5b7e17f9e3b74d0c" providerId="LiveId" clId="{8B06837D-49C1-45E1-B53C-9A76AF67C935}" dt="2024-01-27T18:52:58.859" v="45" actId="47"/>
        <pc:sldMkLst>
          <pc:docMk/>
          <pc:sldMk cId="3412742694" sldId="523"/>
        </pc:sldMkLst>
      </pc:sldChg>
      <pc:sldChg chg="del">
        <pc:chgData name="Zhikal Khidhr" userId="5b7e17f9e3b74d0c" providerId="LiveId" clId="{8B06837D-49C1-45E1-B53C-9A76AF67C935}" dt="2024-01-27T18:52:58.918" v="47" actId="47"/>
        <pc:sldMkLst>
          <pc:docMk/>
          <pc:sldMk cId="315315081" sldId="524"/>
        </pc:sldMkLst>
      </pc:sldChg>
      <pc:sldChg chg="del">
        <pc:chgData name="Zhikal Khidhr" userId="5b7e17f9e3b74d0c" providerId="LiveId" clId="{8B06837D-49C1-45E1-B53C-9A76AF67C935}" dt="2024-01-27T18:52:59.478" v="48" actId="47"/>
        <pc:sldMkLst>
          <pc:docMk/>
          <pc:sldMk cId="223526976" sldId="525"/>
        </pc:sldMkLst>
      </pc:sldChg>
      <pc:sldChg chg="del">
        <pc:chgData name="Zhikal Khidhr" userId="5b7e17f9e3b74d0c" providerId="LiveId" clId="{8B06837D-49C1-45E1-B53C-9A76AF67C935}" dt="2024-01-27T18:52:59.492" v="49" actId="47"/>
        <pc:sldMkLst>
          <pc:docMk/>
          <pc:sldMk cId="1260092163" sldId="526"/>
        </pc:sldMkLst>
      </pc:sldChg>
      <pc:sldChg chg="del">
        <pc:chgData name="Zhikal Khidhr" userId="5b7e17f9e3b74d0c" providerId="LiveId" clId="{8B06837D-49C1-45E1-B53C-9A76AF67C935}" dt="2024-01-27T18:52:59.518" v="50" actId="47"/>
        <pc:sldMkLst>
          <pc:docMk/>
          <pc:sldMk cId="1636850136" sldId="527"/>
        </pc:sldMkLst>
      </pc:sldChg>
      <pc:sldChg chg="del">
        <pc:chgData name="Zhikal Khidhr" userId="5b7e17f9e3b74d0c" providerId="LiveId" clId="{8B06837D-49C1-45E1-B53C-9A76AF67C935}" dt="2024-01-27T18:52:59.576" v="51" actId="47"/>
        <pc:sldMkLst>
          <pc:docMk/>
          <pc:sldMk cId="173577753" sldId="528"/>
        </pc:sldMkLst>
      </pc:sldChg>
      <pc:sldChg chg="del">
        <pc:chgData name="Zhikal Khidhr" userId="5b7e17f9e3b74d0c" providerId="LiveId" clId="{8B06837D-49C1-45E1-B53C-9A76AF67C935}" dt="2024-01-27T18:52:59.735" v="52" actId="47"/>
        <pc:sldMkLst>
          <pc:docMk/>
          <pc:sldMk cId="191227274" sldId="529"/>
        </pc:sldMkLst>
      </pc:sldChg>
      <pc:sldChg chg="del">
        <pc:chgData name="Zhikal Khidhr" userId="5b7e17f9e3b74d0c" providerId="LiveId" clId="{8B06837D-49C1-45E1-B53C-9A76AF67C935}" dt="2024-01-27T18:52:59.898" v="53" actId="47"/>
        <pc:sldMkLst>
          <pc:docMk/>
          <pc:sldMk cId="3413232774" sldId="530"/>
        </pc:sldMkLst>
      </pc:sldChg>
      <pc:sldChg chg="del">
        <pc:chgData name="Zhikal Khidhr" userId="5b7e17f9e3b74d0c" providerId="LiveId" clId="{8B06837D-49C1-45E1-B53C-9A76AF67C935}" dt="2024-01-27T18:53:00.874" v="56" actId="47"/>
        <pc:sldMkLst>
          <pc:docMk/>
          <pc:sldMk cId="2922768551" sldId="531"/>
        </pc:sldMkLst>
      </pc:sldChg>
      <pc:sldChg chg="del">
        <pc:chgData name="Zhikal Khidhr" userId="5b7e17f9e3b74d0c" providerId="LiveId" clId="{8B06837D-49C1-45E1-B53C-9A76AF67C935}" dt="2024-01-27T18:53:01.721" v="57" actId="47"/>
        <pc:sldMkLst>
          <pc:docMk/>
          <pc:sldMk cId="4149517449" sldId="532"/>
        </pc:sldMkLst>
      </pc:sldChg>
      <pc:sldChg chg="del">
        <pc:chgData name="Zhikal Khidhr" userId="5b7e17f9e3b74d0c" providerId="LiveId" clId="{8B06837D-49C1-45E1-B53C-9A76AF67C935}" dt="2024-01-27T18:47:03.317" v="0" actId="47"/>
        <pc:sldMkLst>
          <pc:docMk/>
          <pc:sldMk cId="2345970161" sldId="533"/>
        </pc:sldMkLst>
      </pc:sldChg>
      <pc:sldChg chg="addSp modSp mod setBg">
        <pc:chgData name="Zhikal Khidhr" userId="5b7e17f9e3b74d0c" providerId="LiveId" clId="{8B06837D-49C1-45E1-B53C-9A76AF67C935}" dt="2024-01-27T18:49:55.113" v="17" actId="1076"/>
        <pc:sldMkLst>
          <pc:docMk/>
          <pc:sldMk cId="3173188058" sldId="534"/>
        </pc:sldMkLst>
        <pc:spChg chg="mod">
          <ac:chgData name="Zhikal Khidhr" userId="5b7e17f9e3b74d0c" providerId="LiveId" clId="{8B06837D-49C1-45E1-B53C-9A76AF67C935}" dt="2024-01-27T18:49:51.091" v="16" actId="26606"/>
          <ac:spMkLst>
            <pc:docMk/>
            <pc:sldMk cId="3173188058" sldId="534"/>
            <ac:spMk id="3" creationId="{87567FF6-73DE-0D02-BEE9-680A428BEE3A}"/>
          </ac:spMkLst>
        </pc:spChg>
        <pc:spChg chg="mod ord">
          <ac:chgData name="Zhikal Khidhr" userId="5b7e17f9e3b74d0c" providerId="LiveId" clId="{8B06837D-49C1-45E1-B53C-9A76AF67C935}" dt="2024-01-27T18:49:51.091" v="16" actId="26606"/>
          <ac:spMkLst>
            <pc:docMk/>
            <pc:sldMk cId="3173188058" sldId="534"/>
            <ac:spMk id="4" creationId="{00000000-0000-0000-0000-000000000000}"/>
          </ac:spMkLst>
        </pc:spChg>
        <pc:spChg chg="mod ord">
          <ac:chgData name="Zhikal Khidhr" userId="5b7e17f9e3b74d0c" providerId="LiveId" clId="{8B06837D-49C1-45E1-B53C-9A76AF67C935}" dt="2024-01-27T18:49:51.091" v="16" actId="26606"/>
          <ac:spMkLst>
            <pc:docMk/>
            <pc:sldMk cId="3173188058" sldId="534"/>
            <ac:spMk id="6" creationId="{00000000-0000-0000-0000-000000000000}"/>
          </ac:spMkLst>
        </pc:spChg>
        <pc:spChg chg="add mod">
          <ac:chgData name="Zhikal Khidhr" userId="5b7e17f9e3b74d0c" providerId="LiveId" clId="{8B06837D-49C1-45E1-B53C-9A76AF67C935}" dt="2024-01-27T18:49:51.091" v="16" actId="26606"/>
          <ac:spMkLst>
            <pc:docMk/>
            <pc:sldMk cId="3173188058" sldId="534"/>
            <ac:spMk id="7" creationId="{608DA07D-3297-432A-B0EF-7898508B7D81}"/>
          </ac:spMkLst>
        </pc:spChg>
        <pc:spChg chg="add mod">
          <ac:chgData name="Zhikal Khidhr" userId="5b7e17f9e3b74d0c" providerId="LiveId" clId="{8B06837D-49C1-45E1-B53C-9A76AF67C935}" dt="2024-01-27T18:49:55.113" v="17" actId="1076"/>
          <ac:spMkLst>
            <pc:docMk/>
            <pc:sldMk cId="3173188058" sldId="534"/>
            <ac:spMk id="8" creationId="{608DA07D-3297-432A-B0EF-7898508B7D81}"/>
          </ac:spMkLst>
        </pc:spChg>
        <pc:spChg chg="add">
          <ac:chgData name="Zhikal Khidhr" userId="5b7e17f9e3b74d0c" providerId="LiveId" clId="{8B06837D-49C1-45E1-B53C-9A76AF67C935}" dt="2024-01-27T18:49:51.091" v="16" actId="26606"/>
          <ac:spMkLst>
            <pc:docMk/>
            <pc:sldMk cId="3173188058" sldId="534"/>
            <ac:spMk id="1031" creationId="{201CC55D-ED54-4C5C-95E6-10947BD1103B}"/>
          </ac:spMkLst>
        </pc:spChg>
        <pc:spChg chg="add">
          <ac:chgData name="Zhikal Khidhr" userId="5b7e17f9e3b74d0c" providerId="LiveId" clId="{8B06837D-49C1-45E1-B53C-9A76AF67C935}" dt="2024-01-27T18:49:51.091" v="16" actId="26606"/>
          <ac:spMkLst>
            <pc:docMk/>
            <pc:sldMk cId="3173188058" sldId="534"/>
            <ac:spMk id="1037" creationId="{3873B707-463F-40B0-8227-E8CC6C67EB25}"/>
          </ac:spMkLst>
        </pc:spChg>
        <pc:spChg chg="add">
          <ac:chgData name="Zhikal Khidhr" userId="5b7e17f9e3b74d0c" providerId="LiveId" clId="{8B06837D-49C1-45E1-B53C-9A76AF67C935}" dt="2024-01-27T18:49:51.091" v="16" actId="26606"/>
          <ac:spMkLst>
            <pc:docMk/>
            <pc:sldMk cId="3173188058" sldId="534"/>
            <ac:spMk id="1039" creationId="{C13237C8-E62C-4F0D-A318-BD6FB6C2D138}"/>
          </ac:spMkLst>
        </pc:spChg>
        <pc:spChg chg="add">
          <ac:chgData name="Zhikal Khidhr" userId="5b7e17f9e3b74d0c" providerId="LiveId" clId="{8B06837D-49C1-45E1-B53C-9A76AF67C935}" dt="2024-01-27T18:49:51.091" v="16" actId="26606"/>
          <ac:spMkLst>
            <pc:docMk/>
            <pc:sldMk cId="3173188058" sldId="534"/>
            <ac:spMk id="1041" creationId="{19C9EAEA-39D0-4B0E-A0EB-51E7B26740B1}"/>
          </ac:spMkLst>
        </pc:spChg>
        <pc:grpChg chg="add">
          <ac:chgData name="Zhikal Khidhr" userId="5b7e17f9e3b74d0c" providerId="LiveId" clId="{8B06837D-49C1-45E1-B53C-9A76AF67C935}" dt="2024-01-27T18:49:51.091" v="16" actId="26606"/>
          <ac:grpSpMkLst>
            <pc:docMk/>
            <pc:sldMk cId="3173188058" sldId="534"/>
            <ac:grpSpMk id="1033" creationId="{1DE889C7-FAD6-4397-98E2-05D503484459}"/>
          </ac:grpSpMkLst>
        </pc:grpChg>
        <pc:picChg chg="ord">
          <ac:chgData name="Zhikal Khidhr" userId="5b7e17f9e3b74d0c" providerId="LiveId" clId="{8B06837D-49C1-45E1-B53C-9A76AF67C935}" dt="2024-01-27T18:49:51.091" v="16" actId="26606"/>
          <ac:picMkLst>
            <pc:docMk/>
            <pc:sldMk cId="3173188058" sldId="534"/>
            <ac:picMk id="2" creationId="{F08B37D7-2441-38EC-EB8A-E4AD4EC1AB9C}"/>
          </ac:picMkLst>
        </pc:picChg>
        <pc:picChg chg="mod">
          <ac:chgData name="Zhikal Khidhr" userId="5b7e17f9e3b74d0c" providerId="LiveId" clId="{8B06837D-49C1-45E1-B53C-9A76AF67C935}" dt="2024-01-27T18:49:51.091" v="16" actId="26606"/>
          <ac:picMkLst>
            <pc:docMk/>
            <pc:sldMk cId="3173188058" sldId="534"/>
            <ac:picMk id="1026" creationId="{C30C7DA3-79DD-696C-5E37-669DFDEEB7D0}"/>
          </ac:picMkLst>
        </pc:picChg>
      </pc:sldChg>
      <pc:sldChg chg="addSp modSp mod setBg">
        <pc:chgData name="Zhikal Khidhr" userId="5b7e17f9e3b74d0c" providerId="LiveId" clId="{8B06837D-49C1-45E1-B53C-9A76AF67C935}" dt="2024-01-27T18:50:04.078" v="19" actId="14100"/>
        <pc:sldMkLst>
          <pc:docMk/>
          <pc:sldMk cId="3126843359" sldId="535"/>
        </pc:sldMkLst>
        <pc:spChg chg="mod">
          <ac:chgData name="Zhikal Khidhr" userId="5b7e17f9e3b74d0c" providerId="LiveId" clId="{8B06837D-49C1-45E1-B53C-9A76AF67C935}" dt="2024-01-27T18:50:00.839" v="18" actId="26606"/>
          <ac:spMkLst>
            <pc:docMk/>
            <pc:sldMk cId="3126843359" sldId="535"/>
            <ac:spMk id="3" creationId="{D1298DF1-0F5F-DA0C-B9CD-1DC0ED39FA57}"/>
          </ac:spMkLst>
        </pc:spChg>
        <pc:spChg chg="mod ord">
          <ac:chgData name="Zhikal Khidhr" userId="5b7e17f9e3b74d0c" providerId="LiveId" clId="{8B06837D-49C1-45E1-B53C-9A76AF67C935}" dt="2024-01-27T18:50:00.839" v="18" actId="26606"/>
          <ac:spMkLst>
            <pc:docMk/>
            <pc:sldMk cId="3126843359" sldId="535"/>
            <ac:spMk id="4" creationId="{00000000-0000-0000-0000-000000000000}"/>
          </ac:spMkLst>
        </pc:spChg>
        <pc:spChg chg="mod ord">
          <ac:chgData name="Zhikal Khidhr" userId="5b7e17f9e3b74d0c" providerId="LiveId" clId="{8B06837D-49C1-45E1-B53C-9A76AF67C935}" dt="2024-01-27T18:50:00.839" v="18" actId="26606"/>
          <ac:spMkLst>
            <pc:docMk/>
            <pc:sldMk cId="3126843359" sldId="535"/>
            <ac:spMk id="6" creationId="{00000000-0000-0000-0000-000000000000}"/>
          </ac:spMkLst>
        </pc:spChg>
        <pc:spChg chg="add mod">
          <ac:chgData name="Zhikal Khidhr" userId="5b7e17f9e3b74d0c" providerId="LiveId" clId="{8B06837D-49C1-45E1-B53C-9A76AF67C935}" dt="2024-01-27T18:50:04.078" v="19" actId="14100"/>
          <ac:spMkLst>
            <pc:docMk/>
            <pc:sldMk cId="3126843359" sldId="535"/>
            <ac:spMk id="8" creationId="{608DA07D-3297-432A-B0EF-7898508B7D81}"/>
          </ac:spMkLst>
        </pc:spChg>
        <pc:spChg chg="add">
          <ac:chgData name="Zhikal Khidhr" userId="5b7e17f9e3b74d0c" providerId="LiveId" clId="{8B06837D-49C1-45E1-B53C-9A76AF67C935}" dt="2024-01-27T18:50:00.839" v="18" actId="26606"/>
          <ac:spMkLst>
            <pc:docMk/>
            <pc:sldMk cId="3126843359" sldId="535"/>
            <ac:spMk id="14" creationId="{47942995-B07F-4636-9A06-C6A104B260A8}"/>
          </ac:spMkLst>
        </pc:spChg>
        <pc:spChg chg="add">
          <ac:chgData name="Zhikal Khidhr" userId="5b7e17f9e3b74d0c" providerId="LiveId" clId="{8B06837D-49C1-45E1-B53C-9A76AF67C935}" dt="2024-01-27T18:50:00.839" v="18" actId="26606"/>
          <ac:spMkLst>
            <pc:docMk/>
            <pc:sldMk cId="3126843359" sldId="535"/>
            <ac:spMk id="21" creationId="{B81933D1-5615-42C7-9C0B-4EB7105CCE2D}"/>
          </ac:spMkLst>
        </pc:spChg>
        <pc:spChg chg="add">
          <ac:chgData name="Zhikal Khidhr" userId="5b7e17f9e3b74d0c" providerId="LiveId" clId="{8B06837D-49C1-45E1-B53C-9A76AF67C935}" dt="2024-01-27T18:50:00.839" v="18" actId="26606"/>
          <ac:spMkLst>
            <pc:docMk/>
            <pc:sldMk cId="3126843359" sldId="535"/>
            <ac:spMk id="23" creationId="{19C9EAEA-39D0-4B0E-A0EB-51E7B26740B1}"/>
          </ac:spMkLst>
        </pc:spChg>
        <pc:grpChg chg="add">
          <ac:chgData name="Zhikal Khidhr" userId="5b7e17f9e3b74d0c" providerId="LiveId" clId="{8B06837D-49C1-45E1-B53C-9A76AF67C935}" dt="2024-01-27T18:50:00.839" v="18" actId="26606"/>
          <ac:grpSpMkLst>
            <pc:docMk/>
            <pc:sldMk cId="3126843359" sldId="535"/>
            <ac:grpSpMk id="16" creationId="{032D8612-31EB-44CF-A1D0-14FD4C705424}"/>
          </ac:grpSpMkLst>
        </pc:grpChg>
        <pc:picChg chg="ord">
          <ac:chgData name="Zhikal Khidhr" userId="5b7e17f9e3b74d0c" providerId="LiveId" clId="{8B06837D-49C1-45E1-B53C-9A76AF67C935}" dt="2024-01-27T18:50:00.839" v="18" actId="26606"/>
          <ac:picMkLst>
            <pc:docMk/>
            <pc:sldMk cId="3126843359" sldId="535"/>
            <ac:picMk id="2" creationId="{F08B37D7-2441-38EC-EB8A-E4AD4EC1AB9C}"/>
          </ac:picMkLst>
        </pc:picChg>
        <pc:picChg chg="mod">
          <ac:chgData name="Zhikal Khidhr" userId="5b7e17f9e3b74d0c" providerId="LiveId" clId="{8B06837D-49C1-45E1-B53C-9A76AF67C935}" dt="2024-01-27T18:50:00.839" v="18" actId="26606"/>
          <ac:picMkLst>
            <pc:docMk/>
            <pc:sldMk cId="3126843359" sldId="535"/>
            <ac:picMk id="9" creationId="{607BB158-A0D4-4B8A-EAD0-AD22BBEE8EC0}"/>
          </ac:picMkLst>
        </pc:picChg>
      </pc:sldChg>
      <pc:sldChg chg="addSp delSp modSp mod setBg">
        <pc:chgData name="Zhikal Khidhr" userId="5b7e17f9e3b74d0c" providerId="LiveId" clId="{8B06837D-49C1-45E1-B53C-9A76AF67C935}" dt="2024-01-27T18:50:29.969" v="24" actId="1076"/>
        <pc:sldMkLst>
          <pc:docMk/>
          <pc:sldMk cId="2789681450" sldId="537"/>
        </pc:sldMkLst>
        <pc:spChg chg="mod">
          <ac:chgData name="Zhikal Khidhr" userId="5b7e17f9e3b74d0c" providerId="LiveId" clId="{8B06837D-49C1-45E1-B53C-9A76AF67C935}" dt="2024-01-27T18:50:22.428" v="22" actId="26606"/>
          <ac:spMkLst>
            <pc:docMk/>
            <pc:sldMk cId="2789681450" sldId="537"/>
            <ac:spMk id="3" creationId="{3CE8BFF0-1EA1-E8BF-4445-DD50CFA6CB78}"/>
          </ac:spMkLst>
        </pc:spChg>
        <pc:spChg chg="mod ord">
          <ac:chgData name="Zhikal Khidhr" userId="5b7e17f9e3b74d0c" providerId="LiveId" clId="{8B06837D-49C1-45E1-B53C-9A76AF67C935}" dt="2024-01-27T18:50:22.428" v="22" actId="26606"/>
          <ac:spMkLst>
            <pc:docMk/>
            <pc:sldMk cId="2789681450" sldId="537"/>
            <ac:spMk id="4" creationId="{00000000-0000-0000-0000-000000000000}"/>
          </ac:spMkLst>
        </pc:spChg>
        <pc:spChg chg="mod ord">
          <ac:chgData name="Zhikal Khidhr" userId="5b7e17f9e3b74d0c" providerId="LiveId" clId="{8B06837D-49C1-45E1-B53C-9A76AF67C935}" dt="2024-01-27T18:50:22.428" v="22" actId="26606"/>
          <ac:spMkLst>
            <pc:docMk/>
            <pc:sldMk cId="2789681450" sldId="537"/>
            <ac:spMk id="6" creationId="{00000000-0000-0000-0000-000000000000}"/>
          </ac:spMkLst>
        </pc:spChg>
        <pc:spChg chg="add mod">
          <ac:chgData name="Zhikal Khidhr" userId="5b7e17f9e3b74d0c" providerId="LiveId" clId="{8B06837D-49C1-45E1-B53C-9A76AF67C935}" dt="2024-01-27T18:50:29.969" v="24" actId="1076"/>
          <ac:spMkLst>
            <pc:docMk/>
            <pc:sldMk cId="2789681450" sldId="537"/>
            <ac:spMk id="7" creationId="{608DA07D-3297-432A-B0EF-7898508B7D81}"/>
          </ac:spMkLst>
        </pc:spChg>
        <pc:spChg chg="add mod">
          <ac:chgData name="Zhikal Khidhr" userId="5b7e17f9e3b74d0c" providerId="LiveId" clId="{8B06837D-49C1-45E1-B53C-9A76AF67C935}" dt="2024-01-27T18:50:26.317" v="23" actId="1076"/>
          <ac:spMkLst>
            <pc:docMk/>
            <pc:sldMk cId="2789681450" sldId="537"/>
            <ac:spMk id="8" creationId="{608DA07D-3297-432A-B0EF-7898508B7D81}"/>
          </ac:spMkLst>
        </pc:spChg>
        <pc:spChg chg="add del">
          <ac:chgData name="Zhikal Khidhr" userId="5b7e17f9e3b74d0c" providerId="LiveId" clId="{8B06837D-49C1-45E1-B53C-9A76AF67C935}" dt="2024-01-27T18:50:22.409" v="21" actId="26606"/>
          <ac:spMkLst>
            <pc:docMk/>
            <pc:sldMk cId="2789681450" sldId="537"/>
            <ac:spMk id="1031" creationId="{201CC55D-ED54-4C5C-95E6-10947BD1103B}"/>
          </ac:spMkLst>
        </pc:spChg>
        <pc:spChg chg="add del">
          <ac:chgData name="Zhikal Khidhr" userId="5b7e17f9e3b74d0c" providerId="LiveId" clId="{8B06837D-49C1-45E1-B53C-9A76AF67C935}" dt="2024-01-27T18:50:22.409" v="21" actId="26606"/>
          <ac:spMkLst>
            <pc:docMk/>
            <pc:sldMk cId="2789681450" sldId="537"/>
            <ac:spMk id="1037" creationId="{3873B707-463F-40B0-8227-E8CC6C67EB25}"/>
          </ac:spMkLst>
        </pc:spChg>
        <pc:spChg chg="add del">
          <ac:chgData name="Zhikal Khidhr" userId="5b7e17f9e3b74d0c" providerId="LiveId" clId="{8B06837D-49C1-45E1-B53C-9A76AF67C935}" dt="2024-01-27T18:50:22.409" v="21" actId="26606"/>
          <ac:spMkLst>
            <pc:docMk/>
            <pc:sldMk cId="2789681450" sldId="537"/>
            <ac:spMk id="1039" creationId="{C13237C8-E62C-4F0D-A318-BD6FB6C2D138}"/>
          </ac:spMkLst>
        </pc:spChg>
        <pc:spChg chg="add del">
          <ac:chgData name="Zhikal Khidhr" userId="5b7e17f9e3b74d0c" providerId="LiveId" clId="{8B06837D-49C1-45E1-B53C-9A76AF67C935}" dt="2024-01-27T18:50:22.409" v="21" actId="26606"/>
          <ac:spMkLst>
            <pc:docMk/>
            <pc:sldMk cId="2789681450" sldId="537"/>
            <ac:spMk id="1041" creationId="{19C9EAEA-39D0-4B0E-A0EB-51E7B26740B1}"/>
          </ac:spMkLst>
        </pc:spChg>
        <pc:spChg chg="add">
          <ac:chgData name="Zhikal Khidhr" userId="5b7e17f9e3b74d0c" providerId="LiveId" clId="{8B06837D-49C1-45E1-B53C-9A76AF67C935}" dt="2024-01-27T18:50:22.428" v="22" actId="26606"/>
          <ac:spMkLst>
            <pc:docMk/>
            <pc:sldMk cId="2789681450" sldId="537"/>
            <ac:spMk id="1043" creationId="{DBC6133C-0615-4CE4-9132-37E609A9BDFA}"/>
          </ac:spMkLst>
        </pc:spChg>
        <pc:spChg chg="add">
          <ac:chgData name="Zhikal Khidhr" userId="5b7e17f9e3b74d0c" providerId="LiveId" clId="{8B06837D-49C1-45E1-B53C-9A76AF67C935}" dt="2024-01-27T18:50:22.428" v="22" actId="26606"/>
          <ac:spMkLst>
            <pc:docMk/>
            <pc:sldMk cId="2789681450" sldId="537"/>
            <ac:spMk id="1044" creationId="{169CC832-2974-4E8D-90ED-3E2941BA7336}"/>
          </ac:spMkLst>
        </pc:spChg>
        <pc:spChg chg="add">
          <ac:chgData name="Zhikal Khidhr" userId="5b7e17f9e3b74d0c" providerId="LiveId" clId="{8B06837D-49C1-45E1-B53C-9A76AF67C935}" dt="2024-01-27T18:50:22.428" v="22" actId="26606"/>
          <ac:spMkLst>
            <pc:docMk/>
            <pc:sldMk cId="2789681450" sldId="537"/>
            <ac:spMk id="1045" creationId="{55222F96-971A-4F90-B841-6BAB416C7AC1}"/>
          </ac:spMkLst>
        </pc:spChg>
        <pc:spChg chg="add">
          <ac:chgData name="Zhikal Khidhr" userId="5b7e17f9e3b74d0c" providerId="LiveId" clId="{8B06837D-49C1-45E1-B53C-9A76AF67C935}" dt="2024-01-27T18:50:22.428" v="22" actId="26606"/>
          <ac:spMkLst>
            <pc:docMk/>
            <pc:sldMk cId="2789681450" sldId="537"/>
            <ac:spMk id="1046" creationId="{08980754-6F4B-43C9-B9BE-127B6BED6586}"/>
          </ac:spMkLst>
        </pc:spChg>
        <pc:spChg chg="add">
          <ac:chgData name="Zhikal Khidhr" userId="5b7e17f9e3b74d0c" providerId="LiveId" clId="{8B06837D-49C1-45E1-B53C-9A76AF67C935}" dt="2024-01-27T18:50:22.428" v="22" actId="26606"/>
          <ac:spMkLst>
            <pc:docMk/>
            <pc:sldMk cId="2789681450" sldId="537"/>
            <ac:spMk id="1047" creationId="{2C1BBA94-3F40-40AA-8BB9-E69E25E537C1}"/>
          </ac:spMkLst>
        </pc:spChg>
        <pc:grpChg chg="add del">
          <ac:chgData name="Zhikal Khidhr" userId="5b7e17f9e3b74d0c" providerId="LiveId" clId="{8B06837D-49C1-45E1-B53C-9A76AF67C935}" dt="2024-01-27T18:50:22.409" v="21" actId="26606"/>
          <ac:grpSpMkLst>
            <pc:docMk/>
            <pc:sldMk cId="2789681450" sldId="537"/>
            <ac:grpSpMk id="1033" creationId="{1DE889C7-FAD6-4397-98E2-05D503484459}"/>
          </ac:grpSpMkLst>
        </pc:grpChg>
        <pc:picChg chg="ord">
          <ac:chgData name="Zhikal Khidhr" userId="5b7e17f9e3b74d0c" providerId="LiveId" clId="{8B06837D-49C1-45E1-B53C-9A76AF67C935}" dt="2024-01-27T18:50:22.428" v="22" actId="26606"/>
          <ac:picMkLst>
            <pc:docMk/>
            <pc:sldMk cId="2789681450" sldId="537"/>
            <ac:picMk id="2" creationId="{F08B37D7-2441-38EC-EB8A-E4AD4EC1AB9C}"/>
          </ac:picMkLst>
        </pc:picChg>
        <pc:picChg chg="mod">
          <ac:chgData name="Zhikal Khidhr" userId="5b7e17f9e3b74d0c" providerId="LiveId" clId="{8B06837D-49C1-45E1-B53C-9A76AF67C935}" dt="2024-01-27T18:50:22.428" v="22" actId="26606"/>
          <ac:picMkLst>
            <pc:docMk/>
            <pc:sldMk cId="2789681450" sldId="537"/>
            <ac:picMk id="1026" creationId="{C30C7DA3-79DD-696C-5E37-669DFDEEB7D0}"/>
          </ac:picMkLst>
        </pc:picChg>
      </pc:sldChg>
      <pc:sldChg chg="addSp modSp mod setBg">
        <pc:chgData name="Zhikal Khidhr" userId="5b7e17f9e3b74d0c" providerId="LiveId" clId="{8B06837D-49C1-45E1-B53C-9A76AF67C935}" dt="2024-01-27T18:50:45.111" v="26" actId="1076"/>
        <pc:sldMkLst>
          <pc:docMk/>
          <pc:sldMk cId="448782646" sldId="538"/>
        </pc:sldMkLst>
        <pc:spChg chg="mod ord">
          <ac:chgData name="Zhikal Khidhr" userId="5b7e17f9e3b74d0c" providerId="LiveId" clId="{8B06837D-49C1-45E1-B53C-9A76AF67C935}" dt="2024-01-27T18:50:41.159" v="25" actId="26606"/>
          <ac:spMkLst>
            <pc:docMk/>
            <pc:sldMk cId="448782646" sldId="538"/>
            <ac:spMk id="4" creationId="{00000000-0000-0000-0000-000000000000}"/>
          </ac:spMkLst>
        </pc:spChg>
        <pc:spChg chg="mod">
          <ac:chgData name="Zhikal Khidhr" userId="5b7e17f9e3b74d0c" providerId="LiveId" clId="{8B06837D-49C1-45E1-B53C-9A76AF67C935}" dt="2024-01-27T18:50:41.159" v="25" actId="26606"/>
          <ac:spMkLst>
            <pc:docMk/>
            <pc:sldMk cId="448782646" sldId="538"/>
            <ac:spMk id="5" creationId="{3F394EF4-FD8A-068B-CE65-CC338F88F657}"/>
          </ac:spMkLst>
        </pc:spChg>
        <pc:spChg chg="mod ord">
          <ac:chgData name="Zhikal Khidhr" userId="5b7e17f9e3b74d0c" providerId="LiveId" clId="{8B06837D-49C1-45E1-B53C-9A76AF67C935}" dt="2024-01-27T18:50:41.159" v="25" actId="26606"/>
          <ac:spMkLst>
            <pc:docMk/>
            <pc:sldMk cId="448782646" sldId="538"/>
            <ac:spMk id="6" creationId="{00000000-0000-0000-0000-000000000000}"/>
          </ac:spMkLst>
        </pc:spChg>
        <pc:spChg chg="add mod">
          <ac:chgData name="Zhikal Khidhr" userId="5b7e17f9e3b74d0c" providerId="LiveId" clId="{8B06837D-49C1-45E1-B53C-9A76AF67C935}" dt="2024-01-27T18:50:41.159" v="25" actId="26606"/>
          <ac:spMkLst>
            <pc:docMk/>
            <pc:sldMk cId="448782646" sldId="538"/>
            <ac:spMk id="7" creationId="{608DA07D-3297-432A-B0EF-7898508B7D81}"/>
          </ac:spMkLst>
        </pc:spChg>
        <pc:spChg chg="add mod">
          <ac:chgData name="Zhikal Khidhr" userId="5b7e17f9e3b74d0c" providerId="LiveId" clId="{8B06837D-49C1-45E1-B53C-9A76AF67C935}" dt="2024-01-27T18:50:45.111" v="26" actId="1076"/>
          <ac:spMkLst>
            <pc:docMk/>
            <pc:sldMk cId="448782646" sldId="538"/>
            <ac:spMk id="8" creationId="{608DA07D-3297-432A-B0EF-7898508B7D81}"/>
          </ac:spMkLst>
        </pc:spChg>
        <pc:spChg chg="add">
          <ac:chgData name="Zhikal Khidhr" userId="5b7e17f9e3b74d0c" providerId="LiveId" clId="{8B06837D-49C1-45E1-B53C-9A76AF67C935}" dt="2024-01-27T18:50:41.159" v="25" actId="26606"/>
          <ac:spMkLst>
            <pc:docMk/>
            <pc:sldMk cId="448782646" sldId="538"/>
            <ac:spMk id="13" creationId="{32AEEBC8-9D30-42EF-95F2-386C2653FBF0}"/>
          </ac:spMkLst>
        </pc:spChg>
        <pc:spChg chg="add">
          <ac:chgData name="Zhikal Khidhr" userId="5b7e17f9e3b74d0c" providerId="LiveId" clId="{8B06837D-49C1-45E1-B53C-9A76AF67C935}" dt="2024-01-27T18:50:41.159" v="25" actId="26606"/>
          <ac:spMkLst>
            <pc:docMk/>
            <pc:sldMk cId="448782646" sldId="538"/>
            <ac:spMk id="15" creationId="{2E92FA66-67D7-4CB4-94D3-E643A9AD4757}"/>
          </ac:spMkLst>
        </pc:spChg>
        <pc:picChg chg="ord">
          <ac:chgData name="Zhikal Khidhr" userId="5b7e17f9e3b74d0c" providerId="LiveId" clId="{8B06837D-49C1-45E1-B53C-9A76AF67C935}" dt="2024-01-27T18:50:41.159" v="25" actId="26606"/>
          <ac:picMkLst>
            <pc:docMk/>
            <pc:sldMk cId="448782646" sldId="538"/>
            <ac:picMk id="2" creationId="{F08B37D7-2441-38EC-EB8A-E4AD4EC1AB9C}"/>
          </ac:picMkLst>
        </pc:picChg>
        <pc:picChg chg="mod">
          <ac:chgData name="Zhikal Khidhr" userId="5b7e17f9e3b74d0c" providerId="LiveId" clId="{8B06837D-49C1-45E1-B53C-9A76AF67C935}" dt="2024-01-27T18:50:41.159" v="25" actId="26606"/>
          <ac:picMkLst>
            <pc:docMk/>
            <pc:sldMk cId="448782646" sldId="538"/>
            <ac:picMk id="3" creationId="{FBD7370F-F949-65A8-7E6B-4A38AA187DDE}"/>
          </ac:picMkLst>
        </pc:picChg>
      </pc:sldChg>
      <pc:sldChg chg="addSp modSp mod setBg">
        <pc:chgData name="Zhikal Khidhr" userId="5b7e17f9e3b74d0c" providerId="LiveId" clId="{8B06837D-49C1-45E1-B53C-9A76AF67C935}" dt="2024-01-27T18:50:58.413" v="28" actId="1076"/>
        <pc:sldMkLst>
          <pc:docMk/>
          <pc:sldMk cId="726801074" sldId="539"/>
        </pc:sldMkLst>
        <pc:spChg chg="mod">
          <ac:chgData name="Zhikal Khidhr" userId="5b7e17f9e3b74d0c" providerId="LiveId" clId="{8B06837D-49C1-45E1-B53C-9A76AF67C935}" dt="2024-01-27T18:50:53.681" v="27" actId="26606"/>
          <ac:spMkLst>
            <pc:docMk/>
            <pc:sldMk cId="726801074" sldId="539"/>
            <ac:spMk id="3" creationId="{F333B72D-0E4A-3307-9C3D-49756904404A}"/>
          </ac:spMkLst>
        </pc:spChg>
        <pc:spChg chg="mod ord">
          <ac:chgData name="Zhikal Khidhr" userId="5b7e17f9e3b74d0c" providerId="LiveId" clId="{8B06837D-49C1-45E1-B53C-9A76AF67C935}" dt="2024-01-27T18:50:53.681" v="27" actId="26606"/>
          <ac:spMkLst>
            <pc:docMk/>
            <pc:sldMk cId="726801074" sldId="539"/>
            <ac:spMk id="4" creationId="{00000000-0000-0000-0000-000000000000}"/>
          </ac:spMkLst>
        </pc:spChg>
        <pc:spChg chg="mod ord">
          <ac:chgData name="Zhikal Khidhr" userId="5b7e17f9e3b74d0c" providerId="LiveId" clId="{8B06837D-49C1-45E1-B53C-9A76AF67C935}" dt="2024-01-27T18:50:53.681" v="27" actId="26606"/>
          <ac:spMkLst>
            <pc:docMk/>
            <pc:sldMk cId="726801074" sldId="539"/>
            <ac:spMk id="6" creationId="{00000000-0000-0000-0000-000000000000}"/>
          </ac:spMkLst>
        </pc:spChg>
        <pc:spChg chg="add mod">
          <ac:chgData name="Zhikal Khidhr" userId="5b7e17f9e3b74d0c" providerId="LiveId" clId="{8B06837D-49C1-45E1-B53C-9A76AF67C935}" dt="2024-01-27T18:50:53.681" v="27" actId="26606"/>
          <ac:spMkLst>
            <pc:docMk/>
            <pc:sldMk cId="726801074" sldId="539"/>
            <ac:spMk id="7" creationId="{608DA07D-3297-432A-B0EF-7898508B7D81}"/>
          </ac:spMkLst>
        </pc:spChg>
        <pc:spChg chg="add mod">
          <ac:chgData name="Zhikal Khidhr" userId="5b7e17f9e3b74d0c" providerId="LiveId" clId="{8B06837D-49C1-45E1-B53C-9A76AF67C935}" dt="2024-01-27T18:50:58.413" v="28" actId="1076"/>
          <ac:spMkLst>
            <pc:docMk/>
            <pc:sldMk cId="726801074" sldId="539"/>
            <ac:spMk id="8" creationId="{608DA07D-3297-432A-B0EF-7898508B7D81}"/>
          </ac:spMkLst>
        </pc:spChg>
        <pc:spChg chg="add">
          <ac:chgData name="Zhikal Khidhr" userId="5b7e17f9e3b74d0c" providerId="LiveId" clId="{8B06837D-49C1-45E1-B53C-9A76AF67C935}" dt="2024-01-27T18:50:53.681" v="27" actId="26606"/>
          <ac:spMkLst>
            <pc:docMk/>
            <pc:sldMk cId="726801074" sldId="539"/>
            <ac:spMk id="13" creationId="{B6CDA21F-E7AF-4C75-8395-33F58D5B0E45}"/>
          </ac:spMkLst>
        </pc:spChg>
        <pc:spChg chg="add">
          <ac:chgData name="Zhikal Khidhr" userId="5b7e17f9e3b74d0c" providerId="LiveId" clId="{8B06837D-49C1-45E1-B53C-9A76AF67C935}" dt="2024-01-27T18:50:53.681" v="27" actId="26606"/>
          <ac:spMkLst>
            <pc:docMk/>
            <pc:sldMk cId="726801074" sldId="539"/>
            <ac:spMk id="20" creationId="{D5B0017B-2ECA-49AF-B397-DC140825DF8D}"/>
          </ac:spMkLst>
        </pc:spChg>
        <pc:grpChg chg="add">
          <ac:chgData name="Zhikal Khidhr" userId="5b7e17f9e3b74d0c" providerId="LiveId" clId="{8B06837D-49C1-45E1-B53C-9A76AF67C935}" dt="2024-01-27T18:50:53.681" v="27" actId="26606"/>
          <ac:grpSpMkLst>
            <pc:docMk/>
            <pc:sldMk cId="726801074" sldId="539"/>
            <ac:grpSpMk id="15" creationId="{AE1C45F0-260A-458C-96ED-C1F6D2151219}"/>
          </ac:grpSpMkLst>
        </pc:grpChg>
        <pc:picChg chg="ord">
          <ac:chgData name="Zhikal Khidhr" userId="5b7e17f9e3b74d0c" providerId="LiveId" clId="{8B06837D-49C1-45E1-B53C-9A76AF67C935}" dt="2024-01-27T18:50:53.681" v="27" actId="26606"/>
          <ac:picMkLst>
            <pc:docMk/>
            <pc:sldMk cId="726801074" sldId="539"/>
            <ac:picMk id="2" creationId="{F08B37D7-2441-38EC-EB8A-E4AD4EC1AB9C}"/>
          </ac:picMkLst>
        </pc:picChg>
        <pc:cxnChg chg="add">
          <ac:chgData name="Zhikal Khidhr" userId="5b7e17f9e3b74d0c" providerId="LiveId" clId="{8B06837D-49C1-45E1-B53C-9A76AF67C935}" dt="2024-01-27T18:50:53.681" v="27" actId="26606"/>
          <ac:cxnSpMkLst>
            <pc:docMk/>
            <pc:sldMk cId="726801074" sldId="539"/>
            <ac:cxnSpMk id="22" creationId="{6CF1BAF6-AD41-4082-B212-8A1F9A2E8779}"/>
          </ac:cxnSpMkLst>
        </pc:cxnChg>
      </pc:sldChg>
      <pc:sldChg chg="addSp modSp mod setBg">
        <pc:chgData name="Zhikal Khidhr" userId="5b7e17f9e3b74d0c" providerId="LiveId" clId="{8B06837D-49C1-45E1-B53C-9A76AF67C935}" dt="2024-01-27T18:51:14.546" v="30" actId="1076"/>
        <pc:sldMkLst>
          <pc:docMk/>
          <pc:sldMk cId="936158867" sldId="541"/>
        </pc:sldMkLst>
        <pc:spChg chg="mod">
          <ac:chgData name="Zhikal Khidhr" userId="5b7e17f9e3b74d0c" providerId="LiveId" clId="{8B06837D-49C1-45E1-B53C-9A76AF67C935}" dt="2024-01-27T18:51:09.652" v="29" actId="26606"/>
          <ac:spMkLst>
            <pc:docMk/>
            <pc:sldMk cId="936158867" sldId="541"/>
            <ac:spMk id="4" creationId="{00000000-0000-0000-0000-000000000000}"/>
          </ac:spMkLst>
        </pc:spChg>
        <pc:spChg chg="mod">
          <ac:chgData name="Zhikal Khidhr" userId="5b7e17f9e3b74d0c" providerId="LiveId" clId="{8B06837D-49C1-45E1-B53C-9A76AF67C935}" dt="2024-01-27T18:51:09.652" v="29" actId="26606"/>
          <ac:spMkLst>
            <pc:docMk/>
            <pc:sldMk cId="936158867" sldId="541"/>
            <ac:spMk id="5" creationId="{00000000-0000-0000-0000-000000000000}"/>
          </ac:spMkLst>
        </pc:spChg>
        <pc:spChg chg="mod">
          <ac:chgData name="Zhikal Khidhr" userId="5b7e17f9e3b74d0c" providerId="LiveId" clId="{8B06837D-49C1-45E1-B53C-9A76AF67C935}" dt="2024-01-27T18:51:09.652" v="29" actId="26606"/>
          <ac:spMkLst>
            <pc:docMk/>
            <pc:sldMk cId="936158867" sldId="541"/>
            <ac:spMk id="6" creationId="{00000000-0000-0000-0000-000000000000}"/>
          </ac:spMkLst>
        </pc:spChg>
        <pc:spChg chg="add mod ord">
          <ac:chgData name="Zhikal Khidhr" userId="5b7e17f9e3b74d0c" providerId="LiveId" clId="{8B06837D-49C1-45E1-B53C-9A76AF67C935}" dt="2024-01-27T18:51:09.652" v="29" actId="26606"/>
          <ac:spMkLst>
            <pc:docMk/>
            <pc:sldMk cId="936158867" sldId="541"/>
            <ac:spMk id="7" creationId="{608DA07D-3297-432A-B0EF-7898508B7D81}"/>
          </ac:spMkLst>
        </pc:spChg>
        <pc:spChg chg="add mod ord">
          <ac:chgData name="Zhikal Khidhr" userId="5b7e17f9e3b74d0c" providerId="LiveId" clId="{8B06837D-49C1-45E1-B53C-9A76AF67C935}" dt="2024-01-27T18:51:14.546" v="30" actId="1076"/>
          <ac:spMkLst>
            <pc:docMk/>
            <pc:sldMk cId="936158867" sldId="541"/>
            <ac:spMk id="8" creationId="{608DA07D-3297-432A-B0EF-7898508B7D81}"/>
          </ac:spMkLst>
        </pc:spChg>
        <pc:spChg chg="add">
          <ac:chgData name="Zhikal Khidhr" userId="5b7e17f9e3b74d0c" providerId="LiveId" clId="{8B06837D-49C1-45E1-B53C-9A76AF67C935}" dt="2024-01-27T18:51:09.652" v="29" actId="26606"/>
          <ac:spMkLst>
            <pc:docMk/>
            <pc:sldMk cId="936158867" sldId="541"/>
            <ac:spMk id="13" creationId="{DBF61EA3-B236-439E-9C0B-340980D56BEE}"/>
          </ac:spMkLst>
        </pc:spChg>
        <pc:spChg chg="add">
          <ac:chgData name="Zhikal Khidhr" userId="5b7e17f9e3b74d0c" providerId="LiveId" clId="{8B06837D-49C1-45E1-B53C-9A76AF67C935}" dt="2024-01-27T18:51:09.652" v="29" actId="26606"/>
          <ac:spMkLst>
            <pc:docMk/>
            <pc:sldMk cId="936158867" sldId="541"/>
            <ac:spMk id="19" creationId="{E659831F-0D9A-4C63-9EBB-8435B85A440F}"/>
          </ac:spMkLst>
        </pc:spChg>
        <pc:grpChg chg="add">
          <ac:chgData name="Zhikal Khidhr" userId="5b7e17f9e3b74d0c" providerId="LiveId" clId="{8B06837D-49C1-45E1-B53C-9A76AF67C935}" dt="2024-01-27T18:51:09.652" v="29" actId="26606"/>
          <ac:grpSpMkLst>
            <pc:docMk/>
            <pc:sldMk cId="936158867" sldId="541"/>
            <ac:grpSpMk id="15" creationId="{28FAF094-D087-493F-8DF9-A486C2D6BBAA}"/>
          </ac:grpSpMkLst>
        </pc:grpChg>
      </pc:sldChg>
      <pc:sldChg chg="addSp modSp mod setBg">
        <pc:chgData name="Zhikal Khidhr" userId="5b7e17f9e3b74d0c" providerId="LiveId" clId="{8B06837D-49C1-45E1-B53C-9A76AF67C935}" dt="2024-01-27T18:51:33.107" v="32" actId="1076"/>
        <pc:sldMkLst>
          <pc:docMk/>
          <pc:sldMk cId="4159415211" sldId="544"/>
        </pc:sldMkLst>
        <pc:spChg chg="mod">
          <ac:chgData name="Zhikal Khidhr" userId="5b7e17f9e3b74d0c" providerId="LiveId" clId="{8B06837D-49C1-45E1-B53C-9A76AF67C935}" dt="2024-01-27T18:51:29.605" v="31" actId="26606"/>
          <ac:spMkLst>
            <pc:docMk/>
            <pc:sldMk cId="4159415211" sldId="544"/>
            <ac:spMk id="3" creationId="{5F170450-7445-AB67-5250-94223C92AFE3}"/>
          </ac:spMkLst>
        </pc:spChg>
        <pc:spChg chg="mod ord">
          <ac:chgData name="Zhikal Khidhr" userId="5b7e17f9e3b74d0c" providerId="LiveId" clId="{8B06837D-49C1-45E1-B53C-9A76AF67C935}" dt="2024-01-27T18:51:29.605" v="31" actId="26606"/>
          <ac:spMkLst>
            <pc:docMk/>
            <pc:sldMk cId="4159415211" sldId="544"/>
            <ac:spMk id="4" creationId="{00000000-0000-0000-0000-000000000000}"/>
          </ac:spMkLst>
        </pc:spChg>
        <pc:spChg chg="mod ord">
          <ac:chgData name="Zhikal Khidhr" userId="5b7e17f9e3b74d0c" providerId="LiveId" clId="{8B06837D-49C1-45E1-B53C-9A76AF67C935}" dt="2024-01-27T18:51:29.605" v="31" actId="26606"/>
          <ac:spMkLst>
            <pc:docMk/>
            <pc:sldMk cId="4159415211" sldId="544"/>
            <ac:spMk id="6" creationId="{00000000-0000-0000-0000-000000000000}"/>
          </ac:spMkLst>
        </pc:spChg>
        <pc:spChg chg="add mod">
          <ac:chgData name="Zhikal Khidhr" userId="5b7e17f9e3b74d0c" providerId="LiveId" clId="{8B06837D-49C1-45E1-B53C-9A76AF67C935}" dt="2024-01-27T18:51:33.107" v="32" actId="1076"/>
          <ac:spMkLst>
            <pc:docMk/>
            <pc:sldMk cId="4159415211" sldId="544"/>
            <ac:spMk id="8" creationId="{608DA07D-3297-432A-B0EF-7898508B7D81}"/>
          </ac:spMkLst>
        </pc:spChg>
        <pc:spChg chg="add mod">
          <ac:chgData name="Zhikal Khidhr" userId="5b7e17f9e3b74d0c" providerId="LiveId" clId="{8B06837D-49C1-45E1-B53C-9A76AF67C935}" dt="2024-01-27T18:51:29.605" v="31" actId="26606"/>
          <ac:spMkLst>
            <pc:docMk/>
            <pc:sldMk cId="4159415211" sldId="544"/>
            <ac:spMk id="10" creationId="{5ECAB1B6-923C-18F9-476F-58EA0DCADBC0}"/>
          </ac:spMkLst>
        </pc:spChg>
        <pc:spChg chg="add">
          <ac:chgData name="Zhikal Khidhr" userId="5b7e17f9e3b74d0c" providerId="LiveId" clId="{8B06837D-49C1-45E1-B53C-9A76AF67C935}" dt="2024-01-27T18:51:29.605" v="31" actId="26606"/>
          <ac:spMkLst>
            <pc:docMk/>
            <pc:sldMk cId="4159415211" sldId="544"/>
            <ac:spMk id="15" creationId="{201CC55D-ED54-4C5C-95E6-10947BD1103B}"/>
          </ac:spMkLst>
        </pc:spChg>
        <pc:spChg chg="add">
          <ac:chgData name="Zhikal Khidhr" userId="5b7e17f9e3b74d0c" providerId="LiveId" clId="{8B06837D-49C1-45E1-B53C-9A76AF67C935}" dt="2024-01-27T18:51:29.605" v="31" actId="26606"/>
          <ac:spMkLst>
            <pc:docMk/>
            <pc:sldMk cId="4159415211" sldId="544"/>
            <ac:spMk id="21" creationId="{3873B707-463F-40B0-8227-E8CC6C67EB25}"/>
          </ac:spMkLst>
        </pc:spChg>
        <pc:spChg chg="add">
          <ac:chgData name="Zhikal Khidhr" userId="5b7e17f9e3b74d0c" providerId="LiveId" clId="{8B06837D-49C1-45E1-B53C-9A76AF67C935}" dt="2024-01-27T18:51:29.605" v="31" actId="26606"/>
          <ac:spMkLst>
            <pc:docMk/>
            <pc:sldMk cId="4159415211" sldId="544"/>
            <ac:spMk id="23" creationId="{C13237C8-E62C-4F0D-A318-BD6FB6C2D138}"/>
          </ac:spMkLst>
        </pc:spChg>
        <pc:spChg chg="add">
          <ac:chgData name="Zhikal Khidhr" userId="5b7e17f9e3b74d0c" providerId="LiveId" clId="{8B06837D-49C1-45E1-B53C-9A76AF67C935}" dt="2024-01-27T18:51:29.605" v="31" actId="26606"/>
          <ac:spMkLst>
            <pc:docMk/>
            <pc:sldMk cId="4159415211" sldId="544"/>
            <ac:spMk id="25" creationId="{19C9EAEA-39D0-4B0E-A0EB-51E7B26740B1}"/>
          </ac:spMkLst>
        </pc:spChg>
        <pc:grpChg chg="add">
          <ac:chgData name="Zhikal Khidhr" userId="5b7e17f9e3b74d0c" providerId="LiveId" clId="{8B06837D-49C1-45E1-B53C-9A76AF67C935}" dt="2024-01-27T18:51:29.605" v="31" actId="26606"/>
          <ac:grpSpMkLst>
            <pc:docMk/>
            <pc:sldMk cId="4159415211" sldId="544"/>
            <ac:grpSpMk id="17" creationId="{1DE889C7-FAD6-4397-98E2-05D503484459}"/>
          </ac:grpSpMkLst>
        </pc:grpChg>
        <pc:picChg chg="ord">
          <ac:chgData name="Zhikal Khidhr" userId="5b7e17f9e3b74d0c" providerId="LiveId" clId="{8B06837D-49C1-45E1-B53C-9A76AF67C935}" dt="2024-01-27T18:51:29.605" v="31" actId="26606"/>
          <ac:picMkLst>
            <pc:docMk/>
            <pc:sldMk cId="4159415211" sldId="544"/>
            <ac:picMk id="2" creationId="{F08B37D7-2441-38EC-EB8A-E4AD4EC1AB9C}"/>
          </ac:picMkLst>
        </pc:picChg>
        <pc:picChg chg="mod ord">
          <ac:chgData name="Zhikal Khidhr" userId="5b7e17f9e3b74d0c" providerId="LiveId" clId="{8B06837D-49C1-45E1-B53C-9A76AF67C935}" dt="2024-01-27T18:51:29.605" v="31" actId="26606"/>
          <ac:picMkLst>
            <pc:docMk/>
            <pc:sldMk cId="4159415211" sldId="544"/>
            <ac:picMk id="7" creationId="{D80DB3F6-EDC2-B747-C4B2-56B2C70BBCB5}"/>
          </ac:picMkLst>
        </pc:picChg>
      </pc:sldChg>
      <pc:sldChg chg="addSp modSp mod setBg">
        <pc:chgData name="Zhikal Khidhr" userId="5b7e17f9e3b74d0c" providerId="LiveId" clId="{8B06837D-49C1-45E1-B53C-9A76AF67C935}" dt="2024-01-27T18:51:57.960" v="35" actId="13900"/>
        <pc:sldMkLst>
          <pc:docMk/>
          <pc:sldMk cId="1054286608" sldId="545"/>
        </pc:sldMkLst>
        <pc:spChg chg="mod ord">
          <ac:chgData name="Zhikal Khidhr" userId="5b7e17f9e3b74d0c" providerId="LiveId" clId="{8B06837D-49C1-45E1-B53C-9A76AF67C935}" dt="2024-01-27T18:51:43.006" v="33" actId="26606"/>
          <ac:spMkLst>
            <pc:docMk/>
            <pc:sldMk cId="1054286608" sldId="545"/>
            <ac:spMk id="3" creationId="{7C1C2CCA-A7BB-408E-0484-06B9BA3213C4}"/>
          </ac:spMkLst>
        </pc:spChg>
        <pc:spChg chg="mod">
          <ac:chgData name="Zhikal Khidhr" userId="5b7e17f9e3b74d0c" providerId="LiveId" clId="{8B06837D-49C1-45E1-B53C-9A76AF67C935}" dt="2024-01-27T18:51:43.006" v="33" actId="26606"/>
          <ac:spMkLst>
            <pc:docMk/>
            <pc:sldMk cId="1054286608" sldId="545"/>
            <ac:spMk id="4" creationId="{00000000-0000-0000-0000-000000000000}"/>
          </ac:spMkLst>
        </pc:spChg>
        <pc:spChg chg="mod">
          <ac:chgData name="Zhikal Khidhr" userId="5b7e17f9e3b74d0c" providerId="LiveId" clId="{8B06837D-49C1-45E1-B53C-9A76AF67C935}" dt="2024-01-27T18:51:43.006" v="33" actId="26606"/>
          <ac:spMkLst>
            <pc:docMk/>
            <pc:sldMk cId="1054286608" sldId="545"/>
            <ac:spMk id="6" creationId="{00000000-0000-0000-0000-000000000000}"/>
          </ac:spMkLst>
        </pc:spChg>
        <pc:spChg chg="add mod ord">
          <ac:chgData name="Zhikal Khidhr" userId="5b7e17f9e3b74d0c" providerId="LiveId" clId="{8B06837D-49C1-45E1-B53C-9A76AF67C935}" dt="2024-01-27T18:51:48.922" v="34" actId="1076"/>
          <ac:spMkLst>
            <pc:docMk/>
            <pc:sldMk cId="1054286608" sldId="545"/>
            <ac:spMk id="8" creationId="{608DA07D-3297-432A-B0EF-7898508B7D81}"/>
          </ac:spMkLst>
        </pc:spChg>
        <pc:spChg chg="mod ord">
          <ac:chgData name="Zhikal Khidhr" userId="5b7e17f9e3b74d0c" providerId="LiveId" clId="{8B06837D-49C1-45E1-B53C-9A76AF67C935}" dt="2024-01-27T18:51:57.960" v="35" actId="13900"/>
          <ac:spMkLst>
            <pc:docMk/>
            <pc:sldMk cId="1054286608" sldId="545"/>
            <ac:spMk id="12" creationId="{18C4EF0E-8562-3F9C-BD0C-F498AC1FA540}"/>
          </ac:spMkLst>
        </pc:spChg>
        <pc:spChg chg="add">
          <ac:chgData name="Zhikal Khidhr" userId="5b7e17f9e3b74d0c" providerId="LiveId" clId="{8B06837D-49C1-45E1-B53C-9A76AF67C935}" dt="2024-01-27T18:51:43.006" v="33" actId="26606"/>
          <ac:spMkLst>
            <pc:docMk/>
            <pc:sldMk cId="1054286608" sldId="545"/>
            <ac:spMk id="17" creationId="{DBC6133C-0615-4CE4-9132-37E609A9BDFA}"/>
          </ac:spMkLst>
        </pc:spChg>
        <pc:spChg chg="add">
          <ac:chgData name="Zhikal Khidhr" userId="5b7e17f9e3b74d0c" providerId="LiveId" clId="{8B06837D-49C1-45E1-B53C-9A76AF67C935}" dt="2024-01-27T18:51:43.006" v="33" actId="26606"/>
          <ac:spMkLst>
            <pc:docMk/>
            <pc:sldMk cId="1054286608" sldId="545"/>
            <ac:spMk id="19" creationId="{169CC832-2974-4E8D-90ED-3E2941BA7336}"/>
          </ac:spMkLst>
        </pc:spChg>
        <pc:spChg chg="add">
          <ac:chgData name="Zhikal Khidhr" userId="5b7e17f9e3b74d0c" providerId="LiveId" clId="{8B06837D-49C1-45E1-B53C-9A76AF67C935}" dt="2024-01-27T18:51:43.006" v="33" actId="26606"/>
          <ac:spMkLst>
            <pc:docMk/>
            <pc:sldMk cId="1054286608" sldId="545"/>
            <ac:spMk id="21" creationId="{55222F96-971A-4F90-B841-6BAB416C7AC1}"/>
          </ac:spMkLst>
        </pc:spChg>
        <pc:spChg chg="add">
          <ac:chgData name="Zhikal Khidhr" userId="5b7e17f9e3b74d0c" providerId="LiveId" clId="{8B06837D-49C1-45E1-B53C-9A76AF67C935}" dt="2024-01-27T18:51:43.006" v="33" actId="26606"/>
          <ac:spMkLst>
            <pc:docMk/>
            <pc:sldMk cId="1054286608" sldId="545"/>
            <ac:spMk id="23" creationId="{08980754-6F4B-43C9-B9BE-127B6BED6586}"/>
          </ac:spMkLst>
        </pc:spChg>
        <pc:spChg chg="add">
          <ac:chgData name="Zhikal Khidhr" userId="5b7e17f9e3b74d0c" providerId="LiveId" clId="{8B06837D-49C1-45E1-B53C-9A76AF67C935}" dt="2024-01-27T18:51:43.006" v="33" actId="26606"/>
          <ac:spMkLst>
            <pc:docMk/>
            <pc:sldMk cId="1054286608" sldId="545"/>
            <ac:spMk id="25" creationId="{2C1BBA94-3F40-40AA-8BB9-E69E25E537C1}"/>
          </ac:spMkLst>
        </pc:spChg>
        <pc:grpChg chg="add mod">
          <ac:chgData name="Zhikal Khidhr" userId="5b7e17f9e3b74d0c" providerId="LiveId" clId="{8B06837D-49C1-45E1-B53C-9A76AF67C935}" dt="2024-01-27T18:51:43.006" v="33" actId="26606"/>
          <ac:grpSpMkLst>
            <pc:docMk/>
            <pc:sldMk cId="1054286608" sldId="545"/>
            <ac:grpSpMk id="7" creationId="{DE33B51C-2D09-5024-3A2B-9AC52057CA9A}"/>
          </ac:grpSpMkLst>
        </pc:grpChg>
      </pc:sldChg>
      <pc:sldChg chg="addSp delSp modSp mod setBg">
        <pc:chgData name="Zhikal Khidhr" userId="5b7e17f9e3b74d0c" providerId="LiveId" clId="{8B06837D-49C1-45E1-B53C-9A76AF67C935}" dt="2024-01-27T18:52:27.749" v="39" actId="1076"/>
        <pc:sldMkLst>
          <pc:docMk/>
          <pc:sldMk cId="2187530496" sldId="547"/>
        </pc:sldMkLst>
        <pc:spChg chg="mod">
          <ac:chgData name="Zhikal Khidhr" userId="5b7e17f9e3b74d0c" providerId="LiveId" clId="{8B06837D-49C1-45E1-B53C-9A76AF67C935}" dt="2024-01-27T18:52:23.501" v="38" actId="26606"/>
          <ac:spMkLst>
            <pc:docMk/>
            <pc:sldMk cId="2187530496" sldId="547"/>
            <ac:spMk id="3" creationId="{E964E00B-0304-9DCE-8ADB-1A1668DE160E}"/>
          </ac:spMkLst>
        </pc:spChg>
        <pc:spChg chg="mod ord">
          <ac:chgData name="Zhikal Khidhr" userId="5b7e17f9e3b74d0c" providerId="LiveId" clId="{8B06837D-49C1-45E1-B53C-9A76AF67C935}" dt="2024-01-27T18:52:23.501" v="38" actId="26606"/>
          <ac:spMkLst>
            <pc:docMk/>
            <pc:sldMk cId="2187530496" sldId="547"/>
            <ac:spMk id="4" creationId="{00000000-0000-0000-0000-000000000000}"/>
          </ac:spMkLst>
        </pc:spChg>
        <pc:spChg chg="mod ord">
          <ac:chgData name="Zhikal Khidhr" userId="5b7e17f9e3b74d0c" providerId="LiveId" clId="{8B06837D-49C1-45E1-B53C-9A76AF67C935}" dt="2024-01-27T18:52:23.501" v="38" actId="26606"/>
          <ac:spMkLst>
            <pc:docMk/>
            <pc:sldMk cId="2187530496" sldId="547"/>
            <ac:spMk id="6" creationId="{00000000-0000-0000-0000-000000000000}"/>
          </ac:spMkLst>
        </pc:spChg>
        <pc:spChg chg="add mod">
          <ac:chgData name="Zhikal Khidhr" userId="5b7e17f9e3b74d0c" providerId="LiveId" clId="{8B06837D-49C1-45E1-B53C-9A76AF67C935}" dt="2024-01-27T18:52:23.501" v="38" actId="26606"/>
          <ac:spMkLst>
            <pc:docMk/>
            <pc:sldMk cId="2187530496" sldId="547"/>
            <ac:spMk id="7" creationId="{608DA07D-3297-432A-B0EF-7898508B7D81}"/>
          </ac:spMkLst>
        </pc:spChg>
        <pc:spChg chg="add mod">
          <ac:chgData name="Zhikal Khidhr" userId="5b7e17f9e3b74d0c" providerId="LiveId" clId="{8B06837D-49C1-45E1-B53C-9A76AF67C935}" dt="2024-01-27T18:52:27.749" v="39" actId="1076"/>
          <ac:spMkLst>
            <pc:docMk/>
            <pc:sldMk cId="2187530496" sldId="547"/>
            <ac:spMk id="8" creationId="{608DA07D-3297-432A-B0EF-7898508B7D81}"/>
          </ac:spMkLst>
        </pc:spChg>
        <pc:spChg chg="add del">
          <ac:chgData name="Zhikal Khidhr" userId="5b7e17f9e3b74d0c" providerId="LiveId" clId="{8B06837D-49C1-45E1-B53C-9A76AF67C935}" dt="2024-01-27T18:52:23.479" v="37" actId="26606"/>
          <ac:spMkLst>
            <pc:docMk/>
            <pc:sldMk cId="2187530496" sldId="547"/>
            <ac:spMk id="13" creationId="{DBF61EA3-B236-439E-9C0B-340980D56BEE}"/>
          </ac:spMkLst>
        </pc:spChg>
        <pc:spChg chg="add del">
          <ac:chgData name="Zhikal Khidhr" userId="5b7e17f9e3b74d0c" providerId="LiveId" clId="{8B06837D-49C1-45E1-B53C-9A76AF67C935}" dt="2024-01-27T18:52:23.479" v="37" actId="26606"/>
          <ac:spMkLst>
            <pc:docMk/>
            <pc:sldMk cId="2187530496" sldId="547"/>
            <ac:spMk id="19" creationId="{E659831F-0D9A-4C63-9EBB-8435B85A440F}"/>
          </ac:spMkLst>
        </pc:spChg>
        <pc:spChg chg="add">
          <ac:chgData name="Zhikal Khidhr" userId="5b7e17f9e3b74d0c" providerId="LiveId" clId="{8B06837D-49C1-45E1-B53C-9A76AF67C935}" dt="2024-01-27T18:52:23.501" v="38" actId="26606"/>
          <ac:spMkLst>
            <pc:docMk/>
            <pc:sldMk cId="2187530496" sldId="547"/>
            <ac:spMk id="20" creationId="{D5B0017B-2ECA-49AF-B397-DC140825DF8D}"/>
          </ac:spMkLst>
        </pc:spChg>
        <pc:spChg chg="add">
          <ac:chgData name="Zhikal Khidhr" userId="5b7e17f9e3b74d0c" providerId="LiveId" clId="{8B06837D-49C1-45E1-B53C-9A76AF67C935}" dt="2024-01-27T18:52:23.501" v="38" actId="26606"/>
          <ac:spMkLst>
            <pc:docMk/>
            <pc:sldMk cId="2187530496" sldId="547"/>
            <ac:spMk id="21" creationId="{B6CDA21F-E7AF-4C75-8395-33F58D5B0E45}"/>
          </ac:spMkLst>
        </pc:spChg>
        <pc:grpChg chg="add del">
          <ac:chgData name="Zhikal Khidhr" userId="5b7e17f9e3b74d0c" providerId="LiveId" clId="{8B06837D-49C1-45E1-B53C-9A76AF67C935}" dt="2024-01-27T18:52:23.479" v="37" actId="26606"/>
          <ac:grpSpMkLst>
            <pc:docMk/>
            <pc:sldMk cId="2187530496" sldId="547"/>
            <ac:grpSpMk id="15" creationId="{28FAF094-D087-493F-8DF9-A486C2D6BBAA}"/>
          </ac:grpSpMkLst>
        </pc:grpChg>
        <pc:grpChg chg="add">
          <ac:chgData name="Zhikal Khidhr" userId="5b7e17f9e3b74d0c" providerId="LiveId" clId="{8B06837D-49C1-45E1-B53C-9A76AF67C935}" dt="2024-01-27T18:52:23.501" v="38" actId="26606"/>
          <ac:grpSpMkLst>
            <pc:docMk/>
            <pc:sldMk cId="2187530496" sldId="547"/>
            <ac:grpSpMk id="23" creationId="{AE1C45F0-260A-458C-96ED-C1F6D2151219}"/>
          </ac:grpSpMkLst>
        </pc:grpChg>
        <pc:picChg chg="ord">
          <ac:chgData name="Zhikal Khidhr" userId="5b7e17f9e3b74d0c" providerId="LiveId" clId="{8B06837D-49C1-45E1-B53C-9A76AF67C935}" dt="2024-01-27T18:52:23.501" v="38" actId="26606"/>
          <ac:picMkLst>
            <pc:docMk/>
            <pc:sldMk cId="2187530496" sldId="547"/>
            <ac:picMk id="2" creationId="{F08B37D7-2441-38EC-EB8A-E4AD4EC1AB9C}"/>
          </ac:picMkLst>
        </pc:picChg>
        <pc:cxnChg chg="add">
          <ac:chgData name="Zhikal Khidhr" userId="5b7e17f9e3b74d0c" providerId="LiveId" clId="{8B06837D-49C1-45E1-B53C-9A76AF67C935}" dt="2024-01-27T18:52:23.501" v="38" actId="26606"/>
          <ac:cxnSpMkLst>
            <pc:docMk/>
            <pc:sldMk cId="2187530496" sldId="547"/>
            <ac:cxnSpMk id="22" creationId="{6CF1BAF6-AD41-4082-B212-8A1F9A2E8779}"/>
          </ac:cxnSpMkLst>
        </pc:cxnChg>
      </pc:sldChg>
      <pc:sldMasterChg chg="add del addSldLayout delSldLayout">
        <pc:chgData name="Zhikal Khidhr" userId="5b7e17f9e3b74d0c" providerId="LiveId" clId="{8B06837D-49C1-45E1-B53C-9A76AF67C935}" dt="2024-01-27T18:53:06.141" v="65" actId="47"/>
        <pc:sldMasterMkLst>
          <pc:docMk/>
          <pc:sldMasterMk cId="3612209049" sldId="2147483660"/>
        </pc:sldMasterMkLst>
        <pc:sldLayoutChg chg="add del">
          <pc:chgData name="Zhikal Khidhr" userId="5b7e17f9e3b74d0c" providerId="LiveId" clId="{8B06837D-49C1-45E1-B53C-9A76AF67C935}" dt="2024-01-27T18:53:06.141" v="65" actId="47"/>
          <pc:sldLayoutMkLst>
            <pc:docMk/>
            <pc:sldMasterMk cId="3612209049" sldId="2147483660"/>
            <pc:sldLayoutMk cId="1949787331" sldId="2147483661"/>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7701365" sldId="2147483662"/>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902861783" sldId="2147483663"/>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5547233" sldId="2147483664"/>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823313673" sldId="2147483665"/>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251518337" sldId="2147483666"/>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412956826" sldId="2147483667"/>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567386560" sldId="2147483668"/>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665655598" sldId="2147483669"/>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018033161" sldId="2147483670"/>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834615903" sldId="2147483671"/>
          </pc:sldLayoutMkLst>
        </pc:sldLayoutChg>
      </pc:sldMasterChg>
      <pc:sldMasterChg chg="del delSldLayout">
        <pc:chgData name="Zhikal Khidhr" userId="5b7e17f9e3b74d0c" providerId="LiveId" clId="{8B06837D-49C1-45E1-B53C-9A76AF67C935}" dt="2024-01-27T18:53:02.203" v="60" actId="47"/>
        <pc:sldMasterMkLst>
          <pc:docMk/>
          <pc:sldMasterMk cId="2488454244" sldId="2147483721"/>
        </pc:sldMasterMkLst>
        <pc:sldLayoutChg chg="del">
          <pc:chgData name="Zhikal Khidhr" userId="5b7e17f9e3b74d0c" providerId="LiveId" clId="{8B06837D-49C1-45E1-B53C-9A76AF67C935}" dt="2024-01-27T18:53:02.203" v="60" actId="47"/>
          <pc:sldLayoutMkLst>
            <pc:docMk/>
            <pc:sldMasterMk cId="2488454244" sldId="2147483721"/>
            <pc:sldLayoutMk cId="3586195204" sldId="2147483722"/>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343671385" sldId="2147483723"/>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219324872" sldId="2147483724"/>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182394208" sldId="2147483725"/>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740014334" sldId="2147483726"/>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477523465" sldId="2147483727"/>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588459209" sldId="2147483728"/>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240765473" sldId="2147483729"/>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550837300" sldId="2147483730"/>
          </pc:sldLayoutMkLst>
        </pc:sldLayoutChg>
        <pc:sldLayoutChg chg="del">
          <pc:chgData name="Zhikal Khidhr" userId="5b7e17f9e3b74d0c" providerId="LiveId" clId="{8B06837D-49C1-45E1-B53C-9A76AF67C935}" dt="2024-01-27T18:53:02.203" v="60" actId="47"/>
          <pc:sldLayoutMkLst>
            <pc:docMk/>
            <pc:sldMasterMk cId="2488454244" sldId="2147483721"/>
            <pc:sldLayoutMk cId="4002574761" sldId="2147483731"/>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090365769" sldId="2147483732"/>
          </pc:sldLayoutMkLst>
        </pc:sldLayoutChg>
      </pc:sldMasterChg>
    </pc:docChg>
  </pc:docChgLst>
  <pc:docChgLst>
    <pc:chgData name="Zhikal Khidhr" userId="5b7e17f9e3b74d0c" providerId="LiveId" clId="{9B14AE0D-21E8-4937-8BA5-5CA49327EC4C}"/>
    <pc:docChg chg="undo custSel addSld delSld modSld sldOrd modSection">
      <pc:chgData name="Zhikal Khidhr" userId="5b7e17f9e3b74d0c" providerId="LiveId" clId="{9B14AE0D-21E8-4937-8BA5-5CA49327EC4C}" dt="2024-01-27T18:32:23.626" v="369" actId="20577"/>
      <pc:docMkLst>
        <pc:docMk/>
      </pc:docMkLst>
      <pc:sldChg chg="add del">
        <pc:chgData name="Zhikal Khidhr" userId="5b7e17f9e3b74d0c" providerId="LiveId" clId="{9B14AE0D-21E8-4937-8BA5-5CA49327EC4C}" dt="2024-01-27T18:09:40.207" v="155" actId="47"/>
        <pc:sldMkLst>
          <pc:docMk/>
          <pc:sldMk cId="0" sldId="256"/>
        </pc:sldMkLst>
      </pc:sldChg>
      <pc:sldChg chg="del">
        <pc:chgData name="Zhikal Khidhr" userId="5b7e17f9e3b74d0c" providerId="LiveId" clId="{9B14AE0D-21E8-4937-8BA5-5CA49327EC4C}" dt="2024-01-27T18:30:52.453" v="336" actId="47"/>
        <pc:sldMkLst>
          <pc:docMk/>
          <pc:sldMk cId="322255643" sldId="257"/>
        </pc:sldMkLst>
      </pc:sldChg>
      <pc:sldChg chg="addSp delSp modSp mod">
        <pc:chgData name="Zhikal Khidhr" userId="5b7e17f9e3b74d0c" providerId="LiveId" clId="{9B14AE0D-21E8-4937-8BA5-5CA49327EC4C}" dt="2024-01-27T18:28:57.763" v="319" actId="27636"/>
        <pc:sldMkLst>
          <pc:docMk/>
          <pc:sldMk cId="2804339496" sldId="258"/>
        </pc:sldMkLst>
        <pc:spChg chg="mod">
          <ac:chgData name="Zhikal Khidhr" userId="5b7e17f9e3b74d0c" providerId="LiveId" clId="{9B14AE0D-21E8-4937-8BA5-5CA49327EC4C}" dt="2024-01-27T18:03:44.235" v="116" actId="20577"/>
          <ac:spMkLst>
            <pc:docMk/>
            <pc:sldMk cId="2804339496" sldId="258"/>
            <ac:spMk id="2" creationId="{E14BD3D2-BEF3-694E-BCCA-943A4CB23CB7}"/>
          </ac:spMkLst>
        </pc:spChg>
        <pc:spChg chg="mod">
          <ac:chgData name="Zhikal Khidhr" userId="5b7e17f9e3b74d0c" providerId="LiveId" clId="{9B14AE0D-21E8-4937-8BA5-5CA49327EC4C}" dt="2024-01-27T18:28:57.763" v="319" actId="27636"/>
          <ac:spMkLst>
            <pc:docMk/>
            <pc:sldMk cId="2804339496" sldId="258"/>
            <ac:spMk id="3" creationId="{144DA719-D71E-6746-824E-F14D09B8A513}"/>
          </ac:spMkLst>
        </pc:spChg>
        <pc:graphicFrameChg chg="add del mod">
          <ac:chgData name="Zhikal Khidhr" userId="5b7e17f9e3b74d0c" providerId="LiveId" clId="{9B14AE0D-21E8-4937-8BA5-5CA49327EC4C}" dt="2024-01-27T18:27:00.172" v="301"/>
          <ac:graphicFrameMkLst>
            <pc:docMk/>
            <pc:sldMk cId="2804339496" sldId="258"/>
            <ac:graphicFrameMk id="4" creationId="{0D6346C3-76F2-FB1B-44F4-11EF0055E3AD}"/>
          </ac:graphicFrameMkLst>
        </pc:graphicFrameChg>
        <pc:graphicFrameChg chg="add del mod">
          <ac:chgData name="Zhikal Khidhr" userId="5b7e17f9e3b74d0c" providerId="LiveId" clId="{9B14AE0D-21E8-4937-8BA5-5CA49327EC4C}" dt="2024-01-27T18:26:58.181" v="300"/>
          <ac:graphicFrameMkLst>
            <pc:docMk/>
            <pc:sldMk cId="2804339496" sldId="258"/>
            <ac:graphicFrameMk id="5" creationId="{759F64A6-1F56-1F0A-5A7A-1BDFD32F9BFD}"/>
          </ac:graphicFrameMkLst>
        </pc:graphicFrameChg>
        <pc:graphicFrameChg chg="add del mod">
          <ac:chgData name="Zhikal Khidhr" userId="5b7e17f9e3b74d0c" providerId="LiveId" clId="{9B14AE0D-21E8-4937-8BA5-5CA49327EC4C}" dt="2024-01-27T18:27:09.547" v="303"/>
          <ac:graphicFrameMkLst>
            <pc:docMk/>
            <pc:sldMk cId="2804339496" sldId="258"/>
            <ac:graphicFrameMk id="6" creationId="{8B6F6517-79DE-38B1-08F6-304277DB14FA}"/>
          </ac:graphicFrameMkLst>
        </pc:graphicFrameChg>
      </pc:sldChg>
      <pc:sldChg chg="modSp mod">
        <pc:chgData name="Zhikal Khidhr" userId="5b7e17f9e3b74d0c" providerId="LiveId" clId="{9B14AE0D-21E8-4937-8BA5-5CA49327EC4C}" dt="2024-01-27T18:02:14.780" v="90" actId="20577"/>
        <pc:sldMkLst>
          <pc:docMk/>
          <pc:sldMk cId="480454959" sldId="327"/>
        </pc:sldMkLst>
        <pc:spChg chg="mod">
          <ac:chgData name="Zhikal Khidhr" userId="5b7e17f9e3b74d0c" providerId="LiveId" clId="{9B14AE0D-21E8-4937-8BA5-5CA49327EC4C}" dt="2024-01-27T18:01:36.900" v="28" actId="20577"/>
          <ac:spMkLst>
            <pc:docMk/>
            <pc:sldMk cId="480454959" sldId="327"/>
            <ac:spMk id="2" creationId="{9E3C1396-524A-62A2-8257-1B0D433BBE14}"/>
          </ac:spMkLst>
        </pc:spChg>
        <pc:spChg chg="mod">
          <ac:chgData name="Zhikal Khidhr" userId="5b7e17f9e3b74d0c" providerId="LiveId" clId="{9B14AE0D-21E8-4937-8BA5-5CA49327EC4C}" dt="2024-01-27T18:02:14.780" v="90" actId="20577"/>
          <ac:spMkLst>
            <pc:docMk/>
            <pc:sldMk cId="480454959" sldId="327"/>
            <ac:spMk id="3" creationId="{4C497D5C-E785-D72F-C8CC-FA44B04E576B}"/>
          </ac:spMkLst>
        </pc:spChg>
      </pc:sldChg>
      <pc:sldChg chg="del">
        <pc:chgData name="Zhikal Khidhr" userId="5b7e17f9e3b74d0c" providerId="LiveId" clId="{9B14AE0D-21E8-4937-8BA5-5CA49327EC4C}" dt="2024-01-27T18:03:36.426" v="101" actId="47"/>
        <pc:sldMkLst>
          <pc:docMk/>
          <pc:sldMk cId="3989855003" sldId="365"/>
        </pc:sldMkLst>
      </pc:sldChg>
      <pc:sldChg chg="del">
        <pc:chgData name="Zhikal Khidhr" userId="5b7e17f9e3b74d0c" providerId="LiveId" clId="{9B14AE0D-21E8-4937-8BA5-5CA49327EC4C}" dt="2024-01-27T18:03:36.282" v="100" actId="47"/>
        <pc:sldMkLst>
          <pc:docMk/>
          <pc:sldMk cId="2070326810" sldId="366"/>
        </pc:sldMkLst>
      </pc:sldChg>
      <pc:sldChg chg="del">
        <pc:chgData name="Zhikal Khidhr" userId="5b7e17f9e3b74d0c" providerId="LiveId" clId="{9B14AE0D-21E8-4937-8BA5-5CA49327EC4C}" dt="2024-01-27T18:03:35.426" v="95" actId="47"/>
        <pc:sldMkLst>
          <pc:docMk/>
          <pc:sldMk cId="97706153" sldId="367"/>
        </pc:sldMkLst>
      </pc:sldChg>
      <pc:sldChg chg="del">
        <pc:chgData name="Zhikal Khidhr" userId="5b7e17f9e3b74d0c" providerId="LiveId" clId="{9B14AE0D-21E8-4937-8BA5-5CA49327EC4C}" dt="2024-01-27T18:03:34.517" v="93" actId="47"/>
        <pc:sldMkLst>
          <pc:docMk/>
          <pc:sldMk cId="3547517001" sldId="379"/>
        </pc:sldMkLst>
      </pc:sldChg>
      <pc:sldChg chg="addSp delSp modSp mod">
        <pc:chgData name="Zhikal Khidhr" userId="5b7e17f9e3b74d0c" providerId="LiveId" clId="{9B14AE0D-21E8-4937-8BA5-5CA49327EC4C}" dt="2024-01-27T18:11:03.222" v="170"/>
        <pc:sldMkLst>
          <pc:docMk/>
          <pc:sldMk cId="4269904540" sldId="380"/>
        </pc:sldMkLst>
        <pc:spChg chg="del">
          <ac:chgData name="Zhikal Khidhr" userId="5b7e17f9e3b74d0c" providerId="LiveId" clId="{9B14AE0D-21E8-4937-8BA5-5CA49327EC4C}" dt="2024-01-27T18:03:16.458" v="92" actId="478"/>
          <ac:spMkLst>
            <pc:docMk/>
            <pc:sldMk cId="4269904540" sldId="380"/>
            <ac:spMk id="2" creationId="{104548A1-84EB-6593-F758-3AAE0BEF631D}"/>
          </ac:spMkLst>
        </pc:spChg>
        <pc:picChg chg="add mod">
          <ac:chgData name="Zhikal Khidhr" userId="5b7e17f9e3b74d0c" providerId="LiveId" clId="{9B14AE0D-21E8-4937-8BA5-5CA49327EC4C}" dt="2024-01-27T18:03:52.866" v="119" actId="1076"/>
          <ac:picMkLst>
            <pc:docMk/>
            <pc:sldMk cId="4269904540" sldId="380"/>
            <ac:picMk id="4" creationId="{0FC67E07-7F46-DD81-FA90-4DF43F081A20}"/>
          </ac:picMkLst>
        </pc:picChg>
        <pc:picChg chg="add mod">
          <ac:chgData name="Zhikal Khidhr" userId="5b7e17f9e3b74d0c" providerId="LiveId" clId="{9B14AE0D-21E8-4937-8BA5-5CA49327EC4C}" dt="2024-01-27T18:11:03.222" v="170"/>
          <ac:picMkLst>
            <pc:docMk/>
            <pc:sldMk cId="4269904540" sldId="380"/>
            <ac:picMk id="5" creationId="{23D4520D-DD67-6F3D-3B1C-5DE505BF8D9E}"/>
          </ac:picMkLst>
        </pc:picChg>
      </pc:sldChg>
      <pc:sldChg chg="addSp delSp modSp new mod setBg">
        <pc:chgData name="Zhikal Khidhr" userId="5b7e17f9e3b74d0c" providerId="LiveId" clId="{9B14AE0D-21E8-4937-8BA5-5CA49327EC4C}" dt="2024-01-27T18:10:58.971" v="169"/>
        <pc:sldMkLst>
          <pc:docMk/>
          <pc:sldMk cId="1668224365" sldId="381"/>
        </pc:sldMkLst>
        <pc:spChg chg="del">
          <ac:chgData name="Zhikal Khidhr" userId="5b7e17f9e3b74d0c" providerId="LiveId" clId="{9B14AE0D-21E8-4937-8BA5-5CA49327EC4C}" dt="2024-01-27T18:04:51.605" v="127" actId="478"/>
          <ac:spMkLst>
            <pc:docMk/>
            <pc:sldMk cId="1668224365" sldId="381"/>
            <ac:spMk id="2" creationId="{0B44E0DB-AE95-F4FB-F65E-8F0F0E412B79}"/>
          </ac:spMkLst>
        </pc:spChg>
        <pc:spChg chg="del">
          <ac:chgData name="Zhikal Khidhr" userId="5b7e17f9e3b74d0c" providerId="LiveId" clId="{9B14AE0D-21E8-4937-8BA5-5CA49327EC4C}" dt="2024-01-27T18:04:41.648" v="123" actId="22"/>
          <ac:spMkLst>
            <pc:docMk/>
            <pc:sldMk cId="1668224365" sldId="381"/>
            <ac:spMk id="3" creationId="{33838A99-B17E-2A51-988E-688B71D074CF}"/>
          </ac:spMkLst>
        </pc:spChg>
        <pc:spChg chg="add">
          <ac:chgData name="Zhikal Khidhr" userId="5b7e17f9e3b74d0c" providerId="LiveId" clId="{9B14AE0D-21E8-4937-8BA5-5CA49327EC4C}" dt="2024-01-27T18:05:01.731" v="128" actId="26606"/>
          <ac:spMkLst>
            <pc:docMk/>
            <pc:sldMk cId="1668224365" sldId="381"/>
            <ac:spMk id="12" creationId="{F3060C83-F051-4F0E-ABAD-AA0DFC48B218}"/>
          </ac:spMkLst>
        </pc:spChg>
        <pc:spChg chg="add">
          <ac:chgData name="Zhikal Khidhr" userId="5b7e17f9e3b74d0c" providerId="LiveId" clId="{9B14AE0D-21E8-4937-8BA5-5CA49327EC4C}" dt="2024-01-27T18:05:01.731" v="128" actId="26606"/>
          <ac:spMkLst>
            <pc:docMk/>
            <pc:sldMk cId="1668224365" sldId="381"/>
            <ac:spMk id="14" creationId="{83C98ABE-055B-441F-B07E-44F97F083C39}"/>
          </ac:spMkLst>
        </pc:spChg>
        <pc:spChg chg="add">
          <ac:chgData name="Zhikal Khidhr" userId="5b7e17f9e3b74d0c" providerId="LiveId" clId="{9B14AE0D-21E8-4937-8BA5-5CA49327EC4C}" dt="2024-01-27T18:05:01.731" v="128" actId="26606"/>
          <ac:spMkLst>
            <pc:docMk/>
            <pc:sldMk cId="1668224365" sldId="381"/>
            <ac:spMk id="16" creationId="{29FDB030-9B49-4CED-8CCD-4D99382388AC}"/>
          </ac:spMkLst>
        </pc:spChg>
        <pc:spChg chg="add">
          <ac:chgData name="Zhikal Khidhr" userId="5b7e17f9e3b74d0c" providerId="LiveId" clId="{9B14AE0D-21E8-4937-8BA5-5CA49327EC4C}" dt="2024-01-27T18:05:01.731" v="128" actId="26606"/>
          <ac:spMkLst>
            <pc:docMk/>
            <pc:sldMk cId="1668224365" sldId="381"/>
            <ac:spMk id="18" creationId="{3783CA14-24A1-485C-8B30-D6A5D87987AD}"/>
          </ac:spMkLst>
        </pc:spChg>
        <pc:spChg chg="add">
          <ac:chgData name="Zhikal Khidhr" userId="5b7e17f9e3b74d0c" providerId="LiveId" clId="{9B14AE0D-21E8-4937-8BA5-5CA49327EC4C}" dt="2024-01-27T18:05:01.731" v="128" actId="26606"/>
          <ac:spMkLst>
            <pc:docMk/>
            <pc:sldMk cId="1668224365" sldId="381"/>
            <ac:spMk id="20" creationId="{9A97C86A-04D6-40F7-AE84-31AB43E6A846}"/>
          </ac:spMkLst>
        </pc:spChg>
        <pc:spChg chg="add">
          <ac:chgData name="Zhikal Khidhr" userId="5b7e17f9e3b74d0c" providerId="LiveId" clId="{9B14AE0D-21E8-4937-8BA5-5CA49327EC4C}" dt="2024-01-27T18:05:01.731" v="128" actId="26606"/>
          <ac:spMkLst>
            <pc:docMk/>
            <pc:sldMk cId="1668224365" sldId="381"/>
            <ac:spMk id="22" creationId="{FF9F2414-84E8-453E-B1F3-389FDE8192D9}"/>
          </ac:spMkLst>
        </pc:spChg>
        <pc:spChg chg="add">
          <ac:chgData name="Zhikal Khidhr" userId="5b7e17f9e3b74d0c" providerId="LiveId" clId="{9B14AE0D-21E8-4937-8BA5-5CA49327EC4C}" dt="2024-01-27T18:05:01.731" v="128" actId="26606"/>
          <ac:spMkLst>
            <pc:docMk/>
            <pc:sldMk cId="1668224365" sldId="381"/>
            <ac:spMk id="24" creationId="{3ECA69A1-7536-43AC-85EF-C7106179F5ED}"/>
          </ac:spMkLst>
        </pc:spChg>
        <pc:picChg chg="add del">
          <ac:chgData name="Zhikal Khidhr" userId="5b7e17f9e3b74d0c" providerId="LiveId" clId="{9B14AE0D-21E8-4937-8BA5-5CA49327EC4C}" dt="2024-01-27T18:04:39.532" v="122" actId="22"/>
          <ac:picMkLst>
            <pc:docMk/>
            <pc:sldMk cId="1668224365" sldId="381"/>
            <ac:picMk id="5" creationId="{BCB1371B-E543-7312-A94A-481826A38F1B}"/>
          </ac:picMkLst>
        </pc:picChg>
        <pc:picChg chg="add mod ord">
          <ac:chgData name="Zhikal Khidhr" userId="5b7e17f9e3b74d0c" providerId="LiveId" clId="{9B14AE0D-21E8-4937-8BA5-5CA49327EC4C}" dt="2024-01-27T18:05:01.731" v="128" actId="26606"/>
          <ac:picMkLst>
            <pc:docMk/>
            <pc:sldMk cId="1668224365" sldId="381"/>
            <ac:picMk id="7" creationId="{3DE0E8D3-F782-34D6-2E11-BDFAAD5D9B8D}"/>
          </ac:picMkLst>
        </pc:picChg>
        <pc:picChg chg="add mod">
          <ac:chgData name="Zhikal Khidhr" userId="5b7e17f9e3b74d0c" providerId="LiveId" clId="{9B14AE0D-21E8-4937-8BA5-5CA49327EC4C}" dt="2024-01-27T18:10:58.971" v="169"/>
          <ac:picMkLst>
            <pc:docMk/>
            <pc:sldMk cId="1668224365" sldId="381"/>
            <ac:picMk id="8" creationId="{C7D85229-F89F-7554-27D8-B17E25281451}"/>
          </ac:picMkLst>
        </pc:picChg>
      </pc:sldChg>
      <pc:sldChg chg="del">
        <pc:chgData name="Zhikal Khidhr" userId="5b7e17f9e3b74d0c" providerId="LiveId" clId="{9B14AE0D-21E8-4937-8BA5-5CA49327EC4C}" dt="2024-01-27T18:03:35.646" v="96" actId="47"/>
        <pc:sldMkLst>
          <pc:docMk/>
          <pc:sldMk cId="4191981426" sldId="381"/>
        </pc:sldMkLst>
      </pc:sldChg>
      <pc:sldChg chg="del">
        <pc:chgData name="Zhikal Khidhr" userId="5b7e17f9e3b74d0c" providerId="LiveId" clId="{9B14AE0D-21E8-4937-8BA5-5CA49327EC4C}" dt="2024-01-27T18:03:35.997" v="98" actId="47"/>
        <pc:sldMkLst>
          <pc:docMk/>
          <pc:sldMk cId="49240117" sldId="382"/>
        </pc:sldMkLst>
      </pc:sldChg>
      <pc:sldChg chg="addSp delSp modSp new mod setBg">
        <pc:chgData name="Zhikal Khidhr" userId="5b7e17f9e3b74d0c" providerId="LiveId" clId="{9B14AE0D-21E8-4937-8BA5-5CA49327EC4C}" dt="2024-01-27T18:10:55.833" v="168"/>
        <pc:sldMkLst>
          <pc:docMk/>
          <pc:sldMk cId="3596179315" sldId="382"/>
        </pc:sldMkLst>
        <pc:spChg chg="del">
          <ac:chgData name="Zhikal Khidhr" userId="5b7e17f9e3b74d0c" providerId="LiveId" clId="{9B14AE0D-21E8-4937-8BA5-5CA49327EC4C}" dt="2024-01-27T18:06:13.768" v="148" actId="26606"/>
          <ac:spMkLst>
            <pc:docMk/>
            <pc:sldMk cId="3596179315" sldId="382"/>
            <ac:spMk id="2" creationId="{4AE1DC27-81B6-348B-9472-826E3C5B93C2}"/>
          </ac:spMkLst>
        </pc:spChg>
        <pc:spChg chg="del">
          <ac:chgData name="Zhikal Khidhr" userId="5b7e17f9e3b74d0c" providerId="LiveId" clId="{9B14AE0D-21E8-4937-8BA5-5CA49327EC4C}" dt="2024-01-27T18:06:03.816" v="146" actId="22"/>
          <ac:spMkLst>
            <pc:docMk/>
            <pc:sldMk cId="3596179315" sldId="382"/>
            <ac:spMk id="3" creationId="{18634E1E-8204-C192-BDBE-871EFA8B4814}"/>
          </ac:spMkLst>
        </pc:spChg>
        <pc:spChg chg="add">
          <ac:chgData name="Zhikal Khidhr" userId="5b7e17f9e3b74d0c" providerId="LiveId" clId="{9B14AE0D-21E8-4937-8BA5-5CA49327EC4C}" dt="2024-01-27T18:06:13.768" v="148" actId="26606"/>
          <ac:spMkLst>
            <pc:docMk/>
            <pc:sldMk cId="3596179315" sldId="382"/>
            <ac:spMk id="10" creationId="{F3060C83-F051-4F0E-ABAD-AA0DFC48B218}"/>
          </ac:spMkLst>
        </pc:spChg>
        <pc:spChg chg="add">
          <ac:chgData name="Zhikal Khidhr" userId="5b7e17f9e3b74d0c" providerId="LiveId" clId="{9B14AE0D-21E8-4937-8BA5-5CA49327EC4C}" dt="2024-01-27T18:06:13.768" v="148" actId="26606"/>
          <ac:spMkLst>
            <pc:docMk/>
            <pc:sldMk cId="3596179315" sldId="382"/>
            <ac:spMk id="12" creationId="{83C98ABE-055B-441F-B07E-44F97F083C39}"/>
          </ac:spMkLst>
        </pc:spChg>
        <pc:spChg chg="add">
          <ac:chgData name="Zhikal Khidhr" userId="5b7e17f9e3b74d0c" providerId="LiveId" clId="{9B14AE0D-21E8-4937-8BA5-5CA49327EC4C}" dt="2024-01-27T18:06:13.768" v="148" actId="26606"/>
          <ac:spMkLst>
            <pc:docMk/>
            <pc:sldMk cId="3596179315" sldId="382"/>
            <ac:spMk id="14" creationId="{29FDB030-9B49-4CED-8CCD-4D99382388AC}"/>
          </ac:spMkLst>
        </pc:spChg>
        <pc:spChg chg="add">
          <ac:chgData name="Zhikal Khidhr" userId="5b7e17f9e3b74d0c" providerId="LiveId" clId="{9B14AE0D-21E8-4937-8BA5-5CA49327EC4C}" dt="2024-01-27T18:06:13.768" v="148" actId="26606"/>
          <ac:spMkLst>
            <pc:docMk/>
            <pc:sldMk cId="3596179315" sldId="382"/>
            <ac:spMk id="16" creationId="{3783CA14-24A1-485C-8B30-D6A5D87987AD}"/>
          </ac:spMkLst>
        </pc:spChg>
        <pc:spChg chg="add">
          <ac:chgData name="Zhikal Khidhr" userId="5b7e17f9e3b74d0c" providerId="LiveId" clId="{9B14AE0D-21E8-4937-8BA5-5CA49327EC4C}" dt="2024-01-27T18:06:13.768" v="148" actId="26606"/>
          <ac:spMkLst>
            <pc:docMk/>
            <pc:sldMk cId="3596179315" sldId="382"/>
            <ac:spMk id="18" creationId="{9A97C86A-04D6-40F7-AE84-31AB43E6A846}"/>
          </ac:spMkLst>
        </pc:spChg>
        <pc:spChg chg="add">
          <ac:chgData name="Zhikal Khidhr" userId="5b7e17f9e3b74d0c" providerId="LiveId" clId="{9B14AE0D-21E8-4937-8BA5-5CA49327EC4C}" dt="2024-01-27T18:06:13.768" v="148" actId="26606"/>
          <ac:spMkLst>
            <pc:docMk/>
            <pc:sldMk cId="3596179315" sldId="382"/>
            <ac:spMk id="20" creationId="{FF9F2414-84E8-453E-B1F3-389FDE8192D9}"/>
          </ac:spMkLst>
        </pc:spChg>
        <pc:spChg chg="add">
          <ac:chgData name="Zhikal Khidhr" userId="5b7e17f9e3b74d0c" providerId="LiveId" clId="{9B14AE0D-21E8-4937-8BA5-5CA49327EC4C}" dt="2024-01-27T18:06:13.768" v="148" actId="26606"/>
          <ac:spMkLst>
            <pc:docMk/>
            <pc:sldMk cId="3596179315" sldId="382"/>
            <ac:spMk id="22" creationId="{3ECA69A1-7536-43AC-85EF-C7106179F5ED}"/>
          </ac:spMkLst>
        </pc:spChg>
        <pc:picChg chg="add mod ord">
          <ac:chgData name="Zhikal Khidhr" userId="5b7e17f9e3b74d0c" providerId="LiveId" clId="{9B14AE0D-21E8-4937-8BA5-5CA49327EC4C}" dt="2024-01-27T18:06:13.768" v="148" actId="26606"/>
          <ac:picMkLst>
            <pc:docMk/>
            <pc:sldMk cId="3596179315" sldId="382"/>
            <ac:picMk id="5" creationId="{72D996AC-C1AF-1254-6260-9266E34FC184}"/>
          </ac:picMkLst>
        </pc:picChg>
        <pc:picChg chg="add mod">
          <ac:chgData name="Zhikal Khidhr" userId="5b7e17f9e3b74d0c" providerId="LiveId" clId="{9B14AE0D-21E8-4937-8BA5-5CA49327EC4C}" dt="2024-01-27T18:10:55.833" v="168"/>
          <ac:picMkLst>
            <pc:docMk/>
            <pc:sldMk cId="3596179315" sldId="382"/>
            <ac:picMk id="6" creationId="{967D1993-B80A-9614-0DA9-21CC9BC80E36}"/>
          </ac:picMkLst>
        </pc:picChg>
      </pc:sldChg>
      <pc:sldChg chg="addSp delSp modSp add mod setBg">
        <pc:chgData name="Zhikal Khidhr" userId="5b7e17f9e3b74d0c" providerId="LiveId" clId="{9B14AE0D-21E8-4937-8BA5-5CA49327EC4C}" dt="2024-01-27T18:10:53.091" v="167"/>
        <pc:sldMkLst>
          <pc:docMk/>
          <pc:sldMk cId="793905765" sldId="383"/>
        </pc:sldMkLst>
        <pc:spChg chg="del">
          <ac:chgData name="Zhikal Khidhr" userId="5b7e17f9e3b74d0c" providerId="LiveId" clId="{9B14AE0D-21E8-4937-8BA5-5CA49327EC4C}" dt="2024-01-27T18:10:35.715" v="165" actId="26606"/>
          <ac:spMkLst>
            <pc:docMk/>
            <pc:sldMk cId="793905765" sldId="383"/>
            <ac:spMk id="2" creationId="{4AE1DC27-81B6-348B-9472-826E3C5B93C2}"/>
          </ac:spMkLst>
        </pc:spChg>
        <pc:spChg chg="del">
          <ac:chgData name="Zhikal Khidhr" userId="5b7e17f9e3b74d0c" providerId="LiveId" clId="{9B14AE0D-21E8-4937-8BA5-5CA49327EC4C}" dt="2024-01-27T18:06:48.346" v="149" actId="22"/>
          <ac:spMkLst>
            <pc:docMk/>
            <pc:sldMk cId="793905765" sldId="383"/>
            <ac:spMk id="3" creationId="{18634E1E-8204-C192-BDBE-871EFA8B4814}"/>
          </ac:spMkLst>
        </pc:spChg>
        <pc:spChg chg="add">
          <ac:chgData name="Zhikal Khidhr" userId="5b7e17f9e3b74d0c" providerId="LiveId" clId="{9B14AE0D-21E8-4937-8BA5-5CA49327EC4C}" dt="2024-01-27T18:10:35.715" v="165" actId="26606"/>
          <ac:spMkLst>
            <pc:docMk/>
            <pc:sldMk cId="793905765" sldId="383"/>
            <ac:spMk id="10" creationId="{F3060C83-F051-4F0E-ABAD-AA0DFC48B218}"/>
          </ac:spMkLst>
        </pc:spChg>
        <pc:spChg chg="add">
          <ac:chgData name="Zhikal Khidhr" userId="5b7e17f9e3b74d0c" providerId="LiveId" clId="{9B14AE0D-21E8-4937-8BA5-5CA49327EC4C}" dt="2024-01-27T18:10:35.715" v="165" actId="26606"/>
          <ac:spMkLst>
            <pc:docMk/>
            <pc:sldMk cId="793905765" sldId="383"/>
            <ac:spMk id="12" creationId="{83C98ABE-055B-441F-B07E-44F97F083C39}"/>
          </ac:spMkLst>
        </pc:spChg>
        <pc:spChg chg="add">
          <ac:chgData name="Zhikal Khidhr" userId="5b7e17f9e3b74d0c" providerId="LiveId" clId="{9B14AE0D-21E8-4937-8BA5-5CA49327EC4C}" dt="2024-01-27T18:10:35.715" v="165" actId="26606"/>
          <ac:spMkLst>
            <pc:docMk/>
            <pc:sldMk cId="793905765" sldId="383"/>
            <ac:spMk id="14" creationId="{29FDB030-9B49-4CED-8CCD-4D99382388AC}"/>
          </ac:spMkLst>
        </pc:spChg>
        <pc:spChg chg="add">
          <ac:chgData name="Zhikal Khidhr" userId="5b7e17f9e3b74d0c" providerId="LiveId" clId="{9B14AE0D-21E8-4937-8BA5-5CA49327EC4C}" dt="2024-01-27T18:10:35.715" v="165" actId="26606"/>
          <ac:spMkLst>
            <pc:docMk/>
            <pc:sldMk cId="793905765" sldId="383"/>
            <ac:spMk id="16" creationId="{3783CA14-24A1-485C-8B30-D6A5D87987AD}"/>
          </ac:spMkLst>
        </pc:spChg>
        <pc:spChg chg="add">
          <ac:chgData name="Zhikal Khidhr" userId="5b7e17f9e3b74d0c" providerId="LiveId" clId="{9B14AE0D-21E8-4937-8BA5-5CA49327EC4C}" dt="2024-01-27T18:10:35.715" v="165" actId="26606"/>
          <ac:spMkLst>
            <pc:docMk/>
            <pc:sldMk cId="793905765" sldId="383"/>
            <ac:spMk id="18" creationId="{9A97C86A-04D6-40F7-AE84-31AB43E6A846}"/>
          </ac:spMkLst>
        </pc:spChg>
        <pc:spChg chg="add">
          <ac:chgData name="Zhikal Khidhr" userId="5b7e17f9e3b74d0c" providerId="LiveId" clId="{9B14AE0D-21E8-4937-8BA5-5CA49327EC4C}" dt="2024-01-27T18:10:35.715" v="165" actId="26606"/>
          <ac:spMkLst>
            <pc:docMk/>
            <pc:sldMk cId="793905765" sldId="383"/>
            <ac:spMk id="20" creationId="{FF9F2414-84E8-453E-B1F3-389FDE8192D9}"/>
          </ac:spMkLst>
        </pc:spChg>
        <pc:spChg chg="add">
          <ac:chgData name="Zhikal Khidhr" userId="5b7e17f9e3b74d0c" providerId="LiveId" clId="{9B14AE0D-21E8-4937-8BA5-5CA49327EC4C}" dt="2024-01-27T18:10:35.715" v="165" actId="26606"/>
          <ac:spMkLst>
            <pc:docMk/>
            <pc:sldMk cId="793905765" sldId="383"/>
            <ac:spMk id="22" creationId="{3ECA69A1-7536-43AC-85EF-C7106179F5ED}"/>
          </ac:spMkLst>
        </pc:spChg>
        <pc:picChg chg="add mod ord">
          <ac:chgData name="Zhikal Khidhr" userId="5b7e17f9e3b74d0c" providerId="LiveId" clId="{9B14AE0D-21E8-4937-8BA5-5CA49327EC4C}" dt="2024-01-27T18:10:35.715" v="165" actId="26606"/>
          <ac:picMkLst>
            <pc:docMk/>
            <pc:sldMk cId="793905765" sldId="383"/>
            <ac:picMk id="5" creationId="{EAA3CEEE-AC4E-E250-64D0-D85F52FEADC4}"/>
          </ac:picMkLst>
        </pc:picChg>
        <pc:picChg chg="add mod">
          <ac:chgData name="Zhikal Khidhr" userId="5b7e17f9e3b74d0c" providerId="LiveId" clId="{9B14AE0D-21E8-4937-8BA5-5CA49327EC4C}" dt="2024-01-27T18:10:53.091" v="167"/>
          <ac:picMkLst>
            <pc:docMk/>
            <pc:sldMk cId="793905765" sldId="383"/>
            <ac:picMk id="6" creationId="{9E02A630-DE2A-0C1E-F131-BD46D6221F9C}"/>
          </ac:picMkLst>
        </pc:picChg>
      </pc:sldChg>
      <pc:sldChg chg="del">
        <pc:chgData name="Zhikal Khidhr" userId="5b7e17f9e3b74d0c" providerId="LiveId" clId="{9B14AE0D-21E8-4937-8BA5-5CA49327EC4C}" dt="2024-01-27T18:03:35.773" v="97" actId="47"/>
        <pc:sldMkLst>
          <pc:docMk/>
          <pc:sldMk cId="3987238828" sldId="383"/>
        </pc:sldMkLst>
      </pc:sldChg>
      <pc:sldChg chg="del">
        <pc:chgData name="Zhikal Khidhr" userId="5b7e17f9e3b74d0c" providerId="LiveId" clId="{9B14AE0D-21E8-4937-8BA5-5CA49327EC4C}" dt="2024-01-27T18:03:36.109" v="99" actId="47"/>
        <pc:sldMkLst>
          <pc:docMk/>
          <pc:sldMk cId="318614857" sldId="384"/>
        </pc:sldMkLst>
      </pc:sldChg>
      <pc:sldChg chg="addSp delSp modSp add mod ord setBg">
        <pc:chgData name="Zhikal Khidhr" userId="5b7e17f9e3b74d0c" providerId="LiveId" clId="{9B14AE0D-21E8-4937-8BA5-5CA49327EC4C}" dt="2024-01-27T18:10:49.498" v="166"/>
        <pc:sldMkLst>
          <pc:docMk/>
          <pc:sldMk cId="1380677774" sldId="384"/>
        </pc:sldMkLst>
        <pc:spChg chg="del">
          <ac:chgData name="Zhikal Khidhr" userId="5b7e17f9e3b74d0c" providerId="LiveId" clId="{9B14AE0D-21E8-4937-8BA5-5CA49327EC4C}" dt="2024-01-27T18:07:30.846" v="153" actId="26606"/>
          <ac:spMkLst>
            <pc:docMk/>
            <pc:sldMk cId="1380677774" sldId="384"/>
            <ac:spMk id="2" creationId="{4AE1DC27-81B6-348B-9472-826E3C5B93C2}"/>
          </ac:spMkLst>
        </pc:spChg>
        <pc:spChg chg="del">
          <ac:chgData name="Zhikal Khidhr" userId="5b7e17f9e3b74d0c" providerId="LiveId" clId="{9B14AE0D-21E8-4937-8BA5-5CA49327EC4C}" dt="2024-01-27T18:07:27.998" v="152" actId="22"/>
          <ac:spMkLst>
            <pc:docMk/>
            <pc:sldMk cId="1380677774" sldId="384"/>
            <ac:spMk id="3" creationId="{18634E1E-8204-C192-BDBE-871EFA8B4814}"/>
          </ac:spMkLst>
        </pc:spChg>
        <pc:spChg chg="add">
          <ac:chgData name="Zhikal Khidhr" userId="5b7e17f9e3b74d0c" providerId="LiveId" clId="{9B14AE0D-21E8-4937-8BA5-5CA49327EC4C}" dt="2024-01-27T18:07:30.846" v="153" actId="26606"/>
          <ac:spMkLst>
            <pc:docMk/>
            <pc:sldMk cId="1380677774" sldId="384"/>
            <ac:spMk id="10" creationId="{F3060C83-F051-4F0E-ABAD-AA0DFC48B218}"/>
          </ac:spMkLst>
        </pc:spChg>
        <pc:spChg chg="add">
          <ac:chgData name="Zhikal Khidhr" userId="5b7e17f9e3b74d0c" providerId="LiveId" clId="{9B14AE0D-21E8-4937-8BA5-5CA49327EC4C}" dt="2024-01-27T18:07:30.846" v="153" actId="26606"/>
          <ac:spMkLst>
            <pc:docMk/>
            <pc:sldMk cId="1380677774" sldId="384"/>
            <ac:spMk id="12" creationId="{83C98ABE-055B-441F-B07E-44F97F083C39}"/>
          </ac:spMkLst>
        </pc:spChg>
        <pc:spChg chg="add">
          <ac:chgData name="Zhikal Khidhr" userId="5b7e17f9e3b74d0c" providerId="LiveId" clId="{9B14AE0D-21E8-4937-8BA5-5CA49327EC4C}" dt="2024-01-27T18:07:30.846" v="153" actId="26606"/>
          <ac:spMkLst>
            <pc:docMk/>
            <pc:sldMk cId="1380677774" sldId="384"/>
            <ac:spMk id="14" creationId="{29FDB030-9B49-4CED-8CCD-4D99382388AC}"/>
          </ac:spMkLst>
        </pc:spChg>
        <pc:spChg chg="add">
          <ac:chgData name="Zhikal Khidhr" userId="5b7e17f9e3b74d0c" providerId="LiveId" clId="{9B14AE0D-21E8-4937-8BA5-5CA49327EC4C}" dt="2024-01-27T18:07:30.846" v="153" actId="26606"/>
          <ac:spMkLst>
            <pc:docMk/>
            <pc:sldMk cId="1380677774" sldId="384"/>
            <ac:spMk id="16" creationId="{3783CA14-24A1-485C-8B30-D6A5D87987AD}"/>
          </ac:spMkLst>
        </pc:spChg>
        <pc:spChg chg="add">
          <ac:chgData name="Zhikal Khidhr" userId="5b7e17f9e3b74d0c" providerId="LiveId" clId="{9B14AE0D-21E8-4937-8BA5-5CA49327EC4C}" dt="2024-01-27T18:07:30.846" v="153" actId="26606"/>
          <ac:spMkLst>
            <pc:docMk/>
            <pc:sldMk cId="1380677774" sldId="384"/>
            <ac:spMk id="18" creationId="{9A97C86A-04D6-40F7-AE84-31AB43E6A846}"/>
          </ac:spMkLst>
        </pc:spChg>
        <pc:spChg chg="add">
          <ac:chgData name="Zhikal Khidhr" userId="5b7e17f9e3b74d0c" providerId="LiveId" clId="{9B14AE0D-21E8-4937-8BA5-5CA49327EC4C}" dt="2024-01-27T18:07:30.846" v="153" actId="26606"/>
          <ac:spMkLst>
            <pc:docMk/>
            <pc:sldMk cId="1380677774" sldId="384"/>
            <ac:spMk id="20" creationId="{FF9F2414-84E8-453E-B1F3-389FDE8192D9}"/>
          </ac:spMkLst>
        </pc:spChg>
        <pc:spChg chg="add">
          <ac:chgData name="Zhikal Khidhr" userId="5b7e17f9e3b74d0c" providerId="LiveId" clId="{9B14AE0D-21E8-4937-8BA5-5CA49327EC4C}" dt="2024-01-27T18:07:30.846" v="153" actId="26606"/>
          <ac:spMkLst>
            <pc:docMk/>
            <pc:sldMk cId="1380677774" sldId="384"/>
            <ac:spMk id="22" creationId="{3ECA69A1-7536-43AC-85EF-C7106179F5ED}"/>
          </ac:spMkLst>
        </pc:spChg>
        <pc:picChg chg="add mod ord">
          <ac:chgData name="Zhikal Khidhr" userId="5b7e17f9e3b74d0c" providerId="LiveId" clId="{9B14AE0D-21E8-4937-8BA5-5CA49327EC4C}" dt="2024-01-27T18:07:30.846" v="153" actId="26606"/>
          <ac:picMkLst>
            <pc:docMk/>
            <pc:sldMk cId="1380677774" sldId="384"/>
            <ac:picMk id="5" creationId="{69FB17A8-73A7-85D2-F14D-953CEC9717EC}"/>
          </ac:picMkLst>
        </pc:picChg>
        <pc:picChg chg="add mod">
          <ac:chgData name="Zhikal Khidhr" userId="5b7e17f9e3b74d0c" providerId="LiveId" clId="{9B14AE0D-21E8-4937-8BA5-5CA49327EC4C}" dt="2024-01-27T18:10:49.498" v="166"/>
          <ac:picMkLst>
            <pc:docMk/>
            <pc:sldMk cId="1380677774" sldId="384"/>
            <ac:picMk id="6" creationId="{76BEF9CD-1E09-1A21-30E9-EF0CC809BFA0}"/>
          </ac:picMkLst>
        </pc:picChg>
      </pc:sldChg>
      <pc:sldChg chg="modSp add mod">
        <pc:chgData name="Zhikal Khidhr" userId="5b7e17f9e3b74d0c" providerId="LiveId" clId="{9B14AE0D-21E8-4937-8BA5-5CA49327EC4C}" dt="2024-01-27T18:18:24.697" v="253" actId="14100"/>
        <pc:sldMkLst>
          <pc:docMk/>
          <pc:sldMk cId="2145098752" sldId="385"/>
        </pc:sldMkLst>
        <pc:spChg chg="mod">
          <ac:chgData name="Zhikal Khidhr" userId="5b7e17f9e3b74d0c" providerId="LiveId" clId="{9B14AE0D-21E8-4937-8BA5-5CA49327EC4C}" dt="2024-01-27T18:13:57.325" v="199" actId="20577"/>
          <ac:spMkLst>
            <pc:docMk/>
            <pc:sldMk cId="2145098752" sldId="385"/>
            <ac:spMk id="2" creationId="{4AE1DC27-81B6-348B-9472-826E3C5B93C2}"/>
          </ac:spMkLst>
        </pc:spChg>
        <pc:spChg chg="mod">
          <ac:chgData name="Zhikal Khidhr" userId="5b7e17f9e3b74d0c" providerId="LiveId" clId="{9B14AE0D-21E8-4937-8BA5-5CA49327EC4C}" dt="2024-01-27T18:18:24.697" v="253" actId="14100"/>
          <ac:spMkLst>
            <pc:docMk/>
            <pc:sldMk cId="2145098752" sldId="385"/>
            <ac:spMk id="3" creationId="{18634E1E-8204-C192-BDBE-871EFA8B4814}"/>
          </ac:spMkLst>
        </pc:spChg>
      </pc:sldChg>
      <pc:sldChg chg="delSp modSp add mod ord">
        <pc:chgData name="Zhikal Khidhr" userId="5b7e17f9e3b74d0c" providerId="LiveId" clId="{9B14AE0D-21E8-4937-8BA5-5CA49327EC4C}" dt="2024-01-27T18:25:01.409" v="297" actId="27636"/>
        <pc:sldMkLst>
          <pc:docMk/>
          <pc:sldMk cId="1361414874" sldId="386"/>
        </pc:sldMkLst>
        <pc:spChg chg="del mod">
          <ac:chgData name="Zhikal Khidhr" userId="5b7e17f9e3b74d0c" providerId="LiveId" clId="{9B14AE0D-21E8-4937-8BA5-5CA49327EC4C}" dt="2024-01-27T18:23:54.723" v="287" actId="478"/>
          <ac:spMkLst>
            <pc:docMk/>
            <pc:sldMk cId="1361414874" sldId="386"/>
            <ac:spMk id="2" creationId="{4AE1DC27-81B6-348B-9472-826E3C5B93C2}"/>
          </ac:spMkLst>
        </pc:spChg>
        <pc:spChg chg="mod">
          <ac:chgData name="Zhikal Khidhr" userId="5b7e17f9e3b74d0c" providerId="LiveId" clId="{9B14AE0D-21E8-4937-8BA5-5CA49327EC4C}" dt="2024-01-27T18:25:01.409" v="297" actId="27636"/>
          <ac:spMkLst>
            <pc:docMk/>
            <pc:sldMk cId="1361414874" sldId="386"/>
            <ac:spMk id="3" creationId="{18634E1E-8204-C192-BDBE-871EFA8B4814}"/>
          </ac:spMkLst>
        </pc:spChg>
      </pc:sldChg>
      <pc:sldChg chg="del">
        <pc:chgData name="Zhikal Khidhr" userId="5b7e17f9e3b74d0c" providerId="LiveId" clId="{9B14AE0D-21E8-4937-8BA5-5CA49327EC4C}" dt="2024-01-27T18:03:36.848" v="102" actId="47"/>
        <pc:sldMkLst>
          <pc:docMk/>
          <pc:sldMk cId="1503541163" sldId="387"/>
        </pc:sldMkLst>
      </pc:sldChg>
      <pc:sldChg chg="modSp add mod ord">
        <pc:chgData name="Zhikal Khidhr" userId="5b7e17f9e3b74d0c" providerId="LiveId" clId="{9B14AE0D-21E8-4937-8BA5-5CA49327EC4C}" dt="2024-01-27T18:20:51.550" v="268"/>
        <pc:sldMkLst>
          <pc:docMk/>
          <pc:sldMk cId="3570124031" sldId="387"/>
        </pc:sldMkLst>
        <pc:spChg chg="mod">
          <ac:chgData name="Zhikal Khidhr" userId="5b7e17f9e3b74d0c" providerId="LiveId" clId="{9B14AE0D-21E8-4937-8BA5-5CA49327EC4C}" dt="2024-01-27T18:20:51.550" v="268"/>
          <ac:spMkLst>
            <pc:docMk/>
            <pc:sldMk cId="3570124031" sldId="387"/>
            <ac:spMk id="3" creationId="{18634E1E-8204-C192-BDBE-871EFA8B4814}"/>
          </ac:spMkLst>
        </pc:spChg>
      </pc:sldChg>
      <pc:sldChg chg="modSp add mod ord">
        <pc:chgData name="Zhikal Khidhr" userId="5b7e17f9e3b74d0c" providerId="LiveId" clId="{9B14AE0D-21E8-4937-8BA5-5CA49327EC4C}" dt="2024-01-27T18:18:33.549" v="255" actId="27636"/>
        <pc:sldMkLst>
          <pc:docMk/>
          <pc:sldMk cId="3346987262" sldId="388"/>
        </pc:sldMkLst>
        <pc:spChg chg="mod">
          <ac:chgData name="Zhikal Khidhr" userId="5b7e17f9e3b74d0c" providerId="LiveId" clId="{9B14AE0D-21E8-4937-8BA5-5CA49327EC4C}" dt="2024-01-27T18:18:33.549" v="255" actId="27636"/>
          <ac:spMkLst>
            <pc:docMk/>
            <pc:sldMk cId="3346987262" sldId="388"/>
            <ac:spMk id="3" creationId="{18634E1E-8204-C192-BDBE-871EFA8B4814}"/>
          </ac:spMkLst>
        </pc:spChg>
      </pc:sldChg>
      <pc:sldChg chg="del">
        <pc:chgData name="Zhikal Khidhr" userId="5b7e17f9e3b74d0c" providerId="LiveId" clId="{9B14AE0D-21E8-4937-8BA5-5CA49327EC4C}" dt="2024-01-27T18:03:37.047" v="103" actId="47"/>
        <pc:sldMkLst>
          <pc:docMk/>
          <pc:sldMk cId="927098236" sldId="389"/>
        </pc:sldMkLst>
      </pc:sldChg>
      <pc:sldChg chg="modSp add del mod ord">
        <pc:chgData name="Zhikal Khidhr" userId="5b7e17f9e3b74d0c" providerId="LiveId" clId="{9B14AE0D-21E8-4937-8BA5-5CA49327EC4C}" dt="2024-01-27T18:20:59.827" v="269" actId="47"/>
        <pc:sldMkLst>
          <pc:docMk/>
          <pc:sldMk cId="3417539065" sldId="389"/>
        </pc:sldMkLst>
        <pc:spChg chg="mod">
          <ac:chgData name="Zhikal Khidhr" userId="5b7e17f9e3b74d0c" providerId="LiveId" clId="{9B14AE0D-21E8-4937-8BA5-5CA49327EC4C}" dt="2024-01-27T18:20:47.178" v="266" actId="21"/>
          <ac:spMkLst>
            <pc:docMk/>
            <pc:sldMk cId="3417539065" sldId="389"/>
            <ac:spMk id="3" creationId="{18634E1E-8204-C192-BDBE-871EFA8B4814}"/>
          </ac:spMkLst>
        </pc:spChg>
      </pc:sldChg>
      <pc:sldChg chg="del">
        <pc:chgData name="Zhikal Khidhr" userId="5b7e17f9e3b74d0c" providerId="LiveId" clId="{9B14AE0D-21E8-4937-8BA5-5CA49327EC4C}" dt="2024-01-27T18:03:37.761" v="106" actId="47"/>
        <pc:sldMkLst>
          <pc:docMk/>
          <pc:sldMk cId="2916888016" sldId="390"/>
        </pc:sldMkLst>
      </pc:sldChg>
      <pc:sldChg chg="modSp add mod ord">
        <pc:chgData name="Zhikal Khidhr" userId="5b7e17f9e3b74d0c" providerId="LiveId" clId="{9B14AE0D-21E8-4937-8BA5-5CA49327EC4C}" dt="2024-01-27T18:22:15.043" v="279" actId="20577"/>
        <pc:sldMkLst>
          <pc:docMk/>
          <pc:sldMk cId="3780203680" sldId="390"/>
        </pc:sldMkLst>
        <pc:spChg chg="mod">
          <ac:chgData name="Zhikal Khidhr" userId="5b7e17f9e3b74d0c" providerId="LiveId" clId="{9B14AE0D-21E8-4937-8BA5-5CA49327EC4C}" dt="2024-01-27T18:22:15.043" v="279" actId="20577"/>
          <ac:spMkLst>
            <pc:docMk/>
            <pc:sldMk cId="3780203680" sldId="390"/>
            <ac:spMk id="3" creationId="{18634E1E-8204-C192-BDBE-871EFA8B4814}"/>
          </ac:spMkLst>
        </pc:spChg>
      </pc:sldChg>
      <pc:sldChg chg="modSp add mod">
        <pc:chgData name="Zhikal Khidhr" userId="5b7e17f9e3b74d0c" providerId="LiveId" clId="{9B14AE0D-21E8-4937-8BA5-5CA49327EC4C}" dt="2024-01-27T18:16:00.298" v="234"/>
        <pc:sldMkLst>
          <pc:docMk/>
          <pc:sldMk cId="592463710" sldId="391"/>
        </pc:sldMkLst>
        <pc:spChg chg="mod">
          <ac:chgData name="Zhikal Khidhr" userId="5b7e17f9e3b74d0c" providerId="LiveId" clId="{9B14AE0D-21E8-4937-8BA5-5CA49327EC4C}" dt="2024-01-27T18:16:00.298" v="234"/>
          <ac:spMkLst>
            <pc:docMk/>
            <pc:sldMk cId="592463710" sldId="391"/>
            <ac:spMk id="3" creationId="{18634E1E-8204-C192-BDBE-871EFA8B4814}"/>
          </ac:spMkLst>
        </pc:spChg>
      </pc:sldChg>
      <pc:sldChg chg="del">
        <pc:chgData name="Zhikal Khidhr" userId="5b7e17f9e3b74d0c" providerId="LiveId" clId="{9B14AE0D-21E8-4937-8BA5-5CA49327EC4C}" dt="2024-01-27T18:03:37.407" v="105" actId="47"/>
        <pc:sldMkLst>
          <pc:docMk/>
          <pc:sldMk cId="4087162868" sldId="391"/>
        </pc:sldMkLst>
      </pc:sldChg>
      <pc:sldChg chg="addSp delSp modSp add mod">
        <pc:chgData name="Zhikal Khidhr" userId="5b7e17f9e3b74d0c" providerId="LiveId" clId="{9B14AE0D-21E8-4937-8BA5-5CA49327EC4C}" dt="2024-01-27T18:22:40.529" v="285" actId="27636"/>
        <pc:sldMkLst>
          <pc:docMk/>
          <pc:sldMk cId="3172104921" sldId="392"/>
        </pc:sldMkLst>
        <pc:spChg chg="del">
          <ac:chgData name="Zhikal Khidhr" userId="5b7e17f9e3b74d0c" providerId="LiveId" clId="{9B14AE0D-21E8-4937-8BA5-5CA49327EC4C}" dt="2024-01-27T18:22:31.608" v="280" actId="478"/>
          <ac:spMkLst>
            <pc:docMk/>
            <pc:sldMk cId="3172104921" sldId="392"/>
            <ac:spMk id="2" creationId="{4AE1DC27-81B6-348B-9472-826E3C5B93C2}"/>
          </ac:spMkLst>
        </pc:spChg>
        <pc:spChg chg="mod">
          <ac:chgData name="Zhikal Khidhr" userId="5b7e17f9e3b74d0c" providerId="LiveId" clId="{9B14AE0D-21E8-4937-8BA5-5CA49327EC4C}" dt="2024-01-27T18:22:40.529" v="285" actId="27636"/>
          <ac:spMkLst>
            <pc:docMk/>
            <pc:sldMk cId="3172104921" sldId="392"/>
            <ac:spMk id="3" creationId="{18634E1E-8204-C192-BDBE-871EFA8B4814}"/>
          </ac:spMkLst>
        </pc:spChg>
        <pc:spChg chg="add del">
          <ac:chgData name="Zhikal Khidhr" userId="5b7e17f9e3b74d0c" providerId="LiveId" clId="{9B14AE0D-21E8-4937-8BA5-5CA49327EC4C}" dt="2024-01-27T18:16:13.102" v="238" actId="22"/>
          <ac:spMkLst>
            <pc:docMk/>
            <pc:sldMk cId="3172104921" sldId="392"/>
            <ac:spMk id="5" creationId="{13E1CB81-51C7-8FE2-CF2C-C8D575ACA890}"/>
          </ac:spMkLst>
        </pc:spChg>
      </pc:sldChg>
      <pc:sldChg chg="del">
        <pc:chgData name="Zhikal Khidhr" userId="5b7e17f9e3b74d0c" providerId="LiveId" clId="{9B14AE0D-21E8-4937-8BA5-5CA49327EC4C}" dt="2024-01-27T18:03:37.205" v="104" actId="47"/>
        <pc:sldMkLst>
          <pc:docMk/>
          <pc:sldMk cId="1795063761" sldId="393"/>
        </pc:sldMkLst>
      </pc:sldChg>
      <pc:sldChg chg="modSp add mod">
        <pc:chgData name="Zhikal Khidhr" userId="5b7e17f9e3b74d0c" providerId="LiveId" clId="{9B14AE0D-21E8-4937-8BA5-5CA49327EC4C}" dt="2024-01-27T18:16:28.717" v="245"/>
        <pc:sldMkLst>
          <pc:docMk/>
          <pc:sldMk cId="1928054195" sldId="393"/>
        </pc:sldMkLst>
        <pc:spChg chg="mod">
          <ac:chgData name="Zhikal Khidhr" userId="5b7e17f9e3b74d0c" providerId="LiveId" clId="{9B14AE0D-21E8-4937-8BA5-5CA49327EC4C}" dt="2024-01-27T18:16:28.717" v="245"/>
          <ac:spMkLst>
            <pc:docMk/>
            <pc:sldMk cId="1928054195" sldId="393"/>
            <ac:spMk id="3" creationId="{18634E1E-8204-C192-BDBE-871EFA8B4814}"/>
          </ac:spMkLst>
        </pc:spChg>
      </pc:sldChg>
      <pc:sldChg chg="del">
        <pc:chgData name="Zhikal Khidhr" userId="5b7e17f9e3b74d0c" providerId="LiveId" clId="{9B14AE0D-21E8-4937-8BA5-5CA49327EC4C}" dt="2024-01-27T18:03:35.142" v="94" actId="47"/>
        <pc:sldMkLst>
          <pc:docMk/>
          <pc:sldMk cId="3161314645" sldId="394"/>
        </pc:sldMkLst>
      </pc:sldChg>
      <pc:sldChg chg="add del">
        <pc:chgData name="Zhikal Khidhr" userId="5b7e17f9e3b74d0c" providerId="LiveId" clId="{9B14AE0D-21E8-4937-8BA5-5CA49327EC4C}" dt="2024-01-27T18:30:28.355" v="321" actId="47"/>
        <pc:sldMkLst>
          <pc:docMk/>
          <pc:sldMk cId="4250411042" sldId="394"/>
        </pc:sldMkLst>
      </pc:sldChg>
      <pc:sldChg chg="add del">
        <pc:chgData name="Zhikal Khidhr" userId="5b7e17f9e3b74d0c" providerId="LiveId" clId="{9B14AE0D-21E8-4937-8BA5-5CA49327EC4C}" dt="2024-01-27T18:30:29.444" v="322" actId="47"/>
        <pc:sldMkLst>
          <pc:docMk/>
          <pc:sldMk cId="1304273094" sldId="395"/>
        </pc:sldMkLst>
      </pc:sldChg>
      <pc:sldChg chg="add del">
        <pc:chgData name="Zhikal Khidhr" userId="5b7e17f9e3b74d0c" providerId="LiveId" clId="{9B14AE0D-21E8-4937-8BA5-5CA49327EC4C}" dt="2024-01-27T18:30:30.197" v="323" actId="47"/>
        <pc:sldMkLst>
          <pc:docMk/>
          <pc:sldMk cId="3697004243" sldId="396"/>
        </pc:sldMkLst>
      </pc:sldChg>
      <pc:sldChg chg="add del">
        <pc:chgData name="Zhikal Khidhr" userId="5b7e17f9e3b74d0c" providerId="LiveId" clId="{9B14AE0D-21E8-4937-8BA5-5CA49327EC4C}" dt="2024-01-27T18:30:31.977" v="324" actId="47"/>
        <pc:sldMkLst>
          <pc:docMk/>
          <pc:sldMk cId="893521840" sldId="397"/>
        </pc:sldMkLst>
      </pc:sldChg>
      <pc:sldChg chg="add del">
        <pc:chgData name="Zhikal Khidhr" userId="5b7e17f9e3b74d0c" providerId="LiveId" clId="{9B14AE0D-21E8-4937-8BA5-5CA49327EC4C}" dt="2024-01-27T18:30:24.214" v="320" actId="47"/>
        <pc:sldMkLst>
          <pc:docMk/>
          <pc:sldMk cId="4026790367" sldId="398"/>
        </pc:sldMkLst>
      </pc:sldChg>
      <pc:sldChg chg="delSp modSp add mod ord">
        <pc:chgData name="Zhikal Khidhr" userId="5b7e17f9e3b74d0c" providerId="LiveId" clId="{9B14AE0D-21E8-4937-8BA5-5CA49327EC4C}" dt="2024-01-27T18:32:23.626" v="369" actId="20577"/>
        <pc:sldMkLst>
          <pc:docMk/>
          <pc:sldMk cId="20075996" sldId="482"/>
        </pc:sldMkLst>
        <pc:spChg chg="del">
          <ac:chgData name="Zhikal Khidhr" userId="5b7e17f9e3b74d0c" providerId="LiveId" clId="{9B14AE0D-21E8-4937-8BA5-5CA49327EC4C}" dt="2024-01-27T18:09:46.802" v="156" actId="478"/>
          <ac:spMkLst>
            <pc:docMk/>
            <pc:sldMk cId="20075996" sldId="482"/>
            <ac:spMk id="5" creationId="{00000000-0000-0000-0000-000000000000}"/>
          </ac:spMkLst>
        </pc:spChg>
        <pc:spChg chg="mod">
          <ac:chgData name="Zhikal Khidhr" userId="5b7e17f9e3b74d0c" providerId="LiveId" clId="{9B14AE0D-21E8-4937-8BA5-5CA49327EC4C}" dt="2024-01-27T18:32:23.626" v="369" actId="20577"/>
          <ac:spMkLst>
            <pc:docMk/>
            <pc:sldMk cId="20075996" sldId="482"/>
            <ac:spMk id="7" creationId="{608DA07D-3297-432A-B0EF-7898508B7D81}"/>
          </ac:spMkLst>
        </pc:spChg>
      </pc:sldChg>
      <pc:sldChg chg="delSp add mod">
        <pc:chgData name="Zhikal Khidhr" userId="5b7e17f9e3b74d0c" providerId="LiveId" clId="{9B14AE0D-21E8-4937-8BA5-5CA49327EC4C}" dt="2024-01-27T18:09:59.816" v="158" actId="478"/>
        <pc:sldMkLst>
          <pc:docMk/>
          <pc:sldMk cId="2300863228" sldId="491"/>
        </pc:sldMkLst>
        <pc:spChg chg="del">
          <ac:chgData name="Zhikal Khidhr" userId="5b7e17f9e3b74d0c" providerId="LiveId" clId="{9B14AE0D-21E8-4937-8BA5-5CA49327EC4C}" dt="2024-01-27T18:09:59.816" v="158" actId="478"/>
          <ac:spMkLst>
            <pc:docMk/>
            <pc:sldMk cId="2300863228" sldId="491"/>
            <ac:spMk id="5" creationId="{00000000-0000-0000-0000-000000000000}"/>
          </ac:spMkLst>
        </pc:spChg>
      </pc:sldChg>
      <pc:sldChg chg="add del">
        <pc:chgData name="Zhikal Khidhr" userId="5b7e17f9e3b74d0c" providerId="LiveId" clId="{9B14AE0D-21E8-4937-8BA5-5CA49327EC4C}" dt="2024-01-27T18:10:20.984" v="162" actId="47"/>
        <pc:sldMkLst>
          <pc:docMk/>
          <pc:sldMk cId="3866411002" sldId="506"/>
        </pc:sldMkLst>
      </pc:sldChg>
      <pc:sldChg chg="delSp add mod">
        <pc:chgData name="Zhikal Khidhr" userId="5b7e17f9e3b74d0c" providerId="LiveId" clId="{9B14AE0D-21E8-4937-8BA5-5CA49327EC4C}" dt="2024-01-27T18:09:52.686" v="157" actId="478"/>
        <pc:sldMkLst>
          <pc:docMk/>
          <pc:sldMk cId="534773881" sldId="507"/>
        </pc:sldMkLst>
        <pc:spChg chg="del">
          <ac:chgData name="Zhikal Khidhr" userId="5b7e17f9e3b74d0c" providerId="LiveId" clId="{9B14AE0D-21E8-4937-8BA5-5CA49327EC4C}" dt="2024-01-27T18:09:52.686" v="157" actId="478"/>
          <ac:spMkLst>
            <pc:docMk/>
            <pc:sldMk cId="534773881" sldId="507"/>
            <ac:spMk id="5" creationId="{00000000-0000-0000-0000-000000000000}"/>
          </ac:spMkLst>
        </pc:spChg>
      </pc:sldChg>
      <pc:sldChg chg="add">
        <pc:chgData name="Zhikal Khidhr" userId="5b7e17f9e3b74d0c" providerId="LiveId" clId="{9B14AE0D-21E8-4937-8BA5-5CA49327EC4C}" dt="2024-01-27T18:09:36.144" v="154"/>
        <pc:sldMkLst>
          <pc:docMk/>
          <pc:sldMk cId="87775940" sldId="508"/>
        </pc:sldMkLst>
      </pc:sldChg>
      <pc:sldChg chg="delSp add mod">
        <pc:chgData name="Zhikal Khidhr" userId="5b7e17f9e3b74d0c" providerId="LiveId" clId="{9B14AE0D-21E8-4937-8BA5-5CA49327EC4C}" dt="2024-01-27T18:10:12.356" v="160" actId="478"/>
        <pc:sldMkLst>
          <pc:docMk/>
          <pc:sldMk cId="1686591751" sldId="509"/>
        </pc:sldMkLst>
        <pc:spChg chg="del">
          <ac:chgData name="Zhikal Khidhr" userId="5b7e17f9e3b74d0c" providerId="LiveId" clId="{9B14AE0D-21E8-4937-8BA5-5CA49327EC4C}" dt="2024-01-27T18:10:12.356" v="160" actId="478"/>
          <ac:spMkLst>
            <pc:docMk/>
            <pc:sldMk cId="1686591751" sldId="509"/>
            <ac:spMk id="5" creationId="{00000000-0000-0000-0000-000000000000}"/>
          </ac:spMkLst>
        </pc:spChg>
      </pc:sldChg>
      <pc:sldChg chg="delSp add mod">
        <pc:chgData name="Zhikal Khidhr" userId="5b7e17f9e3b74d0c" providerId="LiveId" clId="{9B14AE0D-21E8-4937-8BA5-5CA49327EC4C}" dt="2024-01-27T18:10:16.235" v="161" actId="478"/>
        <pc:sldMkLst>
          <pc:docMk/>
          <pc:sldMk cId="3710600758" sldId="510"/>
        </pc:sldMkLst>
        <pc:spChg chg="del">
          <ac:chgData name="Zhikal Khidhr" userId="5b7e17f9e3b74d0c" providerId="LiveId" clId="{9B14AE0D-21E8-4937-8BA5-5CA49327EC4C}" dt="2024-01-27T18:10:16.235" v="161" actId="478"/>
          <ac:spMkLst>
            <pc:docMk/>
            <pc:sldMk cId="3710600758" sldId="510"/>
            <ac:spMk id="5" creationId="{00000000-0000-0000-0000-000000000000}"/>
          </ac:spMkLst>
        </pc:spChg>
      </pc:sldChg>
      <pc:sldChg chg="delSp add mod">
        <pc:chgData name="Zhikal Khidhr" userId="5b7e17f9e3b74d0c" providerId="LiveId" clId="{9B14AE0D-21E8-4937-8BA5-5CA49327EC4C}" dt="2024-01-27T18:10:06.527" v="159" actId="478"/>
        <pc:sldMkLst>
          <pc:docMk/>
          <pc:sldMk cId="3827683533" sldId="511"/>
        </pc:sldMkLst>
        <pc:spChg chg="del">
          <ac:chgData name="Zhikal Khidhr" userId="5b7e17f9e3b74d0c" providerId="LiveId" clId="{9B14AE0D-21E8-4937-8BA5-5CA49327EC4C}" dt="2024-01-27T18:10:06.527" v="159" actId="478"/>
          <ac:spMkLst>
            <pc:docMk/>
            <pc:sldMk cId="3827683533" sldId="511"/>
            <ac:spMk id="5" creationId="{00000000-0000-0000-0000-000000000000}"/>
          </ac:spMkLst>
        </pc:spChg>
      </pc:sldChg>
      <pc:sldChg chg="addSp delSp modSp add mod setBg">
        <pc:chgData name="Zhikal Khidhr" userId="5b7e17f9e3b74d0c" providerId="LiveId" clId="{9B14AE0D-21E8-4937-8BA5-5CA49327EC4C}" dt="2024-01-27T18:13:31.178" v="178" actId="1076"/>
        <pc:sldMkLst>
          <pc:docMk/>
          <pc:sldMk cId="2633965306" sldId="512"/>
        </pc:sldMkLst>
        <pc:spChg chg="mod">
          <ac:chgData name="Zhikal Khidhr" userId="5b7e17f9e3b74d0c" providerId="LiveId" clId="{9B14AE0D-21E8-4937-8BA5-5CA49327EC4C}" dt="2024-01-27T18:12:08.336" v="172" actId="26606"/>
          <ac:spMkLst>
            <pc:docMk/>
            <pc:sldMk cId="2633965306" sldId="512"/>
            <ac:spMk id="4" creationId="{00000000-0000-0000-0000-000000000000}"/>
          </ac:spMkLst>
        </pc:spChg>
        <pc:spChg chg="del">
          <ac:chgData name="Zhikal Khidhr" userId="5b7e17f9e3b74d0c" providerId="LiveId" clId="{9B14AE0D-21E8-4937-8BA5-5CA49327EC4C}" dt="2024-01-27T18:11:26.943" v="171" actId="478"/>
          <ac:spMkLst>
            <pc:docMk/>
            <pc:sldMk cId="2633965306" sldId="512"/>
            <ac:spMk id="5" creationId="{00000000-0000-0000-0000-000000000000}"/>
          </ac:spMkLst>
        </pc:spChg>
        <pc:spChg chg="mod">
          <ac:chgData name="Zhikal Khidhr" userId="5b7e17f9e3b74d0c" providerId="LiveId" clId="{9B14AE0D-21E8-4937-8BA5-5CA49327EC4C}" dt="2024-01-27T18:12:08.336" v="172" actId="26606"/>
          <ac:spMkLst>
            <pc:docMk/>
            <pc:sldMk cId="2633965306" sldId="512"/>
            <ac:spMk id="6" creationId="{00000000-0000-0000-0000-000000000000}"/>
          </ac:spMkLst>
        </pc:spChg>
        <pc:spChg chg="add mod ord">
          <ac:chgData name="Zhikal Khidhr" userId="5b7e17f9e3b74d0c" providerId="LiveId" clId="{9B14AE0D-21E8-4937-8BA5-5CA49327EC4C}" dt="2024-01-27T18:12:08.336" v="172" actId="26606"/>
          <ac:spMkLst>
            <pc:docMk/>
            <pc:sldMk cId="2633965306" sldId="512"/>
            <ac:spMk id="8" creationId="{608DA07D-3297-432A-B0EF-7898508B7D81}"/>
          </ac:spMkLst>
        </pc:spChg>
        <pc:spChg chg="add">
          <ac:chgData name="Zhikal Khidhr" userId="5b7e17f9e3b74d0c" providerId="LiveId" clId="{9B14AE0D-21E8-4937-8BA5-5CA49327EC4C}" dt="2024-01-27T18:12:08.336" v="172" actId="26606"/>
          <ac:spMkLst>
            <pc:docMk/>
            <pc:sldMk cId="2633965306" sldId="512"/>
            <ac:spMk id="16" creationId="{47942995-B07F-4636-9A06-C6A104B260A8}"/>
          </ac:spMkLst>
        </pc:spChg>
        <pc:spChg chg="add">
          <ac:chgData name="Zhikal Khidhr" userId="5b7e17f9e3b74d0c" providerId="LiveId" clId="{9B14AE0D-21E8-4937-8BA5-5CA49327EC4C}" dt="2024-01-27T18:12:08.336" v="172" actId="26606"/>
          <ac:spMkLst>
            <pc:docMk/>
            <pc:sldMk cId="2633965306" sldId="512"/>
            <ac:spMk id="23" creationId="{B81933D1-5615-42C7-9C0B-4EB7105CCE2D}"/>
          </ac:spMkLst>
        </pc:spChg>
        <pc:spChg chg="add">
          <ac:chgData name="Zhikal Khidhr" userId="5b7e17f9e3b74d0c" providerId="LiveId" clId="{9B14AE0D-21E8-4937-8BA5-5CA49327EC4C}" dt="2024-01-27T18:12:08.336" v="172" actId="26606"/>
          <ac:spMkLst>
            <pc:docMk/>
            <pc:sldMk cId="2633965306" sldId="512"/>
            <ac:spMk id="25" creationId="{19C9EAEA-39D0-4B0E-A0EB-51E7B26740B1}"/>
          </ac:spMkLst>
        </pc:spChg>
        <pc:grpChg chg="add">
          <ac:chgData name="Zhikal Khidhr" userId="5b7e17f9e3b74d0c" providerId="LiveId" clId="{9B14AE0D-21E8-4937-8BA5-5CA49327EC4C}" dt="2024-01-27T18:12:08.336" v="172" actId="26606"/>
          <ac:grpSpMkLst>
            <pc:docMk/>
            <pc:sldMk cId="2633965306" sldId="512"/>
            <ac:grpSpMk id="18" creationId="{032D8612-31EB-44CF-A1D0-14FD4C705424}"/>
          </ac:grpSpMkLst>
        </pc:grpChg>
        <pc:picChg chg="del mod ord">
          <ac:chgData name="Zhikal Khidhr" userId="5b7e17f9e3b74d0c" providerId="LiveId" clId="{9B14AE0D-21E8-4937-8BA5-5CA49327EC4C}" dt="2024-01-27T18:12:13.359" v="173" actId="478"/>
          <ac:picMkLst>
            <pc:docMk/>
            <pc:sldMk cId="2633965306" sldId="512"/>
            <ac:picMk id="11" creationId="{51D3B779-A877-B1FE-20BA-BCAC04445985}"/>
          </ac:picMkLst>
        </pc:picChg>
        <pc:picChg chg="add mod">
          <ac:chgData name="Zhikal Khidhr" userId="5b7e17f9e3b74d0c" providerId="LiveId" clId="{9B14AE0D-21E8-4937-8BA5-5CA49327EC4C}" dt="2024-01-27T18:13:31.178" v="178" actId="1076"/>
          <ac:picMkLst>
            <pc:docMk/>
            <pc:sldMk cId="2633965306" sldId="512"/>
            <ac:picMk id="1026" creationId="{53B79071-A035-0938-AF99-E1BCCA47ED1D}"/>
          </ac:picMkLst>
        </pc:picChg>
      </pc:sldChg>
      <pc:sldChg chg="addSp delSp modSp new add del mod setBg">
        <pc:chgData name="Zhikal Khidhr" userId="5b7e17f9e3b74d0c" providerId="LiveId" clId="{9B14AE0D-21E8-4937-8BA5-5CA49327EC4C}" dt="2024-01-27T18:31:31.699" v="344" actId="14100"/>
        <pc:sldMkLst>
          <pc:docMk/>
          <pc:sldMk cId="3662415385" sldId="513"/>
        </pc:sldMkLst>
        <pc:spChg chg="mod ord">
          <ac:chgData name="Zhikal Khidhr" userId="5b7e17f9e3b74d0c" providerId="LiveId" clId="{9B14AE0D-21E8-4937-8BA5-5CA49327EC4C}" dt="2024-01-27T18:31:31.699" v="344" actId="14100"/>
          <ac:spMkLst>
            <pc:docMk/>
            <pc:sldMk cId="3662415385" sldId="513"/>
            <ac:spMk id="2" creationId="{F48E3DA8-8549-7DB9-6F1A-EBE642AFFFD0}"/>
          </ac:spMkLst>
        </pc:spChg>
        <pc:spChg chg="del">
          <ac:chgData name="Zhikal Khidhr" userId="5b7e17f9e3b74d0c" providerId="LiveId" clId="{9B14AE0D-21E8-4937-8BA5-5CA49327EC4C}" dt="2024-01-27T18:30:42.227" v="326"/>
          <ac:spMkLst>
            <pc:docMk/>
            <pc:sldMk cId="3662415385" sldId="513"/>
            <ac:spMk id="3" creationId="{C259358D-A24F-A3D7-BE17-1168B78CA427}"/>
          </ac:spMkLst>
        </pc:spChg>
        <pc:spChg chg="add del">
          <ac:chgData name="Zhikal Khidhr" userId="5b7e17f9e3b74d0c" providerId="LiveId" clId="{9B14AE0D-21E8-4937-8BA5-5CA49327EC4C}" dt="2024-01-27T18:31:13.568" v="340" actId="26606"/>
          <ac:spMkLst>
            <pc:docMk/>
            <pc:sldMk cId="3662415385" sldId="513"/>
            <ac:spMk id="3078" creationId="{B386D305-A37A-71B5-B518-65B2EFF7F7A8}"/>
          </ac:spMkLst>
        </pc:spChg>
        <pc:spChg chg="add del">
          <ac:chgData name="Zhikal Khidhr" userId="5b7e17f9e3b74d0c" providerId="LiveId" clId="{9B14AE0D-21E8-4937-8BA5-5CA49327EC4C}" dt="2024-01-27T18:31:13.568" v="340" actId="26606"/>
          <ac:spMkLst>
            <pc:docMk/>
            <pc:sldMk cId="3662415385" sldId="513"/>
            <ac:spMk id="3081" creationId="{04812C46-200A-4DEB-A05E-3ED6C68C2387}"/>
          </ac:spMkLst>
        </pc:spChg>
        <pc:spChg chg="add del">
          <ac:chgData name="Zhikal Khidhr" userId="5b7e17f9e3b74d0c" providerId="LiveId" clId="{9B14AE0D-21E8-4937-8BA5-5CA49327EC4C}" dt="2024-01-27T18:31:13.568" v="340" actId="26606"/>
          <ac:spMkLst>
            <pc:docMk/>
            <pc:sldMk cId="3662415385" sldId="513"/>
            <ac:spMk id="3083" creationId="{D1EA859B-E555-4109-94F3-6700E046E008}"/>
          </ac:spMkLst>
        </pc:spChg>
        <pc:picChg chg="add mod">
          <ac:chgData name="Zhikal Khidhr" userId="5b7e17f9e3b74d0c" providerId="LiveId" clId="{9B14AE0D-21E8-4937-8BA5-5CA49327EC4C}" dt="2024-01-27T18:31:21.232" v="342" actId="1076"/>
          <ac:picMkLst>
            <pc:docMk/>
            <pc:sldMk cId="3662415385" sldId="513"/>
            <ac:picMk id="3074" creationId="{BC8F0F18-A151-D2C2-CFD2-E76DF45BAC8F}"/>
          </ac:picMkLst>
        </pc:picChg>
      </pc:sldChg>
      <pc:sldMasterChg chg="delSldLayout">
        <pc:chgData name="Zhikal Khidhr" userId="5b7e17f9e3b74d0c" providerId="LiveId" clId="{9B14AE0D-21E8-4937-8BA5-5CA49327EC4C}" dt="2024-01-27T18:10:20.984" v="162" actId="47"/>
        <pc:sldMasterMkLst>
          <pc:docMk/>
          <pc:sldMasterMk cId="1571083575" sldId="2147483709"/>
        </pc:sldMasterMkLst>
        <pc:sldLayoutChg chg="del">
          <pc:chgData name="Zhikal Khidhr" userId="5b7e17f9e3b74d0c" providerId="LiveId" clId="{9B14AE0D-21E8-4937-8BA5-5CA49327EC4C}" dt="2024-01-27T18:09:40.207" v="155" actId="47"/>
          <pc:sldLayoutMkLst>
            <pc:docMk/>
            <pc:sldMasterMk cId="1571083575" sldId="2147483709"/>
            <pc:sldLayoutMk cId="1971947625" sldId="2147483721"/>
          </pc:sldLayoutMkLst>
        </pc:sldLayoutChg>
        <pc:sldLayoutChg chg="del">
          <pc:chgData name="Zhikal Khidhr" userId="5b7e17f9e3b74d0c" providerId="LiveId" clId="{9B14AE0D-21E8-4937-8BA5-5CA49327EC4C}" dt="2024-01-27T18:10:20.984" v="162" actId="47"/>
          <pc:sldLayoutMkLst>
            <pc:docMk/>
            <pc:sldMasterMk cId="1571083575" sldId="2147483709"/>
            <pc:sldLayoutMk cId="2322711345" sldId="2147483722"/>
          </pc:sldLayoutMkLst>
        </pc:sldLayoutChg>
      </pc:sldMasterChg>
    </pc:docChg>
  </pc:docChgLst>
  <pc:docChgLst>
    <pc:chgData name="Zhikal Khidhr" userId="5b7e17f9e3b74d0c" providerId="LiveId" clId="{BE745BF3-47A4-4D2E-B234-61E48DABF1DA}"/>
    <pc:docChg chg="delSld modSld delMainMaster modSection">
      <pc:chgData name="Zhikal Khidhr" userId="5b7e17f9e3b74d0c" providerId="LiveId" clId="{BE745BF3-47A4-4D2E-B234-61E48DABF1DA}" dt="2024-01-27T18:57:42.184" v="43" actId="47"/>
      <pc:docMkLst>
        <pc:docMk/>
      </pc:docMkLst>
      <pc:sldChg chg="del">
        <pc:chgData name="Zhikal Khidhr" userId="5b7e17f9e3b74d0c" providerId="LiveId" clId="{BE745BF3-47A4-4D2E-B234-61E48DABF1DA}" dt="2024-01-27T18:56:00.285" v="20" actId="47"/>
        <pc:sldMkLst>
          <pc:docMk/>
          <pc:sldMk cId="0" sldId="256"/>
        </pc:sldMkLst>
      </pc:sldChg>
      <pc:sldChg chg="modSp mod">
        <pc:chgData name="Zhikal Khidhr" userId="5b7e17f9e3b74d0c" providerId="LiveId" clId="{BE745BF3-47A4-4D2E-B234-61E48DABF1DA}" dt="2024-01-27T18:55:29.442" v="19" actId="20577"/>
        <pc:sldMkLst>
          <pc:docMk/>
          <pc:sldMk cId="480454959" sldId="327"/>
        </pc:sldMkLst>
        <pc:spChg chg="mod">
          <ac:chgData name="Zhikal Khidhr" userId="5b7e17f9e3b74d0c" providerId="LiveId" clId="{BE745BF3-47A4-4D2E-B234-61E48DABF1DA}" dt="2024-01-27T18:55:25.120" v="17" actId="20577"/>
          <ac:spMkLst>
            <pc:docMk/>
            <pc:sldMk cId="480454959" sldId="327"/>
            <ac:spMk id="2" creationId="{9E3C1396-524A-62A2-8257-1B0D433BBE14}"/>
          </ac:spMkLst>
        </pc:spChg>
        <pc:spChg chg="mod">
          <ac:chgData name="Zhikal Khidhr" userId="5b7e17f9e3b74d0c" providerId="LiveId" clId="{BE745BF3-47A4-4D2E-B234-61E48DABF1DA}" dt="2024-01-27T18:55:29.442" v="19" actId="20577"/>
          <ac:spMkLst>
            <pc:docMk/>
            <pc:sldMk cId="480454959" sldId="327"/>
            <ac:spMk id="3" creationId="{4C497D5C-E785-D72F-C8CC-FA44B04E576B}"/>
          </ac:spMkLst>
        </pc:spChg>
      </pc:sldChg>
      <pc:sldChg chg="del">
        <pc:chgData name="Zhikal Khidhr" userId="5b7e17f9e3b74d0c" providerId="LiveId" clId="{BE745BF3-47A4-4D2E-B234-61E48DABF1DA}" dt="2024-01-27T18:57:36.892" v="38" actId="47"/>
        <pc:sldMkLst>
          <pc:docMk/>
          <pc:sldMk cId="0" sldId="372"/>
        </pc:sldMkLst>
      </pc:sldChg>
      <pc:sldChg chg="del">
        <pc:chgData name="Zhikal Khidhr" userId="5b7e17f9e3b74d0c" providerId="LiveId" clId="{BE745BF3-47A4-4D2E-B234-61E48DABF1DA}" dt="2024-01-27T18:57:37.801" v="40" actId="47"/>
        <pc:sldMkLst>
          <pc:docMk/>
          <pc:sldMk cId="0" sldId="376"/>
        </pc:sldMkLst>
      </pc:sldChg>
      <pc:sldChg chg="del">
        <pc:chgData name="Zhikal Khidhr" userId="5b7e17f9e3b74d0c" providerId="LiveId" clId="{BE745BF3-47A4-4D2E-B234-61E48DABF1DA}" dt="2024-01-27T18:57:39.374" v="41" actId="47"/>
        <pc:sldMkLst>
          <pc:docMk/>
          <pc:sldMk cId="0" sldId="379"/>
        </pc:sldMkLst>
      </pc:sldChg>
      <pc:sldChg chg="del">
        <pc:chgData name="Zhikal Khidhr" userId="5b7e17f9e3b74d0c" providerId="LiveId" clId="{BE745BF3-47A4-4D2E-B234-61E48DABF1DA}" dt="2024-01-27T18:57:40.897" v="42" actId="47"/>
        <pc:sldMkLst>
          <pc:docMk/>
          <pc:sldMk cId="0" sldId="383"/>
        </pc:sldMkLst>
      </pc:sldChg>
      <pc:sldChg chg="del">
        <pc:chgData name="Zhikal Khidhr" userId="5b7e17f9e3b74d0c" providerId="LiveId" clId="{BE745BF3-47A4-4D2E-B234-61E48DABF1DA}" dt="2024-01-27T18:57:37.579" v="39" actId="47"/>
        <pc:sldMkLst>
          <pc:docMk/>
          <pc:sldMk cId="0" sldId="386"/>
        </pc:sldMkLst>
      </pc:sldChg>
      <pc:sldChg chg="del">
        <pc:chgData name="Zhikal Khidhr" userId="5b7e17f9e3b74d0c" providerId="LiveId" clId="{BE745BF3-47A4-4D2E-B234-61E48DABF1DA}" dt="2024-01-27T18:57:42.184" v="43" actId="47"/>
        <pc:sldMkLst>
          <pc:docMk/>
          <pc:sldMk cId="0" sldId="387"/>
        </pc:sldMkLst>
      </pc:sldChg>
      <pc:sldChg chg="del">
        <pc:chgData name="Zhikal Khidhr" userId="5b7e17f9e3b74d0c" providerId="LiveId" clId="{BE745BF3-47A4-4D2E-B234-61E48DABF1DA}" dt="2024-01-27T18:57:25.790" v="22" actId="47"/>
        <pc:sldMkLst>
          <pc:docMk/>
          <pc:sldMk cId="20075996" sldId="482"/>
        </pc:sldMkLst>
      </pc:sldChg>
      <pc:sldChg chg="del">
        <pc:chgData name="Zhikal Khidhr" userId="5b7e17f9e3b74d0c" providerId="LiveId" clId="{BE745BF3-47A4-4D2E-B234-61E48DABF1DA}" dt="2024-01-27T18:57:22.104" v="21" actId="47"/>
        <pc:sldMkLst>
          <pc:docMk/>
          <pc:sldMk cId="3866411002" sldId="506"/>
        </pc:sldMkLst>
      </pc:sldChg>
      <pc:sldChg chg="del">
        <pc:chgData name="Zhikal Khidhr" userId="5b7e17f9e3b74d0c" providerId="LiveId" clId="{BE745BF3-47A4-4D2E-B234-61E48DABF1DA}" dt="2024-01-27T18:57:26.670" v="23" actId="47"/>
        <pc:sldMkLst>
          <pc:docMk/>
          <pc:sldMk cId="3173188058" sldId="534"/>
        </pc:sldMkLst>
      </pc:sldChg>
      <pc:sldChg chg="del">
        <pc:chgData name="Zhikal Khidhr" userId="5b7e17f9e3b74d0c" providerId="LiveId" clId="{BE745BF3-47A4-4D2E-B234-61E48DABF1DA}" dt="2024-01-27T18:57:26.913" v="24" actId="47"/>
        <pc:sldMkLst>
          <pc:docMk/>
          <pc:sldMk cId="3126843359" sldId="535"/>
        </pc:sldMkLst>
      </pc:sldChg>
      <pc:sldChg chg="del">
        <pc:chgData name="Zhikal Khidhr" userId="5b7e17f9e3b74d0c" providerId="LiveId" clId="{BE745BF3-47A4-4D2E-B234-61E48DABF1DA}" dt="2024-01-27T18:57:27.108" v="25" actId="47"/>
        <pc:sldMkLst>
          <pc:docMk/>
          <pc:sldMk cId="1977221495" sldId="536"/>
        </pc:sldMkLst>
      </pc:sldChg>
      <pc:sldChg chg="del">
        <pc:chgData name="Zhikal Khidhr" userId="5b7e17f9e3b74d0c" providerId="LiveId" clId="{BE745BF3-47A4-4D2E-B234-61E48DABF1DA}" dt="2024-01-27T18:57:27.400" v="26" actId="47"/>
        <pc:sldMkLst>
          <pc:docMk/>
          <pc:sldMk cId="2789681450" sldId="537"/>
        </pc:sldMkLst>
      </pc:sldChg>
      <pc:sldChg chg="del">
        <pc:chgData name="Zhikal Khidhr" userId="5b7e17f9e3b74d0c" providerId="LiveId" clId="{BE745BF3-47A4-4D2E-B234-61E48DABF1DA}" dt="2024-01-27T18:57:28.558" v="27" actId="47"/>
        <pc:sldMkLst>
          <pc:docMk/>
          <pc:sldMk cId="448782646" sldId="538"/>
        </pc:sldMkLst>
      </pc:sldChg>
      <pc:sldChg chg="del">
        <pc:chgData name="Zhikal Khidhr" userId="5b7e17f9e3b74d0c" providerId="LiveId" clId="{BE745BF3-47A4-4D2E-B234-61E48DABF1DA}" dt="2024-01-27T18:57:29.166" v="28" actId="47"/>
        <pc:sldMkLst>
          <pc:docMk/>
          <pc:sldMk cId="726801074" sldId="539"/>
        </pc:sldMkLst>
      </pc:sldChg>
      <pc:sldChg chg="del">
        <pc:chgData name="Zhikal Khidhr" userId="5b7e17f9e3b74d0c" providerId="LiveId" clId="{BE745BF3-47A4-4D2E-B234-61E48DABF1DA}" dt="2024-01-27T18:57:30.001" v="29" actId="47"/>
        <pc:sldMkLst>
          <pc:docMk/>
          <pc:sldMk cId="2705629152" sldId="540"/>
        </pc:sldMkLst>
      </pc:sldChg>
      <pc:sldChg chg="del">
        <pc:chgData name="Zhikal Khidhr" userId="5b7e17f9e3b74d0c" providerId="LiveId" clId="{BE745BF3-47A4-4D2E-B234-61E48DABF1DA}" dt="2024-01-27T18:57:30.783" v="30" actId="47"/>
        <pc:sldMkLst>
          <pc:docMk/>
          <pc:sldMk cId="936158867" sldId="541"/>
        </pc:sldMkLst>
      </pc:sldChg>
      <pc:sldChg chg="del">
        <pc:chgData name="Zhikal Khidhr" userId="5b7e17f9e3b74d0c" providerId="LiveId" clId="{BE745BF3-47A4-4D2E-B234-61E48DABF1DA}" dt="2024-01-27T18:57:31.310" v="31" actId="47"/>
        <pc:sldMkLst>
          <pc:docMk/>
          <pc:sldMk cId="485388690" sldId="542"/>
        </pc:sldMkLst>
      </pc:sldChg>
      <pc:sldChg chg="del">
        <pc:chgData name="Zhikal Khidhr" userId="5b7e17f9e3b74d0c" providerId="LiveId" clId="{BE745BF3-47A4-4D2E-B234-61E48DABF1DA}" dt="2024-01-27T18:57:31.906" v="32" actId="47"/>
        <pc:sldMkLst>
          <pc:docMk/>
          <pc:sldMk cId="4003781376" sldId="543"/>
        </pc:sldMkLst>
      </pc:sldChg>
      <pc:sldChg chg="del">
        <pc:chgData name="Zhikal Khidhr" userId="5b7e17f9e3b74d0c" providerId="LiveId" clId="{BE745BF3-47A4-4D2E-B234-61E48DABF1DA}" dt="2024-01-27T18:57:32.553" v="33" actId="47"/>
        <pc:sldMkLst>
          <pc:docMk/>
          <pc:sldMk cId="4159415211" sldId="544"/>
        </pc:sldMkLst>
      </pc:sldChg>
      <pc:sldChg chg="del">
        <pc:chgData name="Zhikal Khidhr" userId="5b7e17f9e3b74d0c" providerId="LiveId" clId="{BE745BF3-47A4-4D2E-B234-61E48DABF1DA}" dt="2024-01-27T18:57:33.082" v="34" actId="47"/>
        <pc:sldMkLst>
          <pc:docMk/>
          <pc:sldMk cId="1054286608" sldId="545"/>
        </pc:sldMkLst>
      </pc:sldChg>
      <pc:sldChg chg="del">
        <pc:chgData name="Zhikal Khidhr" userId="5b7e17f9e3b74d0c" providerId="LiveId" clId="{BE745BF3-47A4-4D2E-B234-61E48DABF1DA}" dt="2024-01-27T18:57:34.433" v="35" actId="47"/>
        <pc:sldMkLst>
          <pc:docMk/>
          <pc:sldMk cId="1061095968" sldId="546"/>
        </pc:sldMkLst>
      </pc:sldChg>
      <pc:sldChg chg="del">
        <pc:chgData name="Zhikal Khidhr" userId="5b7e17f9e3b74d0c" providerId="LiveId" clId="{BE745BF3-47A4-4D2E-B234-61E48DABF1DA}" dt="2024-01-27T18:57:36.230" v="36" actId="47"/>
        <pc:sldMkLst>
          <pc:docMk/>
          <pc:sldMk cId="2187530496" sldId="547"/>
        </pc:sldMkLst>
      </pc:sldChg>
      <pc:sldChg chg="del">
        <pc:chgData name="Zhikal Khidhr" userId="5b7e17f9e3b74d0c" providerId="LiveId" clId="{BE745BF3-47A4-4D2E-B234-61E48DABF1DA}" dt="2024-01-27T18:57:36.642" v="37" actId="47"/>
        <pc:sldMkLst>
          <pc:docMk/>
          <pc:sldMk cId="1026164882" sldId="548"/>
        </pc:sldMkLst>
      </pc:sldChg>
      <pc:sldMasterChg chg="del delSldLayout">
        <pc:chgData name="Zhikal Khidhr" userId="5b7e17f9e3b74d0c" providerId="LiveId" clId="{BE745BF3-47A4-4D2E-B234-61E48DABF1DA}" dt="2024-01-27T18:57:42.184" v="43" actId="47"/>
        <pc:sldMasterMkLst>
          <pc:docMk/>
          <pc:sldMasterMk cId="25931352" sldId="2147483733"/>
        </pc:sldMasterMkLst>
        <pc:sldLayoutChg chg="del">
          <pc:chgData name="Zhikal Khidhr" userId="5b7e17f9e3b74d0c" providerId="LiveId" clId="{BE745BF3-47A4-4D2E-B234-61E48DABF1DA}" dt="2024-01-27T18:57:42.184" v="43" actId="47"/>
          <pc:sldLayoutMkLst>
            <pc:docMk/>
            <pc:sldMasterMk cId="25931352" sldId="2147483733"/>
            <pc:sldLayoutMk cId="2312961486" sldId="2147483734"/>
          </pc:sldLayoutMkLst>
        </pc:sldLayoutChg>
        <pc:sldLayoutChg chg="del">
          <pc:chgData name="Zhikal Khidhr" userId="5b7e17f9e3b74d0c" providerId="LiveId" clId="{BE745BF3-47A4-4D2E-B234-61E48DABF1DA}" dt="2024-01-27T18:57:42.184" v="43" actId="47"/>
          <pc:sldLayoutMkLst>
            <pc:docMk/>
            <pc:sldMasterMk cId="25931352" sldId="2147483733"/>
            <pc:sldLayoutMk cId="2347927063" sldId="2147483735"/>
          </pc:sldLayoutMkLst>
        </pc:sldLayoutChg>
        <pc:sldLayoutChg chg="del">
          <pc:chgData name="Zhikal Khidhr" userId="5b7e17f9e3b74d0c" providerId="LiveId" clId="{BE745BF3-47A4-4D2E-B234-61E48DABF1DA}" dt="2024-01-27T18:57:42.184" v="43" actId="47"/>
          <pc:sldLayoutMkLst>
            <pc:docMk/>
            <pc:sldMasterMk cId="25931352" sldId="2147483733"/>
            <pc:sldLayoutMk cId="1854845399" sldId="2147483736"/>
          </pc:sldLayoutMkLst>
        </pc:sldLayoutChg>
        <pc:sldLayoutChg chg="del">
          <pc:chgData name="Zhikal Khidhr" userId="5b7e17f9e3b74d0c" providerId="LiveId" clId="{BE745BF3-47A4-4D2E-B234-61E48DABF1DA}" dt="2024-01-27T18:57:42.184" v="43" actId="47"/>
          <pc:sldLayoutMkLst>
            <pc:docMk/>
            <pc:sldMasterMk cId="25931352" sldId="2147483733"/>
            <pc:sldLayoutMk cId="2293236733" sldId="2147483737"/>
          </pc:sldLayoutMkLst>
        </pc:sldLayoutChg>
        <pc:sldLayoutChg chg="del">
          <pc:chgData name="Zhikal Khidhr" userId="5b7e17f9e3b74d0c" providerId="LiveId" clId="{BE745BF3-47A4-4D2E-B234-61E48DABF1DA}" dt="2024-01-27T18:57:42.184" v="43" actId="47"/>
          <pc:sldLayoutMkLst>
            <pc:docMk/>
            <pc:sldMasterMk cId="25931352" sldId="2147483733"/>
            <pc:sldLayoutMk cId="3824328762" sldId="2147483738"/>
          </pc:sldLayoutMkLst>
        </pc:sldLayoutChg>
        <pc:sldLayoutChg chg="del">
          <pc:chgData name="Zhikal Khidhr" userId="5b7e17f9e3b74d0c" providerId="LiveId" clId="{BE745BF3-47A4-4D2E-B234-61E48DABF1DA}" dt="2024-01-27T18:57:42.184" v="43" actId="47"/>
          <pc:sldLayoutMkLst>
            <pc:docMk/>
            <pc:sldMasterMk cId="25931352" sldId="2147483733"/>
            <pc:sldLayoutMk cId="1195064167" sldId="2147483739"/>
          </pc:sldLayoutMkLst>
        </pc:sldLayoutChg>
        <pc:sldLayoutChg chg="del">
          <pc:chgData name="Zhikal Khidhr" userId="5b7e17f9e3b74d0c" providerId="LiveId" clId="{BE745BF3-47A4-4D2E-B234-61E48DABF1DA}" dt="2024-01-27T18:57:42.184" v="43" actId="47"/>
          <pc:sldLayoutMkLst>
            <pc:docMk/>
            <pc:sldMasterMk cId="25931352" sldId="2147483733"/>
            <pc:sldLayoutMk cId="1003146250" sldId="2147483740"/>
          </pc:sldLayoutMkLst>
        </pc:sldLayoutChg>
        <pc:sldLayoutChg chg="del">
          <pc:chgData name="Zhikal Khidhr" userId="5b7e17f9e3b74d0c" providerId="LiveId" clId="{BE745BF3-47A4-4D2E-B234-61E48DABF1DA}" dt="2024-01-27T18:57:42.184" v="43" actId="47"/>
          <pc:sldLayoutMkLst>
            <pc:docMk/>
            <pc:sldMasterMk cId="25931352" sldId="2147483733"/>
            <pc:sldLayoutMk cId="349009666" sldId="2147483741"/>
          </pc:sldLayoutMkLst>
        </pc:sldLayoutChg>
        <pc:sldLayoutChg chg="del">
          <pc:chgData name="Zhikal Khidhr" userId="5b7e17f9e3b74d0c" providerId="LiveId" clId="{BE745BF3-47A4-4D2E-B234-61E48DABF1DA}" dt="2024-01-27T18:57:42.184" v="43" actId="47"/>
          <pc:sldLayoutMkLst>
            <pc:docMk/>
            <pc:sldMasterMk cId="25931352" sldId="2147483733"/>
            <pc:sldLayoutMk cId="2038481532" sldId="2147483742"/>
          </pc:sldLayoutMkLst>
        </pc:sldLayoutChg>
        <pc:sldLayoutChg chg="del">
          <pc:chgData name="Zhikal Khidhr" userId="5b7e17f9e3b74d0c" providerId="LiveId" clId="{BE745BF3-47A4-4D2E-B234-61E48DABF1DA}" dt="2024-01-27T18:57:42.184" v="43" actId="47"/>
          <pc:sldLayoutMkLst>
            <pc:docMk/>
            <pc:sldMasterMk cId="25931352" sldId="2147483733"/>
            <pc:sldLayoutMk cId="2405248628" sldId="2147483743"/>
          </pc:sldLayoutMkLst>
        </pc:sldLayoutChg>
        <pc:sldLayoutChg chg="del">
          <pc:chgData name="Zhikal Khidhr" userId="5b7e17f9e3b74d0c" providerId="LiveId" clId="{BE745BF3-47A4-4D2E-B234-61E48DABF1DA}" dt="2024-01-27T18:57:42.184" v="43" actId="47"/>
          <pc:sldLayoutMkLst>
            <pc:docMk/>
            <pc:sldMasterMk cId="25931352" sldId="2147483733"/>
            <pc:sldLayoutMk cId="213122898" sldId="2147483744"/>
          </pc:sldLayoutMkLst>
        </pc:sldLayoutChg>
        <pc:sldLayoutChg chg="del">
          <pc:chgData name="Zhikal Khidhr" userId="5b7e17f9e3b74d0c" providerId="LiveId" clId="{BE745BF3-47A4-4D2E-B234-61E48DABF1DA}" dt="2024-01-27T18:57:42.184" v="43" actId="47"/>
          <pc:sldLayoutMkLst>
            <pc:docMk/>
            <pc:sldMasterMk cId="25931352" sldId="2147483733"/>
            <pc:sldLayoutMk cId="2774039517" sldId="2147483745"/>
          </pc:sldLayoutMkLst>
        </pc:sldLayoutChg>
      </pc:sldMasterChg>
      <pc:sldMasterChg chg="delSldLayout">
        <pc:chgData name="Zhikal Khidhr" userId="5b7e17f9e3b74d0c" providerId="LiveId" clId="{BE745BF3-47A4-4D2E-B234-61E48DABF1DA}" dt="2024-01-27T18:57:22.104" v="21" actId="47"/>
        <pc:sldMasterMkLst>
          <pc:docMk/>
          <pc:sldMasterMk cId="3068065975" sldId="2147483746"/>
        </pc:sldMasterMkLst>
        <pc:sldLayoutChg chg="del">
          <pc:chgData name="Zhikal Khidhr" userId="5b7e17f9e3b74d0c" providerId="LiveId" clId="{BE745BF3-47A4-4D2E-B234-61E48DABF1DA}" dt="2024-01-27T18:56:00.285" v="20" actId="47"/>
          <pc:sldLayoutMkLst>
            <pc:docMk/>
            <pc:sldMasterMk cId="3068065975" sldId="2147483746"/>
            <pc:sldLayoutMk cId="1535285289" sldId="2147483758"/>
          </pc:sldLayoutMkLst>
        </pc:sldLayoutChg>
        <pc:sldLayoutChg chg="del">
          <pc:chgData name="Zhikal Khidhr" userId="5b7e17f9e3b74d0c" providerId="LiveId" clId="{BE745BF3-47A4-4D2E-B234-61E48DABF1DA}" dt="2024-01-27T18:57:22.104" v="21" actId="47"/>
          <pc:sldLayoutMkLst>
            <pc:docMk/>
            <pc:sldMasterMk cId="3068065975" sldId="2147483746"/>
            <pc:sldLayoutMk cId="3893948557" sldId="2147483759"/>
          </pc:sldLayoutMkLst>
        </pc:sldLayoutChg>
      </pc:sldMasterChg>
    </pc:docChg>
  </pc:docChgLst>
  <pc:docChgLst>
    <pc:chgData name="Zhikal Khidhr" userId="5b7e17f9e3b74d0c" providerId="LiveId" clId="{0A9AEB80-238A-42B6-B841-46317963A02F}"/>
    <pc:docChg chg="undo custSel addSld delSld modSld delMainMaster modSection">
      <pc:chgData name="Zhikal Khidhr" userId="5b7e17f9e3b74d0c" providerId="LiveId" clId="{0A9AEB80-238A-42B6-B841-46317963A02F}" dt="2024-01-27T18:44:47.801" v="69" actId="26606"/>
      <pc:docMkLst>
        <pc:docMk/>
      </pc:docMkLst>
      <pc:sldChg chg="delSp add del mod">
        <pc:chgData name="Zhikal Khidhr" userId="5b7e17f9e3b74d0c" providerId="LiveId" clId="{0A9AEB80-238A-42B6-B841-46317963A02F}" dt="2024-01-27T18:35:08.719" v="3" actId="47"/>
        <pc:sldMkLst>
          <pc:docMk/>
          <pc:sldMk cId="0" sldId="256"/>
        </pc:sldMkLst>
        <pc:picChg chg="del">
          <ac:chgData name="Zhikal Khidhr" userId="5b7e17f9e3b74d0c" providerId="LiveId" clId="{0A9AEB80-238A-42B6-B841-46317963A02F}" dt="2024-01-27T18:35:04.556" v="2" actId="478"/>
          <ac:picMkLst>
            <pc:docMk/>
            <pc:sldMk cId="0" sldId="256"/>
            <ac:picMk id="2" creationId="{00000000-0000-0000-0000-000000000000}"/>
          </ac:picMkLst>
        </pc:picChg>
      </pc:sldChg>
      <pc:sldChg chg="addSp modSp add del mod setBg">
        <pc:chgData name="Zhikal Khidhr" userId="5b7e17f9e3b74d0c" providerId="LiveId" clId="{0A9AEB80-238A-42B6-B841-46317963A02F}" dt="2024-01-27T18:44:47.801" v="69" actId="26606"/>
        <pc:sldMkLst>
          <pc:docMk/>
          <pc:sldMk cId="2804339496" sldId="258"/>
        </pc:sldMkLst>
        <pc:spChg chg="mod">
          <ac:chgData name="Zhikal Khidhr" userId="5b7e17f9e3b74d0c" providerId="LiveId" clId="{0A9AEB80-238A-42B6-B841-46317963A02F}" dt="2024-01-27T18:44:47.801" v="69" actId="26606"/>
          <ac:spMkLst>
            <pc:docMk/>
            <pc:sldMk cId="2804339496" sldId="258"/>
            <ac:spMk id="2" creationId="{E14BD3D2-BEF3-694E-BCCA-943A4CB23CB7}"/>
          </ac:spMkLst>
        </pc:spChg>
        <pc:spChg chg="mod">
          <ac:chgData name="Zhikal Khidhr" userId="5b7e17f9e3b74d0c" providerId="LiveId" clId="{0A9AEB80-238A-42B6-B841-46317963A02F}" dt="2024-01-27T18:44:47.801" v="69" actId="26606"/>
          <ac:spMkLst>
            <pc:docMk/>
            <pc:sldMk cId="2804339496" sldId="258"/>
            <ac:spMk id="3" creationId="{144DA719-D71E-6746-824E-F14D09B8A513}"/>
          </ac:spMkLst>
        </pc:spChg>
        <pc:spChg chg="mod">
          <ac:chgData name="Zhikal Khidhr" userId="5b7e17f9e3b74d0c" providerId="LiveId" clId="{0A9AEB80-238A-42B6-B841-46317963A02F}" dt="2024-01-27T18:44:47.801" v="69" actId="26606"/>
          <ac:spMkLst>
            <pc:docMk/>
            <pc:sldMk cId="2804339496" sldId="258"/>
            <ac:spMk id="4" creationId="{4D456F22-AA54-1E82-16A6-26778F087DF7}"/>
          </ac:spMkLst>
        </pc:spChg>
        <pc:spChg chg="mod">
          <ac:chgData name="Zhikal Khidhr" userId="5b7e17f9e3b74d0c" providerId="LiveId" clId="{0A9AEB80-238A-42B6-B841-46317963A02F}" dt="2024-01-27T18:44:47.801" v="69" actId="26606"/>
          <ac:spMkLst>
            <pc:docMk/>
            <pc:sldMk cId="2804339496" sldId="258"/>
            <ac:spMk id="5" creationId="{FB91057D-F424-BE3C-623E-544300092D55}"/>
          </ac:spMkLst>
        </pc:spChg>
        <pc:spChg chg="mod">
          <ac:chgData name="Zhikal Khidhr" userId="5b7e17f9e3b74d0c" providerId="LiveId" clId="{0A9AEB80-238A-42B6-B841-46317963A02F}" dt="2024-01-27T18:44:47.801" v="69" actId="26606"/>
          <ac:spMkLst>
            <pc:docMk/>
            <pc:sldMk cId="2804339496" sldId="258"/>
            <ac:spMk id="6" creationId="{906FEF49-E28C-F4B2-65DF-55E7C41F8F82}"/>
          </ac:spMkLst>
        </pc:spChg>
        <pc:spChg chg="add">
          <ac:chgData name="Zhikal Khidhr" userId="5b7e17f9e3b74d0c" providerId="LiveId" clId="{0A9AEB80-238A-42B6-B841-46317963A02F}" dt="2024-01-27T18:44:47.801" v="69" actId="26606"/>
          <ac:spMkLst>
            <pc:docMk/>
            <pc:sldMk cId="2804339496" sldId="258"/>
            <ac:spMk id="11" creationId="{B6CDA21F-E7AF-4C75-8395-33F58D5B0E45}"/>
          </ac:spMkLst>
        </pc:spChg>
        <pc:spChg chg="add">
          <ac:chgData name="Zhikal Khidhr" userId="5b7e17f9e3b74d0c" providerId="LiveId" clId="{0A9AEB80-238A-42B6-B841-46317963A02F}" dt="2024-01-27T18:44:47.801" v="69" actId="26606"/>
          <ac:spMkLst>
            <pc:docMk/>
            <pc:sldMk cId="2804339496" sldId="258"/>
            <ac:spMk id="18" creationId="{D5B0017B-2ECA-49AF-B397-DC140825DF8D}"/>
          </ac:spMkLst>
        </pc:spChg>
        <pc:grpChg chg="add">
          <ac:chgData name="Zhikal Khidhr" userId="5b7e17f9e3b74d0c" providerId="LiveId" clId="{0A9AEB80-238A-42B6-B841-46317963A02F}" dt="2024-01-27T18:44:47.801" v="69" actId="26606"/>
          <ac:grpSpMkLst>
            <pc:docMk/>
            <pc:sldMk cId="2804339496" sldId="258"/>
            <ac:grpSpMk id="13" creationId="{AE1C45F0-260A-458C-96ED-C1F6D2151219}"/>
          </ac:grpSpMkLst>
        </pc:grpChg>
        <pc:cxnChg chg="add">
          <ac:chgData name="Zhikal Khidhr" userId="5b7e17f9e3b74d0c" providerId="LiveId" clId="{0A9AEB80-238A-42B6-B841-46317963A02F}" dt="2024-01-27T18:44:47.801" v="69" actId="26606"/>
          <ac:cxnSpMkLst>
            <pc:docMk/>
            <pc:sldMk cId="2804339496" sldId="258"/>
            <ac:cxnSpMk id="20" creationId="{6CF1BAF6-AD41-4082-B212-8A1F9A2E8779}"/>
          </ac:cxnSpMkLst>
        </pc:cxnChg>
      </pc:sldChg>
      <pc:sldChg chg="delSp modSp mod">
        <pc:chgData name="Zhikal Khidhr" userId="5b7e17f9e3b74d0c" providerId="LiveId" clId="{0A9AEB80-238A-42B6-B841-46317963A02F}" dt="2024-01-27T18:38:24.840" v="12" actId="478"/>
        <pc:sldMkLst>
          <pc:docMk/>
          <pc:sldMk cId="480454959" sldId="327"/>
        </pc:sldMkLst>
        <pc:spChg chg="mod">
          <ac:chgData name="Zhikal Khidhr" userId="5b7e17f9e3b74d0c" providerId="LiveId" clId="{0A9AEB80-238A-42B6-B841-46317963A02F}" dt="2024-01-27T18:38:18.562" v="11" actId="20577"/>
          <ac:spMkLst>
            <pc:docMk/>
            <pc:sldMk cId="480454959" sldId="327"/>
            <ac:spMk id="3" creationId="{4C497D5C-E785-D72F-C8CC-FA44B04E576B}"/>
          </ac:spMkLst>
        </pc:spChg>
        <pc:spChg chg="del">
          <ac:chgData name="Zhikal Khidhr" userId="5b7e17f9e3b74d0c" providerId="LiveId" clId="{0A9AEB80-238A-42B6-B841-46317963A02F}" dt="2024-01-27T18:38:24.840" v="12" actId="478"/>
          <ac:spMkLst>
            <pc:docMk/>
            <pc:sldMk cId="480454959" sldId="327"/>
            <ac:spMk id="6" creationId="{F8CA3EA5-0507-29C8-0025-FDA83BD3DF93}"/>
          </ac:spMkLst>
        </pc:spChg>
        <pc:spChg chg="del">
          <ac:chgData name="Zhikal Khidhr" userId="5b7e17f9e3b74d0c" providerId="LiveId" clId="{0A9AEB80-238A-42B6-B841-46317963A02F}" dt="2024-01-27T18:38:10.138" v="6" actId="478"/>
          <ac:spMkLst>
            <pc:docMk/>
            <pc:sldMk cId="480454959" sldId="327"/>
            <ac:spMk id="7" creationId="{43B7DB02-43BD-D6F1-2675-5BE711C7AE08}"/>
          </ac:spMkLst>
        </pc:spChg>
      </pc:sldChg>
      <pc:sldChg chg="del">
        <pc:chgData name="Zhikal Khidhr" userId="5b7e17f9e3b74d0c" providerId="LiveId" clId="{0A9AEB80-238A-42B6-B841-46317963A02F}" dt="2024-01-27T18:39:09.967" v="19" actId="47"/>
        <pc:sldMkLst>
          <pc:docMk/>
          <pc:sldMk cId="4269904540" sldId="380"/>
        </pc:sldMkLst>
      </pc:sldChg>
      <pc:sldChg chg="del">
        <pc:chgData name="Zhikal Khidhr" userId="5b7e17f9e3b74d0c" providerId="LiveId" clId="{0A9AEB80-238A-42B6-B841-46317963A02F}" dt="2024-01-27T18:39:10.134" v="20" actId="47"/>
        <pc:sldMkLst>
          <pc:docMk/>
          <pc:sldMk cId="1668224365" sldId="381"/>
        </pc:sldMkLst>
      </pc:sldChg>
      <pc:sldChg chg="del">
        <pc:chgData name="Zhikal Khidhr" userId="5b7e17f9e3b74d0c" providerId="LiveId" clId="{0A9AEB80-238A-42B6-B841-46317963A02F}" dt="2024-01-27T18:39:10.281" v="21" actId="47"/>
        <pc:sldMkLst>
          <pc:docMk/>
          <pc:sldMk cId="3596179315" sldId="382"/>
        </pc:sldMkLst>
      </pc:sldChg>
      <pc:sldChg chg="del">
        <pc:chgData name="Zhikal Khidhr" userId="5b7e17f9e3b74d0c" providerId="LiveId" clId="{0A9AEB80-238A-42B6-B841-46317963A02F}" dt="2024-01-27T18:39:10.416" v="22" actId="47"/>
        <pc:sldMkLst>
          <pc:docMk/>
          <pc:sldMk cId="793905765" sldId="383"/>
        </pc:sldMkLst>
      </pc:sldChg>
      <pc:sldChg chg="del">
        <pc:chgData name="Zhikal Khidhr" userId="5b7e17f9e3b74d0c" providerId="LiveId" clId="{0A9AEB80-238A-42B6-B841-46317963A02F}" dt="2024-01-27T18:39:10.587" v="23" actId="47"/>
        <pc:sldMkLst>
          <pc:docMk/>
          <pc:sldMk cId="1380677774" sldId="384"/>
        </pc:sldMkLst>
      </pc:sldChg>
      <pc:sldChg chg="del">
        <pc:chgData name="Zhikal Khidhr" userId="5b7e17f9e3b74d0c" providerId="LiveId" clId="{0A9AEB80-238A-42B6-B841-46317963A02F}" dt="2024-01-27T18:39:14.166" v="31" actId="47"/>
        <pc:sldMkLst>
          <pc:docMk/>
          <pc:sldMk cId="2145098752" sldId="385"/>
        </pc:sldMkLst>
      </pc:sldChg>
      <pc:sldChg chg="del">
        <pc:chgData name="Zhikal Khidhr" userId="5b7e17f9e3b74d0c" providerId="LiveId" clId="{0A9AEB80-238A-42B6-B841-46317963A02F}" dt="2024-01-27T18:39:15.818" v="37" actId="47"/>
        <pc:sldMkLst>
          <pc:docMk/>
          <pc:sldMk cId="1361414874" sldId="386"/>
        </pc:sldMkLst>
      </pc:sldChg>
      <pc:sldChg chg="del">
        <pc:chgData name="Zhikal Khidhr" userId="5b7e17f9e3b74d0c" providerId="LiveId" clId="{0A9AEB80-238A-42B6-B841-46317963A02F}" dt="2024-01-27T18:39:14.320" v="32" actId="47"/>
        <pc:sldMkLst>
          <pc:docMk/>
          <pc:sldMk cId="3570124031" sldId="387"/>
        </pc:sldMkLst>
      </pc:sldChg>
      <pc:sldChg chg="del">
        <pc:chgData name="Zhikal Khidhr" userId="5b7e17f9e3b74d0c" providerId="LiveId" clId="{0A9AEB80-238A-42B6-B841-46317963A02F}" dt="2024-01-27T18:39:14.502" v="33" actId="47"/>
        <pc:sldMkLst>
          <pc:docMk/>
          <pc:sldMk cId="3346987262" sldId="388"/>
        </pc:sldMkLst>
      </pc:sldChg>
      <pc:sldChg chg="del">
        <pc:chgData name="Zhikal Khidhr" userId="5b7e17f9e3b74d0c" providerId="LiveId" clId="{0A9AEB80-238A-42B6-B841-46317963A02F}" dt="2024-01-27T18:39:14.899" v="34" actId="47"/>
        <pc:sldMkLst>
          <pc:docMk/>
          <pc:sldMk cId="3780203680" sldId="390"/>
        </pc:sldMkLst>
      </pc:sldChg>
      <pc:sldChg chg="del">
        <pc:chgData name="Zhikal Khidhr" userId="5b7e17f9e3b74d0c" providerId="LiveId" clId="{0A9AEB80-238A-42B6-B841-46317963A02F}" dt="2024-01-27T18:39:15.096" v="35" actId="47"/>
        <pc:sldMkLst>
          <pc:docMk/>
          <pc:sldMk cId="592463710" sldId="391"/>
        </pc:sldMkLst>
      </pc:sldChg>
      <pc:sldChg chg="del">
        <pc:chgData name="Zhikal Khidhr" userId="5b7e17f9e3b74d0c" providerId="LiveId" clId="{0A9AEB80-238A-42B6-B841-46317963A02F}" dt="2024-01-27T18:39:15.257" v="36" actId="47"/>
        <pc:sldMkLst>
          <pc:docMk/>
          <pc:sldMk cId="3172104921" sldId="392"/>
        </pc:sldMkLst>
      </pc:sldChg>
      <pc:sldChg chg="del">
        <pc:chgData name="Zhikal Khidhr" userId="5b7e17f9e3b74d0c" providerId="LiveId" clId="{0A9AEB80-238A-42B6-B841-46317963A02F}" dt="2024-01-27T18:39:15.994" v="38" actId="47"/>
        <pc:sldMkLst>
          <pc:docMk/>
          <pc:sldMk cId="1928054195" sldId="393"/>
        </pc:sldMkLst>
      </pc:sldChg>
      <pc:sldChg chg="add del">
        <pc:chgData name="Zhikal Khidhr" userId="5b7e17f9e3b74d0c" providerId="LiveId" clId="{0A9AEB80-238A-42B6-B841-46317963A02F}" dt="2024-01-27T18:39:09.767" v="18" actId="47"/>
        <pc:sldMkLst>
          <pc:docMk/>
          <pc:sldMk cId="20075996" sldId="482"/>
        </pc:sldMkLst>
      </pc:sldChg>
      <pc:sldChg chg="del">
        <pc:chgData name="Zhikal Khidhr" userId="5b7e17f9e3b74d0c" providerId="LiveId" clId="{0A9AEB80-238A-42B6-B841-46317963A02F}" dt="2024-01-27T18:39:10.865" v="25" actId="47"/>
        <pc:sldMkLst>
          <pc:docMk/>
          <pc:sldMk cId="2300863228" sldId="491"/>
        </pc:sldMkLst>
      </pc:sldChg>
      <pc:sldChg chg="add del">
        <pc:chgData name="Zhikal Khidhr" userId="5b7e17f9e3b74d0c" providerId="LiveId" clId="{0A9AEB80-238A-42B6-B841-46317963A02F}" dt="2024-01-27T18:39:09.178" v="17" actId="47"/>
        <pc:sldMkLst>
          <pc:docMk/>
          <pc:sldMk cId="3866411002" sldId="506"/>
        </pc:sldMkLst>
      </pc:sldChg>
      <pc:sldChg chg="del">
        <pc:chgData name="Zhikal Khidhr" userId="5b7e17f9e3b74d0c" providerId="LiveId" clId="{0A9AEB80-238A-42B6-B841-46317963A02F}" dt="2024-01-27T18:39:10.795" v="24" actId="47"/>
        <pc:sldMkLst>
          <pc:docMk/>
          <pc:sldMk cId="534773881" sldId="507"/>
        </pc:sldMkLst>
      </pc:sldChg>
      <pc:sldChg chg="del">
        <pc:chgData name="Zhikal Khidhr" userId="5b7e17f9e3b74d0c" providerId="LiveId" clId="{0A9AEB80-238A-42B6-B841-46317963A02F}" dt="2024-01-27T18:39:11.190" v="27" actId="47"/>
        <pc:sldMkLst>
          <pc:docMk/>
          <pc:sldMk cId="87775940" sldId="508"/>
        </pc:sldMkLst>
      </pc:sldChg>
      <pc:sldChg chg="del">
        <pc:chgData name="Zhikal Khidhr" userId="5b7e17f9e3b74d0c" providerId="LiveId" clId="{0A9AEB80-238A-42B6-B841-46317963A02F}" dt="2024-01-27T18:39:12" v="28" actId="47"/>
        <pc:sldMkLst>
          <pc:docMk/>
          <pc:sldMk cId="1686591751" sldId="509"/>
        </pc:sldMkLst>
      </pc:sldChg>
      <pc:sldChg chg="del">
        <pc:chgData name="Zhikal Khidhr" userId="5b7e17f9e3b74d0c" providerId="LiveId" clId="{0A9AEB80-238A-42B6-B841-46317963A02F}" dt="2024-01-27T18:39:12.819" v="29" actId="47"/>
        <pc:sldMkLst>
          <pc:docMk/>
          <pc:sldMk cId="3710600758" sldId="510"/>
        </pc:sldMkLst>
      </pc:sldChg>
      <pc:sldChg chg="del">
        <pc:chgData name="Zhikal Khidhr" userId="5b7e17f9e3b74d0c" providerId="LiveId" clId="{0A9AEB80-238A-42B6-B841-46317963A02F}" dt="2024-01-27T18:39:11.072" v="26" actId="47"/>
        <pc:sldMkLst>
          <pc:docMk/>
          <pc:sldMk cId="3827683533" sldId="511"/>
        </pc:sldMkLst>
      </pc:sldChg>
      <pc:sldChg chg="del">
        <pc:chgData name="Zhikal Khidhr" userId="5b7e17f9e3b74d0c" providerId="LiveId" clId="{0A9AEB80-238A-42B6-B841-46317963A02F}" dt="2024-01-27T18:39:13.047" v="30" actId="47"/>
        <pc:sldMkLst>
          <pc:docMk/>
          <pc:sldMk cId="2633965306" sldId="512"/>
        </pc:sldMkLst>
      </pc:sldChg>
      <pc:sldChg chg="addSp delSp modSp mod setBg">
        <pc:chgData name="Zhikal Khidhr" userId="5b7e17f9e3b74d0c" providerId="LiveId" clId="{0A9AEB80-238A-42B6-B841-46317963A02F}" dt="2024-01-27T18:41:23.682" v="41" actId="26606"/>
        <pc:sldMkLst>
          <pc:docMk/>
          <pc:sldMk cId="1142531572" sldId="514"/>
        </pc:sldMkLst>
        <pc:spChg chg="mod ord">
          <ac:chgData name="Zhikal Khidhr" userId="5b7e17f9e3b74d0c" providerId="LiveId" clId="{0A9AEB80-238A-42B6-B841-46317963A02F}" dt="2024-01-27T18:41:23.682" v="41" actId="26606"/>
          <ac:spMkLst>
            <pc:docMk/>
            <pc:sldMk cId="1142531572" sldId="514"/>
            <ac:spMk id="3" creationId="{5EBA5681-2631-C3E7-B394-8BC6663DB96E}"/>
          </ac:spMkLst>
        </pc:spChg>
        <pc:spChg chg="mod">
          <ac:chgData name="Zhikal Khidhr" userId="5b7e17f9e3b74d0c" providerId="LiveId" clId="{0A9AEB80-238A-42B6-B841-46317963A02F}" dt="2024-01-27T18:41:23.682" v="41" actId="26606"/>
          <ac:spMkLst>
            <pc:docMk/>
            <pc:sldMk cId="1142531572" sldId="514"/>
            <ac:spMk id="4" creationId="{00000000-0000-0000-0000-000000000000}"/>
          </ac:spMkLst>
        </pc:spChg>
        <pc:spChg chg="del">
          <ac:chgData name="Zhikal Khidhr" userId="5b7e17f9e3b74d0c" providerId="LiveId" clId="{0A9AEB80-238A-42B6-B841-46317963A02F}" dt="2024-01-27T18:35:21.610" v="4" actId="478"/>
          <ac:spMkLst>
            <pc:docMk/>
            <pc:sldMk cId="1142531572" sldId="514"/>
            <ac:spMk id="5" creationId="{00000000-0000-0000-0000-000000000000}"/>
          </ac:spMkLst>
        </pc:spChg>
        <pc:spChg chg="mod">
          <ac:chgData name="Zhikal Khidhr" userId="5b7e17f9e3b74d0c" providerId="LiveId" clId="{0A9AEB80-238A-42B6-B841-46317963A02F}" dt="2024-01-27T18:41:23.682" v="41" actId="26606"/>
          <ac:spMkLst>
            <pc:docMk/>
            <pc:sldMk cId="1142531572" sldId="514"/>
            <ac:spMk id="6" creationId="{00000000-0000-0000-0000-000000000000}"/>
          </ac:spMkLst>
        </pc:spChg>
        <pc:spChg chg="del">
          <ac:chgData name="Zhikal Khidhr" userId="5b7e17f9e3b74d0c" providerId="LiveId" clId="{0A9AEB80-238A-42B6-B841-46317963A02F}" dt="2024-01-27T18:41:23.682" v="41" actId="26606"/>
          <ac:spMkLst>
            <pc:docMk/>
            <pc:sldMk cId="1142531572" sldId="514"/>
            <ac:spMk id="7" creationId="{608DA07D-3297-432A-B0EF-7898508B7D81}"/>
          </ac:spMkLst>
        </pc:spChg>
        <pc:spChg chg="add mod ord">
          <ac:chgData name="Zhikal Khidhr" userId="5b7e17f9e3b74d0c" providerId="LiveId" clId="{0A9AEB80-238A-42B6-B841-46317963A02F}" dt="2024-01-27T18:41:23.682" v="41" actId="26606"/>
          <ac:spMkLst>
            <pc:docMk/>
            <pc:sldMk cId="1142531572" sldId="514"/>
            <ac:spMk id="8" creationId="{608DA07D-3297-432A-B0EF-7898508B7D81}"/>
          </ac:spMkLst>
        </pc:spChg>
        <pc:spChg chg="add">
          <ac:chgData name="Zhikal Khidhr" userId="5b7e17f9e3b74d0c" providerId="LiveId" clId="{0A9AEB80-238A-42B6-B841-46317963A02F}" dt="2024-01-27T18:41:23.682" v="41" actId="26606"/>
          <ac:spMkLst>
            <pc:docMk/>
            <pc:sldMk cId="1142531572" sldId="514"/>
            <ac:spMk id="14" creationId="{2E442304-DDBD-4F7B-8017-36BCC863FB40}"/>
          </ac:spMkLst>
        </pc:spChg>
        <pc:spChg chg="add">
          <ac:chgData name="Zhikal Khidhr" userId="5b7e17f9e3b74d0c" providerId="LiveId" clId="{0A9AEB80-238A-42B6-B841-46317963A02F}" dt="2024-01-27T18:41:23.682" v="41" actId="26606"/>
          <ac:spMkLst>
            <pc:docMk/>
            <pc:sldMk cId="1142531572" sldId="514"/>
            <ac:spMk id="16" creationId="{5E107275-3853-46FD-A241-DE4355A42675}"/>
          </ac:spMkLst>
        </pc:spChg>
        <pc:graphicFrameChg chg="add">
          <ac:chgData name="Zhikal Khidhr" userId="5b7e17f9e3b74d0c" providerId="LiveId" clId="{0A9AEB80-238A-42B6-B841-46317963A02F}" dt="2024-01-27T18:41:23.682" v="41" actId="26606"/>
          <ac:graphicFrameMkLst>
            <pc:docMk/>
            <pc:sldMk cId="1142531572" sldId="514"/>
            <ac:graphicFrameMk id="10" creationId="{B96E4456-DD55-AE8D-503D-E3CFE4D9AA69}"/>
          </ac:graphicFrameMkLst>
        </pc:graphicFrameChg>
      </pc:sldChg>
      <pc:sldChg chg="add del">
        <pc:chgData name="Zhikal Khidhr" userId="5b7e17f9e3b74d0c" providerId="LiveId" clId="{0A9AEB80-238A-42B6-B841-46317963A02F}" dt="2024-01-27T18:34:55.384" v="1"/>
        <pc:sldMkLst>
          <pc:docMk/>
          <pc:sldMk cId="1754395486" sldId="514"/>
        </pc:sldMkLst>
      </pc:sldChg>
      <pc:sldChg chg="addSp modSp add del mod setBg">
        <pc:chgData name="Zhikal Khidhr" userId="5b7e17f9e3b74d0c" providerId="LiveId" clId="{0A9AEB80-238A-42B6-B841-46317963A02F}" dt="2024-01-27T18:43:58.282" v="61" actId="1076"/>
        <pc:sldMkLst>
          <pc:docMk/>
          <pc:sldMk cId="4147776503" sldId="515"/>
        </pc:sldMkLst>
        <pc:spChg chg="mod">
          <ac:chgData name="Zhikal Khidhr" userId="5b7e17f9e3b74d0c" providerId="LiveId" clId="{0A9AEB80-238A-42B6-B841-46317963A02F}" dt="2024-01-27T18:43:53.868" v="60" actId="26606"/>
          <ac:spMkLst>
            <pc:docMk/>
            <pc:sldMk cId="4147776503" sldId="515"/>
            <ac:spMk id="4" creationId="{00000000-0000-0000-0000-000000000000}"/>
          </ac:spMkLst>
        </pc:spChg>
        <pc:spChg chg="mod">
          <ac:chgData name="Zhikal Khidhr" userId="5b7e17f9e3b74d0c" providerId="LiveId" clId="{0A9AEB80-238A-42B6-B841-46317963A02F}" dt="2024-01-27T18:43:53.868" v="60" actId="26606"/>
          <ac:spMkLst>
            <pc:docMk/>
            <pc:sldMk cId="4147776503" sldId="515"/>
            <ac:spMk id="5" creationId="{00000000-0000-0000-0000-000000000000}"/>
          </ac:spMkLst>
        </pc:spChg>
        <pc:spChg chg="mod">
          <ac:chgData name="Zhikal Khidhr" userId="5b7e17f9e3b74d0c" providerId="LiveId" clId="{0A9AEB80-238A-42B6-B841-46317963A02F}" dt="2024-01-27T18:43:53.868" v="60" actId="26606"/>
          <ac:spMkLst>
            <pc:docMk/>
            <pc:sldMk cId="4147776503" sldId="515"/>
            <ac:spMk id="6" creationId="{00000000-0000-0000-0000-000000000000}"/>
          </ac:spMkLst>
        </pc:spChg>
        <pc:spChg chg="add mod ord">
          <ac:chgData name="Zhikal Khidhr" userId="5b7e17f9e3b74d0c" providerId="LiveId" clId="{0A9AEB80-238A-42B6-B841-46317963A02F}" dt="2024-01-27T18:43:58.282" v="61" actId="1076"/>
          <ac:spMkLst>
            <pc:docMk/>
            <pc:sldMk cId="4147776503" sldId="515"/>
            <ac:spMk id="8" creationId="{608DA07D-3297-432A-B0EF-7898508B7D81}"/>
          </ac:spMkLst>
        </pc:spChg>
        <pc:spChg chg="mod ord">
          <ac:chgData name="Zhikal Khidhr" userId="5b7e17f9e3b74d0c" providerId="LiveId" clId="{0A9AEB80-238A-42B6-B841-46317963A02F}" dt="2024-01-27T18:43:53.868" v="60" actId="26606"/>
          <ac:spMkLst>
            <pc:docMk/>
            <pc:sldMk cId="4147776503" sldId="515"/>
            <ac:spMk id="13" creationId="{BE584F60-C949-76C0-4F0D-7D65443A2861}"/>
          </ac:spMkLst>
        </pc:spChg>
        <pc:spChg chg="add">
          <ac:chgData name="Zhikal Khidhr" userId="5b7e17f9e3b74d0c" providerId="LiveId" clId="{0A9AEB80-238A-42B6-B841-46317963A02F}" dt="2024-01-27T18:43:53.868" v="60" actId="26606"/>
          <ac:spMkLst>
            <pc:docMk/>
            <pc:sldMk cId="4147776503" sldId="515"/>
            <ac:spMk id="18" creationId="{DBF61EA3-B236-439E-9C0B-340980D56BEE}"/>
          </ac:spMkLst>
        </pc:spChg>
        <pc:spChg chg="add">
          <ac:chgData name="Zhikal Khidhr" userId="5b7e17f9e3b74d0c" providerId="LiveId" clId="{0A9AEB80-238A-42B6-B841-46317963A02F}" dt="2024-01-27T18:43:53.868" v="60" actId="26606"/>
          <ac:spMkLst>
            <pc:docMk/>
            <pc:sldMk cId="4147776503" sldId="515"/>
            <ac:spMk id="24" creationId="{E659831F-0D9A-4C63-9EBB-8435B85A440F}"/>
          </ac:spMkLst>
        </pc:spChg>
        <pc:grpChg chg="add">
          <ac:chgData name="Zhikal Khidhr" userId="5b7e17f9e3b74d0c" providerId="LiveId" clId="{0A9AEB80-238A-42B6-B841-46317963A02F}" dt="2024-01-27T18:43:53.868" v="60" actId="26606"/>
          <ac:grpSpMkLst>
            <pc:docMk/>
            <pc:sldMk cId="4147776503" sldId="515"/>
            <ac:grpSpMk id="20" creationId="{28FAF094-D087-493F-8DF9-A486C2D6BBAA}"/>
          </ac:grpSpMkLst>
        </pc:grpChg>
      </pc:sldChg>
      <pc:sldChg chg="addSp modSp add del mod setBg">
        <pc:chgData name="Zhikal Khidhr" userId="5b7e17f9e3b74d0c" providerId="LiveId" clId="{0A9AEB80-238A-42B6-B841-46317963A02F}" dt="2024-01-27T18:44:35.781" v="67" actId="26606"/>
        <pc:sldMkLst>
          <pc:docMk/>
          <pc:sldMk cId="758381131" sldId="516"/>
        </pc:sldMkLst>
        <pc:spChg chg="mod">
          <ac:chgData name="Zhikal Khidhr" userId="5b7e17f9e3b74d0c" providerId="LiveId" clId="{0A9AEB80-238A-42B6-B841-46317963A02F}" dt="2024-01-27T18:44:35.781" v="67" actId="26606"/>
          <ac:spMkLst>
            <pc:docMk/>
            <pc:sldMk cId="758381131" sldId="516"/>
            <ac:spMk id="4" creationId="{00000000-0000-0000-0000-000000000000}"/>
          </ac:spMkLst>
        </pc:spChg>
        <pc:spChg chg="mod">
          <ac:chgData name="Zhikal Khidhr" userId="5b7e17f9e3b74d0c" providerId="LiveId" clId="{0A9AEB80-238A-42B6-B841-46317963A02F}" dt="2024-01-27T18:44:35.781" v="67" actId="26606"/>
          <ac:spMkLst>
            <pc:docMk/>
            <pc:sldMk cId="758381131" sldId="516"/>
            <ac:spMk id="5" creationId="{00000000-0000-0000-0000-000000000000}"/>
          </ac:spMkLst>
        </pc:spChg>
        <pc:spChg chg="mod">
          <ac:chgData name="Zhikal Khidhr" userId="5b7e17f9e3b74d0c" providerId="LiveId" clId="{0A9AEB80-238A-42B6-B841-46317963A02F}" dt="2024-01-27T18:44:35.781" v="67" actId="26606"/>
          <ac:spMkLst>
            <pc:docMk/>
            <pc:sldMk cId="758381131" sldId="516"/>
            <ac:spMk id="6" creationId="{00000000-0000-0000-0000-000000000000}"/>
          </ac:spMkLst>
        </pc:spChg>
        <pc:spChg chg="mod ord">
          <ac:chgData name="Zhikal Khidhr" userId="5b7e17f9e3b74d0c" providerId="LiveId" clId="{0A9AEB80-238A-42B6-B841-46317963A02F}" dt="2024-01-27T18:44:35.781" v="67" actId="26606"/>
          <ac:spMkLst>
            <pc:docMk/>
            <pc:sldMk cId="758381131" sldId="516"/>
            <ac:spMk id="7" creationId="{6DC97A64-8359-D402-68A2-5B9B4C5BC0C1}"/>
          </ac:spMkLst>
        </pc:spChg>
        <pc:spChg chg="add mod ord">
          <ac:chgData name="Zhikal Khidhr" userId="5b7e17f9e3b74d0c" providerId="LiveId" clId="{0A9AEB80-238A-42B6-B841-46317963A02F}" dt="2024-01-27T18:44:35.781" v="67" actId="26606"/>
          <ac:spMkLst>
            <pc:docMk/>
            <pc:sldMk cId="758381131" sldId="516"/>
            <ac:spMk id="8" creationId="{608DA07D-3297-432A-B0EF-7898508B7D81}"/>
          </ac:spMkLst>
        </pc:spChg>
        <pc:spChg chg="add">
          <ac:chgData name="Zhikal Khidhr" userId="5b7e17f9e3b74d0c" providerId="LiveId" clId="{0A9AEB80-238A-42B6-B841-46317963A02F}" dt="2024-01-27T18:44:35.781" v="67" actId="26606"/>
          <ac:spMkLst>
            <pc:docMk/>
            <pc:sldMk cId="758381131" sldId="516"/>
            <ac:spMk id="13" creationId="{201CC55D-ED54-4C5C-95E6-10947BD1103B}"/>
          </ac:spMkLst>
        </pc:spChg>
        <pc:spChg chg="add">
          <ac:chgData name="Zhikal Khidhr" userId="5b7e17f9e3b74d0c" providerId="LiveId" clId="{0A9AEB80-238A-42B6-B841-46317963A02F}" dt="2024-01-27T18:44:35.781" v="67" actId="26606"/>
          <ac:spMkLst>
            <pc:docMk/>
            <pc:sldMk cId="758381131" sldId="516"/>
            <ac:spMk id="19" creationId="{3873B707-463F-40B0-8227-E8CC6C67EB25}"/>
          </ac:spMkLst>
        </pc:spChg>
        <pc:spChg chg="add">
          <ac:chgData name="Zhikal Khidhr" userId="5b7e17f9e3b74d0c" providerId="LiveId" clId="{0A9AEB80-238A-42B6-B841-46317963A02F}" dt="2024-01-27T18:44:35.781" v="67" actId="26606"/>
          <ac:spMkLst>
            <pc:docMk/>
            <pc:sldMk cId="758381131" sldId="516"/>
            <ac:spMk id="21" creationId="{C13237C8-E62C-4F0D-A318-BD6FB6C2D138}"/>
          </ac:spMkLst>
        </pc:spChg>
        <pc:spChg chg="add">
          <ac:chgData name="Zhikal Khidhr" userId="5b7e17f9e3b74d0c" providerId="LiveId" clId="{0A9AEB80-238A-42B6-B841-46317963A02F}" dt="2024-01-27T18:44:35.781" v="67" actId="26606"/>
          <ac:spMkLst>
            <pc:docMk/>
            <pc:sldMk cId="758381131" sldId="516"/>
            <ac:spMk id="23" creationId="{19C9EAEA-39D0-4B0E-A0EB-51E7B26740B1}"/>
          </ac:spMkLst>
        </pc:spChg>
        <pc:grpChg chg="add">
          <ac:chgData name="Zhikal Khidhr" userId="5b7e17f9e3b74d0c" providerId="LiveId" clId="{0A9AEB80-238A-42B6-B841-46317963A02F}" dt="2024-01-27T18:44:35.781" v="67" actId="26606"/>
          <ac:grpSpMkLst>
            <pc:docMk/>
            <pc:sldMk cId="758381131" sldId="516"/>
            <ac:grpSpMk id="15" creationId="{1DE889C7-FAD6-4397-98E2-05D503484459}"/>
          </ac:grpSpMkLst>
        </pc:grpChg>
        <pc:picChg chg="mod ord">
          <ac:chgData name="Zhikal Khidhr" userId="5b7e17f9e3b74d0c" providerId="LiveId" clId="{0A9AEB80-238A-42B6-B841-46317963A02F}" dt="2024-01-27T18:44:35.781" v="67" actId="26606"/>
          <ac:picMkLst>
            <pc:docMk/>
            <pc:sldMk cId="758381131" sldId="516"/>
            <ac:picMk id="3" creationId="{20AB5522-649B-9947-9EA3-A66EA38CBCBF}"/>
          </ac:picMkLst>
        </pc:picChg>
      </pc:sldChg>
      <pc:sldChg chg="addSp modSp add del mod setBg">
        <pc:chgData name="Zhikal Khidhr" userId="5b7e17f9e3b74d0c" providerId="LiveId" clId="{0A9AEB80-238A-42B6-B841-46317963A02F}" dt="2024-01-27T18:42:03.593" v="47" actId="26606"/>
        <pc:sldMkLst>
          <pc:docMk/>
          <pc:sldMk cId="2430962060" sldId="517"/>
        </pc:sldMkLst>
        <pc:spChg chg="mod">
          <ac:chgData name="Zhikal Khidhr" userId="5b7e17f9e3b74d0c" providerId="LiveId" clId="{0A9AEB80-238A-42B6-B841-46317963A02F}" dt="2024-01-27T18:42:03.593" v="47" actId="26606"/>
          <ac:spMkLst>
            <pc:docMk/>
            <pc:sldMk cId="2430962060" sldId="517"/>
            <ac:spMk id="4" creationId="{00000000-0000-0000-0000-000000000000}"/>
          </ac:spMkLst>
        </pc:spChg>
        <pc:spChg chg="mod">
          <ac:chgData name="Zhikal Khidhr" userId="5b7e17f9e3b74d0c" providerId="LiveId" clId="{0A9AEB80-238A-42B6-B841-46317963A02F}" dt="2024-01-27T18:42:03.593" v="47" actId="26606"/>
          <ac:spMkLst>
            <pc:docMk/>
            <pc:sldMk cId="2430962060" sldId="517"/>
            <ac:spMk id="5" creationId="{00000000-0000-0000-0000-000000000000}"/>
          </ac:spMkLst>
        </pc:spChg>
        <pc:spChg chg="mod">
          <ac:chgData name="Zhikal Khidhr" userId="5b7e17f9e3b74d0c" providerId="LiveId" clId="{0A9AEB80-238A-42B6-B841-46317963A02F}" dt="2024-01-27T18:42:03.593" v="47" actId="26606"/>
          <ac:spMkLst>
            <pc:docMk/>
            <pc:sldMk cId="2430962060" sldId="517"/>
            <ac:spMk id="6" creationId="{00000000-0000-0000-0000-000000000000}"/>
          </ac:spMkLst>
        </pc:spChg>
        <pc:spChg chg="mod ord">
          <ac:chgData name="Zhikal Khidhr" userId="5b7e17f9e3b74d0c" providerId="LiveId" clId="{0A9AEB80-238A-42B6-B841-46317963A02F}" dt="2024-01-27T18:42:03.593" v="47" actId="26606"/>
          <ac:spMkLst>
            <pc:docMk/>
            <pc:sldMk cId="2430962060" sldId="517"/>
            <ac:spMk id="7" creationId="{514D321E-C31F-CC70-431C-336069DC6B56}"/>
          </ac:spMkLst>
        </pc:spChg>
        <pc:spChg chg="add mod ord">
          <ac:chgData name="Zhikal Khidhr" userId="5b7e17f9e3b74d0c" providerId="LiveId" clId="{0A9AEB80-238A-42B6-B841-46317963A02F}" dt="2024-01-27T18:42:03.593" v="47" actId="26606"/>
          <ac:spMkLst>
            <pc:docMk/>
            <pc:sldMk cId="2430962060" sldId="517"/>
            <ac:spMk id="8" creationId="{608DA07D-3297-432A-B0EF-7898508B7D81}"/>
          </ac:spMkLst>
        </pc:spChg>
        <pc:spChg chg="add">
          <ac:chgData name="Zhikal Khidhr" userId="5b7e17f9e3b74d0c" providerId="LiveId" clId="{0A9AEB80-238A-42B6-B841-46317963A02F}" dt="2024-01-27T18:42:03.593" v="47" actId="26606"/>
          <ac:spMkLst>
            <pc:docMk/>
            <pc:sldMk cId="2430962060" sldId="517"/>
            <ac:spMk id="3079" creationId="{743AA782-23D1-4521-8CAD-47662984AA08}"/>
          </ac:spMkLst>
        </pc:spChg>
        <pc:spChg chg="add">
          <ac:chgData name="Zhikal Khidhr" userId="5b7e17f9e3b74d0c" providerId="LiveId" clId="{0A9AEB80-238A-42B6-B841-46317963A02F}" dt="2024-01-27T18:42:03.593" v="47" actId="26606"/>
          <ac:spMkLst>
            <pc:docMk/>
            <pc:sldMk cId="2430962060" sldId="517"/>
            <ac:spMk id="3081" creationId="{71877DBC-BB60-40F0-AC93-2ACDBAAE60CE}"/>
          </ac:spMkLst>
        </pc:spChg>
        <pc:picChg chg="mod ord">
          <ac:chgData name="Zhikal Khidhr" userId="5b7e17f9e3b74d0c" providerId="LiveId" clId="{0A9AEB80-238A-42B6-B841-46317963A02F}" dt="2024-01-27T18:42:03.593" v="47" actId="26606"/>
          <ac:picMkLst>
            <pc:docMk/>
            <pc:sldMk cId="2430962060" sldId="517"/>
            <ac:picMk id="3074" creationId="{3479B1DD-8251-3A3A-7841-F1DD1CE35826}"/>
          </ac:picMkLst>
        </pc:picChg>
      </pc:sldChg>
      <pc:sldChg chg="addSp delSp modSp add del mod setBg">
        <pc:chgData name="Zhikal Khidhr" userId="5b7e17f9e3b74d0c" providerId="LiveId" clId="{0A9AEB80-238A-42B6-B841-46317963A02F}" dt="2024-01-27T18:41:57.637" v="46" actId="26606"/>
        <pc:sldMkLst>
          <pc:docMk/>
          <pc:sldMk cId="543492419" sldId="518"/>
        </pc:sldMkLst>
        <pc:spChg chg="mod">
          <ac:chgData name="Zhikal Khidhr" userId="5b7e17f9e3b74d0c" providerId="LiveId" clId="{0A9AEB80-238A-42B6-B841-46317963A02F}" dt="2024-01-27T18:41:57.637" v="46" actId="26606"/>
          <ac:spMkLst>
            <pc:docMk/>
            <pc:sldMk cId="543492419" sldId="518"/>
            <ac:spMk id="4" creationId="{00000000-0000-0000-0000-000000000000}"/>
          </ac:spMkLst>
        </pc:spChg>
        <pc:spChg chg="mod">
          <ac:chgData name="Zhikal Khidhr" userId="5b7e17f9e3b74d0c" providerId="LiveId" clId="{0A9AEB80-238A-42B6-B841-46317963A02F}" dt="2024-01-27T18:41:57.637" v="46" actId="26606"/>
          <ac:spMkLst>
            <pc:docMk/>
            <pc:sldMk cId="543492419" sldId="518"/>
            <ac:spMk id="5" creationId="{00000000-0000-0000-0000-000000000000}"/>
          </ac:spMkLst>
        </pc:spChg>
        <pc:spChg chg="mod">
          <ac:chgData name="Zhikal Khidhr" userId="5b7e17f9e3b74d0c" providerId="LiveId" clId="{0A9AEB80-238A-42B6-B841-46317963A02F}" dt="2024-01-27T18:41:57.637" v="46" actId="26606"/>
          <ac:spMkLst>
            <pc:docMk/>
            <pc:sldMk cId="543492419" sldId="518"/>
            <ac:spMk id="6" creationId="{00000000-0000-0000-0000-000000000000}"/>
          </ac:spMkLst>
        </pc:spChg>
        <pc:spChg chg="add del">
          <ac:chgData name="Zhikal Khidhr" userId="5b7e17f9e3b74d0c" providerId="LiveId" clId="{0A9AEB80-238A-42B6-B841-46317963A02F}" dt="2024-01-27T18:41:57.637" v="46" actId="26606"/>
          <ac:spMkLst>
            <pc:docMk/>
            <pc:sldMk cId="543492419" sldId="518"/>
            <ac:spMk id="7" creationId="{608DA07D-3297-432A-B0EF-7898508B7D81}"/>
          </ac:spMkLst>
        </pc:spChg>
        <pc:spChg chg="add mod ord">
          <ac:chgData name="Zhikal Khidhr" userId="5b7e17f9e3b74d0c" providerId="LiveId" clId="{0A9AEB80-238A-42B6-B841-46317963A02F}" dt="2024-01-27T18:41:57.637" v="46" actId="26606"/>
          <ac:spMkLst>
            <pc:docMk/>
            <pc:sldMk cId="543492419" sldId="518"/>
            <ac:spMk id="8" creationId="{608DA07D-3297-432A-B0EF-7898508B7D81}"/>
          </ac:spMkLst>
        </pc:spChg>
        <pc:spChg chg="add del">
          <ac:chgData name="Zhikal Khidhr" userId="5b7e17f9e3b74d0c" providerId="LiveId" clId="{0A9AEB80-238A-42B6-B841-46317963A02F}" dt="2024-01-27T18:41:54.159" v="43" actId="26606"/>
          <ac:spMkLst>
            <pc:docMk/>
            <pc:sldMk cId="543492419" sldId="518"/>
            <ac:spMk id="14" creationId="{6C4028FD-8BAA-4A19-BFDE-594D991B7552}"/>
          </ac:spMkLst>
        </pc:spChg>
        <pc:spChg chg="add del">
          <ac:chgData name="Zhikal Khidhr" userId="5b7e17f9e3b74d0c" providerId="LiveId" clId="{0A9AEB80-238A-42B6-B841-46317963A02F}" dt="2024-01-27T18:41:57.590" v="45" actId="26606"/>
          <ac:spMkLst>
            <pc:docMk/>
            <pc:sldMk cId="543492419" sldId="518"/>
            <ac:spMk id="16" creationId="{6B6E033A-DB2E-49B8-B600-B38E0C280263}"/>
          </ac:spMkLst>
        </pc:spChg>
        <pc:spChg chg="add del">
          <ac:chgData name="Zhikal Khidhr" userId="5b7e17f9e3b74d0c" providerId="LiveId" clId="{0A9AEB80-238A-42B6-B841-46317963A02F}" dt="2024-01-27T18:41:57.590" v="45" actId="26606"/>
          <ac:spMkLst>
            <pc:docMk/>
            <pc:sldMk cId="543492419" sldId="518"/>
            <ac:spMk id="17" creationId="{98DED6BC-9A3E-48D4-AD7C-A56D63F547E8}"/>
          </ac:spMkLst>
        </pc:spChg>
        <pc:spChg chg="add">
          <ac:chgData name="Zhikal Khidhr" userId="5b7e17f9e3b74d0c" providerId="LiveId" clId="{0A9AEB80-238A-42B6-B841-46317963A02F}" dt="2024-01-27T18:41:57.637" v="46" actId="26606"/>
          <ac:spMkLst>
            <pc:docMk/>
            <pc:sldMk cId="543492419" sldId="518"/>
            <ac:spMk id="20" creationId="{9165109B-7036-4613-93D4-579E77F6EF3C}"/>
          </ac:spMkLst>
        </pc:spChg>
        <pc:spChg chg="add">
          <ac:chgData name="Zhikal Khidhr" userId="5b7e17f9e3b74d0c" providerId="LiveId" clId="{0A9AEB80-238A-42B6-B841-46317963A02F}" dt="2024-01-27T18:41:57.637" v="46" actId="26606"/>
          <ac:spMkLst>
            <pc:docMk/>
            <pc:sldMk cId="543492419" sldId="518"/>
            <ac:spMk id="21" creationId="{43E8FEA2-54EE-4F84-B5DB-A055A7D805EE}"/>
          </ac:spMkLst>
        </pc:spChg>
        <pc:graphicFrameChg chg="add del">
          <ac:chgData name="Zhikal Khidhr" userId="5b7e17f9e3b74d0c" providerId="LiveId" clId="{0A9AEB80-238A-42B6-B841-46317963A02F}" dt="2024-01-27T18:41:54.159" v="43" actId="26606"/>
          <ac:graphicFrameMkLst>
            <pc:docMk/>
            <pc:sldMk cId="543492419" sldId="518"/>
            <ac:graphicFrameMk id="10" creationId="{6697894C-16D4-D574-09E4-6852B221FA50}"/>
          </ac:graphicFrameMkLst>
        </pc:graphicFrameChg>
        <pc:graphicFrameChg chg="add del">
          <ac:chgData name="Zhikal Khidhr" userId="5b7e17f9e3b74d0c" providerId="LiveId" clId="{0A9AEB80-238A-42B6-B841-46317963A02F}" dt="2024-01-27T18:41:57.590" v="45" actId="26606"/>
          <ac:graphicFrameMkLst>
            <pc:docMk/>
            <pc:sldMk cId="543492419" sldId="518"/>
            <ac:graphicFrameMk id="18" creationId="{455EA7C6-F29C-579D-30A5-A3DAC65899B1}"/>
          </ac:graphicFrameMkLst>
        </pc:graphicFrameChg>
        <pc:graphicFrameChg chg="add">
          <ac:chgData name="Zhikal Khidhr" userId="5b7e17f9e3b74d0c" providerId="LiveId" clId="{0A9AEB80-238A-42B6-B841-46317963A02F}" dt="2024-01-27T18:41:57.637" v="46" actId="26606"/>
          <ac:graphicFrameMkLst>
            <pc:docMk/>
            <pc:sldMk cId="543492419" sldId="518"/>
            <ac:graphicFrameMk id="22" creationId="{3E2ACD07-783C-AD14-A3AA-E752A7D37865}"/>
          </ac:graphicFrameMkLst>
        </pc:graphicFrameChg>
      </pc:sldChg>
      <pc:sldChg chg="addSp modSp add del mod setBg">
        <pc:chgData name="Zhikal Khidhr" userId="5b7e17f9e3b74d0c" providerId="LiveId" clId="{0A9AEB80-238A-42B6-B841-46317963A02F}" dt="2024-01-27T18:44:42.208" v="68" actId="26606"/>
        <pc:sldMkLst>
          <pc:docMk/>
          <pc:sldMk cId="377037731" sldId="519"/>
        </pc:sldMkLst>
        <pc:spChg chg="mod">
          <ac:chgData name="Zhikal Khidhr" userId="5b7e17f9e3b74d0c" providerId="LiveId" clId="{0A9AEB80-238A-42B6-B841-46317963A02F}" dt="2024-01-27T18:44:42.208" v="68" actId="26606"/>
          <ac:spMkLst>
            <pc:docMk/>
            <pc:sldMk cId="377037731" sldId="519"/>
            <ac:spMk id="4" creationId="{00000000-0000-0000-0000-000000000000}"/>
          </ac:spMkLst>
        </pc:spChg>
        <pc:spChg chg="mod">
          <ac:chgData name="Zhikal Khidhr" userId="5b7e17f9e3b74d0c" providerId="LiveId" clId="{0A9AEB80-238A-42B6-B841-46317963A02F}" dt="2024-01-27T18:44:42.208" v="68" actId="26606"/>
          <ac:spMkLst>
            <pc:docMk/>
            <pc:sldMk cId="377037731" sldId="519"/>
            <ac:spMk id="5" creationId="{00000000-0000-0000-0000-000000000000}"/>
          </ac:spMkLst>
        </pc:spChg>
        <pc:spChg chg="mod">
          <ac:chgData name="Zhikal Khidhr" userId="5b7e17f9e3b74d0c" providerId="LiveId" clId="{0A9AEB80-238A-42B6-B841-46317963A02F}" dt="2024-01-27T18:44:42.208" v="68" actId="26606"/>
          <ac:spMkLst>
            <pc:docMk/>
            <pc:sldMk cId="377037731" sldId="519"/>
            <ac:spMk id="6" creationId="{00000000-0000-0000-0000-000000000000}"/>
          </ac:spMkLst>
        </pc:spChg>
        <pc:spChg chg="mod ord">
          <ac:chgData name="Zhikal Khidhr" userId="5b7e17f9e3b74d0c" providerId="LiveId" clId="{0A9AEB80-238A-42B6-B841-46317963A02F}" dt="2024-01-27T18:44:42.208" v="68" actId="26606"/>
          <ac:spMkLst>
            <pc:docMk/>
            <pc:sldMk cId="377037731" sldId="519"/>
            <ac:spMk id="7" creationId="{6DC97A64-8359-D402-68A2-5B9B4C5BC0C1}"/>
          </ac:spMkLst>
        </pc:spChg>
        <pc:spChg chg="add mod ord">
          <ac:chgData name="Zhikal Khidhr" userId="5b7e17f9e3b74d0c" providerId="LiveId" clId="{0A9AEB80-238A-42B6-B841-46317963A02F}" dt="2024-01-27T18:44:42.208" v="68" actId="26606"/>
          <ac:spMkLst>
            <pc:docMk/>
            <pc:sldMk cId="377037731" sldId="519"/>
            <ac:spMk id="8" creationId="{608DA07D-3297-432A-B0EF-7898508B7D81}"/>
          </ac:spMkLst>
        </pc:spChg>
        <pc:spChg chg="add">
          <ac:chgData name="Zhikal Khidhr" userId="5b7e17f9e3b74d0c" providerId="LiveId" clId="{0A9AEB80-238A-42B6-B841-46317963A02F}" dt="2024-01-27T18:44:42.208" v="68" actId="26606"/>
          <ac:spMkLst>
            <pc:docMk/>
            <pc:sldMk cId="377037731" sldId="519"/>
            <ac:spMk id="13" creationId="{B6CDA21F-E7AF-4C75-8395-33F58D5B0E45}"/>
          </ac:spMkLst>
        </pc:spChg>
        <pc:spChg chg="add">
          <ac:chgData name="Zhikal Khidhr" userId="5b7e17f9e3b74d0c" providerId="LiveId" clId="{0A9AEB80-238A-42B6-B841-46317963A02F}" dt="2024-01-27T18:44:42.208" v="68" actId="26606"/>
          <ac:spMkLst>
            <pc:docMk/>
            <pc:sldMk cId="377037731" sldId="519"/>
            <ac:spMk id="20" creationId="{D5B0017B-2ECA-49AF-B397-DC140825DF8D}"/>
          </ac:spMkLst>
        </pc:spChg>
        <pc:grpChg chg="add">
          <ac:chgData name="Zhikal Khidhr" userId="5b7e17f9e3b74d0c" providerId="LiveId" clId="{0A9AEB80-238A-42B6-B841-46317963A02F}" dt="2024-01-27T18:44:42.208" v="68" actId="26606"/>
          <ac:grpSpMkLst>
            <pc:docMk/>
            <pc:sldMk cId="377037731" sldId="519"/>
            <ac:grpSpMk id="15" creationId="{AE1C45F0-260A-458C-96ED-C1F6D2151219}"/>
          </ac:grpSpMkLst>
        </pc:grpChg>
        <pc:cxnChg chg="add">
          <ac:chgData name="Zhikal Khidhr" userId="5b7e17f9e3b74d0c" providerId="LiveId" clId="{0A9AEB80-238A-42B6-B841-46317963A02F}" dt="2024-01-27T18:44:42.208" v="68" actId="26606"/>
          <ac:cxnSpMkLst>
            <pc:docMk/>
            <pc:sldMk cId="377037731" sldId="519"/>
            <ac:cxnSpMk id="22" creationId="{6CF1BAF6-AD41-4082-B212-8A1F9A2E8779}"/>
          </ac:cxnSpMkLst>
        </pc:cxnChg>
      </pc:sldChg>
      <pc:sldChg chg="addSp modSp add del mod setBg">
        <pc:chgData name="Zhikal Khidhr" userId="5b7e17f9e3b74d0c" providerId="LiveId" clId="{0A9AEB80-238A-42B6-B841-46317963A02F}" dt="2024-01-27T18:42:19.829" v="49" actId="26606"/>
        <pc:sldMkLst>
          <pc:docMk/>
          <pc:sldMk cId="1632832165" sldId="520"/>
        </pc:sldMkLst>
        <pc:spChg chg="mod">
          <ac:chgData name="Zhikal Khidhr" userId="5b7e17f9e3b74d0c" providerId="LiveId" clId="{0A9AEB80-238A-42B6-B841-46317963A02F}" dt="2024-01-27T18:42:19.829" v="49" actId="26606"/>
          <ac:spMkLst>
            <pc:docMk/>
            <pc:sldMk cId="1632832165" sldId="520"/>
            <ac:spMk id="4" creationId="{00000000-0000-0000-0000-000000000000}"/>
          </ac:spMkLst>
        </pc:spChg>
        <pc:spChg chg="mod">
          <ac:chgData name="Zhikal Khidhr" userId="5b7e17f9e3b74d0c" providerId="LiveId" clId="{0A9AEB80-238A-42B6-B841-46317963A02F}" dt="2024-01-27T18:42:19.829" v="49" actId="26606"/>
          <ac:spMkLst>
            <pc:docMk/>
            <pc:sldMk cId="1632832165" sldId="520"/>
            <ac:spMk id="5" creationId="{00000000-0000-0000-0000-000000000000}"/>
          </ac:spMkLst>
        </pc:spChg>
        <pc:spChg chg="mod">
          <ac:chgData name="Zhikal Khidhr" userId="5b7e17f9e3b74d0c" providerId="LiveId" clId="{0A9AEB80-238A-42B6-B841-46317963A02F}" dt="2024-01-27T18:42:19.829" v="49" actId="26606"/>
          <ac:spMkLst>
            <pc:docMk/>
            <pc:sldMk cId="1632832165" sldId="520"/>
            <ac:spMk id="6" creationId="{00000000-0000-0000-0000-000000000000}"/>
          </ac:spMkLst>
        </pc:spChg>
        <pc:spChg chg="add mod ord">
          <ac:chgData name="Zhikal Khidhr" userId="5b7e17f9e3b74d0c" providerId="LiveId" clId="{0A9AEB80-238A-42B6-B841-46317963A02F}" dt="2024-01-27T18:42:19.829" v="49" actId="26606"/>
          <ac:spMkLst>
            <pc:docMk/>
            <pc:sldMk cId="1632832165" sldId="520"/>
            <ac:spMk id="7" creationId="{608DA07D-3297-432A-B0EF-7898508B7D81}"/>
          </ac:spMkLst>
        </pc:spChg>
        <pc:spChg chg="add mod ord">
          <ac:chgData name="Zhikal Khidhr" userId="5b7e17f9e3b74d0c" providerId="LiveId" clId="{0A9AEB80-238A-42B6-B841-46317963A02F}" dt="2024-01-27T18:42:19.829" v="49" actId="26606"/>
          <ac:spMkLst>
            <pc:docMk/>
            <pc:sldMk cId="1632832165" sldId="520"/>
            <ac:spMk id="8" creationId="{608DA07D-3297-432A-B0EF-7898508B7D81}"/>
          </ac:spMkLst>
        </pc:spChg>
        <pc:spChg chg="add">
          <ac:chgData name="Zhikal Khidhr" userId="5b7e17f9e3b74d0c" providerId="LiveId" clId="{0A9AEB80-238A-42B6-B841-46317963A02F}" dt="2024-01-27T18:42:19.829" v="49" actId="26606"/>
          <ac:spMkLst>
            <pc:docMk/>
            <pc:sldMk cId="1632832165" sldId="520"/>
            <ac:spMk id="13" creationId="{DBF61EA3-B236-439E-9C0B-340980D56BEE}"/>
          </ac:spMkLst>
        </pc:spChg>
        <pc:spChg chg="add">
          <ac:chgData name="Zhikal Khidhr" userId="5b7e17f9e3b74d0c" providerId="LiveId" clId="{0A9AEB80-238A-42B6-B841-46317963A02F}" dt="2024-01-27T18:42:19.829" v="49" actId="26606"/>
          <ac:spMkLst>
            <pc:docMk/>
            <pc:sldMk cId="1632832165" sldId="520"/>
            <ac:spMk id="19" creationId="{E659831F-0D9A-4C63-9EBB-8435B85A440F}"/>
          </ac:spMkLst>
        </pc:spChg>
        <pc:grpChg chg="add">
          <ac:chgData name="Zhikal Khidhr" userId="5b7e17f9e3b74d0c" providerId="LiveId" clId="{0A9AEB80-238A-42B6-B841-46317963A02F}" dt="2024-01-27T18:42:19.829" v="49" actId="26606"/>
          <ac:grpSpMkLst>
            <pc:docMk/>
            <pc:sldMk cId="1632832165" sldId="520"/>
            <ac:grpSpMk id="15" creationId="{28FAF094-D087-493F-8DF9-A486C2D6BBAA}"/>
          </ac:grpSpMkLst>
        </pc:grpChg>
      </pc:sldChg>
      <pc:sldChg chg="addSp modSp add del mod setBg">
        <pc:chgData name="Zhikal Khidhr" userId="5b7e17f9e3b74d0c" providerId="LiveId" clId="{0A9AEB80-238A-42B6-B841-46317963A02F}" dt="2024-01-27T18:43:49.123" v="59" actId="1076"/>
        <pc:sldMkLst>
          <pc:docMk/>
          <pc:sldMk cId="403639153" sldId="521"/>
        </pc:sldMkLst>
        <pc:spChg chg="mod">
          <ac:chgData name="Zhikal Khidhr" userId="5b7e17f9e3b74d0c" providerId="LiveId" clId="{0A9AEB80-238A-42B6-B841-46317963A02F}" dt="2024-01-27T18:43:44.633" v="58" actId="26606"/>
          <ac:spMkLst>
            <pc:docMk/>
            <pc:sldMk cId="403639153" sldId="521"/>
            <ac:spMk id="4" creationId="{00000000-0000-0000-0000-000000000000}"/>
          </ac:spMkLst>
        </pc:spChg>
        <pc:spChg chg="mod">
          <ac:chgData name="Zhikal Khidhr" userId="5b7e17f9e3b74d0c" providerId="LiveId" clId="{0A9AEB80-238A-42B6-B841-46317963A02F}" dt="2024-01-27T18:43:44.633" v="58" actId="26606"/>
          <ac:spMkLst>
            <pc:docMk/>
            <pc:sldMk cId="403639153" sldId="521"/>
            <ac:spMk id="5" creationId="{00000000-0000-0000-0000-000000000000}"/>
          </ac:spMkLst>
        </pc:spChg>
        <pc:spChg chg="mod">
          <ac:chgData name="Zhikal Khidhr" userId="5b7e17f9e3b74d0c" providerId="LiveId" clId="{0A9AEB80-238A-42B6-B841-46317963A02F}" dt="2024-01-27T18:43:44.633" v="58" actId="26606"/>
          <ac:spMkLst>
            <pc:docMk/>
            <pc:sldMk cId="403639153" sldId="521"/>
            <ac:spMk id="6" creationId="{00000000-0000-0000-0000-000000000000}"/>
          </ac:spMkLst>
        </pc:spChg>
        <pc:spChg chg="mod ord">
          <ac:chgData name="Zhikal Khidhr" userId="5b7e17f9e3b74d0c" providerId="LiveId" clId="{0A9AEB80-238A-42B6-B841-46317963A02F}" dt="2024-01-27T18:43:44.633" v="58" actId="26606"/>
          <ac:spMkLst>
            <pc:docMk/>
            <pc:sldMk cId="403639153" sldId="521"/>
            <ac:spMk id="7" creationId="{6DC97A64-8359-D402-68A2-5B9B4C5BC0C1}"/>
          </ac:spMkLst>
        </pc:spChg>
        <pc:spChg chg="add mod ord">
          <ac:chgData name="Zhikal Khidhr" userId="5b7e17f9e3b74d0c" providerId="LiveId" clId="{0A9AEB80-238A-42B6-B841-46317963A02F}" dt="2024-01-27T18:43:49.123" v="59" actId="1076"/>
          <ac:spMkLst>
            <pc:docMk/>
            <pc:sldMk cId="403639153" sldId="521"/>
            <ac:spMk id="8" creationId="{608DA07D-3297-432A-B0EF-7898508B7D81}"/>
          </ac:spMkLst>
        </pc:spChg>
        <pc:spChg chg="add">
          <ac:chgData name="Zhikal Khidhr" userId="5b7e17f9e3b74d0c" providerId="LiveId" clId="{0A9AEB80-238A-42B6-B841-46317963A02F}" dt="2024-01-27T18:43:44.633" v="58" actId="26606"/>
          <ac:spMkLst>
            <pc:docMk/>
            <pc:sldMk cId="403639153" sldId="521"/>
            <ac:spMk id="1031" creationId="{DBC6133C-0615-4CE4-9132-37E609A9BDFA}"/>
          </ac:spMkLst>
        </pc:spChg>
        <pc:spChg chg="add">
          <ac:chgData name="Zhikal Khidhr" userId="5b7e17f9e3b74d0c" providerId="LiveId" clId="{0A9AEB80-238A-42B6-B841-46317963A02F}" dt="2024-01-27T18:43:44.633" v="58" actId="26606"/>
          <ac:spMkLst>
            <pc:docMk/>
            <pc:sldMk cId="403639153" sldId="521"/>
            <ac:spMk id="1033" creationId="{169CC832-2974-4E8D-90ED-3E2941BA7336}"/>
          </ac:spMkLst>
        </pc:spChg>
        <pc:spChg chg="add">
          <ac:chgData name="Zhikal Khidhr" userId="5b7e17f9e3b74d0c" providerId="LiveId" clId="{0A9AEB80-238A-42B6-B841-46317963A02F}" dt="2024-01-27T18:43:44.633" v="58" actId="26606"/>
          <ac:spMkLst>
            <pc:docMk/>
            <pc:sldMk cId="403639153" sldId="521"/>
            <ac:spMk id="1035" creationId="{55222F96-971A-4F90-B841-6BAB416C7AC1}"/>
          </ac:spMkLst>
        </pc:spChg>
        <pc:spChg chg="add">
          <ac:chgData name="Zhikal Khidhr" userId="5b7e17f9e3b74d0c" providerId="LiveId" clId="{0A9AEB80-238A-42B6-B841-46317963A02F}" dt="2024-01-27T18:43:44.633" v="58" actId="26606"/>
          <ac:spMkLst>
            <pc:docMk/>
            <pc:sldMk cId="403639153" sldId="521"/>
            <ac:spMk id="1037" creationId="{08980754-6F4B-43C9-B9BE-127B6BED6586}"/>
          </ac:spMkLst>
        </pc:spChg>
        <pc:spChg chg="add">
          <ac:chgData name="Zhikal Khidhr" userId="5b7e17f9e3b74d0c" providerId="LiveId" clId="{0A9AEB80-238A-42B6-B841-46317963A02F}" dt="2024-01-27T18:43:44.633" v="58" actId="26606"/>
          <ac:spMkLst>
            <pc:docMk/>
            <pc:sldMk cId="403639153" sldId="521"/>
            <ac:spMk id="1039" creationId="{2C1BBA94-3F40-40AA-8BB9-E69E25E537C1}"/>
          </ac:spMkLst>
        </pc:spChg>
        <pc:picChg chg="mod ord">
          <ac:chgData name="Zhikal Khidhr" userId="5b7e17f9e3b74d0c" providerId="LiveId" clId="{0A9AEB80-238A-42B6-B841-46317963A02F}" dt="2024-01-27T18:43:44.633" v="58" actId="26606"/>
          <ac:picMkLst>
            <pc:docMk/>
            <pc:sldMk cId="403639153" sldId="521"/>
            <ac:picMk id="1026" creationId="{489037B1-E03C-24C9-7D4A-F15F3937B6CB}"/>
          </ac:picMkLst>
        </pc:picChg>
      </pc:sldChg>
      <pc:sldChg chg="add del">
        <pc:chgData name="Zhikal Khidhr" userId="5b7e17f9e3b74d0c" providerId="LiveId" clId="{0A9AEB80-238A-42B6-B841-46317963A02F}" dt="2024-01-27T18:34:55.384" v="1"/>
        <pc:sldMkLst>
          <pc:docMk/>
          <pc:sldMk cId="3447058312" sldId="522"/>
        </pc:sldMkLst>
      </pc:sldChg>
      <pc:sldChg chg="addSp modSp add del mod setBg">
        <pc:chgData name="Zhikal Khidhr" userId="5b7e17f9e3b74d0c" providerId="LiveId" clId="{0A9AEB80-238A-42B6-B841-46317963A02F}" dt="2024-01-27T18:42:10.976" v="48" actId="26606"/>
        <pc:sldMkLst>
          <pc:docMk/>
          <pc:sldMk cId="3412742694" sldId="523"/>
        </pc:sldMkLst>
        <pc:spChg chg="mod">
          <ac:chgData name="Zhikal Khidhr" userId="5b7e17f9e3b74d0c" providerId="LiveId" clId="{0A9AEB80-238A-42B6-B841-46317963A02F}" dt="2024-01-27T18:42:10.976" v="48" actId="26606"/>
          <ac:spMkLst>
            <pc:docMk/>
            <pc:sldMk cId="3412742694" sldId="523"/>
            <ac:spMk id="4" creationId="{00000000-0000-0000-0000-000000000000}"/>
          </ac:spMkLst>
        </pc:spChg>
        <pc:spChg chg="mod">
          <ac:chgData name="Zhikal Khidhr" userId="5b7e17f9e3b74d0c" providerId="LiveId" clId="{0A9AEB80-238A-42B6-B841-46317963A02F}" dt="2024-01-27T18:42:10.976" v="48" actId="26606"/>
          <ac:spMkLst>
            <pc:docMk/>
            <pc:sldMk cId="3412742694" sldId="523"/>
            <ac:spMk id="5" creationId="{00000000-0000-0000-0000-000000000000}"/>
          </ac:spMkLst>
        </pc:spChg>
        <pc:spChg chg="mod">
          <ac:chgData name="Zhikal Khidhr" userId="5b7e17f9e3b74d0c" providerId="LiveId" clId="{0A9AEB80-238A-42B6-B841-46317963A02F}" dt="2024-01-27T18:42:10.976" v="48" actId="26606"/>
          <ac:spMkLst>
            <pc:docMk/>
            <pc:sldMk cId="3412742694" sldId="523"/>
            <ac:spMk id="6" creationId="{00000000-0000-0000-0000-000000000000}"/>
          </ac:spMkLst>
        </pc:spChg>
        <pc:spChg chg="add mod ord">
          <ac:chgData name="Zhikal Khidhr" userId="5b7e17f9e3b74d0c" providerId="LiveId" clId="{0A9AEB80-238A-42B6-B841-46317963A02F}" dt="2024-01-27T18:42:10.976" v="48" actId="26606"/>
          <ac:spMkLst>
            <pc:docMk/>
            <pc:sldMk cId="3412742694" sldId="523"/>
            <ac:spMk id="8" creationId="{608DA07D-3297-432A-B0EF-7898508B7D81}"/>
          </ac:spMkLst>
        </pc:spChg>
        <pc:spChg chg="add">
          <ac:chgData name="Zhikal Khidhr" userId="5b7e17f9e3b74d0c" providerId="LiveId" clId="{0A9AEB80-238A-42B6-B841-46317963A02F}" dt="2024-01-27T18:42:10.976" v="48" actId="26606"/>
          <ac:spMkLst>
            <pc:docMk/>
            <pc:sldMk cId="3412742694" sldId="523"/>
            <ac:spMk id="17" creationId="{665DBBEF-238B-476B-96AB-8AAC3224ECEA}"/>
          </ac:spMkLst>
        </pc:spChg>
        <pc:spChg chg="add">
          <ac:chgData name="Zhikal Khidhr" userId="5b7e17f9e3b74d0c" providerId="LiveId" clId="{0A9AEB80-238A-42B6-B841-46317963A02F}" dt="2024-01-27T18:42:10.976" v="48" actId="26606"/>
          <ac:spMkLst>
            <pc:docMk/>
            <pc:sldMk cId="3412742694" sldId="523"/>
            <ac:spMk id="19" creationId="{3FCFB1DE-0B7E-48CC-BA90-B2AB0889F9D6}"/>
          </ac:spMkLst>
        </pc:spChg>
        <pc:grpChg chg="add mod">
          <ac:chgData name="Zhikal Khidhr" userId="5b7e17f9e3b74d0c" providerId="LiveId" clId="{0A9AEB80-238A-42B6-B841-46317963A02F}" dt="2024-01-27T18:42:10.976" v="48" actId="26606"/>
          <ac:grpSpMkLst>
            <pc:docMk/>
            <pc:sldMk cId="3412742694" sldId="523"/>
            <ac:grpSpMk id="12" creationId="{752BB0C2-EEC1-5308-0E78-092D529E8257}"/>
          </ac:grpSpMkLst>
        </pc:grpChg>
      </pc:sldChg>
      <pc:sldChg chg="add del">
        <pc:chgData name="Zhikal Khidhr" userId="5b7e17f9e3b74d0c" providerId="LiveId" clId="{0A9AEB80-238A-42B6-B841-46317963A02F}" dt="2024-01-27T18:34:55.384" v="1"/>
        <pc:sldMkLst>
          <pc:docMk/>
          <pc:sldMk cId="315315081" sldId="524"/>
        </pc:sldMkLst>
      </pc:sldChg>
      <pc:sldChg chg="addSp delSp modSp add del mod setBg">
        <pc:chgData name="Zhikal Khidhr" userId="5b7e17f9e3b74d0c" providerId="LiveId" clId="{0A9AEB80-238A-42B6-B841-46317963A02F}" dt="2024-01-27T18:42:57.677" v="55" actId="1076"/>
        <pc:sldMkLst>
          <pc:docMk/>
          <pc:sldMk cId="223526976" sldId="525"/>
        </pc:sldMkLst>
        <pc:spChg chg="mod">
          <ac:chgData name="Zhikal Khidhr" userId="5b7e17f9e3b74d0c" providerId="LiveId" clId="{0A9AEB80-238A-42B6-B841-46317963A02F}" dt="2024-01-27T18:42:51.954" v="54" actId="26606"/>
          <ac:spMkLst>
            <pc:docMk/>
            <pc:sldMk cId="223526976" sldId="525"/>
            <ac:spMk id="4" creationId="{00000000-0000-0000-0000-000000000000}"/>
          </ac:spMkLst>
        </pc:spChg>
        <pc:spChg chg="mod">
          <ac:chgData name="Zhikal Khidhr" userId="5b7e17f9e3b74d0c" providerId="LiveId" clId="{0A9AEB80-238A-42B6-B841-46317963A02F}" dt="2024-01-27T18:42:51.954" v="54" actId="26606"/>
          <ac:spMkLst>
            <pc:docMk/>
            <pc:sldMk cId="223526976" sldId="525"/>
            <ac:spMk id="5" creationId="{00000000-0000-0000-0000-000000000000}"/>
          </ac:spMkLst>
        </pc:spChg>
        <pc:spChg chg="mod">
          <ac:chgData name="Zhikal Khidhr" userId="5b7e17f9e3b74d0c" providerId="LiveId" clId="{0A9AEB80-238A-42B6-B841-46317963A02F}" dt="2024-01-27T18:42:51.954" v="54" actId="26606"/>
          <ac:spMkLst>
            <pc:docMk/>
            <pc:sldMk cId="223526976" sldId="525"/>
            <ac:spMk id="6" creationId="{00000000-0000-0000-0000-000000000000}"/>
          </ac:spMkLst>
        </pc:spChg>
        <pc:spChg chg="add mod ord">
          <ac:chgData name="Zhikal Khidhr" userId="5b7e17f9e3b74d0c" providerId="LiveId" clId="{0A9AEB80-238A-42B6-B841-46317963A02F}" dt="2024-01-27T18:42:51.954" v="54" actId="26606"/>
          <ac:spMkLst>
            <pc:docMk/>
            <pc:sldMk cId="223526976" sldId="525"/>
            <ac:spMk id="7" creationId="{608DA07D-3297-432A-B0EF-7898508B7D81}"/>
          </ac:spMkLst>
        </pc:spChg>
        <pc:spChg chg="add mod ord">
          <ac:chgData name="Zhikal Khidhr" userId="5b7e17f9e3b74d0c" providerId="LiveId" clId="{0A9AEB80-238A-42B6-B841-46317963A02F}" dt="2024-01-27T18:42:57.677" v="55" actId="1076"/>
          <ac:spMkLst>
            <pc:docMk/>
            <pc:sldMk cId="223526976" sldId="525"/>
            <ac:spMk id="8" creationId="{608DA07D-3297-432A-B0EF-7898508B7D81}"/>
          </ac:spMkLst>
        </pc:spChg>
        <pc:spChg chg="add del">
          <ac:chgData name="Zhikal Khidhr" userId="5b7e17f9e3b74d0c" providerId="LiveId" clId="{0A9AEB80-238A-42B6-B841-46317963A02F}" dt="2024-01-27T18:42:48.275" v="53" actId="26606"/>
          <ac:spMkLst>
            <pc:docMk/>
            <pc:sldMk cId="223526976" sldId="525"/>
            <ac:spMk id="10" creationId="{B6CDA21F-E7AF-4C75-8395-33F58D5B0E45}"/>
          </ac:spMkLst>
        </pc:spChg>
        <pc:spChg chg="add del">
          <ac:chgData name="Zhikal Khidhr" userId="5b7e17f9e3b74d0c" providerId="LiveId" clId="{0A9AEB80-238A-42B6-B841-46317963A02F}" dt="2024-01-27T18:42:41.090" v="51" actId="26606"/>
          <ac:spMkLst>
            <pc:docMk/>
            <pc:sldMk cId="223526976" sldId="525"/>
            <ac:spMk id="13" creationId="{DBF61EA3-B236-439E-9C0B-340980D56BEE}"/>
          </ac:spMkLst>
        </pc:spChg>
        <pc:spChg chg="add del">
          <ac:chgData name="Zhikal Khidhr" userId="5b7e17f9e3b74d0c" providerId="LiveId" clId="{0A9AEB80-238A-42B6-B841-46317963A02F}" dt="2024-01-27T18:42:41.090" v="51" actId="26606"/>
          <ac:spMkLst>
            <pc:docMk/>
            <pc:sldMk cId="223526976" sldId="525"/>
            <ac:spMk id="19" creationId="{E659831F-0D9A-4C63-9EBB-8435B85A440F}"/>
          </ac:spMkLst>
        </pc:spChg>
        <pc:spChg chg="add del">
          <ac:chgData name="Zhikal Khidhr" userId="5b7e17f9e3b74d0c" providerId="LiveId" clId="{0A9AEB80-238A-42B6-B841-46317963A02F}" dt="2024-01-27T18:42:48.275" v="53" actId="26606"/>
          <ac:spMkLst>
            <pc:docMk/>
            <pc:sldMk cId="223526976" sldId="525"/>
            <ac:spMk id="20" creationId="{D5B0017B-2ECA-49AF-B397-DC140825DF8D}"/>
          </ac:spMkLst>
        </pc:spChg>
        <pc:spChg chg="add">
          <ac:chgData name="Zhikal Khidhr" userId="5b7e17f9e3b74d0c" providerId="LiveId" clId="{0A9AEB80-238A-42B6-B841-46317963A02F}" dt="2024-01-27T18:42:51.954" v="54" actId="26606"/>
          <ac:spMkLst>
            <pc:docMk/>
            <pc:sldMk cId="223526976" sldId="525"/>
            <ac:spMk id="21" creationId="{B6CDA21F-E7AF-4C75-8395-33F58D5B0E45}"/>
          </ac:spMkLst>
        </pc:spChg>
        <pc:spChg chg="add">
          <ac:chgData name="Zhikal Khidhr" userId="5b7e17f9e3b74d0c" providerId="LiveId" clId="{0A9AEB80-238A-42B6-B841-46317963A02F}" dt="2024-01-27T18:42:51.954" v="54" actId="26606"/>
          <ac:spMkLst>
            <pc:docMk/>
            <pc:sldMk cId="223526976" sldId="525"/>
            <ac:spMk id="25" creationId="{D5B0017B-2ECA-49AF-B397-DC140825DF8D}"/>
          </ac:spMkLst>
        </pc:spChg>
        <pc:grpChg chg="add del">
          <ac:chgData name="Zhikal Khidhr" userId="5b7e17f9e3b74d0c" providerId="LiveId" clId="{0A9AEB80-238A-42B6-B841-46317963A02F}" dt="2024-01-27T18:42:48.275" v="53" actId="26606"/>
          <ac:grpSpMkLst>
            <pc:docMk/>
            <pc:sldMk cId="223526976" sldId="525"/>
            <ac:grpSpMk id="11" creationId="{AE1C45F0-260A-458C-96ED-C1F6D2151219}"/>
          </ac:grpSpMkLst>
        </pc:grpChg>
        <pc:grpChg chg="add del">
          <ac:chgData name="Zhikal Khidhr" userId="5b7e17f9e3b74d0c" providerId="LiveId" clId="{0A9AEB80-238A-42B6-B841-46317963A02F}" dt="2024-01-27T18:42:41.090" v="51" actId="26606"/>
          <ac:grpSpMkLst>
            <pc:docMk/>
            <pc:sldMk cId="223526976" sldId="525"/>
            <ac:grpSpMk id="15" creationId="{28FAF094-D087-493F-8DF9-A486C2D6BBAA}"/>
          </ac:grpSpMkLst>
        </pc:grpChg>
        <pc:grpChg chg="add">
          <ac:chgData name="Zhikal Khidhr" userId="5b7e17f9e3b74d0c" providerId="LiveId" clId="{0A9AEB80-238A-42B6-B841-46317963A02F}" dt="2024-01-27T18:42:51.954" v="54" actId="26606"/>
          <ac:grpSpMkLst>
            <pc:docMk/>
            <pc:sldMk cId="223526976" sldId="525"/>
            <ac:grpSpMk id="23" creationId="{AE1C45F0-260A-458C-96ED-C1F6D2151219}"/>
          </ac:grpSpMkLst>
        </pc:grpChg>
        <pc:cxnChg chg="add del">
          <ac:chgData name="Zhikal Khidhr" userId="5b7e17f9e3b74d0c" providerId="LiveId" clId="{0A9AEB80-238A-42B6-B841-46317963A02F}" dt="2024-01-27T18:42:48.275" v="53" actId="26606"/>
          <ac:cxnSpMkLst>
            <pc:docMk/>
            <pc:sldMk cId="223526976" sldId="525"/>
            <ac:cxnSpMk id="22" creationId="{6CF1BAF6-AD41-4082-B212-8A1F9A2E8779}"/>
          </ac:cxnSpMkLst>
        </pc:cxnChg>
        <pc:cxnChg chg="add">
          <ac:chgData name="Zhikal Khidhr" userId="5b7e17f9e3b74d0c" providerId="LiveId" clId="{0A9AEB80-238A-42B6-B841-46317963A02F}" dt="2024-01-27T18:42:51.954" v="54" actId="26606"/>
          <ac:cxnSpMkLst>
            <pc:docMk/>
            <pc:sldMk cId="223526976" sldId="525"/>
            <ac:cxnSpMk id="26" creationId="{6CF1BAF6-AD41-4082-B212-8A1F9A2E8779}"/>
          </ac:cxnSpMkLst>
        </pc:cxnChg>
      </pc:sldChg>
      <pc:sldChg chg="add del">
        <pc:chgData name="Zhikal Khidhr" userId="5b7e17f9e3b74d0c" providerId="LiveId" clId="{0A9AEB80-238A-42B6-B841-46317963A02F}" dt="2024-01-27T18:34:55.384" v="1"/>
        <pc:sldMkLst>
          <pc:docMk/>
          <pc:sldMk cId="1260092163" sldId="526"/>
        </pc:sldMkLst>
      </pc:sldChg>
      <pc:sldChg chg="addSp modSp add del mod setBg">
        <pc:chgData name="Zhikal Khidhr" userId="5b7e17f9e3b74d0c" providerId="LiveId" clId="{0A9AEB80-238A-42B6-B841-46317963A02F}" dt="2024-01-27T18:43:23.615" v="57" actId="1076"/>
        <pc:sldMkLst>
          <pc:docMk/>
          <pc:sldMk cId="1636850136" sldId="527"/>
        </pc:sldMkLst>
        <pc:spChg chg="mod">
          <ac:chgData name="Zhikal Khidhr" userId="5b7e17f9e3b74d0c" providerId="LiveId" clId="{0A9AEB80-238A-42B6-B841-46317963A02F}" dt="2024-01-27T18:43:16.359" v="56" actId="26606"/>
          <ac:spMkLst>
            <pc:docMk/>
            <pc:sldMk cId="1636850136" sldId="527"/>
            <ac:spMk id="4" creationId="{00000000-0000-0000-0000-000000000000}"/>
          </ac:spMkLst>
        </pc:spChg>
        <pc:spChg chg="mod">
          <ac:chgData name="Zhikal Khidhr" userId="5b7e17f9e3b74d0c" providerId="LiveId" clId="{0A9AEB80-238A-42B6-B841-46317963A02F}" dt="2024-01-27T18:43:16.359" v="56" actId="26606"/>
          <ac:spMkLst>
            <pc:docMk/>
            <pc:sldMk cId="1636850136" sldId="527"/>
            <ac:spMk id="5" creationId="{00000000-0000-0000-0000-000000000000}"/>
          </ac:spMkLst>
        </pc:spChg>
        <pc:spChg chg="mod">
          <ac:chgData name="Zhikal Khidhr" userId="5b7e17f9e3b74d0c" providerId="LiveId" clId="{0A9AEB80-238A-42B6-B841-46317963A02F}" dt="2024-01-27T18:43:16.359" v="56" actId="26606"/>
          <ac:spMkLst>
            <pc:docMk/>
            <pc:sldMk cId="1636850136" sldId="527"/>
            <ac:spMk id="6" creationId="{00000000-0000-0000-0000-000000000000}"/>
          </ac:spMkLst>
        </pc:spChg>
        <pc:spChg chg="add mod ord">
          <ac:chgData name="Zhikal Khidhr" userId="5b7e17f9e3b74d0c" providerId="LiveId" clId="{0A9AEB80-238A-42B6-B841-46317963A02F}" dt="2024-01-27T18:43:23.615" v="57" actId="1076"/>
          <ac:spMkLst>
            <pc:docMk/>
            <pc:sldMk cId="1636850136" sldId="527"/>
            <ac:spMk id="8" creationId="{608DA07D-3297-432A-B0EF-7898508B7D81}"/>
          </ac:spMkLst>
        </pc:spChg>
        <pc:spChg chg="add">
          <ac:chgData name="Zhikal Khidhr" userId="5b7e17f9e3b74d0c" providerId="LiveId" clId="{0A9AEB80-238A-42B6-B841-46317963A02F}" dt="2024-01-27T18:43:16.359" v="56" actId="26606"/>
          <ac:spMkLst>
            <pc:docMk/>
            <pc:sldMk cId="1636850136" sldId="527"/>
            <ac:spMk id="2055" creationId="{BCED4D40-4B67-4331-AC48-79B82B4A47D8}"/>
          </ac:spMkLst>
        </pc:spChg>
        <pc:spChg chg="add">
          <ac:chgData name="Zhikal Khidhr" userId="5b7e17f9e3b74d0c" providerId="LiveId" clId="{0A9AEB80-238A-42B6-B841-46317963A02F}" dt="2024-01-27T18:43:16.359" v="56" actId="26606"/>
          <ac:spMkLst>
            <pc:docMk/>
            <pc:sldMk cId="1636850136" sldId="527"/>
            <ac:spMk id="2057" creationId="{670CEDEF-4F34-412E-84EE-329C1E936AF5}"/>
          </ac:spMkLst>
        </pc:spChg>
        <pc:picChg chg="mod ord">
          <ac:chgData name="Zhikal Khidhr" userId="5b7e17f9e3b74d0c" providerId="LiveId" clId="{0A9AEB80-238A-42B6-B841-46317963A02F}" dt="2024-01-27T18:43:16.359" v="56" actId="26606"/>
          <ac:picMkLst>
            <pc:docMk/>
            <pc:sldMk cId="1636850136" sldId="527"/>
            <ac:picMk id="2050" creationId="{EC896F41-9CCF-A58D-828D-9DBD24093010}"/>
          </ac:picMkLst>
        </pc:picChg>
      </pc:sldChg>
      <pc:sldChg chg="add del">
        <pc:chgData name="Zhikal Khidhr" userId="5b7e17f9e3b74d0c" providerId="LiveId" clId="{0A9AEB80-238A-42B6-B841-46317963A02F}" dt="2024-01-27T18:34:55.384" v="1"/>
        <pc:sldMkLst>
          <pc:docMk/>
          <pc:sldMk cId="173577753" sldId="528"/>
        </pc:sldMkLst>
      </pc:sldChg>
      <pc:sldChg chg="add del">
        <pc:chgData name="Zhikal Khidhr" userId="5b7e17f9e3b74d0c" providerId="LiveId" clId="{0A9AEB80-238A-42B6-B841-46317963A02F}" dt="2024-01-27T18:34:55.384" v="1"/>
        <pc:sldMkLst>
          <pc:docMk/>
          <pc:sldMk cId="191227274" sldId="529"/>
        </pc:sldMkLst>
      </pc:sldChg>
      <pc:sldChg chg="add del">
        <pc:chgData name="Zhikal Khidhr" userId="5b7e17f9e3b74d0c" providerId="LiveId" clId="{0A9AEB80-238A-42B6-B841-46317963A02F}" dt="2024-01-27T18:34:55.384" v="1"/>
        <pc:sldMkLst>
          <pc:docMk/>
          <pc:sldMk cId="3413232774" sldId="530"/>
        </pc:sldMkLst>
      </pc:sldChg>
      <pc:sldChg chg="addSp delSp modSp add del mod setBg">
        <pc:chgData name="Zhikal Khidhr" userId="5b7e17f9e3b74d0c" providerId="LiveId" clId="{0A9AEB80-238A-42B6-B841-46317963A02F}" dt="2024-01-27T18:44:13.627" v="65" actId="26606"/>
        <pc:sldMkLst>
          <pc:docMk/>
          <pc:sldMk cId="2922768551" sldId="531"/>
        </pc:sldMkLst>
        <pc:spChg chg="mod">
          <ac:chgData name="Zhikal Khidhr" userId="5b7e17f9e3b74d0c" providerId="LiveId" clId="{0A9AEB80-238A-42B6-B841-46317963A02F}" dt="2024-01-27T18:44:13.627" v="65" actId="26606"/>
          <ac:spMkLst>
            <pc:docMk/>
            <pc:sldMk cId="2922768551" sldId="531"/>
            <ac:spMk id="4" creationId="{00000000-0000-0000-0000-000000000000}"/>
          </ac:spMkLst>
        </pc:spChg>
        <pc:spChg chg="mod">
          <ac:chgData name="Zhikal Khidhr" userId="5b7e17f9e3b74d0c" providerId="LiveId" clId="{0A9AEB80-238A-42B6-B841-46317963A02F}" dt="2024-01-27T18:44:13.627" v="65" actId="26606"/>
          <ac:spMkLst>
            <pc:docMk/>
            <pc:sldMk cId="2922768551" sldId="531"/>
            <ac:spMk id="5" creationId="{00000000-0000-0000-0000-000000000000}"/>
          </ac:spMkLst>
        </pc:spChg>
        <pc:spChg chg="mod">
          <ac:chgData name="Zhikal Khidhr" userId="5b7e17f9e3b74d0c" providerId="LiveId" clId="{0A9AEB80-238A-42B6-B841-46317963A02F}" dt="2024-01-27T18:44:13.627" v="65" actId="26606"/>
          <ac:spMkLst>
            <pc:docMk/>
            <pc:sldMk cId="2922768551" sldId="531"/>
            <ac:spMk id="6" creationId="{00000000-0000-0000-0000-000000000000}"/>
          </ac:spMkLst>
        </pc:spChg>
        <pc:spChg chg="mod ord">
          <ac:chgData name="Zhikal Khidhr" userId="5b7e17f9e3b74d0c" providerId="LiveId" clId="{0A9AEB80-238A-42B6-B841-46317963A02F}" dt="2024-01-27T18:44:13.627" v="65" actId="26606"/>
          <ac:spMkLst>
            <pc:docMk/>
            <pc:sldMk cId="2922768551" sldId="531"/>
            <ac:spMk id="7" creationId="{6DC97A64-8359-D402-68A2-5B9B4C5BC0C1}"/>
          </ac:spMkLst>
        </pc:spChg>
        <pc:spChg chg="add mod ord">
          <ac:chgData name="Zhikal Khidhr" userId="5b7e17f9e3b74d0c" providerId="LiveId" clId="{0A9AEB80-238A-42B6-B841-46317963A02F}" dt="2024-01-27T18:44:13.627" v="65" actId="26606"/>
          <ac:spMkLst>
            <pc:docMk/>
            <pc:sldMk cId="2922768551" sldId="531"/>
            <ac:spMk id="8" creationId="{608DA07D-3297-432A-B0EF-7898508B7D81}"/>
          </ac:spMkLst>
        </pc:spChg>
        <pc:spChg chg="add del">
          <ac:chgData name="Zhikal Khidhr" userId="5b7e17f9e3b74d0c" providerId="LiveId" clId="{0A9AEB80-238A-42B6-B841-46317963A02F}" dt="2024-01-27T18:44:10.883" v="63" actId="26606"/>
          <ac:spMkLst>
            <pc:docMk/>
            <pc:sldMk cId="2922768551" sldId="531"/>
            <ac:spMk id="1031" creationId="{201CC55D-ED54-4C5C-95E6-10947BD1103B}"/>
          </ac:spMkLst>
        </pc:spChg>
        <pc:spChg chg="add del">
          <ac:chgData name="Zhikal Khidhr" userId="5b7e17f9e3b74d0c" providerId="LiveId" clId="{0A9AEB80-238A-42B6-B841-46317963A02F}" dt="2024-01-27T18:44:10.883" v="63" actId="26606"/>
          <ac:spMkLst>
            <pc:docMk/>
            <pc:sldMk cId="2922768551" sldId="531"/>
            <ac:spMk id="1037" creationId="{3873B707-463F-40B0-8227-E8CC6C67EB25}"/>
          </ac:spMkLst>
        </pc:spChg>
        <pc:spChg chg="add del">
          <ac:chgData name="Zhikal Khidhr" userId="5b7e17f9e3b74d0c" providerId="LiveId" clId="{0A9AEB80-238A-42B6-B841-46317963A02F}" dt="2024-01-27T18:44:10.883" v="63" actId="26606"/>
          <ac:spMkLst>
            <pc:docMk/>
            <pc:sldMk cId="2922768551" sldId="531"/>
            <ac:spMk id="1039" creationId="{C13237C8-E62C-4F0D-A318-BD6FB6C2D138}"/>
          </ac:spMkLst>
        </pc:spChg>
        <pc:spChg chg="add del">
          <ac:chgData name="Zhikal Khidhr" userId="5b7e17f9e3b74d0c" providerId="LiveId" clId="{0A9AEB80-238A-42B6-B841-46317963A02F}" dt="2024-01-27T18:44:10.883" v="63" actId="26606"/>
          <ac:spMkLst>
            <pc:docMk/>
            <pc:sldMk cId="2922768551" sldId="531"/>
            <ac:spMk id="1041" creationId="{19C9EAEA-39D0-4B0E-A0EB-51E7B26740B1}"/>
          </ac:spMkLst>
        </pc:spChg>
        <pc:spChg chg="add del">
          <ac:chgData name="Zhikal Khidhr" userId="5b7e17f9e3b74d0c" providerId="LiveId" clId="{0A9AEB80-238A-42B6-B841-46317963A02F}" dt="2024-01-27T18:44:13.627" v="65" actId="26606"/>
          <ac:spMkLst>
            <pc:docMk/>
            <pc:sldMk cId="2922768551" sldId="531"/>
            <ac:spMk id="1043" creationId="{743AA782-23D1-4521-8CAD-47662984AA08}"/>
          </ac:spMkLst>
        </pc:spChg>
        <pc:spChg chg="add del">
          <ac:chgData name="Zhikal Khidhr" userId="5b7e17f9e3b74d0c" providerId="LiveId" clId="{0A9AEB80-238A-42B6-B841-46317963A02F}" dt="2024-01-27T18:44:13.627" v="65" actId="26606"/>
          <ac:spMkLst>
            <pc:docMk/>
            <pc:sldMk cId="2922768551" sldId="531"/>
            <ac:spMk id="1044" creationId="{71877DBC-BB60-40F0-AC93-2ACDBAAE60CE}"/>
          </ac:spMkLst>
        </pc:spChg>
        <pc:grpChg chg="add del">
          <ac:chgData name="Zhikal Khidhr" userId="5b7e17f9e3b74d0c" providerId="LiveId" clId="{0A9AEB80-238A-42B6-B841-46317963A02F}" dt="2024-01-27T18:44:10.883" v="63" actId="26606"/>
          <ac:grpSpMkLst>
            <pc:docMk/>
            <pc:sldMk cId="2922768551" sldId="531"/>
            <ac:grpSpMk id="1033" creationId="{1DE889C7-FAD6-4397-98E2-05D503484459}"/>
          </ac:grpSpMkLst>
        </pc:grpChg>
        <pc:picChg chg="mod ord">
          <ac:chgData name="Zhikal Khidhr" userId="5b7e17f9e3b74d0c" providerId="LiveId" clId="{0A9AEB80-238A-42B6-B841-46317963A02F}" dt="2024-01-27T18:44:13.627" v="65" actId="26606"/>
          <ac:picMkLst>
            <pc:docMk/>
            <pc:sldMk cId="2922768551" sldId="531"/>
            <ac:picMk id="1026" creationId="{0F4DA269-1987-2FE4-B19C-51CFF0AC9DDF}"/>
          </ac:picMkLst>
        </pc:picChg>
      </pc:sldChg>
      <pc:sldChg chg="addSp modSp add del mod setBg">
        <pc:chgData name="Zhikal Khidhr" userId="5b7e17f9e3b74d0c" providerId="LiveId" clId="{0A9AEB80-238A-42B6-B841-46317963A02F}" dt="2024-01-27T18:44:24.481" v="66" actId="26606"/>
        <pc:sldMkLst>
          <pc:docMk/>
          <pc:sldMk cId="4149517449" sldId="532"/>
        </pc:sldMkLst>
        <pc:spChg chg="mod">
          <ac:chgData name="Zhikal Khidhr" userId="5b7e17f9e3b74d0c" providerId="LiveId" clId="{0A9AEB80-238A-42B6-B841-46317963A02F}" dt="2024-01-27T18:44:24.481" v="66" actId="26606"/>
          <ac:spMkLst>
            <pc:docMk/>
            <pc:sldMk cId="4149517449" sldId="532"/>
            <ac:spMk id="4" creationId="{00000000-0000-0000-0000-000000000000}"/>
          </ac:spMkLst>
        </pc:spChg>
        <pc:spChg chg="mod">
          <ac:chgData name="Zhikal Khidhr" userId="5b7e17f9e3b74d0c" providerId="LiveId" clId="{0A9AEB80-238A-42B6-B841-46317963A02F}" dt="2024-01-27T18:44:24.481" v="66" actId="26606"/>
          <ac:spMkLst>
            <pc:docMk/>
            <pc:sldMk cId="4149517449" sldId="532"/>
            <ac:spMk id="5" creationId="{00000000-0000-0000-0000-000000000000}"/>
          </ac:spMkLst>
        </pc:spChg>
        <pc:spChg chg="mod">
          <ac:chgData name="Zhikal Khidhr" userId="5b7e17f9e3b74d0c" providerId="LiveId" clId="{0A9AEB80-238A-42B6-B841-46317963A02F}" dt="2024-01-27T18:44:24.481" v="66" actId="26606"/>
          <ac:spMkLst>
            <pc:docMk/>
            <pc:sldMk cId="4149517449" sldId="532"/>
            <ac:spMk id="6" creationId="{00000000-0000-0000-0000-000000000000}"/>
          </ac:spMkLst>
        </pc:spChg>
        <pc:spChg chg="mod ord">
          <ac:chgData name="Zhikal Khidhr" userId="5b7e17f9e3b74d0c" providerId="LiveId" clId="{0A9AEB80-238A-42B6-B841-46317963A02F}" dt="2024-01-27T18:44:24.481" v="66" actId="26606"/>
          <ac:spMkLst>
            <pc:docMk/>
            <pc:sldMk cId="4149517449" sldId="532"/>
            <ac:spMk id="7" creationId="{6DC97A64-8359-D402-68A2-5B9B4C5BC0C1}"/>
          </ac:spMkLst>
        </pc:spChg>
        <pc:spChg chg="add mod ord">
          <ac:chgData name="Zhikal Khidhr" userId="5b7e17f9e3b74d0c" providerId="LiveId" clId="{0A9AEB80-238A-42B6-B841-46317963A02F}" dt="2024-01-27T18:44:24.481" v="66" actId="26606"/>
          <ac:spMkLst>
            <pc:docMk/>
            <pc:sldMk cId="4149517449" sldId="532"/>
            <ac:spMk id="8" creationId="{608DA07D-3297-432A-B0EF-7898508B7D81}"/>
          </ac:spMkLst>
        </pc:spChg>
        <pc:spChg chg="add">
          <ac:chgData name="Zhikal Khidhr" userId="5b7e17f9e3b74d0c" providerId="LiveId" clId="{0A9AEB80-238A-42B6-B841-46317963A02F}" dt="2024-01-27T18:44:24.481" v="66" actId="26606"/>
          <ac:spMkLst>
            <pc:docMk/>
            <pc:sldMk cId="4149517449" sldId="532"/>
            <ac:spMk id="13" creationId="{B6CDA21F-E7AF-4C75-8395-33F58D5B0E45}"/>
          </ac:spMkLst>
        </pc:spChg>
        <pc:spChg chg="add">
          <ac:chgData name="Zhikal Khidhr" userId="5b7e17f9e3b74d0c" providerId="LiveId" clId="{0A9AEB80-238A-42B6-B841-46317963A02F}" dt="2024-01-27T18:44:24.481" v="66" actId="26606"/>
          <ac:spMkLst>
            <pc:docMk/>
            <pc:sldMk cId="4149517449" sldId="532"/>
            <ac:spMk id="20" creationId="{D5B0017B-2ECA-49AF-B397-DC140825DF8D}"/>
          </ac:spMkLst>
        </pc:spChg>
        <pc:grpChg chg="add">
          <ac:chgData name="Zhikal Khidhr" userId="5b7e17f9e3b74d0c" providerId="LiveId" clId="{0A9AEB80-238A-42B6-B841-46317963A02F}" dt="2024-01-27T18:44:24.481" v="66" actId="26606"/>
          <ac:grpSpMkLst>
            <pc:docMk/>
            <pc:sldMk cId="4149517449" sldId="532"/>
            <ac:grpSpMk id="15" creationId="{AE1C45F0-260A-458C-96ED-C1F6D2151219}"/>
          </ac:grpSpMkLst>
        </pc:grpChg>
        <pc:cxnChg chg="add">
          <ac:chgData name="Zhikal Khidhr" userId="5b7e17f9e3b74d0c" providerId="LiveId" clId="{0A9AEB80-238A-42B6-B841-46317963A02F}" dt="2024-01-27T18:44:24.481" v="66" actId="26606"/>
          <ac:cxnSpMkLst>
            <pc:docMk/>
            <pc:sldMk cId="4149517449" sldId="532"/>
            <ac:cxnSpMk id="22" creationId="{6CF1BAF6-AD41-4082-B212-8A1F9A2E8779}"/>
          </ac:cxnSpMkLst>
        </pc:cxnChg>
      </pc:sldChg>
      <pc:sldMasterChg chg="del delSldLayout">
        <pc:chgData name="Zhikal Khidhr" userId="5b7e17f9e3b74d0c" providerId="LiveId" clId="{0A9AEB80-238A-42B6-B841-46317963A02F}" dt="2024-01-27T18:39:09.967" v="19" actId="47"/>
        <pc:sldMasterMkLst>
          <pc:docMk/>
          <pc:sldMasterMk cId="0" sldId="2147483648"/>
        </pc:sldMasterMkLst>
        <pc:sldLayoutChg chg="del">
          <pc:chgData name="Zhikal Khidhr" userId="5b7e17f9e3b74d0c" providerId="LiveId" clId="{0A9AEB80-238A-42B6-B841-46317963A02F}" dt="2024-01-27T18:39:09.967" v="19" actId="47"/>
          <pc:sldLayoutMkLst>
            <pc:docMk/>
            <pc:sldMasterMk cId="0" sldId="2147483648"/>
            <pc:sldLayoutMk cId="0" sldId="2147483649"/>
          </pc:sldLayoutMkLst>
        </pc:sldLayoutChg>
        <pc:sldLayoutChg chg="del">
          <pc:chgData name="Zhikal Khidhr" userId="5b7e17f9e3b74d0c" providerId="LiveId" clId="{0A9AEB80-238A-42B6-B841-46317963A02F}" dt="2024-01-27T18:39:09.967" v="19" actId="47"/>
          <pc:sldLayoutMkLst>
            <pc:docMk/>
            <pc:sldMasterMk cId="0" sldId="2147483648"/>
            <pc:sldLayoutMk cId="1709751162" sldId="2147483650"/>
          </pc:sldLayoutMkLst>
        </pc:sldLayoutChg>
      </pc:sldMasterChg>
      <pc:sldMasterChg chg="del delSldLayout">
        <pc:chgData name="Zhikal Khidhr" userId="5b7e17f9e3b74d0c" providerId="LiveId" clId="{0A9AEB80-238A-42B6-B841-46317963A02F}" dt="2024-01-27T18:39:13.047" v="30" actId="47"/>
        <pc:sldMasterMkLst>
          <pc:docMk/>
          <pc:sldMasterMk cId="1571083575" sldId="2147483709"/>
        </pc:sldMasterMkLst>
        <pc:sldLayoutChg chg="del">
          <pc:chgData name="Zhikal Khidhr" userId="5b7e17f9e3b74d0c" providerId="LiveId" clId="{0A9AEB80-238A-42B6-B841-46317963A02F}" dt="2024-01-27T18:39:13.047" v="30" actId="47"/>
          <pc:sldLayoutMkLst>
            <pc:docMk/>
            <pc:sldMasterMk cId="1571083575" sldId="2147483709"/>
            <pc:sldLayoutMk cId="1599907166" sldId="2147483710"/>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957821125" sldId="2147483711"/>
          </pc:sldLayoutMkLst>
        </pc:sldLayoutChg>
        <pc:sldLayoutChg chg="del">
          <pc:chgData name="Zhikal Khidhr" userId="5b7e17f9e3b74d0c" providerId="LiveId" clId="{0A9AEB80-238A-42B6-B841-46317963A02F}" dt="2024-01-27T18:39:13.047" v="30" actId="47"/>
          <pc:sldLayoutMkLst>
            <pc:docMk/>
            <pc:sldMasterMk cId="1571083575" sldId="2147483709"/>
            <pc:sldLayoutMk cId="4004981028" sldId="2147483712"/>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358695320" sldId="2147483713"/>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345611795" sldId="2147483714"/>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403929912" sldId="2147483715"/>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166404251" sldId="2147483716"/>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873075068" sldId="2147483717"/>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632046798" sldId="2147483718"/>
          </pc:sldLayoutMkLst>
        </pc:sldLayoutChg>
        <pc:sldLayoutChg chg="del">
          <pc:chgData name="Zhikal Khidhr" userId="5b7e17f9e3b74d0c" providerId="LiveId" clId="{0A9AEB80-238A-42B6-B841-46317963A02F}" dt="2024-01-27T18:39:13.047" v="30" actId="47"/>
          <pc:sldLayoutMkLst>
            <pc:docMk/>
            <pc:sldMasterMk cId="1571083575" sldId="2147483709"/>
            <pc:sldLayoutMk cId="1942252238" sldId="2147483719"/>
          </pc:sldLayoutMkLst>
        </pc:sldLayoutChg>
        <pc:sldLayoutChg chg="del">
          <pc:chgData name="Zhikal Khidhr" userId="5b7e17f9e3b74d0c" providerId="LiveId" clId="{0A9AEB80-238A-42B6-B841-46317963A02F}" dt="2024-01-27T18:39:13.047" v="30" actId="47"/>
          <pc:sldLayoutMkLst>
            <pc:docMk/>
            <pc:sldMasterMk cId="1571083575" sldId="2147483709"/>
            <pc:sldLayoutMk cId="926638652" sldId="2147483720"/>
          </pc:sldLayoutMkLst>
        </pc:sldLayoutChg>
      </pc:sldMasterChg>
      <pc:sldMasterChg chg="addSldLayout delSldLayout">
        <pc:chgData name="Zhikal Khidhr" userId="5b7e17f9e3b74d0c" providerId="LiveId" clId="{0A9AEB80-238A-42B6-B841-46317963A02F}" dt="2024-01-27T18:39:09.178" v="17" actId="47"/>
        <pc:sldMasterMkLst>
          <pc:docMk/>
          <pc:sldMasterMk cId="2488454244" sldId="2147483721"/>
        </pc:sldMasterMkLst>
        <pc:sldLayoutChg chg="del">
          <pc:chgData name="Zhikal Khidhr" userId="5b7e17f9e3b74d0c" providerId="LiveId" clId="{0A9AEB80-238A-42B6-B841-46317963A02F}" dt="2024-01-27T18:35:08.719" v="3" actId="47"/>
          <pc:sldLayoutMkLst>
            <pc:docMk/>
            <pc:sldMasterMk cId="2488454244" sldId="2147483721"/>
            <pc:sldLayoutMk cId="3930534231" sldId="2147483733"/>
          </pc:sldLayoutMkLst>
        </pc:sldLayoutChg>
        <pc:sldLayoutChg chg="add del">
          <pc:chgData name="Zhikal Khidhr" userId="5b7e17f9e3b74d0c" providerId="LiveId" clId="{0A9AEB80-238A-42B6-B841-46317963A02F}" dt="2024-01-27T18:39:09.178" v="17" actId="47"/>
          <pc:sldLayoutMkLst>
            <pc:docMk/>
            <pc:sldMasterMk cId="2488454244" sldId="2147483721"/>
            <pc:sldLayoutMk cId="3065808640" sldId="2147483734"/>
          </pc:sldLayoutMkLst>
        </pc:sldLayoutChg>
      </pc:sldMasterChg>
    </pc:docChg>
  </pc:docChgLst>
  <pc:docChgLst>
    <pc:chgData name="Zhikal Khidhr" userId="5b7e17f9e3b74d0c" providerId="LiveId" clId="{1853F1F3-BDB2-4CA8-8F9B-07178F3B2BB4}"/>
    <pc:docChg chg="undo custSel addSld delSld modSld sldOrd delSection modSection">
      <pc:chgData name="Zhikal Khidhr" userId="5b7e17f9e3b74d0c" providerId="LiveId" clId="{1853F1F3-BDB2-4CA8-8F9B-07178F3B2BB4}" dt="2024-01-27T19:05:30.309" v="101" actId="17851"/>
      <pc:docMkLst>
        <pc:docMk/>
      </pc:docMkLst>
      <pc:sldChg chg="addSp delSp modSp mod">
        <pc:chgData name="Zhikal Khidhr" userId="5b7e17f9e3b74d0c" providerId="LiveId" clId="{1853F1F3-BDB2-4CA8-8F9B-07178F3B2BB4}" dt="2024-01-27T19:04:24.954" v="80" actId="207"/>
        <pc:sldMkLst>
          <pc:docMk/>
          <pc:sldMk cId="2268590941" sldId="269"/>
        </pc:sldMkLst>
        <pc:spChg chg="mod">
          <ac:chgData name="Zhikal Khidhr" userId="5b7e17f9e3b74d0c" providerId="LiveId" clId="{1853F1F3-BDB2-4CA8-8F9B-07178F3B2BB4}" dt="2024-01-27T19:04:24.954" v="80" actId="207"/>
          <ac:spMkLst>
            <pc:docMk/>
            <pc:sldMk cId="2268590941" sldId="269"/>
            <ac:spMk id="2" creationId="{EC3E8F74-E6EA-E49E-909F-F058E08945DB}"/>
          </ac:spMkLst>
        </pc:spChg>
        <pc:spChg chg="add del">
          <ac:chgData name="Zhikal Khidhr" userId="5b7e17f9e3b74d0c" providerId="LiveId" clId="{1853F1F3-BDB2-4CA8-8F9B-07178F3B2BB4}" dt="2024-01-27T19:04:18.108" v="79" actId="26606"/>
          <ac:spMkLst>
            <pc:docMk/>
            <pc:sldMk cId="2268590941" sldId="269"/>
            <ac:spMk id="26632" creationId="{389FFE7C-E583-49D7-B92E-1EC8D6D4FC8F}"/>
          </ac:spMkLst>
        </pc:spChg>
        <pc:spChg chg="add del">
          <ac:chgData name="Zhikal Khidhr" userId="5b7e17f9e3b74d0c" providerId="LiveId" clId="{1853F1F3-BDB2-4CA8-8F9B-07178F3B2BB4}" dt="2024-01-27T19:04:18.108" v="79" actId="26606"/>
          <ac:spMkLst>
            <pc:docMk/>
            <pc:sldMk cId="2268590941" sldId="269"/>
            <ac:spMk id="26634" creationId="{D0D2945E-06BB-4ED7-B357-30CA7211CF17}"/>
          </ac:spMkLst>
        </pc:spChg>
        <pc:spChg chg="add del">
          <ac:chgData name="Zhikal Khidhr" userId="5b7e17f9e3b74d0c" providerId="LiveId" clId="{1853F1F3-BDB2-4CA8-8F9B-07178F3B2BB4}" dt="2024-01-27T19:04:18.098" v="78" actId="26606"/>
          <ac:spMkLst>
            <pc:docMk/>
            <pc:sldMk cId="2268590941" sldId="269"/>
            <ac:spMk id="26641" creationId="{54A5DE3F-DEBB-46AE-97AC-106BF0062072}"/>
          </ac:spMkLst>
        </pc:spChg>
        <pc:spChg chg="add">
          <ac:chgData name="Zhikal Khidhr" userId="5b7e17f9e3b74d0c" providerId="LiveId" clId="{1853F1F3-BDB2-4CA8-8F9B-07178F3B2BB4}" dt="2024-01-27T19:04:18.108" v="79" actId="26606"/>
          <ac:spMkLst>
            <pc:docMk/>
            <pc:sldMk cId="2268590941" sldId="269"/>
            <ac:spMk id="26645" creationId="{50367A81-30BE-4382-AC54-91DE34827C54}"/>
          </ac:spMkLst>
        </pc:spChg>
        <pc:picChg chg="mod">
          <ac:chgData name="Zhikal Khidhr" userId="5b7e17f9e3b74d0c" providerId="LiveId" clId="{1853F1F3-BDB2-4CA8-8F9B-07178F3B2BB4}" dt="2024-01-27T19:04:18.108" v="79" actId="26606"/>
          <ac:picMkLst>
            <pc:docMk/>
            <pc:sldMk cId="2268590941" sldId="269"/>
            <ac:picMk id="26627" creationId="{5EB184AB-D2CE-21C5-2525-AA34003DA544}"/>
          </ac:picMkLst>
        </pc:picChg>
        <pc:cxnChg chg="add del">
          <ac:chgData name="Zhikal Khidhr" userId="5b7e17f9e3b74d0c" providerId="LiveId" clId="{1853F1F3-BDB2-4CA8-8F9B-07178F3B2BB4}" dt="2024-01-27T19:04:18.108" v="79" actId="26606"/>
          <ac:cxnSpMkLst>
            <pc:docMk/>
            <pc:sldMk cId="2268590941" sldId="269"/>
            <ac:cxnSpMk id="26636" creationId="{F4C9872C-B3B3-4A61-B20E-F79415F455B3}"/>
          </ac:cxnSpMkLst>
        </pc:cxnChg>
        <pc:cxnChg chg="add del">
          <ac:chgData name="Zhikal Khidhr" userId="5b7e17f9e3b74d0c" providerId="LiveId" clId="{1853F1F3-BDB2-4CA8-8F9B-07178F3B2BB4}" dt="2024-01-27T19:04:18.098" v="78" actId="26606"/>
          <ac:cxnSpMkLst>
            <pc:docMk/>
            <pc:sldMk cId="2268590941" sldId="269"/>
            <ac:cxnSpMk id="26643" creationId="{ADF894D6-89B8-41BD-ADED-787505FE078F}"/>
          </ac:cxnSpMkLst>
        </pc:cxnChg>
        <pc:cxnChg chg="add">
          <ac:chgData name="Zhikal Khidhr" userId="5b7e17f9e3b74d0c" providerId="LiveId" clId="{1853F1F3-BDB2-4CA8-8F9B-07178F3B2BB4}" dt="2024-01-27T19:04:18.108" v="79" actId="26606"/>
          <ac:cxnSpMkLst>
            <pc:docMk/>
            <pc:sldMk cId="2268590941" sldId="269"/>
            <ac:cxnSpMk id="26646" creationId="{58E55502-A21B-4709-B554-098027577A9C}"/>
          </ac:cxnSpMkLst>
        </pc:cxnChg>
      </pc:sldChg>
      <pc:sldChg chg="delSp modSp mod">
        <pc:chgData name="Zhikal Khidhr" userId="5b7e17f9e3b74d0c" providerId="LiveId" clId="{1853F1F3-BDB2-4CA8-8F9B-07178F3B2BB4}" dt="2024-01-27T18:58:51.558" v="11" actId="478"/>
        <pc:sldMkLst>
          <pc:docMk/>
          <pc:sldMk cId="480454959" sldId="327"/>
        </pc:sldMkLst>
        <pc:spChg chg="mod">
          <ac:chgData name="Zhikal Khidhr" userId="5b7e17f9e3b74d0c" providerId="LiveId" clId="{1853F1F3-BDB2-4CA8-8F9B-07178F3B2BB4}" dt="2024-01-27T18:58:45.336" v="10" actId="20577"/>
          <ac:spMkLst>
            <pc:docMk/>
            <pc:sldMk cId="480454959" sldId="327"/>
            <ac:spMk id="2" creationId="{9E3C1396-524A-62A2-8257-1B0D433BBE14}"/>
          </ac:spMkLst>
        </pc:spChg>
        <pc:spChg chg="mod">
          <ac:chgData name="Zhikal Khidhr" userId="5b7e17f9e3b74d0c" providerId="LiveId" clId="{1853F1F3-BDB2-4CA8-8F9B-07178F3B2BB4}" dt="2024-01-27T18:58:37.504" v="1" actId="20577"/>
          <ac:spMkLst>
            <pc:docMk/>
            <pc:sldMk cId="480454959" sldId="327"/>
            <ac:spMk id="3" creationId="{4C497D5C-E785-D72F-C8CC-FA44B04E576B}"/>
          </ac:spMkLst>
        </pc:spChg>
        <pc:spChg chg="del">
          <ac:chgData name="Zhikal Khidhr" userId="5b7e17f9e3b74d0c" providerId="LiveId" clId="{1853F1F3-BDB2-4CA8-8F9B-07178F3B2BB4}" dt="2024-01-27T18:58:51.558" v="11" actId="478"/>
          <ac:spMkLst>
            <pc:docMk/>
            <pc:sldMk cId="480454959" sldId="327"/>
            <ac:spMk id="6" creationId="{CE85BE62-93AC-DA9C-D7D9-24F80E291329}"/>
          </ac:spMkLst>
        </pc:spChg>
      </pc:sldChg>
      <pc:sldChg chg="add">
        <pc:chgData name="Zhikal Khidhr" userId="5b7e17f9e3b74d0c" providerId="LiveId" clId="{1853F1F3-BDB2-4CA8-8F9B-07178F3B2BB4}" dt="2024-01-27T19:01:52.676" v="15"/>
        <pc:sldMkLst>
          <pc:docMk/>
          <pc:sldMk cId="0" sldId="372"/>
        </pc:sldMkLst>
      </pc:sldChg>
      <pc:sldChg chg="add">
        <pc:chgData name="Zhikal Khidhr" userId="5b7e17f9e3b74d0c" providerId="LiveId" clId="{1853F1F3-BDB2-4CA8-8F9B-07178F3B2BB4}" dt="2024-01-27T19:01:52.676" v="15"/>
        <pc:sldMkLst>
          <pc:docMk/>
          <pc:sldMk cId="0" sldId="376"/>
        </pc:sldMkLst>
      </pc:sldChg>
      <pc:sldChg chg="add">
        <pc:chgData name="Zhikal Khidhr" userId="5b7e17f9e3b74d0c" providerId="LiveId" clId="{1853F1F3-BDB2-4CA8-8F9B-07178F3B2BB4}" dt="2024-01-27T19:01:52.676" v="15"/>
        <pc:sldMkLst>
          <pc:docMk/>
          <pc:sldMk cId="0" sldId="379"/>
        </pc:sldMkLst>
      </pc:sldChg>
      <pc:sldChg chg="add">
        <pc:chgData name="Zhikal Khidhr" userId="5b7e17f9e3b74d0c" providerId="LiveId" clId="{1853F1F3-BDB2-4CA8-8F9B-07178F3B2BB4}" dt="2024-01-27T19:01:52.676" v="15"/>
        <pc:sldMkLst>
          <pc:docMk/>
          <pc:sldMk cId="0" sldId="383"/>
        </pc:sldMkLst>
      </pc:sldChg>
      <pc:sldChg chg="delSp add setBg delDesignElem">
        <pc:chgData name="Zhikal Khidhr" userId="5b7e17f9e3b74d0c" providerId="LiveId" clId="{1853F1F3-BDB2-4CA8-8F9B-07178F3B2BB4}" dt="2024-01-27T19:01:52.676" v="15"/>
        <pc:sldMkLst>
          <pc:docMk/>
          <pc:sldMk cId="0" sldId="386"/>
        </pc:sldMkLst>
        <pc:spChg chg="del">
          <ac:chgData name="Zhikal Khidhr" userId="5b7e17f9e3b74d0c" providerId="LiveId" clId="{1853F1F3-BDB2-4CA8-8F9B-07178F3B2BB4}" dt="2024-01-27T19:01:52.676" v="15"/>
          <ac:spMkLst>
            <pc:docMk/>
            <pc:sldMk cId="0" sldId="386"/>
            <ac:spMk id="25609" creationId="{C4879EFC-8E62-4E00-973C-C45EE9EC676D}"/>
          </ac:spMkLst>
        </pc:spChg>
        <pc:spChg chg="del">
          <ac:chgData name="Zhikal Khidhr" userId="5b7e17f9e3b74d0c" providerId="LiveId" clId="{1853F1F3-BDB2-4CA8-8F9B-07178F3B2BB4}" dt="2024-01-27T19:01:52.676" v="15"/>
          <ac:spMkLst>
            <pc:docMk/>
            <pc:sldMk cId="0" sldId="386"/>
            <ac:spMk id="25611" creationId="{D6A9C53F-5F90-40A5-8C85-5412D39C8C68}"/>
          </ac:spMkLst>
        </pc:spChg>
      </pc:sldChg>
      <pc:sldChg chg="add">
        <pc:chgData name="Zhikal Khidhr" userId="5b7e17f9e3b74d0c" providerId="LiveId" clId="{1853F1F3-BDB2-4CA8-8F9B-07178F3B2BB4}" dt="2024-01-27T19:01:52.676" v="15"/>
        <pc:sldMkLst>
          <pc:docMk/>
          <pc:sldMk cId="0" sldId="387"/>
        </pc:sldMkLst>
      </pc:sldChg>
      <pc:sldChg chg="del">
        <pc:chgData name="Zhikal Khidhr" userId="5b7e17f9e3b74d0c" providerId="LiveId" clId="{1853F1F3-BDB2-4CA8-8F9B-07178F3B2BB4}" dt="2024-01-27T19:04:49.421" v="81" actId="47"/>
        <pc:sldMkLst>
          <pc:docMk/>
          <pc:sldMk cId="543492419" sldId="518"/>
        </pc:sldMkLst>
      </pc:sldChg>
      <pc:sldChg chg="modSp mod ord">
        <pc:chgData name="Zhikal Khidhr" userId="5b7e17f9e3b74d0c" providerId="LiveId" clId="{1853F1F3-BDB2-4CA8-8F9B-07178F3B2BB4}" dt="2024-01-27T19:03:43.540" v="76" actId="20577"/>
        <pc:sldMkLst>
          <pc:docMk/>
          <pc:sldMk cId="3317313067" sldId="549"/>
        </pc:sldMkLst>
        <pc:spChg chg="mod">
          <ac:chgData name="Zhikal Khidhr" userId="5b7e17f9e3b74d0c" providerId="LiveId" clId="{1853F1F3-BDB2-4CA8-8F9B-07178F3B2BB4}" dt="2024-01-27T19:03:43.540" v="76" actId="20577"/>
          <ac:spMkLst>
            <pc:docMk/>
            <pc:sldMk cId="3317313067" sldId="549"/>
            <ac:spMk id="7" creationId="{608DA07D-3297-432A-B0EF-7898508B7D81}"/>
          </ac:spMkLst>
        </pc:spChg>
      </pc:sldChg>
      <pc:sldChg chg="del">
        <pc:chgData name="Zhikal Khidhr" userId="5b7e17f9e3b74d0c" providerId="LiveId" clId="{1853F1F3-BDB2-4CA8-8F9B-07178F3B2BB4}" dt="2024-01-27T19:04:49.631" v="82" actId="47"/>
        <pc:sldMkLst>
          <pc:docMk/>
          <pc:sldMk cId="1243800423" sldId="550"/>
        </pc:sldMkLst>
      </pc:sldChg>
      <pc:sldChg chg="del">
        <pc:chgData name="Zhikal Khidhr" userId="5b7e17f9e3b74d0c" providerId="LiveId" clId="{1853F1F3-BDB2-4CA8-8F9B-07178F3B2BB4}" dt="2024-01-27T19:05:12.996" v="84" actId="47"/>
        <pc:sldMkLst>
          <pc:docMk/>
          <pc:sldMk cId="3939023396" sldId="551"/>
        </pc:sldMkLst>
      </pc:sldChg>
      <pc:sldChg chg="del">
        <pc:chgData name="Zhikal Khidhr" userId="5b7e17f9e3b74d0c" providerId="LiveId" clId="{1853F1F3-BDB2-4CA8-8F9B-07178F3B2BB4}" dt="2024-01-27T19:05:13.660" v="85" actId="47"/>
        <pc:sldMkLst>
          <pc:docMk/>
          <pc:sldMk cId="3931533744" sldId="552"/>
        </pc:sldMkLst>
      </pc:sldChg>
      <pc:sldChg chg="del">
        <pc:chgData name="Zhikal Khidhr" userId="5b7e17f9e3b74d0c" providerId="LiveId" clId="{1853F1F3-BDB2-4CA8-8F9B-07178F3B2BB4}" dt="2024-01-27T19:05:13.863" v="86" actId="47"/>
        <pc:sldMkLst>
          <pc:docMk/>
          <pc:sldMk cId="3710973517" sldId="553"/>
        </pc:sldMkLst>
      </pc:sldChg>
      <pc:sldChg chg="del">
        <pc:chgData name="Zhikal Khidhr" userId="5b7e17f9e3b74d0c" providerId="LiveId" clId="{1853F1F3-BDB2-4CA8-8F9B-07178F3B2BB4}" dt="2024-01-27T19:05:14.039" v="87" actId="47"/>
        <pc:sldMkLst>
          <pc:docMk/>
          <pc:sldMk cId="2201751099" sldId="554"/>
        </pc:sldMkLst>
      </pc:sldChg>
      <pc:sldChg chg="del">
        <pc:chgData name="Zhikal Khidhr" userId="5b7e17f9e3b74d0c" providerId="LiveId" clId="{1853F1F3-BDB2-4CA8-8F9B-07178F3B2BB4}" dt="2024-01-27T19:05:14.210" v="88" actId="47"/>
        <pc:sldMkLst>
          <pc:docMk/>
          <pc:sldMk cId="3210816435" sldId="555"/>
        </pc:sldMkLst>
      </pc:sldChg>
      <pc:sldChg chg="del">
        <pc:chgData name="Zhikal Khidhr" userId="5b7e17f9e3b74d0c" providerId="LiveId" clId="{1853F1F3-BDB2-4CA8-8F9B-07178F3B2BB4}" dt="2024-01-27T19:05:14.417" v="89" actId="47"/>
        <pc:sldMkLst>
          <pc:docMk/>
          <pc:sldMk cId="574501890" sldId="556"/>
        </pc:sldMkLst>
      </pc:sldChg>
      <pc:sldChg chg="del">
        <pc:chgData name="Zhikal Khidhr" userId="5b7e17f9e3b74d0c" providerId="LiveId" clId="{1853F1F3-BDB2-4CA8-8F9B-07178F3B2BB4}" dt="2024-01-27T19:05:14.567" v="90" actId="47"/>
        <pc:sldMkLst>
          <pc:docMk/>
          <pc:sldMk cId="2397072466" sldId="557"/>
        </pc:sldMkLst>
      </pc:sldChg>
      <pc:sldChg chg="del">
        <pc:chgData name="Zhikal Khidhr" userId="5b7e17f9e3b74d0c" providerId="LiveId" clId="{1853F1F3-BDB2-4CA8-8F9B-07178F3B2BB4}" dt="2024-01-27T19:05:15.051" v="91" actId="47"/>
        <pc:sldMkLst>
          <pc:docMk/>
          <pc:sldMk cId="549242882" sldId="558"/>
        </pc:sldMkLst>
      </pc:sldChg>
      <pc:sldChg chg="del">
        <pc:chgData name="Zhikal Khidhr" userId="5b7e17f9e3b74d0c" providerId="LiveId" clId="{1853F1F3-BDB2-4CA8-8F9B-07178F3B2BB4}" dt="2024-01-27T19:05:15.313" v="92" actId="47"/>
        <pc:sldMkLst>
          <pc:docMk/>
          <pc:sldMk cId="128266310" sldId="559"/>
        </pc:sldMkLst>
      </pc:sldChg>
      <pc:sldChg chg="del">
        <pc:chgData name="Zhikal Khidhr" userId="5b7e17f9e3b74d0c" providerId="LiveId" clId="{1853F1F3-BDB2-4CA8-8F9B-07178F3B2BB4}" dt="2024-01-27T19:05:15.487" v="93" actId="47"/>
        <pc:sldMkLst>
          <pc:docMk/>
          <pc:sldMk cId="3106379630" sldId="560"/>
        </pc:sldMkLst>
      </pc:sldChg>
      <pc:sldChg chg="del">
        <pc:chgData name="Zhikal Khidhr" userId="5b7e17f9e3b74d0c" providerId="LiveId" clId="{1853F1F3-BDB2-4CA8-8F9B-07178F3B2BB4}" dt="2024-01-27T19:05:15.589" v="94" actId="47"/>
        <pc:sldMkLst>
          <pc:docMk/>
          <pc:sldMk cId="3401471934" sldId="561"/>
        </pc:sldMkLst>
      </pc:sldChg>
      <pc:sldChg chg="del">
        <pc:chgData name="Zhikal Khidhr" userId="5b7e17f9e3b74d0c" providerId="LiveId" clId="{1853F1F3-BDB2-4CA8-8F9B-07178F3B2BB4}" dt="2024-01-27T19:05:16.152" v="95" actId="47"/>
        <pc:sldMkLst>
          <pc:docMk/>
          <pc:sldMk cId="3393958885" sldId="562"/>
        </pc:sldMkLst>
      </pc:sldChg>
      <pc:sldChg chg="del">
        <pc:chgData name="Zhikal Khidhr" userId="5b7e17f9e3b74d0c" providerId="LiveId" clId="{1853F1F3-BDB2-4CA8-8F9B-07178F3B2BB4}" dt="2024-01-27T19:05:16.583" v="96" actId="47"/>
        <pc:sldMkLst>
          <pc:docMk/>
          <pc:sldMk cId="2025547926" sldId="563"/>
        </pc:sldMkLst>
      </pc:sldChg>
      <pc:sldChg chg="del">
        <pc:chgData name="Zhikal Khidhr" userId="5b7e17f9e3b74d0c" providerId="LiveId" clId="{1853F1F3-BDB2-4CA8-8F9B-07178F3B2BB4}" dt="2024-01-27T19:05:16.827" v="97" actId="47"/>
        <pc:sldMkLst>
          <pc:docMk/>
          <pc:sldMk cId="4174147474" sldId="564"/>
        </pc:sldMkLst>
      </pc:sldChg>
      <pc:sldChg chg="del">
        <pc:chgData name="Zhikal Khidhr" userId="5b7e17f9e3b74d0c" providerId="LiveId" clId="{1853F1F3-BDB2-4CA8-8F9B-07178F3B2BB4}" dt="2024-01-27T19:05:17.783" v="98" actId="47"/>
        <pc:sldMkLst>
          <pc:docMk/>
          <pc:sldMk cId="2707833657" sldId="565"/>
        </pc:sldMkLst>
      </pc:sldChg>
      <pc:sldChg chg="del">
        <pc:chgData name="Zhikal Khidhr" userId="5b7e17f9e3b74d0c" providerId="LiveId" clId="{1853F1F3-BDB2-4CA8-8F9B-07178F3B2BB4}" dt="2024-01-27T19:05:17.910" v="99" actId="47"/>
        <pc:sldMkLst>
          <pc:docMk/>
          <pc:sldMk cId="2549029930" sldId="566"/>
        </pc:sldMkLst>
      </pc:sldChg>
      <pc:sldChg chg="add del">
        <pc:chgData name="Zhikal Khidhr" userId="5b7e17f9e3b74d0c" providerId="LiveId" clId="{1853F1F3-BDB2-4CA8-8F9B-07178F3B2BB4}" dt="2024-01-27T19:00:58.725" v="13"/>
        <pc:sldMkLst>
          <pc:docMk/>
          <pc:sldMk cId="2164681563" sldId="567"/>
        </pc:sldMkLst>
      </pc:sldChg>
      <pc:sldChg chg="add del">
        <pc:chgData name="Zhikal Khidhr" userId="5b7e17f9e3b74d0c" providerId="LiveId" clId="{1853F1F3-BDB2-4CA8-8F9B-07178F3B2BB4}" dt="2024-01-27T19:00:58.725" v="13"/>
        <pc:sldMkLst>
          <pc:docMk/>
          <pc:sldMk cId="864500275" sldId="568"/>
        </pc:sldMkLst>
      </pc:sldChg>
      <pc:sldChg chg="add del">
        <pc:chgData name="Zhikal Khidhr" userId="5b7e17f9e3b74d0c" providerId="LiveId" clId="{1853F1F3-BDB2-4CA8-8F9B-07178F3B2BB4}" dt="2024-01-27T19:00:58.725" v="13"/>
        <pc:sldMkLst>
          <pc:docMk/>
          <pc:sldMk cId="873870589" sldId="569"/>
        </pc:sldMkLst>
      </pc:sldChg>
      <pc:sldChg chg="ord">
        <pc:chgData name="Zhikal Khidhr" userId="5b7e17f9e3b74d0c" providerId="LiveId" clId="{1853F1F3-BDB2-4CA8-8F9B-07178F3B2BB4}" dt="2024-01-27T19:02:08.445" v="17"/>
        <pc:sldMkLst>
          <pc:docMk/>
          <pc:sldMk cId="3704235870" sldId="569"/>
        </pc:sldMkLst>
      </pc:sldChg>
      <pc:sldChg chg="ord">
        <pc:chgData name="Zhikal Khidhr" userId="5b7e17f9e3b74d0c" providerId="LiveId" clId="{1853F1F3-BDB2-4CA8-8F9B-07178F3B2BB4}" dt="2024-01-27T19:02:08.445" v="17"/>
        <pc:sldMkLst>
          <pc:docMk/>
          <pc:sldMk cId="1042129635" sldId="570"/>
        </pc:sldMkLst>
      </pc:sldChg>
      <pc:sldChg chg="add del">
        <pc:chgData name="Zhikal Khidhr" userId="5b7e17f9e3b74d0c" providerId="LiveId" clId="{1853F1F3-BDB2-4CA8-8F9B-07178F3B2BB4}" dt="2024-01-27T19:00:58.725" v="13"/>
        <pc:sldMkLst>
          <pc:docMk/>
          <pc:sldMk cId="4098366024" sldId="5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393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772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032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074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9CB96A-F10F-4CB9-8CC6-20F0E69483DC}"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A76B9-3FE4-48BF-BE3C-9764DEE0B939}"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F8CCD-3F47-4980-BA5B-AC6DF91B4D7C}"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4240055F-A151-4942-9B3C-B41E624D6C5F}" type="datetime1">
              <a:rPr lang="en-GB" smtClean="0"/>
              <a:t>27/01/2024</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24C34-C073-46B7-9F7B-D64EB831B808}"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9D130471-7B68-41E4-9425-1B54743559F4}" type="datetime1">
              <a:rPr lang="en-GB" smtClean="0"/>
              <a:t>27/01/2024</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56E998-7741-4303-A0A0-FAE1FCAAE29A}" type="datetime1">
              <a:rPr lang="en-GB" smtClean="0"/>
              <a:t>27/01/2024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DF40BE-E5B6-4BDA-9018-9A76C20976C6}" type="datetime1">
              <a:rPr lang="en-GB" smtClean="0"/>
              <a:t>27/01/2024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00746-2402-4BC5-B5A2-AA52A158314D}" type="datetime1">
              <a:rPr lang="en-GB" smtClean="0"/>
              <a:t>27/01/2024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1A352-2F73-47F6-86A9-FC369D29B31B}" type="datetime1">
              <a:rPr lang="en-GB" smtClean="0"/>
              <a:t>27/01/2024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073883B0-4A41-48C0-A0F9-1380E4649DF7}" type="datetime1">
              <a:rPr lang="en-GB" smtClean="0"/>
              <a:t>27/01/2024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0CE94-2F74-4E7C-B472-32E1EB96FEA3}"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57E9B3A1-AA5A-4DB3-9AD9-C8F9A75355C0}" type="datetime1">
              <a:rPr lang="en-GB" smtClean="0"/>
              <a:t>27/01/2024</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B3DFD-FDBE-48B7-A9F1-3E6A1A04F3AF}"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977A6-AAC5-47FF-8D33-C8AEB987DC5B}"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EFE9EA0-B658-4777-B918-A407D4F45A41}" type="datetime1">
              <a:rPr lang="en-GB" smtClean="0">
                <a:solidFill>
                  <a:prstClr val="black">
                    <a:tint val="75000"/>
                  </a:prstClr>
                </a:solidFill>
              </a:rPr>
              <a:t>27/01/2024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FFA49D57-51C9-4B3E-81D8-CDED3FFCA6BF}" type="datetime1">
              <a:rPr lang="en-GB" smtClean="0"/>
              <a:t>27/01/2024</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352364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54F74901-6974-4627-86DE-E6EF5D459EE9}" type="datetime1">
              <a:rPr lang="en-GB" smtClean="0"/>
              <a:t>27/01/2024</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632043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ACCA1C8D-A892-4FA3-9A07-11FA4130630C}" type="datetime1">
              <a:rPr lang="en-GB" smtClean="0"/>
              <a:t>27/01/2024</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73613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6781DA84-1FF8-43AB-BCF9-B15166AF70ED}" type="datetime1">
              <a:rPr lang="en-GB" smtClean="0"/>
              <a:t>27/01/2024</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654353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819DB947-A99E-4FD8-8B23-5C0B5AE159D2}" type="datetime1">
              <a:rPr lang="en-GB" smtClean="0"/>
              <a:t>27/01/2024</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763515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686CA733-A817-4795-91B7-6E345E532F45}" type="datetime1">
              <a:rPr lang="en-GB" smtClean="0"/>
              <a:t>27/01/2024</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325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E1656F-506E-4ACE-B38E-3195E3034590}"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CB2858FA-E0ED-4B92-9FAB-1E7704D49633}" type="datetime1">
              <a:rPr lang="en-GB" smtClean="0"/>
              <a:t>27/01/2024</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858576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A379594A-AD50-4C48-BED9-D9070D12E364}" type="datetime1">
              <a:rPr lang="en-GB" smtClean="0"/>
              <a:t>27/01/2024</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45540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B07291F1-B38F-43D5-BEB4-B9C760E84F7A}" type="datetime1">
              <a:rPr lang="en-GB" smtClean="0"/>
              <a:t>27/01/2024</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083511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E82B65B4-D9B9-4A0B-8FDF-ED5F88F7AF4B}" type="datetime1">
              <a:rPr lang="en-GB" smtClean="0"/>
              <a:t>27/01/2024</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756797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3B216C11-7EFF-4D32-92DD-A0A64AD7040B}" type="datetime1">
              <a:rPr lang="en-GB" smtClean="0"/>
              <a:t>27/01/2024</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003722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1580D8-AEDC-CD43-077E-A56B5279AC17}"/>
              </a:ext>
            </a:extLst>
          </p:cNvPr>
          <p:cNvSpPr/>
          <p:nvPr/>
        </p:nvSpPr>
        <p:spPr>
          <a:xfrm>
            <a:off x="0" y="0"/>
            <a:ext cx="12192000"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8">
            <a:extLst>
              <a:ext uri="{FF2B5EF4-FFF2-40B4-BE49-F238E27FC236}">
                <a16:creationId xmlns:a16="http://schemas.microsoft.com/office/drawing/2014/main" id="{A9A93DB6-3134-FF14-29E2-FF778798213D}"/>
              </a:ext>
            </a:extLst>
          </p:cNvPr>
          <p:cNvSpPr/>
          <p:nvPr/>
        </p:nvSpPr>
        <p:spPr>
          <a:xfrm>
            <a:off x="0" y="0"/>
            <a:ext cx="12192000" cy="4572000"/>
          </a:xfrm>
          <a:custGeom>
            <a:avLst/>
            <a:gdLst/>
            <a:ahLst/>
            <a:cxnLst/>
            <a:rect l="l" t="t" r="r" b="b"/>
            <a:pathLst>
              <a:path w="9143987" h="4571997">
                <a:moveTo>
                  <a:pt x="1" y="4316132"/>
                </a:moveTo>
                <a:lnTo>
                  <a:pt x="255863" y="4571994"/>
                </a:lnTo>
                <a:lnTo>
                  <a:pt x="203619" y="4571994"/>
                </a:lnTo>
                <a:lnTo>
                  <a:pt x="1" y="4368376"/>
                </a:lnTo>
                <a:close/>
                <a:moveTo>
                  <a:pt x="9143985" y="4208793"/>
                </a:moveTo>
                <a:lnTo>
                  <a:pt x="9143985" y="4261037"/>
                </a:lnTo>
                <a:lnTo>
                  <a:pt x="8833027" y="4571996"/>
                </a:lnTo>
                <a:lnTo>
                  <a:pt x="8780783" y="4571996"/>
                </a:lnTo>
                <a:close/>
                <a:moveTo>
                  <a:pt x="8664832" y="4076819"/>
                </a:moveTo>
                <a:lnTo>
                  <a:pt x="8775657" y="4076819"/>
                </a:lnTo>
                <a:lnTo>
                  <a:pt x="8775657" y="4187644"/>
                </a:lnTo>
                <a:lnTo>
                  <a:pt x="8664832" y="4187644"/>
                </a:lnTo>
                <a:close/>
                <a:moveTo>
                  <a:pt x="7614024" y="4076819"/>
                </a:moveTo>
                <a:lnTo>
                  <a:pt x="7724849" y="4076819"/>
                </a:lnTo>
                <a:lnTo>
                  <a:pt x="7724849" y="4187644"/>
                </a:lnTo>
                <a:lnTo>
                  <a:pt x="7614024" y="4187644"/>
                </a:lnTo>
                <a:close/>
                <a:moveTo>
                  <a:pt x="6563216" y="4076819"/>
                </a:moveTo>
                <a:lnTo>
                  <a:pt x="6674041" y="4076819"/>
                </a:lnTo>
                <a:lnTo>
                  <a:pt x="6674041" y="4187644"/>
                </a:lnTo>
                <a:lnTo>
                  <a:pt x="6563216" y="4187644"/>
                </a:lnTo>
                <a:close/>
                <a:moveTo>
                  <a:pt x="5512408" y="4076819"/>
                </a:moveTo>
                <a:lnTo>
                  <a:pt x="5623233" y="4076819"/>
                </a:lnTo>
                <a:lnTo>
                  <a:pt x="5623233" y="4187644"/>
                </a:lnTo>
                <a:lnTo>
                  <a:pt x="5512408" y="4187644"/>
                </a:lnTo>
                <a:close/>
                <a:moveTo>
                  <a:pt x="4461600" y="4076819"/>
                </a:moveTo>
                <a:lnTo>
                  <a:pt x="4572425" y="4076819"/>
                </a:lnTo>
                <a:lnTo>
                  <a:pt x="4572425" y="4187644"/>
                </a:lnTo>
                <a:lnTo>
                  <a:pt x="4461600" y="4187644"/>
                </a:lnTo>
                <a:close/>
                <a:moveTo>
                  <a:pt x="3410793" y="4076819"/>
                </a:moveTo>
                <a:lnTo>
                  <a:pt x="3521618" y="4076819"/>
                </a:lnTo>
                <a:lnTo>
                  <a:pt x="3521618" y="4187644"/>
                </a:lnTo>
                <a:lnTo>
                  <a:pt x="3410793" y="4187644"/>
                </a:lnTo>
                <a:close/>
                <a:moveTo>
                  <a:pt x="2359985" y="4076819"/>
                </a:moveTo>
                <a:lnTo>
                  <a:pt x="2470810" y="4076819"/>
                </a:lnTo>
                <a:lnTo>
                  <a:pt x="2470810" y="4187644"/>
                </a:lnTo>
                <a:lnTo>
                  <a:pt x="2359985" y="4187644"/>
                </a:lnTo>
                <a:close/>
                <a:moveTo>
                  <a:pt x="1309177" y="4076819"/>
                </a:moveTo>
                <a:lnTo>
                  <a:pt x="1420002" y="4076819"/>
                </a:lnTo>
                <a:lnTo>
                  <a:pt x="1420002" y="4187644"/>
                </a:lnTo>
                <a:lnTo>
                  <a:pt x="1309177" y="4187644"/>
                </a:lnTo>
                <a:close/>
                <a:moveTo>
                  <a:pt x="258369" y="4076819"/>
                </a:moveTo>
                <a:lnTo>
                  <a:pt x="369194" y="4076819"/>
                </a:lnTo>
                <a:lnTo>
                  <a:pt x="369194" y="4187644"/>
                </a:lnTo>
                <a:lnTo>
                  <a:pt x="258369" y="4187644"/>
                </a:lnTo>
                <a:close/>
                <a:moveTo>
                  <a:pt x="8139428" y="3551212"/>
                </a:moveTo>
                <a:lnTo>
                  <a:pt x="8250253" y="3551212"/>
                </a:lnTo>
                <a:lnTo>
                  <a:pt x="8250253" y="3662037"/>
                </a:lnTo>
                <a:lnTo>
                  <a:pt x="8139428" y="3662037"/>
                </a:lnTo>
                <a:close/>
                <a:moveTo>
                  <a:pt x="7088620" y="3551212"/>
                </a:moveTo>
                <a:lnTo>
                  <a:pt x="7199445" y="3551212"/>
                </a:lnTo>
                <a:lnTo>
                  <a:pt x="7199445" y="3662037"/>
                </a:lnTo>
                <a:lnTo>
                  <a:pt x="7088620" y="3662037"/>
                </a:lnTo>
                <a:close/>
                <a:moveTo>
                  <a:pt x="6037812" y="3551212"/>
                </a:moveTo>
                <a:lnTo>
                  <a:pt x="6148637" y="3551212"/>
                </a:lnTo>
                <a:lnTo>
                  <a:pt x="6148637" y="3662037"/>
                </a:lnTo>
                <a:lnTo>
                  <a:pt x="6037812" y="3662037"/>
                </a:lnTo>
                <a:close/>
                <a:moveTo>
                  <a:pt x="4987004" y="3551212"/>
                </a:moveTo>
                <a:lnTo>
                  <a:pt x="5097829" y="3551212"/>
                </a:lnTo>
                <a:lnTo>
                  <a:pt x="5097829" y="3662037"/>
                </a:lnTo>
                <a:lnTo>
                  <a:pt x="4987004" y="3662037"/>
                </a:lnTo>
                <a:close/>
                <a:moveTo>
                  <a:pt x="3936204" y="3551212"/>
                </a:moveTo>
                <a:lnTo>
                  <a:pt x="4047028" y="3551212"/>
                </a:lnTo>
                <a:lnTo>
                  <a:pt x="4047028" y="3662037"/>
                </a:lnTo>
                <a:lnTo>
                  <a:pt x="3936204" y="3662037"/>
                </a:lnTo>
                <a:close/>
                <a:moveTo>
                  <a:pt x="2885395" y="3551212"/>
                </a:moveTo>
                <a:lnTo>
                  <a:pt x="2996220" y="3551212"/>
                </a:lnTo>
                <a:lnTo>
                  <a:pt x="2996220" y="3662037"/>
                </a:lnTo>
                <a:lnTo>
                  <a:pt x="2885395" y="3662037"/>
                </a:lnTo>
                <a:close/>
                <a:moveTo>
                  <a:pt x="1834587" y="3551212"/>
                </a:moveTo>
                <a:lnTo>
                  <a:pt x="1945412" y="3551212"/>
                </a:lnTo>
                <a:lnTo>
                  <a:pt x="1945412" y="3662037"/>
                </a:lnTo>
                <a:lnTo>
                  <a:pt x="1834587" y="3662037"/>
                </a:lnTo>
                <a:close/>
                <a:moveTo>
                  <a:pt x="783778" y="3551212"/>
                </a:moveTo>
                <a:lnTo>
                  <a:pt x="894603" y="3551212"/>
                </a:lnTo>
                <a:lnTo>
                  <a:pt x="894603" y="3662037"/>
                </a:lnTo>
                <a:lnTo>
                  <a:pt x="783778" y="3662037"/>
                </a:lnTo>
                <a:close/>
                <a:moveTo>
                  <a:pt x="2942310" y="3107962"/>
                </a:moveTo>
                <a:lnTo>
                  <a:pt x="2470818" y="3579456"/>
                </a:lnTo>
                <a:lnTo>
                  <a:pt x="2470818" y="3634904"/>
                </a:lnTo>
                <a:lnTo>
                  <a:pt x="2942310" y="4106399"/>
                </a:lnTo>
                <a:lnTo>
                  <a:pt x="3410800" y="3637911"/>
                </a:lnTo>
                <a:lnTo>
                  <a:pt x="3410800" y="3576450"/>
                </a:lnTo>
                <a:close/>
                <a:moveTo>
                  <a:pt x="8195700" y="3107962"/>
                </a:moveTo>
                <a:lnTo>
                  <a:pt x="7724849" y="3578813"/>
                </a:lnTo>
                <a:lnTo>
                  <a:pt x="7724849" y="3635545"/>
                </a:lnTo>
                <a:lnTo>
                  <a:pt x="8195702" y="4106398"/>
                </a:lnTo>
                <a:lnTo>
                  <a:pt x="8664832" y="3637268"/>
                </a:lnTo>
                <a:lnTo>
                  <a:pt x="8664832" y="3577094"/>
                </a:lnTo>
                <a:close/>
                <a:moveTo>
                  <a:pt x="5043655" y="3107962"/>
                </a:moveTo>
                <a:lnTo>
                  <a:pt x="4572425" y="3579192"/>
                </a:lnTo>
                <a:lnTo>
                  <a:pt x="4572425" y="3635169"/>
                </a:lnTo>
                <a:lnTo>
                  <a:pt x="5043654" y="4106399"/>
                </a:lnTo>
                <a:lnTo>
                  <a:pt x="5512408" y="3637645"/>
                </a:lnTo>
                <a:lnTo>
                  <a:pt x="5512408" y="3576714"/>
                </a:lnTo>
                <a:close/>
                <a:moveTo>
                  <a:pt x="840943" y="3107962"/>
                </a:moveTo>
                <a:lnTo>
                  <a:pt x="369199" y="3579705"/>
                </a:lnTo>
                <a:lnTo>
                  <a:pt x="369199" y="3634656"/>
                </a:lnTo>
                <a:lnTo>
                  <a:pt x="840943" y="4106401"/>
                </a:lnTo>
                <a:lnTo>
                  <a:pt x="1309186" y="3638165"/>
                </a:lnTo>
                <a:lnTo>
                  <a:pt x="1309186" y="3576196"/>
                </a:lnTo>
                <a:close/>
                <a:moveTo>
                  <a:pt x="3992991" y="3107961"/>
                </a:moveTo>
                <a:lnTo>
                  <a:pt x="3521625" y="3579327"/>
                </a:lnTo>
                <a:lnTo>
                  <a:pt x="3521625" y="3635034"/>
                </a:lnTo>
                <a:lnTo>
                  <a:pt x="3992992" y="4106400"/>
                </a:lnTo>
                <a:lnTo>
                  <a:pt x="4461600" y="3637773"/>
                </a:lnTo>
                <a:lnTo>
                  <a:pt x="4461600" y="3576588"/>
                </a:lnTo>
                <a:close/>
                <a:moveTo>
                  <a:pt x="1891629" y="3107961"/>
                </a:moveTo>
                <a:lnTo>
                  <a:pt x="1420011" y="3579585"/>
                </a:lnTo>
                <a:lnTo>
                  <a:pt x="1420011" y="3634777"/>
                </a:lnTo>
                <a:lnTo>
                  <a:pt x="1891629" y="4106400"/>
                </a:lnTo>
                <a:lnTo>
                  <a:pt x="2359993" y="3638038"/>
                </a:lnTo>
                <a:lnTo>
                  <a:pt x="2359993" y="3576322"/>
                </a:lnTo>
                <a:close/>
                <a:moveTo>
                  <a:pt x="6094336" y="3107961"/>
                </a:moveTo>
                <a:lnTo>
                  <a:pt x="5623233" y="3579064"/>
                </a:lnTo>
                <a:lnTo>
                  <a:pt x="5623233" y="3635295"/>
                </a:lnTo>
                <a:lnTo>
                  <a:pt x="6094336" y="4106399"/>
                </a:lnTo>
                <a:lnTo>
                  <a:pt x="6563216" y="3637520"/>
                </a:lnTo>
                <a:lnTo>
                  <a:pt x="6563216" y="3576841"/>
                </a:lnTo>
                <a:close/>
                <a:moveTo>
                  <a:pt x="7145019" y="3107960"/>
                </a:moveTo>
                <a:lnTo>
                  <a:pt x="6674041" y="3578938"/>
                </a:lnTo>
                <a:lnTo>
                  <a:pt x="6674041" y="3635421"/>
                </a:lnTo>
                <a:lnTo>
                  <a:pt x="7145018" y="4106399"/>
                </a:lnTo>
                <a:lnTo>
                  <a:pt x="7614024" y="3637394"/>
                </a:lnTo>
                <a:lnTo>
                  <a:pt x="7614024" y="3576965"/>
                </a:lnTo>
                <a:close/>
                <a:moveTo>
                  <a:pt x="8664832" y="3027337"/>
                </a:moveTo>
                <a:lnTo>
                  <a:pt x="8775657" y="3027337"/>
                </a:lnTo>
                <a:lnTo>
                  <a:pt x="8775657" y="3138162"/>
                </a:lnTo>
                <a:lnTo>
                  <a:pt x="8664832" y="3138162"/>
                </a:lnTo>
                <a:close/>
                <a:moveTo>
                  <a:pt x="7614024" y="3027337"/>
                </a:moveTo>
                <a:lnTo>
                  <a:pt x="7724849" y="3027337"/>
                </a:lnTo>
                <a:lnTo>
                  <a:pt x="7724849" y="3138162"/>
                </a:lnTo>
                <a:lnTo>
                  <a:pt x="7614024" y="3138162"/>
                </a:lnTo>
                <a:close/>
                <a:moveTo>
                  <a:pt x="6563216" y="3027337"/>
                </a:moveTo>
                <a:lnTo>
                  <a:pt x="6674041" y="3027337"/>
                </a:lnTo>
                <a:lnTo>
                  <a:pt x="6674041" y="3138162"/>
                </a:lnTo>
                <a:lnTo>
                  <a:pt x="6563216" y="3138162"/>
                </a:lnTo>
                <a:close/>
                <a:moveTo>
                  <a:pt x="5512408" y="3027337"/>
                </a:moveTo>
                <a:lnTo>
                  <a:pt x="5623233" y="3027337"/>
                </a:lnTo>
                <a:lnTo>
                  <a:pt x="5623233" y="3138162"/>
                </a:lnTo>
                <a:lnTo>
                  <a:pt x="5512408" y="3138162"/>
                </a:lnTo>
                <a:close/>
                <a:moveTo>
                  <a:pt x="4461600" y="3027337"/>
                </a:moveTo>
                <a:lnTo>
                  <a:pt x="4572425" y="3027337"/>
                </a:lnTo>
                <a:lnTo>
                  <a:pt x="4572425" y="3138162"/>
                </a:lnTo>
                <a:lnTo>
                  <a:pt x="4461600" y="3138162"/>
                </a:lnTo>
                <a:close/>
                <a:moveTo>
                  <a:pt x="3410798" y="3027337"/>
                </a:moveTo>
                <a:lnTo>
                  <a:pt x="3521622" y="3027337"/>
                </a:lnTo>
                <a:lnTo>
                  <a:pt x="3521622" y="3138162"/>
                </a:lnTo>
                <a:lnTo>
                  <a:pt x="3410798" y="3138162"/>
                </a:lnTo>
                <a:close/>
                <a:moveTo>
                  <a:pt x="2359990" y="3027337"/>
                </a:moveTo>
                <a:lnTo>
                  <a:pt x="2470815" y="3027337"/>
                </a:lnTo>
                <a:lnTo>
                  <a:pt x="2470815" y="3138162"/>
                </a:lnTo>
                <a:lnTo>
                  <a:pt x="2359990" y="3138162"/>
                </a:lnTo>
                <a:close/>
                <a:moveTo>
                  <a:pt x="1309183" y="3027337"/>
                </a:moveTo>
                <a:lnTo>
                  <a:pt x="1420008" y="3027337"/>
                </a:lnTo>
                <a:lnTo>
                  <a:pt x="1420008" y="3138162"/>
                </a:lnTo>
                <a:lnTo>
                  <a:pt x="1309183" y="3138162"/>
                </a:lnTo>
                <a:close/>
                <a:moveTo>
                  <a:pt x="258373" y="3027337"/>
                </a:moveTo>
                <a:lnTo>
                  <a:pt x="369197" y="3027337"/>
                </a:lnTo>
                <a:lnTo>
                  <a:pt x="369197" y="3138162"/>
                </a:lnTo>
                <a:lnTo>
                  <a:pt x="258373" y="3138162"/>
                </a:lnTo>
                <a:close/>
                <a:moveTo>
                  <a:pt x="7642081" y="2610898"/>
                </a:moveTo>
                <a:lnTo>
                  <a:pt x="7171142" y="3081837"/>
                </a:lnTo>
                <a:lnTo>
                  <a:pt x="7640516" y="3551212"/>
                </a:lnTo>
                <a:lnTo>
                  <a:pt x="7700206" y="3551212"/>
                </a:lnTo>
                <a:lnTo>
                  <a:pt x="8169578" y="3081840"/>
                </a:lnTo>
                <a:lnTo>
                  <a:pt x="7698636" y="2610898"/>
                </a:lnTo>
                <a:close/>
                <a:moveTo>
                  <a:pt x="6591400" y="2610898"/>
                </a:moveTo>
                <a:lnTo>
                  <a:pt x="6120458" y="3081839"/>
                </a:lnTo>
                <a:lnTo>
                  <a:pt x="6589831" y="3551212"/>
                </a:lnTo>
                <a:lnTo>
                  <a:pt x="6649523" y="3551212"/>
                </a:lnTo>
                <a:lnTo>
                  <a:pt x="7118897" y="3081838"/>
                </a:lnTo>
                <a:lnTo>
                  <a:pt x="6647958" y="2610898"/>
                </a:lnTo>
                <a:close/>
                <a:moveTo>
                  <a:pt x="5540719" y="2610898"/>
                </a:moveTo>
                <a:lnTo>
                  <a:pt x="5069777" y="3081840"/>
                </a:lnTo>
                <a:lnTo>
                  <a:pt x="5539149" y="3551212"/>
                </a:lnTo>
                <a:lnTo>
                  <a:pt x="5598841" y="3551212"/>
                </a:lnTo>
                <a:lnTo>
                  <a:pt x="6068214" y="3081839"/>
                </a:lnTo>
                <a:lnTo>
                  <a:pt x="5597273" y="2610898"/>
                </a:lnTo>
                <a:close/>
                <a:moveTo>
                  <a:pt x="4490037" y="2610898"/>
                </a:moveTo>
                <a:lnTo>
                  <a:pt x="4019113" y="3081839"/>
                </a:lnTo>
                <a:lnTo>
                  <a:pt x="4488468" y="3551212"/>
                </a:lnTo>
                <a:lnTo>
                  <a:pt x="4548161" y="3551212"/>
                </a:lnTo>
                <a:lnTo>
                  <a:pt x="5017533" y="3081840"/>
                </a:lnTo>
                <a:lnTo>
                  <a:pt x="4546591" y="2610898"/>
                </a:lnTo>
                <a:close/>
                <a:moveTo>
                  <a:pt x="3439375" y="2610898"/>
                </a:moveTo>
                <a:lnTo>
                  <a:pt x="2968432" y="3081840"/>
                </a:lnTo>
                <a:lnTo>
                  <a:pt x="3437804" y="3551212"/>
                </a:lnTo>
                <a:lnTo>
                  <a:pt x="3497496" y="3551212"/>
                </a:lnTo>
                <a:lnTo>
                  <a:pt x="3966869" y="3081840"/>
                </a:lnTo>
                <a:lnTo>
                  <a:pt x="3495925" y="2610898"/>
                </a:lnTo>
                <a:close/>
                <a:moveTo>
                  <a:pt x="2388694" y="2610898"/>
                </a:moveTo>
                <a:lnTo>
                  <a:pt x="1917751" y="3081839"/>
                </a:lnTo>
                <a:lnTo>
                  <a:pt x="2387125" y="3551212"/>
                </a:lnTo>
                <a:lnTo>
                  <a:pt x="2446818" y="3551212"/>
                </a:lnTo>
                <a:lnTo>
                  <a:pt x="2916188" y="3081841"/>
                </a:lnTo>
                <a:lnTo>
                  <a:pt x="2445246" y="2610898"/>
                </a:lnTo>
                <a:close/>
                <a:moveTo>
                  <a:pt x="1338016" y="2610898"/>
                </a:moveTo>
                <a:lnTo>
                  <a:pt x="867065" y="3081840"/>
                </a:lnTo>
                <a:lnTo>
                  <a:pt x="1336446" y="3551212"/>
                </a:lnTo>
                <a:lnTo>
                  <a:pt x="1396142" y="3551212"/>
                </a:lnTo>
                <a:lnTo>
                  <a:pt x="1865507" y="3081839"/>
                </a:lnTo>
                <a:lnTo>
                  <a:pt x="1394572" y="2610898"/>
                </a:lnTo>
                <a:close/>
                <a:moveTo>
                  <a:pt x="8139428" y="2500073"/>
                </a:moveTo>
                <a:lnTo>
                  <a:pt x="8250253" y="2500073"/>
                </a:lnTo>
                <a:lnTo>
                  <a:pt x="8250253" y="2610898"/>
                </a:lnTo>
                <a:lnTo>
                  <a:pt x="8139428" y="2610898"/>
                </a:lnTo>
                <a:close/>
                <a:moveTo>
                  <a:pt x="7088620" y="2500073"/>
                </a:moveTo>
                <a:lnTo>
                  <a:pt x="7199445" y="2500073"/>
                </a:lnTo>
                <a:lnTo>
                  <a:pt x="7199445" y="2610898"/>
                </a:lnTo>
                <a:lnTo>
                  <a:pt x="7088620" y="2610898"/>
                </a:lnTo>
                <a:close/>
                <a:moveTo>
                  <a:pt x="6037812" y="2500073"/>
                </a:moveTo>
                <a:lnTo>
                  <a:pt x="6148637" y="2500073"/>
                </a:lnTo>
                <a:lnTo>
                  <a:pt x="6148637" y="2610898"/>
                </a:lnTo>
                <a:lnTo>
                  <a:pt x="6037812" y="2610898"/>
                </a:lnTo>
                <a:close/>
                <a:moveTo>
                  <a:pt x="4987004" y="2500073"/>
                </a:moveTo>
                <a:lnTo>
                  <a:pt x="5097829" y="2500073"/>
                </a:lnTo>
                <a:lnTo>
                  <a:pt x="5097829" y="2610898"/>
                </a:lnTo>
                <a:lnTo>
                  <a:pt x="4987004" y="2610898"/>
                </a:lnTo>
                <a:close/>
                <a:moveTo>
                  <a:pt x="3936207" y="2500073"/>
                </a:moveTo>
                <a:lnTo>
                  <a:pt x="4047031" y="2500073"/>
                </a:lnTo>
                <a:lnTo>
                  <a:pt x="4047031" y="2610898"/>
                </a:lnTo>
                <a:lnTo>
                  <a:pt x="3936207" y="2610898"/>
                </a:lnTo>
                <a:close/>
                <a:moveTo>
                  <a:pt x="2885399" y="2500073"/>
                </a:moveTo>
                <a:lnTo>
                  <a:pt x="2996223" y="2500073"/>
                </a:lnTo>
                <a:lnTo>
                  <a:pt x="2996223" y="2610898"/>
                </a:lnTo>
                <a:lnTo>
                  <a:pt x="2885399" y="2610898"/>
                </a:lnTo>
                <a:close/>
                <a:moveTo>
                  <a:pt x="1834589" y="2500073"/>
                </a:moveTo>
                <a:lnTo>
                  <a:pt x="1945415" y="2500073"/>
                </a:lnTo>
                <a:lnTo>
                  <a:pt x="1945415" y="2610898"/>
                </a:lnTo>
                <a:lnTo>
                  <a:pt x="1834589" y="2610898"/>
                </a:lnTo>
                <a:close/>
                <a:moveTo>
                  <a:pt x="783780" y="2500073"/>
                </a:moveTo>
                <a:lnTo>
                  <a:pt x="894605" y="2500073"/>
                </a:lnTo>
                <a:lnTo>
                  <a:pt x="894605" y="2610898"/>
                </a:lnTo>
                <a:lnTo>
                  <a:pt x="783780" y="2610898"/>
                </a:lnTo>
                <a:close/>
                <a:moveTo>
                  <a:pt x="1891628" y="2057290"/>
                </a:moveTo>
                <a:lnTo>
                  <a:pt x="1420016" y="2528900"/>
                </a:lnTo>
                <a:lnTo>
                  <a:pt x="1420016" y="2584097"/>
                </a:lnTo>
                <a:lnTo>
                  <a:pt x="1891629" y="3055718"/>
                </a:lnTo>
                <a:lnTo>
                  <a:pt x="2359995" y="2587353"/>
                </a:lnTo>
                <a:lnTo>
                  <a:pt x="2359995" y="2525647"/>
                </a:lnTo>
                <a:close/>
                <a:moveTo>
                  <a:pt x="2942310" y="2057290"/>
                </a:moveTo>
                <a:lnTo>
                  <a:pt x="2470820" y="2528772"/>
                </a:lnTo>
                <a:lnTo>
                  <a:pt x="2470820" y="2584228"/>
                </a:lnTo>
                <a:lnTo>
                  <a:pt x="2942310" y="3055719"/>
                </a:lnTo>
                <a:lnTo>
                  <a:pt x="3410803" y="2587227"/>
                </a:lnTo>
                <a:lnTo>
                  <a:pt x="3410803" y="2525772"/>
                </a:lnTo>
                <a:close/>
                <a:moveTo>
                  <a:pt x="3992992" y="2057289"/>
                </a:moveTo>
                <a:lnTo>
                  <a:pt x="3521627" y="2528644"/>
                </a:lnTo>
                <a:lnTo>
                  <a:pt x="3521627" y="2584355"/>
                </a:lnTo>
                <a:lnTo>
                  <a:pt x="3992992" y="3055718"/>
                </a:lnTo>
                <a:lnTo>
                  <a:pt x="4461600" y="2587092"/>
                </a:lnTo>
                <a:lnTo>
                  <a:pt x="4461600" y="2525906"/>
                </a:lnTo>
                <a:close/>
                <a:moveTo>
                  <a:pt x="7145018" y="2057289"/>
                </a:moveTo>
                <a:lnTo>
                  <a:pt x="6674041" y="2528257"/>
                </a:lnTo>
                <a:lnTo>
                  <a:pt x="6674041" y="2584737"/>
                </a:lnTo>
                <a:lnTo>
                  <a:pt x="7145020" y="3055716"/>
                </a:lnTo>
                <a:lnTo>
                  <a:pt x="7614024" y="2586712"/>
                </a:lnTo>
                <a:lnTo>
                  <a:pt x="7614024" y="2526286"/>
                </a:lnTo>
                <a:close/>
                <a:moveTo>
                  <a:pt x="5043655" y="2057288"/>
                </a:moveTo>
                <a:lnTo>
                  <a:pt x="4572425" y="2528510"/>
                </a:lnTo>
                <a:lnTo>
                  <a:pt x="4572425" y="2584487"/>
                </a:lnTo>
                <a:lnTo>
                  <a:pt x="5043655" y="3055718"/>
                </a:lnTo>
                <a:lnTo>
                  <a:pt x="5512408" y="2586964"/>
                </a:lnTo>
                <a:lnTo>
                  <a:pt x="5512408" y="2526033"/>
                </a:lnTo>
                <a:close/>
                <a:moveTo>
                  <a:pt x="840943" y="2057288"/>
                </a:moveTo>
                <a:lnTo>
                  <a:pt x="369202" y="2529021"/>
                </a:lnTo>
                <a:lnTo>
                  <a:pt x="369202" y="2583976"/>
                </a:lnTo>
                <a:lnTo>
                  <a:pt x="840943" y="3055718"/>
                </a:lnTo>
                <a:lnTo>
                  <a:pt x="1309190" y="2587479"/>
                </a:lnTo>
                <a:lnTo>
                  <a:pt x="1309190" y="2525518"/>
                </a:lnTo>
                <a:close/>
                <a:moveTo>
                  <a:pt x="8195701" y="2057287"/>
                </a:moveTo>
                <a:lnTo>
                  <a:pt x="7724849" y="2528130"/>
                </a:lnTo>
                <a:lnTo>
                  <a:pt x="7724849" y="2584867"/>
                </a:lnTo>
                <a:lnTo>
                  <a:pt x="8195700" y="3055717"/>
                </a:lnTo>
                <a:lnTo>
                  <a:pt x="8664832" y="2586585"/>
                </a:lnTo>
                <a:lnTo>
                  <a:pt x="8664832" y="2526410"/>
                </a:lnTo>
                <a:close/>
                <a:moveTo>
                  <a:pt x="6094339" y="2057287"/>
                </a:moveTo>
                <a:lnTo>
                  <a:pt x="5623233" y="2528385"/>
                </a:lnTo>
                <a:lnTo>
                  <a:pt x="5623233" y="2584613"/>
                </a:lnTo>
                <a:lnTo>
                  <a:pt x="6094336" y="3055717"/>
                </a:lnTo>
                <a:lnTo>
                  <a:pt x="6563216" y="2586838"/>
                </a:lnTo>
                <a:lnTo>
                  <a:pt x="6563216" y="2526156"/>
                </a:lnTo>
                <a:close/>
                <a:moveTo>
                  <a:pt x="1309181" y="1973451"/>
                </a:moveTo>
                <a:lnTo>
                  <a:pt x="1420005" y="1973451"/>
                </a:lnTo>
                <a:lnTo>
                  <a:pt x="1420005" y="2084276"/>
                </a:lnTo>
                <a:lnTo>
                  <a:pt x="1309181" y="2084276"/>
                </a:lnTo>
                <a:close/>
                <a:moveTo>
                  <a:pt x="258371" y="1973451"/>
                </a:moveTo>
                <a:lnTo>
                  <a:pt x="369196" y="1973451"/>
                </a:lnTo>
                <a:lnTo>
                  <a:pt x="369196" y="2084276"/>
                </a:lnTo>
                <a:lnTo>
                  <a:pt x="258371" y="2084276"/>
                </a:lnTo>
                <a:close/>
                <a:moveTo>
                  <a:pt x="3410796" y="1973451"/>
                </a:moveTo>
                <a:lnTo>
                  <a:pt x="3521621" y="1973451"/>
                </a:lnTo>
                <a:lnTo>
                  <a:pt x="3521621" y="2084276"/>
                </a:lnTo>
                <a:lnTo>
                  <a:pt x="3410796" y="2084276"/>
                </a:lnTo>
                <a:close/>
                <a:moveTo>
                  <a:pt x="2359988" y="1973451"/>
                </a:moveTo>
                <a:lnTo>
                  <a:pt x="2470813" y="1973451"/>
                </a:lnTo>
                <a:lnTo>
                  <a:pt x="2470813" y="2084276"/>
                </a:lnTo>
                <a:lnTo>
                  <a:pt x="2359988" y="2084276"/>
                </a:lnTo>
                <a:close/>
                <a:moveTo>
                  <a:pt x="4461600" y="1973451"/>
                </a:moveTo>
                <a:lnTo>
                  <a:pt x="4572425" y="1973451"/>
                </a:lnTo>
                <a:lnTo>
                  <a:pt x="4572425" y="2084276"/>
                </a:lnTo>
                <a:lnTo>
                  <a:pt x="4461600" y="2084276"/>
                </a:lnTo>
                <a:close/>
                <a:moveTo>
                  <a:pt x="6563216" y="1973451"/>
                </a:moveTo>
                <a:lnTo>
                  <a:pt x="6674041" y="1973451"/>
                </a:lnTo>
                <a:lnTo>
                  <a:pt x="6674041" y="2084276"/>
                </a:lnTo>
                <a:lnTo>
                  <a:pt x="6563216" y="2084276"/>
                </a:lnTo>
                <a:close/>
                <a:moveTo>
                  <a:pt x="5512408" y="1973451"/>
                </a:moveTo>
                <a:lnTo>
                  <a:pt x="5623233" y="1973451"/>
                </a:lnTo>
                <a:lnTo>
                  <a:pt x="5623233" y="2084276"/>
                </a:lnTo>
                <a:lnTo>
                  <a:pt x="5512408" y="2084276"/>
                </a:lnTo>
                <a:close/>
                <a:moveTo>
                  <a:pt x="8664832" y="1973450"/>
                </a:moveTo>
                <a:lnTo>
                  <a:pt x="8775657" y="1973450"/>
                </a:lnTo>
                <a:lnTo>
                  <a:pt x="8775657" y="2084275"/>
                </a:lnTo>
                <a:lnTo>
                  <a:pt x="8664832" y="2084275"/>
                </a:lnTo>
                <a:close/>
                <a:moveTo>
                  <a:pt x="7614024" y="1973450"/>
                </a:moveTo>
                <a:lnTo>
                  <a:pt x="7724849" y="1973450"/>
                </a:lnTo>
                <a:lnTo>
                  <a:pt x="7724849" y="2084275"/>
                </a:lnTo>
                <a:lnTo>
                  <a:pt x="7614024" y="2084275"/>
                </a:lnTo>
                <a:close/>
                <a:moveTo>
                  <a:pt x="1340281" y="1557960"/>
                </a:moveTo>
                <a:lnTo>
                  <a:pt x="867065" y="2031167"/>
                </a:lnTo>
                <a:lnTo>
                  <a:pt x="1335989" y="2500073"/>
                </a:lnTo>
                <a:lnTo>
                  <a:pt x="1396599" y="2500073"/>
                </a:lnTo>
                <a:lnTo>
                  <a:pt x="1865505" y="2031168"/>
                </a:lnTo>
                <a:lnTo>
                  <a:pt x="1392304" y="1557960"/>
                </a:lnTo>
                <a:close/>
                <a:moveTo>
                  <a:pt x="3441642" y="1557959"/>
                </a:moveTo>
                <a:lnTo>
                  <a:pt x="2968432" y="2031168"/>
                </a:lnTo>
                <a:lnTo>
                  <a:pt x="3437347" y="2500073"/>
                </a:lnTo>
                <a:lnTo>
                  <a:pt x="3497954" y="2500073"/>
                </a:lnTo>
                <a:lnTo>
                  <a:pt x="3966871" y="2031167"/>
                </a:lnTo>
                <a:lnTo>
                  <a:pt x="3493660" y="1557959"/>
                </a:lnTo>
                <a:close/>
                <a:moveTo>
                  <a:pt x="2390960" y="1557959"/>
                </a:moveTo>
                <a:lnTo>
                  <a:pt x="1917749" y="2031168"/>
                </a:lnTo>
                <a:lnTo>
                  <a:pt x="2386666" y="2500073"/>
                </a:lnTo>
                <a:lnTo>
                  <a:pt x="2447276" y="2500073"/>
                </a:lnTo>
                <a:lnTo>
                  <a:pt x="2916188" y="2031168"/>
                </a:lnTo>
                <a:lnTo>
                  <a:pt x="2442982" y="1557959"/>
                </a:lnTo>
                <a:close/>
                <a:moveTo>
                  <a:pt x="5542984" y="1557959"/>
                </a:moveTo>
                <a:lnTo>
                  <a:pt x="5069777" y="2031166"/>
                </a:lnTo>
                <a:lnTo>
                  <a:pt x="5538692" y="2500073"/>
                </a:lnTo>
                <a:lnTo>
                  <a:pt x="5599300" y="2500073"/>
                </a:lnTo>
                <a:lnTo>
                  <a:pt x="6068216" y="2031165"/>
                </a:lnTo>
                <a:lnTo>
                  <a:pt x="5595011" y="1557959"/>
                </a:lnTo>
                <a:close/>
                <a:moveTo>
                  <a:pt x="4492304" y="1557959"/>
                </a:moveTo>
                <a:lnTo>
                  <a:pt x="4019114" y="2031167"/>
                </a:lnTo>
                <a:lnTo>
                  <a:pt x="4488010" y="2500073"/>
                </a:lnTo>
                <a:lnTo>
                  <a:pt x="4548618" y="2500073"/>
                </a:lnTo>
                <a:lnTo>
                  <a:pt x="5017533" y="2031166"/>
                </a:lnTo>
                <a:lnTo>
                  <a:pt x="4544326" y="1557959"/>
                </a:lnTo>
                <a:close/>
                <a:moveTo>
                  <a:pt x="7644348" y="1557959"/>
                </a:moveTo>
                <a:lnTo>
                  <a:pt x="7171139" y="2031167"/>
                </a:lnTo>
                <a:lnTo>
                  <a:pt x="7640054" y="2500073"/>
                </a:lnTo>
                <a:lnTo>
                  <a:pt x="7700663" y="2500073"/>
                </a:lnTo>
                <a:lnTo>
                  <a:pt x="8169579" y="2031166"/>
                </a:lnTo>
                <a:lnTo>
                  <a:pt x="7696373" y="1557959"/>
                </a:lnTo>
                <a:close/>
                <a:moveTo>
                  <a:pt x="6593666" y="1557959"/>
                </a:moveTo>
                <a:lnTo>
                  <a:pt x="6120461" y="2031165"/>
                </a:lnTo>
                <a:lnTo>
                  <a:pt x="6589377" y="2500073"/>
                </a:lnTo>
                <a:lnTo>
                  <a:pt x="6649981" y="2500073"/>
                </a:lnTo>
                <a:lnTo>
                  <a:pt x="7118896" y="2031167"/>
                </a:lnTo>
                <a:lnTo>
                  <a:pt x="6645688" y="1557959"/>
                </a:lnTo>
                <a:close/>
                <a:moveTo>
                  <a:pt x="783783" y="1447135"/>
                </a:moveTo>
                <a:lnTo>
                  <a:pt x="894607" y="1447135"/>
                </a:lnTo>
                <a:lnTo>
                  <a:pt x="894607" y="1557960"/>
                </a:lnTo>
                <a:lnTo>
                  <a:pt x="783783" y="1557960"/>
                </a:lnTo>
                <a:close/>
                <a:moveTo>
                  <a:pt x="3936210" y="1447134"/>
                </a:moveTo>
                <a:lnTo>
                  <a:pt x="4047034" y="1447134"/>
                </a:lnTo>
                <a:lnTo>
                  <a:pt x="4047034" y="1557959"/>
                </a:lnTo>
                <a:lnTo>
                  <a:pt x="3936210" y="1557959"/>
                </a:lnTo>
                <a:close/>
                <a:moveTo>
                  <a:pt x="2885402" y="1447134"/>
                </a:moveTo>
                <a:lnTo>
                  <a:pt x="2996226" y="1447134"/>
                </a:lnTo>
                <a:lnTo>
                  <a:pt x="2996226" y="1557959"/>
                </a:lnTo>
                <a:lnTo>
                  <a:pt x="2885402" y="1557959"/>
                </a:lnTo>
                <a:close/>
                <a:moveTo>
                  <a:pt x="1834592" y="1447134"/>
                </a:moveTo>
                <a:lnTo>
                  <a:pt x="1945417" y="1447134"/>
                </a:lnTo>
                <a:lnTo>
                  <a:pt x="1945417" y="1557959"/>
                </a:lnTo>
                <a:lnTo>
                  <a:pt x="1834592" y="1557959"/>
                </a:lnTo>
                <a:close/>
                <a:moveTo>
                  <a:pt x="6037812" y="1447134"/>
                </a:moveTo>
                <a:lnTo>
                  <a:pt x="6148637" y="1447134"/>
                </a:lnTo>
                <a:lnTo>
                  <a:pt x="6148637" y="1557959"/>
                </a:lnTo>
                <a:lnTo>
                  <a:pt x="6037812" y="1557959"/>
                </a:lnTo>
                <a:close/>
                <a:moveTo>
                  <a:pt x="4987004" y="1447134"/>
                </a:moveTo>
                <a:lnTo>
                  <a:pt x="5097829" y="1447134"/>
                </a:lnTo>
                <a:lnTo>
                  <a:pt x="5097829" y="1557959"/>
                </a:lnTo>
                <a:lnTo>
                  <a:pt x="4987004" y="1557959"/>
                </a:lnTo>
                <a:close/>
                <a:moveTo>
                  <a:pt x="8139428" y="1447134"/>
                </a:moveTo>
                <a:lnTo>
                  <a:pt x="8250253" y="1447134"/>
                </a:lnTo>
                <a:lnTo>
                  <a:pt x="8250253" y="1557959"/>
                </a:lnTo>
                <a:lnTo>
                  <a:pt x="8139428" y="1557959"/>
                </a:lnTo>
                <a:close/>
                <a:moveTo>
                  <a:pt x="7088620" y="1447134"/>
                </a:moveTo>
                <a:lnTo>
                  <a:pt x="7199445" y="1447134"/>
                </a:lnTo>
                <a:lnTo>
                  <a:pt x="7199445" y="1557959"/>
                </a:lnTo>
                <a:lnTo>
                  <a:pt x="7088620" y="1557959"/>
                </a:lnTo>
                <a:close/>
                <a:moveTo>
                  <a:pt x="2942311" y="1006606"/>
                </a:moveTo>
                <a:lnTo>
                  <a:pt x="2470823" y="1478096"/>
                </a:lnTo>
                <a:lnTo>
                  <a:pt x="2470823" y="1533557"/>
                </a:lnTo>
                <a:lnTo>
                  <a:pt x="2942310" y="2005046"/>
                </a:lnTo>
                <a:lnTo>
                  <a:pt x="3410807" y="1536551"/>
                </a:lnTo>
                <a:lnTo>
                  <a:pt x="3410807" y="1475102"/>
                </a:lnTo>
                <a:close/>
                <a:moveTo>
                  <a:pt x="1891628" y="1006606"/>
                </a:moveTo>
                <a:lnTo>
                  <a:pt x="1420020" y="1478222"/>
                </a:lnTo>
                <a:lnTo>
                  <a:pt x="1420020" y="1533430"/>
                </a:lnTo>
                <a:lnTo>
                  <a:pt x="1891628" y="2005046"/>
                </a:lnTo>
                <a:lnTo>
                  <a:pt x="2359999" y="1536677"/>
                </a:lnTo>
                <a:lnTo>
                  <a:pt x="2359999" y="1474976"/>
                </a:lnTo>
                <a:close/>
                <a:moveTo>
                  <a:pt x="840942" y="1006606"/>
                </a:moveTo>
                <a:lnTo>
                  <a:pt x="369204" y="1478346"/>
                </a:lnTo>
                <a:lnTo>
                  <a:pt x="369204" y="1533304"/>
                </a:lnTo>
                <a:lnTo>
                  <a:pt x="840943" y="2005045"/>
                </a:lnTo>
                <a:lnTo>
                  <a:pt x="1309193" y="1536802"/>
                </a:lnTo>
                <a:lnTo>
                  <a:pt x="1309193" y="1474850"/>
                </a:lnTo>
                <a:close/>
                <a:moveTo>
                  <a:pt x="3992992" y="1006606"/>
                </a:moveTo>
                <a:lnTo>
                  <a:pt x="3521631" y="1477968"/>
                </a:lnTo>
                <a:lnTo>
                  <a:pt x="3521631" y="1533684"/>
                </a:lnTo>
                <a:lnTo>
                  <a:pt x="3992992" y="2005046"/>
                </a:lnTo>
                <a:lnTo>
                  <a:pt x="4461600" y="1536420"/>
                </a:lnTo>
                <a:lnTo>
                  <a:pt x="4461600" y="1475233"/>
                </a:lnTo>
                <a:close/>
                <a:moveTo>
                  <a:pt x="6094336" y="1006605"/>
                </a:moveTo>
                <a:lnTo>
                  <a:pt x="5623233" y="1477710"/>
                </a:lnTo>
                <a:lnTo>
                  <a:pt x="5623233" y="1533937"/>
                </a:lnTo>
                <a:lnTo>
                  <a:pt x="6094338" y="2005043"/>
                </a:lnTo>
                <a:lnTo>
                  <a:pt x="6563216" y="1536165"/>
                </a:lnTo>
                <a:lnTo>
                  <a:pt x="6563216" y="1475486"/>
                </a:lnTo>
                <a:close/>
                <a:moveTo>
                  <a:pt x="7145020" y="1006604"/>
                </a:moveTo>
                <a:lnTo>
                  <a:pt x="6674041" y="1477584"/>
                </a:lnTo>
                <a:lnTo>
                  <a:pt x="6674041" y="1534069"/>
                </a:lnTo>
                <a:lnTo>
                  <a:pt x="7145018" y="2005045"/>
                </a:lnTo>
                <a:lnTo>
                  <a:pt x="7614024" y="1536039"/>
                </a:lnTo>
                <a:lnTo>
                  <a:pt x="7614024" y="1475610"/>
                </a:lnTo>
                <a:close/>
                <a:moveTo>
                  <a:pt x="8195701" y="1006604"/>
                </a:moveTo>
                <a:lnTo>
                  <a:pt x="7724849" y="1477457"/>
                </a:lnTo>
                <a:lnTo>
                  <a:pt x="7724849" y="1534190"/>
                </a:lnTo>
                <a:lnTo>
                  <a:pt x="8195702" y="2005044"/>
                </a:lnTo>
                <a:lnTo>
                  <a:pt x="8664832" y="1535914"/>
                </a:lnTo>
                <a:lnTo>
                  <a:pt x="8664832" y="1475735"/>
                </a:lnTo>
                <a:close/>
                <a:moveTo>
                  <a:pt x="5043657" y="1006604"/>
                </a:moveTo>
                <a:lnTo>
                  <a:pt x="4572425" y="1477838"/>
                </a:lnTo>
                <a:lnTo>
                  <a:pt x="4572425" y="1533814"/>
                </a:lnTo>
                <a:lnTo>
                  <a:pt x="5043655" y="2005045"/>
                </a:lnTo>
                <a:lnTo>
                  <a:pt x="5512408" y="1536292"/>
                </a:lnTo>
                <a:lnTo>
                  <a:pt x="5512408" y="1475356"/>
                </a:lnTo>
                <a:close/>
                <a:moveTo>
                  <a:pt x="2359987" y="922636"/>
                </a:moveTo>
                <a:lnTo>
                  <a:pt x="2470812" y="922636"/>
                </a:lnTo>
                <a:lnTo>
                  <a:pt x="2470812" y="1033461"/>
                </a:lnTo>
                <a:lnTo>
                  <a:pt x="2359987" y="1033461"/>
                </a:lnTo>
                <a:close/>
                <a:moveTo>
                  <a:pt x="1309178" y="922636"/>
                </a:moveTo>
                <a:lnTo>
                  <a:pt x="1420004" y="922636"/>
                </a:lnTo>
                <a:lnTo>
                  <a:pt x="1420004" y="1033461"/>
                </a:lnTo>
                <a:lnTo>
                  <a:pt x="1309178" y="1033461"/>
                </a:lnTo>
                <a:close/>
                <a:moveTo>
                  <a:pt x="258370" y="922636"/>
                </a:moveTo>
                <a:lnTo>
                  <a:pt x="369195" y="922636"/>
                </a:lnTo>
                <a:lnTo>
                  <a:pt x="369195" y="1033461"/>
                </a:lnTo>
                <a:lnTo>
                  <a:pt x="258370" y="1033461"/>
                </a:lnTo>
                <a:close/>
                <a:moveTo>
                  <a:pt x="4461600" y="922636"/>
                </a:moveTo>
                <a:lnTo>
                  <a:pt x="4572425" y="922636"/>
                </a:lnTo>
                <a:lnTo>
                  <a:pt x="4572425" y="1033461"/>
                </a:lnTo>
                <a:lnTo>
                  <a:pt x="4461600" y="1033461"/>
                </a:lnTo>
                <a:close/>
                <a:moveTo>
                  <a:pt x="3410794" y="922636"/>
                </a:moveTo>
                <a:lnTo>
                  <a:pt x="3521620" y="922636"/>
                </a:lnTo>
                <a:lnTo>
                  <a:pt x="3521620" y="1033461"/>
                </a:lnTo>
                <a:lnTo>
                  <a:pt x="3410794" y="1033461"/>
                </a:lnTo>
                <a:close/>
                <a:moveTo>
                  <a:pt x="7614024" y="922636"/>
                </a:moveTo>
                <a:lnTo>
                  <a:pt x="7724849" y="922636"/>
                </a:lnTo>
                <a:lnTo>
                  <a:pt x="7724849" y="1033461"/>
                </a:lnTo>
                <a:lnTo>
                  <a:pt x="7614024" y="1033461"/>
                </a:lnTo>
                <a:close/>
                <a:moveTo>
                  <a:pt x="6563216" y="922636"/>
                </a:moveTo>
                <a:lnTo>
                  <a:pt x="6674041" y="922636"/>
                </a:lnTo>
                <a:lnTo>
                  <a:pt x="6674041" y="1033461"/>
                </a:lnTo>
                <a:lnTo>
                  <a:pt x="6563216" y="1033461"/>
                </a:lnTo>
                <a:close/>
                <a:moveTo>
                  <a:pt x="5512408" y="922636"/>
                </a:moveTo>
                <a:lnTo>
                  <a:pt x="5623233" y="922636"/>
                </a:lnTo>
                <a:lnTo>
                  <a:pt x="5623233" y="1033461"/>
                </a:lnTo>
                <a:lnTo>
                  <a:pt x="5512408" y="1033461"/>
                </a:lnTo>
                <a:close/>
                <a:moveTo>
                  <a:pt x="8664832" y="922635"/>
                </a:moveTo>
                <a:lnTo>
                  <a:pt x="8775657" y="922635"/>
                </a:lnTo>
                <a:lnTo>
                  <a:pt x="8775657" y="1033460"/>
                </a:lnTo>
                <a:lnTo>
                  <a:pt x="8664832" y="1033460"/>
                </a:lnTo>
                <a:close/>
                <a:moveTo>
                  <a:pt x="1337494" y="510063"/>
                </a:moveTo>
                <a:lnTo>
                  <a:pt x="867064" y="980485"/>
                </a:lnTo>
                <a:lnTo>
                  <a:pt x="1333721" y="1447135"/>
                </a:lnTo>
                <a:lnTo>
                  <a:pt x="1398862" y="1447135"/>
                </a:lnTo>
                <a:lnTo>
                  <a:pt x="1865505" y="980485"/>
                </a:lnTo>
                <a:lnTo>
                  <a:pt x="1395091" y="510063"/>
                </a:lnTo>
                <a:close/>
                <a:moveTo>
                  <a:pt x="2388172" y="510063"/>
                </a:moveTo>
                <a:lnTo>
                  <a:pt x="1917749" y="980485"/>
                </a:lnTo>
                <a:lnTo>
                  <a:pt x="2384400" y="1447135"/>
                </a:lnTo>
                <a:lnTo>
                  <a:pt x="2449540" y="1447135"/>
                </a:lnTo>
                <a:lnTo>
                  <a:pt x="2916188" y="980485"/>
                </a:lnTo>
                <a:lnTo>
                  <a:pt x="2445768" y="510063"/>
                </a:lnTo>
                <a:close/>
                <a:moveTo>
                  <a:pt x="3438854" y="510063"/>
                </a:moveTo>
                <a:lnTo>
                  <a:pt x="2968432" y="980485"/>
                </a:lnTo>
                <a:lnTo>
                  <a:pt x="3435082" y="1447134"/>
                </a:lnTo>
                <a:lnTo>
                  <a:pt x="3500221" y="1447134"/>
                </a:lnTo>
                <a:lnTo>
                  <a:pt x="3966871" y="980485"/>
                </a:lnTo>
                <a:lnTo>
                  <a:pt x="3496446" y="510063"/>
                </a:lnTo>
                <a:close/>
                <a:moveTo>
                  <a:pt x="4489516" y="510063"/>
                </a:moveTo>
                <a:lnTo>
                  <a:pt x="4019114" y="980485"/>
                </a:lnTo>
                <a:lnTo>
                  <a:pt x="4485745" y="1447134"/>
                </a:lnTo>
                <a:lnTo>
                  <a:pt x="4550885" y="1447134"/>
                </a:lnTo>
                <a:lnTo>
                  <a:pt x="5017536" y="980482"/>
                </a:lnTo>
                <a:lnTo>
                  <a:pt x="4547117" y="510063"/>
                </a:lnTo>
                <a:close/>
                <a:moveTo>
                  <a:pt x="5540197" y="510063"/>
                </a:moveTo>
                <a:lnTo>
                  <a:pt x="5069779" y="980483"/>
                </a:lnTo>
                <a:lnTo>
                  <a:pt x="5536430" y="1447134"/>
                </a:lnTo>
                <a:lnTo>
                  <a:pt x="5601565" y="1447134"/>
                </a:lnTo>
                <a:lnTo>
                  <a:pt x="6068214" y="980484"/>
                </a:lnTo>
                <a:lnTo>
                  <a:pt x="5597794" y="510063"/>
                </a:lnTo>
                <a:close/>
                <a:moveTo>
                  <a:pt x="6590878" y="510062"/>
                </a:moveTo>
                <a:lnTo>
                  <a:pt x="6120457" y="980484"/>
                </a:lnTo>
                <a:lnTo>
                  <a:pt x="6587106" y="1447134"/>
                </a:lnTo>
                <a:lnTo>
                  <a:pt x="6652247" y="1447134"/>
                </a:lnTo>
                <a:lnTo>
                  <a:pt x="7118898" y="980483"/>
                </a:lnTo>
                <a:lnTo>
                  <a:pt x="6648479" y="510062"/>
                </a:lnTo>
                <a:close/>
                <a:moveTo>
                  <a:pt x="7641560" y="510062"/>
                </a:moveTo>
                <a:lnTo>
                  <a:pt x="7171142" y="980482"/>
                </a:lnTo>
                <a:lnTo>
                  <a:pt x="7637793" y="1447134"/>
                </a:lnTo>
                <a:lnTo>
                  <a:pt x="7702929" y="1447134"/>
                </a:lnTo>
                <a:lnTo>
                  <a:pt x="8169579" y="980483"/>
                </a:lnTo>
                <a:lnTo>
                  <a:pt x="7699160" y="510062"/>
                </a:lnTo>
                <a:close/>
                <a:moveTo>
                  <a:pt x="783785" y="399238"/>
                </a:moveTo>
                <a:lnTo>
                  <a:pt x="894609" y="399238"/>
                </a:lnTo>
                <a:lnTo>
                  <a:pt x="894609" y="510063"/>
                </a:lnTo>
                <a:lnTo>
                  <a:pt x="783785" y="510063"/>
                </a:lnTo>
                <a:close/>
                <a:moveTo>
                  <a:pt x="1834594" y="399238"/>
                </a:moveTo>
                <a:lnTo>
                  <a:pt x="1945420" y="399238"/>
                </a:lnTo>
                <a:lnTo>
                  <a:pt x="1945420" y="510063"/>
                </a:lnTo>
                <a:lnTo>
                  <a:pt x="1834594" y="510063"/>
                </a:lnTo>
                <a:close/>
                <a:moveTo>
                  <a:pt x="3936212" y="399238"/>
                </a:moveTo>
                <a:lnTo>
                  <a:pt x="4047037" y="399238"/>
                </a:lnTo>
                <a:lnTo>
                  <a:pt x="4047037" y="510063"/>
                </a:lnTo>
                <a:lnTo>
                  <a:pt x="3936212" y="510063"/>
                </a:lnTo>
                <a:close/>
                <a:moveTo>
                  <a:pt x="2885405" y="399238"/>
                </a:moveTo>
                <a:lnTo>
                  <a:pt x="2996229" y="399238"/>
                </a:lnTo>
                <a:lnTo>
                  <a:pt x="2996229" y="510063"/>
                </a:lnTo>
                <a:lnTo>
                  <a:pt x="2885405" y="510063"/>
                </a:lnTo>
                <a:close/>
                <a:moveTo>
                  <a:pt x="4987004" y="399238"/>
                </a:moveTo>
                <a:lnTo>
                  <a:pt x="5097829" y="399238"/>
                </a:lnTo>
                <a:lnTo>
                  <a:pt x="5097829" y="510063"/>
                </a:lnTo>
                <a:lnTo>
                  <a:pt x="4987004" y="510063"/>
                </a:lnTo>
                <a:close/>
                <a:moveTo>
                  <a:pt x="6037812" y="399238"/>
                </a:moveTo>
                <a:lnTo>
                  <a:pt x="6148637" y="399238"/>
                </a:lnTo>
                <a:lnTo>
                  <a:pt x="6148637" y="510062"/>
                </a:lnTo>
                <a:lnTo>
                  <a:pt x="6037812" y="510062"/>
                </a:lnTo>
                <a:close/>
                <a:moveTo>
                  <a:pt x="7088620" y="399237"/>
                </a:moveTo>
                <a:lnTo>
                  <a:pt x="7199445" y="399237"/>
                </a:lnTo>
                <a:lnTo>
                  <a:pt x="7199445" y="510062"/>
                </a:lnTo>
                <a:lnTo>
                  <a:pt x="7088620" y="510062"/>
                </a:lnTo>
                <a:close/>
                <a:moveTo>
                  <a:pt x="8139428" y="399237"/>
                </a:moveTo>
                <a:lnTo>
                  <a:pt x="8250253" y="399237"/>
                </a:lnTo>
                <a:lnTo>
                  <a:pt x="8250253" y="510062"/>
                </a:lnTo>
                <a:lnTo>
                  <a:pt x="8139428" y="510062"/>
                </a:lnTo>
                <a:close/>
                <a:moveTo>
                  <a:pt x="6138416" y="0"/>
                </a:moveTo>
                <a:lnTo>
                  <a:pt x="6190660" y="0"/>
                </a:lnTo>
                <a:lnTo>
                  <a:pt x="6589898" y="399238"/>
                </a:lnTo>
                <a:lnTo>
                  <a:pt x="6649459" y="399238"/>
                </a:lnTo>
                <a:lnTo>
                  <a:pt x="7048695" y="2"/>
                </a:lnTo>
                <a:lnTo>
                  <a:pt x="7100939" y="2"/>
                </a:lnTo>
                <a:lnTo>
                  <a:pt x="6674041" y="426899"/>
                </a:lnTo>
                <a:lnTo>
                  <a:pt x="6674041" y="483380"/>
                </a:lnTo>
                <a:lnTo>
                  <a:pt x="7145020" y="954361"/>
                </a:lnTo>
                <a:lnTo>
                  <a:pt x="7614024" y="485355"/>
                </a:lnTo>
                <a:lnTo>
                  <a:pt x="7614024" y="424926"/>
                </a:lnTo>
                <a:lnTo>
                  <a:pt x="7189097" y="1"/>
                </a:lnTo>
                <a:lnTo>
                  <a:pt x="7241340" y="1"/>
                </a:lnTo>
                <a:lnTo>
                  <a:pt x="7640577" y="399237"/>
                </a:lnTo>
                <a:lnTo>
                  <a:pt x="7700142" y="399237"/>
                </a:lnTo>
                <a:lnTo>
                  <a:pt x="8099378" y="1"/>
                </a:lnTo>
                <a:lnTo>
                  <a:pt x="8151622" y="1"/>
                </a:lnTo>
                <a:lnTo>
                  <a:pt x="7724849" y="426774"/>
                </a:lnTo>
                <a:lnTo>
                  <a:pt x="7724849" y="483509"/>
                </a:lnTo>
                <a:lnTo>
                  <a:pt x="8195700" y="954363"/>
                </a:lnTo>
                <a:lnTo>
                  <a:pt x="8664832" y="485228"/>
                </a:lnTo>
                <a:lnTo>
                  <a:pt x="8664832" y="425054"/>
                </a:lnTo>
                <a:lnTo>
                  <a:pt x="8239778" y="1"/>
                </a:lnTo>
                <a:lnTo>
                  <a:pt x="8292022" y="1"/>
                </a:lnTo>
                <a:lnTo>
                  <a:pt x="8691259" y="399237"/>
                </a:lnTo>
                <a:lnTo>
                  <a:pt x="8750823" y="399237"/>
                </a:lnTo>
                <a:lnTo>
                  <a:pt x="9143986" y="6075"/>
                </a:lnTo>
                <a:lnTo>
                  <a:pt x="9143986" y="58319"/>
                </a:lnTo>
                <a:lnTo>
                  <a:pt x="8775657" y="426647"/>
                </a:lnTo>
                <a:lnTo>
                  <a:pt x="8775657" y="483635"/>
                </a:lnTo>
                <a:lnTo>
                  <a:pt x="9143986" y="851966"/>
                </a:lnTo>
                <a:lnTo>
                  <a:pt x="9143986" y="904210"/>
                </a:lnTo>
                <a:lnTo>
                  <a:pt x="8749840" y="510062"/>
                </a:lnTo>
                <a:lnTo>
                  <a:pt x="8692242" y="510062"/>
                </a:lnTo>
                <a:lnTo>
                  <a:pt x="8221822" y="980484"/>
                </a:lnTo>
                <a:lnTo>
                  <a:pt x="8688471" y="1447133"/>
                </a:lnTo>
                <a:lnTo>
                  <a:pt x="8753611" y="1447133"/>
                </a:lnTo>
                <a:lnTo>
                  <a:pt x="9143986" y="1056762"/>
                </a:lnTo>
                <a:lnTo>
                  <a:pt x="9143986" y="1109003"/>
                </a:lnTo>
                <a:lnTo>
                  <a:pt x="8775657" y="1477331"/>
                </a:lnTo>
                <a:lnTo>
                  <a:pt x="8775657" y="1534319"/>
                </a:lnTo>
                <a:lnTo>
                  <a:pt x="9143986" y="1902649"/>
                </a:lnTo>
                <a:lnTo>
                  <a:pt x="9143987" y="1954891"/>
                </a:lnTo>
                <a:lnTo>
                  <a:pt x="8747055" y="1557959"/>
                </a:lnTo>
                <a:lnTo>
                  <a:pt x="8695029" y="1557959"/>
                </a:lnTo>
                <a:lnTo>
                  <a:pt x="8221823" y="2031165"/>
                </a:lnTo>
                <a:lnTo>
                  <a:pt x="8690741" y="2500073"/>
                </a:lnTo>
                <a:lnTo>
                  <a:pt x="8751345" y="2500073"/>
                </a:lnTo>
                <a:lnTo>
                  <a:pt x="9143986" y="2107432"/>
                </a:lnTo>
                <a:lnTo>
                  <a:pt x="9143986" y="2159677"/>
                </a:lnTo>
                <a:lnTo>
                  <a:pt x="8775657" y="2528005"/>
                </a:lnTo>
                <a:lnTo>
                  <a:pt x="8775657" y="2584989"/>
                </a:lnTo>
                <a:lnTo>
                  <a:pt x="9143987" y="2953319"/>
                </a:lnTo>
                <a:lnTo>
                  <a:pt x="9143987" y="3005564"/>
                </a:lnTo>
                <a:lnTo>
                  <a:pt x="8749321" y="2610898"/>
                </a:lnTo>
                <a:lnTo>
                  <a:pt x="8692765" y="2610898"/>
                </a:lnTo>
                <a:lnTo>
                  <a:pt x="8221822" y="3081840"/>
                </a:lnTo>
                <a:lnTo>
                  <a:pt x="8691194" y="3551212"/>
                </a:lnTo>
                <a:lnTo>
                  <a:pt x="8750888" y="3551212"/>
                </a:lnTo>
                <a:lnTo>
                  <a:pt x="9143986" y="3158114"/>
                </a:lnTo>
                <a:lnTo>
                  <a:pt x="9143986" y="3210356"/>
                </a:lnTo>
                <a:lnTo>
                  <a:pt x="8775657" y="3578686"/>
                </a:lnTo>
                <a:lnTo>
                  <a:pt x="8775657" y="3635674"/>
                </a:lnTo>
                <a:lnTo>
                  <a:pt x="9143986" y="4004003"/>
                </a:lnTo>
                <a:lnTo>
                  <a:pt x="9143986" y="4056248"/>
                </a:lnTo>
                <a:lnTo>
                  <a:pt x="8749774" y="3662037"/>
                </a:lnTo>
                <a:lnTo>
                  <a:pt x="8692306" y="3662037"/>
                </a:lnTo>
                <a:lnTo>
                  <a:pt x="8221823" y="4132519"/>
                </a:lnTo>
                <a:lnTo>
                  <a:pt x="8661299" y="4571995"/>
                </a:lnTo>
                <a:lnTo>
                  <a:pt x="8609053" y="4571995"/>
                </a:lnTo>
                <a:lnTo>
                  <a:pt x="8195700" y="4158642"/>
                </a:lnTo>
                <a:lnTo>
                  <a:pt x="7782346" y="4571997"/>
                </a:lnTo>
                <a:lnTo>
                  <a:pt x="7730103" y="4571997"/>
                </a:lnTo>
                <a:lnTo>
                  <a:pt x="8169579" y="4132521"/>
                </a:lnTo>
                <a:lnTo>
                  <a:pt x="7699096" y="3662037"/>
                </a:lnTo>
                <a:lnTo>
                  <a:pt x="7641624" y="3662037"/>
                </a:lnTo>
                <a:lnTo>
                  <a:pt x="7171140" y="4132521"/>
                </a:lnTo>
                <a:lnTo>
                  <a:pt x="7610615" y="4571996"/>
                </a:lnTo>
                <a:lnTo>
                  <a:pt x="7558371" y="4571996"/>
                </a:lnTo>
                <a:lnTo>
                  <a:pt x="7145018" y="4158643"/>
                </a:lnTo>
                <a:lnTo>
                  <a:pt x="6731665" y="4571996"/>
                </a:lnTo>
                <a:lnTo>
                  <a:pt x="6679421" y="4571997"/>
                </a:lnTo>
                <a:lnTo>
                  <a:pt x="7118896" y="4132521"/>
                </a:lnTo>
                <a:lnTo>
                  <a:pt x="6648412" y="3662037"/>
                </a:lnTo>
                <a:lnTo>
                  <a:pt x="6590942" y="3662037"/>
                </a:lnTo>
                <a:lnTo>
                  <a:pt x="6120458" y="4132521"/>
                </a:lnTo>
                <a:lnTo>
                  <a:pt x="6559933" y="4571996"/>
                </a:lnTo>
                <a:lnTo>
                  <a:pt x="6507689" y="4571996"/>
                </a:lnTo>
                <a:lnTo>
                  <a:pt x="6094336" y="4158643"/>
                </a:lnTo>
                <a:lnTo>
                  <a:pt x="5680986" y="4571994"/>
                </a:lnTo>
                <a:lnTo>
                  <a:pt x="5628742" y="4571994"/>
                </a:lnTo>
                <a:lnTo>
                  <a:pt x="6068215" y="4132521"/>
                </a:lnTo>
                <a:lnTo>
                  <a:pt x="5597730" y="3662037"/>
                </a:lnTo>
                <a:lnTo>
                  <a:pt x="5540260" y="3662037"/>
                </a:lnTo>
                <a:lnTo>
                  <a:pt x="5069776" y="4132521"/>
                </a:lnTo>
                <a:lnTo>
                  <a:pt x="5509251" y="4571996"/>
                </a:lnTo>
                <a:lnTo>
                  <a:pt x="5457007" y="4571996"/>
                </a:lnTo>
                <a:lnTo>
                  <a:pt x="5043654" y="4158643"/>
                </a:lnTo>
                <a:lnTo>
                  <a:pt x="4630302" y="4571995"/>
                </a:lnTo>
                <a:lnTo>
                  <a:pt x="4578058" y="4571995"/>
                </a:lnTo>
                <a:lnTo>
                  <a:pt x="5017532" y="4132521"/>
                </a:lnTo>
                <a:lnTo>
                  <a:pt x="4547048" y="3662037"/>
                </a:lnTo>
                <a:lnTo>
                  <a:pt x="4489581" y="3662037"/>
                </a:lnTo>
                <a:lnTo>
                  <a:pt x="4019114" y="4132522"/>
                </a:lnTo>
                <a:lnTo>
                  <a:pt x="4458569" y="4571996"/>
                </a:lnTo>
                <a:lnTo>
                  <a:pt x="4406325" y="4571996"/>
                </a:lnTo>
                <a:lnTo>
                  <a:pt x="3992992" y="4158644"/>
                </a:lnTo>
                <a:lnTo>
                  <a:pt x="3579640" y="4571995"/>
                </a:lnTo>
                <a:lnTo>
                  <a:pt x="3527396" y="4571995"/>
                </a:lnTo>
                <a:lnTo>
                  <a:pt x="3966870" y="4132522"/>
                </a:lnTo>
                <a:lnTo>
                  <a:pt x="3496383" y="3662037"/>
                </a:lnTo>
                <a:lnTo>
                  <a:pt x="3438916" y="3662037"/>
                </a:lnTo>
                <a:lnTo>
                  <a:pt x="2968432" y="4132520"/>
                </a:lnTo>
                <a:lnTo>
                  <a:pt x="3407909" y="4571995"/>
                </a:lnTo>
                <a:lnTo>
                  <a:pt x="3355664" y="4571995"/>
                </a:lnTo>
                <a:lnTo>
                  <a:pt x="2942310" y="4158642"/>
                </a:lnTo>
                <a:lnTo>
                  <a:pt x="2528960" y="4571994"/>
                </a:lnTo>
                <a:lnTo>
                  <a:pt x="2476716" y="4571994"/>
                </a:lnTo>
                <a:lnTo>
                  <a:pt x="2916189" y="4132521"/>
                </a:lnTo>
                <a:lnTo>
                  <a:pt x="2445706" y="3662037"/>
                </a:lnTo>
                <a:lnTo>
                  <a:pt x="2388237" y="3662037"/>
                </a:lnTo>
                <a:lnTo>
                  <a:pt x="1917750" y="4132522"/>
                </a:lnTo>
                <a:lnTo>
                  <a:pt x="2357226" y="4571995"/>
                </a:lnTo>
                <a:lnTo>
                  <a:pt x="2304983" y="4571996"/>
                </a:lnTo>
                <a:lnTo>
                  <a:pt x="1891628" y="4158644"/>
                </a:lnTo>
                <a:lnTo>
                  <a:pt x="1478287" y="4571994"/>
                </a:lnTo>
                <a:lnTo>
                  <a:pt x="1426043" y="4571994"/>
                </a:lnTo>
                <a:lnTo>
                  <a:pt x="1865506" y="4132522"/>
                </a:lnTo>
                <a:lnTo>
                  <a:pt x="1395028" y="3662037"/>
                </a:lnTo>
                <a:lnTo>
                  <a:pt x="1337560" y="3662037"/>
                </a:lnTo>
                <a:lnTo>
                  <a:pt x="867065" y="4132523"/>
                </a:lnTo>
                <a:lnTo>
                  <a:pt x="1306545" y="4571995"/>
                </a:lnTo>
                <a:lnTo>
                  <a:pt x="1254301" y="4571995"/>
                </a:lnTo>
                <a:lnTo>
                  <a:pt x="840943" y="4158645"/>
                </a:lnTo>
                <a:lnTo>
                  <a:pt x="427592" y="4571996"/>
                </a:lnTo>
                <a:lnTo>
                  <a:pt x="375348" y="4571996"/>
                </a:lnTo>
                <a:lnTo>
                  <a:pt x="814821" y="4132522"/>
                </a:lnTo>
                <a:lnTo>
                  <a:pt x="344336" y="3662037"/>
                </a:lnTo>
                <a:lnTo>
                  <a:pt x="286868" y="3662037"/>
                </a:lnTo>
                <a:lnTo>
                  <a:pt x="2" y="3948903"/>
                </a:lnTo>
                <a:lnTo>
                  <a:pt x="2" y="3896659"/>
                </a:lnTo>
                <a:lnTo>
                  <a:pt x="258375" y="3638287"/>
                </a:lnTo>
                <a:lnTo>
                  <a:pt x="258375" y="3576075"/>
                </a:lnTo>
                <a:lnTo>
                  <a:pt x="1" y="3317701"/>
                </a:lnTo>
                <a:lnTo>
                  <a:pt x="1" y="3265457"/>
                </a:lnTo>
                <a:lnTo>
                  <a:pt x="285755" y="3551212"/>
                </a:lnTo>
                <a:lnTo>
                  <a:pt x="345449" y="3551212"/>
                </a:lnTo>
                <a:lnTo>
                  <a:pt x="814821" y="3081840"/>
                </a:lnTo>
                <a:lnTo>
                  <a:pt x="343879" y="2610898"/>
                </a:lnTo>
                <a:lnTo>
                  <a:pt x="287325" y="2610898"/>
                </a:lnTo>
                <a:lnTo>
                  <a:pt x="4" y="2898220"/>
                </a:lnTo>
                <a:lnTo>
                  <a:pt x="4" y="2845976"/>
                </a:lnTo>
                <a:lnTo>
                  <a:pt x="258377" y="2587602"/>
                </a:lnTo>
                <a:lnTo>
                  <a:pt x="258377" y="2525395"/>
                </a:lnTo>
                <a:lnTo>
                  <a:pt x="1" y="2267018"/>
                </a:lnTo>
                <a:lnTo>
                  <a:pt x="0" y="2214773"/>
                </a:lnTo>
                <a:lnTo>
                  <a:pt x="285299" y="2500073"/>
                </a:lnTo>
                <a:lnTo>
                  <a:pt x="345906" y="2500073"/>
                </a:lnTo>
                <a:lnTo>
                  <a:pt x="814821" y="2031167"/>
                </a:lnTo>
                <a:lnTo>
                  <a:pt x="341615" y="1557960"/>
                </a:lnTo>
                <a:lnTo>
                  <a:pt x="289591" y="1557960"/>
                </a:lnTo>
                <a:lnTo>
                  <a:pt x="1" y="1847551"/>
                </a:lnTo>
                <a:lnTo>
                  <a:pt x="1" y="1795307"/>
                </a:lnTo>
                <a:lnTo>
                  <a:pt x="258379" y="1536928"/>
                </a:lnTo>
                <a:lnTo>
                  <a:pt x="258379" y="1474723"/>
                </a:lnTo>
                <a:lnTo>
                  <a:pt x="1" y="1216345"/>
                </a:lnTo>
                <a:lnTo>
                  <a:pt x="1" y="1164102"/>
                </a:lnTo>
                <a:lnTo>
                  <a:pt x="283034" y="1447135"/>
                </a:lnTo>
                <a:lnTo>
                  <a:pt x="348172" y="1447135"/>
                </a:lnTo>
                <a:lnTo>
                  <a:pt x="814820" y="980485"/>
                </a:lnTo>
                <a:lnTo>
                  <a:pt x="344400" y="510063"/>
                </a:lnTo>
                <a:lnTo>
                  <a:pt x="286802" y="510063"/>
                </a:lnTo>
                <a:lnTo>
                  <a:pt x="2" y="796868"/>
                </a:lnTo>
                <a:lnTo>
                  <a:pt x="2" y="744627"/>
                </a:lnTo>
                <a:lnTo>
                  <a:pt x="258382" y="486240"/>
                </a:lnTo>
                <a:lnTo>
                  <a:pt x="258382" y="424044"/>
                </a:lnTo>
                <a:lnTo>
                  <a:pt x="2" y="165665"/>
                </a:lnTo>
                <a:lnTo>
                  <a:pt x="2" y="113421"/>
                </a:lnTo>
                <a:lnTo>
                  <a:pt x="285819" y="399238"/>
                </a:lnTo>
                <a:lnTo>
                  <a:pt x="345383" y="399238"/>
                </a:lnTo>
                <a:lnTo>
                  <a:pt x="744619" y="2"/>
                </a:lnTo>
                <a:lnTo>
                  <a:pt x="796863" y="2"/>
                </a:lnTo>
                <a:lnTo>
                  <a:pt x="369206" y="427659"/>
                </a:lnTo>
                <a:lnTo>
                  <a:pt x="369206" y="482625"/>
                </a:lnTo>
                <a:lnTo>
                  <a:pt x="840942" y="954363"/>
                </a:lnTo>
                <a:lnTo>
                  <a:pt x="1309198" y="486115"/>
                </a:lnTo>
                <a:lnTo>
                  <a:pt x="1309198" y="424170"/>
                </a:lnTo>
                <a:lnTo>
                  <a:pt x="885018" y="1"/>
                </a:lnTo>
                <a:lnTo>
                  <a:pt x="937262" y="1"/>
                </a:lnTo>
                <a:lnTo>
                  <a:pt x="1336510" y="399238"/>
                </a:lnTo>
                <a:lnTo>
                  <a:pt x="1396075" y="399238"/>
                </a:lnTo>
                <a:lnTo>
                  <a:pt x="1795305" y="3"/>
                </a:lnTo>
                <a:lnTo>
                  <a:pt x="1847547" y="3"/>
                </a:lnTo>
                <a:lnTo>
                  <a:pt x="1420024" y="427535"/>
                </a:lnTo>
                <a:lnTo>
                  <a:pt x="1420024" y="482750"/>
                </a:lnTo>
                <a:lnTo>
                  <a:pt x="1891628" y="954364"/>
                </a:lnTo>
                <a:lnTo>
                  <a:pt x="2360002" y="485990"/>
                </a:lnTo>
                <a:lnTo>
                  <a:pt x="2360002" y="424295"/>
                </a:lnTo>
                <a:lnTo>
                  <a:pt x="1935703" y="1"/>
                </a:lnTo>
                <a:lnTo>
                  <a:pt x="1987946" y="1"/>
                </a:lnTo>
                <a:lnTo>
                  <a:pt x="2387188" y="399238"/>
                </a:lnTo>
                <a:lnTo>
                  <a:pt x="2446753" y="399238"/>
                </a:lnTo>
                <a:lnTo>
                  <a:pt x="2845989" y="2"/>
                </a:lnTo>
                <a:lnTo>
                  <a:pt x="2898233" y="2"/>
                </a:lnTo>
                <a:lnTo>
                  <a:pt x="2470826" y="427409"/>
                </a:lnTo>
                <a:lnTo>
                  <a:pt x="2470826" y="482876"/>
                </a:lnTo>
                <a:lnTo>
                  <a:pt x="2942310" y="954364"/>
                </a:lnTo>
                <a:lnTo>
                  <a:pt x="3410810" y="485864"/>
                </a:lnTo>
                <a:lnTo>
                  <a:pt x="3410810" y="424421"/>
                </a:lnTo>
                <a:lnTo>
                  <a:pt x="2986387" y="1"/>
                </a:lnTo>
                <a:lnTo>
                  <a:pt x="3038634" y="1"/>
                </a:lnTo>
                <a:lnTo>
                  <a:pt x="3437870" y="399238"/>
                </a:lnTo>
                <a:lnTo>
                  <a:pt x="3497432" y="399238"/>
                </a:lnTo>
                <a:lnTo>
                  <a:pt x="3896671" y="2"/>
                </a:lnTo>
                <a:lnTo>
                  <a:pt x="3948916" y="2"/>
                </a:lnTo>
                <a:lnTo>
                  <a:pt x="3521633" y="427284"/>
                </a:lnTo>
                <a:lnTo>
                  <a:pt x="3521633" y="483002"/>
                </a:lnTo>
                <a:lnTo>
                  <a:pt x="3992992" y="954363"/>
                </a:lnTo>
                <a:lnTo>
                  <a:pt x="4461600" y="485736"/>
                </a:lnTo>
                <a:lnTo>
                  <a:pt x="4461600" y="424545"/>
                </a:lnTo>
                <a:lnTo>
                  <a:pt x="4037073" y="1"/>
                </a:lnTo>
                <a:lnTo>
                  <a:pt x="4089316" y="1"/>
                </a:lnTo>
                <a:lnTo>
                  <a:pt x="4488536" y="399238"/>
                </a:lnTo>
                <a:lnTo>
                  <a:pt x="4548098" y="399238"/>
                </a:lnTo>
                <a:lnTo>
                  <a:pt x="4947332" y="4"/>
                </a:lnTo>
                <a:lnTo>
                  <a:pt x="4999576" y="4"/>
                </a:lnTo>
                <a:lnTo>
                  <a:pt x="4572425" y="427154"/>
                </a:lnTo>
                <a:lnTo>
                  <a:pt x="4572425" y="483127"/>
                </a:lnTo>
                <a:lnTo>
                  <a:pt x="5043657" y="954361"/>
                </a:lnTo>
                <a:lnTo>
                  <a:pt x="5512408" y="485609"/>
                </a:lnTo>
                <a:lnTo>
                  <a:pt x="5512408" y="424676"/>
                </a:lnTo>
                <a:lnTo>
                  <a:pt x="5087732" y="1"/>
                </a:lnTo>
                <a:lnTo>
                  <a:pt x="5139975" y="1"/>
                </a:lnTo>
                <a:lnTo>
                  <a:pt x="5539212" y="399238"/>
                </a:lnTo>
                <a:lnTo>
                  <a:pt x="5598779" y="399238"/>
                </a:lnTo>
                <a:lnTo>
                  <a:pt x="5998015" y="2"/>
                </a:lnTo>
                <a:lnTo>
                  <a:pt x="6050259" y="2"/>
                </a:lnTo>
                <a:lnTo>
                  <a:pt x="5623233" y="427027"/>
                </a:lnTo>
                <a:lnTo>
                  <a:pt x="5623233" y="483258"/>
                </a:lnTo>
                <a:lnTo>
                  <a:pt x="6094336" y="954363"/>
                </a:lnTo>
                <a:lnTo>
                  <a:pt x="6563216" y="485481"/>
                </a:lnTo>
                <a:lnTo>
                  <a:pt x="6563216"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1D79A05D-BE34-B206-B6B3-81BD83BA109C}"/>
              </a:ext>
            </a:extLst>
          </p:cNvPr>
          <p:cNvCxnSpPr/>
          <p:nvPr/>
        </p:nvCxnSpPr>
        <p:spPr>
          <a:xfrm flipV="1">
            <a:off x="838623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4960137"/>
            <a:ext cx="7772400" cy="1463040"/>
          </a:xfrm>
        </p:spPr>
        <p:txBody>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648D708D-2ABE-B3D3-1495-4EE329CF770C}"/>
              </a:ext>
            </a:extLst>
          </p:cNvPr>
          <p:cNvSpPr>
            <a:spLocks noGrp="1"/>
          </p:cNvSpPr>
          <p:nvPr>
            <p:ph type="dt" sz="half" idx="10"/>
          </p:nvPr>
        </p:nvSpPr>
        <p:spPr/>
        <p:txBody>
          <a:bodyPr/>
          <a:lstStyle>
            <a:lvl1pPr algn="l">
              <a:defRPr/>
            </a:lvl1pPr>
          </a:lstStyle>
          <a:p>
            <a:pPr>
              <a:defRPr/>
            </a:pPr>
            <a:fld id="{C4B1A418-77C4-42E7-942E-D7EFF7ACF12B}" type="datetime1">
              <a:rPr lang="en-GB" smtClean="0"/>
              <a:t>27/01/2024</a:t>
            </a:fld>
            <a:endParaRPr lang="en-US" dirty="0"/>
          </a:p>
        </p:txBody>
      </p:sp>
      <p:sp>
        <p:nvSpPr>
          <p:cNvPr id="8" name="Footer Placeholder 4">
            <a:extLst>
              <a:ext uri="{FF2B5EF4-FFF2-40B4-BE49-F238E27FC236}">
                <a16:creationId xmlns:a16="http://schemas.microsoft.com/office/drawing/2014/main" id="{9EFB0298-98FB-9328-11C2-6CBC283D925E}"/>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9" name="Slide Number Placeholder 5">
            <a:extLst>
              <a:ext uri="{FF2B5EF4-FFF2-40B4-BE49-F238E27FC236}">
                <a16:creationId xmlns:a16="http://schemas.microsoft.com/office/drawing/2014/main" id="{0E8F2005-6C45-20E6-30AA-6082FE322AD9}"/>
              </a:ext>
            </a:extLst>
          </p:cNvPr>
          <p:cNvSpPr>
            <a:spLocks noGrp="1"/>
          </p:cNvSpPr>
          <p:nvPr>
            <p:ph type="sldNum" sz="quarter" idx="12"/>
          </p:nvPr>
        </p:nvSpPr>
        <p:spPr/>
        <p:txBody>
          <a:bodyPr/>
          <a:lstStyle>
            <a:lvl1pPr>
              <a:defRPr/>
            </a:lvl1pPr>
          </a:lstStyle>
          <a:p>
            <a:fld id="{CE1FD277-DFF2-4FA0-84CE-D5E5732AFEDA}" type="slidenum">
              <a:rPr lang="en-US" altLang="en-US"/>
              <a:pPr/>
              <a:t>‹#›</a:t>
            </a:fld>
            <a:endParaRPr lang="en-US" altLang="en-US"/>
          </a:p>
        </p:txBody>
      </p:sp>
    </p:spTree>
    <p:extLst>
      <p:ext uri="{BB962C8B-B14F-4D97-AF65-F5344CB8AC3E}">
        <p14:creationId xmlns:p14="http://schemas.microsoft.com/office/powerpoint/2010/main" val="3359971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AFF0D6-7BBF-FA5F-E134-A1799D7CE8E9}"/>
              </a:ext>
            </a:extLst>
          </p:cNvPr>
          <p:cNvSpPr>
            <a:spLocks noGrp="1"/>
          </p:cNvSpPr>
          <p:nvPr>
            <p:ph type="dt" sz="half" idx="10"/>
          </p:nvPr>
        </p:nvSpPr>
        <p:spPr/>
        <p:txBody>
          <a:bodyPr/>
          <a:lstStyle>
            <a:lvl1pPr>
              <a:defRPr/>
            </a:lvl1pPr>
          </a:lstStyle>
          <a:p>
            <a:pPr>
              <a:defRPr/>
            </a:pPr>
            <a:fld id="{20B1D037-001A-43FB-8B37-F18353B3C5F7}" type="datetime1">
              <a:rPr lang="en-GB" smtClean="0"/>
              <a:t>27/01/2024</a:t>
            </a:fld>
            <a:endParaRPr lang="en-US" dirty="0"/>
          </a:p>
        </p:txBody>
      </p:sp>
      <p:sp>
        <p:nvSpPr>
          <p:cNvPr id="5" name="Footer Placeholder 4">
            <a:extLst>
              <a:ext uri="{FF2B5EF4-FFF2-40B4-BE49-F238E27FC236}">
                <a16:creationId xmlns:a16="http://schemas.microsoft.com/office/drawing/2014/main" id="{8394CD93-518F-7F99-087B-4A307BFDAFD2}"/>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EA0F4945-7444-574A-D8A9-531F35E6F02D}"/>
              </a:ext>
            </a:extLst>
          </p:cNvPr>
          <p:cNvSpPr>
            <a:spLocks noGrp="1"/>
          </p:cNvSpPr>
          <p:nvPr>
            <p:ph type="sldNum" sz="quarter" idx="12"/>
          </p:nvPr>
        </p:nvSpPr>
        <p:spPr/>
        <p:txBody>
          <a:bodyPr/>
          <a:lstStyle>
            <a:lvl1pPr>
              <a:defRPr/>
            </a:lvl1pPr>
          </a:lstStyle>
          <a:p>
            <a:fld id="{BFF20065-D4BC-4672-91A2-40C45D6A715B}" type="slidenum">
              <a:rPr lang="en-US" altLang="en-US"/>
              <a:pPr/>
              <a:t>‹#›</a:t>
            </a:fld>
            <a:endParaRPr lang="en-US" altLang="en-US"/>
          </a:p>
        </p:txBody>
      </p:sp>
    </p:spTree>
    <p:extLst>
      <p:ext uri="{BB962C8B-B14F-4D97-AF65-F5344CB8AC3E}">
        <p14:creationId xmlns:p14="http://schemas.microsoft.com/office/powerpoint/2010/main" val="3262490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9853E7-8B04-4FF5-1B60-9DB8423177B9}"/>
              </a:ext>
            </a:extLst>
          </p:cNvPr>
          <p:cNvCxnSpPr/>
          <p:nvPr/>
        </p:nvCxnSpPr>
        <p:spPr>
          <a:xfrm flipV="1">
            <a:off x="8386233" y="526415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B4FE4C4-D325-1225-B285-34ABC36A7914}"/>
              </a:ext>
            </a:extLst>
          </p:cNvPr>
          <p:cNvSpPr/>
          <p:nvPr/>
        </p:nvSpPr>
        <p:spPr>
          <a:xfrm>
            <a:off x="0" y="0"/>
            <a:ext cx="12192000" cy="457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9">
            <a:extLst>
              <a:ext uri="{FF2B5EF4-FFF2-40B4-BE49-F238E27FC236}">
                <a16:creationId xmlns:a16="http://schemas.microsoft.com/office/drawing/2014/main" id="{5109181A-77E3-3B02-C0F0-168FC1392689}"/>
              </a:ext>
            </a:extLst>
          </p:cNvPr>
          <p:cNvSpPr/>
          <p:nvPr/>
        </p:nvSpPr>
        <p:spPr>
          <a:xfrm>
            <a:off x="0" y="0"/>
            <a:ext cx="12192000" cy="4572000"/>
          </a:xfrm>
          <a:custGeom>
            <a:avLst/>
            <a:gdLst/>
            <a:ahLst/>
            <a:cxnLst/>
            <a:rect l="l" t="t" r="r" b="b"/>
            <a:pathLst>
              <a:path w="9143987" h="4571997">
                <a:moveTo>
                  <a:pt x="1" y="4316132"/>
                </a:moveTo>
                <a:lnTo>
                  <a:pt x="255863" y="4571994"/>
                </a:lnTo>
                <a:lnTo>
                  <a:pt x="203619" y="4571994"/>
                </a:lnTo>
                <a:lnTo>
                  <a:pt x="1" y="4368376"/>
                </a:lnTo>
                <a:close/>
                <a:moveTo>
                  <a:pt x="9143985" y="4208793"/>
                </a:moveTo>
                <a:lnTo>
                  <a:pt x="9143985" y="4261037"/>
                </a:lnTo>
                <a:lnTo>
                  <a:pt x="8833027" y="4571996"/>
                </a:lnTo>
                <a:lnTo>
                  <a:pt x="8780783" y="4571996"/>
                </a:lnTo>
                <a:close/>
                <a:moveTo>
                  <a:pt x="8664832" y="4076819"/>
                </a:moveTo>
                <a:lnTo>
                  <a:pt x="8775657" y="4076819"/>
                </a:lnTo>
                <a:lnTo>
                  <a:pt x="8775657" y="4187644"/>
                </a:lnTo>
                <a:lnTo>
                  <a:pt x="8664832" y="4187644"/>
                </a:lnTo>
                <a:close/>
                <a:moveTo>
                  <a:pt x="7614024" y="4076819"/>
                </a:moveTo>
                <a:lnTo>
                  <a:pt x="7724849" y="4076819"/>
                </a:lnTo>
                <a:lnTo>
                  <a:pt x="7724849" y="4187644"/>
                </a:lnTo>
                <a:lnTo>
                  <a:pt x="7614024" y="4187644"/>
                </a:lnTo>
                <a:close/>
                <a:moveTo>
                  <a:pt x="6563216" y="4076819"/>
                </a:moveTo>
                <a:lnTo>
                  <a:pt x="6674041" y="4076819"/>
                </a:lnTo>
                <a:lnTo>
                  <a:pt x="6674041" y="4187644"/>
                </a:lnTo>
                <a:lnTo>
                  <a:pt x="6563216" y="4187644"/>
                </a:lnTo>
                <a:close/>
                <a:moveTo>
                  <a:pt x="5512408" y="4076819"/>
                </a:moveTo>
                <a:lnTo>
                  <a:pt x="5623233" y="4076819"/>
                </a:lnTo>
                <a:lnTo>
                  <a:pt x="5623233" y="4187644"/>
                </a:lnTo>
                <a:lnTo>
                  <a:pt x="5512408" y="4187644"/>
                </a:lnTo>
                <a:close/>
                <a:moveTo>
                  <a:pt x="4461600" y="4076819"/>
                </a:moveTo>
                <a:lnTo>
                  <a:pt x="4572425" y="4076819"/>
                </a:lnTo>
                <a:lnTo>
                  <a:pt x="4572425" y="4187644"/>
                </a:lnTo>
                <a:lnTo>
                  <a:pt x="4461600" y="4187644"/>
                </a:lnTo>
                <a:close/>
                <a:moveTo>
                  <a:pt x="3410793" y="4076819"/>
                </a:moveTo>
                <a:lnTo>
                  <a:pt x="3521618" y="4076819"/>
                </a:lnTo>
                <a:lnTo>
                  <a:pt x="3521618" y="4187644"/>
                </a:lnTo>
                <a:lnTo>
                  <a:pt x="3410793" y="4187644"/>
                </a:lnTo>
                <a:close/>
                <a:moveTo>
                  <a:pt x="2359985" y="4076819"/>
                </a:moveTo>
                <a:lnTo>
                  <a:pt x="2470810" y="4076819"/>
                </a:lnTo>
                <a:lnTo>
                  <a:pt x="2470810" y="4187644"/>
                </a:lnTo>
                <a:lnTo>
                  <a:pt x="2359985" y="4187644"/>
                </a:lnTo>
                <a:close/>
                <a:moveTo>
                  <a:pt x="1309177" y="4076819"/>
                </a:moveTo>
                <a:lnTo>
                  <a:pt x="1420002" y="4076819"/>
                </a:lnTo>
                <a:lnTo>
                  <a:pt x="1420002" y="4187644"/>
                </a:lnTo>
                <a:lnTo>
                  <a:pt x="1309177" y="4187644"/>
                </a:lnTo>
                <a:close/>
                <a:moveTo>
                  <a:pt x="258369" y="4076819"/>
                </a:moveTo>
                <a:lnTo>
                  <a:pt x="369194" y="4076819"/>
                </a:lnTo>
                <a:lnTo>
                  <a:pt x="369194" y="4187644"/>
                </a:lnTo>
                <a:lnTo>
                  <a:pt x="258369" y="4187644"/>
                </a:lnTo>
                <a:close/>
                <a:moveTo>
                  <a:pt x="8139428" y="3551212"/>
                </a:moveTo>
                <a:lnTo>
                  <a:pt x="8250253" y="3551212"/>
                </a:lnTo>
                <a:lnTo>
                  <a:pt x="8250253" y="3662037"/>
                </a:lnTo>
                <a:lnTo>
                  <a:pt x="8139428" y="3662037"/>
                </a:lnTo>
                <a:close/>
                <a:moveTo>
                  <a:pt x="7088620" y="3551212"/>
                </a:moveTo>
                <a:lnTo>
                  <a:pt x="7199445" y="3551212"/>
                </a:lnTo>
                <a:lnTo>
                  <a:pt x="7199445" y="3662037"/>
                </a:lnTo>
                <a:lnTo>
                  <a:pt x="7088620" y="3662037"/>
                </a:lnTo>
                <a:close/>
                <a:moveTo>
                  <a:pt x="6037812" y="3551212"/>
                </a:moveTo>
                <a:lnTo>
                  <a:pt x="6148637" y="3551212"/>
                </a:lnTo>
                <a:lnTo>
                  <a:pt x="6148637" y="3662037"/>
                </a:lnTo>
                <a:lnTo>
                  <a:pt x="6037812" y="3662037"/>
                </a:lnTo>
                <a:close/>
                <a:moveTo>
                  <a:pt x="4987004" y="3551212"/>
                </a:moveTo>
                <a:lnTo>
                  <a:pt x="5097829" y="3551212"/>
                </a:lnTo>
                <a:lnTo>
                  <a:pt x="5097829" y="3662037"/>
                </a:lnTo>
                <a:lnTo>
                  <a:pt x="4987004" y="3662037"/>
                </a:lnTo>
                <a:close/>
                <a:moveTo>
                  <a:pt x="3936204" y="3551212"/>
                </a:moveTo>
                <a:lnTo>
                  <a:pt x="4047028" y="3551212"/>
                </a:lnTo>
                <a:lnTo>
                  <a:pt x="4047028" y="3662037"/>
                </a:lnTo>
                <a:lnTo>
                  <a:pt x="3936204" y="3662037"/>
                </a:lnTo>
                <a:close/>
                <a:moveTo>
                  <a:pt x="2885395" y="3551212"/>
                </a:moveTo>
                <a:lnTo>
                  <a:pt x="2996220" y="3551212"/>
                </a:lnTo>
                <a:lnTo>
                  <a:pt x="2996220" y="3662037"/>
                </a:lnTo>
                <a:lnTo>
                  <a:pt x="2885395" y="3662037"/>
                </a:lnTo>
                <a:close/>
                <a:moveTo>
                  <a:pt x="1834587" y="3551212"/>
                </a:moveTo>
                <a:lnTo>
                  <a:pt x="1945412" y="3551212"/>
                </a:lnTo>
                <a:lnTo>
                  <a:pt x="1945412" y="3662037"/>
                </a:lnTo>
                <a:lnTo>
                  <a:pt x="1834587" y="3662037"/>
                </a:lnTo>
                <a:close/>
                <a:moveTo>
                  <a:pt x="783778" y="3551212"/>
                </a:moveTo>
                <a:lnTo>
                  <a:pt x="894603" y="3551212"/>
                </a:lnTo>
                <a:lnTo>
                  <a:pt x="894603" y="3662037"/>
                </a:lnTo>
                <a:lnTo>
                  <a:pt x="783778" y="3662037"/>
                </a:lnTo>
                <a:close/>
                <a:moveTo>
                  <a:pt x="2942310" y="3107962"/>
                </a:moveTo>
                <a:lnTo>
                  <a:pt x="2470818" y="3579456"/>
                </a:lnTo>
                <a:lnTo>
                  <a:pt x="2470818" y="3634904"/>
                </a:lnTo>
                <a:lnTo>
                  <a:pt x="2942310" y="4106399"/>
                </a:lnTo>
                <a:lnTo>
                  <a:pt x="3410800" y="3637911"/>
                </a:lnTo>
                <a:lnTo>
                  <a:pt x="3410800" y="3576450"/>
                </a:lnTo>
                <a:close/>
                <a:moveTo>
                  <a:pt x="8195700" y="3107962"/>
                </a:moveTo>
                <a:lnTo>
                  <a:pt x="7724849" y="3578813"/>
                </a:lnTo>
                <a:lnTo>
                  <a:pt x="7724849" y="3635545"/>
                </a:lnTo>
                <a:lnTo>
                  <a:pt x="8195702" y="4106398"/>
                </a:lnTo>
                <a:lnTo>
                  <a:pt x="8664832" y="3637268"/>
                </a:lnTo>
                <a:lnTo>
                  <a:pt x="8664832" y="3577094"/>
                </a:lnTo>
                <a:close/>
                <a:moveTo>
                  <a:pt x="5043655" y="3107962"/>
                </a:moveTo>
                <a:lnTo>
                  <a:pt x="4572425" y="3579192"/>
                </a:lnTo>
                <a:lnTo>
                  <a:pt x="4572425" y="3635169"/>
                </a:lnTo>
                <a:lnTo>
                  <a:pt x="5043654" y="4106399"/>
                </a:lnTo>
                <a:lnTo>
                  <a:pt x="5512408" y="3637645"/>
                </a:lnTo>
                <a:lnTo>
                  <a:pt x="5512408" y="3576714"/>
                </a:lnTo>
                <a:close/>
                <a:moveTo>
                  <a:pt x="840943" y="3107962"/>
                </a:moveTo>
                <a:lnTo>
                  <a:pt x="369199" y="3579705"/>
                </a:lnTo>
                <a:lnTo>
                  <a:pt x="369199" y="3634656"/>
                </a:lnTo>
                <a:lnTo>
                  <a:pt x="840943" y="4106401"/>
                </a:lnTo>
                <a:lnTo>
                  <a:pt x="1309186" y="3638165"/>
                </a:lnTo>
                <a:lnTo>
                  <a:pt x="1309186" y="3576196"/>
                </a:lnTo>
                <a:close/>
                <a:moveTo>
                  <a:pt x="3992991" y="3107961"/>
                </a:moveTo>
                <a:lnTo>
                  <a:pt x="3521625" y="3579327"/>
                </a:lnTo>
                <a:lnTo>
                  <a:pt x="3521625" y="3635034"/>
                </a:lnTo>
                <a:lnTo>
                  <a:pt x="3992992" y="4106400"/>
                </a:lnTo>
                <a:lnTo>
                  <a:pt x="4461600" y="3637773"/>
                </a:lnTo>
                <a:lnTo>
                  <a:pt x="4461600" y="3576588"/>
                </a:lnTo>
                <a:close/>
                <a:moveTo>
                  <a:pt x="1891629" y="3107961"/>
                </a:moveTo>
                <a:lnTo>
                  <a:pt x="1420011" y="3579585"/>
                </a:lnTo>
                <a:lnTo>
                  <a:pt x="1420011" y="3634777"/>
                </a:lnTo>
                <a:lnTo>
                  <a:pt x="1891629" y="4106400"/>
                </a:lnTo>
                <a:lnTo>
                  <a:pt x="2359993" y="3638038"/>
                </a:lnTo>
                <a:lnTo>
                  <a:pt x="2359993" y="3576322"/>
                </a:lnTo>
                <a:close/>
                <a:moveTo>
                  <a:pt x="6094336" y="3107961"/>
                </a:moveTo>
                <a:lnTo>
                  <a:pt x="5623233" y="3579064"/>
                </a:lnTo>
                <a:lnTo>
                  <a:pt x="5623233" y="3635295"/>
                </a:lnTo>
                <a:lnTo>
                  <a:pt x="6094336" y="4106399"/>
                </a:lnTo>
                <a:lnTo>
                  <a:pt x="6563216" y="3637520"/>
                </a:lnTo>
                <a:lnTo>
                  <a:pt x="6563216" y="3576841"/>
                </a:lnTo>
                <a:close/>
                <a:moveTo>
                  <a:pt x="7145019" y="3107960"/>
                </a:moveTo>
                <a:lnTo>
                  <a:pt x="6674041" y="3578938"/>
                </a:lnTo>
                <a:lnTo>
                  <a:pt x="6674041" y="3635421"/>
                </a:lnTo>
                <a:lnTo>
                  <a:pt x="7145018" y="4106399"/>
                </a:lnTo>
                <a:lnTo>
                  <a:pt x="7614024" y="3637394"/>
                </a:lnTo>
                <a:lnTo>
                  <a:pt x="7614024" y="3576965"/>
                </a:lnTo>
                <a:close/>
                <a:moveTo>
                  <a:pt x="8664832" y="3027337"/>
                </a:moveTo>
                <a:lnTo>
                  <a:pt x="8775657" y="3027337"/>
                </a:lnTo>
                <a:lnTo>
                  <a:pt x="8775657" y="3138162"/>
                </a:lnTo>
                <a:lnTo>
                  <a:pt x="8664832" y="3138162"/>
                </a:lnTo>
                <a:close/>
                <a:moveTo>
                  <a:pt x="7614024" y="3027337"/>
                </a:moveTo>
                <a:lnTo>
                  <a:pt x="7724849" y="3027337"/>
                </a:lnTo>
                <a:lnTo>
                  <a:pt x="7724849" y="3138162"/>
                </a:lnTo>
                <a:lnTo>
                  <a:pt x="7614024" y="3138162"/>
                </a:lnTo>
                <a:close/>
                <a:moveTo>
                  <a:pt x="6563216" y="3027337"/>
                </a:moveTo>
                <a:lnTo>
                  <a:pt x="6674041" y="3027337"/>
                </a:lnTo>
                <a:lnTo>
                  <a:pt x="6674041" y="3138162"/>
                </a:lnTo>
                <a:lnTo>
                  <a:pt x="6563216" y="3138162"/>
                </a:lnTo>
                <a:close/>
                <a:moveTo>
                  <a:pt x="5512408" y="3027337"/>
                </a:moveTo>
                <a:lnTo>
                  <a:pt x="5623233" y="3027337"/>
                </a:lnTo>
                <a:lnTo>
                  <a:pt x="5623233" y="3138162"/>
                </a:lnTo>
                <a:lnTo>
                  <a:pt x="5512408" y="3138162"/>
                </a:lnTo>
                <a:close/>
                <a:moveTo>
                  <a:pt x="4461600" y="3027337"/>
                </a:moveTo>
                <a:lnTo>
                  <a:pt x="4572425" y="3027337"/>
                </a:lnTo>
                <a:lnTo>
                  <a:pt x="4572425" y="3138162"/>
                </a:lnTo>
                <a:lnTo>
                  <a:pt x="4461600" y="3138162"/>
                </a:lnTo>
                <a:close/>
                <a:moveTo>
                  <a:pt x="3410798" y="3027337"/>
                </a:moveTo>
                <a:lnTo>
                  <a:pt x="3521622" y="3027337"/>
                </a:lnTo>
                <a:lnTo>
                  <a:pt x="3521622" y="3138162"/>
                </a:lnTo>
                <a:lnTo>
                  <a:pt x="3410798" y="3138162"/>
                </a:lnTo>
                <a:close/>
                <a:moveTo>
                  <a:pt x="2359990" y="3027337"/>
                </a:moveTo>
                <a:lnTo>
                  <a:pt x="2470815" y="3027337"/>
                </a:lnTo>
                <a:lnTo>
                  <a:pt x="2470815" y="3138162"/>
                </a:lnTo>
                <a:lnTo>
                  <a:pt x="2359990" y="3138162"/>
                </a:lnTo>
                <a:close/>
                <a:moveTo>
                  <a:pt x="1309183" y="3027337"/>
                </a:moveTo>
                <a:lnTo>
                  <a:pt x="1420008" y="3027337"/>
                </a:lnTo>
                <a:lnTo>
                  <a:pt x="1420008" y="3138162"/>
                </a:lnTo>
                <a:lnTo>
                  <a:pt x="1309183" y="3138162"/>
                </a:lnTo>
                <a:close/>
                <a:moveTo>
                  <a:pt x="258373" y="3027337"/>
                </a:moveTo>
                <a:lnTo>
                  <a:pt x="369197" y="3027337"/>
                </a:lnTo>
                <a:lnTo>
                  <a:pt x="369197" y="3138162"/>
                </a:lnTo>
                <a:lnTo>
                  <a:pt x="258373" y="3138162"/>
                </a:lnTo>
                <a:close/>
                <a:moveTo>
                  <a:pt x="7642081" y="2610898"/>
                </a:moveTo>
                <a:lnTo>
                  <a:pt x="7171142" y="3081837"/>
                </a:lnTo>
                <a:lnTo>
                  <a:pt x="7640516" y="3551212"/>
                </a:lnTo>
                <a:lnTo>
                  <a:pt x="7700206" y="3551212"/>
                </a:lnTo>
                <a:lnTo>
                  <a:pt x="8169578" y="3081840"/>
                </a:lnTo>
                <a:lnTo>
                  <a:pt x="7698636" y="2610898"/>
                </a:lnTo>
                <a:close/>
                <a:moveTo>
                  <a:pt x="6591400" y="2610898"/>
                </a:moveTo>
                <a:lnTo>
                  <a:pt x="6120458" y="3081839"/>
                </a:lnTo>
                <a:lnTo>
                  <a:pt x="6589831" y="3551212"/>
                </a:lnTo>
                <a:lnTo>
                  <a:pt x="6649523" y="3551212"/>
                </a:lnTo>
                <a:lnTo>
                  <a:pt x="7118897" y="3081838"/>
                </a:lnTo>
                <a:lnTo>
                  <a:pt x="6647958" y="2610898"/>
                </a:lnTo>
                <a:close/>
                <a:moveTo>
                  <a:pt x="5540719" y="2610898"/>
                </a:moveTo>
                <a:lnTo>
                  <a:pt x="5069777" y="3081840"/>
                </a:lnTo>
                <a:lnTo>
                  <a:pt x="5539149" y="3551212"/>
                </a:lnTo>
                <a:lnTo>
                  <a:pt x="5598841" y="3551212"/>
                </a:lnTo>
                <a:lnTo>
                  <a:pt x="6068214" y="3081839"/>
                </a:lnTo>
                <a:lnTo>
                  <a:pt x="5597273" y="2610898"/>
                </a:lnTo>
                <a:close/>
                <a:moveTo>
                  <a:pt x="4490037" y="2610898"/>
                </a:moveTo>
                <a:lnTo>
                  <a:pt x="4019113" y="3081839"/>
                </a:lnTo>
                <a:lnTo>
                  <a:pt x="4488468" y="3551212"/>
                </a:lnTo>
                <a:lnTo>
                  <a:pt x="4548161" y="3551212"/>
                </a:lnTo>
                <a:lnTo>
                  <a:pt x="5017533" y="3081840"/>
                </a:lnTo>
                <a:lnTo>
                  <a:pt x="4546591" y="2610898"/>
                </a:lnTo>
                <a:close/>
                <a:moveTo>
                  <a:pt x="3439375" y="2610898"/>
                </a:moveTo>
                <a:lnTo>
                  <a:pt x="2968432" y="3081840"/>
                </a:lnTo>
                <a:lnTo>
                  <a:pt x="3437804" y="3551212"/>
                </a:lnTo>
                <a:lnTo>
                  <a:pt x="3497496" y="3551212"/>
                </a:lnTo>
                <a:lnTo>
                  <a:pt x="3966869" y="3081840"/>
                </a:lnTo>
                <a:lnTo>
                  <a:pt x="3495925" y="2610898"/>
                </a:lnTo>
                <a:close/>
                <a:moveTo>
                  <a:pt x="2388694" y="2610898"/>
                </a:moveTo>
                <a:lnTo>
                  <a:pt x="1917751" y="3081839"/>
                </a:lnTo>
                <a:lnTo>
                  <a:pt x="2387125" y="3551212"/>
                </a:lnTo>
                <a:lnTo>
                  <a:pt x="2446818" y="3551212"/>
                </a:lnTo>
                <a:lnTo>
                  <a:pt x="2916188" y="3081841"/>
                </a:lnTo>
                <a:lnTo>
                  <a:pt x="2445246" y="2610898"/>
                </a:lnTo>
                <a:close/>
                <a:moveTo>
                  <a:pt x="1338016" y="2610898"/>
                </a:moveTo>
                <a:lnTo>
                  <a:pt x="867065" y="3081840"/>
                </a:lnTo>
                <a:lnTo>
                  <a:pt x="1336446" y="3551212"/>
                </a:lnTo>
                <a:lnTo>
                  <a:pt x="1396142" y="3551212"/>
                </a:lnTo>
                <a:lnTo>
                  <a:pt x="1865507" y="3081839"/>
                </a:lnTo>
                <a:lnTo>
                  <a:pt x="1394572" y="2610898"/>
                </a:lnTo>
                <a:close/>
                <a:moveTo>
                  <a:pt x="8139428" y="2500073"/>
                </a:moveTo>
                <a:lnTo>
                  <a:pt x="8250253" y="2500073"/>
                </a:lnTo>
                <a:lnTo>
                  <a:pt x="8250253" y="2610898"/>
                </a:lnTo>
                <a:lnTo>
                  <a:pt x="8139428" y="2610898"/>
                </a:lnTo>
                <a:close/>
                <a:moveTo>
                  <a:pt x="7088620" y="2500073"/>
                </a:moveTo>
                <a:lnTo>
                  <a:pt x="7199445" y="2500073"/>
                </a:lnTo>
                <a:lnTo>
                  <a:pt x="7199445" y="2610898"/>
                </a:lnTo>
                <a:lnTo>
                  <a:pt x="7088620" y="2610898"/>
                </a:lnTo>
                <a:close/>
                <a:moveTo>
                  <a:pt x="6037812" y="2500073"/>
                </a:moveTo>
                <a:lnTo>
                  <a:pt x="6148637" y="2500073"/>
                </a:lnTo>
                <a:lnTo>
                  <a:pt x="6148637" y="2610898"/>
                </a:lnTo>
                <a:lnTo>
                  <a:pt x="6037812" y="2610898"/>
                </a:lnTo>
                <a:close/>
                <a:moveTo>
                  <a:pt x="4987004" y="2500073"/>
                </a:moveTo>
                <a:lnTo>
                  <a:pt x="5097829" y="2500073"/>
                </a:lnTo>
                <a:lnTo>
                  <a:pt x="5097829" y="2610898"/>
                </a:lnTo>
                <a:lnTo>
                  <a:pt x="4987004" y="2610898"/>
                </a:lnTo>
                <a:close/>
                <a:moveTo>
                  <a:pt x="3936207" y="2500073"/>
                </a:moveTo>
                <a:lnTo>
                  <a:pt x="4047031" y="2500073"/>
                </a:lnTo>
                <a:lnTo>
                  <a:pt x="4047031" y="2610898"/>
                </a:lnTo>
                <a:lnTo>
                  <a:pt x="3936207" y="2610898"/>
                </a:lnTo>
                <a:close/>
                <a:moveTo>
                  <a:pt x="2885399" y="2500073"/>
                </a:moveTo>
                <a:lnTo>
                  <a:pt x="2996223" y="2500073"/>
                </a:lnTo>
                <a:lnTo>
                  <a:pt x="2996223" y="2610898"/>
                </a:lnTo>
                <a:lnTo>
                  <a:pt x="2885399" y="2610898"/>
                </a:lnTo>
                <a:close/>
                <a:moveTo>
                  <a:pt x="1834589" y="2500073"/>
                </a:moveTo>
                <a:lnTo>
                  <a:pt x="1945415" y="2500073"/>
                </a:lnTo>
                <a:lnTo>
                  <a:pt x="1945415" y="2610898"/>
                </a:lnTo>
                <a:lnTo>
                  <a:pt x="1834589" y="2610898"/>
                </a:lnTo>
                <a:close/>
                <a:moveTo>
                  <a:pt x="783780" y="2500073"/>
                </a:moveTo>
                <a:lnTo>
                  <a:pt x="894605" y="2500073"/>
                </a:lnTo>
                <a:lnTo>
                  <a:pt x="894605" y="2610898"/>
                </a:lnTo>
                <a:lnTo>
                  <a:pt x="783780" y="2610898"/>
                </a:lnTo>
                <a:close/>
                <a:moveTo>
                  <a:pt x="1891628" y="2057290"/>
                </a:moveTo>
                <a:lnTo>
                  <a:pt x="1420016" y="2528900"/>
                </a:lnTo>
                <a:lnTo>
                  <a:pt x="1420016" y="2584097"/>
                </a:lnTo>
                <a:lnTo>
                  <a:pt x="1891629" y="3055718"/>
                </a:lnTo>
                <a:lnTo>
                  <a:pt x="2359995" y="2587353"/>
                </a:lnTo>
                <a:lnTo>
                  <a:pt x="2359995" y="2525647"/>
                </a:lnTo>
                <a:close/>
                <a:moveTo>
                  <a:pt x="2942310" y="2057290"/>
                </a:moveTo>
                <a:lnTo>
                  <a:pt x="2470820" y="2528772"/>
                </a:lnTo>
                <a:lnTo>
                  <a:pt x="2470820" y="2584228"/>
                </a:lnTo>
                <a:lnTo>
                  <a:pt x="2942310" y="3055719"/>
                </a:lnTo>
                <a:lnTo>
                  <a:pt x="3410803" y="2587227"/>
                </a:lnTo>
                <a:lnTo>
                  <a:pt x="3410803" y="2525772"/>
                </a:lnTo>
                <a:close/>
                <a:moveTo>
                  <a:pt x="3992992" y="2057289"/>
                </a:moveTo>
                <a:lnTo>
                  <a:pt x="3521627" y="2528644"/>
                </a:lnTo>
                <a:lnTo>
                  <a:pt x="3521627" y="2584355"/>
                </a:lnTo>
                <a:lnTo>
                  <a:pt x="3992992" y="3055718"/>
                </a:lnTo>
                <a:lnTo>
                  <a:pt x="4461600" y="2587092"/>
                </a:lnTo>
                <a:lnTo>
                  <a:pt x="4461600" y="2525906"/>
                </a:lnTo>
                <a:close/>
                <a:moveTo>
                  <a:pt x="7145018" y="2057289"/>
                </a:moveTo>
                <a:lnTo>
                  <a:pt x="6674041" y="2528257"/>
                </a:lnTo>
                <a:lnTo>
                  <a:pt x="6674041" y="2584737"/>
                </a:lnTo>
                <a:lnTo>
                  <a:pt x="7145020" y="3055716"/>
                </a:lnTo>
                <a:lnTo>
                  <a:pt x="7614024" y="2586712"/>
                </a:lnTo>
                <a:lnTo>
                  <a:pt x="7614024" y="2526286"/>
                </a:lnTo>
                <a:close/>
                <a:moveTo>
                  <a:pt x="5043655" y="2057288"/>
                </a:moveTo>
                <a:lnTo>
                  <a:pt x="4572425" y="2528510"/>
                </a:lnTo>
                <a:lnTo>
                  <a:pt x="4572425" y="2584487"/>
                </a:lnTo>
                <a:lnTo>
                  <a:pt x="5043655" y="3055718"/>
                </a:lnTo>
                <a:lnTo>
                  <a:pt x="5512408" y="2586964"/>
                </a:lnTo>
                <a:lnTo>
                  <a:pt x="5512408" y="2526033"/>
                </a:lnTo>
                <a:close/>
                <a:moveTo>
                  <a:pt x="840943" y="2057288"/>
                </a:moveTo>
                <a:lnTo>
                  <a:pt x="369202" y="2529021"/>
                </a:lnTo>
                <a:lnTo>
                  <a:pt x="369202" y="2583976"/>
                </a:lnTo>
                <a:lnTo>
                  <a:pt x="840943" y="3055718"/>
                </a:lnTo>
                <a:lnTo>
                  <a:pt x="1309190" y="2587479"/>
                </a:lnTo>
                <a:lnTo>
                  <a:pt x="1309190" y="2525518"/>
                </a:lnTo>
                <a:close/>
                <a:moveTo>
                  <a:pt x="8195701" y="2057287"/>
                </a:moveTo>
                <a:lnTo>
                  <a:pt x="7724849" y="2528130"/>
                </a:lnTo>
                <a:lnTo>
                  <a:pt x="7724849" y="2584867"/>
                </a:lnTo>
                <a:lnTo>
                  <a:pt x="8195700" y="3055717"/>
                </a:lnTo>
                <a:lnTo>
                  <a:pt x="8664832" y="2586585"/>
                </a:lnTo>
                <a:lnTo>
                  <a:pt x="8664832" y="2526410"/>
                </a:lnTo>
                <a:close/>
                <a:moveTo>
                  <a:pt x="6094339" y="2057287"/>
                </a:moveTo>
                <a:lnTo>
                  <a:pt x="5623233" y="2528385"/>
                </a:lnTo>
                <a:lnTo>
                  <a:pt x="5623233" y="2584613"/>
                </a:lnTo>
                <a:lnTo>
                  <a:pt x="6094336" y="3055717"/>
                </a:lnTo>
                <a:lnTo>
                  <a:pt x="6563216" y="2586838"/>
                </a:lnTo>
                <a:lnTo>
                  <a:pt x="6563216" y="2526156"/>
                </a:lnTo>
                <a:close/>
                <a:moveTo>
                  <a:pt x="1309181" y="1973451"/>
                </a:moveTo>
                <a:lnTo>
                  <a:pt x="1420005" y="1973451"/>
                </a:lnTo>
                <a:lnTo>
                  <a:pt x="1420005" y="2084276"/>
                </a:lnTo>
                <a:lnTo>
                  <a:pt x="1309181" y="2084276"/>
                </a:lnTo>
                <a:close/>
                <a:moveTo>
                  <a:pt x="258371" y="1973451"/>
                </a:moveTo>
                <a:lnTo>
                  <a:pt x="369196" y="1973451"/>
                </a:lnTo>
                <a:lnTo>
                  <a:pt x="369196" y="2084276"/>
                </a:lnTo>
                <a:lnTo>
                  <a:pt x="258371" y="2084276"/>
                </a:lnTo>
                <a:close/>
                <a:moveTo>
                  <a:pt x="3410796" y="1973451"/>
                </a:moveTo>
                <a:lnTo>
                  <a:pt x="3521621" y="1973451"/>
                </a:lnTo>
                <a:lnTo>
                  <a:pt x="3521621" y="2084276"/>
                </a:lnTo>
                <a:lnTo>
                  <a:pt x="3410796" y="2084276"/>
                </a:lnTo>
                <a:close/>
                <a:moveTo>
                  <a:pt x="2359988" y="1973451"/>
                </a:moveTo>
                <a:lnTo>
                  <a:pt x="2470813" y="1973451"/>
                </a:lnTo>
                <a:lnTo>
                  <a:pt x="2470813" y="2084276"/>
                </a:lnTo>
                <a:lnTo>
                  <a:pt x="2359988" y="2084276"/>
                </a:lnTo>
                <a:close/>
                <a:moveTo>
                  <a:pt x="4461600" y="1973451"/>
                </a:moveTo>
                <a:lnTo>
                  <a:pt x="4572425" y="1973451"/>
                </a:lnTo>
                <a:lnTo>
                  <a:pt x="4572425" y="2084276"/>
                </a:lnTo>
                <a:lnTo>
                  <a:pt x="4461600" y="2084276"/>
                </a:lnTo>
                <a:close/>
                <a:moveTo>
                  <a:pt x="6563216" y="1973451"/>
                </a:moveTo>
                <a:lnTo>
                  <a:pt x="6674041" y="1973451"/>
                </a:lnTo>
                <a:lnTo>
                  <a:pt x="6674041" y="2084276"/>
                </a:lnTo>
                <a:lnTo>
                  <a:pt x="6563216" y="2084276"/>
                </a:lnTo>
                <a:close/>
                <a:moveTo>
                  <a:pt x="5512408" y="1973451"/>
                </a:moveTo>
                <a:lnTo>
                  <a:pt x="5623233" y="1973451"/>
                </a:lnTo>
                <a:lnTo>
                  <a:pt x="5623233" y="2084276"/>
                </a:lnTo>
                <a:lnTo>
                  <a:pt x="5512408" y="2084276"/>
                </a:lnTo>
                <a:close/>
                <a:moveTo>
                  <a:pt x="8664832" y="1973450"/>
                </a:moveTo>
                <a:lnTo>
                  <a:pt x="8775657" y="1973450"/>
                </a:lnTo>
                <a:lnTo>
                  <a:pt x="8775657" y="2084275"/>
                </a:lnTo>
                <a:lnTo>
                  <a:pt x="8664832" y="2084275"/>
                </a:lnTo>
                <a:close/>
                <a:moveTo>
                  <a:pt x="7614024" y="1973450"/>
                </a:moveTo>
                <a:lnTo>
                  <a:pt x="7724849" y="1973450"/>
                </a:lnTo>
                <a:lnTo>
                  <a:pt x="7724849" y="2084275"/>
                </a:lnTo>
                <a:lnTo>
                  <a:pt x="7614024" y="2084275"/>
                </a:lnTo>
                <a:close/>
                <a:moveTo>
                  <a:pt x="1340281" y="1557960"/>
                </a:moveTo>
                <a:lnTo>
                  <a:pt x="867065" y="2031167"/>
                </a:lnTo>
                <a:lnTo>
                  <a:pt x="1335989" y="2500073"/>
                </a:lnTo>
                <a:lnTo>
                  <a:pt x="1396599" y="2500073"/>
                </a:lnTo>
                <a:lnTo>
                  <a:pt x="1865505" y="2031168"/>
                </a:lnTo>
                <a:lnTo>
                  <a:pt x="1392304" y="1557960"/>
                </a:lnTo>
                <a:close/>
                <a:moveTo>
                  <a:pt x="3441642" y="1557959"/>
                </a:moveTo>
                <a:lnTo>
                  <a:pt x="2968432" y="2031168"/>
                </a:lnTo>
                <a:lnTo>
                  <a:pt x="3437347" y="2500073"/>
                </a:lnTo>
                <a:lnTo>
                  <a:pt x="3497954" y="2500073"/>
                </a:lnTo>
                <a:lnTo>
                  <a:pt x="3966871" y="2031167"/>
                </a:lnTo>
                <a:lnTo>
                  <a:pt x="3493660" y="1557959"/>
                </a:lnTo>
                <a:close/>
                <a:moveTo>
                  <a:pt x="2390960" y="1557959"/>
                </a:moveTo>
                <a:lnTo>
                  <a:pt x="1917749" y="2031168"/>
                </a:lnTo>
                <a:lnTo>
                  <a:pt x="2386666" y="2500073"/>
                </a:lnTo>
                <a:lnTo>
                  <a:pt x="2447276" y="2500073"/>
                </a:lnTo>
                <a:lnTo>
                  <a:pt x="2916188" y="2031168"/>
                </a:lnTo>
                <a:lnTo>
                  <a:pt x="2442982" y="1557959"/>
                </a:lnTo>
                <a:close/>
                <a:moveTo>
                  <a:pt x="5542984" y="1557959"/>
                </a:moveTo>
                <a:lnTo>
                  <a:pt x="5069777" y="2031166"/>
                </a:lnTo>
                <a:lnTo>
                  <a:pt x="5538692" y="2500073"/>
                </a:lnTo>
                <a:lnTo>
                  <a:pt x="5599300" y="2500073"/>
                </a:lnTo>
                <a:lnTo>
                  <a:pt x="6068216" y="2031165"/>
                </a:lnTo>
                <a:lnTo>
                  <a:pt x="5595011" y="1557959"/>
                </a:lnTo>
                <a:close/>
                <a:moveTo>
                  <a:pt x="4492304" y="1557959"/>
                </a:moveTo>
                <a:lnTo>
                  <a:pt x="4019114" y="2031167"/>
                </a:lnTo>
                <a:lnTo>
                  <a:pt x="4488010" y="2500073"/>
                </a:lnTo>
                <a:lnTo>
                  <a:pt x="4548618" y="2500073"/>
                </a:lnTo>
                <a:lnTo>
                  <a:pt x="5017533" y="2031166"/>
                </a:lnTo>
                <a:lnTo>
                  <a:pt x="4544326" y="1557959"/>
                </a:lnTo>
                <a:close/>
                <a:moveTo>
                  <a:pt x="7644348" y="1557959"/>
                </a:moveTo>
                <a:lnTo>
                  <a:pt x="7171139" y="2031167"/>
                </a:lnTo>
                <a:lnTo>
                  <a:pt x="7640054" y="2500073"/>
                </a:lnTo>
                <a:lnTo>
                  <a:pt x="7700663" y="2500073"/>
                </a:lnTo>
                <a:lnTo>
                  <a:pt x="8169579" y="2031166"/>
                </a:lnTo>
                <a:lnTo>
                  <a:pt x="7696373" y="1557959"/>
                </a:lnTo>
                <a:close/>
                <a:moveTo>
                  <a:pt x="6593666" y="1557959"/>
                </a:moveTo>
                <a:lnTo>
                  <a:pt x="6120461" y="2031165"/>
                </a:lnTo>
                <a:lnTo>
                  <a:pt x="6589377" y="2500073"/>
                </a:lnTo>
                <a:lnTo>
                  <a:pt x="6649981" y="2500073"/>
                </a:lnTo>
                <a:lnTo>
                  <a:pt x="7118896" y="2031167"/>
                </a:lnTo>
                <a:lnTo>
                  <a:pt x="6645688" y="1557959"/>
                </a:lnTo>
                <a:close/>
                <a:moveTo>
                  <a:pt x="783783" y="1447135"/>
                </a:moveTo>
                <a:lnTo>
                  <a:pt x="894607" y="1447135"/>
                </a:lnTo>
                <a:lnTo>
                  <a:pt x="894607" y="1557960"/>
                </a:lnTo>
                <a:lnTo>
                  <a:pt x="783783" y="1557960"/>
                </a:lnTo>
                <a:close/>
                <a:moveTo>
                  <a:pt x="3936210" y="1447134"/>
                </a:moveTo>
                <a:lnTo>
                  <a:pt x="4047034" y="1447134"/>
                </a:lnTo>
                <a:lnTo>
                  <a:pt x="4047034" y="1557959"/>
                </a:lnTo>
                <a:lnTo>
                  <a:pt x="3936210" y="1557959"/>
                </a:lnTo>
                <a:close/>
                <a:moveTo>
                  <a:pt x="2885402" y="1447134"/>
                </a:moveTo>
                <a:lnTo>
                  <a:pt x="2996226" y="1447134"/>
                </a:lnTo>
                <a:lnTo>
                  <a:pt x="2996226" y="1557959"/>
                </a:lnTo>
                <a:lnTo>
                  <a:pt x="2885402" y="1557959"/>
                </a:lnTo>
                <a:close/>
                <a:moveTo>
                  <a:pt x="1834592" y="1447134"/>
                </a:moveTo>
                <a:lnTo>
                  <a:pt x="1945417" y="1447134"/>
                </a:lnTo>
                <a:lnTo>
                  <a:pt x="1945417" y="1557959"/>
                </a:lnTo>
                <a:lnTo>
                  <a:pt x="1834592" y="1557959"/>
                </a:lnTo>
                <a:close/>
                <a:moveTo>
                  <a:pt x="6037812" y="1447134"/>
                </a:moveTo>
                <a:lnTo>
                  <a:pt x="6148637" y="1447134"/>
                </a:lnTo>
                <a:lnTo>
                  <a:pt x="6148637" y="1557959"/>
                </a:lnTo>
                <a:lnTo>
                  <a:pt x="6037812" y="1557959"/>
                </a:lnTo>
                <a:close/>
                <a:moveTo>
                  <a:pt x="4987004" y="1447134"/>
                </a:moveTo>
                <a:lnTo>
                  <a:pt x="5097829" y="1447134"/>
                </a:lnTo>
                <a:lnTo>
                  <a:pt x="5097829" y="1557959"/>
                </a:lnTo>
                <a:lnTo>
                  <a:pt x="4987004" y="1557959"/>
                </a:lnTo>
                <a:close/>
                <a:moveTo>
                  <a:pt x="8139428" y="1447134"/>
                </a:moveTo>
                <a:lnTo>
                  <a:pt x="8250253" y="1447134"/>
                </a:lnTo>
                <a:lnTo>
                  <a:pt x="8250253" y="1557959"/>
                </a:lnTo>
                <a:lnTo>
                  <a:pt x="8139428" y="1557959"/>
                </a:lnTo>
                <a:close/>
                <a:moveTo>
                  <a:pt x="7088620" y="1447134"/>
                </a:moveTo>
                <a:lnTo>
                  <a:pt x="7199445" y="1447134"/>
                </a:lnTo>
                <a:lnTo>
                  <a:pt x="7199445" y="1557959"/>
                </a:lnTo>
                <a:lnTo>
                  <a:pt x="7088620" y="1557959"/>
                </a:lnTo>
                <a:close/>
                <a:moveTo>
                  <a:pt x="2942311" y="1006606"/>
                </a:moveTo>
                <a:lnTo>
                  <a:pt x="2470823" y="1478096"/>
                </a:lnTo>
                <a:lnTo>
                  <a:pt x="2470823" y="1533557"/>
                </a:lnTo>
                <a:lnTo>
                  <a:pt x="2942310" y="2005046"/>
                </a:lnTo>
                <a:lnTo>
                  <a:pt x="3410807" y="1536551"/>
                </a:lnTo>
                <a:lnTo>
                  <a:pt x="3410807" y="1475102"/>
                </a:lnTo>
                <a:close/>
                <a:moveTo>
                  <a:pt x="1891628" y="1006606"/>
                </a:moveTo>
                <a:lnTo>
                  <a:pt x="1420020" y="1478222"/>
                </a:lnTo>
                <a:lnTo>
                  <a:pt x="1420020" y="1533430"/>
                </a:lnTo>
                <a:lnTo>
                  <a:pt x="1891628" y="2005046"/>
                </a:lnTo>
                <a:lnTo>
                  <a:pt x="2359999" y="1536677"/>
                </a:lnTo>
                <a:lnTo>
                  <a:pt x="2359999" y="1474976"/>
                </a:lnTo>
                <a:close/>
                <a:moveTo>
                  <a:pt x="840942" y="1006606"/>
                </a:moveTo>
                <a:lnTo>
                  <a:pt x="369204" y="1478346"/>
                </a:lnTo>
                <a:lnTo>
                  <a:pt x="369204" y="1533304"/>
                </a:lnTo>
                <a:lnTo>
                  <a:pt x="840943" y="2005045"/>
                </a:lnTo>
                <a:lnTo>
                  <a:pt x="1309193" y="1536802"/>
                </a:lnTo>
                <a:lnTo>
                  <a:pt x="1309193" y="1474850"/>
                </a:lnTo>
                <a:close/>
                <a:moveTo>
                  <a:pt x="3992992" y="1006606"/>
                </a:moveTo>
                <a:lnTo>
                  <a:pt x="3521631" y="1477968"/>
                </a:lnTo>
                <a:lnTo>
                  <a:pt x="3521631" y="1533684"/>
                </a:lnTo>
                <a:lnTo>
                  <a:pt x="3992992" y="2005046"/>
                </a:lnTo>
                <a:lnTo>
                  <a:pt x="4461600" y="1536420"/>
                </a:lnTo>
                <a:lnTo>
                  <a:pt x="4461600" y="1475233"/>
                </a:lnTo>
                <a:close/>
                <a:moveTo>
                  <a:pt x="6094336" y="1006605"/>
                </a:moveTo>
                <a:lnTo>
                  <a:pt x="5623233" y="1477710"/>
                </a:lnTo>
                <a:lnTo>
                  <a:pt x="5623233" y="1533937"/>
                </a:lnTo>
                <a:lnTo>
                  <a:pt x="6094338" y="2005043"/>
                </a:lnTo>
                <a:lnTo>
                  <a:pt x="6563216" y="1536165"/>
                </a:lnTo>
                <a:lnTo>
                  <a:pt x="6563216" y="1475486"/>
                </a:lnTo>
                <a:close/>
                <a:moveTo>
                  <a:pt x="7145020" y="1006604"/>
                </a:moveTo>
                <a:lnTo>
                  <a:pt x="6674041" y="1477584"/>
                </a:lnTo>
                <a:lnTo>
                  <a:pt x="6674041" y="1534069"/>
                </a:lnTo>
                <a:lnTo>
                  <a:pt x="7145018" y="2005045"/>
                </a:lnTo>
                <a:lnTo>
                  <a:pt x="7614024" y="1536039"/>
                </a:lnTo>
                <a:lnTo>
                  <a:pt x="7614024" y="1475610"/>
                </a:lnTo>
                <a:close/>
                <a:moveTo>
                  <a:pt x="8195701" y="1006604"/>
                </a:moveTo>
                <a:lnTo>
                  <a:pt x="7724849" y="1477457"/>
                </a:lnTo>
                <a:lnTo>
                  <a:pt x="7724849" y="1534190"/>
                </a:lnTo>
                <a:lnTo>
                  <a:pt x="8195702" y="2005044"/>
                </a:lnTo>
                <a:lnTo>
                  <a:pt x="8664832" y="1535914"/>
                </a:lnTo>
                <a:lnTo>
                  <a:pt x="8664832" y="1475735"/>
                </a:lnTo>
                <a:close/>
                <a:moveTo>
                  <a:pt x="5043657" y="1006604"/>
                </a:moveTo>
                <a:lnTo>
                  <a:pt x="4572425" y="1477838"/>
                </a:lnTo>
                <a:lnTo>
                  <a:pt x="4572425" y="1533814"/>
                </a:lnTo>
                <a:lnTo>
                  <a:pt x="5043655" y="2005045"/>
                </a:lnTo>
                <a:lnTo>
                  <a:pt x="5512408" y="1536292"/>
                </a:lnTo>
                <a:lnTo>
                  <a:pt x="5512408" y="1475356"/>
                </a:lnTo>
                <a:close/>
                <a:moveTo>
                  <a:pt x="2359987" y="922636"/>
                </a:moveTo>
                <a:lnTo>
                  <a:pt x="2470812" y="922636"/>
                </a:lnTo>
                <a:lnTo>
                  <a:pt x="2470812" y="1033461"/>
                </a:lnTo>
                <a:lnTo>
                  <a:pt x="2359987" y="1033461"/>
                </a:lnTo>
                <a:close/>
                <a:moveTo>
                  <a:pt x="1309178" y="922636"/>
                </a:moveTo>
                <a:lnTo>
                  <a:pt x="1420004" y="922636"/>
                </a:lnTo>
                <a:lnTo>
                  <a:pt x="1420004" y="1033461"/>
                </a:lnTo>
                <a:lnTo>
                  <a:pt x="1309178" y="1033461"/>
                </a:lnTo>
                <a:close/>
                <a:moveTo>
                  <a:pt x="258370" y="922636"/>
                </a:moveTo>
                <a:lnTo>
                  <a:pt x="369195" y="922636"/>
                </a:lnTo>
                <a:lnTo>
                  <a:pt x="369195" y="1033461"/>
                </a:lnTo>
                <a:lnTo>
                  <a:pt x="258370" y="1033461"/>
                </a:lnTo>
                <a:close/>
                <a:moveTo>
                  <a:pt x="4461600" y="922636"/>
                </a:moveTo>
                <a:lnTo>
                  <a:pt x="4572425" y="922636"/>
                </a:lnTo>
                <a:lnTo>
                  <a:pt x="4572425" y="1033461"/>
                </a:lnTo>
                <a:lnTo>
                  <a:pt x="4461600" y="1033461"/>
                </a:lnTo>
                <a:close/>
                <a:moveTo>
                  <a:pt x="3410794" y="922636"/>
                </a:moveTo>
                <a:lnTo>
                  <a:pt x="3521620" y="922636"/>
                </a:lnTo>
                <a:lnTo>
                  <a:pt x="3521620" y="1033461"/>
                </a:lnTo>
                <a:lnTo>
                  <a:pt x="3410794" y="1033461"/>
                </a:lnTo>
                <a:close/>
                <a:moveTo>
                  <a:pt x="7614024" y="922636"/>
                </a:moveTo>
                <a:lnTo>
                  <a:pt x="7724849" y="922636"/>
                </a:lnTo>
                <a:lnTo>
                  <a:pt x="7724849" y="1033461"/>
                </a:lnTo>
                <a:lnTo>
                  <a:pt x="7614024" y="1033461"/>
                </a:lnTo>
                <a:close/>
                <a:moveTo>
                  <a:pt x="6563216" y="922636"/>
                </a:moveTo>
                <a:lnTo>
                  <a:pt x="6674041" y="922636"/>
                </a:lnTo>
                <a:lnTo>
                  <a:pt x="6674041" y="1033461"/>
                </a:lnTo>
                <a:lnTo>
                  <a:pt x="6563216" y="1033461"/>
                </a:lnTo>
                <a:close/>
                <a:moveTo>
                  <a:pt x="5512408" y="922636"/>
                </a:moveTo>
                <a:lnTo>
                  <a:pt x="5623233" y="922636"/>
                </a:lnTo>
                <a:lnTo>
                  <a:pt x="5623233" y="1033461"/>
                </a:lnTo>
                <a:lnTo>
                  <a:pt x="5512408" y="1033461"/>
                </a:lnTo>
                <a:close/>
                <a:moveTo>
                  <a:pt x="8664832" y="922635"/>
                </a:moveTo>
                <a:lnTo>
                  <a:pt x="8775657" y="922635"/>
                </a:lnTo>
                <a:lnTo>
                  <a:pt x="8775657" y="1033460"/>
                </a:lnTo>
                <a:lnTo>
                  <a:pt x="8664832" y="1033460"/>
                </a:lnTo>
                <a:close/>
                <a:moveTo>
                  <a:pt x="1337494" y="510063"/>
                </a:moveTo>
                <a:lnTo>
                  <a:pt x="867064" y="980485"/>
                </a:lnTo>
                <a:lnTo>
                  <a:pt x="1333721" y="1447135"/>
                </a:lnTo>
                <a:lnTo>
                  <a:pt x="1398862" y="1447135"/>
                </a:lnTo>
                <a:lnTo>
                  <a:pt x="1865505" y="980485"/>
                </a:lnTo>
                <a:lnTo>
                  <a:pt x="1395091" y="510063"/>
                </a:lnTo>
                <a:close/>
                <a:moveTo>
                  <a:pt x="2388172" y="510063"/>
                </a:moveTo>
                <a:lnTo>
                  <a:pt x="1917749" y="980485"/>
                </a:lnTo>
                <a:lnTo>
                  <a:pt x="2384400" y="1447135"/>
                </a:lnTo>
                <a:lnTo>
                  <a:pt x="2449540" y="1447135"/>
                </a:lnTo>
                <a:lnTo>
                  <a:pt x="2916188" y="980485"/>
                </a:lnTo>
                <a:lnTo>
                  <a:pt x="2445768" y="510063"/>
                </a:lnTo>
                <a:close/>
                <a:moveTo>
                  <a:pt x="3438854" y="510063"/>
                </a:moveTo>
                <a:lnTo>
                  <a:pt x="2968432" y="980485"/>
                </a:lnTo>
                <a:lnTo>
                  <a:pt x="3435082" y="1447134"/>
                </a:lnTo>
                <a:lnTo>
                  <a:pt x="3500221" y="1447134"/>
                </a:lnTo>
                <a:lnTo>
                  <a:pt x="3966871" y="980485"/>
                </a:lnTo>
                <a:lnTo>
                  <a:pt x="3496446" y="510063"/>
                </a:lnTo>
                <a:close/>
                <a:moveTo>
                  <a:pt x="4489516" y="510063"/>
                </a:moveTo>
                <a:lnTo>
                  <a:pt x="4019114" y="980485"/>
                </a:lnTo>
                <a:lnTo>
                  <a:pt x="4485745" y="1447134"/>
                </a:lnTo>
                <a:lnTo>
                  <a:pt x="4550885" y="1447134"/>
                </a:lnTo>
                <a:lnTo>
                  <a:pt x="5017536" y="980482"/>
                </a:lnTo>
                <a:lnTo>
                  <a:pt x="4547117" y="510063"/>
                </a:lnTo>
                <a:close/>
                <a:moveTo>
                  <a:pt x="5540197" y="510063"/>
                </a:moveTo>
                <a:lnTo>
                  <a:pt x="5069779" y="980483"/>
                </a:lnTo>
                <a:lnTo>
                  <a:pt x="5536430" y="1447134"/>
                </a:lnTo>
                <a:lnTo>
                  <a:pt x="5601565" y="1447134"/>
                </a:lnTo>
                <a:lnTo>
                  <a:pt x="6068214" y="980484"/>
                </a:lnTo>
                <a:lnTo>
                  <a:pt x="5597794" y="510063"/>
                </a:lnTo>
                <a:close/>
                <a:moveTo>
                  <a:pt x="6590878" y="510062"/>
                </a:moveTo>
                <a:lnTo>
                  <a:pt x="6120457" y="980484"/>
                </a:lnTo>
                <a:lnTo>
                  <a:pt x="6587106" y="1447134"/>
                </a:lnTo>
                <a:lnTo>
                  <a:pt x="6652247" y="1447134"/>
                </a:lnTo>
                <a:lnTo>
                  <a:pt x="7118898" y="980483"/>
                </a:lnTo>
                <a:lnTo>
                  <a:pt x="6648479" y="510062"/>
                </a:lnTo>
                <a:close/>
                <a:moveTo>
                  <a:pt x="7641560" y="510062"/>
                </a:moveTo>
                <a:lnTo>
                  <a:pt x="7171142" y="980482"/>
                </a:lnTo>
                <a:lnTo>
                  <a:pt x="7637793" y="1447134"/>
                </a:lnTo>
                <a:lnTo>
                  <a:pt x="7702929" y="1447134"/>
                </a:lnTo>
                <a:lnTo>
                  <a:pt x="8169579" y="980483"/>
                </a:lnTo>
                <a:lnTo>
                  <a:pt x="7699160" y="510062"/>
                </a:lnTo>
                <a:close/>
                <a:moveTo>
                  <a:pt x="783785" y="399238"/>
                </a:moveTo>
                <a:lnTo>
                  <a:pt x="894609" y="399238"/>
                </a:lnTo>
                <a:lnTo>
                  <a:pt x="894609" y="510063"/>
                </a:lnTo>
                <a:lnTo>
                  <a:pt x="783785" y="510063"/>
                </a:lnTo>
                <a:close/>
                <a:moveTo>
                  <a:pt x="1834594" y="399238"/>
                </a:moveTo>
                <a:lnTo>
                  <a:pt x="1945420" y="399238"/>
                </a:lnTo>
                <a:lnTo>
                  <a:pt x="1945420" y="510063"/>
                </a:lnTo>
                <a:lnTo>
                  <a:pt x="1834594" y="510063"/>
                </a:lnTo>
                <a:close/>
                <a:moveTo>
                  <a:pt x="3936212" y="399238"/>
                </a:moveTo>
                <a:lnTo>
                  <a:pt x="4047037" y="399238"/>
                </a:lnTo>
                <a:lnTo>
                  <a:pt x="4047037" y="510063"/>
                </a:lnTo>
                <a:lnTo>
                  <a:pt x="3936212" y="510063"/>
                </a:lnTo>
                <a:close/>
                <a:moveTo>
                  <a:pt x="2885405" y="399238"/>
                </a:moveTo>
                <a:lnTo>
                  <a:pt x="2996229" y="399238"/>
                </a:lnTo>
                <a:lnTo>
                  <a:pt x="2996229" y="510063"/>
                </a:lnTo>
                <a:lnTo>
                  <a:pt x="2885405" y="510063"/>
                </a:lnTo>
                <a:close/>
                <a:moveTo>
                  <a:pt x="4987004" y="399238"/>
                </a:moveTo>
                <a:lnTo>
                  <a:pt x="5097829" y="399238"/>
                </a:lnTo>
                <a:lnTo>
                  <a:pt x="5097829" y="510063"/>
                </a:lnTo>
                <a:lnTo>
                  <a:pt x="4987004" y="510063"/>
                </a:lnTo>
                <a:close/>
                <a:moveTo>
                  <a:pt x="6037812" y="399238"/>
                </a:moveTo>
                <a:lnTo>
                  <a:pt x="6148637" y="399238"/>
                </a:lnTo>
                <a:lnTo>
                  <a:pt x="6148637" y="510062"/>
                </a:lnTo>
                <a:lnTo>
                  <a:pt x="6037812" y="510062"/>
                </a:lnTo>
                <a:close/>
                <a:moveTo>
                  <a:pt x="7088620" y="399237"/>
                </a:moveTo>
                <a:lnTo>
                  <a:pt x="7199445" y="399237"/>
                </a:lnTo>
                <a:lnTo>
                  <a:pt x="7199445" y="510062"/>
                </a:lnTo>
                <a:lnTo>
                  <a:pt x="7088620" y="510062"/>
                </a:lnTo>
                <a:close/>
                <a:moveTo>
                  <a:pt x="8139428" y="399237"/>
                </a:moveTo>
                <a:lnTo>
                  <a:pt x="8250253" y="399237"/>
                </a:lnTo>
                <a:lnTo>
                  <a:pt x="8250253" y="510062"/>
                </a:lnTo>
                <a:lnTo>
                  <a:pt x="8139428" y="510062"/>
                </a:lnTo>
                <a:close/>
                <a:moveTo>
                  <a:pt x="6138416" y="0"/>
                </a:moveTo>
                <a:lnTo>
                  <a:pt x="6190660" y="0"/>
                </a:lnTo>
                <a:lnTo>
                  <a:pt x="6589898" y="399238"/>
                </a:lnTo>
                <a:lnTo>
                  <a:pt x="6649459" y="399238"/>
                </a:lnTo>
                <a:lnTo>
                  <a:pt x="7048695" y="2"/>
                </a:lnTo>
                <a:lnTo>
                  <a:pt x="7100939" y="2"/>
                </a:lnTo>
                <a:lnTo>
                  <a:pt x="6674041" y="426899"/>
                </a:lnTo>
                <a:lnTo>
                  <a:pt x="6674041" y="483380"/>
                </a:lnTo>
                <a:lnTo>
                  <a:pt x="7145020" y="954361"/>
                </a:lnTo>
                <a:lnTo>
                  <a:pt x="7614024" y="485355"/>
                </a:lnTo>
                <a:lnTo>
                  <a:pt x="7614024" y="424926"/>
                </a:lnTo>
                <a:lnTo>
                  <a:pt x="7189097" y="1"/>
                </a:lnTo>
                <a:lnTo>
                  <a:pt x="7241340" y="1"/>
                </a:lnTo>
                <a:lnTo>
                  <a:pt x="7640577" y="399237"/>
                </a:lnTo>
                <a:lnTo>
                  <a:pt x="7700142" y="399237"/>
                </a:lnTo>
                <a:lnTo>
                  <a:pt x="8099378" y="1"/>
                </a:lnTo>
                <a:lnTo>
                  <a:pt x="8151622" y="1"/>
                </a:lnTo>
                <a:lnTo>
                  <a:pt x="7724849" y="426774"/>
                </a:lnTo>
                <a:lnTo>
                  <a:pt x="7724849" y="483509"/>
                </a:lnTo>
                <a:lnTo>
                  <a:pt x="8195700" y="954363"/>
                </a:lnTo>
                <a:lnTo>
                  <a:pt x="8664832" y="485228"/>
                </a:lnTo>
                <a:lnTo>
                  <a:pt x="8664832" y="425054"/>
                </a:lnTo>
                <a:lnTo>
                  <a:pt x="8239778" y="1"/>
                </a:lnTo>
                <a:lnTo>
                  <a:pt x="8292022" y="1"/>
                </a:lnTo>
                <a:lnTo>
                  <a:pt x="8691259" y="399237"/>
                </a:lnTo>
                <a:lnTo>
                  <a:pt x="8750823" y="399237"/>
                </a:lnTo>
                <a:lnTo>
                  <a:pt x="9143986" y="6075"/>
                </a:lnTo>
                <a:lnTo>
                  <a:pt x="9143986" y="58319"/>
                </a:lnTo>
                <a:lnTo>
                  <a:pt x="8775657" y="426647"/>
                </a:lnTo>
                <a:lnTo>
                  <a:pt x="8775657" y="483635"/>
                </a:lnTo>
                <a:lnTo>
                  <a:pt x="9143986" y="851966"/>
                </a:lnTo>
                <a:lnTo>
                  <a:pt x="9143986" y="904210"/>
                </a:lnTo>
                <a:lnTo>
                  <a:pt x="8749840" y="510062"/>
                </a:lnTo>
                <a:lnTo>
                  <a:pt x="8692242" y="510062"/>
                </a:lnTo>
                <a:lnTo>
                  <a:pt x="8221822" y="980484"/>
                </a:lnTo>
                <a:lnTo>
                  <a:pt x="8688471" y="1447133"/>
                </a:lnTo>
                <a:lnTo>
                  <a:pt x="8753611" y="1447133"/>
                </a:lnTo>
                <a:lnTo>
                  <a:pt x="9143986" y="1056762"/>
                </a:lnTo>
                <a:lnTo>
                  <a:pt x="9143986" y="1109003"/>
                </a:lnTo>
                <a:lnTo>
                  <a:pt x="8775657" y="1477331"/>
                </a:lnTo>
                <a:lnTo>
                  <a:pt x="8775657" y="1534319"/>
                </a:lnTo>
                <a:lnTo>
                  <a:pt x="9143986" y="1902649"/>
                </a:lnTo>
                <a:lnTo>
                  <a:pt x="9143987" y="1954891"/>
                </a:lnTo>
                <a:lnTo>
                  <a:pt x="8747055" y="1557959"/>
                </a:lnTo>
                <a:lnTo>
                  <a:pt x="8695029" y="1557959"/>
                </a:lnTo>
                <a:lnTo>
                  <a:pt x="8221823" y="2031165"/>
                </a:lnTo>
                <a:lnTo>
                  <a:pt x="8690741" y="2500073"/>
                </a:lnTo>
                <a:lnTo>
                  <a:pt x="8751345" y="2500073"/>
                </a:lnTo>
                <a:lnTo>
                  <a:pt x="9143986" y="2107432"/>
                </a:lnTo>
                <a:lnTo>
                  <a:pt x="9143986" y="2159677"/>
                </a:lnTo>
                <a:lnTo>
                  <a:pt x="8775657" y="2528005"/>
                </a:lnTo>
                <a:lnTo>
                  <a:pt x="8775657" y="2584989"/>
                </a:lnTo>
                <a:lnTo>
                  <a:pt x="9143987" y="2953319"/>
                </a:lnTo>
                <a:lnTo>
                  <a:pt x="9143987" y="3005564"/>
                </a:lnTo>
                <a:lnTo>
                  <a:pt x="8749321" y="2610898"/>
                </a:lnTo>
                <a:lnTo>
                  <a:pt x="8692765" y="2610898"/>
                </a:lnTo>
                <a:lnTo>
                  <a:pt x="8221822" y="3081840"/>
                </a:lnTo>
                <a:lnTo>
                  <a:pt x="8691194" y="3551212"/>
                </a:lnTo>
                <a:lnTo>
                  <a:pt x="8750888" y="3551212"/>
                </a:lnTo>
                <a:lnTo>
                  <a:pt x="9143986" y="3158114"/>
                </a:lnTo>
                <a:lnTo>
                  <a:pt x="9143986" y="3210356"/>
                </a:lnTo>
                <a:lnTo>
                  <a:pt x="8775657" y="3578686"/>
                </a:lnTo>
                <a:lnTo>
                  <a:pt x="8775657" y="3635674"/>
                </a:lnTo>
                <a:lnTo>
                  <a:pt x="9143986" y="4004003"/>
                </a:lnTo>
                <a:lnTo>
                  <a:pt x="9143986" y="4056248"/>
                </a:lnTo>
                <a:lnTo>
                  <a:pt x="8749774" y="3662037"/>
                </a:lnTo>
                <a:lnTo>
                  <a:pt x="8692306" y="3662037"/>
                </a:lnTo>
                <a:lnTo>
                  <a:pt x="8221823" y="4132519"/>
                </a:lnTo>
                <a:lnTo>
                  <a:pt x="8661299" y="4571995"/>
                </a:lnTo>
                <a:lnTo>
                  <a:pt x="8609053" y="4571995"/>
                </a:lnTo>
                <a:lnTo>
                  <a:pt x="8195700" y="4158642"/>
                </a:lnTo>
                <a:lnTo>
                  <a:pt x="7782346" y="4571997"/>
                </a:lnTo>
                <a:lnTo>
                  <a:pt x="7730103" y="4571997"/>
                </a:lnTo>
                <a:lnTo>
                  <a:pt x="8169579" y="4132521"/>
                </a:lnTo>
                <a:lnTo>
                  <a:pt x="7699096" y="3662037"/>
                </a:lnTo>
                <a:lnTo>
                  <a:pt x="7641624" y="3662037"/>
                </a:lnTo>
                <a:lnTo>
                  <a:pt x="7171140" y="4132521"/>
                </a:lnTo>
                <a:lnTo>
                  <a:pt x="7610615" y="4571996"/>
                </a:lnTo>
                <a:lnTo>
                  <a:pt x="7558371" y="4571996"/>
                </a:lnTo>
                <a:lnTo>
                  <a:pt x="7145018" y="4158643"/>
                </a:lnTo>
                <a:lnTo>
                  <a:pt x="6731665" y="4571996"/>
                </a:lnTo>
                <a:lnTo>
                  <a:pt x="6679421" y="4571997"/>
                </a:lnTo>
                <a:lnTo>
                  <a:pt x="7118896" y="4132521"/>
                </a:lnTo>
                <a:lnTo>
                  <a:pt x="6648412" y="3662037"/>
                </a:lnTo>
                <a:lnTo>
                  <a:pt x="6590942" y="3662037"/>
                </a:lnTo>
                <a:lnTo>
                  <a:pt x="6120458" y="4132521"/>
                </a:lnTo>
                <a:lnTo>
                  <a:pt x="6559933" y="4571996"/>
                </a:lnTo>
                <a:lnTo>
                  <a:pt x="6507689" y="4571996"/>
                </a:lnTo>
                <a:lnTo>
                  <a:pt x="6094336" y="4158643"/>
                </a:lnTo>
                <a:lnTo>
                  <a:pt x="5680986" y="4571994"/>
                </a:lnTo>
                <a:lnTo>
                  <a:pt x="5628742" y="4571994"/>
                </a:lnTo>
                <a:lnTo>
                  <a:pt x="6068215" y="4132521"/>
                </a:lnTo>
                <a:lnTo>
                  <a:pt x="5597730" y="3662037"/>
                </a:lnTo>
                <a:lnTo>
                  <a:pt x="5540260" y="3662037"/>
                </a:lnTo>
                <a:lnTo>
                  <a:pt x="5069776" y="4132521"/>
                </a:lnTo>
                <a:lnTo>
                  <a:pt x="5509251" y="4571996"/>
                </a:lnTo>
                <a:lnTo>
                  <a:pt x="5457007" y="4571996"/>
                </a:lnTo>
                <a:lnTo>
                  <a:pt x="5043654" y="4158643"/>
                </a:lnTo>
                <a:lnTo>
                  <a:pt x="4630302" y="4571995"/>
                </a:lnTo>
                <a:lnTo>
                  <a:pt x="4578058" y="4571995"/>
                </a:lnTo>
                <a:lnTo>
                  <a:pt x="5017532" y="4132521"/>
                </a:lnTo>
                <a:lnTo>
                  <a:pt x="4547048" y="3662037"/>
                </a:lnTo>
                <a:lnTo>
                  <a:pt x="4489581" y="3662037"/>
                </a:lnTo>
                <a:lnTo>
                  <a:pt x="4019114" y="4132522"/>
                </a:lnTo>
                <a:lnTo>
                  <a:pt x="4458569" y="4571996"/>
                </a:lnTo>
                <a:lnTo>
                  <a:pt x="4406325" y="4571996"/>
                </a:lnTo>
                <a:lnTo>
                  <a:pt x="3992992" y="4158644"/>
                </a:lnTo>
                <a:lnTo>
                  <a:pt x="3579640" y="4571995"/>
                </a:lnTo>
                <a:lnTo>
                  <a:pt x="3527396" y="4571995"/>
                </a:lnTo>
                <a:lnTo>
                  <a:pt x="3966870" y="4132522"/>
                </a:lnTo>
                <a:lnTo>
                  <a:pt x="3496383" y="3662037"/>
                </a:lnTo>
                <a:lnTo>
                  <a:pt x="3438916" y="3662037"/>
                </a:lnTo>
                <a:lnTo>
                  <a:pt x="2968432" y="4132520"/>
                </a:lnTo>
                <a:lnTo>
                  <a:pt x="3407909" y="4571995"/>
                </a:lnTo>
                <a:lnTo>
                  <a:pt x="3355664" y="4571995"/>
                </a:lnTo>
                <a:lnTo>
                  <a:pt x="2942310" y="4158642"/>
                </a:lnTo>
                <a:lnTo>
                  <a:pt x="2528960" y="4571994"/>
                </a:lnTo>
                <a:lnTo>
                  <a:pt x="2476716" y="4571994"/>
                </a:lnTo>
                <a:lnTo>
                  <a:pt x="2916189" y="4132521"/>
                </a:lnTo>
                <a:lnTo>
                  <a:pt x="2445706" y="3662037"/>
                </a:lnTo>
                <a:lnTo>
                  <a:pt x="2388237" y="3662037"/>
                </a:lnTo>
                <a:lnTo>
                  <a:pt x="1917750" y="4132522"/>
                </a:lnTo>
                <a:lnTo>
                  <a:pt x="2357226" y="4571995"/>
                </a:lnTo>
                <a:lnTo>
                  <a:pt x="2304983" y="4571996"/>
                </a:lnTo>
                <a:lnTo>
                  <a:pt x="1891628" y="4158644"/>
                </a:lnTo>
                <a:lnTo>
                  <a:pt x="1478287" y="4571994"/>
                </a:lnTo>
                <a:lnTo>
                  <a:pt x="1426043" y="4571994"/>
                </a:lnTo>
                <a:lnTo>
                  <a:pt x="1865506" y="4132522"/>
                </a:lnTo>
                <a:lnTo>
                  <a:pt x="1395028" y="3662037"/>
                </a:lnTo>
                <a:lnTo>
                  <a:pt x="1337560" y="3662037"/>
                </a:lnTo>
                <a:lnTo>
                  <a:pt x="867065" y="4132523"/>
                </a:lnTo>
                <a:lnTo>
                  <a:pt x="1306545" y="4571995"/>
                </a:lnTo>
                <a:lnTo>
                  <a:pt x="1254301" y="4571995"/>
                </a:lnTo>
                <a:lnTo>
                  <a:pt x="840943" y="4158645"/>
                </a:lnTo>
                <a:lnTo>
                  <a:pt x="427592" y="4571996"/>
                </a:lnTo>
                <a:lnTo>
                  <a:pt x="375348" y="4571996"/>
                </a:lnTo>
                <a:lnTo>
                  <a:pt x="814821" y="4132522"/>
                </a:lnTo>
                <a:lnTo>
                  <a:pt x="344336" y="3662037"/>
                </a:lnTo>
                <a:lnTo>
                  <a:pt x="286868" y="3662037"/>
                </a:lnTo>
                <a:lnTo>
                  <a:pt x="2" y="3948903"/>
                </a:lnTo>
                <a:lnTo>
                  <a:pt x="2" y="3896659"/>
                </a:lnTo>
                <a:lnTo>
                  <a:pt x="258375" y="3638287"/>
                </a:lnTo>
                <a:lnTo>
                  <a:pt x="258375" y="3576075"/>
                </a:lnTo>
                <a:lnTo>
                  <a:pt x="1" y="3317701"/>
                </a:lnTo>
                <a:lnTo>
                  <a:pt x="1" y="3265457"/>
                </a:lnTo>
                <a:lnTo>
                  <a:pt x="285755" y="3551212"/>
                </a:lnTo>
                <a:lnTo>
                  <a:pt x="345449" y="3551212"/>
                </a:lnTo>
                <a:lnTo>
                  <a:pt x="814821" y="3081840"/>
                </a:lnTo>
                <a:lnTo>
                  <a:pt x="343879" y="2610898"/>
                </a:lnTo>
                <a:lnTo>
                  <a:pt x="287325" y="2610898"/>
                </a:lnTo>
                <a:lnTo>
                  <a:pt x="4" y="2898220"/>
                </a:lnTo>
                <a:lnTo>
                  <a:pt x="4" y="2845976"/>
                </a:lnTo>
                <a:lnTo>
                  <a:pt x="258377" y="2587602"/>
                </a:lnTo>
                <a:lnTo>
                  <a:pt x="258377" y="2525395"/>
                </a:lnTo>
                <a:lnTo>
                  <a:pt x="1" y="2267018"/>
                </a:lnTo>
                <a:lnTo>
                  <a:pt x="0" y="2214773"/>
                </a:lnTo>
                <a:lnTo>
                  <a:pt x="285299" y="2500073"/>
                </a:lnTo>
                <a:lnTo>
                  <a:pt x="345906" y="2500073"/>
                </a:lnTo>
                <a:lnTo>
                  <a:pt x="814821" y="2031167"/>
                </a:lnTo>
                <a:lnTo>
                  <a:pt x="341615" y="1557960"/>
                </a:lnTo>
                <a:lnTo>
                  <a:pt x="289591" y="1557960"/>
                </a:lnTo>
                <a:lnTo>
                  <a:pt x="1" y="1847551"/>
                </a:lnTo>
                <a:lnTo>
                  <a:pt x="1" y="1795307"/>
                </a:lnTo>
                <a:lnTo>
                  <a:pt x="258379" y="1536928"/>
                </a:lnTo>
                <a:lnTo>
                  <a:pt x="258379" y="1474723"/>
                </a:lnTo>
                <a:lnTo>
                  <a:pt x="1" y="1216345"/>
                </a:lnTo>
                <a:lnTo>
                  <a:pt x="1" y="1164102"/>
                </a:lnTo>
                <a:lnTo>
                  <a:pt x="283034" y="1447135"/>
                </a:lnTo>
                <a:lnTo>
                  <a:pt x="348172" y="1447135"/>
                </a:lnTo>
                <a:lnTo>
                  <a:pt x="814820" y="980485"/>
                </a:lnTo>
                <a:lnTo>
                  <a:pt x="344400" y="510063"/>
                </a:lnTo>
                <a:lnTo>
                  <a:pt x="286802" y="510063"/>
                </a:lnTo>
                <a:lnTo>
                  <a:pt x="2" y="796868"/>
                </a:lnTo>
                <a:lnTo>
                  <a:pt x="2" y="744627"/>
                </a:lnTo>
                <a:lnTo>
                  <a:pt x="258382" y="486240"/>
                </a:lnTo>
                <a:lnTo>
                  <a:pt x="258382" y="424044"/>
                </a:lnTo>
                <a:lnTo>
                  <a:pt x="2" y="165665"/>
                </a:lnTo>
                <a:lnTo>
                  <a:pt x="2" y="113421"/>
                </a:lnTo>
                <a:lnTo>
                  <a:pt x="285819" y="399238"/>
                </a:lnTo>
                <a:lnTo>
                  <a:pt x="345383" y="399238"/>
                </a:lnTo>
                <a:lnTo>
                  <a:pt x="744619" y="2"/>
                </a:lnTo>
                <a:lnTo>
                  <a:pt x="796863" y="2"/>
                </a:lnTo>
                <a:lnTo>
                  <a:pt x="369206" y="427659"/>
                </a:lnTo>
                <a:lnTo>
                  <a:pt x="369206" y="482625"/>
                </a:lnTo>
                <a:lnTo>
                  <a:pt x="840942" y="954363"/>
                </a:lnTo>
                <a:lnTo>
                  <a:pt x="1309198" y="486115"/>
                </a:lnTo>
                <a:lnTo>
                  <a:pt x="1309198" y="424170"/>
                </a:lnTo>
                <a:lnTo>
                  <a:pt x="885018" y="1"/>
                </a:lnTo>
                <a:lnTo>
                  <a:pt x="937262" y="1"/>
                </a:lnTo>
                <a:lnTo>
                  <a:pt x="1336510" y="399238"/>
                </a:lnTo>
                <a:lnTo>
                  <a:pt x="1396075" y="399238"/>
                </a:lnTo>
                <a:lnTo>
                  <a:pt x="1795305" y="3"/>
                </a:lnTo>
                <a:lnTo>
                  <a:pt x="1847547" y="3"/>
                </a:lnTo>
                <a:lnTo>
                  <a:pt x="1420024" y="427535"/>
                </a:lnTo>
                <a:lnTo>
                  <a:pt x="1420024" y="482750"/>
                </a:lnTo>
                <a:lnTo>
                  <a:pt x="1891628" y="954364"/>
                </a:lnTo>
                <a:lnTo>
                  <a:pt x="2360002" y="485990"/>
                </a:lnTo>
                <a:lnTo>
                  <a:pt x="2360002" y="424295"/>
                </a:lnTo>
                <a:lnTo>
                  <a:pt x="1935703" y="1"/>
                </a:lnTo>
                <a:lnTo>
                  <a:pt x="1987946" y="1"/>
                </a:lnTo>
                <a:lnTo>
                  <a:pt x="2387188" y="399238"/>
                </a:lnTo>
                <a:lnTo>
                  <a:pt x="2446753" y="399238"/>
                </a:lnTo>
                <a:lnTo>
                  <a:pt x="2845989" y="2"/>
                </a:lnTo>
                <a:lnTo>
                  <a:pt x="2898233" y="2"/>
                </a:lnTo>
                <a:lnTo>
                  <a:pt x="2470826" y="427409"/>
                </a:lnTo>
                <a:lnTo>
                  <a:pt x="2470826" y="482876"/>
                </a:lnTo>
                <a:lnTo>
                  <a:pt x="2942310" y="954364"/>
                </a:lnTo>
                <a:lnTo>
                  <a:pt x="3410810" y="485864"/>
                </a:lnTo>
                <a:lnTo>
                  <a:pt x="3410810" y="424421"/>
                </a:lnTo>
                <a:lnTo>
                  <a:pt x="2986387" y="1"/>
                </a:lnTo>
                <a:lnTo>
                  <a:pt x="3038634" y="1"/>
                </a:lnTo>
                <a:lnTo>
                  <a:pt x="3437870" y="399238"/>
                </a:lnTo>
                <a:lnTo>
                  <a:pt x="3497432" y="399238"/>
                </a:lnTo>
                <a:lnTo>
                  <a:pt x="3896671" y="2"/>
                </a:lnTo>
                <a:lnTo>
                  <a:pt x="3948916" y="2"/>
                </a:lnTo>
                <a:lnTo>
                  <a:pt x="3521633" y="427284"/>
                </a:lnTo>
                <a:lnTo>
                  <a:pt x="3521633" y="483002"/>
                </a:lnTo>
                <a:lnTo>
                  <a:pt x="3992992" y="954363"/>
                </a:lnTo>
                <a:lnTo>
                  <a:pt x="4461600" y="485736"/>
                </a:lnTo>
                <a:lnTo>
                  <a:pt x="4461600" y="424545"/>
                </a:lnTo>
                <a:lnTo>
                  <a:pt x="4037073" y="1"/>
                </a:lnTo>
                <a:lnTo>
                  <a:pt x="4089316" y="1"/>
                </a:lnTo>
                <a:lnTo>
                  <a:pt x="4488536" y="399238"/>
                </a:lnTo>
                <a:lnTo>
                  <a:pt x="4548098" y="399238"/>
                </a:lnTo>
                <a:lnTo>
                  <a:pt x="4947332" y="4"/>
                </a:lnTo>
                <a:lnTo>
                  <a:pt x="4999576" y="4"/>
                </a:lnTo>
                <a:lnTo>
                  <a:pt x="4572425" y="427154"/>
                </a:lnTo>
                <a:lnTo>
                  <a:pt x="4572425" y="483127"/>
                </a:lnTo>
                <a:lnTo>
                  <a:pt x="5043657" y="954361"/>
                </a:lnTo>
                <a:lnTo>
                  <a:pt x="5512408" y="485609"/>
                </a:lnTo>
                <a:lnTo>
                  <a:pt x="5512408" y="424676"/>
                </a:lnTo>
                <a:lnTo>
                  <a:pt x="5087732" y="1"/>
                </a:lnTo>
                <a:lnTo>
                  <a:pt x="5139975" y="1"/>
                </a:lnTo>
                <a:lnTo>
                  <a:pt x="5539212" y="399238"/>
                </a:lnTo>
                <a:lnTo>
                  <a:pt x="5598779" y="399238"/>
                </a:lnTo>
                <a:lnTo>
                  <a:pt x="5998015" y="2"/>
                </a:lnTo>
                <a:lnTo>
                  <a:pt x="6050259" y="2"/>
                </a:lnTo>
                <a:lnTo>
                  <a:pt x="5623233" y="427027"/>
                </a:lnTo>
                <a:lnTo>
                  <a:pt x="5623233" y="483258"/>
                </a:lnTo>
                <a:lnTo>
                  <a:pt x="6094336" y="954363"/>
                </a:lnTo>
                <a:lnTo>
                  <a:pt x="6563216" y="485481"/>
                </a:lnTo>
                <a:lnTo>
                  <a:pt x="6563216"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2CB285C-F9E0-3A7D-2841-95882186EC92}"/>
              </a:ext>
            </a:extLst>
          </p:cNvPr>
          <p:cNvSpPr>
            <a:spLocks noGrp="1"/>
          </p:cNvSpPr>
          <p:nvPr>
            <p:ph type="dt" sz="half" idx="10"/>
          </p:nvPr>
        </p:nvSpPr>
        <p:spPr/>
        <p:txBody>
          <a:bodyPr/>
          <a:lstStyle>
            <a:lvl1pPr>
              <a:defRPr/>
            </a:lvl1pPr>
          </a:lstStyle>
          <a:p>
            <a:pPr>
              <a:defRPr/>
            </a:pPr>
            <a:fld id="{7282FB5B-E876-4F5D-8E6F-7EE3FC28125E}" type="datetime1">
              <a:rPr lang="en-GB" smtClean="0"/>
              <a:t>27/01/2024</a:t>
            </a:fld>
            <a:endParaRPr lang="en-US" dirty="0"/>
          </a:p>
        </p:txBody>
      </p:sp>
      <p:sp>
        <p:nvSpPr>
          <p:cNvPr id="8" name="Footer Placeholder 4">
            <a:extLst>
              <a:ext uri="{FF2B5EF4-FFF2-40B4-BE49-F238E27FC236}">
                <a16:creationId xmlns:a16="http://schemas.microsoft.com/office/drawing/2014/main" id="{C1F72E5C-C417-2180-CCEE-F904C48695AD}"/>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9" name="Slide Number Placeholder 5">
            <a:extLst>
              <a:ext uri="{FF2B5EF4-FFF2-40B4-BE49-F238E27FC236}">
                <a16:creationId xmlns:a16="http://schemas.microsoft.com/office/drawing/2014/main" id="{74DCF806-EB51-6F71-91A0-4BE776573B42}"/>
              </a:ext>
            </a:extLst>
          </p:cNvPr>
          <p:cNvSpPr>
            <a:spLocks noGrp="1"/>
          </p:cNvSpPr>
          <p:nvPr>
            <p:ph type="sldNum" sz="quarter" idx="12"/>
          </p:nvPr>
        </p:nvSpPr>
        <p:spPr/>
        <p:txBody>
          <a:bodyPr/>
          <a:lstStyle>
            <a:lvl1pPr>
              <a:defRPr/>
            </a:lvl1pPr>
          </a:lstStyle>
          <a:p>
            <a:fld id="{B2D23F57-3082-48FA-A75E-E7EF9BCD7C4A}" type="slidenum">
              <a:rPr lang="en-US" altLang="en-US"/>
              <a:pPr/>
              <a:t>‹#›</a:t>
            </a:fld>
            <a:endParaRPr lang="en-US" altLang="en-US"/>
          </a:p>
        </p:txBody>
      </p:sp>
    </p:spTree>
    <p:extLst>
      <p:ext uri="{BB962C8B-B14F-4D97-AF65-F5344CB8AC3E}">
        <p14:creationId xmlns:p14="http://schemas.microsoft.com/office/powerpoint/2010/main" val="2299094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B3A348-AC1C-4743-2C67-53EA35F25B9D}"/>
              </a:ext>
            </a:extLst>
          </p:cNvPr>
          <p:cNvSpPr>
            <a:spLocks noGrp="1"/>
          </p:cNvSpPr>
          <p:nvPr>
            <p:ph type="dt" sz="half" idx="10"/>
          </p:nvPr>
        </p:nvSpPr>
        <p:spPr/>
        <p:txBody>
          <a:bodyPr/>
          <a:lstStyle>
            <a:lvl1pPr>
              <a:defRPr/>
            </a:lvl1pPr>
          </a:lstStyle>
          <a:p>
            <a:pPr>
              <a:defRPr/>
            </a:pPr>
            <a:fld id="{99425957-F707-45BF-B402-961E9A01AE5D}" type="datetime1">
              <a:rPr lang="en-GB" smtClean="0"/>
              <a:t>27/01/2024</a:t>
            </a:fld>
            <a:endParaRPr lang="en-US" dirty="0"/>
          </a:p>
        </p:txBody>
      </p:sp>
      <p:sp>
        <p:nvSpPr>
          <p:cNvPr id="6" name="Footer Placeholder 4">
            <a:extLst>
              <a:ext uri="{FF2B5EF4-FFF2-40B4-BE49-F238E27FC236}">
                <a16:creationId xmlns:a16="http://schemas.microsoft.com/office/drawing/2014/main" id="{D7637329-9780-EFA5-85AA-ABD8CAF58D44}"/>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7" name="Slide Number Placeholder 5">
            <a:extLst>
              <a:ext uri="{FF2B5EF4-FFF2-40B4-BE49-F238E27FC236}">
                <a16:creationId xmlns:a16="http://schemas.microsoft.com/office/drawing/2014/main" id="{2AD68D95-E388-FEF7-CD99-720A5C5B8CAE}"/>
              </a:ext>
            </a:extLst>
          </p:cNvPr>
          <p:cNvSpPr>
            <a:spLocks noGrp="1"/>
          </p:cNvSpPr>
          <p:nvPr>
            <p:ph type="sldNum" sz="quarter" idx="12"/>
          </p:nvPr>
        </p:nvSpPr>
        <p:spPr/>
        <p:txBody>
          <a:bodyPr/>
          <a:lstStyle>
            <a:lvl1pPr>
              <a:defRPr/>
            </a:lvl1pPr>
          </a:lstStyle>
          <a:p>
            <a:fld id="{8CA04516-1F2D-4476-B77F-8B9864D3D182}" type="slidenum">
              <a:rPr lang="en-US" altLang="en-US"/>
              <a:pPr/>
              <a:t>‹#›</a:t>
            </a:fld>
            <a:endParaRPr lang="en-US" altLang="en-US"/>
          </a:p>
        </p:txBody>
      </p:sp>
    </p:spTree>
    <p:extLst>
      <p:ext uri="{BB962C8B-B14F-4D97-AF65-F5344CB8AC3E}">
        <p14:creationId xmlns:p14="http://schemas.microsoft.com/office/powerpoint/2010/main" val="2037144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C3948D1-6286-FF58-4211-0BE0F2222125}"/>
              </a:ext>
            </a:extLst>
          </p:cNvPr>
          <p:cNvSpPr>
            <a:spLocks noGrp="1"/>
          </p:cNvSpPr>
          <p:nvPr>
            <p:ph type="dt" sz="half" idx="10"/>
          </p:nvPr>
        </p:nvSpPr>
        <p:spPr/>
        <p:txBody>
          <a:bodyPr/>
          <a:lstStyle>
            <a:lvl1pPr>
              <a:defRPr/>
            </a:lvl1pPr>
          </a:lstStyle>
          <a:p>
            <a:pPr>
              <a:defRPr/>
            </a:pPr>
            <a:fld id="{F56BED57-FBDD-4B83-971D-7469B51001A8}" type="datetime1">
              <a:rPr lang="en-GB" smtClean="0"/>
              <a:t>27/01/2024</a:t>
            </a:fld>
            <a:endParaRPr lang="en-US" dirty="0"/>
          </a:p>
        </p:txBody>
      </p:sp>
      <p:sp>
        <p:nvSpPr>
          <p:cNvPr id="7" name="Footer Placeholder 4">
            <a:extLst>
              <a:ext uri="{FF2B5EF4-FFF2-40B4-BE49-F238E27FC236}">
                <a16:creationId xmlns:a16="http://schemas.microsoft.com/office/drawing/2014/main" id="{5D293B4D-C1E2-62DC-47F8-C57DA71EC448}"/>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8" name="Slide Number Placeholder 5">
            <a:extLst>
              <a:ext uri="{FF2B5EF4-FFF2-40B4-BE49-F238E27FC236}">
                <a16:creationId xmlns:a16="http://schemas.microsoft.com/office/drawing/2014/main" id="{6D5A10C5-028A-7813-C921-7BAB541AAB57}"/>
              </a:ext>
            </a:extLst>
          </p:cNvPr>
          <p:cNvSpPr>
            <a:spLocks noGrp="1"/>
          </p:cNvSpPr>
          <p:nvPr>
            <p:ph type="sldNum" sz="quarter" idx="12"/>
          </p:nvPr>
        </p:nvSpPr>
        <p:spPr/>
        <p:txBody>
          <a:bodyPr/>
          <a:lstStyle>
            <a:lvl1pPr>
              <a:defRPr/>
            </a:lvl1pPr>
          </a:lstStyle>
          <a:p>
            <a:fld id="{BB295142-34A6-4D20-ACCE-258617421B46}" type="slidenum">
              <a:rPr lang="en-US" altLang="en-US"/>
              <a:pPr/>
              <a:t>‹#›</a:t>
            </a:fld>
            <a:endParaRPr lang="en-US" altLang="en-US"/>
          </a:p>
        </p:txBody>
      </p:sp>
    </p:spTree>
    <p:extLst>
      <p:ext uri="{BB962C8B-B14F-4D97-AF65-F5344CB8AC3E}">
        <p14:creationId xmlns:p14="http://schemas.microsoft.com/office/powerpoint/2010/main" val="194381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EE5A1D-3920-41F4-93AC-E02E4FB17FEE}" type="datetime1">
              <a:rPr lang="en-GB" smtClean="0"/>
              <a:t>27/01/2024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CB54065-D60B-668F-1CBB-8C8E7CE62720}"/>
              </a:ext>
            </a:extLst>
          </p:cNvPr>
          <p:cNvSpPr>
            <a:spLocks noGrp="1"/>
          </p:cNvSpPr>
          <p:nvPr>
            <p:ph type="dt" sz="half" idx="10"/>
          </p:nvPr>
        </p:nvSpPr>
        <p:spPr/>
        <p:txBody>
          <a:bodyPr/>
          <a:lstStyle>
            <a:lvl1pPr>
              <a:defRPr/>
            </a:lvl1pPr>
          </a:lstStyle>
          <a:p>
            <a:pPr>
              <a:defRPr/>
            </a:pPr>
            <a:fld id="{251108F9-7BBC-41FF-8240-A86DBFA8813A}" type="datetime1">
              <a:rPr lang="en-GB" smtClean="0"/>
              <a:t>27/01/2024</a:t>
            </a:fld>
            <a:endParaRPr lang="en-US" dirty="0"/>
          </a:p>
        </p:txBody>
      </p:sp>
      <p:sp>
        <p:nvSpPr>
          <p:cNvPr id="4" name="Footer Placeholder 4">
            <a:extLst>
              <a:ext uri="{FF2B5EF4-FFF2-40B4-BE49-F238E27FC236}">
                <a16:creationId xmlns:a16="http://schemas.microsoft.com/office/drawing/2014/main" id="{D541E783-F666-34E0-C939-6883ACAB5DB9}"/>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5" name="Slide Number Placeholder 5">
            <a:extLst>
              <a:ext uri="{FF2B5EF4-FFF2-40B4-BE49-F238E27FC236}">
                <a16:creationId xmlns:a16="http://schemas.microsoft.com/office/drawing/2014/main" id="{6C32FE55-9C1A-14D0-E872-8B98EC069BF8}"/>
              </a:ext>
            </a:extLst>
          </p:cNvPr>
          <p:cNvSpPr>
            <a:spLocks noGrp="1"/>
          </p:cNvSpPr>
          <p:nvPr>
            <p:ph type="sldNum" sz="quarter" idx="12"/>
          </p:nvPr>
        </p:nvSpPr>
        <p:spPr/>
        <p:txBody>
          <a:bodyPr/>
          <a:lstStyle>
            <a:lvl1pPr>
              <a:defRPr/>
            </a:lvl1pPr>
          </a:lstStyle>
          <a:p>
            <a:fld id="{60BF0524-D335-4AA9-B20E-0EA3FE9C178C}" type="slidenum">
              <a:rPr lang="en-US" altLang="en-US"/>
              <a:pPr/>
              <a:t>‹#›</a:t>
            </a:fld>
            <a:endParaRPr lang="en-US" altLang="en-US"/>
          </a:p>
        </p:txBody>
      </p:sp>
    </p:spTree>
    <p:extLst>
      <p:ext uri="{BB962C8B-B14F-4D97-AF65-F5344CB8AC3E}">
        <p14:creationId xmlns:p14="http://schemas.microsoft.com/office/powerpoint/2010/main" val="4091845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BD1E32-F7B6-36F4-3D10-BB94ED73F7D6}"/>
              </a:ext>
            </a:extLst>
          </p:cNvPr>
          <p:cNvSpPr>
            <a:spLocks noGrp="1"/>
          </p:cNvSpPr>
          <p:nvPr>
            <p:ph type="dt" sz="half" idx="10"/>
          </p:nvPr>
        </p:nvSpPr>
        <p:spPr/>
        <p:txBody>
          <a:bodyPr/>
          <a:lstStyle>
            <a:lvl1pPr>
              <a:defRPr/>
            </a:lvl1pPr>
          </a:lstStyle>
          <a:p>
            <a:pPr>
              <a:defRPr/>
            </a:pPr>
            <a:fld id="{4358BB41-5EF5-485A-82C2-3B05587AD311}" type="datetime1">
              <a:rPr lang="en-GB" smtClean="0"/>
              <a:t>27/01/2024</a:t>
            </a:fld>
            <a:endParaRPr lang="en-US" dirty="0"/>
          </a:p>
        </p:txBody>
      </p:sp>
      <p:sp>
        <p:nvSpPr>
          <p:cNvPr id="3" name="Footer Placeholder 2">
            <a:extLst>
              <a:ext uri="{FF2B5EF4-FFF2-40B4-BE49-F238E27FC236}">
                <a16:creationId xmlns:a16="http://schemas.microsoft.com/office/drawing/2014/main" id="{9475161C-C39D-2871-C482-95D8671FD214}"/>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4" name="Slide Number Placeholder 3">
            <a:extLst>
              <a:ext uri="{FF2B5EF4-FFF2-40B4-BE49-F238E27FC236}">
                <a16:creationId xmlns:a16="http://schemas.microsoft.com/office/drawing/2014/main" id="{6AE59642-AB99-BCB4-15CA-2651C104C976}"/>
              </a:ext>
            </a:extLst>
          </p:cNvPr>
          <p:cNvSpPr>
            <a:spLocks noGrp="1"/>
          </p:cNvSpPr>
          <p:nvPr>
            <p:ph type="sldNum" sz="quarter" idx="12"/>
          </p:nvPr>
        </p:nvSpPr>
        <p:spPr/>
        <p:txBody>
          <a:bodyPr/>
          <a:lstStyle>
            <a:lvl1pPr>
              <a:defRPr/>
            </a:lvl1pPr>
          </a:lstStyle>
          <a:p>
            <a:fld id="{EEFD6A3B-5CCC-43E5-B63A-65DDE2C3C93A}" type="slidenum">
              <a:rPr lang="en-US" altLang="en-US"/>
              <a:pPr/>
              <a:t>‹#›</a:t>
            </a:fld>
            <a:endParaRPr lang="en-US" altLang="en-US"/>
          </a:p>
        </p:txBody>
      </p:sp>
    </p:spTree>
    <p:extLst>
      <p:ext uri="{BB962C8B-B14F-4D97-AF65-F5344CB8AC3E}">
        <p14:creationId xmlns:p14="http://schemas.microsoft.com/office/powerpoint/2010/main" val="924322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FE284654-FD6D-D705-9C56-1A7EC5A24154}"/>
              </a:ext>
            </a:extLst>
          </p:cNvPr>
          <p:cNvSpPr>
            <a:spLocks noGrp="1"/>
          </p:cNvSpPr>
          <p:nvPr>
            <p:ph type="dt" sz="half" idx="10"/>
          </p:nvPr>
        </p:nvSpPr>
        <p:spPr/>
        <p:txBody>
          <a:bodyPr/>
          <a:lstStyle>
            <a:lvl1pPr>
              <a:defRPr/>
            </a:lvl1pPr>
          </a:lstStyle>
          <a:p>
            <a:pPr>
              <a:defRPr/>
            </a:pPr>
            <a:fld id="{792BE313-8161-4F7F-9ED9-CC763B3A062F}" type="datetime1">
              <a:rPr lang="en-GB" smtClean="0"/>
              <a:t>27/01/2024</a:t>
            </a:fld>
            <a:endParaRPr lang="en-US" dirty="0"/>
          </a:p>
        </p:txBody>
      </p:sp>
      <p:sp>
        <p:nvSpPr>
          <p:cNvPr id="5" name="Footer Placeholder 4">
            <a:extLst>
              <a:ext uri="{FF2B5EF4-FFF2-40B4-BE49-F238E27FC236}">
                <a16:creationId xmlns:a16="http://schemas.microsoft.com/office/drawing/2014/main" id="{A9792145-B4D3-F3C2-69AD-A7DED5544F77}"/>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46A5BEAB-B124-F1B2-06C2-92CD9AC49C25}"/>
              </a:ext>
            </a:extLst>
          </p:cNvPr>
          <p:cNvSpPr>
            <a:spLocks noGrp="1"/>
          </p:cNvSpPr>
          <p:nvPr>
            <p:ph type="sldNum" sz="quarter" idx="12"/>
          </p:nvPr>
        </p:nvSpPr>
        <p:spPr/>
        <p:txBody>
          <a:bodyPr/>
          <a:lstStyle>
            <a:lvl1pPr>
              <a:defRPr/>
            </a:lvl1pPr>
          </a:lstStyle>
          <a:p>
            <a:fld id="{7D916926-DBDD-4B20-B2DA-9020C7C18888}" type="slidenum">
              <a:rPr lang="en-US" altLang="en-US"/>
              <a:pPr/>
              <a:t>‹#›</a:t>
            </a:fld>
            <a:endParaRPr lang="en-US" altLang="en-US"/>
          </a:p>
        </p:txBody>
      </p:sp>
    </p:spTree>
    <p:extLst>
      <p:ext uri="{BB962C8B-B14F-4D97-AF65-F5344CB8AC3E}">
        <p14:creationId xmlns:p14="http://schemas.microsoft.com/office/powerpoint/2010/main" val="3007534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9976132-25A4-6966-5F72-28BF4E7E4E93}"/>
              </a:ext>
            </a:extLst>
          </p:cNvPr>
          <p:cNvCxnSpPr/>
          <p:nvPr/>
        </p:nvCxnSpPr>
        <p:spPr>
          <a:xfrm flipV="1">
            <a:off x="838623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8"/>
            <a:ext cx="7772400" cy="1463040"/>
          </a:xfrm>
        </p:spPr>
        <p:txBody>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16:creationId xmlns:a16="http://schemas.microsoft.com/office/drawing/2014/main" id="{7DC59763-0C3D-B8BC-AC13-53B5B3D0547D}"/>
              </a:ext>
            </a:extLst>
          </p:cNvPr>
          <p:cNvSpPr>
            <a:spLocks noGrp="1"/>
          </p:cNvSpPr>
          <p:nvPr>
            <p:ph type="dt" sz="half" idx="10"/>
          </p:nvPr>
        </p:nvSpPr>
        <p:spPr/>
        <p:txBody>
          <a:bodyPr/>
          <a:lstStyle>
            <a:lvl1pPr>
              <a:defRPr/>
            </a:lvl1pPr>
          </a:lstStyle>
          <a:p>
            <a:pPr>
              <a:defRPr/>
            </a:pPr>
            <a:fld id="{15C69F70-4F5D-4AA0-BF08-AB8E14941C42}" type="datetime1">
              <a:rPr lang="en-GB" smtClean="0"/>
              <a:t>27/01/2024</a:t>
            </a:fld>
            <a:endParaRPr lang="en-US" dirty="0"/>
          </a:p>
        </p:txBody>
      </p:sp>
      <p:sp>
        <p:nvSpPr>
          <p:cNvPr id="7" name="Footer Placeholder 5">
            <a:extLst>
              <a:ext uri="{FF2B5EF4-FFF2-40B4-BE49-F238E27FC236}">
                <a16:creationId xmlns:a16="http://schemas.microsoft.com/office/drawing/2014/main" id="{DC530C14-7926-926D-5A1E-F84807D5482F}"/>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8" name="Slide Number Placeholder 6">
            <a:extLst>
              <a:ext uri="{FF2B5EF4-FFF2-40B4-BE49-F238E27FC236}">
                <a16:creationId xmlns:a16="http://schemas.microsoft.com/office/drawing/2014/main" id="{01758BA6-2A77-2CAC-A70F-132141DF5278}"/>
              </a:ext>
            </a:extLst>
          </p:cNvPr>
          <p:cNvSpPr>
            <a:spLocks noGrp="1"/>
          </p:cNvSpPr>
          <p:nvPr>
            <p:ph type="sldNum" sz="quarter" idx="12"/>
          </p:nvPr>
        </p:nvSpPr>
        <p:spPr/>
        <p:txBody>
          <a:bodyPr/>
          <a:lstStyle>
            <a:lvl1pPr>
              <a:defRPr/>
            </a:lvl1pPr>
          </a:lstStyle>
          <a:p>
            <a:fld id="{6001C469-20E7-4264-B566-1E4F059161A6}" type="slidenum">
              <a:rPr lang="en-US" altLang="en-US"/>
              <a:pPr/>
              <a:t>‹#›</a:t>
            </a:fld>
            <a:endParaRPr lang="en-US" altLang="en-US"/>
          </a:p>
        </p:txBody>
      </p:sp>
    </p:spTree>
    <p:extLst>
      <p:ext uri="{BB962C8B-B14F-4D97-AF65-F5344CB8AC3E}">
        <p14:creationId xmlns:p14="http://schemas.microsoft.com/office/powerpoint/2010/main" val="709959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8C532E3-C17D-769D-F33E-E63DCE1BE9F9}"/>
              </a:ext>
            </a:extLst>
          </p:cNvPr>
          <p:cNvSpPr>
            <a:spLocks noGrp="1"/>
          </p:cNvSpPr>
          <p:nvPr>
            <p:ph type="dt" sz="half" idx="10"/>
          </p:nvPr>
        </p:nvSpPr>
        <p:spPr/>
        <p:txBody>
          <a:bodyPr/>
          <a:lstStyle>
            <a:lvl1pPr>
              <a:defRPr/>
            </a:lvl1pPr>
          </a:lstStyle>
          <a:p>
            <a:pPr>
              <a:defRPr/>
            </a:pPr>
            <a:fld id="{2E275993-F097-496A-8A1C-8C9729431797}" type="datetime1">
              <a:rPr lang="en-GB" smtClean="0"/>
              <a:t>27/01/2024</a:t>
            </a:fld>
            <a:endParaRPr lang="en-US" dirty="0"/>
          </a:p>
        </p:txBody>
      </p:sp>
      <p:sp>
        <p:nvSpPr>
          <p:cNvPr id="5" name="Footer Placeholder 4">
            <a:extLst>
              <a:ext uri="{FF2B5EF4-FFF2-40B4-BE49-F238E27FC236}">
                <a16:creationId xmlns:a16="http://schemas.microsoft.com/office/drawing/2014/main" id="{C95AD4A0-4043-61E1-FC9E-CB4D309B5411}"/>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82E77556-D052-E2CC-2C55-C28A032D7149}"/>
              </a:ext>
            </a:extLst>
          </p:cNvPr>
          <p:cNvSpPr>
            <a:spLocks noGrp="1"/>
          </p:cNvSpPr>
          <p:nvPr>
            <p:ph type="sldNum" sz="quarter" idx="12"/>
          </p:nvPr>
        </p:nvSpPr>
        <p:spPr/>
        <p:txBody>
          <a:bodyPr/>
          <a:lstStyle>
            <a:lvl1pPr>
              <a:defRPr/>
            </a:lvl1pPr>
          </a:lstStyle>
          <a:p>
            <a:fld id="{1DF38722-AC1A-465B-8D5E-DC7C6AADCA57}" type="slidenum">
              <a:rPr lang="en-US" altLang="en-US"/>
              <a:pPr/>
              <a:t>‹#›</a:t>
            </a:fld>
            <a:endParaRPr lang="en-US" altLang="en-US"/>
          </a:p>
        </p:txBody>
      </p:sp>
    </p:spTree>
    <p:extLst>
      <p:ext uri="{BB962C8B-B14F-4D97-AF65-F5344CB8AC3E}">
        <p14:creationId xmlns:p14="http://schemas.microsoft.com/office/powerpoint/2010/main" val="3269873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E90161-6CC4-D6D0-45D6-AE867AD25D8A}"/>
              </a:ext>
            </a:extLst>
          </p:cNvPr>
          <p:cNvCxnSpPr/>
          <p:nvPr/>
        </p:nvCxnSpPr>
        <p:spPr>
          <a:xfrm rot="5400000" flipV="1">
            <a:off x="10058400" y="5873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ED962B0-F789-780C-103C-1A2737A17AA3}"/>
              </a:ext>
            </a:extLst>
          </p:cNvPr>
          <p:cNvSpPr>
            <a:spLocks noGrp="1"/>
          </p:cNvSpPr>
          <p:nvPr>
            <p:ph type="dt" sz="half" idx="10"/>
          </p:nvPr>
        </p:nvSpPr>
        <p:spPr/>
        <p:txBody>
          <a:bodyPr/>
          <a:lstStyle>
            <a:lvl1pPr>
              <a:defRPr/>
            </a:lvl1pPr>
          </a:lstStyle>
          <a:p>
            <a:pPr>
              <a:defRPr/>
            </a:pPr>
            <a:fld id="{81079909-09FF-47A3-8245-497C7EED0B99}" type="datetime1">
              <a:rPr lang="en-GB" smtClean="0"/>
              <a:t>27/01/2024</a:t>
            </a:fld>
            <a:endParaRPr lang="en-US" dirty="0"/>
          </a:p>
        </p:txBody>
      </p:sp>
      <p:sp>
        <p:nvSpPr>
          <p:cNvPr id="6" name="Footer Placeholder 4">
            <a:extLst>
              <a:ext uri="{FF2B5EF4-FFF2-40B4-BE49-F238E27FC236}">
                <a16:creationId xmlns:a16="http://schemas.microsoft.com/office/drawing/2014/main" id="{AF4D511B-BD61-99BD-1378-7EC9F57EF12A}"/>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7" name="Slide Number Placeholder 5">
            <a:extLst>
              <a:ext uri="{FF2B5EF4-FFF2-40B4-BE49-F238E27FC236}">
                <a16:creationId xmlns:a16="http://schemas.microsoft.com/office/drawing/2014/main" id="{9DDBB376-130A-F9D3-289F-7825C2785BCE}"/>
              </a:ext>
            </a:extLst>
          </p:cNvPr>
          <p:cNvSpPr>
            <a:spLocks noGrp="1"/>
          </p:cNvSpPr>
          <p:nvPr>
            <p:ph type="sldNum" sz="quarter" idx="12"/>
          </p:nvPr>
        </p:nvSpPr>
        <p:spPr/>
        <p:txBody>
          <a:bodyPr/>
          <a:lstStyle>
            <a:lvl1pPr>
              <a:defRPr/>
            </a:lvl1pPr>
          </a:lstStyle>
          <a:p>
            <a:fld id="{6F3C1542-2386-4E61-9509-9C5EBC3E4AD3}" type="slidenum">
              <a:rPr lang="en-US" altLang="en-US"/>
              <a:pPr/>
              <a:t>‹#›</a:t>
            </a:fld>
            <a:endParaRPr lang="en-US" altLang="en-US"/>
          </a:p>
        </p:txBody>
      </p:sp>
    </p:spTree>
    <p:extLst>
      <p:ext uri="{BB962C8B-B14F-4D97-AF65-F5344CB8AC3E}">
        <p14:creationId xmlns:p14="http://schemas.microsoft.com/office/powerpoint/2010/main" val="3720505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342020" name="Rectangle 4"/>
          <p:cNvSpPr>
            <a:spLocks noGrp="1" noChangeArrowheads="1"/>
          </p:cNvSpPr>
          <p:nvPr>
            <p:ph type="ctrTitle" sz="quarter"/>
          </p:nvPr>
        </p:nvSpPr>
        <p:spPr>
          <a:xfrm>
            <a:off x="7315200" y="2362200"/>
            <a:ext cx="4470400" cy="3352800"/>
          </a:xfrm>
          <a:extLst>
            <a:ext uri="{909E8E84-426E-40DD-AFC4-6F175D3DCCD1}">
              <a14:hiddenFill xmlns:a14="http://schemas.microsoft.com/office/drawing/2010/main">
                <a:solidFill>
                  <a:schemeClr val="accent1"/>
                </a:solidFill>
              </a14:hiddenFill>
            </a:ext>
          </a:extLst>
        </p:spPr>
        <p:txBody>
          <a:bodyPr anchor="t"/>
          <a:lstStyle>
            <a:lvl1pPr algn="r">
              <a:defRPr sz="2700">
                <a:solidFill>
                  <a:srgbClr val="FFF5C9"/>
                </a:solidFill>
              </a:defRPr>
            </a:lvl1pPr>
          </a:lstStyle>
          <a:p>
            <a:pPr lvl="0"/>
            <a:r>
              <a:rPr lang="en-US" noProof="0"/>
              <a:t>Click to edit Master title style</a:t>
            </a:r>
          </a:p>
        </p:txBody>
      </p:sp>
    </p:spTree>
    <p:extLst>
      <p:ext uri="{BB962C8B-B14F-4D97-AF65-F5344CB8AC3E}">
        <p14:creationId xmlns:p14="http://schemas.microsoft.com/office/powerpoint/2010/main" val="373598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F3024-49ED-4E7A-A0AA-AEC8E48F844A}" type="datetime1">
              <a:rPr lang="en-GB" smtClean="0"/>
              <a:t>27/01/2024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A86BF1-1314-48E3-85CE-C5FA0E342303}" type="datetime1">
              <a:rPr lang="en-GB" smtClean="0"/>
              <a:t>27/01/2024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F7773-B1BB-40E6-9CD5-FD21612B4FF4}" type="datetime1">
              <a:rPr lang="en-GB" smtClean="0"/>
              <a:t>27/01/2024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326619-591D-479F-BE1D-2F4DAA82682C}" type="datetime1">
              <a:rPr lang="en-GB" smtClean="0"/>
              <a:t>27/01/2024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258351-3C51-4D81-BF9A-A2BA0D7DD1E6}" type="datetime1">
              <a:rPr lang="en-GB" smtClean="0"/>
              <a:t>27/01/2024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A84CF-055B-4F64-B2A9-C04BD92CE891}" type="datetime1">
              <a:rPr lang="en-GB" smtClean="0"/>
              <a:t>27/01/2024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39324B7-9FE6-48E4-8983-62AF49C61B99}" type="datetime1">
              <a:rPr lang="en-GB" smtClean="0"/>
              <a:t>27/01/2024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D761A-11E9-4EDB-B5E1-F68EB4F1C65B}" type="datetime1">
              <a:rPr lang="en-GB" smtClean="0"/>
              <a:t>27/01/2024</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306806597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673AF-BDBC-463B-BA47-B793CB4AF863}"/>
              </a:ext>
            </a:extLst>
          </p:cNvPr>
          <p:cNvSpPr>
            <a:spLocks noGrp="1"/>
          </p:cNvSpPr>
          <p:nvPr>
            <p:ph type="title"/>
          </p:nvPr>
        </p:nvSpPr>
        <p:spPr>
          <a:xfrm>
            <a:off x="1024467" y="585788"/>
            <a:ext cx="9719733" cy="1498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C507DD6C-780A-81A4-141C-23F14C654017}"/>
              </a:ext>
            </a:extLst>
          </p:cNvPr>
          <p:cNvSpPr>
            <a:spLocks noGrp="1"/>
          </p:cNvSpPr>
          <p:nvPr>
            <p:ph type="body" idx="1"/>
          </p:nvPr>
        </p:nvSpPr>
        <p:spPr bwMode="auto">
          <a:xfrm>
            <a:off x="1024467" y="2286001"/>
            <a:ext cx="971973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27D900-6FE6-4745-A62F-F5CF31C8DC8F}"/>
              </a:ext>
            </a:extLst>
          </p:cNvPr>
          <p:cNvSpPr>
            <a:spLocks noGrp="1"/>
          </p:cNvSpPr>
          <p:nvPr>
            <p:ph type="dt" sz="half" idx="2"/>
          </p:nvPr>
        </p:nvSpPr>
        <p:spPr>
          <a:xfrm>
            <a:off x="1024467" y="6470650"/>
            <a:ext cx="2154767" cy="274638"/>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3492B8F7-0B27-4995-B9DA-35C426E7DC8A}" type="datetime1">
              <a:rPr lang="en-GB" smtClean="0"/>
              <a:t>27/01/2024</a:t>
            </a:fld>
            <a:endParaRPr lang="en-US" dirty="0"/>
          </a:p>
        </p:txBody>
      </p:sp>
      <p:sp>
        <p:nvSpPr>
          <p:cNvPr id="5" name="Footer Placeholder 4">
            <a:extLst>
              <a:ext uri="{FF2B5EF4-FFF2-40B4-BE49-F238E27FC236}">
                <a16:creationId xmlns:a16="http://schemas.microsoft.com/office/drawing/2014/main" id="{A79B5549-2FC0-45AE-AEB4-7A5D5EA4E415}"/>
              </a:ext>
            </a:extLst>
          </p:cNvPr>
          <p:cNvSpPr>
            <a:spLocks noGrp="1"/>
          </p:cNvSpPr>
          <p:nvPr>
            <p:ph type="ftr" sz="quarter" idx="3"/>
          </p:nvPr>
        </p:nvSpPr>
        <p:spPr>
          <a:xfrm>
            <a:off x="4842933" y="6470650"/>
            <a:ext cx="5901267" cy="274638"/>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3B25E64F-1282-43FC-AA57-A5143FBC0C56}"/>
              </a:ext>
            </a:extLst>
          </p:cNvPr>
          <p:cNvSpPr>
            <a:spLocks noGrp="1"/>
          </p:cNvSpPr>
          <p:nvPr>
            <p:ph type="sldNum" sz="quarter" idx="4"/>
          </p:nvPr>
        </p:nvSpPr>
        <p:spPr>
          <a:xfrm>
            <a:off x="10837333" y="6470650"/>
            <a:ext cx="973667" cy="274638"/>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D0D0D"/>
                </a:solidFill>
                <a:latin typeface="Tw Cen MT Condensed" panose="020B0606020104020203" pitchFamily="34" charset="0"/>
              </a:defRPr>
            </a:lvl1pPr>
          </a:lstStyle>
          <a:p>
            <a:fld id="{BB2C7882-EB3B-4EE7-B89D-43947E5948B5}" type="slidenum">
              <a:rPr lang="en-US" altLang="en-US"/>
              <a:pPr/>
              <a:t>‹#›</a:t>
            </a:fld>
            <a:endParaRPr lang="en-US" altLang="en-US"/>
          </a:p>
        </p:txBody>
      </p:sp>
      <p:cxnSp>
        <p:nvCxnSpPr>
          <p:cNvPr id="7" name="Straight Connector 6">
            <a:extLst>
              <a:ext uri="{FF2B5EF4-FFF2-40B4-BE49-F238E27FC236}">
                <a16:creationId xmlns:a16="http://schemas.microsoft.com/office/drawing/2014/main" id="{94B18A47-B5F8-409C-913B-5DC896E2DDF4}"/>
              </a:ext>
            </a:extLst>
          </p:cNvPr>
          <p:cNvCxnSpPr/>
          <p:nvPr/>
        </p:nvCxnSpPr>
        <p:spPr>
          <a:xfrm flipV="1">
            <a:off x="7620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41259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hf hdr="0"/>
  <p:txStyles>
    <p:title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13"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600" kern="1200">
          <a:solidFill>
            <a:schemeClr val="tx1"/>
          </a:solidFill>
          <a:latin typeface="+mn-lt"/>
          <a:ea typeface="+mn-ea"/>
          <a:cs typeface="+mn-cs"/>
        </a:defRPr>
      </a:lvl2pPr>
      <a:lvl3pPr marL="447675"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3pPr>
      <a:lvl4pPr marL="593725"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4pPr>
      <a:lvl5pPr marL="776288"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6.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posterior pituitary</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5</a:t>
            </a:r>
          </a:p>
          <a:p>
            <a:pPr>
              <a:lnSpc>
                <a:spcPct val="100000"/>
              </a:lnSpc>
              <a:spcAft>
                <a:spcPts val="600"/>
              </a:spcAft>
            </a:pPr>
            <a:r>
              <a:rPr lang="en-US" sz="1400" dirty="0"/>
              <a:t>Date:   2/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4" name="Date Placeholder 3">
            <a:extLst>
              <a:ext uri="{FF2B5EF4-FFF2-40B4-BE49-F238E27FC236}">
                <a16:creationId xmlns:a16="http://schemas.microsoft.com/office/drawing/2014/main" id="{774457CA-6838-787C-1F55-C2EEFD815C0A}"/>
              </a:ext>
            </a:extLst>
          </p:cNvPr>
          <p:cNvSpPr>
            <a:spLocks noGrp="1"/>
          </p:cNvSpPr>
          <p:nvPr>
            <p:ph type="dt" sz="half" idx="10"/>
          </p:nvPr>
        </p:nvSpPr>
        <p:spPr/>
        <p:txBody>
          <a:bodyPr/>
          <a:lstStyle/>
          <a:p>
            <a:fld id="{76E15EEA-2CEE-454B-89F2-9857E4C245FA}" type="datetime1">
              <a:rPr lang="en-GB" smtClean="0"/>
              <a:t>27/01/2024</a:t>
            </a:fld>
            <a:endParaRPr lang="en-US"/>
          </a:p>
        </p:txBody>
      </p:sp>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p:txBody>
          <a:bodyPr/>
          <a:lstStyle/>
          <a:p>
            <a:fld id="{34B7E4EF-A1BD-40F4-AB7B-04F084DD991D}" type="slidenum">
              <a:rPr lang="en-US" smtClean="0"/>
              <a:t>1</a:t>
            </a:fld>
            <a:endParaRPr lang="en-US"/>
          </a:p>
        </p:txBody>
      </p:sp>
      <p:sp>
        <p:nvSpPr>
          <p:cNvPr id="8" name="Footer Placeholder 7">
            <a:extLst>
              <a:ext uri="{FF2B5EF4-FFF2-40B4-BE49-F238E27FC236}">
                <a16:creationId xmlns:a16="http://schemas.microsoft.com/office/drawing/2014/main" id="{E9D09A1A-9791-7DB1-BF0E-20E620DEDFFD}"/>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C76B1A-85EE-40DF-9005-87D8EA0544B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–Oxytocin</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Oxytocin stimulates contraction of the uterus at the end of pregnancy and stimulates the release of milk from the mammary glands.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As labor begins, the cervix of the uterus is stretched, which generates sensory impulses to the hypothalamus, which in turn stimulates the posterior pituitary to release oxytocin. Oxytocin then causes strong contractions of the smooth muscle (myometrium) of the uterus to bring about delivery of the baby and the placenta.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In addition, when a baby is breast-fed, the sucking of the baby stimulates sensory impulses from the mother’s nipple to the hypothalamus. Nerve impulses from the hypothalamus to the posterior pituitary cause the release of oxytocin, which stimulates the contraction of the smooth muscle cells around the mammary ducts to release milk.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23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2DB8A8-3FB5-4660-B4DD-E66C527F4287}"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–Oxytocin</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DD695DB-9142-13CA-DB36-E2B6D662A2EE}"/>
              </a:ext>
            </a:extLst>
          </p:cNvPr>
          <p:cNvPicPr>
            <a:picLocks noChangeAspect="1"/>
          </p:cNvPicPr>
          <p:nvPr/>
        </p:nvPicPr>
        <p:blipFill rotWithShape="1">
          <a:blip r:embed="rId4">
            <a:extLst>
              <a:ext uri="{28A0092B-C50C-407E-A947-70E740481C1C}">
                <a14:useLocalDpi xmlns:a14="http://schemas.microsoft.com/office/drawing/2010/main" val="0"/>
              </a:ext>
            </a:extLst>
          </a:blip>
          <a:srcRect t="18439"/>
          <a:stretch/>
        </p:blipFill>
        <p:spPr bwMode="auto">
          <a:xfrm>
            <a:off x="2981959" y="1013638"/>
            <a:ext cx="6377049" cy="5844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2129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1B574A88-860F-8267-83A0-61A74EA5C7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0" y="908050"/>
            <a:ext cx="47371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a:extLst>
              <a:ext uri="{FF2B5EF4-FFF2-40B4-BE49-F238E27FC236}">
                <a16:creationId xmlns:a16="http://schemas.microsoft.com/office/drawing/2014/main" id="{C7DD0575-5809-1DBD-2E82-038C50300F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3514" y="908050"/>
            <a:ext cx="43195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11FE95A-BD12-FEEC-583B-7A908F80FC1F}"/>
              </a:ext>
            </a:extLst>
          </p:cNvPr>
          <p:cNvSpPr txBox="1"/>
          <p:nvPr/>
        </p:nvSpPr>
        <p:spPr>
          <a:xfrm>
            <a:off x="825500" y="546100"/>
            <a:ext cx="10093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Oxytocin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F825-240B-6EC9-735C-CB9A61947744}"/>
              </a:ext>
            </a:extLst>
          </p:cNvPr>
          <p:cNvSpPr>
            <a:spLocks noGrp="1"/>
          </p:cNvSpPr>
          <p:nvPr>
            <p:ph type="ctrTitle" sz="quarter"/>
          </p:nvPr>
        </p:nvSpPr>
        <p:spPr>
          <a:xfrm>
            <a:off x="638881" y="457200"/>
            <a:ext cx="10909640" cy="1368614"/>
          </a:xfrm>
        </p:spPr>
        <p:txBody>
          <a:bodyPr anchor="ctr">
            <a:normAutofit/>
          </a:bodyPr>
          <a:lstStyle/>
          <a:p>
            <a:pPr>
              <a:defRPr/>
            </a:pPr>
            <a:endParaRPr lang="en-US" sz="6600"/>
          </a:p>
        </p:txBody>
      </p:sp>
      <p:pic>
        <p:nvPicPr>
          <p:cNvPr id="25604" name="Picture 3">
            <a:extLst>
              <a:ext uri="{FF2B5EF4-FFF2-40B4-BE49-F238E27FC236}">
                <a16:creationId xmlns:a16="http://schemas.microsoft.com/office/drawing/2014/main" id="{BDA9038B-52B4-8F36-C81B-EFADF2F97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06145" y="2642616"/>
            <a:ext cx="3642206"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a:extLst>
              <a:ext uri="{FF2B5EF4-FFF2-40B4-BE49-F238E27FC236}">
                <a16:creationId xmlns:a16="http://schemas.microsoft.com/office/drawing/2014/main" id="{AD89D76F-7C93-E6AA-96F7-82B427580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39316" y="2642616"/>
            <a:ext cx="5244776"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EE36-A083-B5DE-A722-4F3C195D4E7B}"/>
              </a:ext>
            </a:extLst>
          </p:cNvPr>
          <p:cNvSpPr>
            <a:spLocks noGrp="1"/>
          </p:cNvSpPr>
          <p:nvPr>
            <p:ph type="ctrTitle" sz="quarter"/>
          </p:nvPr>
        </p:nvSpPr>
        <p:spPr>
          <a:xfrm>
            <a:off x="1524000" y="17464"/>
            <a:ext cx="3352800" cy="744537"/>
          </a:xfrm>
        </p:spPr>
        <p:txBody>
          <a:bodyPr/>
          <a:lstStyle/>
          <a:p>
            <a:pPr algn="ctr">
              <a:defRPr/>
            </a:pPr>
            <a:r>
              <a:rPr lang="en-US" sz="4400" b="1" dirty="0">
                <a:solidFill>
                  <a:srgbClr val="C00000"/>
                </a:solidFill>
              </a:rPr>
              <a:t>OXYTOCIN</a:t>
            </a:r>
          </a:p>
        </p:txBody>
      </p:sp>
      <p:pic>
        <p:nvPicPr>
          <p:cNvPr id="30723" name="Picture 2">
            <a:extLst>
              <a:ext uri="{FF2B5EF4-FFF2-40B4-BE49-F238E27FC236}">
                <a16:creationId xmlns:a16="http://schemas.microsoft.com/office/drawing/2014/main" id="{DC4628E6-FD59-6C41-81B2-31986745F3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914401"/>
            <a:ext cx="3698875"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a:extLst>
              <a:ext uri="{FF2B5EF4-FFF2-40B4-BE49-F238E27FC236}">
                <a16:creationId xmlns:a16="http://schemas.microsoft.com/office/drawing/2014/main" id="{977BC9BD-7D85-A702-9508-91D9BD6902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7489" y="0"/>
            <a:ext cx="40719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E095F558-F698-346F-934E-6326BA6C5A73}"/>
              </a:ext>
            </a:extLst>
          </p:cNvPr>
          <p:cNvCxnSpPr>
            <a:stCxn id="30723" idx="3"/>
          </p:cNvCxnSpPr>
          <p:nvPr/>
        </p:nvCxnSpPr>
        <p:spPr>
          <a:xfrm>
            <a:off x="5257800" y="3633788"/>
            <a:ext cx="838200" cy="23812"/>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0726" name="Picture 12">
            <a:extLst>
              <a:ext uri="{FF2B5EF4-FFF2-40B4-BE49-F238E27FC236}">
                <a16:creationId xmlns:a16="http://schemas.microsoft.com/office/drawing/2014/main" id="{12310ABA-1C18-C397-0A60-A661105D9AEA}"/>
              </a:ext>
            </a:extLst>
          </p:cNvPr>
          <p:cNvPicPr>
            <a:picLocks noChangeAspect="1"/>
          </p:cNvPicPr>
          <p:nvPr/>
        </p:nvPicPr>
        <p:blipFill>
          <a:blip r:embed="rId4">
            <a:extLst>
              <a:ext uri="{28A0092B-C50C-407E-A947-70E740481C1C}">
                <a14:useLocalDpi xmlns:a14="http://schemas.microsoft.com/office/drawing/2010/main" val="0"/>
              </a:ext>
            </a:extLst>
          </a:blip>
          <a:srcRect l="11667" r="9167" b="11111"/>
          <a:stretch>
            <a:fillRect/>
          </a:stretch>
        </p:blipFill>
        <p:spPr bwMode="auto">
          <a:xfrm>
            <a:off x="6953250" y="4179888"/>
            <a:ext cx="31813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DA24E754-8913-4FFE-175B-71AB50FF6BAA}"/>
              </a:ext>
            </a:extLst>
          </p:cNvPr>
          <p:cNvPicPr>
            <a:picLocks noChangeAspect="1"/>
          </p:cNvPicPr>
          <p:nvPr/>
        </p:nvPicPr>
        <p:blipFill>
          <a:blip r:embed="rId2">
            <a:extLst>
              <a:ext uri="{28A0092B-C50C-407E-A947-70E740481C1C}">
                <a14:useLocalDpi xmlns:a14="http://schemas.microsoft.com/office/drawing/2010/main" val="0"/>
              </a:ext>
            </a:extLst>
          </a:blip>
          <a:srcRect l="37093" b="2179"/>
          <a:stretch>
            <a:fillRect/>
          </a:stretch>
        </p:blipFill>
        <p:spPr bwMode="auto">
          <a:xfrm>
            <a:off x="1524000" y="0"/>
            <a:ext cx="5168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5">
            <a:extLst>
              <a:ext uri="{FF2B5EF4-FFF2-40B4-BE49-F238E27FC236}">
                <a16:creationId xmlns:a16="http://schemas.microsoft.com/office/drawing/2014/main" id="{EBDFBE23-917F-34B7-82D2-798478082E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3163" y="457200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13E9-A213-909F-E637-4657D9D01FCC}"/>
              </a:ext>
            </a:extLst>
          </p:cNvPr>
          <p:cNvSpPr>
            <a:spLocks noGrp="1"/>
          </p:cNvSpPr>
          <p:nvPr>
            <p:ph type="ctrTitle" sz="quarter"/>
          </p:nvPr>
        </p:nvSpPr>
        <p:spPr/>
        <p:txBody>
          <a:bodyPr/>
          <a:lstStyle/>
          <a:p>
            <a:pPr>
              <a:defRPr/>
            </a:pPr>
            <a:endParaRPr lang="en-US"/>
          </a:p>
        </p:txBody>
      </p:sp>
      <p:pic>
        <p:nvPicPr>
          <p:cNvPr id="32771" name="Picture 2">
            <a:extLst>
              <a:ext uri="{FF2B5EF4-FFF2-40B4-BE49-F238E27FC236}">
                <a16:creationId xmlns:a16="http://schemas.microsoft.com/office/drawing/2014/main" id="{9A5AD943-CD84-C01A-9E73-F75251A3E6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0"/>
            <a:ext cx="807720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82CD-8D40-9CE2-601A-93CC309FDE17}"/>
              </a:ext>
            </a:extLst>
          </p:cNvPr>
          <p:cNvSpPr>
            <a:spLocks noGrp="1"/>
          </p:cNvSpPr>
          <p:nvPr>
            <p:ph type="ctrTitle" sz="quarter"/>
          </p:nvPr>
        </p:nvSpPr>
        <p:spPr>
          <a:xfrm>
            <a:off x="3733800" y="23813"/>
            <a:ext cx="4495800" cy="762000"/>
          </a:xfrm>
        </p:spPr>
        <p:txBody>
          <a:bodyPr>
            <a:noAutofit/>
          </a:bodyPr>
          <a:lstStyle/>
          <a:p>
            <a:pPr algn="ctr">
              <a:defRPr/>
            </a:pPr>
            <a:r>
              <a:rPr lang="en-US" sz="3200" b="1" dirty="0">
                <a:solidFill>
                  <a:srgbClr val="C00000"/>
                </a:solidFill>
              </a:rPr>
              <a:t>OXYTOCIN RECEPTOR</a:t>
            </a:r>
          </a:p>
        </p:txBody>
      </p:sp>
      <p:pic>
        <p:nvPicPr>
          <p:cNvPr id="33795" name="Picture 2">
            <a:extLst>
              <a:ext uri="{FF2B5EF4-FFF2-40B4-BE49-F238E27FC236}">
                <a16:creationId xmlns:a16="http://schemas.microsoft.com/office/drawing/2014/main" id="{71F72799-7046-0E3E-CA36-9E44D1FF2E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8414" y="785814"/>
            <a:ext cx="71151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D456F22-AA54-1E82-16A6-26778F087DF7}"/>
              </a:ext>
            </a:extLst>
          </p:cNvPr>
          <p:cNvSpPr>
            <a:spLocks noGrp="1"/>
          </p:cNvSpPr>
          <p:nvPr>
            <p:ph type="dt" sz="half" idx="10"/>
          </p:nvPr>
        </p:nvSpPr>
        <p:spPr>
          <a:xfrm>
            <a:off x="838200" y="6492240"/>
            <a:ext cx="2743200" cy="365125"/>
          </a:xfrm>
        </p:spPr>
        <p:txBody>
          <a:bodyPr>
            <a:normAutofit/>
          </a:bodyPr>
          <a:lstStyle/>
          <a:p>
            <a:pPr>
              <a:spcAft>
                <a:spcPts val="600"/>
              </a:spcAft>
            </a:pPr>
            <a:fld id="{EF1E40BF-0304-413B-988A-330DC4DFFD88}" type="datetime1">
              <a:rPr lang="en-GB" smtClean="0"/>
              <a:t>27/01/2024</a:t>
            </a:fld>
            <a:endParaRPr lang="en-US"/>
          </a:p>
        </p:txBody>
      </p: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18</a:t>
            </a:fld>
            <a:endParaRPr lang="en-US"/>
          </a:p>
        </p:txBody>
      </p:sp>
    </p:spTree>
    <p:extLst>
      <p:ext uri="{BB962C8B-B14F-4D97-AF65-F5344CB8AC3E}">
        <p14:creationId xmlns:p14="http://schemas.microsoft.com/office/powerpoint/2010/main" val="2804339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3248F115-1698-08BD-6E62-78774145CD0B}"/>
              </a:ext>
            </a:extLst>
          </p:cNvPr>
          <p:cNvSpPr>
            <a:spLocks noGrp="1"/>
          </p:cNvSpPr>
          <p:nvPr>
            <p:ph type="dt" sz="half" idx="10"/>
          </p:nvPr>
        </p:nvSpPr>
        <p:spPr/>
        <p:txBody>
          <a:bodyPr/>
          <a:lstStyle/>
          <a:p>
            <a:fld id="{815FD65C-08B1-40FB-B832-7D74182E5AB2}" type="datetime1">
              <a:rPr lang="en-GB" smtClean="0"/>
              <a:t>27/01/2024</a:t>
            </a:fld>
            <a:endParaRPr lang="en-US"/>
          </a:p>
        </p:txBody>
      </p:sp>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19</a:t>
            </a:fld>
            <a:endParaRPr lang="en-US"/>
          </a:p>
        </p:txBody>
      </p:sp>
    </p:spTree>
    <p:extLst>
      <p:ext uri="{BB962C8B-B14F-4D97-AF65-F5344CB8AC3E}">
        <p14:creationId xmlns:p14="http://schemas.microsoft.com/office/powerpoint/2010/main" val="366241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99742D-42C5-40AF-859D-DB65AAE098CA}"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Objectives</a:t>
            </a: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574094"/>
            <a:ext cx="11710954" cy="3796692"/>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Posterior pituitary</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Antidiuretic hormone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oxytocin</a:t>
            </a: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1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025D55-C28F-4072-B055-1FFE16DE6162}"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–Antidiuretic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Antidiuretic hormone (ADH, also called vasopressin) increases the reabsorption of water by kidney tubules, which decreases the amount of urine formed. The water is reabsorbed into the blood, so as urinary output is decreased, blood volume is increased, which helps maintain normal blood pressure. ADH also decreases sweating, but the amount of water conserved is much less than that conserved by the kidneys.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stimulus for the secretion of ADH is decreased water content of the body. If too much water is lost through sweating or diarrhea, for example, osmoreceptors in the hypothalamus detect the increased “saltiness” of body fluids. The hypothalamus then transmits impulses to the posterior pituitary to increase the secretion of ADH and decrease the loss of more water in urine.</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E34291-B029-4267-A255-4E3895A6610C}"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–Antidiuretic hormone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3.5. The Collecting Ducts">
            <a:extLst>
              <a:ext uri="{FF2B5EF4-FFF2-40B4-BE49-F238E27FC236}">
                <a16:creationId xmlns:a16="http://schemas.microsoft.com/office/drawing/2014/main" id="{47C70AD6-CF59-4DB9-9CDF-963AF32948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19200"/>
            <a:ext cx="7528706" cy="5078317"/>
          </a:xfrm>
          <a:prstGeom prst="rect">
            <a:avLst/>
          </a:prstGeom>
          <a:noFill/>
        </p:spPr>
      </p:pic>
    </p:spTree>
    <p:extLst>
      <p:ext uri="{BB962C8B-B14F-4D97-AF65-F5344CB8AC3E}">
        <p14:creationId xmlns:p14="http://schemas.microsoft.com/office/powerpoint/2010/main" val="398016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45" name="Rectangle 26640">
            <a:extLst>
              <a:ext uri="{FF2B5EF4-FFF2-40B4-BE49-F238E27FC236}">
                <a16:creationId xmlns:a16="http://schemas.microsoft.com/office/drawing/2014/main" id="{50367A81-30BE-4382-AC54-91DE34827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3E8F74-E6EA-E49E-909F-F058E08945DB}"/>
              </a:ext>
            </a:extLst>
          </p:cNvPr>
          <p:cNvSpPr>
            <a:spLocks noGrp="1"/>
          </p:cNvSpPr>
          <p:nvPr>
            <p:ph type="ctrTitle" sz="quarter"/>
          </p:nvPr>
        </p:nvSpPr>
        <p:spPr>
          <a:xfrm>
            <a:off x="636805" y="640080"/>
            <a:ext cx="3378099" cy="3034857"/>
          </a:xfrm>
        </p:spPr>
        <p:txBody>
          <a:bodyPr anchor="b">
            <a:normAutofit/>
          </a:bodyPr>
          <a:lstStyle/>
          <a:p>
            <a:pPr>
              <a:defRPr/>
            </a:pPr>
            <a:r>
              <a:rPr lang="en-US" sz="4400" b="1">
                <a:solidFill>
                  <a:schemeClr val="tx1"/>
                </a:solidFill>
              </a:rPr>
              <a:t>ANTIDIURETIC HORMONE</a:t>
            </a:r>
          </a:p>
        </p:txBody>
      </p:sp>
      <p:cxnSp>
        <p:nvCxnSpPr>
          <p:cNvPr id="26646" name="Straight Connector 26642">
            <a:extLst>
              <a:ext uri="{FF2B5EF4-FFF2-40B4-BE49-F238E27FC236}">
                <a16:creationId xmlns:a16="http://schemas.microsoft.com/office/drawing/2014/main" id="{58E55502-A21B-4709-B554-098027577A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6627" name="Picture 2" descr="Diagram of a diagram showing the effects of adhd&#10;&#10;Description automatically generated">
            <a:extLst>
              <a:ext uri="{FF2B5EF4-FFF2-40B4-BE49-F238E27FC236}">
                <a16:creationId xmlns:a16="http://schemas.microsoft.com/office/drawing/2014/main" id="{5EB184AB-D2CE-21C5-2525-AA34003DA544}"/>
              </a:ext>
            </a:extLst>
          </p:cNvPr>
          <p:cNvPicPr>
            <a:picLocks noChangeAspect="1"/>
          </p:cNvPicPr>
          <p:nvPr/>
        </p:nvPicPr>
        <p:blipFill>
          <a:blip r:embed="rId2">
            <a:extLst>
              <a:ext uri="{28A0092B-C50C-407E-A947-70E740481C1C}">
                <a14:useLocalDpi xmlns:a14="http://schemas.microsoft.com/office/drawing/2010/main" val="0"/>
              </a:ext>
            </a:extLst>
          </a:blip>
          <a:srcRect l="23334" r="24167"/>
          <a:stretch>
            <a:fillRect/>
          </a:stretch>
        </p:blipFill>
        <p:spPr bwMode="auto">
          <a:xfrm>
            <a:off x="6150903" y="640080"/>
            <a:ext cx="3905097" cy="55788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590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2" name="Picture 5">
            <a:extLst>
              <a:ext uri="{FF2B5EF4-FFF2-40B4-BE49-F238E27FC236}">
                <a16:creationId xmlns:a16="http://schemas.microsoft.com/office/drawing/2014/main" id="{AB2AEC76-25F8-1B5D-28EC-F15B5E102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78745" y="321734"/>
            <a:ext cx="3983677" cy="2905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3">
            <a:extLst>
              <a:ext uri="{FF2B5EF4-FFF2-40B4-BE49-F238E27FC236}">
                <a16:creationId xmlns:a16="http://schemas.microsoft.com/office/drawing/2014/main" id="{24168AA5-91B9-78B9-D188-4261F8000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86243" y="3631096"/>
            <a:ext cx="3768680" cy="2760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Rectangle 27656">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7666" name="Rectangle 27658">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27651" name="Picture 4">
            <a:extLst>
              <a:ext uri="{FF2B5EF4-FFF2-40B4-BE49-F238E27FC236}">
                <a16:creationId xmlns:a16="http://schemas.microsoft.com/office/drawing/2014/main" id="{E18F75F3-A620-60CC-EB1C-DAE39AF5D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308034" y="462419"/>
            <a:ext cx="5426764" cy="57885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33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1" name="Rectangle 28680">
            <a:extLst>
              <a:ext uri="{FF2B5EF4-FFF2-40B4-BE49-F238E27FC236}">
                <a16:creationId xmlns:a16="http://schemas.microsoft.com/office/drawing/2014/main" id="{E4EA111D-2DA5-48E1-8743-074272148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8D898B7-FB3F-FD8B-FF2E-6478BBD355FB}"/>
              </a:ext>
            </a:extLst>
          </p:cNvPr>
          <p:cNvSpPr>
            <a:spLocks noGrp="1"/>
          </p:cNvSpPr>
          <p:nvPr>
            <p:ph type="ctrTitle" sz="quarter"/>
          </p:nvPr>
        </p:nvSpPr>
        <p:spPr>
          <a:xfrm>
            <a:off x="457200" y="4960137"/>
            <a:ext cx="7772400" cy="1463040"/>
          </a:xfrm>
        </p:spPr>
        <p:txBody>
          <a:bodyPr>
            <a:normAutofit/>
          </a:bodyPr>
          <a:lstStyle/>
          <a:p>
            <a:pPr>
              <a:defRPr/>
            </a:pPr>
            <a:r>
              <a:rPr lang="en-US" b="1">
                <a:solidFill>
                  <a:srgbClr val="FFFFFF"/>
                </a:solidFill>
              </a:rPr>
              <a:t>ADH RECEPTOR</a:t>
            </a:r>
          </a:p>
        </p:txBody>
      </p:sp>
      <p:sp useBgFill="1">
        <p:nvSpPr>
          <p:cNvPr id="28683" name="Rectangle 28682">
            <a:extLst>
              <a:ext uri="{FF2B5EF4-FFF2-40B4-BE49-F238E27FC236}">
                <a16:creationId xmlns:a16="http://schemas.microsoft.com/office/drawing/2014/main" id="{CC3E0D83-DD03-4ED7-87E9-55C61B436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28675" name="Picture 2">
            <a:extLst>
              <a:ext uri="{FF2B5EF4-FFF2-40B4-BE49-F238E27FC236}">
                <a16:creationId xmlns:a16="http://schemas.microsoft.com/office/drawing/2014/main" id="{64783120-F621-CF79-8FEE-79ACFF1C4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1886" y="826754"/>
            <a:ext cx="5141590" cy="32250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85" name="Straight Connector 28684">
            <a:extLst>
              <a:ext uri="{FF2B5EF4-FFF2-40B4-BE49-F238E27FC236}">
                <a16:creationId xmlns:a16="http://schemas.microsoft.com/office/drawing/2014/main" id="{0FD4161B-FC48-4300-B6EC-B7CE595F0C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8676" name="Picture 3">
            <a:extLst>
              <a:ext uri="{FF2B5EF4-FFF2-40B4-BE49-F238E27FC236}">
                <a16:creationId xmlns:a16="http://schemas.microsoft.com/office/drawing/2014/main" id="{71F2C436-46D2-0C5E-87C1-2E8A6AA8E048}"/>
              </a:ext>
            </a:extLst>
          </p:cNvPr>
          <p:cNvPicPr>
            <a:picLocks noChangeAspect="1"/>
          </p:cNvPicPr>
          <p:nvPr/>
        </p:nvPicPr>
        <p:blipFill>
          <a:blip r:embed="rId3">
            <a:extLst>
              <a:ext uri="{28A0092B-C50C-407E-A947-70E740481C1C}">
                <a14:useLocalDpi xmlns:a14="http://schemas.microsoft.com/office/drawing/2010/main" val="0"/>
              </a:ext>
            </a:extLst>
          </a:blip>
          <a:srcRect l="2499" t="27779" r="7500" b="5556"/>
          <a:stretch>
            <a:fillRect/>
          </a:stretch>
        </p:blipFill>
        <p:spPr bwMode="auto">
          <a:xfrm>
            <a:off x="5644555" y="688395"/>
            <a:ext cx="6319229" cy="35017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87" name="Straight Connector 28686">
            <a:extLst>
              <a:ext uri="{FF2B5EF4-FFF2-40B4-BE49-F238E27FC236}">
                <a16:creationId xmlns:a16="http://schemas.microsoft.com/office/drawing/2014/main" id="{DF16733C-CFE0-49BB-836F-F4554EE7DC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38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3D53-038C-A3B8-5FF3-6CFC46CC86E3}"/>
              </a:ext>
            </a:extLst>
          </p:cNvPr>
          <p:cNvSpPr>
            <a:spLocks noGrp="1"/>
          </p:cNvSpPr>
          <p:nvPr>
            <p:ph type="ctrTitle" sz="quarter"/>
          </p:nvPr>
        </p:nvSpPr>
        <p:spPr/>
        <p:txBody>
          <a:bodyPr/>
          <a:lstStyle/>
          <a:p>
            <a:pPr>
              <a:defRPr/>
            </a:pPr>
            <a:endParaRPr lang="en-US"/>
          </a:p>
        </p:txBody>
      </p:sp>
      <p:pic>
        <p:nvPicPr>
          <p:cNvPr id="29699" name="Picture 2">
            <a:extLst>
              <a:ext uri="{FF2B5EF4-FFF2-40B4-BE49-F238E27FC236}">
                <a16:creationId xmlns:a16="http://schemas.microsoft.com/office/drawing/2014/main" id="{0B069AD3-F56D-65C5-FB94-D296C2561A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542925"/>
            <a:ext cx="86487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31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A047CCAB-5D9C-17CF-3A4C-03B634B4BA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1447800"/>
            <a:ext cx="42291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a:extLst>
              <a:ext uri="{FF2B5EF4-FFF2-40B4-BE49-F238E27FC236}">
                <a16:creationId xmlns:a16="http://schemas.microsoft.com/office/drawing/2014/main" id="{014B0F3F-7D62-9E76-5426-73E89A6B8E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3976" y="1295400"/>
            <a:ext cx="42640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9473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TotalTime>
  <Words>531</Words>
  <Application>Microsoft Office PowerPoint</Application>
  <PresentationFormat>Widescreen</PresentationFormat>
  <Paragraphs>86</Paragraphs>
  <Slides>19</Slides>
  <Notes>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19</vt:i4>
      </vt:variant>
    </vt:vector>
  </HeadingPairs>
  <TitlesOfParts>
    <vt:vector size="35" baseType="lpstr">
      <vt:lpstr>Arial</vt:lpstr>
      <vt:lpstr>Arial Rounded MT Bold</vt:lpstr>
      <vt:lpstr>Calibri</vt:lpstr>
      <vt:lpstr>Calibri Light</vt:lpstr>
      <vt:lpstr>Century Schoolbook</vt:lpstr>
      <vt:lpstr>Franklin Gothic Book</vt:lpstr>
      <vt:lpstr>Garamond</vt:lpstr>
      <vt:lpstr>Times New Roman</vt:lpstr>
      <vt:lpstr>Tw Cen MT</vt:lpstr>
      <vt:lpstr>Tw Cen MT Condensed</vt:lpstr>
      <vt:lpstr>Wingdings</vt:lpstr>
      <vt:lpstr>Wingdings 3</vt:lpstr>
      <vt:lpstr>Office Theme</vt:lpstr>
      <vt:lpstr>SavonVTI</vt:lpstr>
      <vt:lpstr>1_Office</vt:lpstr>
      <vt:lpstr>Integral</vt:lpstr>
      <vt:lpstr>posterior pituitary </vt:lpstr>
      <vt:lpstr>PowerPoint Presentation</vt:lpstr>
      <vt:lpstr>PowerPoint Presentation</vt:lpstr>
      <vt:lpstr>PowerPoint Presentation</vt:lpstr>
      <vt:lpstr>ANTIDIURETIC HORMONE</vt:lpstr>
      <vt:lpstr>PowerPoint Presentation</vt:lpstr>
      <vt:lpstr>ADH RECEPTOR</vt:lpstr>
      <vt:lpstr>PowerPoint Presentation</vt:lpstr>
      <vt:lpstr>PowerPoint Presentation</vt:lpstr>
      <vt:lpstr>PowerPoint Presentation</vt:lpstr>
      <vt:lpstr>PowerPoint Presentation</vt:lpstr>
      <vt:lpstr>PowerPoint Presentation</vt:lpstr>
      <vt:lpstr>PowerPoint Presentation</vt:lpstr>
      <vt:lpstr>OXYTOCIN</vt:lpstr>
      <vt:lpstr>PowerPoint Presentation</vt:lpstr>
      <vt:lpstr>PowerPoint Presentation</vt:lpstr>
      <vt:lpstr>OXYTOCIN RECEPTOR</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Khidhr</cp:lastModifiedBy>
  <cp:revision>53</cp:revision>
  <dcterms:created xsi:type="dcterms:W3CDTF">2022-10-25T13:41:35Z</dcterms:created>
  <dcterms:modified xsi:type="dcterms:W3CDTF">2024-01-27T19:05:33Z</dcterms:modified>
</cp:coreProperties>
</file>