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307" r:id="rId2"/>
    <p:sldId id="308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9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AADD-D6F7-4A6B-BEDB-0F08CBEA3F4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C8C4F-84BB-4BF2-ADF5-60E68D8D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413A-056D-4733-8972-0229F467FB3C}" type="datetimeFigureOut">
              <a:rPr lang="ar-IQ" smtClean="0"/>
              <a:pPr/>
              <a:t>12/09/1445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1" y="836712"/>
            <a:ext cx="4644590" cy="2160240"/>
          </a:xfrm>
        </p:spPr>
        <p:txBody>
          <a:bodyPr>
            <a:normAutofit/>
          </a:bodyPr>
          <a:lstStyle/>
          <a:p>
            <a:r>
              <a:rPr lang="ar-IQ" sz="4000" dirty="0"/>
              <a:t/>
            </a:r>
            <a:br>
              <a:rPr lang="ar-IQ" sz="4000" dirty="0"/>
            </a:br>
            <a:r>
              <a:rPr lang="en-US" sz="4000" dirty="0" smtClean="0"/>
              <a:t>Derivatives</a:t>
            </a:r>
            <a:r>
              <a:rPr lang="en-US" sz="4050" dirty="0"/>
              <a:t/>
            </a:r>
            <a:br>
              <a:rPr lang="en-US" sz="4050" dirty="0"/>
            </a:b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40" y="3140968"/>
            <a:ext cx="4016448" cy="1533648"/>
          </a:xfrm>
        </p:spPr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1050" b="1" dirty="0"/>
              <a:t>Name of teacher :Dr. Mazin R Khalil</a:t>
            </a:r>
          </a:p>
          <a:p>
            <a:pPr>
              <a:spcAft>
                <a:spcPts val="450"/>
              </a:spcAft>
            </a:pPr>
            <a:r>
              <a:rPr lang="en-US" sz="1050" dirty="0"/>
              <a:t>Advanced </a:t>
            </a:r>
            <a:r>
              <a:rPr lang="en-US" sz="1050" dirty="0" smtClean="0"/>
              <a:t>Mathematics2 –ME212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/>
              <a:t>Semester </a:t>
            </a:r>
            <a:r>
              <a:rPr lang="en-US" sz="1050" dirty="0" smtClean="0"/>
              <a:t>4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Week 7 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Date: </a:t>
            </a:r>
            <a:r>
              <a:rPr lang="en-US" sz="1050" dirty="0" smtClean="0"/>
              <a:t>26/3/2024</a:t>
            </a:r>
            <a:endParaRPr lang="en-US" sz="1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583D1-0187-937D-BA97-A4E9ED6DB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"/>
          <a:stretch/>
        </p:blipFill>
        <p:spPr>
          <a:xfrm>
            <a:off x="930878" y="2216429"/>
            <a:ext cx="2425601" cy="2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8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7830870" cy="208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24618"/>
            <a:ext cx="7200800" cy="134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0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8639"/>
            <a:ext cx="7992888" cy="589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0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8377457" cy="24963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984996"/>
            <a:ext cx="3816424" cy="7769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3212974"/>
            <a:ext cx="3780442" cy="360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4023867"/>
            <a:ext cx="6984776" cy="217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6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6271242" cy="432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60" y="1052736"/>
            <a:ext cx="3127205" cy="360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47" y="1426175"/>
            <a:ext cx="2572785" cy="837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5" y="3284984"/>
            <a:ext cx="5189117" cy="1368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986" y="2512618"/>
            <a:ext cx="1592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82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7416825" cy="3833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149009"/>
            <a:ext cx="4212532" cy="427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4869160"/>
            <a:ext cx="3096344" cy="97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1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1638182" cy="432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24743"/>
            <a:ext cx="7056784" cy="432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6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64704"/>
            <a:ext cx="6696744" cy="3485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437112"/>
            <a:ext cx="1728192" cy="74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1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16" y="404664"/>
            <a:ext cx="8974254" cy="1728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16" y="2924944"/>
            <a:ext cx="7996488" cy="173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14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08720"/>
            <a:ext cx="772465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2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834185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2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5" y="692696"/>
            <a:ext cx="1745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Objectives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456" y="1556792"/>
            <a:ext cx="629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To teach students the following opinions through out the lecture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Rules of differentiation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206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82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References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1124744"/>
            <a:ext cx="7543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1. Thomas</a:t>
            </a:r>
            <a:r>
              <a:rPr lang="en-US" dirty="0"/>
              <a:t>' Calculus" 11th </a:t>
            </a:r>
            <a:r>
              <a:rPr lang="en-US" dirty="0" smtClean="0"/>
              <a:t>edition</a:t>
            </a:r>
          </a:p>
          <a:p>
            <a:pPr algn="l"/>
            <a:r>
              <a:rPr lang="en-US" dirty="0"/>
              <a:t>2. Calculus Early Transcendental Functions" by Ron Larson and Bruce Edwards  </a:t>
            </a:r>
          </a:p>
        </p:txBody>
      </p:sp>
    </p:spTree>
    <p:extLst>
      <p:ext uri="{BB962C8B-B14F-4D97-AF65-F5344CB8AC3E}">
        <p14:creationId xmlns:p14="http://schemas.microsoft.com/office/powerpoint/2010/main" val="323892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5760640" cy="18909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46" y="2420888"/>
            <a:ext cx="5408806" cy="183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6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0" y="980728"/>
            <a:ext cx="9068260" cy="43204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91880" y="3933056"/>
            <a:ext cx="9144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32656"/>
            <a:ext cx="6480720" cy="16170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76872"/>
            <a:ext cx="5616624" cy="12786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329" y="3882719"/>
            <a:ext cx="5638863" cy="17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2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8105464" cy="1728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920" y="3068960"/>
            <a:ext cx="8242146" cy="12961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919" y="4657700"/>
            <a:ext cx="7592533" cy="85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6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48680"/>
            <a:ext cx="7640428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80927"/>
            <a:ext cx="7344816" cy="15888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4653136"/>
            <a:ext cx="4853338" cy="116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4664"/>
            <a:ext cx="7486490" cy="1656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20888"/>
            <a:ext cx="8431058" cy="2880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5324725"/>
            <a:ext cx="7482414" cy="62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9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8189379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0737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59</Words>
  <Application>Microsoft Office PowerPoint</Application>
  <PresentationFormat>On-screen Show (4:3)</PresentationFormat>
  <Paragraphs>14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سمة Office</vt:lpstr>
      <vt:lpstr> Derivatives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- 1</dc:title>
  <dc:creator>HP</dc:creator>
  <cp:lastModifiedBy>MSR</cp:lastModifiedBy>
  <cp:revision>107</cp:revision>
  <dcterms:created xsi:type="dcterms:W3CDTF">2020-11-06T07:37:11Z</dcterms:created>
  <dcterms:modified xsi:type="dcterms:W3CDTF">2024-03-21T14:37:01Z</dcterms:modified>
</cp:coreProperties>
</file>