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309" r:id="rId2"/>
    <p:sldId id="310" r:id="rId3"/>
    <p:sldId id="288" r:id="rId4"/>
    <p:sldId id="291" r:id="rId5"/>
    <p:sldId id="293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1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5" d="100"/>
          <a:sy n="75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D689D-5998-4893-A706-4D208126B7D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2B4E-0AF0-4D08-9D3B-7314A49D1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0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4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2B4E-0AF0-4D08-9D3B-7314A49D1E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2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413A-056D-4733-8972-0229F467FB3C}" type="datetimeFigureOut">
              <a:rPr lang="ar-IQ" smtClean="0"/>
              <a:pPr/>
              <a:t>17/09/1445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1" y="1830432"/>
            <a:ext cx="4644590" cy="2282030"/>
          </a:xfrm>
        </p:spPr>
        <p:txBody>
          <a:bodyPr>
            <a:normAutofit/>
          </a:bodyPr>
          <a:lstStyle/>
          <a:p>
            <a:r>
              <a:rPr lang="en-US" sz="4050" dirty="0" smtClean="0"/>
              <a:t>Question Bank-1</a:t>
            </a:r>
            <a:endParaRPr lang="en-US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40" y="3797196"/>
            <a:ext cx="4016448" cy="877420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sz="1050" b="1" dirty="0"/>
              <a:t>Name of teacher :Dr. Mazin R Khalil</a:t>
            </a:r>
          </a:p>
          <a:p>
            <a:pPr>
              <a:spcAft>
                <a:spcPts val="450"/>
              </a:spcAft>
            </a:pPr>
            <a:r>
              <a:rPr lang="en-US" sz="1050" dirty="0"/>
              <a:t>Advanced </a:t>
            </a:r>
            <a:r>
              <a:rPr lang="en-US" sz="1050" dirty="0" smtClean="0"/>
              <a:t>Mathematics2 –ME212</a:t>
            </a:r>
            <a:endParaRPr lang="en-US" sz="1050" dirty="0"/>
          </a:p>
          <a:p>
            <a:pPr>
              <a:spcAft>
                <a:spcPts val="450"/>
              </a:spcAft>
            </a:pPr>
            <a:r>
              <a:rPr lang="en-US" sz="1050" dirty="0"/>
              <a:t>Semester </a:t>
            </a:r>
            <a:r>
              <a:rPr lang="en-US" sz="1050" dirty="0" smtClean="0"/>
              <a:t>4</a:t>
            </a:r>
            <a:endParaRPr lang="en-US" sz="1050" dirty="0"/>
          </a:p>
          <a:p>
            <a:pPr>
              <a:spcAft>
                <a:spcPts val="450"/>
              </a:spcAft>
            </a:pPr>
            <a:r>
              <a:rPr lang="en-US" sz="1050" dirty="0"/>
              <a:t>Week </a:t>
            </a:r>
            <a:r>
              <a:rPr lang="en-US" sz="1050" dirty="0" smtClean="0"/>
              <a:t>8</a:t>
            </a:r>
            <a:endParaRPr lang="en-US" sz="1050" dirty="0"/>
          </a:p>
          <a:p>
            <a:pPr>
              <a:spcAft>
                <a:spcPts val="450"/>
              </a:spcAft>
            </a:pPr>
            <a:r>
              <a:rPr lang="en-US" sz="1050" dirty="0"/>
              <a:t>Date </a:t>
            </a:r>
            <a:r>
              <a:rPr lang="en-US" sz="1050" dirty="0" smtClean="0"/>
              <a:t>:2/4/2024</a:t>
            </a:r>
            <a:endParaRPr lang="en-US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583D1-0187-937D-BA97-A4E9ED6DB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930878" y="2216429"/>
            <a:ext cx="2425601" cy="24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4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7746490" cy="309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7" y="3573016"/>
            <a:ext cx="769045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52028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33" y="3581400"/>
            <a:ext cx="29908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721025" cy="165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492896"/>
            <a:ext cx="3107483" cy="34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1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508950" cy="39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1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16632"/>
            <a:ext cx="3181350" cy="4219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581128"/>
            <a:ext cx="853586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4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07820" cy="1728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60848"/>
            <a:ext cx="4608512" cy="47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6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18937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61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39"/>
            <a:ext cx="7992888" cy="58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94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7416825" cy="3833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49009"/>
            <a:ext cx="4212532" cy="427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69160"/>
            <a:ext cx="3096344" cy="97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6" y="404664"/>
            <a:ext cx="8974254" cy="172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16" y="2924944"/>
            <a:ext cx="7996488" cy="17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2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4" y="1509849"/>
            <a:ext cx="7344156" cy="11453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F12D6-AF99-23FD-B4C2-EB903677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245928" y="939146"/>
            <a:ext cx="800100" cy="8001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3501008"/>
            <a:ext cx="8056042" cy="1338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64904"/>
            <a:ext cx="619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teach students the following opinions through out the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4185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182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1124744"/>
            <a:ext cx="754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1. Thomas</a:t>
            </a:r>
            <a:r>
              <a:rPr lang="en-US" dirty="0"/>
              <a:t>' Calculus" 11th </a:t>
            </a:r>
            <a:r>
              <a:rPr lang="en-US" dirty="0" smtClean="0"/>
              <a:t>edition</a:t>
            </a:r>
          </a:p>
          <a:p>
            <a:pPr algn="l"/>
            <a:r>
              <a:rPr lang="en-US" dirty="0"/>
              <a:t>2. Calculus Early Transcendental Functions" by Ron Larson and Bruce Edwards  </a:t>
            </a:r>
          </a:p>
        </p:txBody>
      </p:sp>
    </p:spTree>
    <p:extLst>
      <p:ext uri="{BB962C8B-B14F-4D97-AF65-F5344CB8AC3E}">
        <p14:creationId xmlns:p14="http://schemas.microsoft.com/office/powerpoint/2010/main" val="260335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565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Describe the formula for the following sequences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751"/>
            <a:ext cx="2304256" cy="525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891" y="2204864"/>
            <a:ext cx="1023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</a:t>
            </a:r>
          </a:p>
          <a:p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n </a:t>
            </a:r>
            <a:r>
              <a:rPr lang="en-US" dirty="0" smtClean="0"/>
              <a:t>= 2n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54" y="3610504"/>
            <a:ext cx="4088146" cy="3072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0596" y="3241172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  <a:r>
              <a:rPr lang="en-US" dirty="0"/>
              <a:t>: Describe the formula for the following sequences</a:t>
            </a:r>
          </a:p>
        </p:txBody>
      </p:sp>
    </p:spTree>
    <p:extLst>
      <p:ext uri="{BB962C8B-B14F-4D97-AF65-F5344CB8AC3E}">
        <p14:creationId xmlns:p14="http://schemas.microsoft.com/office/powerpoint/2010/main" val="246192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96" y="326137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Find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values of the following functions as n            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∞.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401175" y="5921375"/>
            <a:ext cx="3594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31696"/>
            <a:ext cx="457240" cy="188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6688328" cy="13112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0752" y="2332447"/>
            <a:ext cx="5453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show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the following series converge if p&gt;1. 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3" y="2856921"/>
            <a:ext cx="4584086" cy="74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720863"/>
            <a:ext cx="7128792" cy="30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7656851" cy="1584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988840"/>
            <a:ext cx="7656851" cy="4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1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7776864" cy="57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1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79"/>
            <a:ext cx="7056784" cy="1101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2060848"/>
            <a:ext cx="82745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097416" cy="201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20888"/>
            <a:ext cx="745177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45836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3632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104</Words>
  <Application>Microsoft Office PowerPoint</Application>
  <PresentationFormat>On-screen Show (4:3)</PresentationFormat>
  <Paragraphs>20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سمة Office</vt:lpstr>
      <vt:lpstr>Question Bank-1</vt:lpstr>
      <vt:lpstr>Objectives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- 1</dc:title>
  <dc:creator>HP</dc:creator>
  <cp:lastModifiedBy>MSR</cp:lastModifiedBy>
  <cp:revision>51</cp:revision>
  <dcterms:created xsi:type="dcterms:W3CDTF">2020-11-06T07:37:11Z</dcterms:created>
  <dcterms:modified xsi:type="dcterms:W3CDTF">2024-03-26T05:51:01Z</dcterms:modified>
</cp:coreProperties>
</file>