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6" r:id="rId3"/>
  </p:sldMasterIdLst>
  <p:notesMasterIdLst>
    <p:notesMasterId r:id="rId47"/>
  </p:notesMasterIdLst>
  <p:sldIdLst>
    <p:sldId id="256" r:id="rId4"/>
    <p:sldId id="310" r:id="rId5"/>
    <p:sldId id="301" r:id="rId6"/>
    <p:sldId id="332" r:id="rId7"/>
    <p:sldId id="330" r:id="rId8"/>
    <p:sldId id="335" r:id="rId9"/>
    <p:sldId id="329" r:id="rId10"/>
    <p:sldId id="339" r:id="rId11"/>
    <p:sldId id="328" r:id="rId12"/>
    <p:sldId id="266" r:id="rId13"/>
    <p:sldId id="342" r:id="rId14"/>
    <p:sldId id="340" r:id="rId15"/>
    <p:sldId id="341" r:id="rId16"/>
    <p:sldId id="334" r:id="rId17"/>
    <p:sldId id="291" r:id="rId18"/>
    <p:sldId id="260" r:id="rId19"/>
    <p:sldId id="298" r:id="rId20"/>
    <p:sldId id="261" r:id="rId21"/>
    <p:sldId id="265" r:id="rId22"/>
    <p:sldId id="300" r:id="rId23"/>
    <p:sldId id="305" r:id="rId24"/>
    <p:sldId id="290" r:id="rId25"/>
    <p:sldId id="321" r:id="rId26"/>
    <p:sldId id="337" r:id="rId27"/>
    <p:sldId id="338" r:id="rId28"/>
    <p:sldId id="319" r:id="rId29"/>
    <p:sldId id="309" r:id="rId30"/>
    <p:sldId id="315" r:id="rId31"/>
    <p:sldId id="314" r:id="rId32"/>
    <p:sldId id="345" r:id="rId33"/>
    <p:sldId id="323" r:id="rId34"/>
    <p:sldId id="325" r:id="rId35"/>
    <p:sldId id="272" r:id="rId36"/>
    <p:sldId id="295" r:id="rId37"/>
    <p:sldId id="296" r:id="rId38"/>
    <p:sldId id="304" r:id="rId39"/>
    <p:sldId id="297" r:id="rId40"/>
    <p:sldId id="343" r:id="rId41"/>
    <p:sldId id="344" r:id="rId42"/>
    <p:sldId id="286" r:id="rId43"/>
    <p:sldId id="307" r:id="rId44"/>
    <p:sldId id="318" r:id="rId45"/>
    <p:sldId id="288"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343" autoAdjust="0"/>
  </p:normalViewPr>
  <p:slideViewPr>
    <p:cSldViewPr>
      <p:cViewPr varScale="1">
        <p:scale>
          <a:sx n="62" d="100"/>
          <a:sy n="62" d="100"/>
        </p:scale>
        <p:origin x="1424" y="28"/>
      </p:cViewPr>
      <p:guideLst>
        <p:guide orient="horz" pos="2160"/>
        <p:guide pos="2880"/>
      </p:guideLst>
    </p:cSldViewPr>
  </p:slideViewPr>
  <p:outlineViewPr>
    <p:cViewPr>
      <p:scale>
        <a:sx n="33" d="100"/>
        <a:sy n="33" d="100"/>
      </p:scale>
      <p:origin x="240" y="28575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6A95CDBC-F483-4089-8226-A0C857073E11}" type="datetimeFigureOut">
              <a:rPr lang="ar-IQ" smtClean="0"/>
              <a:pPr/>
              <a:t>12/03/1445</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6FF20A12-B3B6-4936-B1FF-18613634922B}" type="slidenum">
              <a:rPr lang="ar-IQ" smtClean="0"/>
              <a:pPr/>
              <a:t>‹#›</a:t>
            </a:fld>
            <a:endParaRPr lang="ar-IQ"/>
          </a:p>
        </p:txBody>
      </p:sp>
    </p:spTree>
    <p:extLst>
      <p:ext uri="{BB962C8B-B14F-4D97-AF65-F5344CB8AC3E}">
        <p14:creationId xmlns:p14="http://schemas.microsoft.com/office/powerpoint/2010/main" val="386612567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Safety plan orange and red</a:t>
            </a:r>
          </a:p>
        </p:txBody>
      </p:sp>
    </p:spTree>
    <p:extLst>
      <p:ext uri="{BB962C8B-B14F-4D97-AF65-F5344CB8AC3E}">
        <p14:creationId xmlns:p14="http://schemas.microsoft.com/office/powerpoint/2010/main" val="4082650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3AACF7B7-1F19-4D25-96B1-DF1AFAD470B5}" type="datetime2">
              <a:rPr lang="en-US" smtClean="0"/>
              <a:pPr/>
              <a:t>Tuesday, September 26, 2023</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FFEA06D7-F2EC-4CAD-85F4-19FDE1242FB3}"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595162F-C30F-43A6-9837-2E848D5531FC}" type="datetime2">
              <a:rPr lang="en-US" smtClean="0"/>
              <a:pPr/>
              <a:t>Tuesday, September 26, 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EA06D7-F2EC-4CAD-85F4-19FDE1242FB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AF8CED5-E257-4E00-A267-15A46AC4FDD1}" type="datetime2">
              <a:rPr lang="en-US" smtClean="0"/>
              <a:pPr/>
              <a:t>Tuesday, September 26, 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EA06D7-F2EC-4CAD-85F4-19FDE1242FB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a:defRPr b="1" cap="small" baseline="0">
                <a:solidFill>
                  <a:srgbClr val="003300"/>
                </a:solidFill>
              </a:defRPr>
            </a:lvl1pPr>
          </a:lstStyle>
          <a:p>
            <a:r>
              <a:rPr lang="en-US" dirty="0"/>
              <a:t>Click to edit master title style</a:t>
            </a:r>
          </a:p>
        </p:txBody>
      </p:sp>
      <p:sp>
        <p:nvSpPr>
          <p:cNvPr id="3" name="Subtitle 2"/>
          <p:cNvSpPr>
            <a:spLocks noGrp="1"/>
          </p:cNvSpPr>
          <p:nvPr>
            <p:ph type="subTitle" idx="1"/>
          </p:nvPr>
        </p:nvSpPr>
        <p:spPr>
          <a:xfrm>
            <a:off x="3962400" y="4038600"/>
            <a:ext cx="4772528" cy="990600"/>
          </a:xfrm>
        </p:spPr>
        <p:txBody>
          <a:bodyPr>
            <a:normAutofit/>
          </a:bodyPr>
          <a:lstStyle>
            <a:lvl1pPr marL="0" indent="0" algn="r">
              <a:buNone/>
              <a:defRPr sz="2000" b="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a:buNone/>
              <a:defRPr sz="2000" baseline="0"/>
            </a:lvl1pPr>
          </a:lstStyle>
          <a:p>
            <a:r>
              <a:rPr lang="en-US" dirty="0"/>
              <a:t>Company Logo</a:t>
            </a:r>
          </a:p>
        </p:txBody>
      </p:sp>
    </p:spTree>
    <p:extLst>
      <p:ext uri="{BB962C8B-B14F-4D97-AF65-F5344CB8AC3E}">
        <p14:creationId xmlns:p14="http://schemas.microsoft.com/office/powerpoint/2010/main" val="1426845333"/>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a:defRPr sz="4000" b="1" cap="small" baseline="0">
                <a:solidFill>
                  <a:srgbClr val="003300"/>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757B281C-5159-4971-8228-52B9A72E9ED2}" type="datetimeFigureOut">
              <a:rPr lang="en-US" smtClean="0">
                <a:solidFill>
                  <a:prstClr val="black">
                    <a:tint val="75000"/>
                  </a:prstClr>
                </a:solidFill>
              </a:rPr>
              <a:pPr/>
              <a:t>9/26/2023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3D6E5A2-EC83-451F-A719-9AC1370DD5CF}" type="slidenum">
              <a:rPr lang="en-US" smtClean="0">
                <a:solidFill>
                  <a:prstClr val="black">
                    <a:tint val="75000"/>
                  </a:prstClr>
                </a:solidFill>
              </a:rPr>
              <a:pPr/>
              <a:t>‹#›</a:t>
            </a:fld>
            <a:endParaRPr lang="en-US" dirty="0">
              <a:solidFill>
                <a:prstClr val="black">
                  <a:tint val="75000"/>
                </a:prstClr>
              </a:solidFill>
            </a:endParaRPr>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a:buNone/>
              <a:defRPr sz="1800"/>
            </a:lvl1pPr>
          </a:lstStyle>
          <a:p>
            <a:r>
              <a:rPr lang="en-US" dirty="0"/>
              <a:t>Company Logo</a:t>
            </a:r>
          </a:p>
        </p:txBody>
      </p:sp>
    </p:spTree>
    <p:extLst>
      <p:ext uri="{BB962C8B-B14F-4D97-AF65-F5344CB8AC3E}">
        <p14:creationId xmlns:p14="http://schemas.microsoft.com/office/powerpoint/2010/main" val="1962954731"/>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a:defRPr lang="en-US" dirty="0"/>
            </a:lvl1pPr>
          </a:lstStyle>
          <a:p>
            <a:r>
              <a:rPr lang="en-US" dirty="0"/>
              <a:t>Click To Edit Master Title Style</a:t>
            </a:r>
          </a:p>
        </p:txBody>
      </p:sp>
      <p:sp>
        <p:nvSpPr>
          <p:cNvPr id="3" name="Content Placeholder 2"/>
          <p:cNvSpPr>
            <a:spLocks noGrp="1"/>
          </p:cNvSpPr>
          <p:nvPr>
            <p:ph idx="1"/>
          </p:nvPr>
        </p:nvSpPr>
        <p:spPr>
          <a:xfrm>
            <a:off x="762000" y="1596413"/>
            <a:ext cx="80772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solidFill>
                  <a:prstClr val="black">
                    <a:tint val="75000"/>
                  </a:prstClr>
                </a:solidFill>
              </a:rPr>
              <a:pPr/>
              <a:t>9/26/2023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21139506"/>
      </p:ext>
    </p:extLst>
  </p:cSld>
  <p:clrMapOvr>
    <a:masterClrMapping/>
  </p:clrMapOvr>
  <p:transition spd="slow">
    <p:wipe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7B281C-5159-4971-8228-52B9A72E9ED2}" type="datetimeFigureOut">
              <a:rPr lang="en-US" smtClean="0">
                <a:solidFill>
                  <a:prstClr val="black">
                    <a:tint val="75000"/>
                  </a:prstClr>
                </a:solidFill>
              </a:rPr>
              <a:pPr/>
              <a:t>9/26/2023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3D6E5A2-EC83-451F-A719-9AC1370DD5C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78967456"/>
      </p:ext>
    </p:extLst>
  </p:cSld>
  <p:clrMapOvr>
    <a:masterClrMapping/>
  </p:clrMapOvr>
  <p:transition spd="slow">
    <p:wipe di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858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736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736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7B281C-5159-4971-8228-52B9A72E9ED2}" type="datetimeFigureOut">
              <a:rPr lang="en-US" smtClean="0">
                <a:solidFill>
                  <a:prstClr val="black">
                    <a:tint val="75000"/>
                  </a:prstClr>
                </a:solidFill>
              </a:rPr>
              <a:pPr/>
              <a:t>9/26/2023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3D6E5A2-EC83-451F-A719-9AC1370DD5C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66100409"/>
      </p:ext>
    </p:extLst>
  </p:cSld>
  <p:clrMapOvr>
    <a:masterClrMapping/>
  </p:clrMapOvr>
  <p:transition spd="slow">
    <p:wipe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036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58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solidFill>
                  <a:prstClr val="black">
                    <a:tint val="75000"/>
                  </a:prstClr>
                </a:solidFill>
              </a:rPr>
              <a:pPr/>
              <a:t>9/26/2023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3D6E5A2-EC83-451F-A719-9AC1370DD5C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33716178"/>
      </p:ext>
    </p:extLst>
  </p:cSld>
  <p:clrMapOvr>
    <a:masterClrMapping/>
  </p:clrMapOvr>
  <p:transition spd="slow">
    <p:wipe di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solidFill>
                  <a:prstClr val="black">
                    <a:tint val="75000"/>
                  </a:prstClr>
                </a:solidFill>
              </a:rPr>
              <a:pPr/>
              <a:t>9/26/2023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3D6E5A2-EC83-451F-A719-9AC1370DD5C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62121419"/>
      </p:ext>
    </p:extLst>
  </p:cSld>
  <p:clrMapOvr>
    <a:masterClrMapping/>
  </p:clrMapOvr>
  <p:transition spd="slow">
    <p:wipe di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7B281C-5159-4971-8228-52B9A72E9ED2}" type="datetimeFigureOut">
              <a:rPr lang="en-US" smtClean="0">
                <a:solidFill>
                  <a:prstClr val="black">
                    <a:tint val="75000"/>
                  </a:prstClr>
                </a:solidFill>
              </a:rPr>
              <a:pPr/>
              <a:t>9/26/2023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3D6E5A2-EC83-451F-A719-9AC1370DD5C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10901076"/>
      </p:ext>
    </p:extLst>
  </p:cSld>
  <p:clrMapOvr>
    <a:masterClrMapping/>
  </p:clrMapOvr>
  <p:transition spd="slow">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24338504-0874-4809-97B6-F6EB705D5660}" type="datetime2">
              <a:rPr lang="en-US" smtClean="0"/>
              <a:pPr/>
              <a:t>Tuesday, September 26, 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EA06D7-F2EC-4CAD-85F4-19FDE1242FB3}"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0" y="274638"/>
            <a:ext cx="5867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7B281C-5159-4971-8228-52B9A72E9ED2}" type="datetimeFigureOut">
              <a:rPr lang="en-US" smtClean="0">
                <a:solidFill>
                  <a:prstClr val="black">
                    <a:tint val="75000"/>
                  </a:prstClr>
                </a:solidFill>
              </a:rPr>
              <a:pPr/>
              <a:t>9/26/2023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3D6E5A2-EC83-451F-A719-9AC1370DD5C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25599351"/>
      </p:ext>
    </p:extLst>
  </p:cSld>
  <p:clrMapOvr>
    <a:masterClrMapping/>
  </p:clrMapOvr>
  <p:transition spd="slow">
    <p:wipe di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355600"/>
            <a:ext cx="8194675" cy="1143000"/>
          </a:xfrm>
        </p:spPr>
        <p:txBody>
          <a:bodyPr/>
          <a:lstStyle/>
          <a:p>
            <a:r>
              <a:rPr lang="en-US"/>
              <a:t>Click to edit Master title style</a:t>
            </a:r>
          </a:p>
        </p:txBody>
      </p:sp>
      <p:sp>
        <p:nvSpPr>
          <p:cNvPr id="3" name="Content Placeholder 2"/>
          <p:cNvSpPr>
            <a:spLocks noGrp="1"/>
          </p:cNvSpPr>
          <p:nvPr>
            <p:ph sz="half" idx="1"/>
          </p:nvPr>
        </p:nvSpPr>
        <p:spPr>
          <a:xfrm>
            <a:off x="673100" y="1497013"/>
            <a:ext cx="3975100" cy="4759325"/>
          </a:xfrm>
        </p:spPr>
        <p:txBody>
          <a:bodyPr/>
          <a:lstStyle>
            <a:lvl4pPr>
              <a:defRPr baseline="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3"/>
          <p:cNvSpPr>
            <a:spLocks noGrp="1"/>
          </p:cNvSpPr>
          <p:nvPr>
            <p:ph type="body" sz="half" idx="2"/>
          </p:nvPr>
        </p:nvSpPr>
        <p:spPr>
          <a:xfrm>
            <a:off x="4937760" y="1497013"/>
            <a:ext cx="3977640" cy="4759325"/>
          </a:xfrm>
        </p:spPr>
        <p:txBody>
          <a:bodyPr/>
          <a:lstStyle>
            <a:lvl4pPr>
              <a:defRPr baseline="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3"/>
          <p:cNvSpPr>
            <a:spLocks noGrp="1"/>
          </p:cNvSpPr>
          <p:nvPr>
            <p:ph type="dt" sz="half" idx="10"/>
          </p:nvPr>
        </p:nvSpPr>
        <p:spPr>
          <a:xfrm>
            <a:off x="762000" y="6356350"/>
            <a:ext cx="2133600" cy="365125"/>
          </a:xfrm>
        </p:spPr>
        <p:txBody>
          <a:bodyPr/>
          <a:lstStyle/>
          <a:p>
            <a:fld id="{757B281C-5159-4971-8228-52B9A72E9ED2}" type="datetimeFigureOut">
              <a:rPr lang="en-US" smtClean="0">
                <a:solidFill>
                  <a:prstClr val="black">
                    <a:tint val="75000"/>
                  </a:prstClr>
                </a:solidFill>
              </a:rPr>
              <a:pPr/>
              <a:t>9/26/2023</a:t>
            </a:fld>
            <a:endParaRPr lang="en-US" dirty="0">
              <a:solidFill>
                <a:prstClr val="black">
                  <a:tint val="75000"/>
                </a:prstClr>
              </a:solidFill>
            </a:endParaRPr>
          </a:p>
        </p:txBody>
      </p:sp>
      <p:sp>
        <p:nvSpPr>
          <p:cNvPr id="6" name="Footer Placeholder 4"/>
          <p:cNvSpPr>
            <a:spLocks noGrp="1"/>
          </p:cNvSpPr>
          <p:nvPr>
            <p:ph type="ftr" sz="quarter" idx="11"/>
          </p:nvPr>
        </p:nvSpPr>
        <p:spPr>
          <a:xfrm>
            <a:off x="3352800" y="6356350"/>
            <a:ext cx="2895600" cy="365125"/>
          </a:xfrm>
        </p:spPr>
        <p:txBody>
          <a:bodyPr/>
          <a:lstStyle/>
          <a:p>
            <a:endParaRPr lang="en-US" dirty="0">
              <a:solidFill>
                <a:prstClr val="black">
                  <a:tint val="75000"/>
                </a:prstClr>
              </a:solidFill>
            </a:endParaRPr>
          </a:p>
        </p:txBody>
      </p:sp>
      <p:sp>
        <p:nvSpPr>
          <p:cNvPr id="7"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65475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7B281C-5159-4971-8228-52B9A72E9ED2}" type="datetimeFigureOut">
              <a:rPr lang="en-US" smtClean="0">
                <a:solidFill>
                  <a:prstClr val="black">
                    <a:tint val="75000"/>
                  </a:prstClr>
                </a:solidFill>
              </a:rPr>
              <a:pPr/>
              <a:t>9/26/2023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3D6E5A2-EC83-451F-A719-9AC1370DD5C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84591999"/>
      </p:ext>
    </p:extLst>
  </p:cSld>
  <p:clrMapOvr>
    <a:masterClrMapping/>
  </p:clrMapOvr>
  <p:transition spd="slow">
    <p:wipe dir="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rPr lang="en-US" smtClean="0">
                <a:solidFill>
                  <a:prstClr val="black">
                    <a:tint val="75000"/>
                  </a:prstClr>
                </a:solidFill>
              </a:rPr>
              <a:pPr/>
              <a:t>9/26/2023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3D6E5A2-EC83-451F-A719-9AC1370DD5C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49227092"/>
      </p:ext>
    </p:extLst>
  </p:cSld>
  <p:clrMapOvr>
    <a:masterClrMapping/>
  </p:clrMapOvr>
  <p:transition spd="slow">
    <p:wipe dir="d"/>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ackground Only">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rPr lang="en-US" smtClean="0">
                <a:solidFill>
                  <a:prstClr val="black">
                    <a:tint val="75000"/>
                  </a:prstClr>
                </a:solidFill>
              </a:rPr>
              <a:pPr/>
              <a:t>9/26/2023</a:t>
            </a:fld>
            <a:endParaRPr lang="en-US" dirty="0">
              <a:solidFill>
                <a:prstClr val="black">
                  <a:tint val="75000"/>
                </a:prstClr>
              </a:solidFill>
            </a:endParaRPr>
          </a:p>
        </p:txBody>
      </p:sp>
      <p:sp>
        <p:nvSpPr>
          <p:cNvPr id="4" name="Footer Placeholder 4"/>
          <p:cNvSpPr>
            <a:spLocks noGrp="1"/>
          </p:cNvSpPr>
          <p:nvPr>
            <p:ph type="ftr" sz="quarter" idx="11"/>
          </p:nvPr>
        </p:nvSpPr>
        <p:spPr>
          <a:xfrm>
            <a:off x="3352800" y="6356350"/>
            <a:ext cx="2895600" cy="365125"/>
          </a:xfrm>
        </p:spPr>
        <p:txBody>
          <a:bodyPr/>
          <a:lstStyle/>
          <a:p>
            <a:endParaRPr lang="en-US" dirty="0">
              <a:solidFill>
                <a:prstClr val="black">
                  <a:tint val="75000"/>
                </a:prstClr>
              </a:solidFill>
            </a:endParaRPr>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57086744"/>
      </p:ext>
    </p:extLst>
  </p:cSld>
  <p:clrMapOvr>
    <a:masterClrMapping/>
  </p:clrMapOvr>
  <p:transition spd="slow">
    <p:wipe dir="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3" name="Title Text"/>
          <p:cNvSpPr>
            <a:spLocks noGrp="1"/>
          </p:cNvSpPr>
          <p:nvPr>
            <p:ph type="title"/>
          </p:nvPr>
        </p:nvSpPr>
        <p:spPr>
          <a:xfrm>
            <a:off x="685800" y="609601"/>
            <a:ext cx="7772400" cy="4267202"/>
          </a:xfrm>
          <a:prstGeom prst="rect">
            <a:avLst/>
          </a:prstGeom>
        </p:spPr>
        <p:txBody>
          <a:bodyPr/>
          <a:lstStyle>
            <a:lvl1pPr>
              <a:lnSpc>
                <a:spcPct val="100000"/>
              </a:lnSpc>
              <a:defRPr sz="8000"/>
            </a:lvl1pPr>
          </a:lstStyle>
          <a:p>
            <a:r>
              <a:t>Title Text</a:t>
            </a:r>
          </a:p>
        </p:txBody>
      </p:sp>
      <p:sp>
        <p:nvSpPr>
          <p:cNvPr id="14" name="Body Level One…"/>
          <p:cNvSpPr>
            <a:spLocks noGrp="1"/>
          </p:cNvSpPr>
          <p:nvPr>
            <p:ph type="body" sz="quarter" idx="1"/>
          </p:nvPr>
        </p:nvSpPr>
        <p:spPr>
          <a:xfrm>
            <a:off x="1371600" y="4953000"/>
            <a:ext cx="6400800" cy="1219200"/>
          </a:xfrm>
          <a:prstGeom prst="rect">
            <a:avLst/>
          </a:prstGeom>
        </p:spPr>
        <p:txBody>
          <a:bodyPr/>
          <a:lstStyle>
            <a:lvl1pPr marL="0" indent="0" algn="ctr">
              <a:buSzTx/>
              <a:buFontTx/>
              <a:buNone/>
              <a:defRPr>
                <a:solidFill>
                  <a:srgbClr val="888888"/>
                </a:solidFill>
              </a:defRPr>
            </a:lvl1pPr>
            <a:lvl2pPr marL="0" indent="0" algn="ctr">
              <a:buSzTx/>
              <a:buFontTx/>
              <a:buNone/>
              <a:defRPr>
                <a:solidFill>
                  <a:srgbClr val="888888"/>
                </a:solidFill>
              </a:defRPr>
            </a:lvl2pPr>
            <a:lvl3pPr marL="0" indent="0" algn="ctr">
              <a:buSzTx/>
              <a:buFontTx/>
              <a:buNone/>
              <a:defRPr>
                <a:solidFill>
                  <a:srgbClr val="888888"/>
                </a:solidFill>
              </a:defRPr>
            </a:lvl3pPr>
            <a:lvl4pPr marL="0" indent="0" algn="ctr">
              <a:buSzTx/>
              <a:buFontTx/>
              <a:buNone/>
              <a:defRPr>
                <a:solidFill>
                  <a:srgbClr val="888888"/>
                </a:solidFill>
              </a:defRPr>
            </a:lvl4pPr>
            <a:lvl5pPr marL="0" indent="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5"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600057400"/>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2" name="Title Text"/>
          <p:cNvSpPr>
            <a:spLocks noGrp="1"/>
          </p:cNvSpPr>
          <p:nvPr>
            <p:ph type="title"/>
          </p:nvPr>
        </p:nvSpPr>
        <p:spPr>
          <a:prstGeom prst="rect">
            <a:avLst/>
          </a:prstGeom>
        </p:spPr>
        <p:txBody>
          <a:bodyPr/>
          <a:lstStyle/>
          <a:p>
            <a:r>
              <a:t>Title Text</a:t>
            </a:r>
          </a:p>
        </p:txBody>
      </p:sp>
      <p:sp>
        <p:nvSpPr>
          <p:cNvPr id="23"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4"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276870222"/>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31" name="Title Text"/>
          <p:cNvSpPr>
            <a:spLocks noGrp="1"/>
          </p:cNvSpPr>
          <p:nvPr>
            <p:ph type="title"/>
          </p:nvPr>
        </p:nvSpPr>
        <p:spPr>
          <a:xfrm>
            <a:off x="722312" y="1371600"/>
            <a:ext cx="7772401" cy="2505075"/>
          </a:xfrm>
          <a:prstGeom prst="rect">
            <a:avLst/>
          </a:prstGeom>
        </p:spPr>
        <p:txBody>
          <a:bodyPr/>
          <a:lstStyle>
            <a:lvl1pPr>
              <a:lnSpc>
                <a:spcPct val="100000"/>
              </a:lnSpc>
              <a:defRPr sz="4800"/>
            </a:lvl1pPr>
          </a:lstStyle>
          <a:p>
            <a:r>
              <a:t>Title Text</a:t>
            </a:r>
          </a:p>
        </p:txBody>
      </p:sp>
      <p:sp>
        <p:nvSpPr>
          <p:cNvPr id="32" name="Body Level One…"/>
          <p:cNvSpPr>
            <a:spLocks noGrp="1"/>
          </p:cNvSpPr>
          <p:nvPr>
            <p:ph type="body" sz="quarter" idx="1"/>
          </p:nvPr>
        </p:nvSpPr>
        <p:spPr>
          <a:xfrm>
            <a:off x="722312" y="4068762"/>
            <a:ext cx="7772401" cy="1131895"/>
          </a:xfrm>
          <a:prstGeom prst="rect">
            <a:avLst/>
          </a:prstGeom>
        </p:spPr>
        <p:txBody>
          <a:bodyPr/>
          <a:lstStyle>
            <a:lvl1pPr marL="0" indent="0" algn="ctr">
              <a:spcBef>
                <a:spcPts val="400"/>
              </a:spcBef>
              <a:buSzTx/>
              <a:buFontTx/>
              <a:buNone/>
              <a:defRPr sz="2000">
                <a:solidFill>
                  <a:srgbClr val="888888"/>
                </a:solidFill>
              </a:defRPr>
            </a:lvl1pPr>
            <a:lvl2pPr marL="0" indent="0" algn="ctr">
              <a:spcBef>
                <a:spcPts val="400"/>
              </a:spcBef>
              <a:buSzTx/>
              <a:buFontTx/>
              <a:buNone/>
              <a:defRPr sz="2000">
                <a:solidFill>
                  <a:srgbClr val="888888"/>
                </a:solidFill>
              </a:defRPr>
            </a:lvl2pPr>
            <a:lvl3pPr marL="0" indent="0" algn="ctr">
              <a:spcBef>
                <a:spcPts val="400"/>
              </a:spcBef>
              <a:buSzTx/>
              <a:buFontTx/>
              <a:buNone/>
              <a:defRPr sz="2000">
                <a:solidFill>
                  <a:srgbClr val="888888"/>
                </a:solidFill>
              </a:defRPr>
            </a:lvl3pPr>
            <a:lvl4pPr marL="0" indent="0" algn="ctr">
              <a:spcBef>
                <a:spcPts val="400"/>
              </a:spcBef>
              <a:buSzTx/>
              <a:buFontTx/>
              <a:buNone/>
              <a:defRPr sz="2000">
                <a:solidFill>
                  <a:srgbClr val="888888"/>
                </a:solidFill>
              </a:defRPr>
            </a:lvl4pPr>
            <a:lvl5pPr marL="0" indent="0" algn="ctr">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3" name="Shape 33"/>
          <p:cNvSpPr/>
          <p:nvPr/>
        </p:nvSpPr>
        <p:spPr>
          <a:xfrm>
            <a:off x="4495800" y="3924300"/>
            <a:ext cx="84772" cy="84772"/>
          </a:xfrm>
          <a:prstGeom prst="ellipse">
            <a:avLst/>
          </a:prstGeom>
          <a:solidFill>
            <a:srgbClr val="808080"/>
          </a:solidFill>
          <a:ln w="12700">
            <a:miter lim="400000"/>
          </a:ln>
        </p:spPr>
        <p:txBody>
          <a:bodyPr lIns="45718" tIns="45718" rIns="45718" bIns="45718" anchor="ctr"/>
          <a:lstStyle/>
          <a:p>
            <a:pPr algn="ctr" hangingPunct="0">
              <a:defRPr>
                <a:solidFill>
                  <a:srgbClr val="FFFFFF"/>
                </a:solidFill>
              </a:defRPr>
            </a:pPr>
            <a:endParaRPr kern="0">
              <a:solidFill>
                <a:srgbClr val="FFFFFF"/>
              </a:solidFill>
              <a:sym typeface="Palatino Linotype"/>
            </a:endParaRPr>
          </a:p>
        </p:txBody>
      </p:sp>
      <p:sp>
        <p:nvSpPr>
          <p:cNvPr id="34" name="Shape 34"/>
          <p:cNvSpPr/>
          <p:nvPr/>
        </p:nvSpPr>
        <p:spPr>
          <a:xfrm>
            <a:off x="4695825" y="3924300"/>
            <a:ext cx="84772" cy="84772"/>
          </a:xfrm>
          <a:prstGeom prst="ellipse">
            <a:avLst/>
          </a:prstGeom>
          <a:solidFill>
            <a:srgbClr val="808080"/>
          </a:solidFill>
          <a:ln w="12700">
            <a:miter lim="400000"/>
          </a:ln>
        </p:spPr>
        <p:txBody>
          <a:bodyPr lIns="45718" tIns="45718" rIns="45718" bIns="45718" anchor="ctr"/>
          <a:lstStyle/>
          <a:p>
            <a:pPr algn="ctr" hangingPunct="0">
              <a:defRPr>
                <a:solidFill>
                  <a:srgbClr val="FFFFFF"/>
                </a:solidFill>
              </a:defRPr>
            </a:pPr>
            <a:endParaRPr kern="0">
              <a:solidFill>
                <a:srgbClr val="FFFFFF"/>
              </a:solidFill>
              <a:sym typeface="Palatino Linotype"/>
            </a:endParaRPr>
          </a:p>
        </p:txBody>
      </p:sp>
      <p:sp>
        <p:nvSpPr>
          <p:cNvPr id="35" name="Shape 35"/>
          <p:cNvSpPr/>
          <p:nvPr/>
        </p:nvSpPr>
        <p:spPr>
          <a:xfrm>
            <a:off x="4296728" y="3924300"/>
            <a:ext cx="84787" cy="84772"/>
          </a:xfrm>
          <a:prstGeom prst="ellipse">
            <a:avLst/>
          </a:prstGeom>
          <a:solidFill>
            <a:srgbClr val="808080"/>
          </a:solidFill>
          <a:ln w="12700">
            <a:miter lim="400000"/>
          </a:ln>
        </p:spPr>
        <p:txBody>
          <a:bodyPr lIns="45718" tIns="45718" rIns="45718" bIns="45718" anchor="ctr"/>
          <a:lstStyle/>
          <a:p>
            <a:pPr algn="ctr" hangingPunct="0">
              <a:defRPr>
                <a:solidFill>
                  <a:srgbClr val="FFFFFF"/>
                </a:solidFill>
              </a:defRPr>
            </a:pPr>
            <a:endParaRPr kern="0">
              <a:solidFill>
                <a:srgbClr val="FFFFFF"/>
              </a:solidFill>
              <a:sym typeface="Palatino Linotype"/>
            </a:endParaRPr>
          </a:p>
        </p:txBody>
      </p:sp>
      <p:sp>
        <p:nvSpPr>
          <p:cNvPr id="36"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138819106"/>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43" name="Title Text"/>
          <p:cNvSpPr>
            <a:spLocks noGrp="1"/>
          </p:cNvSpPr>
          <p:nvPr>
            <p:ph type="title"/>
          </p:nvPr>
        </p:nvSpPr>
        <p:spPr>
          <a:prstGeom prst="rect">
            <a:avLst/>
          </a:prstGeom>
        </p:spPr>
        <p:txBody>
          <a:bodyPr/>
          <a:lstStyle/>
          <a:p>
            <a:r>
              <a:t>Title Text</a:t>
            </a:r>
          </a:p>
        </p:txBody>
      </p:sp>
      <p:sp>
        <p:nvSpPr>
          <p:cNvPr id="44" name="Body Level One…"/>
          <p:cNvSpPr>
            <a:spLocks noGrp="1"/>
          </p:cNvSpPr>
          <p:nvPr>
            <p:ph type="body" sz="half" idx="1"/>
          </p:nvPr>
        </p:nvSpPr>
        <p:spPr>
          <a:xfrm>
            <a:off x="4648200" y="1600200"/>
            <a:ext cx="4038600" cy="452596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5"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689542558"/>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52" name="Title Text"/>
          <p:cNvSpPr>
            <a:spLocks noGrp="1"/>
          </p:cNvSpPr>
          <p:nvPr>
            <p:ph type="title"/>
          </p:nvPr>
        </p:nvSpPr>
        <p:spPr>
          <a:prstGeom prst="rect">
            <a:avLst/>
          </a:prstGeom>
        </p:spPr>
        <p:txBody>
          <a:bodyPr/>
          <a:lstStyle/>
          <a:p>
            <a:r>
              <a:t>Title Text</a:t>
            </a:r>
          </a:p>
        </p:txBody>
      </p:sp>
      <p:sp>
        <p:nvSpPr>
          <p:cNvPr id="53" name="Body Level One…"/>
          <p:cNvSpPr>
            <a:spLocks noGrp="1"/>
          </p:cNvSpPr>
          <p:nvPr>
            <p:ph type="body" sz="quarter" idx="1"/>
          </p:nvPr>
        </p:nvSpPr>
        <p:spPr>
          <a:xfrm>
            <a:off x="457200" y="1600200"/>
            <a:ext cx="4040188" cy="609600"/>
          </a:xfrm>
          <a:prstGeom prst="rect">
            <a:avLst/>
          </a:prstGeom>
        </p:spPr>
        <p:txBody>
          <a:bodyPr anchor="b"/>
          <a:lstStyle>
            <a:lvl1pPr marL="0" indent="0" algn="ctr">
              <a:buSzTx/>
              <a:buFontTx/>
              <a:buNone/>
            </a:lvl1pPr>
            <a:lvl2pPr marL="0" indent="0" algn="ctr">
              <a:buSzTx/>
              <a:buFontTx/>
              <a:buNone/>
            </a:lvl2pPr>
            <a:lvl3pPr marL="0" indent="0" algn="ctr">
              <a:buSzTx/>
              <a:buFontTx/>
              <a:buNone/>
            </a:lvl3pPr>
            <a:lvl4pPr marL="0" indent="0" algn="ctr">
              <a:buSzTx/>
              <a:buFontTx/>
              <a:buNone/>
            </a:lvl4pPr>
            <a:lvl5pPr marL="0" indent="0" algn="ctr">
              <a:buSzTx/>
              <a:buFontTx/>
              <a:buNone/>
            </a:lvl5pPr>
          </a:lstStyle>
          <a:p>
            <a:r>
              <a:t>Body Level One</a:t>
            </a:r>
          </a:p>
          <a:p>
            <a:pPr lvl="1"/>
            <a:r>
              <a:t>Body Level Two</a:t>
            </a:r>
          </a:p>
          <a:p>
            <a:pPr lvl="2"/>
            <a:r>
              <a:t>Body Level Three</a:t>
            </a:r>
          </a:p>
          <a:p>
            <a:pPr lvl="3"/>
            <a:r>
              <a:t>Body Level Four</a:t>
            </a:r>
          </a:p>
          <a:p>
            <a:pPr lvl="4"/>
            <a:r>
              <a:t>Body Level Five</a:t>
            </a:r>
          </a:p>
        </p:txBody>
      </p:sp>
      <p:sp>
        <p:nvSpPr>
          <p:cNvPr id="54" name="Shape 54"/>
          <p:cNvSpPr>
            <a:spLocks noGrp="1"/>
          </p:cNvSpPr>
          <p:nvPr>
            <p:ph type="body" sz="quarter" idx="13"/>
          </p:nvPr>
        </p:nvSpPr>
        <p:spPr>
          <a:xfrm>
            <a:off x="4648200" y="1600200"/>
            <a:ext cx="4041775" cy="609600"/>
          </a:xfrm>
          <a:prstGeom prst="rect">
            <a:avLst/>
          </a:prstGeom>
        </p:spPr>
        <p:txBody>
          <a:bodyPr anchor="b"/>
          <a:lstStyle/>
          <a:p>
            <a:endParaRPr/>
          </a:p>
        </p:txBody>
      </p:sp>
      <p:sp>
        <p:nvSpPr>
          <p:cNvPr id="55"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52398403"/>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D9844262-0F54-4026-A411-F6911BC51BFB}" type="datetime2">
              <a:rPr lang="en-US" smtClean="0"/>
              <a:pPr/>
              <a:t>Tuesday, September 26, 2023</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FFEA06D7-F2EC-4CAD-85F4-19FDE1242FB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62" name="Title Text"/>
          <p:cNvSpPr>
            <a:spLocks noGrp="1"/>
          </p:cNvSpPr>
          <p:nvPr>
            <p:ph type="title"/>
          </p:nvPr>
        </p:nvSpPr>
        <p:spPr>
          <a:prstGeom prst="rect">
            <a:avLst/>
          </a:prstGeom>
        </p:spPr>
        <p:txBody>
          <a:bodyPr/>
          <a:lstStyle/>
          <a:p>
            <a:r>
              <a:t>Title Text</a:t>
            </a:r>
          </a:p>
        </p:txBody>
      </p:sp>
      <p:sp>
        <p:nvSpPr>
          <p:cNvPr id="63"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419457986"/>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70"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247657993"/>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7" name="Title Text"/>
          <p:cNvSpPr>
            <a:spLocks noGrp="1"/>
          </p:cNvSpPr>
          <p:nvPr>
            <p:ph type="title"/>
          </p:nvPr>
        </p:nvSpPr>
        <p:spPr>
          <a:xfrm>
            <a:off x="5907087" y="266700"/>
            <a:ext cx="3008321" cy="2095500"/>
          </a:xfrm>
          <a:prstGeom prst="rect">
            <a:avLst/>
          </a:prstGeom>
        </p:spPr>
        <p:txBody>
          <a:bodyPr/>
          <a:lstStyle>
            <a:lvl1pPr>
              <a:lnSpc>
                <a:spcPct val="100000"/>
              </a:lnSpc>
              <a:defRPr sz="2800">
                <a:effectLst>
                  <a:outerShdw blurRad="50800" dist="25400" dir="5400000" rotWithShape="0">
                    <a:srgbClr val="000000">
                      <a:alpha val="25000"/>
                    </a:srgbClr>
                  </a:outerShdw>
                </a:effectLst>
              </a:defRPr>
            </a:lvl1pPr>
          </a:lstStyle>
          <a:p>
            <a:r>
              <a:t>Title Text</a:t>
            </a:r>
          </a:p>
        </p:txBody>
      </p:sp>
      <p:sp>
        <p:nvSpPr>
          <p:cNvPr id="78" name="Body Level One…"/>
          <p:cNvSpPr>
            <a:spLocks noGrp="1"/>
          </p:cNvSpPr>
          <p:nvPr>
            <p:ph type="body" idx="1"/>
          </p:nvPr>
        </p:nvSpPr>
        <p:spPr>
          <a:xfrm>
            <a:off x="719137" y="273050"/>
            <a:ext cx="4995863" cy="5853113"/>
          </a:xfrm>
          <a:prstGeom prst="rect">
            <a:avLst/>
          </a:prstGeom>
        </p:spPr>
        <p:txBody>
          <a:bodyPr/>
          <a:lstStyle>
            <a:lvl1pPr>
              <a:spcBef>
                <a:spcPts val="700"/>
              </a:spcBef>
              <a:defRPr sz="3200"/>
            </a:lvl1pPr>
            <a:lvl2pPr marL="783771" indent="-326571">
              <a:spcBef>
                <a:spcPts val="700"/>
              </a:spcBef>
              <a:defRPr sz="3200"/>
            </a:lvl2pPr>
            <a:lvl3pPr marL="1219200" indent="-304800">
              <a:spcBef>
                <a:spcPts val="700"/>
              </a:spcBef>
              <a:defRPr sz="3200"/>
            </a:lvl3pPr>
            <a:lvl4pPr marL="1737360" indent="-365760">
              <a:spcBef>
                <a:spcPts val="700"/>
              </a:spcBef>
              <a:defRPr sz="3200"/>
            </a:lvl4pPr>
            <a:lvl5pPr marL="2194560" indent="-365760">
              <a:spcBef>
                <a:spcPts val="700"/>
              </a:spcBef>
              <a:defRPr sz="3200"/>
            </a:lvl5pPr>
          </a:lstStyle>
          <a:p>
            <a:r>
              <a:t>Body Level One</a:t>
            </a:r>
          </a:p>
          <a:p>
            <a:pPr lvl="1"/>
            <a:r>
              <a:t>Body Level Two</a:t>
            </a:r>
          </a:p>
          <a:p>
            <a:pPr lvl="2"/>
            <a:r>
              <a:t>Body Level Three</a:t>
            </a:r>
          </a:p>
          <a:p>
            <a:pPr lvl="3"/>
            <a:r>
              <a:t>Body Level Four</a:t>
            </a:r>
          </a:p>
          <a:p>
            <a:pPr lvl="4"/>
            <a:r>
              <a:t>Body Level Five</a:t>
            </a:r>
          </a:p>
        </p:txBody>
      </p:sp>
      <p:sp>
        <p:nvSpPr>
          <p:cNvPr id="79" name="Shape 79"/>
          <p:cNvSpPr>
            <a:spLocks noGrp="1"/>
          </p:cNvSpPr>
          <p:nvPr>
            <p:ph type="body" sz="quarter" idx="13"/>
          </p:nvPr>
        </p:nvSpPr>
        <p:spPr>
          <a:xfrm>
            <a:off x="5907087" y="2438400"/>
            <a:ext cx="3008321" cy="3687763"/>
          </a:xfrm>
          <a:prstGeom prst="rect">
            <a:avLst/>
          </a:prstGeom>
        </p:spPr>
        <p:txBody>
          <a:bodyPr/>
          <a:lstStyle/>
          <a:p>
            <a:endParaRPr/>
          </a:p>
        </p:txBody>
      </p:sp>
      <p:sp>
        <p:nvSpPr>
          <p:cNvPr id="80"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911547631"/>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7" name="Title Text"/>
          <p:cNvSpPr>
            <a:spLocks noGrp="1"/>
          </p:cNvSpPr>
          <p:nvPr>
            <p:ph type="title"/>
          </p:nvPr>
        </p:nvSpPr>
        <p:spPr>
          <a:xfrm>
            <a:off x="1679575" y="228600"/>
            <a:ext cx="5711825" cy="895350"/>
          </a:xfrm>
          <a:prstGeom prst="rect">
            <a:avLst/>
          </a:prstGeom>
        </p:spPr>
        <p:txBody>
          <a:bodyPr/>
          <a:lstStyle>
            <a:lvl1pPr>
              <a:lnSpc>
                <a:spcPct val="100000"/>
              </a:lnSpc>
              <a:defRPr sz="2800"/>
            </a:lvl1pPr>
          </a:lstStyle>
          <a:p>
            <a:r>
              <a:t>Title Text</a:t>
            </a:r>
          </a:p>
        </p:txBody>
      </p:sp>
      <p:sp>
        <p:nvSpPr>
          <p:cNvPr id="88" name="Shape 88"/>
          <p:cNvSpPr>
            <a:spLocks noGrp="1"/>
          </p:cNvSpPr>
          <p:nvPr>
            <p:ph type="pic" idx="13"/>
          </p:nvPr>
        </p:nvSpPr>
        <p:spPr>
          <a:xfrm>
            <a:off x="1508125" y="1143000"/>
            <a:ext cx="6054725" cy="4541045"/>
          </a:xfrm>
          <a:prstGeom prst="rect">
            <a:avLst/>
          </a:prstGeom>
          <a:ln w="76200">
            <a:solidFill>
              <a:srgbClr val="FFFFFF"/>
            </a:solidFill>
            <a:round/>
          </a:ln>
          <a:effectLst>
            <a:outerShdw blurRad="88900" dist="50800" dir="5400000" rotWithShape="0">
              <a:srgbClr val="000000">
                <a:alpha val="25000"/>
              </a:srgbClr>
            </a:outerShdw>
          </a:effectLst>
        </p:spPr>
        <p:txBody>
          <a:bodyPr lIns="91439" tIns="45719" rIns="91439" bIns="45719">
            <a:noAutofit/>
          </a:bodyPr>
          <a:lstStyle/>
          <a:p>
            <a:endParaRPr/>
          </a:p>
        </p:txBody>
      </p:sp>
      <p:sp>
        <p:nvSpPr>
          <p:cNvPr id="89" name="Body Level One…"/>
          <p:cNvSpPr>
            <a:spLocks noGrp="1"/>
          </p:cNvSpPr>
          <p:nvPr>
            <p:ph type="body" sz="quarter" idx="1"/>
          </p:nvPr>
        </p:nvSpPr>
        <p:spPr>
          <a:xfrm>
            <a:off x="1679575" y="5810250"/>
            <a:ext cx="5711825" cy="533400"/>
          </a:xfrm>
          <a:prstGeom prst="rect">
            <a:avLst/>
          </a:prstGeom>
        </p:spPr>
        <p:txBody>
          <a:bodyPr/>
          <a:lstStyle>
            <a:lvl1pPr marL="0" indent="0" algn="ctr">
              <a:spcBef>
                <a:spcPts val="300"/>
              </a:spcBef>
              <a:buSzTx/>
              <a:buFontTx/>
              <a:buNone/>
              <a:defRPr sz="1600"/>
            </a:lvl1pPr>
            <a:lvl2pPr marL="0" indent="0" algn="ctr">
              <a:spcBef>
                <a:spcPts val="300"/>
              </a:spcBef>
              <a:buSzTx/>
              <a:buFontTx/>
              <a:buNone/>
              <a:defRPr sz="1600"/>
            </a:lvl2pPr>
            <a:lvl3pPr marL="0" indent="0" algn="ctr">
              <a:spcBef>
                <a:spcPts val="300"/>
              </a:spcBef>
              <a:buSzTx/>
              <a:buFontTx/>
              <a:buNone/>
              <a:defRPr sz="1600"/>
            </a:lvl3pPr>
            <a:lvl4pPr marL="0" indent="0" algn="ctr">
              <a:spcBef>
                <a:spcPts val="300"/>
              </a:spcBef>
              <a:buSzTx/>
              <a:buFontTx/>
              <a:buNone/>
              <a:defRPr sz="1600"/>
            </a:lvl4pPr>
            <a:lvl5pPr marL="0" indent="0" algn="ctr">
              <a:spcBef>
                <a:spcPts val="300"/>
              </a:spcBef>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90"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042895721"/>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7" name="Title Text"/>
          <p:cNvSpPr>
            <a:spLocks noGrp="1"/>
          </p:cNvSpPr>
          <p:nvPr>
            <p:ph type="title"/>
          </p:nvPr>
        </p:nvSpPr>
        <p:spPr>
          <a:prstGeom prst="rect">
            <a:avLst/>
          </a:prstGeom>
        </p:spPr>
        <p:txBody>
          <a:bodyPr/>
          <a:lstStyle/>
          <a:p>
            <a:r>
              <a:t>Title Text</a:t>
            </a:r>
          </a:p>
        </p:txBody>
      </p:sp>
      <p:sp>
        <p:nvSpPr>
          <p:cNvPr id="98"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9"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4206690570"/>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6" name="Title Text"/>
          <p:cNvSpPr>
            <a:spLocks noGrp="1"/>
          </p:cNvSpPr>
          <p:nvPr>
            <p:ph type="title"/>
          </p:nvPr>
        </p:nvSpPr>
        <p:spPr>
          <a:xfrm>
            <a:off x="6629400" y="274638"/>
            <a:ext cx="2057400" cy="5851527"/>
          </a:xfrm>
          <a:prstGeom prst="rect">
            <a:avLst/>
          </a:prstGeom>
        </p:spPr>
        <p:txBody>
          <a:bodyPr/>
          <a:lstStyle/>
          <a:p>
            <a:r>
              <a:t>Title Text</a:t>
            </a:r>
          </a:p>
        </p:txBody>
      </p:sp>
      <p:sp>
        <p:nvSpPr>
          <p:cNvPr id="107" name="Body Level One…"/>
          <p:cNvSpPr>
            <a:spLocks noGrp="1"/>
          </p:cNvSpPr>
          <p:nvPr>
            <p:ph type="body" idx="1"/>
          </p:nvPr>
        </p:nvSpPr>
        <p:spPr>
          <a:xfrm>
            <a:off x="457200" y="274638"/>
            <a:ext cx="6019800" cy="5851527"/>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8"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027179251"/>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x">
  <p:cSld name="1_Title and Content">
    <p:bg>
      <p:bgPr>
        <a:solidFill>
          <a:srgbClr val="FFFFFF"/>
        </a:solidFill>
        <a:effectLst/>
      </p:bgPr>
    </p:bg>
    <p:spTree>
      <p:nvGrpSpPr>
        <p:cNvPr id="1" name=""/>
        <p:cNvGrpSpPr/>
        <p:nvPr/>
      </p:nvGrpSpPr>
      <p:grpSpPr>
        <a:xfrm>
          <a:off x="0" y="0"/>
          <a:ext cx="0" cy="0"/>
          <a:chOff x="0" y="0"/>
          <a:chExt cx="0" cy="0"/>
        </a:xfrm>
      </p:grpSpPr>
      <p:sp>
        <p:nvSpPr>
          <p:cNvPr id="124" name="Rectangle 8"/>
          <p:cNvSpPr/>
          <p:nvPr/>
        </p:nvSpPr>
        <p:spPr>
          <a:xfrm>
            <a:off x="0" y="0"/>
            <a:ext cx="9144000" cy="6858000"/>
          </a:xfrm>
          <a:prstGeom prst="rect">
            <a:avLst/>
          </a:prstGeom>
          <a:solidFill>
            <a:srgbClr val="FFFFFF"/>
          </a:solidFill>
          <a:ln w="12700">
            <a:miter lim="400000"/>
          </a:ln>
        </p:spPr>
        <p:txBody>
          <a:bodyPr lIns="45719" rIns="45719" anchor="ctr"/>
          <a:lstStyle/>
          <a:p>
            <a:pPr algn="ctr" hangingPunct="0">
              <a:defRPr>
                <a:solidFill>
                  <a:srgbClr val="FFFFFF"/>
                </a:solidFill>
                <a:latin typeface="Perpetua"/>
                <a:ea typeface="Perpetua"/>
                <a:cs typeface="Perpetua"/>
                <a:sym typeface="Perpetua"/>
              </a:defRPr>
            </a:pPr>
            <a:endParaRPr kern="0">
              <a:solidFill>
                <a:srgbClr val="FFFFFF"/>
              </a:solidFill>
              <a:latin typeface="Perpetua"/>
              <a:ea typeface="Perpetua"/>
              <a:cs typeface="Perpetua"/>
              <a:sym typeface="Perpetua"/>
            </a:endParaRPr>
          </a:p>
        </p:txBody>
      </p:sp>
      <p:sp>
        <p:nvSpPr>
          <p:cNvPr id="125" name="Rounded Rectangle 7"/>
          <p:cNvSpPr/>
          <p:nvPr/>
        </p:nvSpPr>
        <p:spPr>
          <a:xfrm>
            <a:off x="64007" y="69755"/>
            <a:ext cx="9013374" cy="6693408"/>
          </a:xfrm>
          <a:prstGeom prst="roundRect">
            <a:avLst>
              <a:gd name="adj" fmla="val 4929"/>
            </a:avLst>
          </a:prstGeom>
          <a:solidFill>
            <a:srgbClr val="FFFFFF"/>
          </a:solidFill>
          <a:ln w="6350" cap="sq">
            <a:solidFill>
              <a:srgbClr val="000000"/>
            </a:solidFill>
          </a:ln>
        </p:spPr>
        <p:txBody>
          <a:bodyPr lIns="45719" rIns="45719" anchor="ctr"/>
          <a:lstStyle/>
          <a:p>
            <a:pPr algn="ctr" hangingPunct="0">
              <a:defRPr>
                <a:solidFill>
                  <a:srgbClr val="FFFFFF"/>
                </a:solidFill>
                <a:latin typeface="Perpetua"/>
                <a:ea typeface="Perpetua"/>
                <a:cs typeface="Perpetua"/>
                <a:sym typeface="Perpetua"/>
              </a:defRPr>
            </a:pPr>
            <a:endParaRPr kern="0">
              <a:solidFill>
                <a:srgbClr val="FFFFFF"/>
              </a:solidFill>
              <a:latin typeface="Perpetua"/>
              <a:ea typeface="Perpetua"/>
              <a:cs typeface="Perpetua"/>
              <a:sym typeface="Perpetua"/>
            </a:endParaRPr>
          </a:p>
        </p:txBody>
      </p:sp>
      <p:sp>
        <p:nvSpPr>
          <p:cNvPr id="126" name="Title Text"/>
          <p:cNvSpPr>
            <a:spLocks noGrp="1"/>
          </p:cNvSpPr>
          <p:nvPr>
            <p:ph type="title"/>
          </p:nvPr>
        </p:nvSpPr>
        <p:spPr>
          <a:xfrm>
            <a:off x="914400" y="274638"/>
            <a:ext cx="7772400" cy="1143001"/>
          </a:xfrm>
          <a:prstGeom prst="rect">
            <a:avLst/>
          </a:prstGeom>
        </p:spPr>
        <p:txBody>
          <a:bodyPr lIns="45719" tIns="45719" rIns="45719" bIns="45719"/>
          <a:lstStyle>
            <a:lvl1pPr algn="l">
              <a:lnSpc>
                <a:spcPct val="100000"/>
              </a:lnSpc>
              <a:defRPr sz="4000">
                <a:solidFill>
                  <a:srgbClr val="696464"/>
                </a:solidFill>
                <a:latin typeface="Franklin Gothic Book"/>
                <a:ea typeface="Franklin Gothic Book"/>
                <a:cs typeface="Franklin Gothic Book"/>
                <a:sym typeface="Franklin Gothic Book"/>
              </a:defRPr>
            </a:lvl1pPr>
          </a:lstStyle>
          <a:p>
            <a:pPr>
              <a:defRPr>
                <a:effectLst/>
              </a:defRPr>
            </a:pPr>
            <a:r>
              <a:t>Title Text</a:t>
            </a:r>
          </a:p>
        </p:txBody>
      </p:sp>
      <p:sp>
        <p:nvSpPr>
          <p:cNvPr id="127" name="Body Level One…"/>
          <p:cNvSpPr>
            <a:spLocks noGrp="1"/>
          </p:cNvSpPr>
          <p:nvPr>
            <p:ph type="body" idx="1"/>
          </p:nvPr>
        </p:nvSpPr>
        <p:spPr>
          <a:xfrm>
            <a:off x="914400" y="1447800"/>
            <a:ext cx="7772400" cy="4572000"/>
          </a:xfrm>
          <a:prstGeom prst="rect">
            <a:avLst/>
          </a:prstGeom>
        </p:spPr>
        <p:txBody>
          <a:bodyPr lIns="45719" tIns="45719" rIns="45719" bIns="45719"/>
          <a:lstStyle>
            <a:lvl1pPr marL="274320" indent="-274320">
              <a:buClr>
                <a:srgbClr val="D34817"/>
              </a:buClr>
              <a:buSzPct val="85000"/>
              <a:buFontTx/>
              <a:buChar char="●"/>
              <a:defRPr sz="2600">
                <a:solidFill>
                  <a:srgbClr val="000000"/>
                </a:solidFill>
                <a:latin typeface="Perpetua"/>
                <a:ea typeface="Perpetua"/>
                <a:cs typeface="Perpetua"/>
                <a:sym typeface="Perpetua"/>
              </a:defRPr>
            </a:lvl1pPr>
            <a:lvl2pPr marL="567690" indent="-247650">
              <a:buClr>
                <a:srgbClr val="D34817"/>
              </a:buClr>
              <a:buSzPct val="85000"/>
              <a:buFontTx/>
              <a:buChar char="●"/>
              <a:defRPr sz="2600">
                <a:solidFill>
                  <a:srgbClr val="000000"/>
                </a:solidFill>
                <a:latin typeface="Perpetua"/>
                <a:ea typeface="Perpetua"/>
                <a:cs typeface="Perpetua"/>
                <a:sym typeface="Perpetua"/>
              </a:defRPr>
            </a:lvl2pPr>
            <a:lvl3pPr marL="891540" indent="-297180">
              <a:buClr>
                <a:srgbClr val="D34817"/>
              </a:buClr>
              <a:buSzPct val="85000"/>
              <a:buFontTx/>
              <a:buChar char="●"/>
              <a:defRPr sz="2600">
                <a:solidFill>
                  <a:srgbClr val="000000"/>
                </a:solidFill>
                <a:latin typeface="Perpetua"/>
                <a:ea typeface="Perpetua"/>
                <a:cs typeface="Perpetua"/>
                <a:sym typeface="Perpetua"/>
              </a:defRPr>
            </a:lvl3pPr>
            <a:lvl4pPr marL="1165860" indent="-297180">
              <a:buClr>
                <a:srgbClr val="D34817"/>
              </a:buClr>
              <a:buSzPct val="80000"/>
              <a:buFontTx/>
              <a:buChar char="●"/>
              <a:defRPr sz="2600">
                <a:solidFill>
                  <a:srgbClr val="000000"/>
                </a:solidFill>
                <a:latin typeface="Perpetua"/>
                <a:ea typeface="Perpetua"/>
                <a:cs typeface="Perpetua"/>
                <a:sym typeface="Perpetua"/>
              </a:defRPr>
            </a:lvl4pPr>
            <a:lvl5pPr marL="1440180" indent="-297180">
              <a:buClr>
                <a:srgbClr val="D34817"/>
              </a:buClr>
              <a:buFontTx/>
              <a:buChar char="o"/>
              <a:defRPr sz="2600">
                <a:solidFill>
                  <a:srgbClr val="000000"/>
                </a:solidFill>
                <a:latin typeface="Perpetua"/>
                <a:ea typeface="Perpetua"/>
                <a:cs typeface="Perpetua"/>
                <a:sym typeface="Perpetua"/>
              </a:defRPr>
            </a:lvl5pPr>
          </a:lstStyle>
          <a:p>
            <a:r>
              <a:t>Body Level One</a:t>
            </a:r>
          </a:p>
          <a:p>
            <a:pPr lvl="1"/>
            <a:r>
              <a:t>Body Level Two</a:t>
            </a:r>
          </a:p>
          <a:p>
            <a:pPr lvl="2"/>
            <a:r>
              <a:t>Body Level Three</a:t>
            </a:r>
          </a:p>
          <a:p>
            <a:pPr lvl="3"/>
            <a:r>
              <a:t>Body Level Four</a:t>
            </a:r>
          </a:p>
          <a:p>
            <a:pPr lvl="4"/>
            <a:r>
              <a:t>Body Level Five</a:t>
            </a:r>
          </a:p>
        </p:txBody>
      </p:sp>
      <p:sp>
        <p:nvSpPr>
          <p:cNvPr id="128" name="Slide Number"/>
          <p:cNvSpPr>
            <a:spLocks noGrp="1"/>
          </p:cNvSpPr>
          <p:nvPr>
            <p:ph type="sldNum" sz="quarter" idx="2"/>
          </p:nvPr>
        </p:nvSpPr>
        <p:spPr>
          <a:xfrm>
            <a:off x="146304" y="6339789"/>
            <a:ext cx="457201" cy="198222"/>
          </a:xfrm>
          <a:prstGeom prst="rect">
            <a:avLst/>
          </a:prstGeom>
          <a:solidFill>
            <a:srgbClr val="D34817"/>
          </a:solidFill>
        </p:spPr>
        <p:txBody>
          <a:bodyPr wrap="square" lIns="0" tIns="0" rIns="0" bIns="0"/>
          <a:lstStyle>
            <a:lvl1pPr algn="ctr">
              <a:defRPr sz="1400">
                <a:solidFill>
                  <a:srgbClr val="FFFFFF"/>
                </a:solidFill>
                <a:latin typeface="Franklin Gothic Book"/>
                <a:ea typeface="Franklin Gothic Book"/>
                <a:cs typeface="Franklin Gothic Book"/>
                <a:sym typeface="Franklin Gothic Book"/>
              </a:defRPr>
            </a:lvl1pPr>
          </a:lstStyle>
          <a:p>
            <a:fld id="{86CB4B4D-7CA3-9044-876B-883B54F8677D}" type="slidenum">
              <a:rPr/>
              <a:pPr/>
              <a:t>‹#›</a:t>
            </a:fld>
            <a:endParaRPr/>
          </a:p>
        </p:txBody>
      </p:sp>
    </p:spTree>
    <p:extLst>
      <p:ext uri="{BB962C8B-B14F-4D97-AF65-F5344CB8AC3E}">
        <p14:creationId xmlns:p14="http://schemas.microsoft.com/office/powerpoint/2010/main" val="2974700766"/>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58D3764D-E26E-42C9-ADC5-76BD92E0216A}" type="datetime2">
              <a:rPr lang="en-US" smtClean="0"/>
              <a:pPr/>
              <a:t>Tuesday, September 26, 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EA06D7-F2EC-4CAD-85F4-19FDE1242FB3}"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F02CCFE1-09A9-4AE9-BBFD-20315CEA6932}" type="datetime2">
              <a:rPr lang="en-US" smtClean="0"/>
              <a:pPr/>
              <a:t>Tuesday, September 26, 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EA06D7-F2EC-4CAD-85F4-19FDE1242FB3}"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B4B84A39-F682-42F0-A020-E83F75F43A59}" type="datetime2">
              <a:rPr lang="en-US" smtClean="0"/>
              <a:pPr/>
              <a:t>Tuesday, September 26, 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EA06D7-F2EC-4CAD-85F4-19FDE1242FB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53022D-A4FF-4365-9B21-4623860AADB6}" type="datetime2">
              <a:rPr lang="en-US" smtClean="0"/>
              <a:pPr/>
              <a:t>Tuesday, September 26, 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EA06D7-F2EC-4CAD-85F4-19FDE1242FB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A2B34E7C-1090-469D-81C2-1F5ECEDF598B}" type="datetime2">
              <a:rPr lang="en-US" smtClean="0"/>
              <a:pPr/>
              <a:t>Tuesday, September 26, 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EA06D7-F2EC-4CAD-85F4-19FDE1242FB3}"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F6FDF39B-018B-4B60-A88F-7AA1EE1E7A1D}" type="datetime2">
              <a:rPr lang="en-US" smtClean="0"/>
              <a:pPr/>
              <a:t>Tuesday, September 26, 2023</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FFEA06D7-F2EC-4CAD-85F4-19FDE1242FB3}"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24D89F74-6F2E-49CE-8924-95D3CF459BA8}" type="datetime2">
              <a:rPr lang="en-US" smtClean="0"/>
              <a:pPr/>
              <a:t>Tuesday, September 26, 2023</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FFEA06D7-F2EC-4CAD-85F4-19FDE1242FB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rtl="1" eaLnBrk="1" latinLnBrk="0" hangingPunct="1">
        <a:spcBef>
          <a:spcPct val="0"/>
        </a:spcBef>
        <a:buNone/>
        <a:defRPr kumimoji="0" sz="4000" kern="1200">
          <a:solidFill>
            <a:schemeClr val="tx2"/>
          </a:solidFill>
          <a:latin typeface="+mj-lt"/>
          <a:ea typeface="+mj-ea"/>
          <a:cs typeface="+mj-cs"/>
        </a:defRPr>
      </a:lvl1pPr>
    </p:titleStyle>
    <p:bodyStyle>
      <a:lvl1pPr marL="274320" indent="-274320" algn="r" rtl="1"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r" rtl="1"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r" rtl="1"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r" rtl="1"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r" rtl="1"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r" rtl="1"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r" rtl="1"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r" rtl="1"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r" rtl="1"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7B281C-5159-4971-8228-52B9A72E9ED2}" type="datetimeFigureOut">
              <a:rPr lang="en-US" smtClean="0">
                <a:solidFill>
                  <a:prstClr val="black">
                    <a:tint val="75000"/>
                  </a:prstClr>
                </a:solidFill>
              </a:rPr>
              <a:pPr/>
              <a:t>9/26/2023</a:t>
            </a:fld>
            <a:endParaRPr lang="en-US" dirty="0">
              <a:solidFill>
                <a:prstClr val="black">
                  <a:tint val="75000"/>
                </a:prstClr>
              </a:solidFill>
            </a:endParaRPr>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D6E5A2-EC83-451F-A719-9AC1370DD5CF}"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a:off x="-152400" y="-109183"/>
            <a:ext cx="818707" cy="7083189"/>
          </a:xfrm>
          <a:prstGeom prst="rect">
            <a:avLst/>
          </a:prstGeom>
        </p:spPr>
      </p:pic>
    </p:spTree>
    <p:extLst>
      <p:ext uri="{BB962C8B-B14F-4D97-AF65-F5344CB8AC3E}">
        <p14:creationId xmlns:p14="http://schemas.microsoft.com/office/powerpoint/2010/main" val="41846827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ransition spd="slow">
    <p:wipe dir="d"/>
  </p:transition>
  <p:txStyles>
    <p:titleStyle>
      <a:lvl1pPr algn="l" defTabSz="914400" rtl="0" eaLnBrk="1" latinLnBrk="0" hangingPunct="1">
        <a:spcBef>
          <a:spcPct val="0"/>
        </a:spcBef>
        <a:buNone/>
        <a:defRPr lang="en-US" sz="4400" kern="1200" dirty="0" smtClean="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0000">
              <a:srgbClr val="FFFFFF"/>
            </a:gs>
            <a:gs pos="76000">
              <a:srgbClr val="F3F3F3"/>
            </a:gs>
            <a:gs pos="92000">
              <a:srgbClr val="D9D9D9"/>
            </a:gs>
          </a:gsLst>
          <a:path path="circle">
            <a:fillToRect l="50000" t="50000" r="50000" b="50000"/>
          </a:path>
        </a:gradFill>
        <a:effectLst/>
      </p:bgPr>
    </p:bg>
    <p:spTree>
      <p:nvGrpSpPr>
        <p:cNvPr id="1" name=""/>
        <p:cNvGrpSpPr/>
        <p:nvPr/>
      </p:nvGrpSpPr>
      <p:grpSpPr>
        <a:xfrm>
          <a:off x="0" y="0"/>
          <a:ext cx="0" cy="0"/>
          <a:chOff x="0" y="0"/>
          <a:chExt cx="0" cy="0"/>
        </a:xfrm>
      </p:grpSpPr>
      <p:sp>
        <p:nvSpPr>
          <p:cNvPr id="2" name="Shape 2"/>
          <p:cNvSpPr/>
          <p:nvPr/>
        </p:nvSpPr>
        <p:spPr>
          <a:xfrm>
            <a:off x="8457758" y="6499383"/>
            <a:ext cx="84787" cy="84787"/>
          </a:xfrm>
          <a:prstGeom prst="ellipse">
            <a:avLst/>
          </a:prstGeom>
          <a:solidFill>
            <a:srgbClr val="808080"/>
          </a:solidFill>
          <a:ln w="12700">
            <a:miter lim="400000"/>
          </a:ln>
        </p:spPr>
        <p:txBody>
          <a:bodyPr lIns="45718" tIns="45718" rIns="45718" bIns="45718" anchor="ctr"/>
          <a:lstStyle/>
          <a:p>
            <a:pPr algn="ctr" hangingPunct="0">
              <a:defRPr>
                <a:solidFill>
                  <a:srgbClr val="FFFFFF"/>
                </a:solidFill>
              </a:defRPr>
            </a:pPr>
            <a:endParaRPr kern="0">
              <a:solidFill>
                <a:srgbClr val="FFFFFF"/>
              </a:solidFill>
              <a:sym typeface="Palatino Linotype"/>
            </a:endParaRPr>
          </a:p>
        </p:txBody>
      </p:sp>
      <p:sp>
        <p:nvSpPr>
          <p:cNvPr id="3" name="Shape 3"/>
          <p:cNvSpPr/>
          <p:nvPr/>
        </p:nvSpPr>
        <p:spPr>
          <a:xfrm>
            <a:off x="569118" y="6499383"/>
            <a:ext cx="84787" cy="84787"/>
          </a:xfrm>
          <a:prstGeom prst="ellipse">
            <a:avLst/>
          </a:prstGeom>
          <a:solidFill>
            <a:srgbClr val="808080"/>
          </a:solidFill>
          <a:ln w="12700">
            <a:miter lim="400000"/>
          </a:ln>
        </p:spPr>
        <p:txBody>
          <a:bodyPr lIns="45718" tIns="45718" rIns="45718" bIns="45718" anchor="ctr"/>
          <a:lstStyle/>
          <a:p>
            <a:pPr algn="ctr" hangingPunct="0">
              <a:defRPr>
                <a:solidFill>
                  <a:srgbClr val="FFFFFF"/>
                </a:solidFill>
              </a:defRPr>
            </a:pPr>
            <a:endParaRPr kern="0">
              <a:solidFill>
                <a:srgbClr val="FFFFFF"/>
              </a:solidFill>
              <a:sym typeface="Palatino Linotype"/>
            </a:endParaRPr>
          </a:p>
        </p:txBody>
      </p:sp>
      <p:sp>
        <p:nvSpPr>
          <p:cNvPr id="4" name="Title Text"/>
          <p:cNvSpPr>
            <a:spLocks noGrp="1"/>
          </p:cNvSpPr>
          <p:nvPr>
            <p:ph type="title"/>
          </p:nvPr>
        </p:nvSpPr>
        <p:spPr>
          <a:xfrm>
            <a:off x="457200" y="0"/>
            <a:ext cx="8229600" cy="160020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b">
            <a:normAutofit/>
          </a:bodyPr>
          <a:lstStyle/>
          <a:p>
            <a:r>
              <a:t>Title Text</a:t>
            </a:r>
          </a:p>
        </p:txBody>
      </p:sp>
      <p:sp>
        <p:nvSpPr>
          <p:cNvPr id="5" name="Body Level One…"/>
          <p:cNvSpPr>
            <a:spLocks noGrp="1"/>
          </p:cNvSpPr>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6" name="Slide Number"/>
          <p:cNvSpPr>
            <a:spLocks noGrp="1"/>
          </p:cNvSpPr>
          <p:nvPr>
            <p:ph type="sldNum" sz="quarter" idx="2"/>
          </p:nvPr>
        </p:nvSpPr>
        <p:spPr>
          <a:xfrm>
            <a:off x="8543276" y="6416230"/>
            <a:ext cx="236485" cy="245365"/>
          </a:xfrm>
          <a:prstGeom prst="rect">
            <a:avLst/>
          </a:prstGeom>
          <a:ln w="12700">
            <a:miter lim="400000"/>
          </a:ln>
        </p:spPr>
        <p:txBody>
          <a:bodyPr wrap="none" lIns="27432" tIns="27432" rIns="27432" bIns="27432" anchor="ctr">
            <a:spAutoFit/>
          </a:bodyPr>
          <a:lstStyle>
            <a:lvl1pPr>
              <a:defRPr sz="1200">
                <a:solidFill>
                  <a:srgbClr val="595959"/>
                </a:solidFill>
                <a:latin typeface="Century Gothic"/>
                <a:ea typeface="Century Gothic"/>
                <a:cs typeface="Century Gothic"/>
                <a:sym typeface="Century Gothic"/>
              </a:defRPr>
            </a:lvl1pPr>
          </a:lstStyle>
          <a:p>
            <a:pPr hangingPunct="0"/>
            <a:fld id="{86CB4B4D-7CA3-9044-876B-883B54F8677D}" type="slidenum">
              <a:rPr kern="0"/>
              <a:pPr hangingPunct="0"/>
              <a:t>‹#›</a:t>
            </a:fld>
            <a:endParaRPr kern="0"/>
          </a:p>
        </p:txBody>
      </p:sp>
    </p:spTree>
    <p:extLst>
      <p:ext uri="{BB962C8B-B14F-4D97-AF65-F5344CB8AC3E}">
        <p14:creationId xmlns:p14="http://schemas.microsoft.com/office/powerpoint/2010/main" val="44219374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ransition spd="med"/>
  <p:txStyles>
    <p:titleStyle>
      <a:lvl1pPr marL="0" marR="0" indent="0" algn="ctr" defTabSz="914400" rtl="0" latinLnBrk="0">
        <a:lnSpc>
          <a:spcPts val="5800"/>
        </a:lnSpc>
        <a:spcBef>
          <a:spcPts val="0"/>
        </a:spcBef>
        <a:spcAft>
          <a:spcPts val="0"/>
        </a:spcAft>
        <a:buClrTx/>
        <a:buSzTx/>
        <a:buFontTx/>
        <a:buNone/>
        <a:tabLst/>
        <a:defRPr sz="5400" b="0" i="0" u="none" strike="noStrike" cap="none" spc="0" baseline="0">
          <a:ln>
            <a:noFill/>
          </a:ln>
          <a:solidFill>
            <a:srgbClr val="2F5897"/>
          </a:solidFill>
          <a:effectLst>
            <a:outerShdw blurRad="63500" dist="38100" dir="5400000" rotWithShape="0">
              <a:srgbClr val="000000">
                <a:alpha val="25000"/>
              </a:srgbClr>
            </a:outerShdw>
          </a:effectLst>
          <a:uFillTx/>
          <a:latin typeface="+mn-lt"/>
          <a:ea typeface="+mn-ea"/>
          <a:cs typeface="+mn-cs"/>
          <a:sym typeface="Palatino Linotype"/>
        </a:defRPr>
      </a:lvl1pPr>
      <a:lvl2pPr marL="0" marR="0" indent="0" algn="ctr" defTabSz="914400" rtl="0" latinLnBrk="0">
        <a:lnSpc>
          <a:spcPts val="5800"/>
        </a:lnSpc>
        <a:spcBef>
          <a:spcPts val="0"/>
        </a:spcBef>
        <a:spcAft>
          <a:spcPts val="0"/>
        </a:spcAft>
        <a:buClrTx/>
        <a:buSzTx/>
        <a:buFontTx/>
        <a:buNone/>
        <a:tabLst/>
        <a:defRPr sz="5400" b="0" i="0" u="none" strike="noStrike" cap="none" spc="0" baseline="0">
          <a:ln>
            <a:noFill/>
          </a:ln>
          <a:solidFill>
            <a:srgbClr val="2F5897"/>
          </a:solidFill>
          <a:effectLst>
            <a:outerShdw blurRad="63500" dist="38100" dir="5400000" rotWithShape="0">
              <a:srgbClr val="000000">
                <a:alpha val="25000"/>
              </a:srgbClr>
            </a:outerShdw>
          </a:effectLst>
          <a:uFillTx/>
          <a:latin typeface="+mn-lt"/>
          <a:ea typeface="+mn-ea"/>
          <a:cs typeface="+mn-cs"/>
          <a:sym typeface="Palatino Linotype"/>
        </a:defRPr>
      </a:lvl2pPr>
      <a:lvl3pPr marL="0" marR="0" indent="0" algn="ctr" defTabSz="914400" rtl="0" latinLnBrk="0">
        <a:lnSpc>
          <a:spcPts val="5800"/>
        </a:lnSpc>
        <a:spcBef>
          <a:spcPts val="0"/>
        </a:spcBef>
        <a:spcAft>
          <a:spcPts val="0"/>
        </a:spcAft>
        <a:buClrTx/>
        <a:buSzTx/>
        <a:buFontTx/>
        <a:buNone/>
        <a:tabLst/>
        <a:defRPr sz="5400" b="0" i="0" u="none" strike="noStrike" cap="none" spc="0" baseline="0">
          <a:ln>
            <a:noFill/>
          </a:ln>
          <a:solidFill>
            <a:srgbClr val="2F5897"/>
          </a:solidFill>
          <a:effectLst>
            <a:outerShdw blurRad="63500" dist="38100" dir="5400000" rotWithShape="0">
              <a:srgbClr val="000000">
                <a:alpha val="25000"/>
              </a:srgbClr>
            </a:outerShdw>
          </a:effectLst>
          <a:uFillTx/>
          <a:latin typeface="+mn-lt"/>
          <a:ea typeface="+mn-ea"/>
          <a:cs typeface="+mn-cs"/>
          <a:sym typeface="Palatino Linotype"/>
        </a:defRPr>
      </a:lvl3pPr>
      <a:lvl4pPr marL="0" marR="0" indent="0" algn="ctr" defTabSz="914400" rtl="0" latinLnBrk="0">
        <a:lnSpc>
          <a:spcPts val="5800"/>
        </a:lnSpc>
        <a:spcBef>
          <a:spcPts val="0"/>
        </a:spcBef>
        <a:spcAft>
          <a:spcPts val="0"/>
        </a:spcAft>
        <a:buClrTx/>
        <a:buSzTx/>
        <a:buFontTx/>
        <a:buNone/>
        <a:tabLst/>
        <a:defRPr sz="5400" b="0" i="0" u="none" strike="noStrike" cap="none" spc="0" baseline="0">
          <a:ln>
            <a:noFill/>
          </a:ln>
          <a:solidFill>
            <a:srgbClr val="2F5897"/>
          </a:solidFill>
          <a:effectLst>
            <a:outerShdw blurRad="63500" dist="38100" dir="5400000" rotWithShape="0">
              <a:srgbClr val="000000">
                <a:alpha val="25000"/>
              </a:srgbClr>
            </a:outerShdw>
          </a:effectLst>
          <a:uFillTx/>
          <a:latin typeface="+mn-lt"/>
          <a:ea typeface="+mn-ea"/>
          <a:cs typeface="+mn-cs"/>
          <a:sym typeface="Palatino Linotype"/>
        </a:defRPr>
      </a:lvl4pPr>
      <a:lvl5pPr marL="0" marR="0" indent="0" algn="ctr" defTabSz="914400" rtl="0" latinLnBrk="0">
        <a:lnSpc>
          <a:spcPts val="5800"/>
        </a:lnSpc>
        <a:spcBef>
          <a:spcPts val="0"/>
        </a:spcBef>
        <a:spcAft>
          <a:spcPts val="0"/>
        </a:spcAft>
        <a:buClrTx/>
        <a:buSzTx/>
        <a:buFontTx/>
        <a:buNone/>
        <a:tabLst/>
        <a:defRPr sz="5400" b="0" i="0" u="none" strike="noStrike" cap="none" spc="0" baseline="0">
          <a:ln>
            <a:noFill/>
          </a:ln>
          <a:solidFill>
            <a:srgbClr val="2F5897"/>
          </a:solidFill>
          <a:effectLst>
            <a:outerShdw blurRad="63500" dist="38100" dir="5400000" rotWithShape="0">
              <a:srgbClr val="000000">
                <a:alpha val="25000"/>
              </a:srgbClr>
            </a:outerShdw>
          </a:effectLst>
          <a:uFillTx/>
          <a:latin typeface="+mn-lt"/>
          <a:ea typeface="+mn-ea"/>
          <a:cs typeface="+mn-cs"/>
          <a:sym typeface="Palatino Linotype"/>
        </a:defRPr>
      </a:lvl5pPr>
      <a:lvl6pPr marL="0" marR="0" indent="0" algn="ctr" defTabSz="914400" rtl="0" latinLnBrk="0">
        <a:lnSpc>
          <a:spcPts val="5800"/>
        </a:lnSpc>
        <a:spcBef>
          <a:spcPts val="0"/>
        </a:spcBef>
        <a:spcAft>
          <a:spcPts val="0"/>
        </a:spcAft>
        <a:buClrTx/>
        <a:buSzTx/>
        <a:buFontTx/>
        <a:buNone/>
        <a:tabLst/>
        <a:defRPr sz="5400" b="0" i="0" u="none" strike="noStrike" cap="none" spc="0" baseline="0">
          <a:ln>
            <a:noFill/>
          </a:ln>
          <a:solidFill>
            <a:srgbClr val="2F5897"/>
          </a:solidFill>
          <a:effectLst>
            <a:outerShdw blurRad="63500" dist="38100" dir="5400000" rotWithShape="0">
              <a:srgbClr val="000000">
                <a:alpha val="25000"/>
              </a:srgbClr>
            </a:outerShdw>
          </a:effectLst>
          <a:uFillTx/>
          <a:latin typeface="+mn-lt"/>
          <a:ea typeface="+mn-ea"/>
          <a:cs typeface="+mn-cs"/>
          <a:sym typeface="Palatino Linotype"/>
        </a:defRPr>
      </a:lvl6pPr>
      <a:lvl7pPr marL="0" marR="0" indent="0" algn="ctr" defTabSz="914400" rtl="0" latinLnBrk="0">
        <a:lnSpc>
          <a:spcPts val="5800"/>
        </a:lnSpc>
        <a:spcBef>
          <a:spcPts val="0"/>
        </a:spcBef>
        <a:spcAft>
          <a:spcPts val="0"/>
        </a:spcAft>
        <a:buClrTx/>
        <a:buSzTx/>
        <a:buFontTx/>
        <a:buNone/>
        <a:tabLst/>
        <a:defRPr sz="5400" b="0" i="0" u="none" strike="noStrike" cap="none" spc="0" baseline="0">
          <a:ln>
            <a:noFill/>
          </a:ln>
          <a:solidFill>
            <a:srgbClr val="2F5897"/>
          </a:solidFill>
          <a:effectLst>
            <a:outerShdw blurRad="63500" dist="38100" dir="5400000" rotWithShape="0">
              <a:srgbClr val="000000">
                <a:alpha val="25000"/>
              </a:srgbClr>
            </a:outerShdw>
          </a:effectLst>
          <a:uFillTx/>
          <a:latin typeface="+mn-lt"/>
          <a:ea typeface="+mn-ea"/>
          <a:cs typeface="+mn-cs"/>
          <a:sym typeface="Palatino Linotype"/>
        </a:defRPr>
      </a:lvl7pPr>
      <a:lvl8pPr marL="0" marR="0" indent="0" algn="ctr" defTabSz="914400" rtl="0" latinLnBrk="0">
        <a:lnSpc>
          <a:spcPts val="5800"/>
        </a:lnSpc>
        <a:spcBef>
          <a:spcPts val="0"/>
        </a:spcBef>
        <a:spcAft>
          <a:spcPts val="0"/>
        </a:spcAft>
        <a:buClrTx/>
        <a:buSzTx/>
        <a:buFontTx/>
        <a:buNone/>
        <a:tabLst/>
        <a:defRPr sz="5400" b="0" i="0" u="none" strike="noStrike" cap="none" spc="0" baseline="0">
          <a:ln>
            <a:noFill/>
          </a:ln>
          <a:solidFill>
            <a:srgbClr val="2F5897"/>
          </a:solidFill>
          <a:effectLst>
            <a:outerShdw blurRad="63500" dist="38100" dir="5400000" rotWithShape="0">
              <a:srgbClr val="000000">
                <a:alpha val="25000"/>
              </a:srgbClr>
            </a:outerShdw>
          </a:effectLst>
          <a:uFillTx/>
          <a:latin typeface="+mn-lt"/>
          <a:ea typeface="+mn-ea"/>
          <a:cs typeface="+mn-cs"/>
          <a:sym typeface="Palatino Linotype"/>
        </a:defRPr>
      </a:lvl8pPr>
      <a:lvl9pPr marL="0" marR="0" indent="0" algn="ctr" defTabSz="914400" rtl="0" latinLnBrk="0">
        <a:lnSpc>
          <a:spcPts val="5800"/>
        </a:lnSpc>
        <a:spcBef>
          <a:spcPts val="0"/>
        </a:spcBef>
        <a:spcAft>
          <a:spcPts val="0"/>
        </a:spcAft>
        <a:buClrTx/>
        <a:buSzTx/>
        <a:buFontTx/>
        <a:buNone/>
        <a:tabLst/>
        <a:defRPr sz="5400" b="0" i="0" u="none" strike="noStrike" cap="none" spc="0" baseline="0">
          <a:ln>
            <a:noFill/>
          </a:ln>
          <a:solidFill>
            <a:srgbClr val="2F5897"/>
          </a:solidFill>
          <a:effectLst>
            <a:outerShdw blurRad="63500" dist="38100" dir="5400000" rotWithShape="0">
              <a:srgbClr val="000000">
                <a:alpha val="25000"/>
              </a:srgbClr>
            </a:outerShdw>
          </a:effectLst>
          <a:uFillTx/>
          <a:latin typeface="+mn-lt"/>
          <a:ea typeface="+mn-ea"/>
          <a:cs typeface="+mn-cs"/>
          <a:sym typeface="Palatino Linotype"/>
        </a:defRPr>
      </a:lvl9pPr>
    </p:titleStyle>
    <p:bodyStyle>
      <a:lvl1pPr marL="342900" marR="0" indent="-342900" algn="l" defTabSz="9144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808080"/>
          </a:solidFill>
          <a:uFillTx/>
          <a:latin typeface="Century Gothic"/>
          <a:ea typeface="Century Gothic"/>
          <a:cs typeface="Century Gothic"/>
          <a:sym typeface="Century Gothic"/>
        </a:defRPr>
      </a:lvl1pPr>
      <a:lvl2pPr marL="885825" marR="0" indent="-428625" algn="l" defTabSz="914400" rtl="0" latinLnBrk="0">
        <a:lnSpc>
          <a:spcPct val="100000"/>
        </a:lnSpc>
        <a:spcBef>
          <a:spcPts val="500"/>
        </a:spcBef>
        <a:spcAft>
          <a:spcPts val="0"/>
        </a:spcAft>
        <a:buClrTx/>
        <a:buSzPct val="100000"/>
        <a:buFont typeface="Arial"/>
        <a:buChar char="o"/>
        <a:tabLst/>
        <a:defRPr sz="2400" b="0" i="0" u="none" strike="noStrike" cap="none" spc="0" baseline="0">
          <a:ln>
            <a:noFill/>
          </a:ln>
          <a:solidFill>
            <a:srgbClr val="808080"/>
          </a:solidFill>
          <a:uFillTx/>
          <a:latin typeface="Century Gothic"/>
          <a:ea typeface="Century Gothic"/>
          <a:cs typeface="Century Gothic"/>
          <a:sym typeface="Century Gothic"/>
        </a:defRPr>
      </a:lvl2pPr>
      <a:lvl3pPr marL="1257300" marR="0" indent="-342900" algn="l" defTabSz="9144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808080"/>
          </a:solidFill>
          <a:uFillTx/>
          <a:latin typeface="Century Gothic"/>
          <a:ea typeface="Century Gothic"/>
          <a:cs typeface="Century Gothic"/>
          <a:sym typeface="Century Gothic"/>
        </a:defRPr>
      </a:lvl3pPr>
      <a:lvl4pPr marL="1714500" marR="0" indent="-342900" algn="l" defTabSz="914400" rtl="0" latinLnBrk="0">
        <a:lnSpc>
          <a:spcPct val="100000"/>
        </a:lnSpc>
        <a:spcBef>
          <a:spcPts val="500"/>
        </a:spcBef>
        <a:spcAft>
          <a:spcPts val="0"/>
        </a:spcAft>
        <a:buClrTx/>
        <a:buSzPct val="100000"/>
        <a:buFont typeface="Arial"/>
        <a:buChar char="o"/>
        <a:tabLst/>
        <a:defRPr sz="2400" b="0" i="0" u="none" strike="noStrike" cap="none" spc="0" baseline="0">
          <a:ln>
            <a:noFill/>
          </a:ln>
          <a:solidFill>
            <a:srgbClr val="808080"/>
          </a:solidFill>
          <a:uFillTx/>
          <a:latin typeface="Century Gothic"/>
          <a:ea typeface="Century Gothic"/>
          <a:cs typeface="Century Gothic"/>
          <a:sym typeface="Century Gothic"/>
        </a:defRPr>
      </a:lvl4pPr>
      <a:lvl5pPr marL="2171700" marR="0" indent="-342900" algn="l" defTabSz="9144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808080"/>
          </a:solidFill>
          <a:uFillTx/>
          <a:latin typeface="Century Gothic"/>
          <a:ea typeface="Century Gothic"/>
          <a:cs typeface="Century Gothic"/>
          <a:sym typeface="Century Gothic"/>
        </a:defRPr>
      </a:lvl5pPr>
      <a:lvl6pPr marL="2628900" marR="0" indent="-342900" algn="l" defTabSz="914400" rtl="0" latinLnBrk="0">
        <a:lnSpc>
          <a:spcPct val="100000"/>
        </a:lnSpc>
        <a:spcBef>
          <a:spcPts val="500"/>
        </a:spcBef>
        <a:spcAft>
          <a:spcPts val="0"/>
        </a:spcAft>
        <a:buClrTx/>
        <a:buSzPct val="100000"/>
        <a:buFont typeface="Arial"/>
        <a:buChar char="o"/>
        <a:tabLst/>
        <a:defRPr sz="2400" b="0" i="0" u="none" strike="noStrike" cap="none" spc="0" baseline="0">
          <a:ln>
            <a:noFill/>
          </a:ln>
          <a:solidFill>
            <a:srgbClr val="808080"/>
          </a:solidFill>
          <a:uFillTx/>
          <a:latin typeface="Century Gothic"/>
          <a:ea typeface="Century Gothic"/>
          <a:cs typeface="Century Gothic"/>
          <a:sym typeface="Century Gothic"/>
        </a:defRPr>
      </a:lvl6pPr>
      <a:lvl7pPr marL="3086100" marR="0" indent="-342900" algn="l" defTabSz="9144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808080"/>
          </a:solidFill>
          <a:uFillTx/>
          <a:latin typeface="Century Gothic"/>
          <a:ea typeface="Century Gothic"/>
          <a:cs typeface="Century Gothic"/>
          <a:sym typeface="Century Gothic"/>
        </a:defRPr>
      </a:lvl7pPr>
      <a:lvl8pPr marL="3543300" marR="0" indent="-342900" algn="l" defTabSz="914400" rtl="0" latinLnBrk="0">
        <a:lnSpc>
          <a:spcPct val="100000"/>
        </a:lnSpc>
        <a:spcBef>
          <a:spcPts val="500"/>
        </a:spcBef>
        <a:spcAft>
          <a:spcPts val="0"/>
        </a:spcAft>
        <a:buClrTx/>
        <a:buSzPct val="100000"/>
        <a:buFont typeface="Arial"/>
        <a:buChar char="o"/>
        <a:tabLst/>
        <a:defRPr sz="2400" b="0" i="0" u="none" strike="noStrike" cap="none" spc="0" baseline="0">
          <a:ln>
            <a:noFill/>
          </a:ln>
          <a:solidFill>
            <a:srgbClr val="808080"/>
          </a:solidFill>
          <a:uFillTx/>
          <a:latin typeface="Century Gothic"/>
          <a:ea typeface="Century Gothic"/>
          <a:cs typeface="Century Gothic"/>
          <a:sym typeface="Century Gothic"/>
        </a:defRPr>
      </a:lvl8pPr>
      <a:lvl9pPr marL="4000500" marR="0" indent="-342900" algn="l" defTabSz="9144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808080"/>
          </a:solidFill>
          <a:uFillTx/>
          <a:latin typeface="Century Gothic"/>
          <a:ea typeface="Century Gothic"/>
          <a:cs typeface="Century Gothic"/>
          <a:sym typeface="Century Gothic"/>
        </a:defRPr>
      </a:lvl9pPr>
    </p:bodyStyle>
    <p:otherStyle>
      <a:lvl1pPr marL="0" marR="0" indent="0" algn="l"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entury Gothic"/>
        </a:defRPr>
      </a:lvl1pPr>
      <a:lvl2pPr marL="0" marR="0" indent="0" algn="l"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entury Gothic"/>
        </a:defRPr>
      </a:lvl2pPr>
      <a:lvl3pPr marL="0" marR="0" indent="0" algn="l"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entury Gothic"/>
        </a:defRPr>
      </a:lvl3pPr>
      <a:lvl4pPr marL="0" marR="0" indent="0" algn="l"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entury Gothic"/>
        </a:defRPr>
      </a:lvl4pPr>
      <a:lvl5pPr marL="0" marR="0" indent="0" algn="l"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entury Gothic"/>
        </a:defRPr>
      </a:lvl5pPr>
      <a:lvl6pPr marL="0" marR="0" indent="0" algn="l"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entury Gothic"/>
        </a:defRPr>
      </a:lvl6pPr>
      <a:lvl7pPr marL="0" marR="0" indent="0" algn="l"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entury Gothic"/>
        </a:defRPr>
      </a:lvl7pPr>
      <a:lvl8pPr marL="0" marR="0" indent="0" algn="l"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entury Gothic"/>
        </a:defRPr>
      </a:lvl8pPr>
      <a:lvl9pPr marL="0" marR="0" indent="0" algn="l"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entury Gothic"/>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gif"/><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374104"/>
            <a:ext cx="8305800" cy="5791200"/>
          </a:xfrm>
        </p:spPr>
        <p:style>
          <a:lnRef idx="2">
            <a:schemeClr val="accent6"/>
          </a:lnRef>
          <a:fillRef idx="1">
            <a:schemeClr val="lt1"/>
          </a:fillRef>
          <a:effectRef idx="0">
            <a:schemeClr val="accent6"/>
          </a:effectRef>
          <a:fontRef idx="minor">
            <a:schemeClr val="dk1"/>
          </a:fontRef>
        </p:style>
        <p:txBody>
          <a:bodyPr>
            <a:normAutofit fontScale="25000" lnSpcReduction="20000"/>
          </a:bodyPr>
          <a:lstStyle/>
          <a:p>
            <a:endParaRPr lang="en-US" sz="1600" b="1" dirty="0"/>
          </a:p>
          <a:p>
            <a:endParaRPr lang="en-US" sz="1600" b="1" dirty="0"/>
          </a:p>
          <a:p>
            <a:endParaRPr lang="en-US" sz="1600" b="1" dirty="0"/>
          </a:p>
          <a:p>
            <a:endParaRPr lang="en-US" sz="1600" b="1" dirty="0"/>
          </a:p>
          <a:p>
            <a:r>
              <a:rPr lang="en-US" sz="1600" b="1" dirty="0">
                <a:solidFill>
                  <a:schemeClr val="tx1"/>
                </a:solidFill>
              </a:rPr>
              <a:t> </a:t>
            </a:r>
          </a:p>
          <a:p>
            <a:endParaRPr lang="en-US" sz="1600" b="1" dirty="0">
              <a:solidFill>
                <a:schemeClr val="tx1"/>
              </a:solidFill>
            </a:endParaRPr>
          </a:p>
          <a:p>
            <a:endParaRPr lang="en-US" sz="1600" b="1" dirty="0">
              <a:solidFill>
                <a:schemeClr val="tx1"/>
              </a:solidFill>
            </a:endParaRPr>
          </a:p>
          <a:p>
            <a:r>
              <a:rPr lang="en-US" sz="1600" dirty="0">
                <a:solidFill>
                  <a:schemeClr val="tx1"/>
                </a:solidFill>
                <a:effectLst/>
              </a:rPr>
              <a:t>\</a:t>
            </a:r>
            <a:endParaRPr lang="ar-SA" sz="1600" dirty="0">
              <a:solidFill>
                <a:schemeClr val="tx1"/>
              </a:solidFill>
              <a:effectLst/>
            </a:endParaRPr>
          </a:p>
          <a:p>
            <a:pPr algn="l"/>
            <a:endParaRPr lang="en-US" sz="2000" b="1" dirty="0">
              <a:solidFill>
                <a:schemeClr val="tx1"/>
              </a:solidFill>
            </a:endParaRPr>
          </a:p>
          <a:p>
            <a:pPr algn="l"/>
            <a:endParaRPr lang="en-US" sz="2000" b="1" dirty="0">
              <a:solidFill>
                <a:schemeClr val="tx1"/>
              </a:solidFill>
            </a:endParaRPr>
          </a:p>
          <a:p>
            <a:endParaRPr lang="en-US" sz="4300" b="1" dirty="0">
              <a:solidFill>
                <a:srgbClr val="FF0000"/>
              </a:solidFill>
            </a:endParaRPr>
          </a:p>
          <a:p>
            <a:endParaRPr lang="en-US" sz="4300" b="1" dirty="0">
              <a:solidFill>
                <a:srgbClr val="FF0000"/>
              </a:solidFill>
            </a:endParaRPr>
          </a:p>
          <a:p>
            <a:endParaRPr lang="en-US" sz="4300" b="1" dirty="0">
              <a:solidFill>
                <a:srgbClr val="FF0000"/>
              </a:solidFill>
            </a:endParaRPr>
          </a:p>
          <a:p>
            <a:endParaRPr lang="en-US" sz="4300" b="1" dirty="0">
              <a:solidFill>
                <a:srgbClr val="FF0000"/>
              </a:solidFill>
            </a:endParaRPr>
          </a:p>
          <a:p>
            <a:endParaRPr lang="en-US" sz="4300" b="1" dirty="0">
              <a:solidFill>
                <a:srgbClr val="FF0000"/>
              </a:solidFill>
            </a:endParaRPr>
          </a:p>
          <a:p>
            <a:endParaRPr lang="en-US" sz="4300" b="1" dirty="0">
              <a:solidFill>
                <a:srgbClr val="FF0000"/>
              </a:solidFill>
            </a:endParaRPr>
          </a:p>
          <a:p>
            <a:endParaRPr lang="en-US" sz="4300" b="1" dirty="0">
              <a:solidFill>
                <a:srgbClr val="FF0000"/>
              </a:solidFill>
            </a:endParaRPr>
          </a:p>
          <a:p>
            <a:endParaRPr lang="en-US" sz="5900" b="1" dirty="0">
              <a:solidFill>
                <a:srgbClr val="FF0000"/>
              </a:solidFill>
            </a:endParaRPr>
          </a:p>
          <a:p>
            <a:endParaRPr lang="en-US" sz="5900" b="1" dirty="0">
              <a:solidFill>
                <a:srgbClr val="FF0000"/>
              </a:solidFill>
            </a:endParaRPr>
          </a:p>
          <a:p>
            <a:endParaRPr lang="en-US" sz="5900" b="1" dirty="0">
              <a:solidFill>
                <a:srgbClr val="FF0000"/>
              </a:solidFill>
            </a:endParaRPr>
          </a:p>
          <a:p>
            <a:endParaRPr lang="en-US" sz="5900" b="1" dirty="0">
              <a:solidFill>
                <a:srgbClr val="FF0000"/>
              </a:solidFill>
            </a:endParaRPr>
          </a:p>
          <a:p>
            <a:r>
              <a:rPr lang="en-US" sz="11200" b="1" dirty="0">
                <a:solidFill>
                  <a:srgbClr val="FF0000"/>
                </a:solidFill>
              </a:rPr>
              <a:t> Dr. Muslih S.</a:t>
            </a:r>
            <a:r>
              <a:rPr lang="en-US" sz="12800" b="1" dirty="0">
                <a:solidFill>
                  <a:srgbClr val="FF0000"/>
                </a:solidFill>
              </a:rPr>
              <a:t> Kareem</a:t>
            </a:r>
          </a:p>
          <a:p>
            <a:r>
              <a:rPr lang="en-US" sz="12800" b="1" dirty="0">
                <a:solidFill>
                  <a:srgbClr val="FF0000"/>
                </a:solidFill>
              </a:rPr>
              <a:t>Psychiatric nurse and Senior psychotherapist </a:t>
            </a:r>
          </a:p>
          <a:p>
            <a:pPr algn="l"/>
            <a:r>
              <a:rPr lang="en-US" sz="2000" b="1" dirty="0">
                <a:solidFill>
                  <a:schemeClr val="tx1"/>
                </a:solidFill>
              </a:rPr>
              <a:t>                                                               </a:t>
            </a:r>
            <a:endParaRPr lang="en-US" sz="2800" dirty="0">
              <a:solidFill>
                <a:schemeClr val="tx1"/>
              </a:solidFill>
            </a:endParaRPr>
          </a:p>
          <a:p>
            <a:pPr algn="l"/>
            <a:r>
              <a:rPr lang="en-US" sz="2800" b="1" dirty="0">
                <a:solidFill>
                  <a:schemeClr val="tx1"/>
                </a:solidFill>
              </a:rPr>
              <a:t>                      </a:t>
            </a:r>
          </a:p>
          <a:p>
            <a:pPr algn="l"/>
            <a:r>
              <a:rPr lang="en-US" sz="2800" b="1" dirty="0">
                <a:solidFill>
                  <a:schemeClr val="tx1"/>
                </a:solidFill>
              </a:rPr>
              <a:t>                        </a:t>
            </a:r>
            <a:endParaRPr lang="en-US" sz="2800" b="1" dirty="0">
              <a:solidFill>
                <a:schemeClr val="tx1"/>
              </a:solidFill>
              <a:effectLst/>
            </a:endParaRPr>
          </a:p>
          <a:p>
            <a:pPr algn="l"/>
            <a:endParaRPr lang="en-US" sz="2100" b="1" dirty="0"/>
          </a:p>
          <a:p>
            <a:r>
              <a:rPr lang="en-US" sz="2800" b="1" dirty="0">
                <a:solidFill>
                  <a:schemeClr val="tx1"/>
                </a:solidFill>
              </a:rPr>
              <a:t>   </a:t>
            </a:r>
          </a:p>
          <a:p>
            <a:pPr algn="l"/>
            <a:endParaRPr lang="en-US" sz="2000" b="1" dirty="0">
              <a:solidFill>
                <a:schemeClr val="tx1"/>
              </a:solidFill>
            </a:endParaRPr>
          </a:p>
          <a:p>
            <a:endParaRPr lang="en-US" sz="2000" b="1" dirty="0">
              <a:solidFill>
                <a:schemeClr val="tx1"/>
              </a:solidFill>
            </a:endParaRPr>
          </a:p>
          <a:p>
            <a:endParaRPr lang="en-US" dirty="0"/>
          </a:p>
        </p:txBody>
      </p:sp>
      <p:sp>
        <p:nvSpPr>
          <p:cNvPr id="6" name="Rectangle 5"/>
          <p:cNvSpPr/>
          <p:nvPr/>
        </p:nvSpPr>
        <p:spPr>
          <a:xfrm>
            <a:off x="899592" y="1587747"/>
            <a:ext cx="7416824" cy="1862048"/>
          </a:xfrm>
          <a:prstGeom prst="rect">
            <a:avLst/>
          </a:prstGeom>
          <a:noFill/>
          <a:effectLst>
            <a:glow rad="101600">
              <a:schemeClr val="accent2">
                <a:satMod val="175000"/>
                <a:alpha val="40000"/>
              </a:schemeClr>
            </a:glow>
            <a:innerShdw blurRad="63500" dist="50800" dir="13500000">
              <a:prstClr val="black">
                <a:alpha val="50000"/>
              </a:prstClr>
            </a:innerShdw>
          </a:effectLst>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11500" b="1" spc="50" dirty="0">
                <a:ln w="11430">
                  <a:solidFill>
                    <a:schemeClr val="accent1">
                      <a:lumMod val="50000"/>
                    </a:schemeClr>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reflection blurRad="6350" stA="55000" endA="300" endPos="45500" dir="5400000" sy="-100000" algn="bl" rotWithShape="0"/>
                </a:effectLst>
              </a:rPr>
              <a:t>Suicidality</a:t>
            </a:r>
          </a:p>
        </p:txBody>
      </p:sp>
      <p:sp>
        <p:nvSpPr>
          <p:cNvPr id="5" name="Date Placeholder 4"/>
          <p:cNvSpPr>
            <a:spLocks noGrp="1"/>
          </p:cNvSpPr>
          <p:nvPr>
            <p:ph type="dt" sz="half" idx="10"/>
          </p:nvPr>
        </p:nvSpPr>
        <p:spPr/>
        <p:txBody>
          <a:bodyPr/>
          <a:lstStyle/>
          <a:p>
            <a:fld id="{BF988EE6-A1A1-48A4-8021-8716DDEA4C28}" type="datetime2">
              <a:rPr lang="en-US" smtClean="0"/>
              <a:pPr/>
              <a:t>Tuesday, September 26, 2023</a:t>
            </a:fld>
            <a:endParaRPr lang="en-US"/>
          </a:p>
        </p:txBody>
      </p:sp>
      <p:sp>
        <p:nvSpPr>
          <p:cNvPr id="7" name="Slide Number Placeholder 6"/>
          <p:cNvSpPr>
            <a:spLocks noGrp="1"/>
          </p:cNvSpPr>
          <p:nvPr>
            <p:ph type="sldNum" sz="quarter" idx="12"/>
          </p:nvPr>
        </p:nvSpPr>
        <p:spPr/>
        <p:txBody>
          <a:bodyPr/>
          <a:lstStyle/>
          <a:p>
            <a:fld id="{FFEA06D7-F2EC-4CAD-85F4-19FDE1242FB3}" type="slidenum">
              <a:rPr lang="en-US" smtClean="0"/>
              <a:pPr/>
              <a:t>1</a:t>
            </a:fld>
            <a:endParaRPr lang="en-US"/>
          </a:p>
        </p:txBody>
      </p:sp>
    </p:spTree>
    <p:extLst>
      <p:ext uri="{BB962C8B-B14F-4D97-AF65-F5344CB8AC3E}">
        <p14:creationId xmlns:p14="http://schemas.microsoft.com/office/powerpoint/2010/main" val="149043718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ircle(in)">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circle(in)">
                                      <p:cBhvr>
                                        <p:cTn id="12" dur="20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circle(in)">
                                      <p:cBhvr>
                                        <p:cTn id="17" dur="2000"/>
                                        <p:tgtEl>
                                          <p:spTgt spid="3">
                                            <p:txEl>
                                              <p:pRg st="7" end="7"/>
                                            </p:txEl>
                                          </p:spTgt>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3">
                                            <p:txEl>
                                              <p:pRg st="21" end="21"/>
                                            </p:txEl>
                                          </p:spTgt>
                                        </p:tgtEl>
                                        <p:attrNameLst>
                                          <p:attrName>style.visibility</p:attrName>
                                        </p:attrNameLst>
                                      </p:cBhvr>
                                      <p:to>
                                        <p:strVal val="visible"/>
                                      </p:to>
                                    </p:set>
                                    <p:animEffect transition="in" filter="wheel(1)">
                                      <p:cBhvr>
                                        <p:cTn id="20" dur="2000"/>
                                        <p:tgtEl>
                                          <p:spTgt spid="3">
                                            <p:txEl>
                                              <p:pRg st="21" end="2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3">
                                            <p:txEl>
                                              <p:pRg st="22" end="22"/>
                                            </p:txEl>
                                          </p:spTgt>
                                        </p:tgtEl>
                                        <p:attrNameLst>
                                          <p:attrName>style.visibility</p:attrName>
                                        </p:attrNameLst>
                                      </p:cBhvr>
                                      <p:to>
                                        <p:strVal val="visible"/>
                                      </p:to>
                                    </p:set>
                                    <p:animEffect transition="in" filter="wheel(1)">
                                      <p:cBhvr>
                                        <p:cTn id="25" dur="2000"/>
                                        <p:tgtEl>
                                          <p:spTgt spid="3">
                                            <p:txEl>
                                              <p:pRg st="22" end="22"/>
                                            </p:txEl>
                                          </p:spTgt>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3">
                                            <p:txEl>
                                              <p:pRg st="23" end="23"/>
                                            </p:txEl>
                                          </p:spTgt>
                                        </p:tgtEl>
                                        <p:attrNameLst>
                                          <p:attrName>style.visibility</p:attrName>
                                        </p:attrNameLst>
                                      </p:cBhvr>
                                      <p:to>
                                        <p:strVal val="visible"/>
                                      </p:to>
                                    </p:set>
                                    <p:animEffect transition="in" filter="wheel(1)">
                                      <p:cBhvr>
                                        <p:cTn id="28" dur="2000"/>
                                        <p:tgtEl>
                                          <p:spTgt spid="3">
                                            <p:txEl>
                                              <p:pRg st="23" end="23"/>
                                            </p:txEl>
                                          </p:spTgt>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3">
                                            <p:txEl>
                                              <p:pRg st="24" end="24"/>
                                            </p:txEl>
                                          </p:spTgt>
                                        </p:tgtEl>
                                        <p:attrNameLst>
                                          <p:attrName>style.visibility</p:attrName>
                                        </p:attrNameLst>
                                      </p:cBhvr>
                                      <p:to>
                                        <p:strVal val="visible"/>
                                      </p:to>
                                    </p:set>
                                    <p:animEffect transition="in" filter="wheel(1)">
                                      <p:cBhvr>
                                        <p:cTn id="31" dur="2000"/>
                                        <p:tgtEl>
                                          <p:spTgt spid="3">
                                            <p:txEl>
                                              <p:pRg st="24" end="24"/>
                                            </p:txEl>
                                          </p:spTgt>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3">
                                            <p:txEl>
                                              <p:pRg st="25" end="25"/>
                                            </p:txEl>
                                          </p:spTgt>
                                        </p:tgtEl>
                                        <p:attrNameLst>
                                          <p:attrName>style.visibility</p:attrName>
                                        </p:attrNameLst>
                                      </p:cBhvr>
                                      <p:to>
                                        <p:strVal val="visible"/>
                                      </p:to>
                                    </p:set>
                                    <p:animEffect transition="in" filter="wheel(1)">
                                      <p:cBhvr>
                                        <p:cTn id="34" dur="2000"/>
                                        <p:tgtEl>
                                          <p:spTgt spid="3">
                                            <p:txEl>
                                              <p:pRg st="25" end="2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3">
                                            <p:txEl>
                                              <p:pRg st="27" end="27"/>
                                            </p:txEl>
                                          </p:spTgt>
                                        </p:tgtEl>
                                        <p:attrNameLst>
                                          <p:attrName>style.visibility</p:attrName>
                                        </p:attrNameLst>
                                      </p:cBhvr>
                                      <p:to>
                                        <p:strVal val="visible"/>
                                      </p:to>
                                    </p:set>
                                    <p:animEffect transition="in" filter="circle(in)">
                                      <p:cBhvr>
                                        <p:cTn id="39" dur="2000"/>
                                        <p:tgtEl>
                                          <p:spTgt spid="3">
                                            <p:txEl>
                                              <p:pRg st="27" end="2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circle(in)">
                                      <p:cBhvr>
                                        <p:cTn id="4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115616" y="980728"/>
            <a:ext cx="7358114" cy="4300534"/>
          </a:xfrm>
        </p:spPr>
        <p:style>
          <a:lnRef idx="2">
            <a:schemeClr val="dk1"/>
          </a:lnRef>
          <a:fillRef idx="1">
            <a:schemeClr val="lt1"/>
          </a:fillRef>
          <a:effectRef idx="0">
            <a:schemeClr val="dk1"/>
          </a:effectRef>
          <a:fontRef idx="minor">
            <a:schemeClr val="dk1"/>
          </a:fontRef>
        </p:style>
        <p:txBody>
          <a:bodyPr>
            <a:normAutofit/>
          </a:bodyPr>
          <a:lstStyle/>
          <a:p>
            <a:pPr marL="0" indent="0" algn="l" rtl="0">
              <a:buNone/>
            </a:pPr>
            <a:r>
              <a:rPr lang="en-US" sz="6000" b="1" dirty="0">
                <a:solidFill>
                  <a:schemeClr val="tx1"/>
                </a:solidFill>
              </a:rPr>
              <a:t>Steps of suicidality </a:t>
            </a:r>
            <a:endParaRPr lang="en-US" sz="4000" b="1" dirty="0">
              <a:solidFill>
                <a:schemeClr val="tx1"/>
              </a:solidFill>
              <a:latin typeface="Arial" pitchFamily="34" charset="0"/>
            </a:endParaRPr>
          </a:p>
          <a:p>
            <a:pPr marL="742950" indent="-742950" algn="l" rtl="0">
              <a:buAutoNum type="arabicPeriod"/>
            </a:pPr>
            <a:r>
              <a:rPr lang="en-US" sz="4400" b="1" dirty="0">
                <a:solidFill>
                  <a:schemeClr val="tx1"/>
                </a:solidFill>
                <a:latin typeface="ACaslonPro-Regular"/>
              </a:rPr>
              <a:t>Suicidal ideation</a:t>
            </a:r>
          </a:p>
          <a:p>
            <a:pPr marL="742950" indent="-742950" algn="l" rtl="0">
              <a:buAutoNum type="arabicPeriod"/>
            </a:pPr>
            <a:r>
              <a:rPr lang="en-US" sz="4400" b="1" dirty="0">
                <a:solidFill>
                  <a:srgbClr val="FF0000"/>
                </a:solidFill>
                <a:latin typeface="ACaslonPro-Regular"/>
              </a:rPr>
              <a:t>Suicide plan </a:t>
            </a:r>
          </a:p>
          <a:p>
            <a:pPr marL="742950" indent="-742950" algn="l" rtl="0">
              <a:buAutoNum type="arabicPeriod"/>
            </a:pPr>
            <a:r>
              <a:rPr lang="en-US" sz="4400" b="1" dirty="0">
                <a:solidFill>
                  <a:srgbClr val="FF0000"/>
                </a:solidFill>
                <a:latin typeface="ACaslonPro-Regular"/>
              </a:rPr>
              <a:t>Suicide attempt  </a:t>
            </a:r>
          </a:p>
          <a:p>
            <a:pPr marL="742950" indent="-742950" algn="l" rtl="0">
              <a:buAutoNum type="arabicPeriod"/>
            </a:pPr>
            <a:endParaRPr lang="en-US" sz="4400" b="1" dirty="0">
              <a:solidFill>
                <a:schemeClr val="tx1"/>
              </a:solidFill>
              <a:latin typeface="ACaslonPro-Regular"/>
            </a:endParaRPr>
          </a:p>
          <a:p>
            <a:pPr marL="742950" indent="-742950" algn="l" rtl="0">
              <a:buAutoNum type="arabicPeriod"/>
            </a:pPr>
            <a:endParaRPr lang="en-US" sz="4400" b="1" dirty="0">
              <a:solidFill>
                <a:schemeClr val="tx1"/>
              </a:solidFill>
              <a:latin typeface="Arial" pitchFamily="34" charset="0"/>
            </a:endParaRPr>
          </a:p>
          <a:p>
            <a:pPr algn="l" rtl="0">
              <a:buNone/>
            </a:pPr>
            <a:endParaRPr lang="en-US" sz="6600" b="1" dirty="0">
              <a:solidFill>
                <a:schemeClr val="tx1"/>
              </a:solidFill>
            </a:endParaRPr>
          </a:p>
          <a:p>
            <a:pPr algn="l" rtl="0">
              <a:buNone/>
            </a:pPr>
            <a:endParaRPr lang="ar-IQ" sz="4400" b="1" dirty="0">
              <a:solidFill>
                <a:schemeClr val="tx1"/>
              </a:solidFill>
              <a:latin typeface="Arial" pitchFamily="34" charset="0"/>
            </a:endParaRPr>
          </a:p>
          <a:p>
            <a:pPr algn="l" rtl="0">
              <a:lnSpc>
                <a:spcPct val="90000"/>
              </a:lnSpc>
              <a:buNone/>
            </a:pPr>
            <a:endParaRPr lang="en-US" sz="4400" b="1" dirty="0">
              <a:solidFill>
                <a:schemeClr val="tx1"/>
              </a:solidFill>
              <a:latin typeface="Times New Roman" pitchFamily="18" charset="0"/>
              <a:cs typeface="Times New Roman" pitchFamily="18" charset="0"/>
            </a:endParaRPr>
          </a:p>
        </p:txBody>
      </p:sp>
      <p:sp>
        <p:nvSpPr>
          <p:cNvPr id="8" name="Date Placeholder 7"/>
          <p:cNvSpPr>
            <a:spLocks noGrp="1"/>
          </p:cNvSpPr>
          <p:nvPr>
            <p:ph type="dt" sz="half" idx="10"/>
          </p:nvPr>
        </p:nvSpPr>
        <p:spPr/>
        <p:txBody>
          <a:bodyPr/>
          <a:lstStyle/>
          <a:p>
            <a:fld id="{F9268FB2-D587-403B-A491-21DE05AA893E}" type="datetime2">
              <a:rPr lang="en-US" smtClean="0"/>
              <a:pPr/>
              <a:t>Tuesday, September 26, 2023</a:t>
            </a:fld>
            <a:endParaRPr lang="en-US"/>
          </a:p>
        </p:txBody>
      </p:sp>
      <p:sp>
        <p:nvSpPr>
          <p:cNvPr id="9" name="Slide Number Placeholder 8"/>
          <p:cNvSpPr>
            <a:spLocks noGrp="1"/>
          </p:cNvSpPr>
          <p:nvPr>
            <p:ph type="sldNum" sz="quarter" idx="12"/>
          </p:nvPr>
        </p:nvSpPr>
        <p:spPr/>
        <p:txBody>
          <a:bodyPr/>
          <a:lstStyle/>
          <a:p>
            <a:fld id="{FFEA06D7-F2EC-4CAD-85F4-19FDE1242FB3}" type="slidenum">
              <a:rPr lang="en-US" smtClean="0"/>
              <a:pPr/>
              <a:t>10</a:t>
            </a:fld>
            <a:endParaRPr lang="en-US"/>
          </a:p>
        </p:txBody>
      </p:sp>
    </p:spTree>
    <p:extLst>
      <p:ext uri="{BB962C8B-B14F-4D97-AF65-F5344CB8AC3E}">
        <p14:creationId xmlns:p14="http://schemas.microsoft.com/office/powerpoint/2010/main" val="299007996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41FAF-42FE-AAC0-C525-B2DEAB5DDA49}"/>
              </a:ext>
            </a:extLst>
          </p:cNvPr>
          <p:cNvSpPr>
            <a:spLocks noGrp="1"/>
          </p:cNvSpPr>
          <p:nvPr>
            <p:ph type="title"/>
          </p:nvPr>
        </p:nvSpPr>
        <p:spPr>
          <a:xfrm>
            <a:off x="914400" y="274638"/>
            <a:ext cx="7772400" cy="850106"/>
          </a:xfrm>
        </p:spPr>
        <p:txBody>
          <a:bodyPr/>
          <a:lstStyle/>
          <a:p>
            <a:r>
              <a:rPr lang="en-US" dirty="0"/>
              <a:t>Types of </a:t>
            </a:r>
            <a:r>
              <a:rPr lang="en-US" dirty="0">
                <a:latin typeface="ACaslonPro-Regular"/>
              </a:rPr>
              <a:t>S</a:t>
            </a:r>
            <a:r>
              <a:rPr lang="en-US" sz="4000" b="0" i="0" u="none" strike="noStrike" baseline="0" dirty="0">
                <a:latin typeface="ACaslonPro-Regular"/>
              </a:rPr>
              <a:t>uicidal ideation </a:t>
            </a:r>
            <a:endParaRPr lang="en-US" dirty="0"/>
          </a:p>
        </p:txBody>
      </p:sp>
      <p:sp>
        <p:nvSpPr>
          <p:cNvPr id="3" name="Date Placeholder 2">
            <a:extLst>
              <a:ext uri="{FF2B5EF4-FFF2-40B4-BE49-F238E27FC236}">
                <a16:creationId xmlns:a16="http://schemas.microsoft.com/office/drawing/2014/main" id="{017F0F32-7C0E-908B-94A2-3DF30412DCA7}"/>
              </a:ext>
            </a:extLst>
          </p:cNvPr>
          <p:cNvSpPr>
            <a:spLocks noGrp="1"/>
          </p:cNvSpPr>
          <p:nvPr>
            <p:ph type="dt" sz="half" idx="10"/>
          </p:nvPr>
        </p:nvSpPr>
        <p:spPr/>
        <p:txBody>
          <a:bodyPr/>
          <a:lstStyle/>
          <a:p>
            <a:fld id="{24338504-0874-4809-97B6-F6EB705D5660}" type="datetime2">
              <a:rPr lang="en-US" smtClean="0"/>
              <a:pPr/>
              <a:t>Tuesday, September 26, 2023</a:t>
            </a:fld>
            <a:endParaRPr lang="en-US"/>
          </a:p>
        </p:txBody>
      </p:sp>
      <p:sp>
        <p:nvSpPr>
          <p:cNvPr id="4" name="Slide Number Placeholder 3">
            <a:extLst>
              <a:ext uri="{FF2B5EF4-FFF2-40B4-BE49-F238E27FC236}">
                <a16:creationId xmlns:a16="http://schemas.microsoft.com/office/drawing/2014/main" id="{76289F57-8278-E9BB-16D0-375E4E841647}"/>
              </a:ext>
            </a:extLst>
          </p:cNvPr>
          <p:cNvSpPr>
            <a:spLocks noGrp="1"/>
          </p:cNvSpPr>
          <p:nvPr>
            <p:ph type="sldNum" sz="quarter" idx="12"/>
          </p:nvPr>
        </p:nvSpPr>
        <p:spPr/>
        <p:txBody>
          <a:bodyPr/>
          <a:lstStyle/>
          <a:p>
            <a:fld id="{FFEA06D7-F2EC-4CAD-85F4-19FDE1242FB3}" type="slidenum">
              <a:rPr lang="en-US" smtClean="0"/>
              <a:pPr/>
              <a:t>11</a:t>
            </a:fld>
            <a:endParaRPr lang="en-US"/>
          </a:p>
        </p:txBody>
      </p:sp>
      <p:sp>
        <p:nvSpPr>
          <p:cNvPr id="5" name="Content Placeholder 4">
            <a:extLst>
              <a:ext uri="{FF2B5EF4-FFF2-40B4-BE49-F238E27FC236}">
                <a16:creationId xmlns:a16="http://schemas.microsoft.com/office/drawing/2014/main" id="{E4973F6C-16C0-E5F7-95E8-2417F98245C5}"/>
              </a:ext>
            </a:extLst>
          </p:cNvPr>
          <p:cNvSpPr>
            <a:spLocks noGrp="1"/>
          </p:cNvSpPr>
          <p:nvPr>
            <p:ph sz="quarter" idx="1"/>
          </p:nvPr>
        </p:nvSpPr>
        <p:spPr>
          <a:xfrm>
            <a:off x="251520" y="1447800"/>
            <a:ext cx="8435280" cy="4572000"/>
          </a:xfrm>
        </p:spPr>
        <p:txBody>
          <a:bodyPr>
            <a:normAutofit fontScale="92500"/>
          </a:bodyPr>
          <a:lstStyle/>
          <a:p>
            <a:pPr algn="l" rtl="0"/>
            <a:r>
              <a:rPr lang="en-US" sz="3200" b="1" i="0" u="none" strike="noStrike" baseline="0" dirty="0">
                <a:solidFill>
                  <a:srgbClr val="FF0000"/>
                </a:solidFill>
                <a:latin typeface="+mj-lt"/>
              </a:rPr>
              <a:t>Active suicidal ideation </a:t>
            </a:r>
            <a:r>
              <a:rPr lang="en-US" sz="3200" b="1" i="0" u="none" strike="noStrike" baseline="0" dirty="0">
                <a:latin typeface="+mj-lt"/>
              </a:rPr>
              <a:t>is when a person thinks about and </a:t>
            </a:r>
            <a:r>
              <a:rPr lang="en-US" sz="3200" b="1" i="0" u="none" strike="noStrike" baseline="0" dirty="0">
                <a:solidFill>
                  <a:srgbClr val="FF0000"/>
                </a:solidFill>
                <a:latin typeface="+mj-lt"/>
              </a:rPr>
              <a:t>seeks ways to commit suicide</a:t>
            </a:r>
            <a:r>
              <a:rPr lang="en-US" sz="3200" b="1" i="0" u="none" strike="noStrike" baseline="0" dirty="0">
                <a:latin typeface="+mj-lt"/>
              </a:rPr>
              <a:t>. People with active suicidal ideation are considered more potentially lethal.</a:t>
            </a:r>
          </a:p>
          <a:p>
            <a:pPr marL="0" indent="0" algn="l" rtl="0">
              <a:buNone/>
            </a:pPr>
            <a:endParaRPr lang="en-US" sz="3200" b="1" dirty="0">
              <a:latin typeface="+mj-lt"/>
            </a:endParaRPr>
          </a:p>
          <a:p>
            <a:pPr algn="l" rtl="0"/>
            <a:endParaRPr lang="en-US" sz="3200" b="1" i="0" u="none" strike="noStrike" baseline="0" dirty="0">
              <a:latin typeface="+mj-lt"/>
            </a:endParaRPr>
          </a:p>
          <a:p>
            <a:pPr algn="l" rtl="0"/>
            <a:r>
              <a:rPr lang="en-US" sz="3200" b="1" i="0" u="none" strike="noStrike" baseline="0" dirty="0">
                <a:solidFill>
                  <a:srgbClr val="00B050"/>
                </a:solidFill>
                <a:latin typeface="+mj-lt"/>
              </a:rPr>
              <a:t>Passive suicidal ideation </a:t>
            </a:r>
            <a:r>
              <a:rPr lang="en-US" sz="3200" b="1" i="0" u="none" strike="noStrike" baseline="0" dirty="0">
                <a:latin typeface="+mj-lt"/>
              </a:rPr>
              <a:t>is when a person thinks about wanting to die or wishes he or she were dead but has </a:t>
            </a:r>
            <a:r>
              <a:rPr lang="en-US" sz="3200" b="1" i="0" u="none" strike="noStrike" baseline="0" dirty="0">
                <a:solidFill>
                  <a:srgbClr val="00B050"/>
                </a:solidFill>
                <a:latin typeface="+mj-lt"/>
              </a:rPr>
              <a:t>no plans </a:t>
            </a:r>
            <a:r>
              <a:rPr lang="en-US" sz="3200" b="1" i="0" u="none" strike="noStrike" baseline="0" dirty="0">
                <a:latin typeface="+mj-lt"/>
              </a:rPr>
              <a:t>to cause his or her death. </a:t>
            </a:r>
            <a:endParaRPr lang="en-US" sz="4000" b="1" dirty="0">
              <a:latin typeface="+mj-lt"/>
            </a:endParaRPr>
          </a:p>
        </p:txBody>
      </p:sp>
    </p:spTree>
    <p:extLst>
      <p:ext uri="{BB962C8B-B14F-4D97-AF65-F5344CB8AC3E}">
        <p14:creationId xmlns:p14="http://schemas.microsoft.com/office/powerpoint/2010/main" val="2995653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57719-5437-57F6-296A-98234F60152F}"/>
              </a:ext>
            </a:extLst>
          </p:cNvPr>
          <p:cNvSpPr>
            <a:spLocks noGrp="1"/>
          </p:cNvSpPr>
          <p:nvPr>
            <p:ph type="title"/>
          </p:nvPr>
        </p:nvSpPr>
        <p:spPr>
          <a:xfrm>
            <a:off x="565404" y="624353"/>
            <a:ext cx="8083296" cy="563562"/>
          </a:xfrm>
        </p:spPr>
        <p:txBody>
          <a:bodyPr>
            <a:normAutofit fontScale="90000"/>
          </a:bodyPr>
          <a:lstStyle/>
          <a:p>
            <a:r>
              <a:rPr lang="en-US" b="1" dirty="0"/>
              <a:t>Risk factors of suicide </a:t>
            </a:r>
          </a:p>
        </p:txBody>
      </p:sp>
      <p:sp>
        <p:nvSpPr>
          <p:cNvPr id="3" name="Date Placeholder 2">
            <a:extLst>
              <a:ext uri="{FF2B5EF4-FFF2-40B4-BE49-F238E27FC236}">
                <a16:creationId xmlns:a16="http://schemas.microsoft.com/office/drawing/2014/main" id="{116EB88C-AF27-0D7B-14D3-FC80E569161E}"/>
              </a:ext>
            </a:extLst>
          </p:cNvPr>
          <p:cNvSpPr>
            <a:spLocks noGrp="1"/>
          </p:cNvSpPr>
          <p:nvPr>
            <p:ph type="dt" sz="half" idx="10"/>
          </p:nvPr>
        </p:nvSpPr>
        <p:spPr/>
        <p:txBody>
          <a:bodyPr/>
          <a:lstStyle/>
          <a:p>
            <a:fld id="{24338504-0874-4809-97B6-F6EB705D5660}" type="datetime2">
              <a:rPr lang="en-US" smtClean="0"/>
              <a:pPr/>
              <a:t>Tuesday, September 26, 2023</a:t>
            </a:fld>
            <a:endParaRPr lang="en-US"/>
          </a:p>
        </p:txBody>
      </p:sp>
      <p:sp>
        <p:nvSpPr>
          <p:cNvPr id="4" name="Slide Number Placeholder 3">
            <a:extLst>
              <a:ext uri="{FF2B5EF4-FFF2-40B4-BE49-F238E27FC236}">
                <a16:creationId xmlns:a16="http://schemas.microsoft.com/office/drawing/2014/main" id="{A2475696-0D57-EFE4-D3F5-DE6D8AB0E038}"/>
              </a:ext>
            </a:extLst>
          </p:cNvPr>
          <p:cNvSpPr>
            <a:spLocks noGrp="1"/>
          </p:cNvSpPr>
          <p:nvPr>
            <p:ph type="sldNum" sz="quarter" idx="12"/>
          </p:nvPr>
        </p:nvSpPr>
        <p:spPr/>
        <p:txBody>
          <a:bodyPr/>
          <a:lstStyle/>
          <a:p>
            <a:fld id="{FFEA06D7-F2EC-4CAD-85F4-19FDE1242FB3}" type="slidenum">
              <a:rPr lang="en-US" smtClean="0"/>
              <a:pPr/>
              <a:t>12</a:t>
            </a:fld>
            <a:endParaRPr lang="en-US"/>
          </a:p>
        </p:txBody>
      </p:sp>
      <p:sp>
        <p:nvSpPr>
          <p:cNvPr id="5" name="Content Placeholder 4">
            <a:extLst>
              <a:ext uri="{FF2B5EF4-FFF2-40B4-BE49-F238E27FC236}">
                <a16:creationId xmlns:a16="http://schemas.microsoft.com/office/drawing/2014/main" id="{F92D57C4-D9E6-28E1-664E-2792844DCB13}"/>
              </a:ext>
            </a:extLst>
          </p:cNvPr>
          <p:cNvSpPr>
            <a:spLocks noGrp="1"/>
          </p:cNvSpPr>
          <p:nvPr>
            <p:ph sz="quarter" idx="1"/>
          </p:nvPr>
        </p:nvSpPr>
        <p:spPr>
          <a:xfrm>
            <a:off x="603504" y="980728"/>
            <a:ext cx="8083296" cy="5069895"/>
          </a:xfrm>
        </p:spPr>
        <p:txBody>
          <a:bodyPr>
            <a:normAutofit/>
          </a:bodyPr>
          <a:lstStyle/>
          <a:p>
            <a:pPr marL="0" indent="0" algn="l" rtl="0">
              <a:buNone/>
            </a:pPr>
            <a:endParaRPr lang="en-US" sz="3200" b="1" i="0" u="none" strike="noStrike" baseline="0" dirty="0">
              <a:latin typeface="ACaslonPro-Regular"/>
            </a:endParaRPr>
          </a:p>
          <a:p>
            <a:pPr marL="0" indent="0" algn="l" rtl="0">
              <a:buNone/>
            </a:pPr>
            <a:endParaRPr lang="en-US" sz="3200" b="1" dirty="0">
              <a:latin typeface="ACaslonPro-Regular"/>
            </a:endParaRPr>
          </a:p>
          <a:p>
            <a:pPr algn="l" rtl="0">
              <a:buFont typeface="Wingdings" panose="05000000000000000000" pitchFamily="2" charset="2"/>
              <a:buChar char="q"/>
            </a:pPr>
            <a:r>
              <a:rPr lang="en-US" sz="3200" b="1" i="0" u="none" strike="noStrike" baseline="0" dirty="0">
                <a:latin typeface="ACaslonPro-Regular"/>
              </a:rPr>
              <a:t> Psychiatric disorders, especially depression, bipolar disorder, schizophrenia, substance abuse, posttraumatic stress disorder, and borderline personality disorder.</a:t>
            </a:r>
            <a:endParaRPr lang="en-US" sz="4000" b="1" dirty="0"/>
          </a:p>
        </p:txBody>
      </p:sp>
    </p:spTree>
    <p:extLst>
      <p:ext uri="{BB962C8B-B14F-4D97-AF65-F5344CB8AC3E}">
        <p14:creationId xmlns:p14="http://schemas.microsoft.com/office/powerpoint/2010/main" val="2294579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B4AF5-05A3-7D0B-E549-A201FC3F6F85}"/>
              </a:ext>
            </a:extLst>
          </p:cNvPr>
          <p:cNvSpPr>
            <a:spLocks noGrp="1"/>
          </p:cNvSpPr>
          <p:nvPr>
            <p:ph type="title"/>
          </p:nvPr>
        </p:nvSpPr>
        <p:spPr>
          <a:xfrm>
            <a:off x="539552" y="274638"/>
            <a:ext cx="8147248" cy="563562"/>
          </a:xfrm>
        </p:spPr>
        <p:txBody>
          <a:bodyPr>
            <a:normAutofit fontScale="90000"/>
          </a:bodyPr>
          <a:lstStyle/>
          <a:p>
            <a:r>
              <a:rPr lang="en-US" dirty="0"/>
              <a:t>Risk factors of suicide </a:t>
            </a:r>
          </a:p>
        </p:txBody>
      </p:sp>
      <p:sp>
        <p:nvSpPr>
          <p:cNvPr id="3" name="Date Placeholder 2">
            <a:extLst>
              <a:ext uri="{FF2B5EF4-FFF2-40B4-BE49-F238E27FC236}">
                <a16:creationId xmlns:a16="http://schemas.microsoft.com/office/drawing/2014/main" id="{C7726E6C-0627-9979-253B-243E2B97B0C4}"/>
              </a:ext>
            </a:extLst>
          </p:cNvPr>
          <p:cNvSpPr>
            <a:spLocks noGrp="1"/>
          </p:cNvSpPr>
          <p:nvPr>
            <p:ph type="dt" sz="half" idx="10"/>
          </p:nvPr>
        </p:nvSpPr>
        <p:spPr/>
        <p:txBody>
          <a:bodyPr/>
          <a:lstStyle/>
          <a:p>
            <a:fld id="{24338504-0874-4809-97B6-F6EB705D5660}" type="datetime2">
              <a:rPr lang="en-US" smtClean="0"/>
              <a:pPr/>
              <a:t>Tuesday, September 26, 2023</a:t>
            </a:fld>
            <a:endParaRPr lang="en-US"/>
          </a:p>
        </p:txBody>
      </p:sp>
      <p:sp>
        <p:nvSpPr>
          <p:cNvPr id="4" name="Slide Number Placeholder 3">
            <a:extLst>
              <a:ext uri="{FF2B5EF4-FFF2-40B4-BE49-F238E27FC236}">
                <a16:creationId xmlns:a16="http://schemas.microsoft.com/office/drawing/2014/main" id="{8C676D9B-C2D0-A8C3-FB80-F5241DFD1B1F}"/>
              </a:ext>
            </a:extLst>
          </p:cNvPr>
          <p:cNvSpPr>
            <a:spLocks noGrp="1"/>
          </p:cNvSpPr>
          <p:nvPr>
            <p:ph type="sldNum" sz="quarter" idx="12"/>
          </p:nvPr>
        </p:nvSpPr>
        <p:spPr/>
        <p:txBody>
          <a:bodyPr/>
          <a:lstStyle/>
          <a:p>
            <a:fld id="{FFEA06D7-F2EC-4CAD-85F4-19FDE1242FB3}" type="slidenum">
              <a:rPr lang="en-US" smtClean="0"/>
              <a:pPr/>
              <a:t>13</a:t>
            </a:fld>
            <a:endParaRPr lang="en-US"/>
          </a:p>
        </p:txBody>
      </p:sp>
      <p:sp>
        <p:nvSpPr>
          <p:cNvPr id="5" name="Content Placeholder 4">
            <a:extLst>
              <a:ext uri="{FF2B5EF4-FFF2-40B4-BE49-F238E27FC236}">
                <a16:creationId xmlns:a16="http://schemas.microsoft.com/office/drawing/2014/main" id="{C66756DC-5712-394F-9880-78D2EA94C24E}"/>
              </a:ext>
            </a:extLst>
          </p:cNvPr>
          <p:cNvSpPr>
            <a:spLocks noGrp="1"/>
          </p:cNvSpPr>
          <p:nvPr>
            <p:ph sz="quarter" idx="1"/>
          </p:nvPr>
        </p:nvSpPr>
        <p:spPr>
          <a:xfrm>
            <a:off x="285428" y="1052736"/>
            <a:ext cx="8363272" cy="4572000"/>
          </a:xfrm>
        </p:spPr>
        <p:txBody>
          <a:bodyPr>
            <a:normAutofit fontScale="92500" lnSpcReduction="10000"/>
          </a:bodyPr>
          <a:lstStyle/>
          <a:p>
            <a:pPr algn="l" rtl="0">
              <a:lnSpc>
                <a:spcPct val="170000"/>
              </a:lnSpc>
              <a:buFont typeface="Wingdings" panose="05000000000000000000" pitchFamily="2" charset="2"/>
              <a:buChar char="q"/>
            </a:pPr>
            <a:r>
              <a:rPr lang="en-US" sz="2800" b="1" i="0" u="none" strike="noStrike" baseline="0" dirty="0">
                <a:latin typeface="+mj-lt"/>
                <a:ea typeface="PMingLiU-ExtB" panose="02020500000000000000" pitchFamily="18" charset="-120"/>
              </a:rPr>
              <a:t>Environmental factors: include isolation, recent loss, lack of social support, unemployment, critical life events, and family history of depression or suicide, </a:t>
            </a:r>
            <a:r>
              <a:rPr lang="en-US" sz="2800" b="1" dirty="0">
                <a:latin typeface="+mj-lt"/>
                <a:ea typeface="PMingLiU-ExtB" panose="02020500000000000000" pitchFamily="18" charset="-120"/>
              </a:rPr>
              <a:t>violence, child abuse, or sexual violence, relationship</a:t>
            </a:r>
            <a:r>
              <a:rPr kumimoji="0" lang="en-US" sz="2800" b="1" i="0" u="none" strike="noStrike" kern="1200" cap="none" spc="0" normalizeH="0" baseline="0" noProof="0" dirty="0">
                <a:ln>
                  <a:noFill/>
                </a:ln>
                <a:solidFill>
                  <a:prstClr val="black"/>
                </a:solidFill>
                <a:effectLst/>
                <a:uLnTx/>
                <a:uFillTx/>
                <a:latin typeface="+mj-lt"/>
                <a:ea typeface="PMingLiU-ExtB" panose="02020500000000000000" pitchFamily="18" charset="-120"/>
              </a:rPr>
              <a:t> break-ups, </a:t>
            </a:r>
            <a:r>
              <a:rPr lang="en-US" sz="2800" b="1" dirty="0">
                <a:latin typeface="+mj-lt"/>
                <a:ea typeface="PMingLiU-ExtB" panose="02020500000000000000" pitchFamily="18" charset="-120"/>
              </a:rPr>
              <a:t>and lack of social support, family/ loved one’s, Financial or legal problems, </a:t>
            </a:r>
            <a:r>
              <a:rPr lang="en-US" sz="2800" b="1" dirty="0">
                <a:solidFill>
                  <a:prstClr val="black"/>
                </a:solidFill>
                <a:latin typeface="+mj-lt"/>
                <a:ea typeface="PMingLiU-ExtB" panose="02020500000000000000" pitchFamily="18" charset="-120"/>
              </a:rPr>
              <a:t>a</a:t>
            </a:r>
            <a:r>
              <a:rPr kumimoji="0" lang="en-US" sz="2800" b="1" i="0" u="none" strike="noStrike" kern="1200" cap="none" spc="0" normalizeH="0" baseline="0" noProof="0" dirty="0" err="1">
                <a:ln>
                  <a:noFill/>
                </a:ln>
                <a:solidFill>
                  <a:prstClr val="black"/>
                </a:solidFill>
                <a:effectLst/>
                <a:uLnTx/>
                <a:uFillTx/>
                <a:latin typeface="+mj-lt"/>
                <a:ea typeface="PMingLiU-ExtB" panose="02020500000000000000" pitchFamily="18" charset="-120"/>
              </a:rPr>
              <a:t>ny</a:t>
            </a:r>
            <a:r>
              <a:rPr kumimoji="0" lang="en-US" sz="2800" b="1" i="0" u="none" strike="noStrike" kern="1200" cap="none" spc="0" normalizeH="0" baseline="0" noProof="0" dirty="0">
                <a:ln>
                  <a:noFill/>
                </a:ln>
                <a:solidFill>
                  <a:prstClr val="black"/>
                </a:solidFill>
                <a:effectLst/>
                <a:uLnTx/>
                <a:uFillTx/>
                <a:latin typeface="+mj-lt"/>
                <a:ea typeface="PMingLiU-ExtB" panose="02020500000000000000" pitchFamily="18" charset="-120"/>
              </a:rPr>
              <a:t> problem that they can't see a solution.</a:t>
            </a:r>
            <a:endParaRPr kumimoji="0" lang="en-US" sz="2800" b="1" kern="1200" cap="none" spc="0" normalizeH="0" noProof="0" dirty="0">
              <a:ln>
                <a:noFill/>
              </a:ln>
              <a:solidFill>
                <a:prstClr val="black"/>
              </a:solidFill>
              <a:effectLst/>
              <a:uLnTx/>
              <a:uFillTx/>
              <a:latin typeface="+mj-lt"/>
              <a:ea typeface="PMingLiU-ExtB" panose="02020500000000000000" pitchFamily="18" charset="-120"/>
            </a:endParaRPr>
          </a:p>
        </p:txBody>
      </p:sp>
    </p:spTree>
    <p:extLst>
      <p:ext uri="{BB962C8B-B14F-4D97-AF65-F5344CB8AC3E}">
        <p14:creationId xmlns:p14="http://schemas.microsoft.com/office/powerpoint/2010/main" val="16583349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B6940-0012-47AF-A2C0-1355629D52A9}"/>
              </a:ext>
            </a:extLst>
          </p:cNvPr>
          <p:cNvSpPr>
            <a:spLocks noGrp="1"/>
          </p:cNvSpPr>
          <p:nvPr>
            <p:ph type="title"/>
          </p:nvPr>
        </p:nvSpPr>
        <p:spPr>
          <a:xfrm>
            <a:off x="914400" y="274638"/>
            <a:ext cx="7772400" cy="706090"/>
          </a:xfrm>
        </p:spPr>
        <p:txBody>
          <a:bodyPr>
            <a:normAutofit fontScale="90000"/>
          </a:bodyPr>
          <a:lstStyle/>
          <a:p>
            <a:r>
              <a:rPr lang="en-US" dirty="0"/>
              <a:t>Risk factors of suicide  </a:t>
            </a:r>
          </a:p>
        </p:txBody>
      </p:sp>
      <p:sp>
        <p:nvSpPr>
          <p:cNvPr id="3" name="Date Placeholder 2">
            <a:extLst>
              <a:ext uri="{FF2B5EF4-FFF2-40B4-BE49-F238E27FC236}">
                <a16:creationId xmlns:a16="http://schemas.microsoft.com/office/drawing/2014/main" id="{273E3777-ABC6-44BF-B469-D44AA232D893}"/>
              </a:ext>
            </a:extLst>
          </p:cNvPr>
          <p:cNvSpPr>
            <a:spLocks noGrp="1"/>
          </p:cNvSpPr>
          <p:nvPr>
            <p:ph type="dt" sz="half" idx="10"/>
          </p:nvPr>
        </p:nvSpPr>
        <p:spPr/>
        <p:txBody>
          <a:bodyPr/>
          <a:lstStyle/>
          <a:p>
            <a:fld id="{24338504-0874-4809-97B6-F6EB705D5660}" type="datetime2">
              <a:rPr lang="en-US" smtClean="0"/>
              <a:pPr/>
              <a:t>Tuesday, September 26, 2023</a:t>
            </a:fld>
            <a:endParaRPr lang="en-US"/>
          </a:p>
        </p:txBody>
      </p:sp>
      <p:sp>
        <p:nvSpPr>
          <p:cNvPr id="4" name="Slide Number Placeholder 3">
            <a:extLst>
              <a:ext uri="{FF2B5EF4-FFF2-40B4-BE49-F238E27FC236}">
                <a16:creationId xmlns:a16="http://schemas.microsoft.com/office/drawing/2014/main" id="{967E21E3-F126-4740-B6E6-4428D1DA72AD}"/>
              </a:ext>
            </a:extLst>
          </p:cNvPr>
          <p:cNvSpPr>
            <a:spLocks noGrp="1"/>
          </p:cNvSpPr>
          <p:nvPr>
            <p:ph type="sldNum" sz="quarter" idx="12"/>
          </p:nvPr>
        </p:nvSpPr>
        <p:spPr/>
        <p:txBody>
          <a:bodyPr/>
          <a:lstStyle/>
          <a:p>
            <a:fld id="{FFEA06D7-F2EC-4CAD-85F4-19FDE1242FB3}" type="slidenum">
              <a:rPr lang="en-US" smtClean="0"/>
              <a:pPr/>
              <a:t>14</a:t>
            </a:fld>
            <a:endParaRPr lang="en-US"/>
          </a:p>
        </p:txBody>
      </p:sp>
      <p:sp>
        <p:nvSpPr>
          <p:cNvPr id="5" name="Content Placeholder 4">
            <a:extLst>
              <a:ext uri="{FF2B5EF4-FFF2-40B4-BE49-F238E27FC236}">
                <a16:creationId xmlns:a16="http://schemas.microsoft.com/office/drawing/2014/main" id="{A25C4A2C-7417-48A8-9488-2E11A097FF14}"/>
              </a:ext>
            </a:extLst>
          </p:cNvPr>
          <p:cNvSpPr>
            <a:spLocks noGrp="1"/>
          </p:cNvSpPr>
          <p:nvPr>
            <p:ph sz="quarter" idx="1"/>
          </p:nvPr>
        </p:nvSpPr>
        <p:spPr>
          <a:xfrm>
            <a:off x="539552" y="1447800"/>
            <a:ext cx="8147248" cy="4572000"/>
          </a:xfrm>
        </p:spPr>
        <p:txBody>
          <a:bodyPr>
            <a:normAutofit lnSpcReduction="10000"/>
          </a:bodyPr>
          <a:lstStyle/>
          <a:p>
            <a:pPr marL="0" marR="0" lvl="0" indent="0" algn="l" defTabSz="914400" rtl="0" eaLnBrk="1" fontAlgn="auto" latinLnBrk="0" hangingPunct="1">
              <a:lnSpc>
                <a:spcPct val="100000"/>
              </a:lnSpc>
              <a:spcBef>
                <a:spcPts val="580"/>
              </a:spcBef>
              <a:spcAft>
                <a:spcPts val="0"/>
              </a:spcAft>
              <a:buClr>
                <a:srgbClr val="D34817"/>
              </a:buClr>
              <a:buSzPct val="85000"/>
              <a:buNone/>
              <a:tabLst/>
              <a:defRPr/>
            </a:pPr>
            <a:endParaRPr kumimoji="0" lang="en-US" sz="3200" b="1" i="0" u="none" strike="noStrike" kern="1200" cap="none" spc="0" normalizeH="0" baseline="0" noProof="0" dirty="0">
              <a:ln>
                <a:noFill/>
              </a:ln>
              <a:solidFill>
                <a:prstClr val="black"/>
              </a:solidFill>
              <a:effectLst/>
              <a:uLnTx/>
              <a:uFillTx/>
              <a:latin typeface="+mj-lt"/>
              <a:ea typeface="+mn-ea"/>
              <a:cs typeface="+mn-cs"/>
            </a:endParaRPr>
          </a:p>
          <a:p>
            <a:pPr marR="0" lvl="0" algn="l" defTabSz="914400" rtl="0" eaLnBrk="1" fontAlgn="auto" latinLnBrk="0" hangingPunct="1">
              <a:lnSpc>
                <a:spcPct val="100000"/>
              </a:lnSpc>
              <a:spcBef>
                <a:spcPts val="580"/>
              </a:spcBef>
              <a:spcAft>
                <a:spcPts val="0"/>
              </a:spcAft>
              <a:buClr>
                <a:srgbClr val="D34817"/>
              </a:buClr>
              <a:buSzPct val="85000"/>
              <a:buFont typeface="Wingdings" panose="05000000000000000000" pitchFamily="2" charset="2"/>
              <a:buChar char="q"/>
              <a:tabLst/>
              <a:defRPr/>
            </a:pPr>
            <a:r>
              <a:rPr lang="en-US" sz="2800" b="1" i="0" u="none" strike="noStrike" baseline="0" dirty="0">
                <a:latin typeface="+mj-lt"/>
              </a:rPr>
              <a:t>Chronic medical illnesses: include cancer, HIV or AIDS….</a:t>
            </a:r>
          </a:p>
          <a:p>
            <a:pPr marL="0" marR="0" lvl="0" indent="0" algn="l" defTabSz="914400" rtl="0" eaLnBrk="1" fontAlgn="auto" latinLnBrk="0" hangingPunct="1">
              <a:lnSpc>
                <a:spcPct val="100000"/>
              </a:lnSpc>
              <a:spcBef>
                <a:spcPts val="580"/>
              </a:spcBef>
              <a:spcAft>
                <a:spcPts val="0"/>
              </a:spcAft>
              <a:buClr>
                <a:srgbClr val="D34817"/>
              </a:buClr>
              <a:buSzPct val="85000"/>
              <a:buNone/>
              <a:tabLst/>
              <a:defRPr/>
            </a:pPr>
            <a:endParaRPr kumimoji="0" lang="en-US" sz="2800" b="1" i="0" u="none" strike="noStrike" kern="1200" cap="none" spc="0" normalizeH="0" baseline="0" noProof="0" dirty="0">
              <a:ln>
                <a:noFill/>
              </a:ln>
              <a:solidFill>
                <a:prstClr val="black"/>
              </a:solidFill>
              <a:effectLst/>
              <a:uLnTx/>
              <a:uFillTx/>
              <a:latin typeface="+mj-lt"/>
              <a:ea typeface="+mn-ea"/>
              <a:cs typeface="+mn-cs"/>
            </a:endParaRPr>
          </a:p>
          <a:p>
            <a:pPr marR="0" lvl="0" algn="l" defTabSz="914400" rtl="0" eaLnBrk="1" fontAlgn="auto" latinLnBrk="0" hangingPunct="1">
              <a:lnSpc>
                <a:spcPct val="100000"/>
              </a:lnSpc>
              <a:spcBef>
                <a:spcPts val="580"/>
              </a:spcBef>
              <a:spcAft>
                <a:spcPts val="0"/>
              </a:spcAft>
              <a:buClr>
                <a:srgbClr val="D34817"/>
              </a:buClr>
              <a:buSzPct val="85000"/>
              <a:buFont typeface="Wingdings" panose="05000000000000000000" pitchFamily="2" charset="2"/>
              <a:buChar char="q"/>
              <a:tabLst/>
              <a:defRPr/>
            </a:pPr>
            <a:r>
              <a:rPr lang="en-US" sz="2800" b="1" dirty="0">
                <a:latin typeface="+mj-lt"/>
              </a:rPr>
              <a:t>Sexual orientation (LGBT).</a:t>
            </a:r>
          </a:p>
          <a:p>
            <a:pPr marL="0" marR="0" lvl="0" indent="0" algn="l" defTabSz="914400" rtl="0" eaLnBrk="1" fontAlgn="auto" latinLnBrk="0" hangingPunct="1">
              <a:lnSpc>
                <a:spcPct val="100000"/>
              </a:lnSpc>
              <a:spcBef>
                <a:spcPts val="580"/>
              </a:spcBef>
              <a:spcAft>
                <a:spcPts val="0"/>
              </a:spcAft>
              <a:buClr>
                <a:srgbClr val="D34817"/>
              </a:buClr>
              <a:buSzPct val="85000"/>
              <a:buNone/>
              <a:tabLst/>
              <a:defRPr/>
            </a:pPr>
            <a:endParaRPr lang="en-US" sz="2800" b="1" dirty="0">
              <a:latin typeface="+mj-lt"/>
            </a:endParaRPr>
          </a:p>
          <a:p>
            <a:pPr algn="l" rtl="0">
              <a:buClr>
                <a:srgbClr val="D34817"/>
              </a:buClr>
              <a:buFont typeface="Wingdings" panose="05000000000000000000" pitchFamily="2" charset="2"/>
              <a:buChar char="q"/>
              <a:defRPr/>
            </a:pPr>
            <a:r>
              <a:rPr lang="en-US" sz="2800" b="1" i="0" u="none" strike="noStrike" baseline="0" dirty="0">
                <a:latin typeface="+mj-lt"/>
                <a:ea typeface="PMingLiU-ExtB" panose="02020500000000000000" pitchFamily="18" charset="-120"/>
              </a:rPr>
              <a:t>Behavioral factors: include impulsivity, and unstable lifestyle.</a:t>
            </a:r>
          </a:p>
          <a:p>
            <a:pPr marL="0" indent="0" algn="l" rtl="0">
              <a:buClr>
                <a:srgbClr val="D34817"/>
              </a:buClr>
              <a:buNone/>
              <a:defRPr/>
            </a:pPr>
            <a:endParaRPr lang="en-US" sz="2800" b="1" dirty="0">
              <a:latin typeface="+mj-lt"/>
            </a:endParaRPr>
          </a:p>
          <a:p>
            <a:pPr marL="0" indent="0" algn="l" rtl="0">
              <a:buNone/>
            </a:pPr>
            <a:r>
              <a:rPr lang="en-US" sz="2800" b="1" dirty="0">
                <a:latin typeface="+mj-lt"/>
              </a:rPr>
              <a:t> </a:t>
            </a:r>
          </a:p>
        </p:txBody>
      </p:sp>
    </p:spTree>
    <p:extLst>
      <p:ext uri="{BB962C8B-B14F-4D97-AF65-F5344CB8AC3E}">
        <p14:creationId xmlns:p14="http://schemas.microsoft.com/office/powerpoint/2010/main" val="32403104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571480"/>
            <a:ext cx="8472518" cy="582594"/>
          </a:xfrm>
        </p:spPr>
        <p:txBody>
          <a:bodyPr>
            <a:normAutofit fontScale="90000"/>
          </a:bodyPr>
          <a:lstStyle/>
          <a:p>
            <a:r>
              <a:rPr lang="ar-IQ" b="1" dirty="0">
                <a:solidFill>
                  <a:srgbClr val="FF0000"/>
                </a:solidFill>
              </a:rPr>
              <a:t> :</a:t>
            </a:r>
            <a:r>
              <a:rPr lang="en-US" sz="4400" b="1" dirty="0">
                <a:solidFill>
                  <a:srgbClr val="FF0000"/>
                </a:solidFill>
              </a:rPr>
              <a:t>The risk of suicide is increased when</a:t>
            </a:r>
            <a:endParaRPr lang="ar-IQ" b="1" dirty="0"/>
          </a:p>
        </p:txBody>
      </p:sp>
      <p:sp>
        <p:nvSpPr>
          <p:cNvPr id="3" name="Content Placeholder 2"/>
          <p:cNvSpPr>
            <a:spLocks noGrp="1"/>
          </p:cNvSpPr>
          <p:nvPr>
            <p:ph sz="quarter" idx="1"/>
          </p:nvPr>
        </p:nvSpPr>
        <p:spPr>
          <a:xfrm>
            <a:off x="142844" y="785794"/>
            <a:ext cx="8786874" cy="5857916"/>
          </a:xfrm>
        </p:spPr>
        <p:txBody>
          <a:bodyPr>
            <a:noAutofit/>
          </a:bodyPr>
          <a:lstStyle/>
          <a:p>
            <a:pPr algn="l" rtl="0">
              <a:buNone/>
            </a:pPr>
            <a:endParaRPr lang="en-US" sz="3200" dirty="0"/>
          </a:p>
          <a:p>
            <a:pPr algn="l" rtl="0">
              <a:buBlip>
                <a:blip r:embed="rId2"/>
              </a:buBlip>
            </a:pPr>
            <a:r>
              <a:rPr lang="en-US" sz="3200" dirty="0"/>
              <a:t>  A plan is formulated</a:t>
            </a:r>
          </a:p>
          <a:p>
            <a:pPr algn="l" rtl="0">
              <a:buBlip>
                <a:blip r:embed="rId2"/>
              </a:buBlip>
            </a:pPr>
            <a:r>
              <a:rPr lang="en-US" sz="3200" dirty="0"/>
              <a:t>  The client has the ability to carry out the plan</a:t>
            </a:r>
          </a:p>
          <a:p>
            <a:pPr algn="l" rtl="0">
              <a:buBlip>
                <a:blip r:embed="rId2"/>
              </a:buBlip>
            </a:pPr>
            <a:r>
              <a:rPr lang="en-US" sz="3200" dirty="0"/>
              <a:t>  There is a history of suicide attempts or a family history of suicide</a:t>
            </a:r>
          </a:p>
          <a:p>
            <a:pPr marL="274320" marR="0" lvl="0" indent="-274320" algn="l" defTabSz="914400" rtl="0" eaLnBrk="1" fontAlgn="auto" latinLnBrk="0" hangingPunct="1">
              <a:lnSpc>
                <a:spcPct val="100000"/>
              </a:lnSpc>
              <a:spcBef>
                <a:spcPts val="580"/>
              </a:spcBef>
              <a:spcAft>
                <a:spcPts val="0"/>
              </a:spcAft>
              <a:buClr>
                <a:srgbClr val="D34817"/>
              </a:buClr>
              <a:buSzPct val="85000"/>
              <a:buFont typeface="Wingdings 2"/>
              <a:buBlip>
                <a:blip r:embed="rId2"/>
              </a:buBlip>
              <a:tabLst/>
              <a:defRPr/>
            </a:pPr>
            <a:r>
              <a:rPr kumimoji="0" lang="en-US" sz="3200" b="0" i="0" u="none" strike="noStrike" kern="1200" cap="none" spc="0" normalizeH="0" baseline="0" noProof="0" dirty="0">
                <a:ln>
                  <a:noFill/>
                </a:ln>
                <a:solidFill>
                  <a:prstClr val="black"/>
                </a:solidFill>
                <a:effectLst/>
                <a:uLnTx/>
                <a:uFillTx/>
                <a:ea typeface="+mn-ea"/>
                <a:cs typeface="+mn-cs"/>
              </a:rPr>
              <a:t> The client is white, male, adolescent, or older than 55 years</a:t>
            </a:r>
          </a:p>
          <a:p>
            <a:pPr marL="274320" marR="0" lvl="0" indent="-274320" algn="l" defTabSz="914400" rtl="0" eaLnBrk="1" fontAlgn="auto" latinLnBrk="0" hangingPunct="1">
              <a:lnSpc>
                <a:spcPct val="100000"/>
              </a:lnSpc>
              <a:spcBef>
                <a:spcPts val="580"/>
              </a:spcBef>
              <a:spcAft>
                <a:spcPts val="0"/>
              </a:spcAft>
              <a:buClr>
                <a:srgbClr val="D34817"/>
              </a:buClr>
              <a:buSzPct val="85000"/>
              <a:buFont typeface="Wingdings 2"/>
              <a:buBlip>
                <a:blip r:embed="rId2"/>
              </a:buBlip>
              <a:tabLst/>
              <a:defRPr/>
            </a:pPr>
            <a:r>
              <a:rPr kumimoji="0" lang="en-US" sz="3200" b="0" i="0" u="none" strike="noStrike" kern="1200" cap="none" spc="0" normalizeH="0" baseline="0" noProof="0" dirty="0">
                <a:ln>
                  <a:noFill/>
                </a:ln>
                <a:solidFill>
                  <a:prstClr val="black"/>
                </a:solidFill>
                <a:effectLst/>
                <a:uLnTx/>
                <a:uFillTx/>
                <a:ea typeface="+mn-ea"/>
                <a:cs typeface="+mn-cs"/>
              </a:rPr>
              <a:t> The client is divorced, widowed, single, or living without family </a:t>
            </a:r>
            <a:endParaRPr lang="en-US" sz="3200" dirty="0"/>
          </a:p>
          <a:p>
            <a:pPr marL="0" indent="0" algn="l" rtl="0">
              <a:buNone/>
            </a:pPr>
            <a:endParaRPr lang="en-US" sz="3200" dirty="0"/>
          </a:p>
          <a:p>
            <a:pPr algn="l" rtl="0">
              <a:buNone/>
            </a:pPr>
            <a:endParaRPr lang="en-US" sz="3200" dirty="0"/>
          </a:p>
          <a:p>
            <a:pPr algn="l" rtl="0">
              <a:buBlip>
                <a:blip r:embed="rId2"/>
              </a:buBlip>
            </a:pPr>
            <a:endParaRPr lang="en-US" sz="3200" dirty="0"/>
          </a:p>
          <a:p>
            <a:pPr algn="l" rtl="0">
              <a:buBlip>
                <a:blip r:embed="rId2"/>
              </a:buBlip>
            </a:pPr>
            <a:endParaRPr lang="en-US" sz="3200" dirty="0"/>
          </a:p>
          <a:p>
            <a:pPr algn="l" rtl="0">
              <a:buBlip>
                <a:blip r:embed="rId2"/>
              </a:buBlip>
            </a:pPr>
            <a:endParaRPr lang="ar-IQ" sz="3200" dirty="0"/>
          </a:p>
        </p:txBody>
      </p:sp>
      <p:sp>
        <p:nvSpPr>
          <p:cNvPr id="4" name="Date Placeholder 3"/>
          <p:cNvSpPr>
            <a:spLocks noGrp="1"/>
          </p:cNvSpPr>
          <p:nvPr>
            <p:ph type="dt" sz="half" idx="10"/>
          </p:nvPr>
        </p:nvSpPr>
        <p:spPr/>
        <p:txBody>
          <a:bodyPr/>
          <a:lstStyle/>
          <a:p>
            <a:fld id="{0A36DE1F-9661-43A1-857F-203E07194ECE}" type="datetime2">
              <a:rPr lang="en-US" smtClean="0"/>
              <a:pPr/>
              <a:t>Tuesday, September 26, 2023</a:t>
            </a:fld>
            <a:endParaRPr lang="en-US"/>
          </a:p>
        </p:txBody>
      </p:sp>
      <p:sp>
        <p:nvSpPr>
          <p:cNvPr id="5" name="Slide Number Placeholder 4"/>
          <p:cNvSpPr>
            <a:spLocks noGrp="1"/>
          </p:cNvSpPr>
          <p:nvPr>
            <p:ph type="sldNum" sz="quarter" idx="12"/>
          </p:nvPr>
        </p:nvSpPr>
        <p:spPr/>
        <p:txBody>
          <a:bodyPr/>
          <a:lstStyle/>
          <a:p>
            <a:fld id="{FFEA06D7-F2EC-4CAD-85F4-19FDE1242FB3}"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noAutofit/>
          </a:bodyPr>
          <a:lstStyle/>
          <a:p>
            <a:pPr>
              <a:defRPr/>
            </a:pPr>
            <a:r>
              <a:rPr lang="en-US" sz="5400" dirty="0"/>
              <a:t>Clinical manifestations</a:t>
            </a:r>
          </a:p>
        </p:txBody>
      </p:sp>
      <p:sp>
        <p:nvSpPr>
          <p:cNvPr id="3" name="Content Placeholder 2"/>
          <p:cNvSpPr>
            <a:spLocks noGrp="1"/>
          </p:cNvSpPr>
          <p:nvPr>
            <p:ph sz="quarter" idx="1"/>
          </p:nvPr>
        </p:nvSpPr>
        <p:spPr>
          <a:xfrm>
            <a:off x="323528" y="1357298"/>
            <a:ext cx="8363272" cy="4572000"/>
          </a:xfrm>
        </p:spPr>
        <p:style>
          <a:lnRef idx="2">
            <a:schemeClr val="dk1"/>
          </a:lnRef>
          <a:fillRef idx="1">
            <a:schemeClr val="lt1"/>
          </a:fillRef>
          <a:effectRef idx="0">
            <a:schemeClr val="dk1"/>
          </a:effectRef>
          <a:fontRef idx="minor">
            <a:schemeClr val="dk1"/>
          </a:fontRef>
        </p:style>
        <p:txBody>
          <a:bodyPr>
            <a:noAutofit/>
          </a:bodyPr>
          <a:lstStyle/>
          <a:p>
            <a:pPr marL="0" indent="0" algn="l">
              <a:lnSpc>
                <a:spcPct val="170000"/>
              </a:lnSpc>
              <a:buNone/>
            </a:pPr>
            <a:r>
              <a:rPr lang="en-US" sz="2800" b="1" dirty="0">
                <a:latin typeface="Arial" pitchFamily="34" charset="0"/>
                <a:cs typeface="+mj-cs"/>
              </a:rPr>
              <a:t>• </a:t>
            </a:r>
            <a:r>
              <a:rPr kumimoji="0" lang="en-US" sz="4000" b="1" i="0" u="none" strike="noStrike" kern="1200" cap="none" spc="0" normalizeH="0" baseline="0" noProof="0" dirty="0">
                <a:ln>
                  <a:noFill/>
                </a:ln>
                <a:solidFill>
                  <a:prstClr val="black"/>
                </a:solidFill>
                <a:effectLst/>
                <a:uLnTx/>
                <a:uFillTx/>
                <a:latin typeface="Perpetua"/>
                <a:ea typeface="+mn-ea"/>
                <a:cs typeface="+mn-cs"/>
              </a:rPr>
              <a:t>Hopelessness </a:t>
            </a:r>
            <a:endParaRPr kumimoji="0" lang="en-US" sz="2800" b="1" i="0" u="none" strike="noStrike" kern="1200" cap="none" spc="0" normalizeH="0" baseline="0" noProof="0" dirty="0">
              <a:ln>
                <a:noFill/>
              </a:ln>
              <a:solidFill>
                <a:prstClr val="black"/>
              </a:solidFill>
              <a:effectLst/>
              <a:uLnTx/>
              <a:uFillTx/>
              <a:latin typeface="Arial" pitchFamily="34" charset="0"/>
              <a:ea typeface="+mn-ea"/>
              <a:cs typeface="+mj-cs"/>
            </a:endParaRPr>
          </a:p>
          <a:p>
            <a:pPr marL="0" indent="0" algn="l">
              <a:lnSpc>
                <a:spcPct val="170000"/>
              </a:lnSpc>
              <a:buNone/>
            </a:pPr>
            <a:r>
              <a:rPr lang="en-US" sz="3200" b="1" dirty="0">
                <a:latin typeface="Arial" pitchFamily="34" charset="0"/>
                <a:cs typeface="+mj-cs"/>
              </a:rPr>
              <a:t>Lack of impulse control</a:t>
            </a:r>
            <a:br>
              <a:rPr lang="en-US" sz="3200" b="1" dirty="0">
                <a:latin typeface="Arial" pitchFamily="34" charset="0"/>
                <a:cs typeface="+mj-cs"/>
              </a:rPr>
            </a:br>
            <a:r>
              <a:rPr lang="en-US" sz="3200" b="1" dirty="0">
                <a:latin typeface="Arial" pitchFamily="34" charset="0"/>
                <a:cs typeface="+mj-cs"/>
              </a:rPr>
              <a:t>• Feeling of anger or hostility</a:t>
            </a:r>
            <a:br>
              <a:rPr lang="en-US" sz="3200" b="1" dirty="0">
                <a:latin typeface="Arial" pitchFamily="34" charset="0"/>
                <a:cs typeface="+mj-cs"/>
              </a:rPr>
            </a:br>
            <a:r>
              <a:rPr lang="en-US" sz="3200" b="1" dirty="0">
                <a:latin typeface="Arial" pitchFamily="34" charset="0"/>
                <a:cs typeface="+mj-cs"/>
              </a:rPr>
              <a:t>• Aggressive behavior</a:t>
            </a:r>
            <a:br>
              <a:rPr lang="en-US" sz="3200" b="1" dirty="0">
                <a:latin typeface="Arial" pitchFamily="34" charset="0"/>
                <a:cs typeface="+mj-cs"/>
              </a:rPr>
            </a:br>
            <a:r>
              <a:rPr lang="en-US" sz="3200" b="1" dirty="0">
                <a:latin typeface="Arial" pitchFamily="34" charset="0"/>
                <a:cs typeface="+mj-cs"/>
              </a:rPr>
              <a:t>•</a:t>
            </a:r>
            <a:br>
              <a:rPr lang="en-US" sz="3200" b="1" dirty="0">
                <a:latin typeface="Arial" pitchFamily="34" charset="0"/>
                <a:cs typeface="+mj-cs"/>
              </a:rPr>
            </a:br>
            <a:br>
              <a:rPr lang="en-US" sz="1800" b="1" dirty="0">
                <a:cs typeface="+mj-cs"/>
              </a:rPr>
            </a:br>
            <a:br>
              <a:rPr lang="ar-IQ" sz="1400" b="1" dirty="0"/>
            </a:br>
            <a:br>
              <a:rPr lang="en-US" sz="1400" b="1" dirty="0">
                <a:latin typeface="Arial" pitchFamily="34" charset="0"/>
              </a:rPr>
            </a:br>
            <a:br>
              <a:rPr lang="ar-IQ" sz="1400" b="1" dirty="0">
                <a:latin typeface="Arial" pitchFamily="34" charset="0"/>
              </a:rPr>
            </a:br>
            <a:endParaRPr lang="en-US" sz="1400" b="1" dirty="0"/>
          </a:p>
        </p:txBody>
      </p:sp>
      <p:sp>
        <p:nvSpPr>
          <p:cNvPr id="6" name="Date Placeholder 5"/>
          <p:cNvSpPr>
            <a:spLocks noGrp="1"/>
          </p:cNvSpPr>
          <p:nvPr>
            <p:ph type="dt" sz="half" idx="10"/>
          </p:nvPr>
        </p:nvSpPr>
        <p:spPr/>
        <p:txBody>
          <a:bodyPr/>
          <a:lstStyle/>
          <a:p>
            <a:fld id="{44964A04-235E-487E-8E76-3CED889FA8F7}" type="datetime2">
              <a:rPr lang="en-US" smtClean="0"/>
              <a:pPr/>
              <a:t>Tuesday, September 26, 2023</a:t>
            </a:fld>
            <a:endParaRPr lang="en-US"/>
          </a:p>
        </p:txBody>
      </p:sp>
      <p:sp>
        <p:nvSpPr>
          <p:cNvPr id="7" name="Slide Number Placeholder 6"/>
          <p:cNvSpPr>
            <a:spLocks noGrp="1"/>
          </p:cNvSpPr>
          <p:nvPr>
            <p:ph type="sldNum" sz="quarter" idx="12"/>
          </p:nvPr>
        </p:nvSpPr>
        <p:spPr/>
        <p:txBody>
          <a:bodyPr/>
          <a:lstStyle/>
          <a:p>
            <a:fld id="{FFEA06D7-F2EC-4CAD-85F4-19FDE1242FB3}" type="slidenum">
              <a:rPr lang="en-US" smtClean="0"/>
              <a:pPr/>
              <a:t>16</a:t>
            </a:fld>
            <a:endParaRPr lang="en-US"/>
          </a:p>
        </p:txBody>
      </p:sp>
    </p:spTree>
    <p:extLst>
      <p:ext uri="{BB962C8B-B14F-4D97-AF65-F5344CB8AC3E}">
        <p14:creationId xmlns:p14="http://schemas.microsoft.com/office/powerpoint/2010/main" val="190498294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274638"/>
            <a:ext cx="8115328" cy="796908"/>
          </a:xfrm>
        </p:spPr>
        <p:txBody>
          <a:bodyPr>
            <a:noAutofit/>
          </a:bodyPr>
          <a:lstStyle/>
          <a:p>
            <a:r>
              <a:rPr lang="en-US" sz="4400" b="1" dirty="0">
                <a:solidFill>
                  <a:schemeClr val="accent1"/>
                </a:solidFill>
              </a:rPr>
              <a:t>Message of suicide direct to kill</a:t>
            </a:r>
            <a:endParaRPr lang="ar-IQ" sz="4400" b="1" dirty="0">
              <a:solidFill>
                <a:schemeClr val="accent1"/>
              </a:solidFill>
            </a:endParaRPr>
          </a:p>
        </p:txBody>
      </p:sp>
      <p:sp>
        <p:nvSpPr>
          <p:cNvPr id="3" name="Date Placeholder 2"/>
          <p:cNvSpPr>
            <a:spLocks noGrp="1"/>
          </p:cNvSpPr>
          <p:nvPr>
            <p:ph type="dt" sz="half" idx="10"/>
          </p:nvPr>
        </p:nvSpPr>
        <p:spPr/>
        <p:txBody>
          <a:bodyPr/>
          <a:lstStyle/>
          <a:p>
            <a:fld id="{4FA9A32B-761A-4A53-A893-235A5B0D3A35}" type="datetime2">
              <a:rPr lang="en-US" smtClean="0"/>
              <a:pPr/>
              <a:t>Tuesday, September 26, 2023</a:t>
            </a:fld>
            <a:endParaRPr lang="en-US"/>
          </a:p>
        </p:txBody>
      </p:sp>
      <p:sp>
        <p:nvSpPr>
          <p:cNvPr id="4" name="Slide Number Placeholder 3"/>
          <p:cNvSpPr>
            <a:spLocks noGrp="1"/>
          </p:cNvSpPr>
          <p:nvPr>
            <p:ph type="sldNum" sz="quarter" idx="12"/>
          </p:nvPr>
        </p:nvSpPr>
        <p:spPr/>
        <p:txBody>
          <a:bodyPr/>
          <a:lstStyle/>
          <a:p>
            <a:fld id="{FFEA06D7-F2EC-4CAD-85F4-19FDE1242FB3}" type="slidenum">
              <a:rPr lang="en-US" smtClean="0"/>
              <a:pPr/>
              <a:t>17</a:t>
            </a:fld>
            <a:endParaRPr lang="en-US"/>
          </a:p>
        </p:txBody>
      </p:sp>
      <p:sp>
        <p:nvSpPr>
          <p:cNvPr id="5" name="Content Placeholder 4"/>
          <p:cNvSpPr>
            <a:spLocks noGrp="1"/>
          </p:cNvSpPr>
          <p:nvPr>
            <p:ph sz="quarter" idx="1"/>
          </p:nvPr>
        </p:nvSpPr>
        <p:spPr>
          <a:xfrm>
            <a:off x="357158" y="1071546"/>
            <a:ext cx="8501122" cy="5286412"/>
          </a:xfrm>
        </p:spPr>
        <p:txBody>
          <a:bodyPr>
            <a:noAutofit/>
          </a:bodyPr>
          <a:lstStyle/>
          <a:p>
            <a:pPr marL="0" indent="0" algn="l" rtl="0">
              <a:buNone/>
            </a:pPr>
            <a:r>
              <a:rPr lang="en-US" sz="1800" b="0" i="0" u="none" strike="noStrike" baseline="0" dirty="0">
                <a:latin typeface="ACaslonPro-Regular"/>
              </a:rPr>
              <a:t>Most people with suicidal ideation send either direct or indirect signals to others about their intent to harm themselves. (</a:t>
            </a:r>
            <a:r>
              <a:rPr lang="en-US" sz="1800" b="0" i="1" u="none" strike="noStrike" baseline="0" dirty="0">
                <a:solidFill>
                  <a:srgbClr val="00ACBD"/>
                </a:solidFill>
                <a:latin typeface="ACaslonPro-SemiboldItalic"/>
              </a:rPr>
              <a:t>Warnings of Suicidal Intent</a:t>
            </a:r>
            <a:r>
              <a:rPr lang="en-US" sz="1800" b="0" i="0" u="none" strike="noStrike" baseline="0" dirty="0">
                <a:latin typeface="ACaslonPro-Regular"/>
              </a:rPr>
              <a:t>)</a:t>
            </a:r>
            <a:endParaRPr lang="en-US" sz="3600" dirty="0"/>
          </a:p>
          <a:p>
            <a:pPr algn="l" rtl="0"/>
            <a:r>
              <a:rPr lang="en-US" sz="3600" dirty="0"/>
              <a:t>Direct message verbally (kill myself)</a:t>
            </a:r>
          </a:p>
          <a:p>
            <a:pPr algn="l" rtl="0"/>
            <a:r>
              <a:rPr kumimoji="0" lang="en-US" sz="3600" b="0" i="0" u="none" strike="noStrike" kern="1200" cap="none" spc="0" normalizeH="0" baseline="0" noProof="0" dirty="0">
                <a:ln>
                  <a:noFill/>
                </a:ln>
                <a:solidFill>
                  <a:prstClr val="black"/>
                </a:solidFill>
                <a:effectLst/>
                <a:uLnTx/>
                <a:uFillTx/>
                <a:latin typeface="Perpetua"/>
                <a:ea typeface="+mn-ea"/>
                <a:cs typeface="+mn-cs"/>
              </a:rPr>
              <a:t>Non verbally </a:t>
            </a:r>
            <a:r>
              <a:rPr lang="en-US" sz="3600" dirty="0"/>
              <a:t> message (death is better of life)</a:t>
            </a:r>
          </a:p>
          <a:p>
            <a:pPr algn="l" rtl="0"/>
            <a:r>
              <a:rPr lang="en-US" sz="3600" dirty="0"/>
              <a:t>Direct message </a:t>
            </a:r>
            <a:r>
              <a:rPr kumimoji="0" lang="en-US" sz="3600" b="0" i="0" u="none" strike="noStrike" kern="1200" cap="none" spc="0" normalizeH="0" baseline="0" noProof="0" dirty="0">
                <a:ln>
                  <a:noFill/>
                </a:ln>
                <a:solidFill>
                  <a:prstClr val="black"/>
                </a:solidFill>
                <a:effectLst/>
                <a:uLnTx/>
                <a:uFillTx/>
                <a:latin typeface="Perpetua"/>
                <a:ea typeface="+mn-ea"/>
                <a:cs typeface="+mn-cs"/>
              </a:rPr>
              <a:t>Non verbally </a:t>
            </a:r>
            <a:r>
              <a:rPr lang="en-US" sz="3600" dirty="0"/>
              <a:t>(try to prepare weapons, drugs &amp; petrol )</a:t>
            </a:r>
          </a:p>
          <a:p>
            <a:pPr algn="l" rtl="0"/>
            <a:r>
              <a:rPr lang="en-US" sz="3600" dirty="0"/>
              <a:t> Indirect message n</a:t>
            </a:r>
            <a:r>
              <a:rPr kumimoji="0" lang="en-US" sz="3600" b="0" i="0" u="none" strike="noStrike" kern="1200" cap="none" spc="0" normalizeH="0" baseline="0" noProof="0" dirty="0">
                <a:ln>
                  <a:noFill/>
                </a:ln>
                <a:solidFill>
                  <a:prstClr val="black"/>
                </a:solidFill>
                <a:effectLst/>
                <a:uLnTx/>
                <a:uFillTx/>
                <a:latin typeface="Perpetua"/>
                <a:ea typeface="+mn-ea"/>
                <a:cs typeface="+mn-cs"/>
              </a:rPr>
              <a:t>on verbally </a:t>
            </a:r>
            <a:r>
              <a:rPr lang="en-US" sz="3600" dirty="0"/>
              <a:t>(visit all relatives, friends, organized the equipment in the home, loan &amp; charity) (Dr. </a:t>
            </a:r>
            <a:r>
              <a:rPr lang="en-US" sz="3600" dirty="0" err="1"/>
              <a:t>Afram</a:t>
            </a:r>
            <a:r>
              <a:rPr lang="en-US" sz="3600" dirty="0"/>
              <a:t>, 2012)</a:t>
            </a:r>
          </a:p>
          <a:p>
            <a:pPr algn="l" rtl="0"/>
            <a:endParaRPr lang="en-US" sz="3600" dirty="0"/>
          </a:p>
          <a:p>
            <a:pPr algn="l" rtl="0"/>
            <a:endParaRPr lang="ar-IQ" sz="36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
          </p:nvPr>
        </p:nvSpPr>
        <p:spPr>
          <a:xfrm>
            <a:off x="457200" y="762000"/>
            <a:ext cx="8229600" cy="5881710"/>
          </a:xfrm>
        </p:spPr>
        <p:style>
          <a:lnRef idx="2">
            <a:schemeClr val="dk1"/>
          </a:lnRef>
          <a:fillRef idx="1">
            <a:schemeClr val="lt1"/>
          </a:fillRef>
          <a:effectRef idx="0">
            <a:schemeClr val="dk1"/>
          </a:effectRef>
          <a:fontRef idx="minor">
            <a:schemeClr val="dk1"/>
          </a:fontRef>
        </p:style>
        <p:txBody>
          <a:bodyPr>
            <a:normAutofit/>
          </a:bodyPr>
          <a:lstStyle/>
          <a:p>
            <a:pPr marL="0" indent="0" algn="l">
              <a:lnSpc>
                <a:spcPct val="150000"/>
              </a:lnSpc>
              <a:buNone/>
            </a:pPr>
            <a:r>
              <a:rPr lang="en-US" sz="3200" b="1" dirty="0">
                <a:latin typeface="Arial" pitchFamily="34" charset="0"/>
              </a:rPr>
              <a:t>• Sleep disturbance</a:t>
            </a:r>
            <a:br>
              <a:rPr lang="en-US" sz="4000" b="1" dirty="0">
                <a:latin typeface="Arial" pitchFamily="34" charset="0"/>
              </a:rPr>
            </a:br>
            <a:r>
              <a:rPr lang="en-US" sz="4000" b="1" dirty="0"/>
              <a:t>• Social isolation</a:t>
            </a:r>
            <a:br>
              <a:rPr lang="en-US" sz="4000" b="1" dirty="0"/>
            </a:br>
            <a:r>
              <a:rPr lang="en-US" sz="4000" b="1" dirty="0"/>
              <a:t>• </a:t>
            </a:r>
            <a:r>
              <a:rPr kumimoji="0" lang="en-US" sz="3600" b="1" i="0" u="none" strike="noStrike" kern="1200" cap="none" spc="0" normalizeH="0" baseline="0" noProof="0" dirty="0">
                <a:ln>
                  <a:noFill/>
                </a:ln>
                <a:solidFill>
                  <a:prstClr val="black"/>
                </a:solidFill>
                <a:effectLst/>
                <a:uLnTx/>
                <a:uFillTx/>
                <a:ea typeface="+mn-ea"/>
                <a:cs typeface="+mn-cs"/>
              </a:rPr>
              <a:t>Anxiety and  D</a:t>
            </a:r>
            <a:r>
              <a:rPr lang="en-US" sz="3600" b="1" dirty="0" err="1"/>
              <a:t>epression</a:t>
            </a:r>
            <a:br>
              <a:rPr lang="en-US" sz="4000" b="1" dirty="0"/>
            </a:br>
            <a:r>
              <a:rPr lang="en-US" sz="4000" b="1" dirty="0"/>
              <a:t>•</a:t>
            </a:r>
            <a:r>
              <a:rPr kumimoji="0" lang="en-US" sz="3200" b="1" i="0" u="none" strike="noStrike" kern="1200" cap="none" spc="0" normalizeH="0" baseline="0" noProof="0" dirty="0">
                <a:ln>
                  <a:noFill/>
                </a:ln>
                <a:solidFill>
                  <a:prstClr val="black"/>
                </a:solidFill>
                <a:effectLst/>
                <a:uLnTx/>
                <a:uFillTx/>
                <a:latin typeface="Arial" pitchFamily="34" charset="0"/>
                <a:ea typeface="+mn-ea"/>
                <a:cs typeface="+mn-cs"/>
              </a:rPr>
              <a:t> Guilt</a:t>
            </a:r>
            <a:br>
              <a:rPr kumimoji="0" lang="en-US" sz="3200" b="1" i="0" u="none" strike="noStrike" kern="1200" cap="none" spc="0" normalizeH="0" baseline="0" noProof="0" dirty="0">
                <a:ln>
                  <a:noFill/>
                </a:ln>
                <a:solidFill>
                  <a:prstClr val="black"/>
                </a:solidFill>
                <a:effectLst/>
                <a:uLnTx/>
                <a:uFillTx/>
                <a:latin typeface="Arial" pitchFamily="34" charset="0"/>
                <a:ea typeface="+mn-ea"/>
                <a:cs typeface="+mn-cs"/>
              </a:rPr>
            </a:br>
            <a:br>
              <a:rPr lang="en-US" sz="4000" b="1" dirty="0"/>
            </a:br>
            <a:endParaRPr lang="ar-SA" sz="4000" b="1" dirty="0"/>
          </a:p>
        </p:txBody>
      </p:sp>
      <p:sp>
        <p:nvSpPr>
          <p:cNvPr id="4" name="Date Placeholder 3"/>
          <p:cNvSpPr>
            <a:spLocks noGrp="1"/>
          </p:cNvSpPr>
          <p:nvPr>
            <p:ph type="dt" sz="half" idx="10"/>
          </p:nvPr>
        </p:nvSpPr>
        <p:spPr/>
        <p:txBody>
          <a:bodyPr/>
          <a:lstStyle/>
          <a:p>
            <a:fld id="{419B889E-5320-4018-8DC7-DCB1CD9D9A13}" type="datetime2">
              <a:rPr lang="en-US" smtClean="0"/>
              <a:pPr/>
              <a:t>Tuesday, September 26, 2023</a:t>
            </a:fld>
            <a:endParaRPr lang="en-US"/>
          </a:p>
        </p:txBody>
      </p:sp>
      <p:sp>
        <p:nvSpPr>
          <p:cNvPr id="6" name="Slide Number Placeholder 5"/>
          <p:cNvSpPr>
            <a:spLocks noGrp="1"/>
          </p:cNvSpPr>
          <p:nvPr>
            <p:ph type="sldNum" sz="quarter" idx="12"/>
          </p:nvPr>
        </p:nvSpPr>
        <p:spPr/>
        <p:txBody>
          <a:bodyPr/>
          <a:lstStyle/>
          <a:p>
            <a:fld id="{FFEA06D7-F2EC-4CAD-85F4-19FDE1242FB3}" type="slidenum">
              <a:rPr lang="en-US" smtClean="0"/>
              <a:pPr/>
              <a:t>18</a:t>
            </a:fld>
            <a:endParaRPr lang="en-US"/>
          </a:p>
        </p:txBody>
      </p:sp>
      <p:pic>
        <p:nvPicPr>
          <p:cNvPr id="7" name="Content Placeholder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9124" y="3357562"/>
            <a:ext cx="4714876" cy="3500438"/>
          </a:xfrm>
          <a:prstGeom prst="rect">
            <a:avLst/>
          </a:prstGeom>
          <a:ln>
            <a:noFill/>
          </a:ln>
          <a:effectLst>
            <a:softEdge rad="112500"/>
          </a:effectLst>
        </p:spPr>
      </p:pic>
    </p:spTree>
    <p:extLst>
      <p:ext uri="{BB962C8B-B14F-4D97-AF65-F5344CB8AC3E}">
        <p14:creationId xmlns:p14="http://schemas.microsoft.com/office/powerpoint/2010/main" val="185635919"/>
      </p:ext>
    </p:extLst>
  </p:cSld>
  <p:clrMapOvr>
    <a:masterClrMapping/>
  </p:clrMapOvr>
  <mc:AlternateContent xmlns:mc="http://schemas.openxmlformats.org/markup-compatibility/2006" xmlns:p14="http://schemas.microsoft.com/office/powerpoint/2010/main">
    <mc:Choice Requires="p14">
      <p:transition spd="slow" p14:dur="4000">
        <p14:vortex dir="d"/>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57158" y="214290"/>
            <a:ext cx="8358278" cy="6357982"/>
          </a:xfrm>
        </p:spPr>
        <p:style>
          <a:lnRef idx="2">
            <a:schemeClr val="dk1"/>
          </a:lnRef>
          <a:fillRef idx="1">
            <a:schemeClr val="lt1"/>
          </a:fillRef>
          <a:effectRef idx="0">
            <a:schemeClr val="dk1"/>
          </a:effectRef>
          <a:fontRef idx="minor">
            <a:schemeClr val="dk1"/>
          </a:fontRef>
        </p:style>
        <p:txBody>
          <a:bodyPr>
            <a:normAutofit/>
          </a:bodyPr>
          <a:lstStyle/>
          <a:p>
            <a:pPr marL="457200" indent="-457200" algn="l" rtl="0">
              <a:lnSpc>
                <a:spcPct val="160000"/>
              </a:lnSpc>
              <a:buNone/>
              <a:defRPr/>
            </a:pPr>
            <a:r>
              <a:rPr lang="en-US" sz="4400" b="1" dirty="0">
                <a:solidFill>
                  <a:srgbClr val="C00000"/>
                </a:solidFill>
              </a:rPr>
              <a:t>Methods of suicide </a:t>
            </a:r>
          </a:p>
          <a:p>
            <a:pPr marL="457200" indent="-457200" algn="l" rtl="0">
              <a:lnSpc>
                <a:spcPct val="160000"/>
              </a:lnSpc>
              <a:buBlip>
                <a:blip r:embed="rId2"/>
              </a:buBlip>
              <a:defRPr/>
            </a:pPr>
            <a:r>
              <a:rPr lang="en-US" sz="4000" b="1" dirty="0">
                <a:solidFill>
                  <a:srgbClr val="FF0000"/>
                </a:solidFill>
              </a:rPr>
              <a:t>Weapons</a:t>
            </a:r>
          </a:p>
          <a:p>
            <a:pPr marL="457200" indent="-457200" algn="l" rtl="0">
              <a:lnSpc>
                <a:spcPct val="160000"/>
              </a:lnSpc>
              <a:buBlip>
                <a:blip r:embed="rId2"/>
              </a:buBlip>
              <a:defRPr/>
            </a:pPr>
            <a:endParaRPr lang="en-US" sz="3600" b="1" dirty="0">
              <a:solidFill>
                <a:srgbClr val="FF0000"/>
              </a:solidFill>
            </a:endParaRPr>
          </a:p>
          <a:p>
            <a:pPr marL="457200" indent="-457200" algn="l" rtl="0">
              <a:lnSpc>
                <a:spcPct val="160000"/>
              </a:lnSpc>
              <a:buBlip>
                <a:blip r:embed="rId2"/>
              </a:buBlip>
              <a:defRPr/>
            </a:pPr>
            <a:endParaRPr lang="en-US" sz="3600" b="1" dirty="0">
              <a:solidFill>
                <a:srgbClr val="FF0000"/>
              </a:solidFill>
            </a:endParaRPr>
          </a:p>
          <a:p>
            <a:pPr marL="457200" indent="-457200" algn="l" rtl="0">
              <a:lnSpc>
                <a:spcPct val="160000"/>
              </a:lnSpc>
              <a:buBlip>
                <a:blip r:embed="rId2"/>
              </a:buBlip>
              <a:defRPr/>
            </a:pPr>
            <a:r>
              <a:rPr lang="en-US" sz="4800" b="1" dirty="0">
                <a:solidFill>
                  <a:srgbClr val="FF0000"/>
                </a:solidFill>
              </a:rPr>
              <a:t>drugs</a:t>
            </a:r>
          </a:p>
          <a:p>
            <a:pPr algn="l" rtl="0">
              <a:buNone/>
              <a:defRPr/>
            </a:pPr>
            <a:endParaRPr lang="en-US" dirty="0">
              <a:latin typeface="Times New Roman" pitchFamily="18" charset="0"/>
              <a:cs typeface="Times New Roman" pitchFamily="18" charset="0"/>
            </a:endParaRPr>
          </a:p>
          <a:p>
            <a:pPr algn="l" rtl="0"/>
            <a:endParaRPr lang="en-US" dirty="0"/>
          </a:p>
        </p:txBody>
      </p:sp>
      <p:pic>
        <p:nvPicPr>
          <p:cNvPr id="5" name="Content Placeholder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6116" y="3786190"/>
            <a:ext cx="5286392" cy="2643206"/>
          </a:xfrm>
          <a:prstGeom prst="rect">
            <a:avLst/>
          </a:prstGeom>
          <a:ln>
            <a:noFill/>
          </a:ln>
          <a:effectLst>
            <a:softEdge rad="112500"/>
          </a:effectLst>
        </p:spPr>
      </p:pic>
      <p:sp>
        <p:nvSpPr>
          <p:cNvPr id="8" name="Date Placeholder 7"/>
          <p:cNvSpPr>
            <a:spLocks noGrp="1"/>
          </p:cNvSpPr>
          <p:nvPr>
            <p:ph type="dt" sz="half" idx="10"/>
          </p:nvPr>
        </p:nvSpPr>
        <p:spPr/>
        <p:txBody>
          <a:bodyPr/>
          <a:lstStyle/>
          <a:p>
            <a:fld id="{D1756613-C4B1-488A-8F87-24EE4AD5556C}" type="datetime2">
              <a:rPr lang="en-US" smtClean="0"/>
              <a:pPr/>
              <a:t>Tuesday, September 26, 2023</a:t>
            </a:fld>
            <a:endParaRPr lang="en-US"/>
          </a:p>
        </p:txBody>
      </p:sp>
      <p:sp>
        <p:nvSpPr>
          <p:cNvPr id="9" name="Slide Number Placeholder 8"/>
          <p:cNvSpPr>
            <a:spLocks noGrp="1"/>
          </p:cNvSpPr>
          <p:nvPr>
            <p:ph type="sldNum" sz="quarter" idx="12"/>
          </p:nvPr>
        </p:nvSpPr>
        <p:spPr/>
        <p:txBody>
          <a:bodyPr/>
          <a:lstStyle/>
          <a:p>
            <a:fld id="{FFEA06D7-F2EC-4CAD-85F4-19FDE1242FB3}" type="slidenum">
              <a:rPr lang="en-US" smtClean="0"/>
              <a:pPr/>
              <a:t>19</a:t>
            </a:fld>
            <a:endParaRPr lang="en-US"/>
          </a:p>
        </p:txBody>
      </p:sp>
      <p:pic>
        <p:nvPicPr>
          <p:cNvPr id="10" name="Content Placeholder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4678" y="1142984"/>
            <a:ext cx="5357850" cy="2486024"/>
          </a:xfrm>
          <a:prstGeom prst="rect">
            <a:avLst/>
          </a:prstGeom>
          <a:ln>
            <a:noFill/>
          </a:ln>
          <a:effectLst>
            <a:softEdge rad="112500"/>
          </a:effectLst>
        </p:spPr>
      </p:pic>
    </p:spTree>
    <p:extLst>
      <p:ext uri="{BB962C8B-B14F-4D97-AF65-F5344CB8AC3E}">
        <p14:creationId xmlns:p14="http://schemas.microsoft.com/office/powerpoint/2010/main" val="2821913104"/>
      </p:ext>
    </p:extLst>
  </p:cSld>
  <p:clrMapOvr>
    <a:masterClrMapping/>
  </p:clrMapOvr>
  <mc:AlternateContent xmlns:mc="http://schemas.openxmlformats.org/markup-compatibility/2006" xmlns:p14="http://schemas.microsoft.com/office/powerpoint/2010/main">
    <mc:Choice Requires="p14">
      <p:transition spd="slow" p14:dur="3900">
        <p14:glitter dir="u"/>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Date Placeholder 2"/>
          <p:cNvSpPr>
            <a:spLocks noGrp="1"/>
          </p:cNvSpPr>
          <p:nvPr>
            <p:ph type="dt" sz="half" idx="10"/>
          </p:nvPr>
        </p:nvSpPr>
        <p:spPr/>
        <p:txBody>
          <a:bodyPr/>
          <a:lstStyle/>
          <a:p>
            <a:fld id="{24338504-0874-4809-97B6-F6EB705D5660}" type="datetime2">
              <a:rPr lang="en-US" smtClean="0"/>
              <a:pPr/>
              <a:t>Tuesday, September 26, 2023</a:t>
            </a:fld>
            <a:endParaRPr lang="en-US"/>
          </a:p>
        </p:txBody>
      </p:sp>
      <p:sp>
        <p:nvSpPr>
          <p:cNvPr id="4" name="Slide Number Placeholder 3"/>
          <p:cNvSpPr>
            <a:spLocks noGrp="1"/>
          </p:cNvSpPr>
          <p:nvPr>
            <p:ph type="sldNum" sz="quarter" idx="12"/>
          </p:nvPr>
        </p:nvSpPr>
        <p:spPr/>
        <p:txBody>
          <a:bodyPr/>
          <a:lstStyle/>
          <a:p>
            <a:fld id="{FFEA06D7-F2EC-4CAD-85F4-19FDE1242FB3}" type="slidenum">
              <a:rPr lang="en-US" smtClean="0"/>
              <a:pPr/>
              <a:t>2</a:t>
            </a:fld>
            <a:endParaRPr lang="en-US"/>
          </a:p>
        </p:txBody>
      </p:sp>
      <p:sp>
        <p:nvSpPr>
          <p:cNvPr id="5" name="Content Placeholder 4"/>
          <p:cNvSpPr>
            <a:spLocks noGrp="1"/>
          </p:cNvSpPr>
          <p:nvPr>
            <p:ph sz="quarter" idx="1"/>
          </p:nvPr>
        </p:nvSpPr>
        <p:spPr/>
        <p:txBody>
          <a:bodyPr/>
          <a:lstStyle/>
          <a:p>
            <a:endParaRPr lang="ar-IQ"/>
          </a:p>
        </p:txBody>
      </p:sp>
      <p:pic>
        <p:nvPicPr>
          <p:cNvPr id="44034" name="Picture 2" descr="https://encrypted-tbn3.gstatic.com/images?q=tbn:ANd9GcQAaQy-0BZfOiJ4LN8rSI4bqsRZf6EP6n4O9YnNs-_Gq2rD__OV"/>
          <p:cNvPicPr>
            <a:picLocks noChangeAspect="1" noChangeArrowheads="1"/>
          </p:cNvPicPr>
          <p:nvPr/>
        </p:nvPicPr>
        <p:blipFill>
          <a:blip r:embed="rId2"/>
          <a:srcRect/>
          <a:stretch>
            <a:fillRect/>
          </a:stretch>
        </p:blipFill>
        <p:spPr bwMode="auto">
          <a:xfrm>
            <a:off x="500034" y="428604"/>
            <a:ext cx="7715304" cy="5857916"/>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274638"/>
            <a:ext cx="8401080" cy="6297634"/>
          </a:xfrm>
        </p:spPr>
        <p:txBody>
          <a:bodyPr>
            <a:normAutofit/>
          </a:bodyPr>
          <a:lstStyle/>
          <a:p>
            <a:br>
              <a:rPr lang="en-US" b="1" dirty="0">
                <a:solidFill>
                  <a:srgbClr val="FF0000"/>
                </a:solidFill>
              </a:rPr>
            </a:br>
            <a:endParaRPr lang="ar-IQ" dirty="0"/>
          </a:p>
        </p:txBody>
      </p:sp>
      <p:sp>
        <p:nvSpPr>
          <p:cNvPr id="3" name="Date Placeholder 2"/>
          <p:cNvSpPr>
            <a:spLocks noGrp="1"/>
          </p:cNvSpPr>
          <p:nvPr>
            <p:ph type="dt" sz="half" idx="10"/>
          </p:nvPr>
        </p:nvSpPr>
        <p:spPr/>
        <p:txBody>
          <a:bodyPr/>
          <a:lstStyle/>
          <a:p>
            <a:fld id="{3F07D2D1-649C-4145-8B7D-E40ED193FF17}" type="datetime2">
              <a:rPr lang="en-US" smtClean="0"/>
              <a:pPr/>
              <a:t>Tuesday, September 26, 2023</a:t>
            </a:fld>
            <a:endParaRPr lang="en-US"/>
          </a:p>
        </p:txBody>
      </p:sp>
      <p:sp>
        <p:nvSpPr>
          <p:cNvPr id="4" name="Slide Number Placeholder 3"/>
          <p:cNvSpPr>
            <a:spLocks noGrp="1"/>
          </p:cNvSpPr>
          <p:nvPr>
            <p:ph type="sldNum" sz="quarter" idx="12"/>
          </p:nvPr>
        </p:nvSpPr>
        <p:spPr/>
        <p:txBody>
          <a:bodyPr/>
          <a:lstStyle/>
          <a:p>
            <a:fld id="{FFEA06D7-F2EC-4CAD-85F4-19FDE1242FB3}" type="slidenum">
              <a:rPr lang="en-US" smtClean="0"/>
              <a:pPr/>
              <a:t>20</a:t>
            </a:fld>
            <a:endParaRPr lang="en-US"/>
          </a:p>
        </p:txBody>
      </p:sp>
      <p:pic>
        <p:nvPicPr>
          <p:cNvPr id="9" name="Content Placeholder 7"/>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500430" y="214290"/>
            <a:ext cx="5334019" cy="3214710"/>
          </a:xfrm>
          <a:prstGeom prst="rect">
            <a:avLst/>
          </a:prstGeom>
          <a:ln>
            <a:noFill/>
          </a:ln>
          <a:effectLst>
            <a:softEdge rad="112500"/>
          </a:effectLst>
        </p:spPr>
      </p:pic>
      <p:sp>
        <p:nvSpPr>
          <p:cNvPr id="10" name="Rectangle 9"/>
          <p:cNvSpPr/>
          <p:nvPr/>
        </p:nvSpPr>
        <p:spPr>
          <a:xfrm>
            <a:off x="428596" y="571480"/>
            <a:ext cx="4143404" cy="895630"/>
          </a:xfrm>
          <a:prstGeom prst="rect">
            <a:avLst/>
          </a:prstGeom>
        </p:spPr>
        <p:txBody>
          <a:bodyPr wrap="square">
            <a:spAutoFit/>
          </a:bodyPr>
          <a:lstStyle/>
          <a:p>
            <a:pPr marL="457200" indent="-457200">
              <a:lnSpc>
                <a:spcPct val="160000"/>
              </a:lnSpc>
              <a:buBlip>
                <a:blip r:embed="rId3"/>
              </a:buBlip>
              <a:defRPr/>
            </a:pPr>
            <a:r>
              <a:rPr lang="en-US" sz="3600" b="1" dirty="0">
                <a:solidFill>
                  <a:srgbClr val="FF0000"/>
                </a:solidFill>
              </a:rPr>
              <a:t>Suffocation</a:t>
            </a:r>
          </a:p>
        </p:txBody>
      </p:sp>
      <p:pic>
        <p:nvPicPr>
          <p:cNvPr id="12" name="Content Placeholder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0430" y="3286124"/>
            <a:ext cx="5429288" cy="3286148"/>
          </a:xfrm>
          <a:prstGeom prst="rect">
            <a:avLst/>
          </a:prstGeom>
          <a:ln>
            <a:noFill/>
          </a:ln>
          <a:effectLst>
            <a:softEdge rad="112500"/>
          </a:effectLst>
        </p:spPr>
      </p:pic>
      <p:sp>
        <p:nvSpPr>
          <p:cNvPr id="13" name="Rectangle 12"/>
          <p:cNvSpPr/>
          <p:nvPr/>
        </p:nvSpPr>
        <p:spPr>
          <a:xfrm>
            <a:off x="214282" y="4572008"/>
            <a:ext cx="3286148" cy="806375"/>
          </a:xfrm>
          <a:prstGeom prst="rect">
            <a:avLst/>
          </a:prstGeom>
        </p:spPr>
        <p:txBody>
          <a:bodyPr wrap="square">
            <a:spAutoFit/>
          </a:bodyPr>
          <a:lstStyle/>
          <a:p>
            <a:pPr marL="457200" indent="-457200">
              <a:lnSpc>
                <a:spcPct val="160000"/>
              </a:lnSpc>
              <a:buBlip>
                <a:blip r:embed="rId3"/>
              </a:buBlip>
              <a:defRPr/>
            </a:pPr>
            <a:r>
              <a:rPr lang="en-US" sz="3200" b="1" dirty="0">
                <a:solidFill>
                  <a:srgbClr val="FF0000"/>
                </a:solidFill>
              </a:rPr>
              <a:t>Fall from high</a:t>
            </a:r>
          </a:p>
        </p:txBody>
      </p:sp>
      <p:sp>
        <p:nvSpPr>
          <p:cNvPr id="14" name="Rectangle 13"/>
          <p:cNvSpPr/>
          <p:nvPr/>
        </p:nvSpPr>
        <p:spPr>
          <a:xfrm>
            <a:off x="357158" y="2786058"/>
            <a:ext cx="2714645" cy="895630"/>
          </a:xfrm>
          <a:prstGeom prst="rect">
            <a:avLst/>
          </a:prstGeom>
        </p:spPr>
        <p:txBody>
          <a:bodyPr wrap="square">
            <a:spAutoFit/>
          </a:bodyPr>
          <a:lstStyle/>
          <a:p>
            <a:pPr marL="457200" indent="-457200">
              <a:lnSpc>
                <a:spcPct val="160000"/>
              </a:lnSpc>
              <a:buBlip>
                <a:blip r:embed="rId3"/>
              </a:buBlip>
              <a:defRPr/>
            </a:pPr>
            <a:r>
              <a:rPr lang="en-US" sz="3600" b="1" dirty="0">
                <a:solidFill>
                  <a:srgbClr val="FF0000"/>
                </a:solidFill>
              </a:rPr>
              <a:t>Fire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4338504-0874-4809-97B6-F6EB705D5660}" type="datetime2">
              <a:rPr lang="en-US" smtClean="0"/>
              <a:pPr/>
              <a:t>Tuesday, September 26, 2023</a:t>
            </a:fld>
            <a:endParaRPr lang="en-US"/>
          </a:p>
        </p:txBody>
      </p:sp>
      <p:sp>
        <p:nvSpPr>
          <p:cNvPr id="4" name="Slide Number Placeholder 3"/>
          <p:cNvSpPr>
            <a:spLocks noGrp="1"/>
          </p:cNvSpPr>
          <p:nvPr>
            <p:ph type="sldNum" sz="quarter" idx="12"/>
          </p:nvPr>
        </p:nvSpPr>
        <p:spPr/>
        <p:txBody>
          <a:bodyPr/>
          <a:lstStyle/>
          <a:p>
            <a:fld id="{FFEA06D7-F2EC-4CAD-85F4-19FDE1242FB3}" type="slidenum">
              <a:rPr lang="en-US" smtClean="0"/>
              <a:pPr/>
              <a:t>21</a:t>
            </a:fld>
            <a:endParaRPr lang="en-US"/>
          </a:p>
        </p:txBody>
      </p:sp>
      <p:pic>
        <p:nvPicPr>
          <p:cNvPr id="1026" name="Picture 2" descr="https://encrypted-tbn2.gstatic.com/images?q=tbn:ANd9GcTnOKNVRCu_pMl9n1ZAneZDF81pYIt5HCyatlaCYpIiF88Qqrhr"/>
          <p:cNvPicPr>
            <a:picLocks noChangeAspect="1" noChangeArrowheads="1"/>
          </p:cNvPicPr>
          <p:nvPr/>
        </p:nvPicPr>
        <p:blipFill>
          <a:blip r:embed="rId2"/>
          <a:srcRect/>
          <a:stretch>
            <a:fillRect/>
          </a:stretch>
        </p:blipFill>
        <p:spPr bwMode="auto">
          <a:xfrm>
            <a:off x="1403649" y="190501"/>
            <a:ext cx="5832648" cy="2806452"/>
          </a:xfrm>
          <a:prstGeom prst="rect">
            <a:avLst/>
          </a:prstGeom>
          <a:noFill/>
        </p:spPr>
      </p:pic>
      <p:pic>
        <p:nvPicPr>
          <p:cNvPr id="2" name="Picture 2" descr="https://encrypted-tbn2.gstatic.com/images?q=tbn:ANd9GcSSC6-RAqvEQUy8P8Ym-ipWNe8gnJIHoNIO_FHiF9hU1ujadgIN">
            <a:extLst>
              <a:ext uri="{FF2B5EF4-FFF2-40B4-BE49-F238E27FC236}">
                <a16:creationId xmlns:a16="http://schemas.microsoft.com/office/drawing/2014/main" id="{F996912E-26FC-83DE-4833-02CF32954DD4}"/>
              </a:ext>
            </a:extLst>
          </p:cNvPr>
          <p:cNvPicPr>
            <a:picLocks noChangeAspect="1" noChangeArrowheads="1"/>
          </p:cNvPicPr>
          <p:nvPr/>
        </p:nvPicPr>
        <p:blipFill>
          <a:blip r:embed="rId3"/>
          <a:srcRect/>
          <a:stretch>
            <a:fillRect/>
          </a:stretch>
        </p:blipFill>
        <p:spPr bwMode="auto">
          <a:xfrm>
            <a:off x="1547664" y="3556070"/>
            <a:ext cx="6336704" cy="2696826"/>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939784"/>
          </a:xfrm>
        </p:spPr>
        <p:txBody>
          <a:bodyPr>
            <a:normAutofit/>
          </a:bodyPr>
          <a:lstStyle/>
          <a:p>
            <a:r>
              <a:rPr lang="en-US" sz="4400" b="1" dirty="0">
                <a:solidFill>
                  <a:srgbClr val="92D050"/>
                </a:solidFill>
              </a:rPr>
              <a:t>Risk assessment of suicide</a:t>
            </a:r>
            <a:endParaRPr lang="ar-IQ" sz="4400" b="1" dirty="0">
              <a:solidFill>
                <a:srgbClr val="92D050"/>
              </a:solidFill>
            </a:endParaRPr>
          </a:p>
        </p:txBody>
      </p:sp>
      <p:sp>
        <p:nvSpPr>
          <p:cNvPr id="3" name="Content Placeholder 2"/>
          <p:cNvSpPr>
            <a:spLocks noGrp="1"/>
          </p:cNvSpPr>
          <p:nvPr>
            <p:ph sz="quarter" idx="1"/>
          </p:nvPr>
        </p:nvSpPr>
        <p:spPr>
          <a:xfrm>
            <a:off x="357158" y="1447800"/>
            <a:ext cx="8501122" cy="4572000"/>
          </a:xfrm>
        </p:spPr>
        <p:txBody>
          <a:bodyPr>
            <a:normAutofit/>
          </a:bodyPr>
          <a:lstStyle/>
          <a:p>
            <a:pPr algn="l" rtl="0"/>
            <a:r>
              <a:rPr lang="en-US" sz="4400" dirty="0"/>
              <a:t>Assess the steps of suicide (</a:t>
            </a:r>
            <a:r>
              <a:rPr lang="en-US" sz="4400" dirty="0">
                <a:solidFill>
                  <a:schemeClr val="accent1">
                    <a:lumMod val="60000"/>
                    <a:lumOff val="40000"/>
                  </a:schemeClr>
                </a:solidFill>
              </a:rPr>
              <a:t>wish</a:t>
            </a:r>
            <a:r>
              <a:rPr lang="en-US" sz="4400" dirty="0"/>
              <a:t>, </a:t>
            </a:r>
            <a:r>
              <a:rPr lang="en-US" sz="4400" dirty="0">
                <a:solidFill>
                  <a:srgbClr val="FF0000"/>
                </a:solidFill>
              </a:rPr>
              <a:t>plan, </a:t>
            </a:r>
            <a:r>
              <a:rPr lang="en-US" sz="4400" dirty="0"/>
              <a:t>and </a:t>
            </a:r>
            <a:r>
              <a:rPr lang="en-US" sz="4400" dirty="0">
                <a:solidFill>
                  <a:srgbClr val="C00000"/>
                </a:solidFill>
              </a:rPr>
              <a:t>attempt</a:t>
            </a:r>
            <a:r>
              <a:rPr lang="en-US" sz="4400" dirty="0"/>
              <a:t>)</a:t>
            </a:r>
          </a:p>
          <a:p>
            <a:pPr algn="l" rtl="0"/>
            <a:r>
              <a:rPr lang="en-US" sz="4400" dirty="0"/>
              <a:t>Previous  attempt</a:t>
            </a:r>
          </a:p>
          <a:p>
            <a:pPr algn="l" rtl="0"/>
            <a:r>
              <a:rPr lang="en-US" sz="4400" dirty="0"/>
              <a:t>Methods</a:t>
            </a:r>
          </a:p>
          <a:p>
            <a:pPr algn="l" rtl="0"/>
            <a:r>
              <a:rPr lang="en-US" sz="4400" dirty="0"/>
              <a:t>Family history about suicide </a:t>
            </a:r>
          </a:p>
          <a:p>
            <a:pPr algn="l" rtl="0">
              <a:buNone/>
            </a:pPr>
            <a:endParaRPr lang="en-US" sz="4400" dirty="0"/>
          </a:p>
          <a:p>
            <a:pPr algn="l" rtl="0"/>
            <a:endParaRPr lang="ar-IQ" sz="4400" dirty="0"/>
          </a:p>
        </p:txBody>
      </p:sp>
      <p:sp>
        <p:nvSpPr>
          <p:cNvPr id="4" name="Date Placeholder 3"/>
          <p:cNvSpPr>
            <a:spLocks noGrp="1"/>
          </p:cNvSpPr>
          <p:nvPr>
            <p:ph type="dt" sz="half" idx="10"/>
          </p:nvPr>
        </p:nvSpPr>
        <p:spPr/>
        <p:txBody>
          <a:bodyPr/>
          <a:lstStyle/>
          <a:p>
            <a:fld id="{8E874540-1D61-477F-811F-93B4BFDD3624}" type="datetime2">
              <a:rPr lang="en-US" smtClean="0"/>
              <a:pPr/>
              <a:t>Tuesday, September 26, 2023</a:t>
            </a:fld>
            <a:endParaRPr lang="en-US"/>
          </a:p>
        </p:txBody>
      </p:sp>
      <p:sp>
        <p:nvSpPr>
          <p:cNvPr id="5" name="Slide Number Placeholder 4"/>
          <p:cNvSpPr>
            <a:spLocks noGrp="1"/>
          </p:cNvSpPr>
          <p:nvPr>
            <p:ph type="sldNum" sz="quarter" idx="12"/>
          </p:nvPr>
        </p:nvSpPr>
        <p:spPr/>
        <p:txBody>
          <a:bodyPr/>
          <a:lstStyle/>
          <a:p>
            <a:fld id="{FFEA06D7-F2EC-4CAD-85F4-19FDE1242FB3}"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Suicide risk as a spectrum</a:t>
            </a:r>
            <a:endParaRPr lang="en-GB" dirty="0"/>
          </a:p>
        </p:txBody>
      </p:sp>
      <p:sp>
        <p:nvSpPr>
          <p:cNvPr id="3" name="Content Placeholder 2"/>
          <p:cNvSpPr>
            <a:spLocks noGrp="1"/>
          </p:cNvSpPr>
          <p:nvPr>
            <p:ph sz="quarter" idx="1"/>
          </p:nvPr>
        </p:nvSpPr>
        <p:spPr/>
        <p:txBody>
          <a:bodyPr/>
          <a:lstStyle/>
          <a:p>
            <a:pPr marL="114300" indent="0">
              <a:buNone/>
            </a:pPr>
            <a:r>
              <a:rPr lang="en-US" dirty="0"/>
              <a:t> </a:t>
            </a:r>
            <a:endParaRPr lang="en-GB" dirty="0"/>
          </a:p>
        </p:txBody>
      </p:sp>
      <p:sp>
        <p:nvSpPr>
          <p:cNvPr id="12" name="Pie 11"/>
          <p:cNvSpPr>
            <a:spLocks noChangeAspect="1"/>
          </p:cNvSpPr>
          <p:nvPr/>
        </p:nvSpPr>
        <p:spPr>
          <a:xfrm>
            <a:off x="750385" y="2039849"/>
            <a:ext cx="7200000" cy="7200000"/>
          </a:xfrm>
          <a:prstGeom prst="pie">
            <a:avLst>
              <a:gd name="adj1" fmla="val 10800000"/>
              <a:gd name="adj2" fmla="val 13484828"/>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0"/>
            <a:endParaRPr lang="en-GB" kern="0" dirty="0">
              <a:solidFill>
                <a:srgbClr val="000000"/>
              </a:solidFill>
              <a:sym typeface="Palatino Linotype"/>
            </a:endParaRPr>
          </a:p>
        </p:txBody>
      </p:sp>
      <p:sp>
        <p:nvSpPr>
          <p:cNvPr id="13" name="Pie 12"/>
          <p:cNvSpPr>
            <a:spLocks noChangeAspect="1"/>
          </p:cNvSpPr>
          <p:nvPr/>
        </p:nvSpPr>
        <p:spPr>
          <a:xfrm rot="2700000">
            <a:off x="777998" y="2055877"/>
            <a:ext cx="7200000" cy="7200000"/>
          </a:xfrm>
          <a:prstGeom prst="pie">
            <a:avLst>
              <a:gd name="adj1" fmla="val 10800000"/>
              <a:gd name="adj2" fmla="val 1348482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0"/>
            <a:endParaRPr lang="en-GB" kern="0" dirty="0">
              <a:solidFill>
                <a:srgbClr val="000000"/>
              </a:solidFill>
              <a:sym typeface="Palatino Linotype"/>
            </a:endParaRPr>
          </a:p>
        </p:txBody>
      </p:sp>
      <p:sp>
        <p:nvSpPr>
          <p:cNvPr id="14" name="Pie 13"/>
          <p:cNvSpPr>
            <a:spLocks noChangeAspect="1"/>
          </p:cNvSpPr>
          <p:nvPr/>
        </p:nvSpPr>
        <p:spPr>
          <a:xfrm rot="8100000">
            <a:off x="750385" y="2039849"/>
            <a:ext cx="7200000" cy="7200000"/>
          </a:xfrm>
          <a:prstGeom prst="pie">
            <a:avLst>
              <a:gd name="adj1" fmla="val 10800000"/>
              <a:gd name="adj2" fmla="val 1348482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0"/>
            <a:endParaRPr lang="en-GB" kern="0">
              <a:solidFill>
                <a:srgbClr val="000000"/>
              </a:solidFill>
              <a:sym typeface="Palatino Linotype"/>
            </a:endParaRPr>
          </a:p>
        </p:txBody>
      </p:sp>
      <p:sp>
        <p:nvSpPr>
          <p:cNvPr id="15" name="Pie 14"/>
          <p:cNvSpPr>
            <a:spLocks noChangeAspect="1"/>
          </p:cNvSpPr>
          <p:nvPr/>
        </p:nvSpPr>
        <p:spPr>
          <a:xfrm rot="5400000">
            <a:off x="777998" y="2055877"/>
            <a:ext cx="7200000" cy="7200000"/>
          </a:xfrm>
          <a:prstGeom prst="pie">
            <a:avLst>
              <a:gd name="adj1" fmla="val 10800000"/>
              <a:gd name="adj2" fmla="val 13484828"/>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0"/>
            <a:endParaRPr lang="en-GB" kern="0">
              <a:solidFill>
                <a:srgbClr val="000000"/>
              </a:solidFill>
              <a:sym typeface="Palatino Linotype"/>
            </a:endParaRPr>
          </a:p>
        </p:txBody>
      </p:sp>
      <p:sp>
        <p:nvSpPr>
          <p:cNvPr id="17" name="TextBox 16"/>
          <p:cNvSpPr txBox="1"/>
          <p:nvPr/>
        </p:nvSpPr>
        <p:spPr>
          <a:xfrm>
            <a:off x="63071" y="3284984"/>
            <a:ext cx="1406154" cy="646331"/>
          </a:xfrm>
          <a:prstGeom prst="rect">
            <a:avLst/>
          </a:prstGeom>
          <a:noFill/>
        </p:spPr>
        <p:txBody>
          <a:bodyPr wrap="none" rtlCol="0">
            <a:spAutoFit/>
          </a:bodyPr>
          <a:lstStyle/>
          <a:p>
            <a:pPr hangingPunct="0"/>
            <a:r>
              <a:rPr lang="en-US" kern="0" dirty="0">
                <a:solidFill>
                  <a:srgbClr val="000000"/>
                </a:solidFill>
                <a:sym typeface="Palatino Linotype"/>
              </a:rPr>
              <a:t>No suicidal</a:t>
            </a:r>
          </a:p>
          <a:p>
            <a:pPr hangingPunct="0"/>
            <a:r>
              <a:rPr lang="en-US" kern="0" dirty="0">
                <a:solidFill>
                  <a:srgbClr val="000000"/>
                </a:solidFill>
                <a:sym typeface="Palatino Linotype"/>
              </a:rPr>
              <a:t>ideation</a:t>
            </a:r>
            <a:endParaRPr lang="en-GB" kern="0" dirty="0">
              <a:solidFill>
                <a:srgbClr val="000000"/>
              </a:solidFill>
              <a:sym typeface="Palatino Linotype"/>
            </a:endParaRPr>
          </a:p>
        </p:txBody>
      </p:sp>
      <p:sp>
        <p:nvSpPr>
          <p:cNvPr id="18" name="TextBox 17"/>
          <p:cNvSpPr txBox="1"/>
          <p:nvPr/>
        </p:nvSpPr>
        <p:spPr>
          <a:xfrm>
            <a:off x="1331640" y="1772815"/>
            <a:ext cx="2876108" cy="369332"/>
          </a:xfrm>
          <a:prstGeom prst="rect">
            <a:avLst/>
          </a:prstGeom>
          <a:noFill/>
        </p:spPr>
        <p:txBody>
          <a:bodyPr wrap="none" rtlCol="0">
            <a:spAutoFit/>
          </a:bodyPr>
          <a:lstStyle/>
          <a:p>
            <a:pPr hangingPunct="0"/>
            <a:r>
              <a:rPr lang="en-US" kern="0" dirty="0">
                <a:solidFill>
                  <a:srgbClr val="000000"/>
                </a:solidFill>
                <a:sym typeface="Palatino Linotype"/>
              </a:rPr>
              <a:t>Passive suicidal ideation</a:t>
            </a:r>
          </a:p>
        </p:txBody>
      </p:sp>
      <p:sp>
        <p:nvSpPr>
          <p:cNvPr id="19" name="TextBox 18"/>
          <p:cNvSpPr txBox="1"/>
          <p:nvPr/>
        </p:nvSpPr>
        <p:spPr>
          <a:xfrm>
            <a:off x="6228184" y="1772816"/>
            <a:ext cx="2941831" cy="923330"/>
          </a:xfrm>
          <a:prstGeom prst="rect">
            <a:avLst/>
          </a:prstGeom>
          <a:noFill/>
        </p:spPr>
        <p:txBody>
          <a:bodyPr wrap="none" rtlCol="0">
            <a:spAutoFit/>
          </a:bodyPr>
          <a:lstStyle/>
          <a:p>
            <a:pPr hangingPunct="0"/>
            <a:r>
              <a:rPr lang="en-US" kern="0" dirty="0">
                <a:solidFill>
                  <a:srgbClr val="000000"/>
                </a:solidFill>
                <a:sym typeface="Palatino Linotype"/>
              </a:rPr>
              <a:t>Active suicidal ideation </a:t>
            </a:r>
          </a:p>
          <a:p>
            <a:pPr hangingPunct="0"/>
            <a:r>
              <a:rPr lang="en-US" kern="0" dirty="0">
                <a:solidFill>
                  <a:srgbClr val="000000"/>
                </a:solidFill>
                <a:sym typeface="Palatino Linotype"/>
              </a:rPr>
              <a:t>– needs safety plan and </a:t>
            </a:r>
          </a:p>
          <a:p>
            <a:pPr hangingPunct="0"/>
            <a:r>
              <a:rPr lang="en-US" kern="0" dirty="0">
                <a:solidFill>
                  <a:srgbClr val="000000"/>
                </a:solidFill>
                <a:sym typeface="Palatino Linotype"/>
              </a:rPr>
              <a:t>contact every 2-3 days</a:t>
            </a:r>
          </a:p>
        </p:txBody>
      </p:sp>
      <p:sp>
        <p:nvSpPr>
          <p:cNvPr id="20" name="TextBox 19"/>
          <p:cNvSpPr txBox="1"/>
          <p:nvPr/>
        </p:nvSpPr>
        <p:spPr>
          <a:xfrm>
            <a:off x="7861686" y="3101148"/>
            <a:ext cx="1282314" cy="3416320"/>
          </a:xfrm>
          <a:prstGeom prst="rect">
            <a:avLst/>
          </a:prstGeom>
          <a:noFill/>
        </p:spPr>
        <p:txBody>
          <a:bodyPr wrap="square" rtlCol="0">
            <a:spAutoFit/>
          </a:bodyPr>
          <a:lstStyle/>
          <a:p>
            <a:pPr hangingPunct="0"/>
            <a:r>
              <a:rPr lang="en-US" kern="0" dirty="0">
                <a:solidFill>
                  <a:srgbClr val="000000"/>
                </a:solidFill>
                <a:sym typeface="Palatino Linotype"/>
              </a:rPr>
              <a:t>Specific suicidal plan/ intent</a:t>
            </a:r>
          </a:p>
          <a:p>
            <a:pPr hangingPunct="0"/>
            <a:r>
              <a:rPr lang="en-US" kern="0" dirty="0">
                <a:solidFill>
                  <a:srgbClr val="000000"/>
                </a:solidFill>
                <a:sym typeface="Palatino Linotype"/>
              </a:rPr>
              <a:t>- Needs safety plan &amp; daily contact. Consider </a:t>
            </a:r>
            <a:r>
              <a:rPr lang="en-US" kern="0" dirty="0" err="1">
                <a:solidFill>
                  <a:srgbClr val="000000"/>
                </a:solidFill>
                <a:sym typeface="Palatino Linotype"/>
              </a:rPr>
              <a:t>hopsital-ization</a:t>
            </a:r>
            <a:endParaRPr lang="en-US" kern="0" dirty="0">
              <a:solidFill>
                <a:srgbClr val="000000"/>
              </a:solidFill>
              <a:sym typeface="Palatino Linotype"/>
            </a:endParaRPr>
          </a:p>
        </p:txBody>
      </p:sp>
      <p:sp>
        <p:nvSpPr>
          <p:cNvPr id="21" name="TextBox 20"/>
          <p:cNvSpPr txBox="1"/>
          <p:nvPr/>
        </p:nvSpPr>
        <p:spPr>
          <a:xfrm>
            <a:off x="1043608" y="4149080"/>
            <a:ext cx="1872208" cy="1384995"/>
          </a:xfrm>
          <a:prstGeom prst="rect">
            <a:avLst/>
          </a:prstGeom>
          <a:noFill/>
        </p:spPr>
        <p:txBody>
          <a:bodyPr wrap="square" rtlCol="0">
            <a:spAutoFit/>
          </a:bodyPr>
          <a:lstStyle/>
          <a:p>
            <a:pPr hangingPunct="0"/>
            <a:r>
              <a:rPr lang="en-US" sz="1400" kern="0" dirty="0">
                <a:solidFill>
                  <a:srgbClr val="000000"/>
                </a:solidFill>
                <a:sym typeface="Palatino Linotype"/>
              </a:rPr>
              <a:t>Occasional thoughts about death but not preoccupied; does not believe he is better off dead</a:t>
            </a:r>
            <a:endParaRPr lang="en-GB" sz="1400" kern="0" dirty="0">
              <a:solidFill>
                <a:srgbClr val="000000"/>
              </a:solidFill>
              <a:sym typeface="Palatino Linotype"/>
            </a:endParaRPr>
          </a:p>
        </p:txBody>
      </p:sp>
      <p:sp>
        <p:nvSpPr>
          <p:cNvPr id="22" name="TextBox 21"/>
          <p:cNvSpPr txBox="1"/>
          <p:nvPr/>
        </p:nvSpPr>
        <p:spPr>
          <a:xfrm>
            <a:off x="2505790" y="2484765"/>
            <a:ext cx="1872208" cy="1600438"/>
          </a:xfrm>
          <a:prstGeom prst="rect">
            <a:avLst/>
          </a:prstGeom>
          <a:noFill/>
        </p:spPr>
        <p:txBody>
          <a:bodyPr wrap="square" rtlCol="0">
            <a:spAutoFit/>
          </a:bodyPr>
          <a:lstStyle/>
          <a:p>
            <a:pPr hangingPunct="0"/>
            <a:r>
              <a:rPr lang="en-US" sz="1400" kern="0" dirty="0">
                <a:solidFill>
                  <a:srgbClr val="000000"/>
                </a:solidFill>
                <a:sym typeface="Palatino Linotype"/>
              </a:rPr>
              <a:t>Thoughts that they would be better off dead e.g. I pray God will take me soon.</a:t>
            </a:r>
          </a:p>
          <a:p>
            <a:pPr hangingPunct="0"/>
            <a:endParaRPr lang="en-US" sz="1400" kern="0" dirty="0">
              <a:solidFill>
                <a:srgbClr val="000000"/>
              </a:solidFill>
              <a:sym typeface="Palatino Linotype"/>
            </a:endParaRPr>
          </a:p>
          <a:p>
            <a:pPr hangingPunct="0"/>
            <a:r>
              <a:rPr lang="en-US" sz="1400" kern="0" dirty="0">
                <a:solidFill>
                  <a:srgbClr val="000000"/>
                </a:solidFill>
                <a:sym typeface="Palatino Linotype"/>
              </a:rPr>
              <a:t>   No self-harm</a:t>
            </a:r>
            <a:endParaRPr lang="en-GB" sz="1400" kern="0" dirty="0">
              <a:solidFill>
                <a:srgbClr val="000000"/>
              </a:solidFill>
              <a:sym typeface="Palatino Linotype"/>
            </a:endParaRPr>
          </a:p>
        </p:txBody>
      </p:sp>
      <p:sp>
        <p:nvSpPr>
          <p:cNvPr id="23" name="TextBox 22"/>
          <p:cNvSpPr txBox="1"/>
          <p:nvPr/>
        </p:nvSpPr>
        <p:spPr>
          <a:xfrm>
            <a:off x="4389750" y="2408650"/>
            <a:ext cx="1872208" cy="2031325"/>
          </a:xfrm>
          <a:prstGeom prst="rect">
            <a:avLst/>
          </a:prstGeom>
          <a:noFill/>
        </p:spPr>
        <p:txBody>
          <a:bodyPr wrap="square" rtlCol="0">
            <a:spAutoFit/>
          </a:bodyPr>
          <a:lstStyle/>
          <a:p>
            <a:pPr hangingPunct="0"/>
            <a:r>
              <a:rPr lang="en-US" sz="1400" kern="0" dirty="0">
                <a:solidFill>
                  <a:srgbClr val="000000"/>
                </a:solidFill>
                <a:sym typeface="Palatino Linotype"/>
              </a:rPr>
              <a:t>Has considered a method of suicide e.g. I could take all my tablets but I won’t. </a:t>
            </a:r>
          </a:p>
          <a:p>
            <a:pPr hangingPunct="0"/>
            <a:endParaRPr lang="en-US" sz="1400" kern="0" dirty="0">
              <a:solidFill>
                <a:srgbClr val="000000"/>
              </a:solidFill>
              <a:sym typeface="Palatino Linotype"/>
            </a:endParaRPr>
          </a:p>
          <a:p>
            <a:pPr hangingPunct="0"/>
            <a:r>
              <a:rPr lang="en-US" sz="1400" kern="0" dirty="0">
                <a:solidFill>
                  <a:srgbClr val="000000"/>
                </a:solidFill>
                <a:sym typeface="Palatino Linotype"/>
              </a:rPr>
              <a:t>No specific plan to </a:t>
            </a:r>
          </a:p>
          <a:p>
            <a:pPr hangingPunct="0"/>
            <a:r>
              <a:rPr lang="en-US" sz="1400" kern="0" dirty="0">
                <a:solidFill>
                  <a:srgbClr val="000000"/>
                </a:solidFill>
                <a:sym typeface="Palatino Linotype"/>
              </a:rPr>
              <a:t>end life – good reason to live</a:t>
            </a:r>
            <a:endParaRPr lang="en-GB" sz="1400" kern="0" dirty="0">
              <a:solidFill>
                <a:srgbClr val="000000"/>
              </a:solidFill>
              <a:sym typeface="Palatino Linotype"/>
            </a:endParaRPr>
          </a:p>
        </p:txBody>
      </p:sp>
      <p:sp>
        <p:nvSpPr>
          <p:cNvPr id="24" name="TextBox 23"/>
          <p:cNvSpPr txBox="1"/>
          <p:nvPr/>
        </p:nvSpPr>
        <p:spPr>
          <a:xfrm>
            <a:off x="5508104" y="4299376"/>
            <a:ext cx="2442281" cy="1384995"/>
          </a:xfrm>
          <a:prstGeom prst="rect">
            <a:avLst/>
          </a:prstGeom>
          <a:noFill/>
        </p:spPr>
        <p:txBody>
          <a:bodyPr wrap="square" rtlCol="0">
            <a:spAutoFit/>
          </a:bodyPr>
          <a:lstStyle/>
          <a:p>
            <a:pPr hangingPunct="0"/>
            <a:r>
              <a:rPr lang="en-US" sz="1400" kern="0" dirty="0">
                <a:solidFill>
                  <a:srgbClr val="000000"/>
                </a:solidFill>
                <a:sym typeface="Palatino Linotype"/>
              </a:rPr>
              <a:t>Has method and specific plan e.g. I will take all the pills on Friday night. </a:t>
            </a:r>
          </a:p>
          <a:p>
            <a:pPr hangingPunct="0"/>
            <a:endParaRPr lang="en-US" sz="1400" kern="0" dirty="0">
              <a:solidFill>
                <a:srgbClr val="000000"/>
              </a:solidFill>
              <a:sym typeface="Palatino Linotype"/>
            </a:endParaRPr>
          </a:p>
          <a:p>
            <a:pPr hangingPunct="0"/>
            <a:r>
              <a:rPr lang="en-US" sz="1400" kern="0" dirty="0">
                <a:solidFill>
                  <a:srgbClr val="000000"/>
                </a:solidFill>
                <a:sym typeface="Palatino Linotype"/>
              </a:rPr>
              <a:t>Very impulsive &amp; little support</a:t>
            </a:r>
            <a:endParaRPr lang="en-GB" sz="1400" kern="0" dirty="0">
              <a:solidFill>
                <a:srgbClr val="000000"/>
              </a:solidFill>
              <a:sym typeface="Palatino Linotype"/>
            </a:endParaRPr>
          </a:p>
        </p:txBody>
      </p:sp>
      <p:cxnSp>
        <p:nvCxnSpPr>
          <p:cNvPr id="26" name="Straight Arrow Connector 25"/>
          <p:cNvCxnSpPr/>
          <p:nvPr/>
        </p:nvCxnSpPr>
        <p:spPr>
          <a:xfrm>
            <a:off x="766148" y="5877272"/>
            <a:ext cx="7184237" cy="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750385" y="6093296"/>
            <a:ext cx="1790875" cy="369332"/>
          </a:xfrm>
          <a:prstGeom prst="rect">
            <a:avLst/>
          </a:prstGeom>
          <a:noFill/>
        </p:spPr>
        <p:txBody>
          <a:bodyPr wrap="none" rtlCol="0">
            <a:spAutoFit/>
          </a:bodyPr>
          <a:lstStyle/>
          <a:p>
            <a:pPr hangingPunct="0"/>
            <a:r>
              <a:rPr lang="en-US" kern="0" dirty="0">
                <a:solidFill>
                  <a:srgbClr val="000000"/>
                </a:solidFill>
                <a:sym typeface="Palatino Linotype"/>
              </a:rPr>
              <a:t>No suicidal risk</a:t>
            </a:r>
            <a:endParaRPr lang="en-GB" kern="0" dirty="0">
              <a:solidFill>
                <a:srgbClr val="000000"/>
              </a:solidFill>
              <a:sym typeface="Palatino Linotype"/>
            </a:endParaRPr>
          </a:p>
        </p:txBody>
      </p:sp>
      <p:sp>
        <p:nvSpPr>
          <p:cNvPr id="28" name="TextBox 27"/>
          <p:cNvSpPr txBox="1"/>
          <p:nvPr/>
        </p:nvSpPr>
        <p:spPr>
          <a:xfrm>
            <a:off x="4648200" y="5934670"/>
            <a:ext cx="3240360" cy="923330"/>
          </a:xfrm>
          <a:prstGeom prst="rect">
            <a:avLst/>
          </a:prstGeom>
          <a:noFill/>
        </p:spPr>
        <p:txBody>
          <a:bodyPr wrap="square" rtlCol="0">
            <a:spAutoFit/>
          </a:bodyPr>
          <a:lstStyle/>
          <a:p>
            <a:pPr hangingPunct="0"/>
            <a:r>
              <a:rPr lang="en-US" kern="0" dirty="0">
                <a:solidFill>
                  <a:srgbClr val="000000"/>
                </a:solidFill>
                <a:sym typeface="Palatino Linotype"/>
              </a:rPr>
              <a:t>High suicide risk – do not leave alone or allow to go home</a:t>
            </a:r>
            <a:endParaRPr lang="en-GB" kern="0" dirty="0">
              <a:solidFill>
                <a:srgbClr val="000000"/>
              </a:solidFill>
              <a:sym typeface="Palatino Linotype"/>
            </a:endParaRPr>
          </a:p>
        </p:txBody>
      </p:sp>
    </p:spTree>
    <p:extLst>
      <p:ext uri="{BB962C8B-B14F-4D97-AF65-F5344CB8AC3E}">
        <p14:creationId xmlns:p14="http://schemas.microsoft.com/office/powerpoint/2010/main" val="1315412107"/>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2F43A6B-06F6-4650-AD7C-D1C4653FE508}"/>
              </a:ext>
            </a:extLst>
          </p:cNvPr>
          <p:cNvSpPr>
            <a:spLocks noGrp="1"/>
          </p:cNvSpPr>
          <p:nvPr>
            <p:ph type="dt" sz="half" idx="10"/>
          </p:nvPr>
        </p:nvSpPr>
        <p:spPr/>
        <p:txBody>
          <a:bodyPr/>
          <a:lstStyle/>
          <a:p>
            <a:fld id="{24338504-0874-4809-97B6-F6EB705D5660}" type="datetime2">
              <a:rPr lang="en-US" smtClean="0"/>
              <a:pPr/>
              <a:t>Tuesday, September 26, 2023</a:t>
            </a:fld>
            <a:endParaRPr lang="en-US"/>
          </a:p>
        </p:txBody>
      </p:sp>
      <p:sp>
        <p:nvSpPr>
          <p:cNvPr id="4" name="Slide Number Placeholder 3">
            <a:extLst>
              <a:ext uri="{FF2B5EF4-FFF2-40B4-BE49-F238E27FC236}">
                <a16:creationId xmlns:a16="http://schemas.microsoft.com/office/drawing/2014/main" id="{EC64693D-ABAE-4358-BF71-7A1B55226459}"/>
              </a:ext>
            </a:extLst>
          </p:cNvPr>
          <p:cNvSpPr>
            <a:spLocks noGrp="1"/>
          </p:cNvSpPr>
          <p:nvPr>
            <p:ph type="sldNum" sz="quarter" idx="12"/>
          </p:nvPr>
        </p:nvSpPr>
        <p:spPr/>
        <p:txBody>
          <a:bodyPr/>
          <a:lstStyle/>
          <a:p>
            <a:fld id="{FFEA06D7-F2EC-4CAD-85F4-19FDE1242FB3}" type="slidenum">
              <a:rPr lang="en-US" smtClean="0"/>
              <a:pPr/>
              <a:t>24</a:t>
            </a:fld>
            <a:endParaRPr lang="en-US"/>
          </a:p>
        </p:txBody>
      </p:sp>
      <p:sp>
        <p:nvSpPr>
          <p:cNvPr id="5" name="Content Placeholder 4">
            <a:extLst>
              <a:ext uri="{FF2B5EF4-FFF2-40B4-BE49-F238E27FC236}">
                <a16:creationId xmlns:a16="http://schemas.microsoft.com/office/drawing/2014/main" id="{D633C389-C6FE-410F-A843-1D6BCDC60F48}"/>
              </a:ext>
            </a:extLst>
          </p:cNvPr>
          <p:cNvSpPr>
            <a:spLocks noGrp="1"/>
          </p:cNvSpPr>
          <p:nvPr>
            <p:ph sz="quarter" idx="1"/>
          </p:nvPr>
        </p:nvSpPr>
        <p:spPr>
          <a:xfrm>
            <a:off x="323528" y="1447800"/>
            <a:ext cx="8640960" cy="4572000"/>
          </a:xfrm>
        </p:spPr>
        <p:txBody>
          <a:bodyPr>
            <a:normAutofit/>
          </a:bodyPr>
          <a:lstStyle/>
          <a:p>
            <a:pPr marL="0" indent="0" algn="l" rtl="0">
              <a:buNone/>
            </a:pPr>
            <a:endParaRPr lang="en-US" sz="4800" b="1" dirty="0">
              <a:solidFill>
                <a:srgbClr val="00B050"/>
              </a:solidFill>
            </a:endParaRPr>
          </a:p>
          <a:p>
            <a:pPr marL="0" indent="0" algn="l" rtl="0">
              <a:buNone/>
            </a:pPr>
            <a:endParaRPr lang="en-US" sz="4800" b="1" dirty="0">
              <a:solidFill>
                <a:srgbClr val="00B050"/>
              </a:solidFill>
            </a:endParaRPr>
          </a:p>
          <a:p>
            <a:pPr marL="0" indent="0" algn="l" rtl="0">
              <a:buNone/>
            </a:pPr>
            <a:r>
              <a:rPr lang="en-US" sz="4800" b="1" dirty="0">
                <a:solidFill>
                  <a:srgbClr val="00B050"/>
                </a:solidFill>
              </a:rPr>
              <a:t>Like most public health problems, suicide is preventable.</a:t>
            </a:r>
          </a:p>
        </p:txBody>
      </p:sp>
    </p:spTree>
    <p:extLst>
      <p:ext uri="{BB962C8B-B14F-4D97-AF65-F5344CB8AC3E}">
        <p14:creationId xmlns:p14="http://schemas.microsoft.com/office/powerpoint/2010/main" val="37609941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24E10-C285-4D8A-8AC6-5A705CA9CE47}"/>
              </a:ext>
            </a:extLst>
          </p:cNvPr>
          <p:cNvSpPr>
            <a:spLocks noGrp="1"/>
          </p:cNvSpPr>
          <p:nvPr>
            <p:ph type="title"/>
          </p:nvPr>
        </p:nvSpPr>
        <p:spPr/>
        <p:txBody>
          <a:bodyPr/>
          <a:lstStyle/>
          <a:p>
            <a:endParaRPr lang="en-US"/>
          </a:p>
        </p:txBody>
      </p:sp>
      <p:sp>
        <p:nvSpPr>
          <p:cNvPr id="3" name="Date Placeholder 2">
            <a:extLst>
              <a:ext uri="{FF2B5EF4-FFF2-40B4-BE49-F238E27FC236}">
                <a16:creationId xmlns:a16="http://schemas.microsoft.com/office/drawing/2014/main" id="{7BF0E8C5-8392-44D9-96D9-4E121A56E78B}"/>
              </a:ext>
            </a:extLst>
          </p:cNvPr>
          <p:cNvSpPr>
            <a:spLocks noGrp="1"/>
          </p:cNvSpPr>
          <p:nvPr>
            <p:ph type="dt" sz="half" idx="10"/>
          </p:nvPr>
        </p:nvSpPr>
        <p:spPr/>
        <p:txBody>
          <a:bodyPr/>
          <a:lstStyle/>
          <a:p>
            <a:fld id="{24338504-0874-4809-97B6-F6EB705D5660}" type="datetime2">
              <a:rPr lang="en-US" smtClean="0"/>
              <a:pPr/>
              <a:t>Tuesday, September 26, 2023</a:t>
            </a:fld>
            <a:endParaRPr lang="en-US"/>
          </a:p>
        </p:txBody>
      </p:sp>
      <p:sp>
        <p:nvSpPr>
          <p:cNvPr id="4" name="Slide Number Placeholder 3">
            <a:extLst>
              <a:ext uri="{FF2B5EF4-FFF2-40B4-BE49-F238E27FC236}">
                <a16:creationId xmlns:a16="http://schemas.microsoft.com/office/drawing/2014/main" id="{578D8A22-7F06-4C8A-9763-69DF4176FFE4}"/>
              </a:ext>
            </a:extLst>
          </p:cNvPr>
          <p:cNvSpPr>
            <a:spLocks noGrp="1"/>
          </p:cNvSpPr>
          <p:nvPr>
            <p:ph type="sldNum" sz="quarter" idx="12"/>
          </p:nvPr>
        </p:nvSpPr>
        <p:spPr/>
        <p:txBody>
          <a:bodyPr/>
          <a:lstStyle/>
          <a:p>
            <a:fld id="{FFEA06D7-F2EC-4CAD-85F4-19FDE1242FB3}" type="slidenum">
              <a:rPr lang="en-US" smtClean="0"/>
              <a:pPr/>
              <a:t>25</a:t>
            </a:fld>
            <a:endParaRPr lang="en-US"/>
          </a:p>
        </p:txBody>
      </p:sp>
      <p:sp>
        <p:nvSpPr>
          <p:cNvPr id="5" name="Content Placeholder 4">
            <a:extLst>
              <a:ext uri="{FF2B5EF4-FFF2-40B4-BE49-F238E27FC236}">
                <a16:creationId xmlns:a16="http://schemas.microsoft.com/office/drawing/2014/main" id="{AA6FDD1B-6965-4FBD-9A9D-38CD79B65064}"/>
              </a:ext>
            </a:extLst>
          </p:cNvPr>
          <p:cNvSpPr>
            <a:spLocks noGrp="1"/>
          </p:cNvSpPr>
          <p:nvPr>
            <p:ph sz="quarter" idx="1"/>
          </p:nvPr>
        </p:nvSpPr>
        <p:spPr/>
        <p:txBody>
          <a:bodyPr/>
          <a:lstStyle/>
          <a:p>
            <a:endParaRPr lang="en-US"/>
          </a:p>
        </p:txBody>
      </p:sp>
      <p:pic>
        <p:nvPicPr>
          <p:cNvPr id="1026" name="Picture 2" descr="prevention box">
            <a:extLst>
              <a:ext uri="{FF2B5EF4-FFF2-40B4-BE49-F238E27FC236}">
                <a16:creationId xmlns:a16="http://schemas.microsoft.com/office/drawing/2014/main" id="{E9F684F1-1892-4810-A457-18797CBDE1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304" y="0"/>
            <a:ext cx="885139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88442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4338504-0874-4809-97B6-F6EB705D5660}" type="datetime2">
              <a:rPr lang="en-US" smtClean="0"/>
              <a:pPr/>
              <a:t>Tuesday, September 26, 2023</a:t>
            </a:fld>
            <a:endParaRPr lang="en-US"/>
          </a:p>
        </p:txBody>
      </p:sp>
      <p:sp>
        <p:nvSpPr>
          <p:cNvPr id="4" name="Slide Number Placeholder 3"/>
          <p:cNvSpPr>
            <a:spLocks noGrp="1"/>
          </p:cNvSpPr>
          <p:nvPr>
            <p:ph type="sldNum" sz="quarter" idx="12"/>
          </p:nvPr>
        </p:nvSpPr>
        <p:spPr/>
        <p:txBody>
          <a:bodyPr/>
          <a:lstStyle/>
          <a:p>
            <a:fld id="{FFEA06D7-F2EC-4CAD-85F4-19FDE1242FB3}" type="slidenum">
              <a:rPr lang="en-US" smtClean="0"/>
              <a:pPr/>
              <a:t>26</a:t>
            </a:fld>
            <a:endParaRPr lang="en-US"/>
          </a:p>
        </p:txBody>
      </p:sp>
      <p:pic>
        <p:nvPicPr>
          <p:cNvPr id="6" name="Picture 5">
            <a:extLst>
              <a:ext uri="{FF2B5EF4-FFF2-40B4-BE49-F238E27FC236}">
                <a16:creationId xmlns:a16="http://schemas.microsoft.com/office/drawing/2014/main" id="{E63A1022-9714-4FBF-B9C9-4C691240F360}"/>
              </a:ext>
            </a:extLst>
          </p:cNvPr>
          <p:cNvPicPr>
            <a:picLocks noChangeAspect="1"/>
          </p:cNvPicPr>
          <p:nvPr/>
        </p:nvPicPr>
        <p:blipFill>
          <a:blip r:embed="rId2"/>
          <a:stretch>
            <a:fillRect/>
          </a:stretch>
        </p:blipFill>
        <p:spPr>
          <a:xfrm>
            <a:off x="251520" y="260648"/>
            <a:ext cx="8397180" cy="6336704"/>
          </a:xfrm>
          <a:prstGeom prst="rect">
            <a:avLst/>
          </a:prstGeom>
        </p:spPr>
      </p:pic>
    </p:spTree>
    <p:extLst>
      <p:ext uri="{BB962C8B-B14F-4D97-AF65-F5344CB8AC3E}">
        <p14:creationId xmlns:p14="http://schemas.microsoft.com/office/powerpoint/2010/main" val="39624582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338504-0874-4809-97B6-F6EB705D5660}" type="datetime2">
              <a:rPr kumimoji="0" lang="en-US" sz="1400" b="0" i="0" u="none" strike="noStrike" kern="1200" cap="none" spc="0" normalizeH="0" baseline="0" noProof="0" smtClean="0">
                <a:ln>
                  <a:noFill/>
                </a:ln>
                <a:solidFill>
                  <a:srgbClr val="696464"/>
                </a:solidFill>
                <a:effectLst/>
                <a:uLnTx/>
                <a:uFillTx/>
                <a:latin typeface="Perpet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Tuesday, September 26, 2023</a:t>
            </a:fld>
            <a:endParaRPr kumimoji="0" lang="en-US" sz="1400" b="0" i="0" u="none" strike="noStrike" kern="1200" cap="none" spc="0" normalizeH="0" baseline="0" noProof="0">
              <a:ln>
                <a:noFill/>
              </a:ln>
              <a:solidFill>
                <a:srgbClr val="696464"/>
              </a:solidFill>
              <a:effectLst/>
              <a:uLnTx/>
              <a:uFillTx/>
              <a:latin typeface="Perpetua"/>
              <a:ea typeface="+mn-ea"/>
              <a:cs typeface="+mn-cs"/>
            </a:endParaRP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FEA06D7-F2EC-4CAD-85F4-19FDE1242FB3}" type="slidenum">
              <a:rPr kumimoji="0" lang="en-US"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0" lang="en-US" sz="1400" b="0" i="0" u="none" strike="noStrike" kern="1200" cap="none" spc="0" normalizeH="0" baseline="0" noProof="0">
              <a:ln>
                <a:noFill/>
              </a:ln>
              <a:solidFill>
                <a:srgbClr val="FFFFFF"/>
              </a:solidFill>
              <a:effectLst/>
              <a:uLnTx/>
              <a:uFillTx/>
              <a:latin typeface="Franklin Gothic Book"/>
              <a:ea typeface="+mj-ea"/>
              <a:cs typeface="+mj-cs"/>
            </a:endParaRPr>
          </a:p>
        </p:txBody>
      </p:sp>
      <p:pic>
        <p:nvPicPr>
          <p:cNvPr id="43010" name="Picture 2" descr="https://encrypted-tbn2.gstatic.com/images?q=tbn:ANd9GcR9thcZ3Yj89ujubAnnr3pn-9n7ufpth7T1t0tJ4P_hM5Xj8oTv"/>
          <p:cNvPicPr>
            <a:picLocks noChangeAspect="1" noChangeArrowheads="1"/>
          </p:cNvPicPr>
          <p:nvPr/>
        </p:nvPicPr>
        <p:blipFill>
          <a:blip r:embed="rId2"/>
          <a:srcRect/>
          <a:stretch>
            <a:fillRect/>
          </a:stretch>
        </p:blipFill>
        <p:spPr bwMode="auto">
          <a:xfrm>
            <a:off x="301752" y="274638"/>
            <a:ext cx="8997696" cy="6583362"/>
          </a:xfrm>
          <a:prstGeom prst="rect">
            <a:avLst/>
          </a:prstGeom>
          <a:noFill/>
        </p:spPr>
      </p:pic>
    </p:spTree>
    <p:extLst>
      <p:ext uri="{BB962C8B-B14F-4D97-AF65-F5344CB8AC3E}">
        <p14:creationId xmlns:p14="http://schemas.microsoft.com/office/powerpoint/2010/main" val="3845394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Suicide Prevention</a:t>
            </a:r>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338504-0874-4809-97B6-F6EB705D5660}" type="datetime2">
              <a:rPr kumimoji="0" lang="en-US" sz="1400" b="0" i="0" u="none" strike="noStrike" kern="1200" cap="none" spc="0" normalizeH="0" baseline="0" noProof="0" smtClean="0">
                <a:ln>
                  <a:noFill/>
                </a:ln>
                <a:solidFill>
                  <a:srgbClr val="696464"/>
                </a:solidFill>
                <a:effectLst/>
                <a:uLnTx/>
                <a:uFillTx/>
                <a:latin typeface="Perpet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Tuesday, September 26, 2023</a:t>
            </a:fld>
            <a:endParaRPr kumimoji="0" lang="en-US" sz="1400" b="0" i="0" u="none" strike="noStrike" kern="1200" cap="none" spc="0" normalizeH="0" baseline="0" noProof="0">
              <a:ln>
                <a:noFill/>
              </a:ln>
              <a:solidFill>
                <a:srgbClr val="696464"/>
              </a:solidFill>
              <a:effectLst/>
              <a:uLnTx/>
              <a:uFillTx/>
              <a:latin typeface="Perpetua"/>
              <a:ea typeface="+mn-ea"/>
              <a:cs typeface="+mn-cs"/>
            </a:endParaRP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FEA06D7-F2EC-4CAD-85F4-19FDE1242FB3}" type="slidenum">
              <a:rPr kumimoji="0" lang="en-US"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lang="en-US" sz="1400" b="0" i="0" u="none" strike="noStrike" kern="1200" cap="none" spc="0" normalizeH="0" baseline="0" noProof="0">
              <a:ln>
                <a:noFill/>
              </a:ln>
              <a:solidFill>
                <a:srgbClr val="FFFFFF"/>
              </a:solidFill>
              <a:effectLst/>
              <a:uLnTx/>
              <a:uFillTx/>
              <a:latin typeface="Franklin Gothic Book"/>
              <a:ea typeface="+mj-ea"/>
              <a:cs typeface="+mj-cs"/>
            </a:endParaRPr>
          </a:p>
        </p:txBody>
      </p:sp>
      <p:sp>
        <p:nvSpPr>
          <p:cNvPr id="5" name="Content Placeholder 4"/>
          <p:cNvSpPr>
            <a:spLocks noGrp="1"/>
          </p:cNvSpPr>
          <p:nvPr>
            <p:ph sz="quarter" idx="1"/>
          </p:nvPr>
        </p:nvSpPr>
        <p:spPr>
          <a:xfrm>
            <a:off x="395536" y="1447800"/>
            <a:ext cx="8291264" cy="4572000"/>
          </a:xfrm>
        </p:spPr>
        <p:txBody>
          <a:bodyPr>
            <a:normAutofit/>
          </a:bodyPr>
          <a:lstStyle/>
          <a:p>
            <a:pPr marL="0" indent="0" algn="l">
              <a:buNone/>
            </a:pPr>
            <a:endParaRPr lang="en-US" sz="3200" b="1" dirty="0"/>
          </a:p>
          <a:p>
            <a:pPr marL="0" indent="0" algn="l">
              <a:buNone/>
            </a:pPr>
            <a:r>
              <a:rPr lang="en-US" sz="3200" b="1" dirty="0"/>
              <a:t>Suicide is a serious but preventable public health problem that can have lasting harmful effects on individuals, families, and communities. While its causes are complex, the goals of suicide prevention </a:t>
            </a:r>
            <a:r>
              <a:rPr lang="en-US" sz="3200" b="1"/>
              <a:t>are simple reduce </a:t>
            </a:r>
            <a:r>
              <a:rPr lang="en-US" sz="3200" b="1" dirty="0"/>
              <a:t>factors that increase risk and increase factors that promote resilience or coping. </a:t>
            </a:r>
          </a:p>
          <a:p>
            <a:pPr marL="0" indent="0" algn="l">
              <a:buNone/>
            </a:pPr>
            <a:endParaRPr lang="en-US" sz="3200" b="1" dirty="0"/>
          </a:p>
        </p:txBody>
      </p:sp>
    </p:spTree>
    <p:extLst>
      <p:ext uri="{BB962C8B-B14F-4D97-AF65-F5344CB8AC3E}">
        <p14:creationId xmlns:p14="http://schemas.microsoft.com/office/powerpoint/2010/main" val="15885818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563562"/>
          </a:xfrm>
        </p:spPr>
        <p:txBody>
          <a:bodyPr>
            <a:normAutofit fontScale="90000"/>
          </a:bodyPr>
          <a:lstStyle/>
          <a:p>
            <a:r>
              <a:rPr lang="en-US" dirty="0"/>
              <a:t>3steps to prevent suicide</a:t>
            </a:r>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338504-0874-4809-97B6-F6EB705D5660}" type="datetime2">
              <a:rPr kumimoji="0" lang="en-US" sz="1400" b="0" i="0" u="none" strike="noStrike" kern="1200" cap="none" spc="0" normalizeH="0" baseline="0" noProof="0" smtClean="0">
                <a:ln>
                  <a:noFill/>
                </a:ln>
                <a:solidFill>
                  <a:srgbClr val="696464"/>
                </a:solidFill>
                <a:effectLst/>
                <a:uLnTx/>
                <a:uFillTx/>
                <a:latin typeface="Perpet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Tuesday, September 26, 2023</a:t>
            </a:fld>
            <a:endParaRPr kumimoji="0" lang="en-US" sz="1400" b="0" i="0" u="none" strike="noStrike" kern="1200" cap="none" spc="0" normalizeH="0" baseline="0" noProof="0">
              <a:ln>
                <a:noFill/>
              </a:ln>
              <a:solidFill>
                <a:srgbClr val="696464"/>
              </a:solidFill>
              <a:effectLst/>
              <a:uLnTx/>
              <a:uFillTx/>
              <a:latin typeface="Perpetua"/>
              <a:ea typeface="+mn-ea"/>
              <a:cs typeface="+mn-cs"/>
            </a:endParaRP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FEA06D7-F2EC-4CAD-85F4-19FDE1242FB3}" type="slidenum">
              <a:rPr kumimoji="0" lang="en-US"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29</a:t>
            </a:fld>
            <a:endParaRPr kumimoji="0" lang="en-US" sz="1400" b="0" i="0" u="none" strike="noStrike" kern="1200" cap="none" spc="0" normalizeH="0" baseline="0" noProof="0">
              <a:ln>
                <a:noFill/>
              </a:ln>
              <a:solidFill>
                <a:srgbClr val="FFFFFF"/>
              </a:solidFill>
              <a:effectLst/>
              <a:uLnTx/>
              <a:uFillTx/>
              <a:latin typeface="Franklin Gothic Book"/>
              <a:ea typeface="+mj-ea"/>
              <a:cs typeface="+mj-cs"/>
            </a:endParaRPr>
          </a:p>
        </p:txBody>
      </p:sp>
      <p:sp>
        <p:nvSpPr>
          <p:cNvPr id="5" name="Content Placeholder 4"/>
          <p:cNvSpPr>
            <a:spLocks noGrp="1"/>
          </p:cNvSpPr>
          <p:nvPr>
            <p:ph sz="quarter" idx="1"/>
          </p:nvPr>
        </p:nvSpPr>
        <p:spPr>
          <a:xfrm>
            <a:off x="251520" y="838200"/>
            <a:ext cx="8640960" cy="5181600"/>
          </a:xfrm>
        </p:spPr>
        <p:txBody>
          <a:bodyPr>
            <a:normAutofit lnSpcReduction="10000"/>
          </a:bodyPr>
          <a:lstStyle/>
          <a:p>
            <a:pPr marL="0" indent="0" algn="l" rtl="0">
              <a:buNone/>
            </a:pPr>
            <a:endParaRPr lang="en-US" sz="2800" b="1" dirty="0"/>
          </a:p>
          <a:p>
            <a:pPr marL="0" indent="0" algn="l" rtl="0">
              <a:buNone/>
            </a:pPr>
            <a:r>
              <a:rPr lang="en-US" sz="2800" b="1" dirty="0"/>
              <a:t>1. Ask</a:t>
            </a:r>
          </a:p>
          <a:p>
            <a:pPr marL="0" indent="0" algn="l" rtl="0">
              <a:buNone/>
            </a:pPr>
            <a:r>
              <a:rPr lang="en-US" sz="2800" b="1" dirty="0"/>
              <a:t>If you think someone might be suicidal, ask them directly "Are you thinking about suicide, it a show you care and will actually decrease their risk because it shows someone is willing to talk about it..</a:t>
            </a:r>
          </a:p>
          <a:p>
            <a:pPr marL="0" indent="0" algn="l" rtl="0">
              <a:buNone/>
            </a:pPr>
            <a:endParaRPr lang="en-US" sz="2800" b="1" dirty="0"/>
          </a:p>
          <a:p>
            <a:pPr marL="0" indent="0" algn="l" rtl="0">
              <a:buNone/>
            </a:pPr>
            <a:r>
              <a:rPr lang="en-US" sz="2800" b="1" dirty="0"/>
              <a:t>2. Listen and stay with them</a:t>
            </a:r>
          </a:p>
          <a:p>
            <a:pPr marL="0" indent="0" algn="l" rtl="0">
              <a:buNone/>
            </a:pPr>
            <a:r>
              <a:rPr lang="en-US" sz="2800" b="1" dirty="0"/>
              <a:t>If they say 'yes', they are suicidal, listen to them and allow them to express how they are feeling. Don’t leave them alone. Stay with them or get someone else reliable to stay with them.</a:t>
            </a:r>
          </a:p>
          <a:p>
            <a:pPr marL="0" indent="0" algn="l" rtl="0">
              <a:buNone/>
            </a:pPr>
            <a:endParaRPr lang="en-US" sz="2800" b="1" dirty="0"/>
          </a:p>
        </p:txBody>
      </p:sp>
    </p:spTree>
    <p:extLst>
      <p:ext uri="{BB962C8B-B14F-4D97-AF65-F5344CB8AC3E}">
        <p14:creationId xmlns:p14="http://schemas.microsoft.com/office/powerpoint/2010/main" val="1417080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74638"/>
            <a:ext cx="8186766" cy="1143000"/>
          </a:xfrm>
        </p:spPr>
        <p:txBody>
          <a:bodyPr>
            <a:normAutofit/>
          </a:bodyPr>
          <a:lstStyle/>
          <a:p>
            <a:r>
              <a:rPr lang="en-US" sz="4400" b="1" dirty="0"/>
              <a:t>  </a:t>
            </a:r>
            <a:r>
              <a:rPr lang="ar-SA" sz="4400" b="1" dirty="0"/>
              <a:t>بِسْمِ اللَّهِ ٱلرَّحْمـٰنِ ٱلرَّحِيمِ</a:t>
            </a:r>
            <a:r>
              <a:rPr lang="en-US" sz="4400" b="1" dirty="0"/>
              <a:t>         </a:t>
            </a:r>
            <a:endParaRPr lang="ar-IQ" sz="4400" b="1" dirty="0"/>
          </a:p>
        </p:txBody>
      </p:sp>
      <p:sp>
        <p:nvSpPr>
          <p:cNvPr id="3" name="Date Placeholder 2"/>
          <p:cNvSpPr>
            <a:spLocks noGrp="1"/>
          </p:cNvSpPr>
          <p:nvPr>
            <p:ph type="dt" sz="half" idx="10"/>
          </p:nvPr>
        </p:nvSpPr>
        <p:spPr/>
        <p:txBody>
          <a:bodyPr/>
          <a:lstStyle/>
          <a:p>
            <a:fld id="{2914484D-FBF8-422C-8FA8-539D39FB2745}" type="datetime2">
              <a:rPr lang="en-US" smtClean="0"/>
              <a:pPr/>
              <a:t>Tuesday, September 26, 2023</a:t>
            </a:fld>
            <a:endParaRPr lang="en-US"/>
          </a:p>
        </p:txBody>
      </p:sp>
      <p:sp>
        <p:nvSpPr>
          <p:cNvPr id="4" name="Slide Number Placeholder 3"/>
          <p:cNvSpPr>
            <a:spLocks noGrp="1"/>
          </p:cNvSpPr>
          <p:nvPr>
            <p:ph type="sldNum" sz="quarter" idx="12"/>
          </p:nvPr>
        </p:nvSpPr>
        <p:spPr/>
        <p:txBody>
          <a:bodyPr/>
          <a:lstStyle/>
          <a:p>
            <a:fld id="{FFEA06D7-F2EC-4CAD-85F4-19FDE1242FB3}" type="slidenum">
              <a:rPr lang="en-US" smtClean="0"/>
              <a:pPr/>
              <a:t>3</a:t>
            </a:fld>
            <a:endParaRPr lang="en-US"/>
          </a:p>
        </p:txBody>
      </p:sp>
      <p:sp>
        <p:nvSpPr>
          <p:cNvPr id="5" name="Content Placeholder 4"/>
          <p:cNvSpPr>
            <a:spLocks noGrp="1"/>
          </p:cNvSpPr>
          <p:nvPr>
            <p:ph sz="quarter" idx="1"/>
          </p:nvPr>
        </p:nvSpPr>
        <p:spPr>
          <a:xfrm>
            <a:off x="428596" y="1571612"/>
            <a:ext cx="8258204" cy="4448188"/>
          </a:xfrm>
        </p:spPr>
        <p:txBody>
          <a:bodyPr>
            <a:normAutofit/>
          </a:bodyPr>
          <a:lstStyle/>
          <a:p>
            <a:pPr>
              <a:buNone/>
            </a:pPr>
            <a:r>
              <a:rPr lang="ar-SA" sz="5400" dirty="0"/>
              <a:t>يَا أَيُّهَا ٱلَّذِينَ آمَنُواْ لاَ تَأْكُلُوۤاْ أَمْوَالَكُمْ بَيْنَكُمْ بِٱلْبَاطِلِ إِلاَّ أَن تَكُونَ تِجَارَةً عَن تَرَاضٍ مِّنْكُمْ وَلاَ تَقْتُلُوۤاْ أَنْفُسَكُمْ إِنَّ ٱللَّهَ كَانَ بِكُمْ رَحِيماً</a:t>
            </a:r>
            <a:r>
              <a:rPr lang="en-US" sz="5400" dirty="0"/>
              <a:t>         (29) </a:t>
            </a:r>
            <a:r>
              <a:rPr lang="ar-IQ" sz="5400" dirty="0"/>
              <a:t>ا</a:t>
            </a:r>
            <a:r>
              <a:rPr lang="ar-IQ" sz="4000" dirty="0"/>
              <a:t>لنساء</a:t>
            </a:r>
            <a:endParaRPr lang="ar-IQ" sz="5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18739-C6C8-DDF9-1572-69BCCA206D6F}"/>
              </a:ext>
            </a:extLst>
          </p:cNvPr>
          <p:cNvSpPr>
            <a:spLocks noGrp="1"/>
          </p:cNvSpPr>
          <p:nvPr>
            <p:ph type="title"/>
          </p:nvPr>
        </p:nvSpPr>
        <p:spPr/>
        <p:txBody>
          <a:bodyPr/>
          <a:lstStyle/>
          <a:p>
            <a:r>
              <a:rPr lang="en-US" dirty="0"/>
              <a:t>3steps to prevent suicide</a:t>
            </a:r>
          </a:p>
        </p:txBody>
      </p:sp>
      <p:sp>
        <p:nvSpPr>
          <p:cNvPr id="3" name="Date Placeholder 2">
            <a:extLst>
              <a:ext uri="{FF2B5EF4-FFF2-40B4-BE49-F238E27FC236}">
                <a16:creationId xmlns:a16="http://schemas.microsoft.com/office/drawing/2014/main" id="{49293EF2-1BA1-83ED-3F5F-2EA5E3E3DF62}"/>
              </a:ext>
            </a:extLst>
          </p:cNvPr>
          <p:cNvSpPr>
            <a:spLocks noGrp="1"/>
          </p:cNvSpPr>
          <p:nvPr>
            <p:ph type="dt" sz="half" idx="10"/>
          </p:nvPr>
        </p:nvSpPr>
        <p:spPr/>
        <p:txBody>
          <a:bodyPr/>
          <a:lstStyle/>
          <a:p>
            <a:fld id="{24338504-0874-4809-97B6-F6EB705D5660}" type="datetime2">
              <a:rPr lang="en-US" smtClean="0"/>
              <a:pPr/>
              <a:t>Tuesday, September 26, 2023</a:t>
            </a:fld>
            <a:endParaRPr lang="en-US"/>
          </a:p>
        </p:txBody>
      </p:sp>
      <p:sp>
        <p:nvSpPr>
          <p:cNvPr id="4" name="Slide Number Placeholder 3">
            <a:extLst>
              <a:ext uri="{FF2B5EF4-FFF2-40B4-BE49-F238E27FC236}">
                <a16:creationId xmlns:a16="http://schemas.microsoft.com/office/drawing/2014/main" id="{A16A034F-5DB6-2AA5-106A-776D7E1D8E42}"/>
              </a:ext>
            </a:extLst>
          </p:cNvPr>
          <p:cNvSpPr>
            <a:spLocks noGrp="1"/>
          </p:cNvSpPr>
          <p:nvPr>
            <p:ph type="sldNum" sz="quarter" idx="12"/>
          </p:nvPr>
        </p:nvSpPr>
        <p:spPr/>
        <p:txBody>
          <a:bodyPr/>
          <a:lstStyle/>
          <a:p>
            <a:fld id="{FFEA06D7-F2EC-4CAD-85F4-19FDE1242FB3}" type="slidenum">
              <a:rPr lang="en-US" smtClean="0"/>
              <a:pPr/>
              <a:t>30</a:t>
            </a:fld>
            <a:endParaRPr lang="en-US"/>
          </a:p>
        </p:txBody>
      </p:sp>
      <p:sp>
        <p:nvSpPr>
          <p:cNvPr id="5" name="Content Placeholder 4">
            <a:extLst>
              <a:ext uri="{FF2B5EF4-FFF2-40B4-BE49-F238E27FC236}">
                <a16:creationId xmlns:a16="http://schemas.microsoft.com/office/drawing/2014/main" id="{D58AA91E-4224-212A-9AE4-E6B53753DDD3}"/>
              </a:ext>
            </a:extLst>
          </p:cNvPr>
          <p:cNvSpPr>
            <a:spLocks noGrp="1"/>
          </p:cNvSpPr>
          <p:nvPr>
            <p:ph sz="quarter" idx="1"/>
          </p:nvPr>
        </p:nvSpPr>
        <p:spPr>
          <a:xfrm>
            <a:off x="323528" y="1447800"/>
            <a:ext cx="8363272" cy="4572000"/>
          </a:xfrm>
        </p:spPr>
        <p:txBody>
          <a:bodyPr>
            <a:normAutofit/>
          </a:bodyPr>
          <a:lstStyle/>
          <a:p>
            <a:pPr marL="0" indent="0" algn="l" rtl="0">
              <a:buNone/>
            </a:pPr>
            <a:r>
              <a:rPr lang="en-US" sz="2800" b="1" dirty="0"/>
              <a:t>3. Get help</a:t>
            </a:r>
          </a:p>
          <a:p>
            <a:pPr marL="0" indent="0" algn="l" rtl="0">
              <a:buNone/>
            </a:pPr>
            <a:r>
              <a:rPr lang="en-US" sz="2800" b="1" dirty="0"/>
              <a:t>Get them appropriate help. Call a crisis line like Lifeline 720  if life is in danger. If you can get in straight away visit a GP or psychologist. Even if the danger is not immediate they may need longer term support for the issues that led to them feeling this way.</a:t>
            </a:r>
          </a:p>
          <a:p>
            <a:endParaRPr lang="en-US" sz="2800" b="1" dirty="0"/>
          </a:p>
        </p:txBody>
      </p:sp>
    </p:spTree>
    <p:extLst>
      <p:ext uri="{BB962C8B-B14F-4D97-AF65-F5344CB8AC3E}">
        <p14:creationId xmlns:p14="http://schemas.microsoft.com/office/powerpoint/2010/main" val="2235372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sz="2800" dirty="0"/>
              <a:t>Safety plan to give to client</a:t>
            </a:r>
          </a:p>
        </p:txBody>
      </p:sp>
      <p:sp>
        <p:nvSpPr>
          <p:cNvPr id="3" name="Text Placeholder 2"/>
          <p:cNvSpPr>
            <a:spLocks noGrp="1"/>
          </p:cNvSpPr>
          <p:nvPr>
            <p:ph type="body" idx="1"/>
          </p:nvPr>
        </p:nvSpPr>
        <p:spPr>
          <a:xfrm>
            <a:off x="457200" y="685800"/>
            <a:ext cx="8229600" cy="6248400"/>
          </a:xfrm>
        </p:spPr>
        <p:txBody>
          <a:bodyPr>
            <a:noAutofit/>
          </a:bodyPr>
          <a:lstStyle/>
          <a:p>
            <a:pPr marL="0" indent="0">
              <a:buNone/>
            </a:pPr>
            <a:r>
              <a:rPr lang="en-US" sz="1100" dirty="0">
                <a:solidFill>
                  <a:schemeClr val="tx1"/>
                </a:solidFill>
              </a:rPr>
              <a:t>Patient Name: …………………..			Date: ………………….			</a:t>
            </a:r>
          </a:p>
          <a:p>
            <a:pPr marL="0" indent="0">
              <a:buNone/>
            </a:pPr>
            <a:r>
              <a:rPr lang="en-US" sz="1100" dirty="0">
                <a:solidFill>
                  <a:schemeClr val="tx1"/>
                </a:solidFill>
              </a:rPr>
              <a:t>Risk assessment part (2 pages)  in Client File.  Safety Plan to give to client</a:t>
            </a:r>
          </a:p>
          <a:p>
            <a:pPr marL="0" indent="0">
              <a:buNone/>
            </a:pPr>
            <a:r>
              <a:rPr lang="en-US" sz="1100" dirty="0">
                <a:solidFill>
                  <a:schemeClr val="tx1"/>
                </a:solidFill>
              </a:rPr>
              <a:t>Please record the following:</a:t>
            </a:r>
          </a:p>
          <a:p>
            <a:pPr marL="0" indent="0">
              <a:buNone/>
            </a:pPr>
            <a:r>
              <a:rPr lang="en-US" sz="1100" u="sng" dirty="0">
                <a:solidFill>
                  <a:schemeClr val="tx1"/>
                </a:solidFill>
              </a:rPr>
              <a:t>What are your triggers? </a:t>
            </a:r>
          </a:p>
          <a:p>
            <a:pPr marL="0" indent="0">
              <a:buNone/>
            </a:pPr>
            <a:r>
              <a:rPr lang="en-US" sz="1100" dirty="0">
                <a:solidFill>
                  <a:schemeClr val="tx1"/>
                </a:solidFill>
              </a:rPr>
              <a:t>1. …………………………………</a:t>
            </a:r>
          </a:p>
          <a:p>
            <a:pPr marL="0" indent="0">
              <a:buNone/>
            </a:pPr>
            <a:r>
              <a:rPr lang="en-US" sz="1100" dirty="0">
                <a:solidFill>
                  <a:schemeClr val="tx1"/>
                </a:solidFill>
              </a:rPr>
              <a:t>2…………………………………..</a:t>
            </a:r>
          </a:p>
          <a:p>
            <a:pPr marL="0" indent="0">
              <a:buNone/>
            </a:pPr>
            <a:r>
              <a:rPr lang="en-US" sz="1100" dirty="0">
                <a:solidFill>
                  <a:schemeClr val="tx1"/>
                </a:solidFill>
              </a:rPr>
              <a:t>3. …………………………………</a:t>
            </a:r>
          </a:p>
          <a:p>
            <a:pPr marL="0" indent="0">
              <a:buNone/>
            </a:pPr>
            <a:r>
              <a:rPr lang="en-US" sz="1100" u="sng" dirty="0">
                <a:solidFill>
                  <a:schemeClr val="tx1"/>
                </a:solidFill>
              </a:rPr>
              <a:t>What are the warning signs? What changes will you notice in your thoughts, feelings, body and </a:t>
            </a:r>
            <a:r>
              <a:rPr lang="en-US" sz="1100" u="sng" dirty="0" err="1">
                <a:solidFill>
                  <a:schemeClr val="tx1"/>
                </a:solidFill>
              </a:rPr>
              <a:t>behaviour</a:t>
            </a:r>
            <a:r>
              <a:rPr lang="en-US" sz="1100" u="sng" dirty="0">
                <a:solidFill>
                  <a:schemeClr val="tx1"/>
                </a:solidFill>
              </a:rPr>
              <a:t>? </a:t>
            </a:r>
          </a:p>
          <a:p>
            <a:pPr marL="0" indent="0">
              <a:buNone/>
            </a:pPr>
            <a:r>
              <a:rPr lang="en-US" sz="1100" dirty="0">
                <a:solidFill>
                  <a:schemeClr val="tx1"/>
                </a:solidFill>
              </a:rPr>
              <a:t>1……………………………….</a:t>
            </a:r>
          </a:p>
          <a:p>
            <a:pPr marL="0" indent="0">
              <a:buNone/>
            </a:pPr>
            <a:r>
              <a:rPr lang="en-US" sz="1100" dirty="0">
                <a:solidFill>
                  <a:schemeClr val="tx1"/>
                </a:solidFill>
              </a:rPr>
              <a:t>2……………………………….</a:t>
            </a:r>
          </a:p>
          <a:p>
            <a:pPr marL="0" indent="0">
              <a:buNone/>
            </a:pPr>
            <a:r>
              <a:rPr lang="en-US" sz="1100" dirty="0">
                <a:solidFill>
                  <a:schemeClr val="tx1"/>
                </a:solidFill>
              </a:rPr>
              <a:t>3……………………………….</a:t>
            </a:r>
          </a:p>
          <a:p>
            <a:pPr marL="0" indent="0">
              <a:buNone/>
            </a:pPr>
            <a:r>
              <a:rPr lang="en-US" sz="1100" u="sng" dirty="0">
                <a:solidFill>
                  <a:schemeClr val="tx1"/>
                </a:solidFill>
              </a:rPr>
              <a:t>What is the worst outcome?</a:t>
            </a:r>
          </a:p>
          <a:p>
            <a:pPr marL="0" indent="0">
              <a:buNone/>
            </a:pPr>
            <a:endParaRPr lang="en-US" sz="1100" dirty="0">
              <a:solidFill>
                <a:schemeClr val="tx1"/>
              </a:solidFill>
            </a:endParaRPr>
          </a:p>
          <a:p>
            <a:pPr marL="0" indent="0">
              <a:buNone/>
            </a:pPr>
            <a:r>
              <a:rPr lang="en-US" sz="1100" u="sng" dirty="0">
                <a:solidFill>
                  <a:schemeClr val="tx1"/>
                </a:solidFill>
              </a:rPr>
              <a:t>What can you do to help yourself? </a:t>
            </a:r>
          </a:p>
          <a:p>
            <a:pPr marL="0" indent="0">
              <a:buNone/>
            </a:pPr>
            <a:r>
              <a:rPr lang="en-US" sz="1100" dirty="0">
                <a:solidFill>
                  <a:schemeClr val="tx1"/>
                </a:solidFill>
              </a:rPr>
              <a:t>1.Self care (Breathing, relaxation, other exercises)……………………………………………………………</a:t>
            </a:r>
          </a:p>
          <a:p>
            <a:pPr marL="0" indent="0">
              <a:buNone/>
            </a:pPr>
            <a:r>
              <a:rPr lang="en-US" sz="1100" dirty="0">
                <a:solidFill>
                  <a:schemeClr val="tx1"/>
                </a:solidFill>
              </a:rPr>
              <a:t>2. Distraction …………………………………………………………………………………………………………………….</a:t>
            </a:r>
          </a:p>
          <a:p>
            <a:pPr marL="0" indent="0">
              <a:buNone/>
            </a:pPr>
            <a:r>
              <a:rPr lang="en-US" sz="1100" dirty="0">
                <a:solidFill>
                  <a:schemeClr val="tx1"/>
                </a:solidFill>
              </a:rPr>
              <a:t>3. Remove methods …………………………………………………………………………………………………………</a:t>
            </a:r>
          </a:p>
          <a:p>
            <a:pPr marL="0" indent="0">
              <a:buNone/>
            </a:pPr>
            <a:r>
              <a:rPr lang="en-US" sz="1100" dirty="0">
                <a:solidFill>
                  <a:schemeClr val="tx1"/>
                </a:solidFill>
              </a:rPr>
              <a:t>4. Other …………………………………………………………………………………………………………………………..</a:t>
            </a:r>
          </a:p>
          <a:p>
            <a:pPr marL="0" indent="0">
              <a:buNone/>
            </a:pPr>
            <a:r>
              <a:rPr lang="en-US" sz="1100" dirty="0">
                <a:solidFill>
                  <a:schemeClr val="tx1"/>
                </a:solidFill>
              </a:rPr>
              <a:t>		</a:t>
            </a:r>
          </a:p>
          <a:p>
            <a:pPr marL="0" indent="0">
              <a:buNone/>
            </a:pPr>
            <a:r>
              <a:rPr lang="en-US" sz="1100" dirty="0">
                <a:solidFill>
                  <a:schemeClr val="tx1"/>
                </a:solidFill>
              </a:rPr>
              <a:t> </a:t>
            </a:r>
            <a:r>
              <a:rPr lang="en-US" sz="1100" u="sng" dirty="0">
                <a:solidFill>
                  <a:schemeClr val="tx1"/>
                </a:solidFill>
              </a:rPr>
              <a:t>Who can you contact to help you? </a:t>
            </a:r>
          </a:p>
          <a:p>
            <a:pPr marL="0" indent="0">
              <a:buNone/>
            </a:pPr>
            <a:r>
              <a:rPr lang="en-US" sz="1100" dirty="0">
                <a:solidFill>
                  <a:schemeClr val="tx1"/>
                </a:solidFill>
              </a:rPr>
              <a:t>People to call or visit:</a:t>
            </a:r>
          </a:p>
          <a:p>
            <a:pPr marL="0" indent="0">
              <a:buNone/>
            </a:pPr>
            <a:endParaRPr lang="en-US" sz="1100" dirty="0">
              <a:solidFill>
                <a:schemeClr val="tx1"/>
              </a:solidFill>
            </a:endParaRPr>
          </a:p>
          <a:p>
            <a:pPr marL="0" indent="0">
              <a:buNone/>
            </a:pPr>
            <a:r>
              <a:rPr lang="en-US" sz="1100" dirty="0">
                <a:solidFill>
                  <a:schemeClr val="tx1"/>
                </a:solidFill>
              </a:rPr>
              <a:t>If necessary, what is the plan for the next 24 hours?</a:t>
            </a:r>
          </a:p>
          <a:p>
            <a:pPr marL="0" indent="0">
              <a:buNone/>
            </a:pPr>
            <a:r>
              <a:rPr lang="en-US" sz="1100" dirty="0">
                <a:solidFill>
                  <a:schemeClr val="tx1"/>
                </a:solidFill>
              </a:rPr>
              <a:t> …………………………………………………………………………………………………………………………………………………</a:t>
            </a:r>
          </a:p>
          <a:p>
            <a:pPr marL="0" indent="0">
              <a:buNone/>
            </a:pPr>
            <a:r>
              <a:rPr lang="en-US" sz="1100" dirty="0">
                <a:solidFill>
                  <a:schemeClr val="tx1"/>
                </a:solidFill>
              </a:rPr>
              <a:t>Tel </a:t>
            </a:r>
            <a:r>
              <a:rPr lang="en-US" sz="1100" dirty="0" err="1">
                <a:solidFill>
                  <a:schemeClr val="tx1"/>
                </a:solidFill>
              </a:rPr>
              <a:t>nr</a:t>
            </a:r>
            <a:r>
              <a:rPr lang="en-US" sz="1100" dirty="0">
                <a:solidFill>
                  <a:schemeClr val="tx1"/>
                </a:solidFill>
              </a:rPr>
              <a:t> </a:t>
            </a:r>
            <a:r>
              <a:rPr lang="en-US" sz="1100" dirty="0" err="1">
                <a:solidFill>
                  <a:schemeClr val="tx1"/>
                </a:solidFill>
              </a:rPr>
              <a:t>Jiyan</a:t>
            </a:r>
            <a:r>
              <a:rPr lang="en-US" sz="1100" dirty="0">
                <a:solidFill>
                  <a:schemeClr val="tx1"/>
                </a:solidFill>
              </a:rPr>
              <a:t>……………………………………………………………………..</a:t>
            </a:r>
          </a:p>
          <a:p>
            <a:pPr marL="0" indent="0">
              <a:buNone/>
            </a:pPr>
            <a:r>
              <a:rPr lang="en-US" sz="1100" dirty="0">
                <a:solidFill>
                  <a:schemeClr val="tx1"/>
                </a:solidFill>
              </a:rPr>
              <a:t>Tel  </a:t>
            </a:r>
            <a:r>
              <a:rPr lang="en-US" sz="1100" dirty="0" err="1">
                <a:solidFill>
                  <a:schemeClr val="tx1"/>
                </a:solidFill>
              </a:rPr>
              <a:t>nr</a:t>
            </a:r>
            <a:r>
              <a:rPr lang="en-US" sz="1100" dirty="0">
                <a:solidFill>
                  <a:schemeClr val="tx1"/>
                </a:solidFill>
              </a:rPr>
              <a:t>. doctor…………………………………………………………….</a:t>
            </a:r>
          </a:p>
        </p:txBody>
      </p:sp>
    </p:spTree>
    <p:extLst>
      <p:ext uri="{BB962C8B-B14F-4D97-AF65-F5344CB8AC3E}">
        <p14:creationId xmlns:p14="http://schemas.microsoft.com/office/powerpoint/2010/main" val="4286535616"/>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76672"/>
            <a:ext cx="9144000" cy="6771084"/>
          </a:xfrm>
          <a:prstGeom prst="rect">
            <a:avLst/>
          </a:prstGeom>
        </p:spPr>
        <p:txBody>
          <a:bodyPr wrap="square">
            <a:spAutoFit/>
          </a:bodyPr>
          <a:lstStyle/>
          <a:p>
            <a:pPr algn="ctr" hangingPunct="0"/>
            <a:r>
              <a:rPr lang="en-US" sz="1400" u="sng" kern="0" dirty="0">
                <a:solidFill>
                  <a:srgbClr val="000000"/>
                </a:solidFill>
                <a:sym typeface="Palatino Linotype"/>
              </a:rPr>
              <a:t>Safety Plan</a:t>
            </a:r>
          </a:p>
          <a:p>
            <a:pPr hangingPunct="0"/>
            <a:r>
              <a:rPr lang="en-US" sz="1400" kern="0" dirty="0">
                <a:solidFill>
                  <a:srgbClr val="000000"/>
                </a:solidFill>
                <a:sym typeface="Palatino Linotype"/>
              </a:rPr>
              <a:t>Patient Name: </a:t>
            </a:r>
            <a:r>
              <a:rPr lang="en-US" sz="1400" kern="0" dirty="0" err="1">
                <a:solidFill>
                  <a:srgbClr val="000000"/>
                </a:solidFill>
                <a:sym typeface="Palatino Linotype"/>
              </a:rPr>
              <a:t>Asma</a:t>
            </a:r>
            <a:r>
              <a:rPr lang="en-US" sz="1400" kern="0" dirty="0">
                <a:solidFill>
                  <a:srgbClr val="000000"/>
                </a:solidFill>
                <a:sym typeface="Palatino Linotype"/>
              </a:rPr>
              <a:t> Khalid			Date: 14/03/2017			</a:t>
            </a:r>
          </a:p>
          <a:p>
            <a:pPr hangingPunct="0"/>
            <a:r>
              <a:rPr lang="en-US" sz="1400" u="sng" kern="0" dirty="0">
                <a:solidFill>
                  <a:srgbClr val="000000"/>
                </a:solidFill>
                <a:sym typeface="Palatino Linotype"/>
              </a:rPr>
              <a:t>What are your triggers? </a:t>
            </a:r>
          </a:p>
          <a:p>
            <a:pPr hangingPunct="0"/>
            <a:r>
              <a:rPr lang="en-US" sz="1400" kern="0" dirty="0">
                <a:solidFill>
                  <a:srgbClr val="000000"/>
                </a:solidFill>
                <a:sym typeface="Palatino Linotype"/>
              </a:rPr>
              <a:t>1. </a:t>
            </a:r>
            <a:r>
              <a:rPr lang="en-US" sz="1400" i="1" kern="0" dirty="0">
                <a:solidFill>
                  <a:srgbClr val="000000"/>
                </a:solidFill>
                <a:sym typeface="Palatino Linotype"/>
              </a:rPr>
              <a:t>Arguments with my mother</a:t>
            </a:r>
          </a:p>
          <a:p>
            <a:pPr hangingPunct="0"/>
            <a:r>
              <a:rPr lang="en-US" sz="1400" kern="0" dirty="0">
                <a:solidFill>
                  <a:srgbClr val="000000"/>
                </a:solidFill>
                <a:sym typeface="Palatino Linotype"/>
              </a:rPr>
              <a:t>2. </a:t>
            </a:r>
            <a:r>
              <a:rPr lang="en-US" sz="1400" i="1" kern="0" dirty="0">
                <a:solidFill>
                  <a:srgbClr val="000000"/>
                </a:solidFill>
                <a:sym typeface="Palatino Linotype"/>
              </a:rPr>
              <a:t>Reminders of </a:t>
            </a:r>
            <a:r>
              <a:rPr lang="en-US" sz="1400" i="1" kern="0" dirty="0" err="1">
                <a:solidFill>
                  <a:srgbClr val="000000"/>
                </a:solidFill>
                <a:sym typeface="Palatino Linotype"/>
              </a:rPr>
              <a:t>Daesh</a:t>
            </a:r>
            <a:r>
              <a:rPr lang="en-US" sz="1400" i="1" kern="0" dirty="0">
                <a:solidFill>
                  <a:srgbClr val="000000"/>
                </a:solidFill>
                <a:sym typeface="Palatino Linotype"/>
              </a:rPr>
              <a:t> which makes me have bad thoughts</a:t>
            </a:r>
          </a:p>
          <a:p>
            <a:pPr hangingPunct="0"/>
            <a:r>
              <a:rPr lang="en-US" sz="1400" kern="0" dirty="0">
                <a:solidFill>
                  <a:srgbClr val="000000"/>
                </a:solidFill>
                <a:sym typeface="Palatino Linotype"/>
              </a:rPr>
              <a:t>3. </a:t>
            </a:r>
            <a:r>
              <a:rPr lang="en-US" sz="1400" i="1" kern="0" dirty="0">
                <a:solidFill>
                  <a:srgbClr val="000000"/>
                </a:solidFill>
                <a:sym typeface="Palatino Linotype"/>
              </a:rPr>
              <a:t>Feeling trapped like I have no choice</a:t>
            </a:r>
          </a:p>
          <a:p>
            <a:pPr hangingPunct="0"/>
            <a:r>
              <a:rPr lang="en-US" sz="1400" u="sng" kern="0" dirty="0">
                <a:solidFill>
                  <a:srgbClr val="000000"/>
                </a:solidFill>
                <a:sym typeface="Palatino Linotype"/>
              </a:rPr>
              <a:t>What are the warning signs? What changes will you notice in your thoughts, feelings, body and </a:t>
            </a:r>
            <a:r>
              <a:rPr lang="en-US" sz="1400" u="sng" kern="0" dirty="0" err="1">
                <a:solidFill>
                  <a:srgbClr val="000000"/>
                </a:solidFill>
                <a:sym typeface="Palatino Linotype"/>
              </a:rPr>
              <a:t>behaviour</a:t>
            </a:r>
            <a:r>
              <a:rPr lang="en-US" sz="1400" u="sng" kern="0" dirty="0">
                <a:solidFill>
                  <a:srgbClr val="000000"/>
                </a:solidFill>
                <a:sym typeface="Palatino Linotype"/>
              </a:rPr>
              <a:t>? </a:t>
            </a:r>
          </a:p>
          <a:p>
            <a:pPr hangingPunct="0"/>
            <a:r>
              <a:rPr lang="en-US" sz="1400" kern="0" dirty="0">
                <a:solidFill>
                  <a:srgbClr val="000000"/>
                </a:solidFill>
                <a:sym typeface="Palatino Linotype"/>
              </a:rPr>
              <a:t>1. </a:t>
            </a:r>
            <a:r>
              <a:rPr lang="en-US" sz="1400" i="1" kern="0" dirty="0">
                <a:solidFill>
                  <a:srgbClr val="000000"/>
                </a:solidFill>
                <a:sym typeface="Palatino Linotype"/>
              </a:rPr>
              <a:t>I get very upset, crying one minute, angry next, then sitting quietly rocking</a:t>
            </a:r>
          </a:p>
          <a:p>
            <a:pPr hangingPunct="0"/>
            <a:r>
              <a:rPr lang="en-US" sz="1400" kern="0" dirty="0">
                <a:solidFill>
                  <a:srgbClr val="000000"/>
                </a:solidFill>
                <a:sym typeface="Palatino Linotype"/>
              </a:rPr>
              <a:t>2. </a:t>
            </a:r>
            <a:r>
              <a:rPr lang="en-US" sz="1400" i="1" kern="0" dirty="0">
                <a:solidFill>
                  <a:srgbClr val="000000"/>
                </a:solidFill>
                <a:sym typeface="Palatino Linotype"/>
              </a:rPr>
              <a:t>I don’t want to eat and I cannot sleep and I am restless</a:t>
            </a:r>
          </a:p>
          <a:p>
            <a:pPr hangingPunct="0"/>
            <a:r>
              <a:rPr lang="en-US" sz="1400" kern="0" dirty="0">
                <a:solidFill>
                  <a:srgbClr val="000000"/>
                </a:solidFill>
                <a:sym typeface="Palatino Linotype"/>
              </a:rPr>
              <a:t>3. </a:t>
            </a:r>
            <a:r>
              <a:rPr lang="en-US" sz="1400" i="1" kern="0" dirty="0">
                <a:solidFill>
                  <a:srgbClr val="000000"/>
                </a:solidFill>
                <a:sym typeface="Palatino Linotype"/>
              </a:rPr>
              <a:t>I keep thinking I cannot do this any more and I want to die</a:t>
            </a:r>
          </a:p>
          <a:p>
            <a:pPr hangingPunct="0"/>
            <a:r>
              <a:rPr lang="en-US" sz="1400" u="sng" kern="0" dirty="0">
                <a:solidFill>
                  <a:srgbClr val="000000"/>
                </a:solidFill>
                <a:sym typeface="Palatino Linotype"/>
              </a:rPr>
              <a:t>What is the worst outcome?</a:t>
            </a:r>
          </a:p>
          <a:p>
            <a:pPr hangingPunct="0"/>
            <a:r>
              <a:rPr lang="en-US" sz="1400" i="1" kern="0" dirty="0">
                <a:solidFill>
                  <a:srgbClr val="000000"/>
                </a:solidFill>
                <a:sym typeface="Palatino Linotype"/>
              </a:rPr>
              <a:t>I will set myself on fire. </a:t>
            </a:r>
          </a:p>
          <a:p>
            <a:pPr hangingPunct="0"/>
            <a:r>
              <a:rPr lang="en-US" sz="1400" kern="0" dirty="0">
                <a:solidFill>
                  <a:srgbClr val="000000"/>
                </a:solidFill>
                <a:sym typeface="Palatino Linotype"/>
              </a:rPr>
              <a:t>__________________________________________________________________________</a:t>
            </a:r>
          </a:p>
          <a:p>
            <a:pPr hangingPunct="0"/>
            <a:r>
              <a:rPr lang="en-US" sz="1400" u="sng" kern="0" dirty="0">
                <a:solidFill>
                  <a:srgbClr val="000000"/>
                </a:solidFill>
                <a:sym typeface="Palatino Linotype"/>
              </a:rPr>
              <a:t>What can you do to help yourself? </a:t>
            </a:r>
          </a:p>
          <a:p>
            <a:pPr hangingPunct="0"/>
            <a:r>
              <a:rPr lang="en-US" sz="1400" kern="0" dirty="0">
                <a:solidFill>
                  <a:srgbClr val="000000"/>
                </a:solidFill>
                <a:sym typeface="Palatino Linotype"/>
              </a:rPr>
              <a:t>1.Self care (Breathing, relaxation, other exercises): </a:t>
            </a:r>
            <a:r>
              <a:rPr lang="en-US" sz="1400" i="1" kern="0" dirty="0">
                <a:solidFill>
                  <a:srgbClr val="000000"/>
                </a:solidFill>
                <a:sym typeface="Palatino Linotype"/>
              </a:rPr>
              <a:t>I can try to listen to music as it helps me stay calm. My family can give me quiet space but keep an eye on me so that I am safe.  I can try muscle relaxation or some other stretches to help my body calm down. </a:t>
            </a:r>
          </a:p>
          <a:p>
            <a:pPr hangingPunct="0"/>
            <a:r>
              <a:rPr lang="en-US" sz="1400" kern="0" dirty="0">
                <a:solidFill>
                  <a:srgbClr val="000000"/>
                </a:solidFill>
                <a:sym typeface="Palatino Linotype"/>
              </a:rPr>
              <a:t>2. Distraction</a:t>
            </a:r>
            <a:r>
              <a:rPr lang="en-US" sz="1400" i="1" kern="0" dirty="0">
                <a:solidFill>
                  <a:srgbClr val="000000"/>
                </a:solidFill>
                <a:sym typeface="Palatino Linotype"/>
              </a:rPr>
              <a:t>: I can go for a walk to help distract me. </a:t>
            </a:r>
          </a:p>
          <a:p>
            <a:pPr hangingPunct="0"/>
            <a:r>
              <a:rPr lang="en-US" sz="1400" kern="0" dirty="0">
                <a:solidFill>
                  <a:srgbClr val="000000"/>
                </a:solidFill>
                <a:sym typeface="Palatino Linotype"/>
              </a:rPr>
              <a:t>3. Remove methods: </a:t>
            </a:r>
            <a:r>
              <a:rPr lang="en-US" sz="1400" i="1" kern="0" dirty="0">
                <a:solidFill>
                  <a:srgbClr val="000000"/>
                </a:solidFill>
                <a:sym typeface="Palatino Linotype"/>
              </a:rPr>
              <a:t>my family can take away or keep in a safe place, any matches, kerosene, oil or anything I could use to burn myself. </a:t>
            </a:r>
          </a:p>
          <a:p>
            <a:pPr hangingPunct="0"/>
            <a:r>
              <a:rPr lang="en-US" sz="1400" kern="0" dirty="0">
                <a:solidFill>
                  <a:srgbClr val="000000"/>
                </a:solidFill>
                <a:sym typeface="Palatino Linotype"/>
              </a:rPr>
              <a:t>4. Other:  </a:t>
            </a:r>
            <a:r>
              <a:rPr lang="en-US" sz="1400" i="1" kern="0" dirty="0">
                <a:solidFill>
                  <a:srgbClr val="000000"/>
                </a:solidFill>
                <a:sym typeface="Palatino Linotype"/>
              </a:rPr>
              <a:t>I can draw or write about how I am feeling</a:t>
            </a:r>
          </a:p>
          <a:p>
            <a:pPr hangingPunct="0"/>
            <a:endParaRPr lang="en-US" sz="1400" kern="0" dirty="0">
              <a:solidFill>
                <a:srgbClr val="000000"/>
              </a:solidFill>
              <a:sym typeface="Palatino Linotype"/>
            </a:endParaRPr>
          </a:p>
          <a:p>
            <a:pPr hangingPunct="0"/>
            <a:r>
              <a:rPr lang="en-US" sz="1400" u="sng" kern="0" dirty="0">
                <a:solidFill>
                  <a:srgbClr val="000000"/>
                </a:solidFill>
                <a:sym typeface="Palatino Linotype"/>
              </a:rPr>
              <a:t>Who can you call to help you? </a:t>
            </a:r>
          </a:p>
          <a:p>
            <a:pPr hangingPunct="0"/>
            <a:r>
              <a:rPr lang="en-US" sz="1400" kern="0" dirty="0">
                <a:solidFill>
                  <a:srgbClr val="000000"/>
                </a:solidFill>
                <a:sym typeface="Palatino Linotype"/>
              </a:rPr>
              <a:t> </a:t>
            </a:r>
            <a:r>
              <a:rPr lang="en-US" sz="1400" i="1" kern="0" dirty="0">
                <a:solidFill>
                  <a:srgbClr val="000000"/>
                </a:solidFill>
                <a:sym typeface="Palatino Linotype"/>
              </a:rPr>
              <a:t>I can speak to my sister about how I am feeling for support. I can ask my brother to come and visit.</a:t>
            </a:r>
          </a:p>
          <a:p>
            <a:pPr hangingPunct="0"/>
            <a:r>
              <a:rPr lang="en-US" sz="1400" kern="0" dirty="0">
                <a:solidFill>
                  <a:srgbClr val="000000"/>
                </a:solidFill>
                <a:sym typeface="Palatino Linotype"/>
              </a:rPr>
              <a:t>Tel </a:t>
            </a:r>
            <a:r>
              <a:rPr lang="en-US" sz="1400" kern="0" dirty="0" err="1">
                <a:solidFill>
                  <a:srgbClr val="000000"/>
                </a:solidFill>
                <a:sym typeface="Palatino Linotype"/>
              </a:rPr>
              <a:t>nr</a:t>
            </a:r>
            <a:r>
              <a:rPr lang="en-US" sz="1400" kern="0" dirty="0">
                <a:solidFill>
                  <a:srgbClr val="000000"/>
                </a:solidFill>
                <a:sym typeface="Palatino Linotype"/>
              </a:rPr>
              <a:t> </a:t>
            </a:r>
            <a:r>
              <a:rPr lang="en-US" sz="1400" kern="0" dirty="0" err="1">
                <a:solidFill>
                  <a:srgbClr val="000000"/>
                </a:solidFill>
                <a:sym typeface="Palatino Linotype"/>
              </a:rPr>
              <a:t>Jiyan</a:t>
            </a:r>
            <a:r>
              <a:rPr lang="en-US" sz="1400" kern="0" dirty="0">
                <a:solidFill>
                  <a:srgbClr val="000000"/>
                </a:solidFill>
                <a:sym typeface="Palatino Linotype"/>
              </a:rPr>
              <a:t>……………………………………………………………………..</a:t>
            </a:r>
          </a:p>
          <a:p>
            <a:pPr hangingPunct="0"/>
            <a:r>
              <a:rPr lang="en-US" sz="1400" kern="0" dirty="0">
                <a:solidFill>
                  <a:srgbClr val="000000"/>
                </a:solidFill>
                <a:sym typeface="Palatino Linotype"/>
              </a:rPr>
              <a:t>Tel  </a:t>
            </a:r>
            <a:r>
              <a:rPr lang="en-US" sz="1400" kern="0" dirty="0" err="1">
                <a:solidFill>
                  <a:srgbClr val="000000"/>
                </a:solidFill>
                <a:sym typeface="Palatino Linotype"/>
              </a:rPr>
              <a:t>nr</a:t>
            </a:r>
            <a:r>
              <a:rPr lang="en-US" sz="1400" kern="0" dirty="0">
                <a:solidFill>
                  <a:srgbClr val="000000"/>
                </a:solidFill>
                <a:sym typeface="Palatino Linotype"/>
              </a:rPr>
              <a:t>. doctor…………………………………………………………….</a:t>
            </a:r>
          </a:p>
          <a:p>
            <a:pPr hangingPunct="0"/>
            <a:endParaRPr lang="en-US" sz="1400" kern="0" dirty="0">
              <a:solidFill>
                <a:srgbClr val="000000"/>
              </a:solidFill>
              <a:sym typeface="Palatino Linotype"/>
            </a:endParaRPr>
          </a:p>
          <a:p>
            <a:pPr hangingPunct="0"/>
            <a:endParaRPr lang="en-US" sz="1400" kern="0" dirty="0">
              <a:solidFill>
                <a:srgbClr val="000000"/>
              </a:solidFill>
              <a:sym typeface="Palatino Linotype"/>
            </a:endParaRPr>
          </a:p>
          <a:p>
            <a:pPr hangingPunct="0"/>
            <a:r>
              <a:rPr lang="en-US" sz="1400" kern="0" dirty="0">
                <a:solidFill>
                  <a:srgbClr val="000000"/>
                </a:solidFill>
                <a:sym typeface="Palatino Linotype"/>
              </a:rPr>
              <a:t>Therapist signature: ________________________________	Patient signature: ______________________________</a:t>
            </a:r>
          </a:p>
          <a:p>
            <a:pPr hangingPunct="0"/>
            <a:endParaRPr lang="en-US" sz="1400" kern="0" dirty="0">
              <a:solidFill>
                <a:srgbClr val="000000"/>
              </a:solidFill>
              <a:sym typeface="Palatino Linotype"/>
            </a:endParaRPr>
          </a:p>
          <a:p>
            <a:pPr hangingPunct="0"/>
            <a:endParaRPr lang="en-GB" sz="1400" kern="0" dirty="0">
              <a:solidFill>
                <a:srgbClr val="000000"/>
              </a:solidFill>
              <a:sym typeface="Palatino Linotype"/>
            </a:endParaRPr>
          </a:p>
        </p:txBody>
      </p:sp>
      <p:sp>
        <p:nvSpPr>
          <p:cNvPr id="3" name="Title 2"/>
          <p:cNvSpPr>
            <a:spLocks noGrp="1"/>
          </p:cNvSpPr>
          <p:nvPr>
            <p:ph type="title"/>
          </p:nvPr>
        </p:nvSpPr>
        <p:spPr>
          <a:xfrm>
            <a:off x="457200" y="120432"/>
            <a:ext cx="8229600" cy="325760"/>
          </a:xfrm>
        </p:spPr>
        <p:txBody>
          <a:bodyPr>
            <a:noAutofit/>
          </a:bodyPr>
          <a:lstStyle/>
          <a:p>
            <a:r>
              <a:rPr lang="en-US" sz="1800" dirty="0"/>
              <a:t>Example of Safety plan to give to client</a:t>
            </a:r>
          </a:p>
        </p:txBody>
      </p:sp>
      <p:sp>
        <p:nvSpPr>
          <p:cNvPr id="4" name="Text Placeholder 3"/>
          <p:cNvSpPr>
            <a:spLocks noGrp="1"/>
          </p:cNvSpPr>
          <p:nvPr>
            <p:ph type="body" idx="1"/>
          </p:nvPr>
        </p:nvSpPr>
        <p:spPr>
          <a:xfrm>
            <a:off x="131160" y="685801"/>
            <a:ext cx="8327040" cy="152400"/>
          </a:xfrm>
        </p:spPr>
        <p:txBody>
          <a:bodyPr>
            <a:normAutofit fontScale="25000" lnSpcReduction="20000"/>
          </a:bodyPr>
          <a:lstStyle/>
          <a:p>
            <a:r>
              <a:rPr lang="en-US" dirty="0"/>
              <a:t> </a:t>
            </a:r>
          </a:p>
        </p:txBody>
      </p:sp>
    </p:spTree>
    <p:extLst>
      <p:ext uri="{BB962C8B-B14F-4D97-AF65-F5344CB8AC3E}">
        <p14:creationId xmlns:p14="http://schemas.microsoft.com/office/powerpoint/2010/main" val="1122798021"/>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428604"/>
            <a:ext cx="7572428" cy="857256"/>
          </a:xfrm>
        </p:spPr>
        <p:style>
          <a:lnRef idx="2">
            <a:schemeClr val="dk1"/>
          </a:lnRef>
          <a:fillRef idx="1">
            <a:schemeClr val="lt1"/>
          </a:fillRef>
          <a:effectRef idx="0">
            <a:schemeClr val="dk1"/>
          </a:effectRef>
          <a:fontRef idx="minor">
            <a:schemeClr val="dk1"/>
          </a:fontRef>
        </p:style>
        <p:txBody>
          <a:bodyPr>
            <a:normAutofit fontScale="90000"/>
          </a:bodyPr>
          <a:lstStyle/>
          <a:p>
            <a:br>
              <a:rPr lang="en-US" sz="4900" b="1" dirty="0">
                <a:solidFill>
                  <a:srgbClr val="7030A0"/>
                </a:solidFill>
              </a:rPr>
            </a:br>
            <a:br>
              <a:rPr lang="en-US" sz="4900" b="1" dirty="0">
                <a:solidFill>
                  <a:srgbClr val="7030A0"/>
                </a:solidFill>
              </a:rPr>
            </a:br>
            <a:br>
              <a:rPr lang="en-US" sz="4900" b="1" dirty="0">
                <a:solidFill>
                  <a:srgbClr val="7030A0"/>
                </a:solidFill>
              </a:rPr>
            </a:br>
            <a:br>
              <a:rPr lang="en-US" sz="4900" b="1" dirty="0">
                <a:solidFill>
                  <a:srgbClr val="7030A0"/>
                </a:solidFill>
              </a:rPr>
            </a:br>
            <a:br>
              <a:rPr lang="en-US" sz="4900" b="1" dirty="0">
                <a:solidFill>
                  <a:srgbClr val="7030A0"/>
                </a:solidFill>
              </a:rPr>
            </a:br>
            <a:br>
              <a:rPr lang="en-US" sz="4900" b="1" dirty="0">
                <a:solidFill>
                  <a:srgbClr val="7030A0"/>
                </a:solidFill>
              </a:rPr>
            </a:br>
            <a:br>
              <a:rPr lang="en-US" sz="4900" b="1" dirty="0">
                <a:solidFill>
                  <a:srgbClr val="7030A0"/>
                </a:solidFill>
              </a:rPr>
            </a:br>
            <a:r>
              <a:rPr lang="en-US" sz="5300" b="1" dirty="0">
                <a:solidFill>
                  <a:srgbClr val="7030A0"/>
                </a:solidFill>
              </a:rPr>
              <a:t>Treatment of suicidality </a:t>
            </a:r>
            <a:endParaRPr lang="en-US" sz="3200" b="1" dirty="0">
              <a:solidFill>
                <a:srgbClr val="7030A0"/>
              </a:solidFill>
            </a:endParaRPr>
          </a:p>
        </p:txBody>
      </p:sp>
      <p:sp>
        <p:nvSpPr>
          <p:cNvPr id="3" name="Content Placeholder 2"/>
          <p:cNvSpPr>
            <a:spLocks noGrp="1"/>
          </p:cNvSpPr>
          <p:nvPr>
            <p:ph sz="quarter" idx="1"/>
          </p:nvPr>
        </p:nvSpPr>
        <p:spPr>
          <a:xfrm>
            <a:off x="714348" y="1500174"/>
            <a:ext cx="7500990" cy="4357718"/>
          </a:xfrm>
        </p:spPr>
        <p:style>
          <a:lnRef idx="2">
            <a:schemeClr val="dk1"/>
          </a:lnRef>
          <a:fillRef idx="1">
            <a:schemeClr val="lt1"/>
          </a:fillRef>
          <a:effectRef idx="0">
            <a:schemeClr val="dk1"/>
          </a:effectRef>
          <a:fontRef idx="minor">
            <a:schemeClr val="dk1"/>
          </a:fontRef>
        </p:style>
        <p:txBody>
          <a:bodyPr>
            <a:normAutofit/>
          </a:bodyPr>
          <a:lstStyle/>
          <a:p>
            <a:pPr marL="457200" indent="-457200" algn="l" rtl="0">
              <a:lnSpc>
                <a:spcPct val="150000"/>
              </a:lnSpc>
              <a:buBlip>
                <a:blip r:embed="rId2"/>
              </a:buBlip>
              <a:defRPr/>
            </a:pPr>
            <a:r>
              <a:rPr lang="en-US" sz="3200" dirty="0">
                <a:latin typeface="Arial" pitchFamily="34" charset="0"/>
              </a:rPr>
              <a:t>Psychotropic medications </a:t>
            </a:r>
          </a:p>
          <a:p>
            <a:pPr marL="457200" indent="-457200" algn="l" rtl="0">
              <a:lnSpc>
                <a:spcPct val="150000"/>
              </a:lnSpc>
              <a:buBlip>
                <a:blip r:embed="rId2"/>
              </a:buBlip>
              <a:defRPr/>
            </a:pPr>
            <a:r>
              <a:rPr lang="en-US" sz="3200" dirty="0">
                <a:latin typeface="Arial" pitchFamily="34" charset="0"/>
              </a:rPr>
              <a:t>Psychotherapy </a:t>
            </a:r>
          </a:p>
          <a:p>
            <a:pPr marL="457200" indent="-457200" algn="l" rtl="0">
              <a:lnSpc>
                <a:spcPct val="150000"/>
              </a:lnSpc>
              <a:buBlip>
                <a:blip r:embed="rId2"/>
              </a:buBlip>
              <a:defRPr/>
            </a:pPr>
            <a:r>
              <a:rPr lang="en-US" sz="3200" dirty="0">
                <a:latin typeface="Arial" pitchFamily="34" charset="0"/>
              </a:rPr>
              <a:t>ECT </a:t>
            </a:r>
          </a:p>
          <a:p>
            <a:pPr marL="457200" indent="-457200" algn="l" rtl="0">
              <a:lnSpc>
                <a:spcPct val="150000"/>
              </a:lnSpc>
              <a:defRPr/>
            </a:pPr>
            <a:endParaRPr lang="ar-IQ" sz="3200" dirty="0">
              <a:latin typeface="Arial" pitchFamily="34" charset="0"/>
            </a:endParaRPr>
          </a:p>
          <a:p>
            <a:pPr algn="l" rtl="0">
              <a:lnSpc>
                <a:spcPct val="150000"/>
              </a:lnSpc>
              <a:defRPr/>
            </a:pPr>
            <a:endParaRPr lang="en-US" sz="24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DF24571F-06F9-4E2D-8007-0B53C64BC0C3}" type="datetime2">
              <a:rPr lang="en-US" smtClean="0"/>
              <a:pPr/>
              <a:t>Tuesday, September 26, 2023</a:t>
            </a:fld>
            <a:endParaRPr lang="en-US"/>
          </a:p>
        </p:txBody>
      </p:sp>
      <p:sp>
        <p:nvSpPr>
          <p:cNvPr id="5" name="Slide Number Placeholder 4"/>
          <p:cNvSpPr>
            <a:spLocks noGrp="1"/>
          </p:cNvSpPr>
          <p:nvPr>
            <p:ph type="sldNum" sz="quarter" idx="12"/>
          </p:nvPr>
        </p:nvSpPr>
        <p:spPr/>
        <p:txBody>
          <a:bodyPr/>
          <a:lstStyle/>
          <a:p>
            <a:fld id="{FFEA06D7-F2EC-4CAD-85F4-19FDE1242FB3}" type="slidenum">
              <a:rPr lang="en-US" smtClean="0"/>
              <a:pPr/>
              <a:t>33</a:t>
            </a:fld>
            <a:endParaRPr lang="en-US"/>
          </a:p>
        </p:txBody>
      </p:sp>
    </p:spTree>
    <p:extLst>
      <p:ext uri="{BB962C8B-B14F-4D97-AF65-F5344CB8AC3E}">
        <p14:creationId xmlns:p14="http://schemas.microsoft.com/office/powerpoint/2010/main" val="3042986574"/>
      </p:ext>
    </p:extLst>
  </p:cSld>
  <p:clrMapOvr>
    <a:masterClrMapping/>
  </p:clrMapOvr>
  <mc:AlternateContent xmlns:mc="http://schemas.openxmlformats.org/markup-compatibility/2006" xmlns:p14="http://schemas.microsoft.com/office/powerpoint/2010/main">
    <mc:Choice Requires="p14">
      <p:transition spd="slow" p14:dur="3900">
        <p14:glitter dir="d"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3">
                                            <p:bg/>
                                          </p:spTgt>
                                        </p:tgtEl>
                                        <p:attrNameLst>
                                          <p:attrName>style.visibility</p:attrName>
                                        </p:attrNameLst>
                                      </p:cBhvr>
                                      <p:to>
                                        <p:strVal val="visible"/>
                                      </p:to>
                                    </p:set>
                                    <p:anim calcmode="lin" valueType="num">
                                      <p:cBhvr>
                                        <p:cTn id="12" dur="500" fill="hold"/>
                                        <p:tgtEl>
                                          <p:spTgt spid="3">
                                            <p:bg/>
                                          </p:spTgt>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
                                            <p:bg/>
                                          </p:spTgt>
                                        </p:tgtEl>
                                        <p:attrNameLst>
                                          <p:attrName>ppt_y</p:attrName>
                                        </p:attrNameLst>
                                      </p:cBhvr>
                                      <p:tavLst>
                                        <p:tav tm="0">
                                          <p:val>
                                            <p:strVal val="#ppt_y"/>
                                          </p:val>
                                        </p:tav>
                                        <p:tav tm="100000">
                                          <p:val>
                                            <p:strVal val="#ppt_y"/>
                                          </p:val>
                                        </p:tav>
                                      </p:tavLst>
                                    </p:anim>
                                    <p:anim calcmode="lin" valueType="num">
                                      <p:cBhvr>
                                        <p:cTn id="14" dur="500" fill="hold"/>
                                        <p:tgtEl>
                                          <p:spTgt spid="3">
                                            <p:bg/>
                                          </p:spTgt>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
                                            <p:bg/>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
                                            <p:bg/>
                                          </p:spTgt>
                                        </p:tgtEl>
                                      </p:cBhvr>
                                    </p:animEffect>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lt">
                                    <p:tmPct val="10000"/>
                                  </p:iterate>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p:cTn id="21"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23"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1" presetClass="entr" presetSubtype="0" fill="hold" grpId="0" nodeType="clickEffect">
                                  <p:stCondLst>
                                    <p:cond delay="0"/>
                                  </p:stCondLst>
                                  <p:iterate type="lt">
                                    <p:tmPct val="10000"/>
                                  </p:iterate>
                                  <p:childTnLst>
                                    <p:set>
                                      <p:cBhvr>
                                        <p:cTn id="29" dur="1" fill="hold">
                                          <p:stCondLst>
                                            <p:cond delay="0"/>
                                          </p:stCondLst>
                                        </p:cTn>
                                        <p:tgtEl>
                                          <p:spTgt spid="3">
                                            <p:txEl>
                                              <p:pRg st="1" end="1"/>
                                            </p:txEl>
                                          </p:spTgt>
                                        </p:tgtEl>
                                        <p:attrNameLst>
                                          <p:attrName>style.visibility</p:attrName>
                                        </p:attrNameLst>
                                      </p:cBhvr>
                                      <p:to>
                                        <p:strVal val="visible"/>
                                      </p:to>
                                    </p:set>
                                    <p:anim calcmode="lin" valueType="num">
                                      <p:cBhvr>
                                        <p:cTn id="30"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32"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1" presetClass="entr" presetSubtype="0" fill="hold" grpId="0" nodeType="clickEffect">
                                  <p:stCondLst>
                                    <p:cond delay="0"/>
                                  </p:stCondLst>
                                  <p:iterate type="lt">
                                    <p:tmPct val="10000"/>
                                  </p:iterate>
                                  <p:childTnLst>
                                    <p:set>
                                      <p:cBhvr>
                                        <p:cTn id="38" dur="1" fill="hold">
                                          <p:stCondLst>
                                            <p:cond delay="0"/>
                                          </p:stCondLst>
                                        </p:cTn>
                                        <p:tgtEl>
                                          <p:spTgt spid="3">
                                            <p:txEl>
                                              <p:pRg st="2" end="2"/>
                                            </p:txEl>
                                          </p:spTgt>
                                        </p:tgtEl>
                                        <p:attrNameLst>
                                          <p:attrName>style.visibility</p:attrName>
                                        </p:attrNameLst>
                                      </p:cBhvr>
                                      <p:to>
                                        <p:strVal val="visible"/>
                                      </p:to>
                                    </p:set>
                                    <p:anim calcmode="lin" valueType="num">
                                      <p:cBhvr>
                                        <p:cTn id="39"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41"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sz="3600" b="1" dirty="0"/>
              <a:t> Nursing care for suicidality </a:t>
            </a:r>
            <a:endParaRPr lang="ar-IQ" sz="3600" b="1" dirty="0"/>
          </a:p>
        </p:txBody>
      </p:sp>
      <p:sp>
        <p:nvSpPr>
          <p:cNvPr id="3" name="Content Placeholder 2"/>
          <p:cNvSpPr>
            <a:spLocks noGrp="1"/>
          </p:cNvSpPr>
          <p:nvPr>
            <p:ph idx="1"/>
          </p:nvPr>
        </p:nvSpPr>
        <p:spPr>
          <a:xfrm>
            <a:off x="214282" y="714356"/>
            <a:ext cx="8715436" cy="5572164"/>
          </a:xfrm>
        </p:spPr>
        <p:txBody>
          <a:bodyPr>
            <a:noAutofit/>
          </a:bodyPr>
          <a:lstStyle/>
          <a:p>
            <a:pPr marL="514350" indent="-514350" algn="l" rtl="0">
              <a:buNone/>
            </a:pPr>
            <a:endParaRPr lang="en-US" sz="4000" dirty="0"/>
          </a:p>
          <a:p>
            <a:pPr marL="0" indent="0" algn="l" rtl="0">
              <a:buNone/>
            </a:pPr>
            <a:r>
              <a:rPr lang="en-US" sz="3600" b="1" dirty="0"/>
              <a:t>1. Close observation of pt. &amp; alert the family. </a:t>
            </a:r>
          </a:p>
          <a:p>
            <a:pPr marL="0" indent="0" algn="l" rtl="0">
              <a:buNone/>
            </a:pPr>
            <a:r>
              <a:rPr lang="en-US" sz="3600" b="1" dirty="0"/>
              <a:t>2. Fill out the Safety Plan form for the patient.</a:t>
            </a:r>
          </a:p>
          <a:p>
            <a:pPr marL="0" indent="0" algn="l" rtl="0">
              <a:buNone/>
            </a:pPr>
            <a:r>
              <a:rPr lang="en-US" sz="3600" b="1" dirty="0"/>
              <a:t>3. Assess the pt. suicidal potential, and evaluate the level of suicide precautions at least daily.</a:t>
            </a:r>
          </a:p>
          <a:p>
            <a:pPr marL="514350" indent="-514350" algn="l" rtl="0">
              <a:buBlip>
                <a:blip r:embed="rId2"/>
              </a:buBlip>
            </a:pPr>
            <a:endParaRPr lang="en-US" sz="3600" b="1" dirty="0"/>
          </a:p>
          <a:p>
            <a:pPr marL="514350" indent="-514350" algn="l" rtl="0">
              <a:buBlip>
                <a:blip r:embed="rId2"/>
              </a:buBlip>
            </a:pPr>
            <a:endParaRPr lang="en-US" sz="4000" dirty="0"/>
          </a:p>
          <a:p>
            <a:pPr marL="514350" indent="-514350" algn="l" rtl="0">
              <a:buAutoNum type="arabicPeriod"/>
            </a:pPr>
            <a:endParaRPr lang="ar-IQ" sz="4000" dirty="0"/>
          </a:p>
        </p:txBody>
      </p:sp>
      <p:sp>
        <p:nvSpPr>
          <p:cNvPr id="4" name="Date Placeholder 3"/>
          <p:cNvSpPr>
            <a:spLocks noGrp="1"/>
          </p:cNvSpPr>
          <p:nvPr>
            <p:ph type="dt" sz="half" idx="10"/>
          </p:nvPr>
        </p:nvSpPr>
        <p:spPr/>
        <p:txBody>
          <a:bodyPr/>
          <a:lstStyle/>
          <a:p>
            <a:fld id="{97182A1F-037A-49CF-8CD3-0F63C0543A08}" type="datetime2">
              <a:rPr lang="en-US" smtClean="0"/>
              <a:pPr/>
              <a:t>Tuesday, September 26, 2023</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34</a:t>
            </a:fld>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b="1" dirty="0"/>
              <a:t>Nursing care ……</a:t>
            </a:r>
            <a:endParaRPr lang="ar-IQ" dirty="0"/>
          </a:p>
        </p:txBody>
      </p:sp>
      <p:sp>
        <p:nvSpPr>
          <p:cNvPr id="3" name="Content Placeholder 2"/>
          <p:cNvSpPr>
            <a:spLocks noGrp="1"/>
          </p:cNvSpPr>
          <p:nvPr>
            <p:ph idx="1"/>
          </p:nvPr>
        </p:nvSpPr>
        <p:spPr>
          <a:xfrm>
            <a:off x="457200" y="556419"/>
            <a:ext cx="8715436" cy="5810272"/>
          </a:xfrm>
        </p:spPr>
        <p:txBody>
          <a:bodyPr>
            <a:normAutofit/>
          </a:bodyPr>
          <a:lstStyle/>
          <a:p>
            <a:pPr algn="l" rtl="0">
              <a:buNone/>
            </a:pPr>
            <a:r>
              <a:rPr lang="en-US" sz="3200" dirty="0"/>
              <a:t> </a:t>
            </a:r>
          </a:p>
          <a:p>
            <a:pPr marL="0" indent="0" algn="l" rtl="0">
              <a:buNone/>
            </a:pPr>
            <a:r>
              <a:rPr lang="en-US" sz="3200" b="1" dirty="0"/>
              <a:t>4. </a:t>
            </a:r>
            <a:r>
              <a:rPr lang="en-US" sz="3600" b="1" dirty="0"/>
              <a:t>If the pt. is attempting to harm him/herself, it may be necessary to restrain or in a secluded place.</a:t>
            </a:r>
          </a:p>
          <a:p>
            <a:pPr marL="0" indent="0" algn="l" rtl="0">
              <a:buNone/>
            </a:pPr>
            <a:endParaRPr lang="en-US" sz="3600" b="1" dirty="0"/>
          </a:p>
          <a:p>
            <a:pPr marL="0" indent="0" algn="l" rtl="0">
              <a:buNone/>
            </a:pPr>
            <a:r>
              <a:rPr lang="en-US" sz="3600" b="1" dirty="0"/>
              <a:t>5. Stay with the pt. when he/she is meeting hygienic needs like bathing, shaving, &amp; cutting nails.</a:t>
            </a:r>
          </a:p>
          <a:p>
            <a:pPr marL="0" indent="0" algn="l" rtl="0">
              <a:buNone/>
            </a:pPr>
            <a:endParaRPr lang="en-US" sz="3600" b="1" dirty="0"/>
          </a:p>
          <a:p>
            <a:pPr algn="l" rtl="0">
              <a:buNone/>
            </a:pPr>
            <a:endParaRPr lang="en-US" sz="3200" dirty="0"/>
          </a:p>
          <a:p>
            <a:pPr algn="l" rtl="0">
              <a:buNone/>
            </a:pPr>
            <a:endParaRPr lang="ar-IQ" sz="3200" dirty="0"/>
          </a:p>
        </p:txBody>
      </p:sp>
      <p:sp>
        <p:nvSpPr>
          <p:cNvPr id="4" name="Date Placeholder 3"/>
          <p:cNvSpPr>
            <a:spLocks noGrp="1"/>
          </p:cNvSpPr>
          <p:nvPr>
            <p:ph type="dt" sz="half" idx="10"/>
          </p:nvPr>
        </p:nvSpPr>
        <p:spPr/>
        <p:txBody>
          <a:bodyPr/>
          <a:lstStyle/>
          <a:p>
            <a:fld id="{55BA704E-DEBD-4DC6-81D3-AA9043BC84FE}" type="datetime2">
              <a:rPr lang="en-US" smtClean="0"/>
              <a:pPr/>
              <a:t>Tuesday, September 26, 2023</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582594"/>
          </a:xfrm>
        </p:spPr>
        <p:txBody>
          <a:bodyPr>
            <a:normAutofit fontScale="90000"/>
          </a:bodyPr>
          <a:lstStyle/>
          <a:p>
            <a:r>
              <a:rPr lang="en-US" b="1" dirty="0"/>
              <a:t>Nursing care……..</a:t>
            </a:r>
            <a:endParaRPr lang="ar-IQ" dirty="0"/>
          </a:p>
        </p:txBody>
      </p:sp>
      <p:sp>
        <p:nvSpPr>
          <p:cNvPr id="3" name="Date Placeholder 2"/>
          <p:cNvSpPr>
            <a:spLocks noGrp="1"/>
          </p:cNvSpPr>
          <p:nvPr>
            <p:ph type="dt" sz="half" idx="10"/>
          </p:nvPr>
        </p:nvSpPr>
        <p:spPr/>
        <p:txBody>
          <a:bodyPr/>
          <a:lstStyle/>
          <a:p>
            <a:fld id="{24338504-0874-4809-97B6-F6EB705D5660}" type="datetime2">
              <a:rPr lang="en-US" smtClean="0"/>
              <a:pPr/>
              <a:t>Tuesday, September 26, 2023</a:t>
            </a:fld>
            <a:endParaRPr lang="en-US"/>
          </a:p>
        </p:txBody>
      </p:sp>
      <p:sp>
        <p:nvSpPr>
          <p:cNvPr id="4" name="Slide Number Placeholder 3"/>
          <p:cNvSpPr>
            <a:spLocks noGrp="1"/>
          </p:cNvSpPr>
          <p:nvPr>
            <p:ph type="sldNum" sz="quarter" idx="12"/>
          </p:nvPr>
        </p:nvSpPr>
        <p:spPr/>
        <p:txBody>
          <a:bodyPr/>
          <a:lstStyle/>
          <a:p>
            <a:fld id="{FFEA06D7-F2EC-4CAD-85F4-19FDE1242FB3}" type="slidenum">
              <a:rPr lang="en-US" smtClean="0"/>
              <a:pPr/>
              <a:t>36</a:t>
            </a:fld>
            <a:endParaRPr lang="en-US"/>
          </a:p>
        </p:txBody>
      </p:sp>
      <p:sp>
        <p:nvSpPr>
          <p:cNvPr id="5" name="Content Placeholder 4"/>
          <p:cNvSpPr>
            <a:spLocks noGrp="1"/>
          </p:cNvSpPr>
          <p:nvPr>
            <p:ph sz="quarter" idx="1"/>
          </p:nvPr>
        </p:nvSpPr>
        <p:spPr>
          <a:xfrm>
            <a:off x="357158" y="785794"/>
            <a:ext cx="8501122" cy="5643602"/>
          </a:xfrm>
        </p:spPr>
        <p:txBody>
          <a:bodyPr>
            <a:normAutofit/>
          </a:bodyPr>
          <a:lstStyle/>
          <a:p>
            <a:pPr marL="0" indent="0" algn="l" rtl="0">
              <a:buNone/>
            </a:pPr>
            <a:r>
              <a:rPr kumimoji="0" lang="en-US" sz="3600" b="1" i="0" u="none" strike="noStrike" kern="1200" cap="none" spc="0" normalizeH="0" baseline="0" noProof="0" dirty="0">
                <a:ln>
                  <a:noFill/>
                </a:ln>
                <a:solidFill>
                  <a:prstClr val="black"/>
                </a:solidFill>
                <a:effectLst/>
                <a:uLnTx/>
                <a:uFillTx/>
                <a:latin typeface="Perpetua"/>
                <a:ea typeface="+mn-ea"/>
                <a:cs typeface="+mn-cs"/>
              </a:rPr>
              <a:t>6. Medication</a:t>
            </a:r>
            <a:r>
              <a:rPr lang="en-US" sz="3600" b="1" dirty="0">
                <a:solidFill>
                  <a:prstClr val="black"/>
                </a:solidFill>
                <a:latin typeface="Perpetua"/>
              </a:rPr>
              <a:t>; period of action, side effects and taper</a:t>
            </a:r>
            <a:r>
              <a:rPr kumimoji="0" lang="en-US" sz="3600" b="1" i="0" u="none" strike="noStrike" kern="1200" cap="none" spc="0" normalizeH="0" baseline="0" noProof="0" dirty="0">
                <a:ln>
                  <a:noFill/>
                </a:ln>
                <a:solidFill>
                  <a:prstClr val="black"/>
                </a:solidFill>
                <a:effectLst/>
                <a:uLnTx/>
                <a:uFillTx/>
                <a:latin typeface="Perpetua"/>
                <a:ea typeface="+mn-ea"/>
                <a:cs typeface="+mn-cs"/>
              </a:rPr>
              <a:t>. </a:t>
            </a:r>
          </a:p>
          <a:p>
            <a:pPr marL="0" indent="0" algn="l" rtl="0">
              <a:buNone/>
            </a:pPr>
            <a:endParaRPr lang="en-US" sz="3600" b="1" dirty="0"/>
          </a:p>
          <a:p>
            <a:pPr marL="0" indent="0" algn="l" rtl="0">
              <a:buNone/>
            </a:pPr>
            <a:r>
              <a:rPr lang="en-US" sz="3600" b="1" dirty="0"/>
              <a:t>7. Tell the pt. You are a worthwhile human being, mention the things that give hope again</a:t>
            </a:r>
          </a:p>
          <a:p>
            <a:pPr marL="0" indent="0" algn="l" rtl="0">
              <a:buNone/>
            </a:pPr>
            <a:r>
              <a:rPr lang="en-US" sz="3600" b="1" dirty="0"/>
              <a:t>8. Refer the patient to a mental health professional.</a:t>
            </a:r>
          </a:p>
          <a:p>
            <a:pPr marL="0" indent="0" algn="l" rtl="0">
              <a:buNone/>
            </a:pPr>
            <a:endParaRPr lang="en-US" sz="3600" b="1" dirty="0"/>
          </a:p>
          <a:p>
            <a:pPr marL="0" indent="0" algn="l" rtl="0">
              <a:buNone/>
            </a:pPr>
            <a:endParaRPr lang="en-US" sz="3600" b="1" dirty="0"/>
          </a:p>
          <a:p>
            <a:pPr algn="l" rtl="0">
              <a:buNone/>
            </a:pPr>
            <a:endParaRPr lang="en-US" sz="36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a:t>Nursing care ……..</a:t>
            </a:r>
            <a:endParaRPr lang="ar-IQ" dirty="0"/>
          </a:p>
        </p:txBody>
      </p:sp>
      <p:sp>
        <p:nvSpPr>
          <p:cNvPr id="3" name="Content Placeholder 2"/>
          <p:cNvSpPr>
            <a:spLocks noGrp="1"/>
          </p:cNvSpPr>
          <p:nvPr>
            <p:ph idx="1"/>
          </p:nvPr>
        </p:nvSpPr>
        <p:spPr>
          <a:xfrm>
            <a:off x="323528" y="1142960"/>
            <a:ext cx="8789027" cy="5715040"/>
          </a:xfrm>
        </p:spPr>
        <p:txBody>
          <a:bodyPr>
            <a:noAutofit/>
          </a:bodyPr>
          <a:lstStyle/>
          <a:p>
            <a:pPr marL="0" indent="0" algn="l" rtl="0">
              <a:buNone/>
            </a:pPr>
            <a:r>
              <a:rPr lang="en-US" sz="3200" b="1" dirty="0">
                <a:latin typeface="+mj-lt"/>
              </a:rPr>
              <a:t>9. T</a:t>
            </a:r>
            <a:r>
              <a:rPr lang="en-US" sz="3200" b="1" i="0" u="none" strike="noStrike" baseline="0" dirty="0">
                <a:latin typeface="+mj-lt"/>
              </a:rPr>
              <a:t>he nurse uses a nonjudgmental tone of voice and monitors his or her body language and facial expressions to make sure not to convey disgust or blame. </a:t>
            </a:r>
            <a:r>
              <a:rPr lang="en-US" sz="3200" b="1" dirty="0">
                <a:latin typeface="+mj-lt"/>
              </a:rPr>
              <a:t>or reinforce the pt. feelings of guilt or sin.</a:t>
            </a:r>
          </a:p>
          <a:p>
            <a:pPr algn="l" rtl="0">
              <a:buBlip>
                <a:blip r:embed="rId2"/>
              </a:buBlip>
            </a:pPr>
            <a:endParaRPr lang="en-US" sz="3200" b="1" dirty="0">
              <a:latin typeface="+mj-lt"/>
            </a:endParaRPr>
          </a:p>
          <a:p>
            <a:pPr marL="0" indent="0" algn="l" rtl="0">
              <a:buNone/>
            </a:pPr>
            <a:r>
              <a:rPr lang="en-US" sz="3200" b="1" dirty="0">
                <a:latin typeface="+mj-lt"/>
              </a:rPr>
              <a:t>10.  Provide opportunities for the pt. to express emotions and release tension in non-self-destructive ways such as discussions, recreational activities,&amp; exercise.  </a:t>
            </a:r>
          </a:p>
          <a:p>
            <a:pPr algn="l" rtl="0">
              <a:buNone/>
            </a:pPr>
            <a:r>
              <a:rPr lang="en-US" sz="3600" b="1" dirty="0">
                <a:latin typeface="+mj-lt"/>
              </a:rPr>
              <a:t> </a:t>
            </a:r>
            <a:endParaRPr lang="ar-IQ" sz="3600" b="1" dirty="0">
              <a:latin typeface="+mj-lt"/>
            </a:endParaRPr>
          </a:p>
        </p:txBody>
      </p:sp>
      <p:sp>
        <p:nvSpPr>
          <p:cNvPr id="4" name="Date Placeholder 3"/>
          <p:cNvSpPr>
            <a:spLocks noGrp="1"/>
          </p:cNvSpPr>
          <p:nvPr>
            <p:ph type="dt" sz="half" idx="10"/>
          </p:nvPr>
        </p:nvSpPr>
        <p:spPr/>
        <p:txBody>
          <a:bodyPr/>
          <a:lstStyle/>
          <a:p>
            <a:fld id="{76EFB45C-53C4-4A54-8BE9-5569875CE979}" type="datetime2">
              <a:rPr lang="en-US" smtClean="0"/>
              <a:pPr/>
              <a:t>Tuesday, September 26, 2023</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435C1-5F5E-9237-029D-20B6A2C01837}"/>
              </a:ext>
            </a:extLst>
          </p:cNvPr>
          <p:cNvSpPr>
            <a:spLocks noGrp="1"/>
          </p:cNvSpPr>
          <p:nvPr>
            <p:ph type="title"/>
          </p:nvPr>
        </p:nvSpPr>
        <p:spPr>
          <a:xfrm>
            <a:off x="467544" y="274638"/>
            <a:ext cx="8219256" cy="563562"/>
          </a:xfrm>
        </p:spPr>
        <p:txBody>
          <a:bodyPr>
            <a:normAutofit fontScale="90000"/>
          </a:bodyPr>
          <a:lstStyle/>
          <a:p>
            <a:r>
              <a:rPr lang="en-US" b="1" dirty="0"/>
              <a:t>Nursing care ……..</a:t>
            </a:r>
            <a:endParaRPr lang="en-US" dirty="0"/>
          </a:p>
        </p:txBody>
      </p:sp>
      <p:sp>
        <p:nvSpPr>
          <p:cNvPr id="3" name="Date Placeholder 2">
            <a:extLst>
              <a:ext uri="{FF2B5EF4-FFF2-40B4-BE49-F238E27FC236}">
                <a16:creationId xmlns:a16="http://schemas.microsoft.com/office/drawing/2014/main" id="{B493EDF3-90A6-8169-0557-182C14AEF361}"/>
              </a:ext>
            </a:extLst>
          </p:cNvPr>
          <p:cNvSpPr>
            <a:spLocks noGrp="1"/>
          </p:cNvSpPr>
          <p:nvPr>
            <p:ph type="dt" sz="half" idx="10"/>
          </p:nvPr>
        </p:nvSpPr>
        <p:spPr/>
        <p:txBody>
          <a:bodyPr/>
          <a:lstStyle/>
          <a:p>
            <a:fld id="{24338504-0874-4809-97B6-F6EB705D5660}" type="datetime2">
              <a:rPr lang="en-US" smtClean="0"/>
              <a:pPr/>
              <a:t>Tuesday, September 26, 2023</a:t>
            </a:fld>
            <a:endParaRPr lang="en-US"/>
          </a:p>
        </p:txBody>
      </p:sp>
      <p:sp>
        <p:nvSpPr>
          <p:cNvPr id="4" name="Slide Number Placeholder 3">
            <a:extLst>
              <a:ext uri="{FF2B5EF4-FFF2-40B4-BE49-F238E27FC236}">
                <a16:creationId xmlns:a16="http://schemas.microsoft.com/office/drawing/2014/main" id="{1879A3C0-E022-F121-69AC-5E6A274F039D}"/>
              </a:ext>
            </a:extLst>
          </p:cNvPr>
          <p:cNvSpPr>
            <a:spLocks noGrp="1"/>
          </p:cNvSpPr>
          <p:nvPr>
            <p:ph type="sldNum" sz="quarter" idx="12"/>
          </p:nvPr>
        </p:nvSpPr>
        <p:spPr/>
        <p:txBody>
          <a:bodyPr/>
          <a:lstStyle/>
          <a:p>
            <a:fld id="{FFEA06D7-F2EC-4CAD-85F4-19FDE1242FB3}" type="slidenum">
              <a:rPr lang="en-US" smtClean="0"/>
              <a:pPr/>
              <a:t>38</a:t>
            </a:fld>
            <a:endParaRPr lang="en-US"/>
          </a:p>
        </p:txBody>
      </p:sp>
      <p:sp>
        <p:nvSpPr>
          <p:cNvPr id="5" name="Content Placeholder 4">
            <a:extLst>
              <a:ext uri="{FF2B5EF4-FFF2-40B4-BE49-F238E27FC236}">
                <a16:creationId xmlns:a16="http://schemas.microsoft.com/office/drawing/2014/main" id="{41115F8E-3AEB-199D-0902-0AD66048719E}"/>
              </a:ext>
            </a:extLst>
          </p:cNvPr>
          <p:cNvSpPr>
            <a:spLocks noGrp="1"/>
          </p:cNvSpPr>
          <p:nvPr>
            <p:ph sz="quarter" idx="1"/>
          </p:nvPr>
        </p:nvSpPr>
        <p:spPr>
          <a:xfrm>
            <a:off x="251520" y="838200"/>
            <a:ext cx="8435280" cy="5829300"/>
          </a:xfrm>
        </p:spPr>
        <p:txBody>
          <a:bodyPr>
            <a:normAutofit lnSpcReduction="10000"/>
          </a:bodyPr>
          <a:lstStyle/>
          <a:p>
            <a:pPr marL="0" indent="0" algn="l" rtl="0">
              <a:buNone/>
            </a:pPr>
            <a:r>
              <a:rPr lang="en-US" sz="2800" b="1" i="0" u="none" strike="noStrike" baseline="0" dirty="0">
                <a:solidFill>
                  <a:srgbClr val="000000"/>
                </a:solidFill>
                <a:latin typeface="ACaslonPro-Regular"/>
              </a:rPr>
              <a:t>11. The nurse should consider the information provided to clients about antidepressants who may have a continuing or increased risk for suicide in the first few weeks of treatment. They may experience an increase in energy from the antidepressant but remain depressed. This increase in energy may make clients more likely to act on suicidal ideas and make them capable of carrying them out. Also, because antidepressants take several weeks to reach their peak effect, clients may become discouraged and act on suicidal ideas because they believe the medication is not helping them. For these reasons, it is extremely important to monitor the suicidal ideation of depressed clients until the risk has subsided.</a:t>
            </a:r>
            <a:endParaRPr lang="en-US" sz="3600" b="1" dirty="0"/>
          </a:p>
        </p:txBody>
      </p:sp>
    </p:spTree>
    <p:extLst>
      <p:ext uri="{BB962C8B-B14F-4D97-AF65-F5344CB8AC3E}">
        <p14:creationId xmlns:p14="http://schemas.microsoft.com/office/powerpoint/2010/main" val="4055691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D956C-467C-800D-30DE-B6F0226A5EF3}"/>
              </a:ext>
            </a:extLst>
          </p:cNvPr>
          <p:cNvSpPr>
            <a:spLocks noGrp="1"/>
          </p:cNvSpPr>
          <p:nvPr>
            <p:ph type="title"/>
          </p:nvPr>
        </p:nvSpPr>
        <p:spPr>
          <a:xfrm>
            <a:off x="251520" y="274638"/>
            <a:ext cx="8435280" cy="634082"/>
          </a:xfrm>
        </p:spPr>
        <p:txBody>
          <a:bodyPr>
            <a:normAutofit fontScale="90000"/>
          </a:bodyPr>
          <a:lstStyle/>
          <a:p>
            <a:r>
              <a:rPr lang="en-US" b="1" dirty="0"/>
              <a:t>Nursing care ……..</a:t>
            </a:r>
            <a:endParaRPr lang="en-US" dirty="0"/>
          </a:p>
        </p:txBody>
      </p:sp>
      <p:sp>
        <p:nvSpPr>
          <p:cNvPr id="3" name="Date Placeholder 2">
            <a:extLst>
              <a:ext uri="{FF2B5EF4-FFF2-40B4-BE49-F238E27FC236}">
                <a16:creationId xmlns:a16="http://schemas.microsoft.com/office/drawing/2014/main" id="{BA291F2C-B3C9-D831-8925-940CD9B398C7}"/>
              </a:ext>
            </a:extLst>
          </p:cNvPr>
          <p:cNvSpPr>
            <a:spLocks noGrp="1"/>
          </p:cNvSpPr>
          <p:nvPr>
            <p:ph type="dt" sz="half" idx="10"/>
          </p:nvPr>
        </p:nvSpPr>
        <p:spPr/>
        <p:txBody>
          <a:bodyPr/>
          <a:lstStyle/>
          <a:p>
            <a:fld id="{24338504-0874-4809-97B6-F6EB705D5660}" type="datetime2">
              <a:rPr lang="en-US" smtClean="0"/>
              <a:pPr/>
              <a:t>Tuesday, September 26, 2023</a:t>
            </a:fld>
            <a:endParaRPr lang="en-US"/>
          </a:p>
        </p:txBody>
      </p:sp>
      <p:sp>
        <p:nvSpPr>
          <p:cNvPr id="4" name="Slide Number Placeholder 3">
            <a:extLst>
              <a:ext uri="{FF2B5EF4-FFF2-40B4-BE49-F238E27FC236}">
                <a16:creationId xmlns:a16="http://schemas.microsoft.com/office/drawing/2014/main" id="{D57E8298-BF05-554E-AE19-F5C0B357D630}"/>
              </a:ext>
            </a:extLst>
          </p:cNvPr>
          <p:cNvSpPr>
            <a:spLocks noGrp="1"/>
          </p:cNvSpPr>
          <p:nvPr>
            <p:ph type="sldNum" sz="quarter" idx="12"/>
          </p:nvPr>
        </p:nvSpPr>
        <p:spPr/>
        <p:txBody>
          <a:bodyPr/>
          <a:lstStyle/>
          <a:p>
            <a:fld id="{FFEA06D7-F2EC-4CAD-85F4-19FDE1242FB3}" type="slidenum">
              <a:rPr lang="en-US" smtClean="0"/>
              <a:pPr/>
              <a:t>39</a:t>
            </a:fld>
            <a:endParaRPr lang="en-US"/>
          </a:p>
        </p:txBody>
      </p:sp>
      <p:sp>
        <p:nvSpPr>
          <p:cNvPr id="7" name="TextBox 6">
            <a:extLst>
              <a:ext uri="{FF2B5EF4-FFF2-40B4-BE49-F238E27FC236}">
                <a16:creationId xmlns:a16="http://schemas.microsoft.com/office/drawing/2014/main" id="{5E525C0E-2225-B768-23A5-5D6BB8CFD460}"/>
              </a:ext>
            </a:extLst>
          </p:cNvPr>
          <p:cNvSpPr txBox="1"/>
          <p:nvPr/>
        </p:nvSpPr>
        <p:spPr>
          <a:xfrm>
            <a:off x="385192" y="1630154"/>
            <a:ext cx="8674168" cy="2308324"/>
          </a:xfrm>
          <a:prstGeom prst="rect">
            <a:avLst/>
          </a:prstGeom>
          <a:noFill/>
        </p:spPr>
        <p:txBody>
          <a:bodyPr wrap="square">
            <a:spAutoFit/>
          </a:bodyPr>
          <a:lstStyle/>
          <a:p>
            <a:pPr algn="l"/>
            <a:r>
              <a:rPr lang="en-US" sz="3600" b="1" i="0" u="none" strike="noStrike" baseline="0" dirty="0">
                <a:latin typeface="ACaslonPro-Regular"/>
              </a:rPr>
              <a:t>12. Protective factors include close parent–child relationships, academic achievement, family-life stability, and connectedness with peers and others outside the family.</a:t>
            </a:r>
            <a:endParaRPr lang="en-US" sz="3600" b="1" dirty="0"/>
          </a:p>
        </p:txBody>
      </p:sp>
    </p:spTree>
    <p:extLst>
      <p:ext uri="{BB962C8B-B14F-4D97-AF65-F5344CB8AC3E}">
        <p14:creationId xmlns:p14="http://schemas.microsoft.com/office/powerpoint/2010/main" val="196241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1FC7B-9A15-4815-AA46-CD1911713305}"/>
              </a:ext>
            </a:extLst>
          </p:cNvPr>
          <p:cNvSpPr>
            <a:spLocks noGrp="1"/>
          </p:cNvSpPr>
          <p:nvPr>
            <p:ph type="title"/>
          </p:nvPr>
        </p:nvSpPr>
        <p:spPr>
          <a:xfrm>
            <a:off x="685800" y="190500"/>
            <a:ext cx="7772400" cy="1152128"/>
          </a:xfrm>
        </p:spPr>
        <p:txBody>
          <a:bodyPr>
            <a:normAutofit fontScale="90000"/>
          </a:bodyPr>
          <a:lstStyle/>
          <a:p>
            <a:br>
              <a:rPr lang="en-US" b="1" i="0" dirty="0">
                <a:solidFill>
                  <a:srgbClr val="FF0000"/>
                </a:solidFill>
                <a:effectLst/>
                <a:latin typeface="Merriweather" panose="020B0604020202020204" pitchFamily="2" charset="0"/>
              </a:rPr>
            </a:br>
            <a:br>
              <a:rPr lang="en-US" b="1" i="0" dirty="0">
                <a:solidFill>
                  <a:srgbClr val="FF0000"/>
                </a:solidFill>
                <a:effectLst/>
                <a:latin typeface="Merriweather" panose="020B0604020202020204" pitchFamily="2" charset="0"/>
              </a:rPr>
            </a:br>
            <a:br>
              <a:rPr lang="en-US" b="1" i="0" dirty="0">
                <a:solidFill>
                  <a:srgbClr val="FF0000"/>
                </a:solidFill>
                <a:effectLst/>
                <a:latin typeface="Merriweather" panose="020B0604020202020204" pitchFamily="2" charset="0"/>
              </a:rPr>
            </a:br>
            <a:br>
              <a:rPr lang="en-US" b="1" i="0" dirty="0">
                <a:solidFill>
                  <a:srgbClr val="FF0000"/>
                </a:solidFill>
                <a:effectLst/>
                <a:latin typeface="Merriweather" panose="020B0604020202020204" pitchFamily="2" charset="0"/>
              </a:rPr>
            </a:br>
            <a:br>
              <a:rPr lang="en-US" b="1" i="0" dirty="0">
                <a:solidFill>
                  <a:srgbClr val="FF0000"/>
                </a:solidFill>
                <a:effectLst/>
                <a:latin typeface="Merriweather" panose="020B0604020202020204" pitchFamily="2" charset="0"/>
              </a:rPr>
            </a:br>
            <a:br>
              <a:rPr lang="en-US" b="1" i="0" dirty="0">
                <a:solidFill>
                  <a:srgbClr val="FF0000"/>
                </a:solidFill>
                <a:effectLst/>
                <a:latin typeface="Merriweather" panose="020B0604020202020204" pitchFamily="2" charset="0"/>
              </a:rPr>
            </a:br>
            <a:r>
              <a:rPr lang="en-US" b="1" i="0" dirty="0">
                <a:solidFill>
                  <a:srgbClr val="FF0000"/>
                </a:solidFill>
                <a:effectLst/>
                <a:latin typeface="Merriweather" panose="020B0604020202020204" pitchFamily="2" charset="0"/>
              </a:rPr>
              <a:t>Facts About Suicide</a:t>
            </a:r>
            <a:br>
              <a:rPr lang="en-US" b="0" i="0" dirty="0">
                <a:solidFill>
                  <a:srgbClr val="000000"/>
                </a:solidFill>
                <a:effectLst/>
                <a:latin typeface="Merriweather" panose="020B0604020202020204" pitchFamily="2" charset="0"/>
              </a:rPr>
            </a:br>
            <a:endParaRPr lang="en-US" dirty="0"/>
          </a:p>
        </p:txBody>
      </p:sp>
      <p:sp>
        <p:nvSpPr>
          <p:cNvPr id="3" name="Date Placeholder 2">
            <a:extLst>
              <a:ext uri="{FF2B5EF4-FFF2-40B4-BE49-F238E27FC236}">
                <a16:creationId xmlns:a16="http://schemas.microsoft.com/office/drawing/2014/main" id="{CA7B364C-CE36-4A85-91DC-F6BEB2A293D8}"/>
              </a:ext>
            </a:extLst>
          </p:cNvPr>
          <p:cNvSpPr>
            <a:spLocks noGrp="1"/>
          </p:cNvSpPr>
          <p:nvPr>
            <p:ph type="dt" sz="half" idx="10"/>
          </p:nvPr>
        </p:nvSpPr>
        <p:spPr/>
        <p:txBody>
          <a:bodyPr/>
          <a:lstStyle/>
          <a:p>
            <a:fld id="{24338504-0874-4809-97B6-F6EB705D5660}" type="datetime2">
              <a:rPr lang="en-US" smtClean="0"/>
              <a:pPr/>
              <a:t>Tuesday, September 26, 2023</a:t>
            </a:fld>
            <a:endParaRPr lang="en-US"/>
          </a:p>
        </p:txBody>
      </p:sp>
      <p:sp>
        <p:nvSpPr>
          <p:cNvPr id="4" name="Slide Number Placeholder 3">
            <a:extLst>
              <a:ext uri="{FF2B5EF4-FFF2-40B4-BE49-F238E27FC236}">
                <a16:creationId xmlns:a16="http://schemas.microsoft.com/office/drawing/2014/main" id="{07A47DC1-A56D-4520-AA7C-7037AA8B474B}"/>
              </a:ext>
            </a:extLst>
          </p:cNvPr>
          <p:cNvSpPr>
            <a:spLocks noGrp="1"/>
          </p:cNvSpPr>
          <p:nvPr>
            <p:ph type="sldNum" sz="quarter" idx="12"/>
          </p:nvPr>
        </p:nvSpPr>
        <p:spPr/>
        <p:txBody>
          <a:bodyPr/>
          <a:lstStyle/>
          <a:p>
            <a:fld id="{FFEA06D7-F2EC-4CAD-85F4-19FDE1242FB3}" type="slidenum">
              <a:rPr lang="en-US" smtClean="0"/>
              <a:pPr/>
              <a:t>4</a:t>
            </a:fld>
            <a:endParaRPr lang="en-US"/>
          </a:p>
        </p:txBody>
      </p:sp>
      <p:sp>
        <p:nvSpPr>
          <p:cNvPr id="5" name="Content Placeholder 4">
            <a:extLst>
              <a:ext uri="{FF2B5EF4-FFF2-40B4-BE49-F238E27FC236}">
                <a16:creationId xmlns:a16="http://schemas.microsoft.com/office/drawing/2014/main" id="{CBBD837E-41D4-4D7D-ACE9-9CCA4F6168A2}"/>
              </a:ext>
            </a:extLst>
          </p:cNvPr>
          <p:cNvSpPr>
            <a:spLocks noGrp="1"/>
          </p:cNvSpPr>
          <p:nvPr>
            <p:ph sz="quarter" idx="1"/>
          </p:nvPr>
        </p:nvSpPr>
        <p:spPr>
          <a:xfrm>
            <a:off x="251520" y="1447800"/>
            <a:ext cx="8435280" cy="4572000"/>
          </a:xfrm>
        </p:spPr>
        <p:txBody>
          <a:bodyPr>
            <a:normAutofit/>
          </a:bodyPr>
          <a:lstStyle/>
          <a:p>
            <a:pPr algn="l" rtl="0"/>
            <a:r>
              <a:rPr lang="en-US" sz="3200" b="1" i="0" u="none" strike="noStrike" baseline="0" dirty="0">
                <a:latin typeface="+mj-lt"/>
              </a:rPr>
              <a:t>Suicide is the intentional act of killing oneself.</a:t>
            </a:r>
            <a:endParaRPr lang="en-US" sz="4800" b="1" i="0" dirty="0">
              <a:solidFill>
                <a:srgbClr val="000000"/>
              </a:solidFill>
              <a:effectLst/>
              <a:latin typeface="+mj-lt"/>
            </a:endParaRPr>
          </a:p>
          <a:p>
            <a:pPr marL="0" indent="0" algn="l" rtl="0">
              <a:buNone/>
            </a:pPr>
            <a:endParaRPr lang="en-US" sz="3600" b="1" i="0" dirty="0">
              <a:solidFill>
                <a:srgbClr val="000000"/>
              </a:solidFill>
              <a:effectLst/>
              <a:latin typeface="+mj-lt"/>
            </a:endParaRPr>
          </a:p>
          <a:p>
            <a:pPr algn="l" rtl="0"/>
            <a:r>
              <a:rPr lang="en-US" sz="3600" b="1" i="0" dirty="0">
                <a:solidFill>
                  <a:srgbClr val="000000"/>
                </a:solidFill>
                <a:effectLst/>
                <a:latin typeface="+mj-lt"/>
              </a:rPr>
              <a:t>A suicide attempt is when someone harms themselves with any intent to end their life, but they do not die as a result of their actions (CDC).</a:t>
            </a:r>
            <a:endParaRPr lang="en-US" sz="3600" b="1" dirty="0">
              <a:latin typeface="+mj-lt"/>
            </a:endParaRPr>
          </a:p>
        </p:txBody>
      </p:sp>
    </p:spTree>
    <p:extLst>
      <p:ext uri="{BB962C8B-B14F-4D97-AF65-F5344CB8AC3E}">
        <p14:creationId xmlns:p14="http://schemas.microsoft.com/office/powerpoint/2010/main" val="42911043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654032"/>
          </a:xfrm>
        </p:spPr>
        <p:txBody>
          <a:bodyPr>
            <a:normAutofit/>
          </a:bodyPr>
          <a:lstStyle/>
          <a:p>
            <a:r>
              <a:rPr lang="en-US" sz="3200" b="1" dirty="0"/>
              <a:t>References</a:t>
            </a:r>
            <a:endParaRPr lang="ar-SA" sz="3200" b="1" dirty="0"/>
          </a:p>
        </p:txBody>
      </p:sp>
      <p:sp>
        <p:nvSpPr>
          <p:cNvPr id="3" name="Content Placeholder 2"/>
          <p:cNvSpPr>
            <a:spLocks noGrp="1"/>
          </p:cNvSpPr>
          <p:nvPr>
            <p:ph sz="quarter" idx="1"/>
          </p:nvPr>
        </p:nvSpPr>
        <p:spPr>
          <a:xfrm>
            <a:off x="214282" y="928670"/>
            <a:ext cx="8715436" cy="5286412"/>
          </a:xfrm>
        </p:spPr>
        <p:txBody>
          <a:bodyPr>
            <a:normAutofit fontScale="92500" lnSpcReduction="10000"/>
          </a:bodyPr>
          <a:lstStyle/>
          <a:p>
            <a:pPr marL="0" indent="0" algn="l" rtl="0">
              <a:buNone/>
              <a:defRPr/>
            </a:pPr>
            <a:r>
              <a:rPr lang="en-US" sz="2000" dirty="0">
                <a:solidFill>
                  <a:schemeClr val="dk1"/>
                </a:solidFill>
                <a:latin typeface="Arial" pitchFamily="34" charset="0"/>
              </a:rPr>
              <a:t>1. Sheila et.al (2017) psychiatry and mental health nursing . 7 edition . P. 522-533.</a:t>
            </a:r>
          </a:p>
          <a:p>
            <a:pPr marL="457200" indent="-457200" algn="l" rtl="0">
              <a:buAutoNum type="arabicPeriod"/>
              <a:defRPr/>
            </a:pPr>
            <a:endParaRPr lang="en-US" sz="2000" dirty="0">
              <a:solidFill>
                <a:schemeClr val="dk1"/>
              </a:solidFill>
              <a:latin typeface="Arial" pitchFamily="34" charset="0"/>
            </a:endParaRPr>
          </a:p>
          <a:p>
            <a:pPr marL="0" indent="0" algn="l" rtl="0">
              <a:buNone/>
              <a:defRPr/>
            </a:pPr>
            <a:r>
              <a:rPr lang="en-US" sz="2000" dirty="0">
                <a:solidFill>
                  <a:schemeClr val="dk1"/>
                </a:solidFill>
                <a:latin typeface="Arial" pitchFamily="34" charset="0"/>
              </a:rPr>
              <a:t>2. CDC, 2020</a:t>
            </a:r>
          </a:p>
          <a:p>
            <a:pPr marL="0" indent="0" algn="l" rtl="0">
              <a:buNone/>
              <a:defRPr/>
            </a:pPr>
            <a:endParaRPr lang="en-US" sz="2000" dirty="0">
              <a:solidFill>
                <a:schemeClr val="dk1"/>
              </a:solidFill>
              <a:latin typeface="Arial" pitchFamily="34" charset="0"/>
            </a:endParaRPr>
          </a:p>
          <a:p>
            <a:pPr marL="0" indent="0" algn="l" rtl="0">
              <a:buNone/>
              <a:defRPr/>
            </a:pPr>
            <a:r>
              <a:rPr lang="en-US" sz="2000" dirty="0">
                <a:solidFill>
                  <a:schemeClr val="dk1"/>
                </a:solidFill>
                <a:latin typeface="Arial" pitchFamily="34" charset="0"/>
              </a:rPr>
              <a:t>3. WHO.2020.</a:t>
            </a:r>
            <a:r>
              <a:rPr lang="en-US" sz="2000" b="1" dirty="0"/>
              <a:t> https://reliefweb.int/sites/reliefweb.int/files/resources/WHO%20PR%209%20Dec%202020%20EN.pdf</a:t>
            </a:r>
            <a:endParaRPr lang="en-US" sz="2000" dirty="0">
              <a:solidFill>
                <a:schemeClr val="dk1"/>
              </a:solidFill>
              <a:latin typeface="Arial" pitchFamily="34" charset="0"/>
            </a:endParaRPr>
          </a:p>
          <a:p>
            <a:pPr marL="0" indent="0" algn="l" rtl="0">
              <a:buNone/>
              <a:defRPr/>
            </a:pPr>
            <a:endParaRPr lang="en-US" sz="2000" dirty="0">
              <a:solidFill>
                <a:schemeClr val="dk1"/>
              </a:solidFill>
              <a:latin typeface="Arial" pitchFamily="34" charset="0"/>
            </a:endParaRPr>
          </a:p>
          <a:p>
            <a:pPr marL="0" indent="0" algn="l" rtl="0">
              <a:buNone/>
              <a:defRPr/>
            </a:pPr>
            <a:r>
              <a:rPr lang="en-US" sz="2000" dirty="0">
                <a:solidFill>
                  <a:schemeClr val="dk1"/>
                </a:solidFill>
                <a:latin typeface="Arial" pitchFamily="34" charset="0"/>
              </a:rPr>
              <a:t>4. Eby.L,&amp;Brown.N.J,(2005),mental health nursing care published by </a:t>
            </a:r>
            <a:r>
              <a:rPr lang="en-US" sz="2000" dirty="0" err="1">
                <a:solidFill>
                  <a:schemeClr val="dk1"/>
                </a:solidFill>
                <a:latin typeface="Arial" pitchFamily="34" charset="0"/>
              </a:rPr>
              <a:t>julie,printed</a:t>
            </a:r>
            <a:r>
              <a:rPr lang="en-US" sz="2000" dirty="0">
                <a:solidFill>
                  <a:schemeClr val="dk1"/>
                </a:solidFill>
                <a:latin typeface="Arial" pitchFamily="34" charset="0"/>
              </a:rPr>
              <a:t> in U.S.A.P 147.</a:t>
            </a:r>
          </a:p>
          <a:p>
            <a:pPr marL="0" indent="0" algn="l" rtl="0">
              <a:buNone/>
              <a:defRPr/>
            </a:pPr>
            <a:endParaRPr lang="en-US" sz="2000" dirty="0">
              <a:solidFill>
                <a:schemeClr val="dk1"/>
              </a:solidFill>
              <a:latin typeface="Arial" pitchFamily="34" charset="0"/>
            </a:endParaRPr>
          </a:p>
          <a:p>
            <a:pPr marL="0" indent="0" algn="l" rtl="0">
              <a:buNone/>
              <a:defRPr/>
            </a:pPr>
            <a:r>
              <a:rPr lang="en-US" sz="2000" dirty="0">
                <a:solidFill>
                  <a:schemeClr val="dk1"/>
                </a:solidFill>
                <a:latin typeface="Arial" pitchFamily="34" charset="0"/>
              </a:rPr>
              <a:t>5.Kathrine </a:t>
            </a:r>
            <a:r>
              <a:rPr lang="en-US" sz="2000" dirty="0" err="1">
                <a:solidFill>
                  <a:schemeClr val="dk1"/>
                </a:solidFill>
                <a:latin typeface="Arial" pitchFamily="34" charset="0"/>
              </a:rPr>
              <a:t>M.Fotinatash,MSN</a:t>
            </a:r>
            <a:r>
              <a:rPr lang="en-US" sz="2000" dirty="0">
                <a:solidFill>
                  <a:schemeClr val="dk1"/>
                </a:solidFill>
                <a:latin typeface="Arial" pitchFamily="34" charset="0"/>
              </a:rPr>
              <a:t>,(2000),</a:t>
            </a:r>
            <a:r>
              <a:rPr lang="en-US" sz="2000" dirty="0" err="1">
                <a:solidFill>
                  <a:schemeClr val="dk1"/>
                </a:solidFill>
                <a:latin typeface="Arial" pitchFamily="34" charset="0"/>
              </a:rPr>
              <a:t>Psychtric</a:t>
            </a:r>
            <a:r>
              <a:rPr lang="en-US" sz="2000" dirty="0">
                <a:solidFill>
                  <a:schemeClr val="dk1"/>
                </a:solidFill>
                <a:latin typeface="Arial" pitchFamily="34" charset="0"/>
              </a:rPr>
              <a:t> Mental Health </a:t>
            </a:r>
            <a:r>
              <a:rPr lang="en-US" sz="2000" dirty="0" err="1">
                <a:solidFill>
                  <a:schemeClr val="dk1"/>
                </a:solidFill>
                <a:latin typeface="Arial" pitchFamily="34" charset="0"/>
              </a:rPr>
              <a:t>Nursing,second</a:t>
            </a:r>
            <a:r>
              <a:rPr lang="en-US" sz="2000" dirty="0">
                <a:solidFill>
                  <a:schemeClr val="dk1"/>
                </a:solidFill>
                <a:latin typeface="Arial" pitchFamily="34" charset="0"/>
              </a:rPr>
              <a:t> edition by </a:t>
            </a:r>
            <a:r>
              <a:rPr lang="en-US" sz="2000" dirty="0" err="1">
                <a:solidFill>
                  <a:schemeClr val="dk1"/>
                </a:solidFill>
                <a:latin typeface="Arial" pitchFamily="34" charset="0"/>
              </a:rPr>
              <a:t>Mosby,P</a:t>
            </a:r>
            <a:r>
              <a:rPr lang="en-US" sz="2000" dirty="0">
                <a:solidFill>
                  <a:schemeClr val="dk1"/>
                </a:solidFill>
                <a:latin typeface="Arial" pitchFamily="34" charset="0"/>
              </a:rPr>
              <a:t>(653-662)</a:t>
            </a:r>
          </a:p>
          <a:p>
            <a:pPr marL="0" indent="0" algn="l" rtl="0">
              <a:buNone/>
              <a:defRPr/>
            </a:pPr>
            <a:endParaRPr lang="en-US" sz="2000" dirty="0">
              <a:solidFill>
                <a:schemeClr val="dk1"/>
              </a:solidFill>
              <a:latin typeface="Arial" pitchFamily="34" charset="0"/>
            </a:endParaRPr>
          </a:p>
          <a:p>
            <a:pPr marL="0" indent="0" algn="l" rtl="0">
              <a:buNone/>
              <a:defRPr/>
            </a:pPr>
            <a:r>
              <a:rPr lang="en-US" sz="2000" dirty="0">
                <a:solidFill>
                  <a:schemeClr val="dk1"/>
                </a:solidFill>
                <a:latin typeface="Arial" pitchFamily="34" charset="0"/>
              </a:rPr>
              <a:t>6. Schultz J. &amp; </a:t>
            </a:r>
            <a:r>
              <a:rPr lang="en-US" sz="2000" dirty="0" err="1">
                <a:solidFill>
                  <a:schemeClr val="dk1"/>
                </a:solidFill>
                <a:latin typeface="Arial" pitchFamily="34" charset="0"/>
              </a:rPr>
              <a:t>Videbeck</a:t>
            </a:r>
            <a:r>
              <a:rPr lang="en-US" sz="2000" dirty="0">
                <a:solidFill>
                  <a:schemeClr val="dk1"/>
                </a:solidFill>
                <a:latin typeface="Arial" pitchFamily="34" charset="0"/>
              </a:rPr>
              <a:t> S.(2009) Psychiatric Nursing Care plans. 5</a:t>
            </a:r>
            <a:r>
              <a:rPr lang="en-US" sz="2000" baseline="30000" dirty="0">
                <a:solidFill>
                  <a:schemeClr val="dk1"/>
                </a:solidFill>
                <a:latin typeface="Arial" pitchFamily="34" charset="0"/>
              </a:rPr>
              <a:t>th</a:t>
            </a:r>
            <a:r>
              <a:rPr lang="en-US" sz="2000" dirty="0">
                <a:solidFill>
                  <a:schemeClr val="dk1"/>
                </a:solidFill>
                <a:latin typeface="Arial" pitchFamily="34" charset="0"/>
              </a:rPr>
              <a:t>  ed., p.193.</a:t>
            </a:r>
          </a:p>
          <a:p>
            <a:pPr marL="0" indent="0" algn="l" rtl="0">
              <a:buNone/>
            </a:pPr>
            <a:endParaRPr lang="ar-SA" dirty="0"/>
          </a:p>
        </p:txBody>
      </p:sp>
      <p:sp>
        <p:nvSpPr>
          <p:cNvPr id="4" name="Date Placeholder 3"/>
          <p:cNvSpPr>
            <a:spLocks noGrp="1"/>
          </p:cNvSpPr>
          <p:nvPr>
            <p:ph type="dt" sz="half" idx="10"/>
          </p:nvPr>
        </p:nvSpPr>
        <p:spPr/>
        <p:txBody>
          <a:bodyPr/>
          <a:lstStyle/>
          <a:p>
            <a:fld id="{FCF6D8FA-6AFA-457B-962F-212B58E4AA84}" type="datetime2">
              <a:rPr lang="en-US" smtClean="0"/>
              <a:pPr/>
              <a:t>Tuesday, September 26, 2023</a:t>
            </a:fld>
            <a:endParaRPr lang="en-US"/>
          </a:p>
        </p:txBody>
      </p:sp>
      <p:sp>
        <p:nvSpPr>
          <p:cNvPr id="5" name="Slide Number Placeholder 4"/>
          <p:cNvSpPr>
            <a:spLocks noGrp="1"/>
          </p:cNvSpPr>
          <p:nvPr>
            <p:ph type="sldNum" sz="quarter" idx="12"/>
          </p:nvPr>
        </p:nvSpPr>
        <p:spPr/>
        <p:txBody>
          <a:bodyPr/>
          <a:lstStyle/>
          <a:p>
            <a:fld id="{FFEA06D7-F2EC-4CAD-85F4-19FDE1242FB3}" type="slidenum">
              <a:rPr lang="en-US" smtClean="0"/>
              <a:pPr/>
              <a:t>40</a:t>
            </a:fld>
            <a:endParaRPr lang="en-US"/>
          </a:p>
        </p:txBody>
      </p:sp>
    </p:spTree>
    <p:extLst>
      <p:ext uri="{BB962C8B-B14F-4D97-AF65-F5344CB8AC3E}">
        <p14:creationId xmlns:p14="http://schemas.microsoft.com/office/powerpoint/2010/main" val="13004149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Date Placeholder 2"/>
          <p:cNvSpPr>
            <a:spLocks noGrp="1"/>
          </p:cNvSpPr>
          <p:nvPr>
            <p:ph type="dt" sz="half" idx="10"/>
          </p:nvPr>
        </p:nvSpPr>
        <p:spPr/>
        <p:txBody>
          <a:bodyPr/>
          <a:lstStyle/>
          <a:p>
            <a:fld id="{24338504-0874-4809-97B6-F6EB705D5660}" type="datetime2">
              <a:rPr lang="en-US" smtClean="0"/>
              <a:pPr/>
              <a:t>Tuesday, September 26, 2023</a:t>
            </a:fld>
            <a:endParaRPr lang="en-US"/>
          </a:p>
        </p:txBody>
      </p:sp>
      <p:sp>
        <p:nvSpPr>
          <p:cNvPr id="4" name="Slide Number Placeholder 3"/>
          <p:cNvSpPr>
            <a:spLocks noGrp="1"/>
          </p:cNvSpPr>
          <p:nvPr>
            <p:ph type="sldNum" sz="quarter" idx="12"/>
          </p:nvPr>
        </p:nvSpPr>
        <p:spPr/>
        <p:txBody>
          <a:bodyPr/>
          <a:lstStyle/>
          <a:p>
            <a:fld id="{FFEA06D7-F2EC-4CAD-85F4-19FDE1242FB3}" type="slidenum">
              <a:rPr lang="en-US" smtClean="0"/>
              <a:pPr/>
              <a:t>41</a:t>
            </a:fld>
            <a:endParaRPr lang="en-US"/>
          </a:p>
        </p:txBody>
      </p:sp>
      <p:sp>
        <p:nvSpPr>
          <p:cNvPr id="5" name="Content Placeholder 4"/>
          <p:cNvSpPr>
            <a:spLocks noGrp="1"/>
          </p:cNvSpPr>
          <p:nvPr>
            <p:ph sz="quarter" idx="1"/>
          </p:nvPr>
        </p:nvSpPr>
        <p:spPr/>
        <p:txBody>
          <a:bodyPr/>
          <a:lstStyle/>
          <a:p>
            <a:endParaRPr lang="ar-IQ"/>
          </a:p>
        </p:txBody>
      </p:sp>
      <p:pic>
        <p:nvPicPr>
          <p:cNvPr id="39938" name="Picture 2" descr="https://encrypted-tbn2.gstatic.com/images?q=tbn:ANd9GcRJoB3Nw2n7qnLt6TQhowqK7oTdBD0wtSf39fB1ADwbiH_He_Nc"/>
          <p:cNvPicPr>
            <a:picLocks noChangeAspect="1" noChangeArrowheads="1"/>
          </p:cNvPicPr>
          <p:nvPr/>
        </p:nvPicPr>
        <p:blipFill>
          <a:blip r:embed="rId2"/>
          <a:srcRect/>
          <a:stretch>
            <a:fillRect/>
          </a:stretch>
        </p:blipFill>
        <p:spPr bwMode="auto">
          <a:xfrm>
            <a:off x="571472" y="357166"/>
            <a:ext cx="8143932" cy="6215106"/>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homework"/>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57199" y="3048000"/>
            <a:ext cx="3812059" cy="381205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mage result for homework"/>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359105" y="549105"/>
            <a:ext cx="4708695" cy="470869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495800" y="1752599"/>
            <a:ext cx="4480560" cy="3477875"/>
          </a:xfrm>
          <a:prstGeom prst="rect">
            <a:avLst/>
          </a:prstGeom>
          <a:solidFill>
            <a:srgbClr val="CC0000"/>
          </a:solidFill>
        </p:spPr>
        <p:txBody>
          <a:bodyPr wrap="square" rtlCol="0">
            <a:spAutoFit/>
          </a:bodyPr>
          <a:lstStyle/>
          <a:p>
            <a:pPr algn="ctr" rtl="1"/>
            <a:r>
              <a:rPr lang="ar-IQ" sz="4400" dirty="0">
                <a:solidFill>
                  <a:prstClr val="white"/>
                </a:solidFill>
                <a:latin typeface="Calibri Light" pitchFamily="34" charset="0"/>
                <a:cs typeface="Calibri Light" pitchFamily="34" charset="0"/>
              </a:rPr>
              <a:t>هێمن بە</a:t>
            </a:r>
          </a:p>
          <a:p>
            <a:pPr algn="ctr" rtl="1"/>
            <a:r>
              <a:rPr lang="ar-IQ" sz="4400" dirty="0">
                <a:solidFill>
                  <a:prstClr val="white"/>
                </a:solidFill>
                <a:latin typeface="Calibri Light" pitchFamily="34" charset="0"/>
                <a:cs typeface="Calibri Light" pitchFamily="34" charset="0"/>
              </a:rPr>
              <a:t>و</a:t>
            </a:r>
          </a:p>
          <a:p>
            <a:pPr algn="ctr" rtl="1"/>
            <a:r>
              <a:rPr lang="ar-IQ" sz="4400" dirty="0">
                <a:solidFill>
                  <a:prstClr val="white"/>
                </a:solidFill>
                <a:latin typeface="Calibri Light" pitchFamily="34" charset="0"/>
                <a:cs typeface="Calibri Light" pitchFamily="34" charset="0"/>
              </a:rPr>
              <a:t>ئەرکی ماڵەوەت</a:t>
            </a:r>
          </a:p>
          <a:p>
            <a:pPr algn="ctr" rtl="1"/>
            <a:r>
              <a:rPr lang="ar-IQ" sz="4400" dirty="0">
                <a:solidFill>
                  <a:prstClr val="white"/>
                </a:solidFill>
                <a:latin typeface="Calibri Light" pitchFamily="34" charset="0"/>
                <a:cs typeface="Calibri Light" pitchFamily="34" charset="0"/>
              </a:rPr>
              <a:t>ئەنجام </a:t>
            </a:r>
          </a:p>
          <a:p>
            <a:pPr algn="ctr" rtl="1"/>
            <a:r>
              <a:rPr lang="ar-IQ" sz="4400" dirty="0">
                <a:solidFill>
                  <a:prstClr val="white"/>
                </a:solidFill>
                <a:latin typeface="Calibri Light" pitchFamily="34" charset="0"/>
                <a:cs typeface="Calibri Light" pitchFamily="34" charset="0"/>
              </a:rPr>
              <a:t>بدە</a:t>
            </a:r>
            <a:endParaRPr lang="en-US" sz="4400" dirty="0">
              <a:solidFill>
                <a:prstClr val="white"/>
              </a:solidFill>
              <a:latin typeface="Calibri Light" pitchFamily="34" charset="0"/>
              <a:cs typeface="Calibri Light" pitchFamily="34" charset="0"/>
            </a:endParaRPr>
          </a:p>
        </p:txBody>
      </p:sp>
    </p:spTree>
    <p:extLst>
      <p:ext uri="{BB962C8B-B14F-4D97-AF65-F5344CB8AC3E}">
        <p14:creationId xmlns:p14="http://schemas.microsoft.com/office/powerpoint/2010/main" val="1899268716"/>
      </p:ext>
    </p:extLst>
  </p:cSld>
  <p:clrMapOvr>
    <a:masterClrMapping/>
  </p:clrMapOvr>
  <p:transition spd="slow">
    <p:wipe dir="d"/>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idx="1"/>
          </p:nvPr>
        </p:nvSpPr>
        <p:spPr>
          <a:xfrm>
            <a:off x="0" y="0"/>
            <a:ext cx="9144000" cy="6858000"/>
          </a:xfrm>
        </p:spPr>
        <p:txBody>
          <a:bodyPr/>
          <a:lstStyle/>
          <a:p>
            <a:endParaRPr lang="ar-IQ"/>
          </a:p>
        </p:txBody>
      </p:sp>
      <p:sp>
        <p:nvSpPr>
          <p:cNvPr id="41988" name="WordArt 4"/>
          <p:cNvSpPr>
            <a:spLocks noChangeArrowheads="1" noChangeShapeType="1" noTextEdit="1"/>
          </p:cNvSpPr>
          <p:nvPr/>
        </p:nvSpPr>
        <p:spPr bwMode="auto">
          <a:xfrm>
            <a:off x="1066800" y="2057400"/>
            <a:ext cx="6934200" cy="4572000"/>
          </a:xfrm>
          <a:prstGeom prst="rect">
            <a:avLst/>
          </a:prstGeom>
        </p:spPr>
        <p:txBody>
          <a:bodyPr wrap="none" fromWordArt="1">
            <a:prstTxWarp prst="textDeflate">
              <a:avLst>
                <a:gd name="adj" fmla="val 26227"/>
              </a:avLst>
            </a:prstTxWarp>
          </a:bodyPr>
          <a:lstStyle/>
          <a:p>
            <a:pPr algn="ctr" rtl="1"/>
            <a:r>
              <a:rPr lang="ar-IQ" sz="3600" kern="10">
                <a:ln w="9525">
                  <a:solidFill>
                    <a:srgbClr val="000000"/>
                  </a:solidFill>
                  <a:round/>
                  <a:headEnd/>
                  <a:tailEnd/>
                </a:ln>
                <a:solidFill>
                  <a:srgbClr val="FF3300"/>
                </a:solidFill>
                <a:cs typeface="Zanest _ Spna"/>
              </a:rPr>
              <a:t>زؤر سوثاس</a:t>
            </a:r>
          </a:p>
        </p:txBody>
      </p:sp>
      <p:sp>
        <p:nvSpPr>
          <p:cNvPr id="41989" name="WordArt 5"/>
          <p:cNvSpPr>
            <a:spLocks noChangeArrowheads="1" noChangeShapeType="1" noTextEdit="1"/>
          </p:cNvSpPr>
          <p:nvPr/>
        </p:nvSpPr>
        <p:spPr bwMode="auto">
          <a:xfrm>
            <a:off x="457200" y="2019300"/>
            <a:ext cx="8077200" cy="1028700"/>
          </a:xfrm>
          <a:prstGeom prst="rect">
            <a:avLst/>
          </a:prstGeom>
        </p:spPr>
        <p:txBody>
          <a:bodyPr spcFirstLastPara="1" wrap="none" fromWordArt="1">
            <a:prstTxWarp prst="textArchUp">
              <a:avLst>
                <a:gd name="adj" fmla="val 11055266"/>
              </a:avLst>
            </a:prstTxWarp>
          </a:bodyPr>
          <a:lstStyle/>
          <a:p>
            <a:pPr algn="ctr"/>
            <a:r>
              <a:rPr lang="en-US" sz="3600" kern="10">
                <a:ln w="9525">
                  <a:solidFill>
                    <a:srgbClr val="000000"/>
                  </a:solidFill>
                  <a:round/>
                  <a:headEnd/>
                  <a:tailEnd/>
                </a:ln>
                <a:solidFill>
                  <a:srgbClr val="009900"/>
                </a:solidFill>
                <a:latin typeface="Arial Black"/>
              </a:rPr>
              <a:t>THANKS</a:t>
            </a:r>
            <a:endParaRPr lang="ar-IQ" sz="3600" kern="10">
              <a:ln w="9525">
                <a:solidFill>
                  <a:srgbClr val="000000"/>
                </a:solidFill>
                <a:round/>
                <a:headEnd/>
                <a:tailEnd/>
              </a:ln>
              <a:solidFill>
                <a:srgbClr val="009900"/>
              </a:solidFill>
              <a:latin typeface="Arial Black"/>
            </a:endParaRPr>
          </a:p>
        </p:txBody>
      </p:sp>
      <p:sp>
        <p:nvSpPr>
          <p:cNvPr id="5" name="Date Placeholder 4"/>
          <p:cNvSpPr>
            <a:spLocks noGrp="1"/>
          </p:cNvSpPr>
          <p:nvPr>
            <p:ph type="dt" sz="half" idx="10"/>
          </p:nvPr>
        </p:nvSpPr>
        <p:spPr/>
        <p:txBody>
          <a:bodyPr/>
          <a:lstStyle/>
          <a:p>
            <a:fld id="{861DEBBF-5378-44D3-8B1C-9DE9199223D0}" type="datetime2">
              <a:rPr lang="en-US" smtClean="0"/>
              <a:pPr/>
              <a:t>Tuesday, September 26, 2023</a:t>
            </a:fld>
            <a:endParaRPr lang="en-US"/>
          </a:p>
        </p:txBody>
      </p:sp>
      <p:sp>
        <p:nvSpPr>
          <p:cNvPr id="6" name="Slide Number Placeholder 5"/>
          <p:cNvSpPr>
            <a:spLocks noGrp="1"/>
          </p:cNvSpPr>
          <p:nvPr>
            <p:ph type="sldNum" sz="quarter" idx="12"/>
          </p:nvPr>
        </p:nvSpPr>
        <p:spPr/>
        <p:txBody>
          <a:bodyPr/>
          <a:lstStyle/>
          <a:p>
            <a:fld id="{FFEA06D7-F2EC-4CAD-85F4-19FDE1242FB3}" type="slidenum">
              <a:rPr lang="en-US" smtClean="0"/>
              <a:pPr/>
              <a:t>43</a:t>
            </a:fld>
            <a:endParaRPr lang="en-US"/>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EF88220-D9A1-495C-9E8B-009E935CE42F}"/>
              </a:ext>
            </a:extLst>
          </p:cNvPr>
          <p:cNvSpPr>
            <a:spLocks noGrp="1"/>
          </p:cNvSpPr>
          <p:nvPr>
            <p:ph type="dt" sz="half" idx="10"/>
          </p:nvPr>
        </p:nvSpPr>
        <p:spPr/>
        <p:txBody>
          <a:bodyPr/>
          <a:lstStyle/>
          <a:p>
            <a:fld id="{24338504-0874-4809-97B6-F6EB705D5660}" type="datetime2">
              <a:rPr lang="en-US" smtClean="0"/>
              <a:pPr/>
              <a:t>Tuesday, September 26, 2023</a:t>
            </a:fld>
            <a:endParaRPr lang="en-US"/>
          </a:p>
        </p:txBody>
      </p:sp>
      <p:sp>
        <p:nvSpPr>
          <p:cNvPr id="4" name="Slide Number Placeholder 3">
            <a:extLst>
              <a:ext uri="{FF2B5EF4-FFF2-40B4-BE49-F238E27FC236}">
                <a16:creationId xmlns:a16="http://schemas.microsoft.com/office/drawing/2014/main" id="{39753535-A76B-4CA5-8223-4CA983C028C4}"/>
              </a:ext>
            </a:extLst>
          </p:cNvPr>
          <p:cNvSpPr>
            <a:spLocks noGrp="1"/>
          </p:cNvSpPr>
          <p:nvPr>
            <p:ph type="sldNum" sz="quarter" idx="12"/>
          </p:nvPr>
        </p:nvSpPr>
        <p:spPr/>
        <p:txBody>
          <a:bodyPr/>
          <a:lstStyle/>
          <a:p>
            <a:fld id="{FFEA06D7-F2EC-4CAD-85F4-19FDE1242FB3}" type="slidenum">
              <a:rPr lang="en-US" smtClean="0"/>
              <a:pPr/>
              <a:t>5</a:t>
            </a:fld>
            <a:endParaRPr lang="en-US"/>
          </a:p>
        </p:txBody>
      </p:sp>
      <p:sp>
        <p:nvSpPr>
          <p:cNvPr id="5" name="Content Placeholder 4">
            <a:extLst>
              <a:ext uri="{FF2B5EF4-FFF2-40B4-BE49-F238E27FC236}">
                <a16:creationId xmlns:a16="http://schemas.microsoft.com/office/drawing/2014/main" id="{30DCEA13-10D3-42F2-B44D-B9ABD7C4DCF4}"/>
              </a:ext>
            </a:extLst>
          </p:cNvPr>
          <p:cNvSpPr>
            <a:spLocks noGrp="1"/>
          </p:cNvSpPr>
          <p:nvPr>
            <p:ph sz="quarter" idx="1"/>
          </p:nvPr>
        </p:nvSpPr>
        <p:spPr>
          <a:xfrm>
            <a:off x="603504" y="980728"/>
            <a:ext cx="8265849" cy="1261120"/>
          </a:xfrm>
        </p:spPr>
        <p:txBody>
          <a:bodyPr>
            <a:normAutofit/>
          </a:bodyPr>
          <a:lstStyle/>
          <a:p>
            <a:pPr marL="0" indent="0" algn="l" rtl="0">
              <a:buNone/>
            </a:pPr>
            <a:r>
              <a:rPr lang="en-US" sz="3200" b="1" dirty="0">
                <a:solidFill>
                  <a:srgbClr val="FF0000"/>
                </a:solidFill>
                <a:latin typeface="MS UI Gothic" panose="020B0600070205080204" pitchFamily="34" charset="-128"/>
                <a:ea typeface="MS UI Gothic" panose="020B0600070205080204" pitchFamily="34" charset="-128"/>
              </a:rPr>
              <a:t>O</a:t>
            </a:r>
            <a:r>
              <a:rPr kumimoji="0" lang="en-US" sz="3200" b="1" i="0" u="none" strike="noStrike" kern="1200" cap="none" spc="0" normalizeH="0" baseline="0" noProof="0" dirty="0">
                <a:ln>
                  <a:noFill/>
                </a:ln>
                <a:solidFill>
                  <a:srgbClr val="FF0000"/>
                </a:solidFill>
                <a:effectLst/>
                <a:uLnTx/>
                <a:uFillTx/>
                <a:latin typeface="MS UI Gothic" panose="020B0600070205080204" pitchFamily="34" charset="-128"/>
                <a:ea typeface="MS UI Gothic" panose="020B0600070205080204" pitchFamily="34" charset="-128"/>
              </a:rPr>
              <a:t>ne death recorded every 40 seconds globally due to suicide. </a:t>
            </a:r>
            <a:r>
              <a:rPr lang="en-US" sz="3200" dirty="0"/>
              <a:t>(</a:t>
            </a:r>
            <a:r>
              <a:rPr lang="en-US" sz="3200" b="1" dirty="0"/>
              <a:t>WHO, 2020). </a:t>
            </a:r>
          </a:p>
          <a:p>
            <a:pPr marL="0" indent="0" algn="l" rtl="0">
              <a:buNone/>
            </a:pPr>
            <a:endParaRPr kumimoji="0" lang="en-US" sz="3200" b="1" i="0" u="none" strike="noStrike" kern="1200" cap="none" spc="0" normalizeH="0" baseline="0" noProof="0" dirty="0">
              <a:ln>
                <a:noFill/>
              </a:ln>
              <a:solidFill>
                <a:srgbClr val="FF0000"/>
              </a:solidFill>
              <a:effectLst/>
              <a:uLnTx/>
              <a:uFillTx/>
              <a:latin typeface="MS UI Gothic" panose="020B0600070205080204" pitchFamily="34" charset="-128"/>
              <a:ea typeface="MS UI Gothic" panose="020B0600070205080204" pitchFamily="34" charset="-128"/>
            </a:endParaRPr>
          </a:p>
          <a:p>
            <a:pPr marL="0" indent="0" algn="l" rtl="0">
              <a:buNone/>
            </a:pPr>
            <a:endParaRPr kumimoji="0" lang="en-US" sz="3200" b="1" i="0" u="none" strike="noStrike" kern="1200" cap="none" spc="0" normalizeH="0" baseline="0" noProof="0" dirty="0">
              <a:ln>
                <a:noFill/>
              </a:ln>
              <a:solidFill>
                <a:srgbClr val="FF0000"/>
              </a:solidFill>
              <a:effectLst/>
              <a:uLnTx/>
              <a:uFillTx/>
              <a:latin typeface="MS UI Gothic" panose="020B0600070205080204" pitchFamily="34" charset="-128"/>
              <a:ea typeface="MS UI Gothic" panose="020B0600070205080204" pitchFamily="34" charset="-128"/>
            </a:endParaRPr>
          </a:p>
          <a:p>
            <a:pPr marL="0" indent="0" algn="l" rtl="0">
              <a:buNone/>
            </a:pPr>
            <a:endParaRPr lang="en-US" sz="3200" b="1" dirty="0">
              <a:solidFill>
                <a:srgbClr val="FF0000"/>
              </a:solidFill>
              <a:latin typeface="MS UI Gothic" panose="020B0600070205080204" pitchFamily="34" charset="-128"/>
              <a:ea typeface="MS UI Gothic" panose="020B0600070205080204" pitchFamily="34" charset="-128"/>
            </a:endParaRPr>
          </a:p>
        </p:txBody>
      </p:sp>
      <p:sp>
        <p:nvSpPr>
          <p:cNvPr id="6" name="TextBox 5">
            <a:extLst>
              <a:ext uri="{FF2B5EF4-FFF2-40B4-BE49-F238E27FC236}">
                <a16:creationId xmlns:a16="http://schemas.microsoft.com/office/drawing/2014/main" id="{BAF50A25-5D71-4633-A0AD-605C601F23CD}"/>
              </a:ext>
            </a:extLst>
          </p:cNvPr>
          <p:cNvSpPr txBox="1"/>
          <p:nvPr/>
        </p:nvSpPr>
        <p:spPr>
          <a:xfrm>
            <a:off x="467544" y="3641298"/>
            <a:ext cx="7812868" cy="1077218"/>
          </a:xfrm>
          <a:prstGeom prst="rect">
            <a:avLst/>
          </a:prstGeom>
          <a:noFill/>
        </p:spPr>
        <p:txBody>
          <a:bodyPr wrap="square">
            <a:spAutoFit/>
          </a:bodyPr>
          <a:lstStyle/>
          <a:p>
            <a:r>
              <a:rPr kumimoji="0" lang="en-US" sz="3200" b="1" i="0" u="none" strike="noStrike" kern="1200" cap="none" spc="0" normalizeH="0" baseline="0" noProof="0" dirty="0">
                <a:ln>
                  <a:noFill/>
                </a:ln>
                <a:solidFill>
                  <a:srgbClr val="FF0000"/>
                </a:solidFill>
                <a:effectLst/>
                <a:uLnTx/>
                <a:uFillTx/>
                <a:latin typeface="MS UI Gothic" panose="020B0600070205080204" pitchFamily="34" charset="-128"/>
                <a:ea typeface="MS UI Gothic" panose="020B0600070205080204" pitchFamily="34" charset="-128"/>
                <a:cs typeface="AF_ BOTAN KURDI 23" pitchFamily="2" charset="-78"/>
              </a:rPr>
              <a:t>In USA one death every 11 minutes</a:t>
            </a:r>
          </a:p>
          <a:p>
            <a:r>
              <a:rPr kumimoji="0" lang="en-US" sz="3200" b="1" i="0" u="none" strike="noStrike" kern="1200" cap="none" spc="0" normalizeH="0" baseline="0" noProof="0" dirty="0">
                <a:ln>
                  <a:noFill/>
                </a:ln>
                <a:solidFill>
                  <a:srgbClr val="FF0000"/>
                </a:solidFill>
                <a:effectLst/>
                <a:uLnTx/>
                <a:uFillTx/>
                <a:latin typeface="MS UI Gothic" panose="020B0600070205080204" pitchFamily="34" charset="-128"/>
                <a:ea typeface="MS UI Gothic" panose="020B0600070205080204" pitchFamily="34" charset="-128"/>
                <a:cs typeface="AF_ BOTAN KURDI 23" pitchFamily="2" charset="-78"/>
              </a:rPr>
              <a:t>(CDC). </a:t>
            </a:r>
            <a:endParaRPr lang="en-US" sz="3200" b="1" dirty="0">
              <a:solidFill>
                <a:srgbClr val="FF0000"/>
              </a:solidFill>
              <a:latin typeface="MS UI Gothic" panose="020B0600070205080204" pitchFamily="34" charset="-128"/>
              <a:ea typeface="MS UI Gothic" panose="020B0600070205080204" pitchFamily="34" charset="-128"/>
              <a:cs typeface="AF_ BOTAN KURDI 23" pitchFamily="2" charset="-78"/>
            </a:endParaRPr>
          </a:p>
        </p:txBody>
      </p:sp>
    </p:spTree>
    <p:extLst>
      <p:ext uri="{BB962C8B-B14F-4D97-AF65-F5344CB8AC3E}">
        <p14:creationId xmlns:p14="http://schemas.microsoft.com/office/powerpoint/2010/main" val="4266559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4359716-0267-4596-8317-D6CE0F8C0743}"/>
              </a:ext>
            </a:extLst>
          </p:cNvPr>
          <p:cNvSpPr>
            <a:spLocks noGrp="1"/>
          </p:cNvSpPr>
          <p:nvPr>
            <p:ph type="dt" sz="half" idx="10"/>
          </p:nvPr>
        </p:nvSpPr>
        <p:spPr/>
        <p:txBody>
          <a:bodyPr/>
          <a:lstStyle/>
          <a:p>
            <a:fld id="{24338504-0874-4809-97B6-F6EB705D5660}" type="datetime2">
              <a:rPr lang="en-US" smtClean="0"/>
              <a:pPr/>
              <a:t>Tuesday, September 26, 2023</a:t>
            </a:fld>
            <a:endParaRPr lang="en-US"/>
          </a:p>
        </p:txBody>
      </p:sp>
      <p:sp>
        <p:nvSpPr>
          <p:cNvPr id="4" name="Slide Number Placeholder 3">
            <a:extLst>
              <a:ext uri="{FF2B5EF4-FFF2-40B4-BE49-F238E27FC236}">
                <a16:creationId xmlns:a16="http://schemas.microsoft.com/office/drawing/2014/main" id="{20E4EA8B-EAC3-4784-8162-5FCEC89654F3}"/>
              </a:ext>
            </a:extLst>
          </p:cNvPr>
          <p:cNvSpPr>
            <a:spLocks noGrp="1"/>
          </p:cNvSpPr>
          <p:nvPr>
            <p:ph type="sldNum" sz="quarter" idx="12"/>
          </p:nvPr>
        </p:nvSpPr>
        <p:spPr/>
        <p:txBody>
          <a:bodyPr/>
          <a:lstStyle/>
          <a:p>
            <a:fld id="{FFEA06D7-F2EC-4CAD-85F4-19FDE1242FB3}" type="slidenum">
              <a:rPr lang="en-US" smtClean="0"/>
              <a:pPr/>
              <a:t>6</a:t>
            </a:fld>
            <a:endParaRPr lang="en-US"/>
          </a:p>
        </p:txBody>
      </p:sp>
      <p:pic>
        <p:nvPicPr>
          <p:cNvPr id="6" name="Picture 5">
            <a:extLst>
              <a:ext uri="{FF2B5EF4-FFF2-40B4-BE49-F238E27FC236}">
                <a16:creationId xmlns:a16="http://schemas.microsoft.com/office/drawing/2014/main" id="{95B8B76C-74AC-4F43-BB7A-A31DB11C2172}"/>
              </a:ext>
            </a:extLst>
          </p:cNvPr>
          <p:cNvPicPr>
            <a:picLocks noChangeAspect="1"/>
          </p:cNvPicPr>
          <p:nvPr/>
        </p:nvPicPr>
        <p:blipFill>
          <a:blip r:embed="rId2"/>
          <a:stretch>
            <a:fillRect/>
          </a:stretch>
        </p:blipFill>
        <p:spPr>
          <a:xfrm>
            <a:off x="251520" y="105056"/>
            <a:ext cx="8397180" cy="5875780"/>
          </a:xfrm>
          <a:prstGeom prst="rect">
            <a:avLst/>
          </a:prstGeom>
        </p:spPr>
      </p:pic>
      <p:sp>
        <p:nvSpPr>
          <p:cNvPr id="8" name="TextBox 7">
            <a:extLst>
              <a:ext uri="{FF2B5EF4-FFF2-40B4-BE49-F238E27FC236}">
                <a16:creationId xmlns:a16="http://schemas.microsoft.com/office/drawing/2014/main" id="{1A1681DF-6F19-4FB0-BF0F-35F07999439C}"/>
              </a:ext>
            </a:extLst>
          </p:cNvPr>
          <p:cNvSpPr txBox="1"/>
          <p:nvPr/>
        </p:nvSpPr>
        <p:spPr>
          <a:xfrm>
            <a:off x="2627784" y="6021169"/>
            <a:ext cx="4572000" cy="646331"/>
          </a:xfrm>
          <a:prstGeom prst="rect">
            <a:avLst/>
          </a:prstGeom>
          <a:noFill/>
        </p:spPr>
        <p:txBody>
          <a:bodyPr wrap="square">
            <a:spAutoFit/>
          </a:bodyPr>
          <a:lstStyle/>
          <a:p>
            <a:r>
              <a:rPr kumimoji="0" lang="en-US" sz="3600" b="0" i="0" u="none" strike="noStrike" kern="1200" cap="none" spc="0" normalizeH="0" baseline="0" noProof="0" dirty="0">
                <a:ln>
                  <a:noFill/>
                </a:ln>
                <a:solidFill>
                  <a:prstClr val="black"/>
                </a:solidFill>
                <a:effectLst/>
                <a:uLnTx/>
                <a:uFillTx/>
                <a:latin typeface="Perpetua"/>
                <a:ea typeface="+mn-ea"/>
                <a:cs typeface="+mn-cs"/>
              </a:rPr>
              <a:t>(CDC ) this data in USA</a:t>
            </a:r>
            <a:endParaRPr lang="en-US" dirty="0"/>
          </a:p>
        </p:txBody>
      </p:sp>
    </p:spTree>
    <p:extLst>
      <p:ext uri="{BB962C8B-B14F-4D97-AF65-F5344CB8AC3E}">
        <p14:creationId xmlns:p14="http://schemas.microsoft.com/office/powerpoint/2010/main" val="2619142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BBFAC28-2A38-4133-A94B-93D9C9F312AC}"/>
              </a:ext>
            </a:extLst>
          </p:cNvPr>
          <p:cNvSpPr>
            <a:spLocks noGrp="1"/>
          </p:cNvSpPr>
          <p:nvPr>
            <p:ph type="dt" sz="half" idx="10"/>
          </p:nvPr>
        </p:nvSpPr>
        <p:spPr/>
        <p:txBody>
          <a:bodyPr/>
          <a:lstStyle/>
          <a:p>
            <a:fld id="{24338504-0874-4809-97B6-F6EB705D5660}" type="datetime2">
              <a:rPr lang="en-US" smtClean="0"/>
              <a:pPr/>
              <a:t>Tuesday, September 26, 2023</a:t>
            </a:fld>
            <a:endParaRPr lang="en-US"/>
          </a:p>
        </p:txBody>
      </p:sp>
      <p:sp>
        <p:nvSpPr>
          <p:cNvPr id="4" name="Slide Number Placeholder 3">
            <a:extLst>
              <a:ext uri="{FF2B5EF4-FFF2-40B4-BE49-F238E27FC236}">
                <a16:creationId xmlns:a16="http://schemas.microsoft.com/office/drawing/2014/main" id="{B3CE9FBF-11BF-44D3-9EC9-6E8248A58117}"/>
              </a:ext>
            </a:extLst>
          </p:cNvPr>
          <p:cNvSpPr>
            <a:spLocks noGrp="1"/>
          </p:cNvSpPr>
          <p:nvPr>
            <p:ph type="sldNum" sz="quarter" idx="12"/>
          </p:nvPr>
        </p:nvSpPr>
        <p:spPr/>
        <p:txBody>
          <a:bodyPr/>
          <a:lstStyle/>
          <a:p>
            <a:fld id="{FFEA06D7-F2EC-4CAD-85F4-19FDE1242FB3}" type="slidenum">
              <a:rPr lang="en-US" smtClean="0"/>
              <a:pPr/>
              <a:t>7</a:t>
            </a:fld>
            <a:endParaRPr lang="en-US"/>
          </a:p>
        </p:txBody>
      </p:sp>
      <p:sp>
        <p:nvSpPr>
          <p:cNvPr id="5" name="Content Placeholder 4">
            <a:extLst>
              <a:ext uri="{FF2B5EF4-FFF2-40B4-BE49-F238E27FC236}">
                <a16:creationId xmlns:a16="http://schemas.microsoft.com/office/drawing/2014/main" id="{DF013CBF-8F92-450E-865C-47565B7B6A59}"/>
              </a:ext>
            </a:extLst>
          </p:cNvPr>
          <p:cNvSpPr>
            <a:spLocks noGrp="1"/>
          </p:cNvSpPr>
          <p:nvPr>
            <p:ph sz="quarter" idx="1"/>
          </p:nvPr>
        </p:nvSpPr>
        <p:spPr>
          <a:xfrm>
            <a:off x="467544" y="1447800"/>
            <a:ext cx="8424936" cy="4572000"/>
          </a:xfrm>
        </p:spPr>
        <p:txBody>
          <a:bodyPr>
            <a:normAutofit/>
          </a:bodyPr>
          <a:lstStyle/>
          <a:p>
            <a:pPr marL="0" indent="0" algn="l">
              <a:buNone/>
            </a:pPr>
            <a:endParaRPr lang="en-US" sz="4000" b="1" dirty="0"/>
          </a:p>
          <a:p>
            <a:pPr marL="0" indent="0" algn="l">
              <a:buNone/>
            </a:pPr>
            <a:endParaRPr lang="en-US" sz="4000" b="1" dirty="0"/>
          </a:p>
          <a:p>
            <a:pPr marL="0" indent="0" algn="l">
              <a:buNone/>
            </a:pPr>
            <a:r>
              <a:rPr lang="en-US" sz="4000" b="1" dirty="0"/>
              <a:t>Globally, 800,000 people die yearly due to suicide</a:t>
            </a:r>
            <a:r>
              <a:rPr lang="en-US" sz="3600" dirty="0"/>
              <a:t> (</a:t>
            </a:r>
            <a:r>
              <a:rPr lang="en-US" sz="3600" b="1" dirty="0"/>
              <a:t>WHO, 2020). </a:t>
            </a:r>
          </a:p>
        </p:txBody>
      </p:sp>
    </p:spTree>
    <p:extLst>
      <p:ext uri="{BB962C8B-B14F-4D97-AF65-F5344CB8AC3E}">
        <p14:creationId xmlns:p14="http://schemas.microsoft.com/office/powerpoint/2010/main" val="1584279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0C111-B07E-D7F7-7264-C58A1EC2E717}"/>
              </a:ext>
            </a:extLst>
          </p:cNvPr>
          <p:cNvSpPr>
            <a:spLocks noGrp="1"/>
          </p:cNvSpPr>
          <p:nvPr>
            <p:ph type="title"/>
          </p:nvPr>
        </p:nvSpPr>
        <p:spPr>
          <a:xfrm>
            <a:off x="914400" y="274638"/>
            <a:ext cx="7772400" cy="534640"/>
          </a:xfrm>
        </p:spPr>
        <p:txBody>
          <a:bodyPr>
            <a:normAutofit fontScale="90000"/>
          </a:bodyPr>
          <a:lstStyle/>
          <a:p>
            <a:r>
              <a:rPr lang="en-US" b="1" i="0" dirty="0">
                <a:solidFill>
                  <a:srgbClr val="FF0000"/>
                </a:solidFill>
                <a:effectLst/>
                <a:latin typeface="Merriweather" panose="020B0604020202020204" pitchFamily="2" charset="0"/>
              </a:rPr>
              <a:t>Facts About Suicide</a:t>
            </a:r>
            <a:endParaRPr lang="en-US" dirty="0"/>
          </a:p>
        </p:txBody>
      </p:sp>
      <p:sp>
        <p:nvSpPr>
          <p:cNvPr id="3" name="Date Placeholder 2">
            <a:extLst>
              <a:ext uri="{FF2B5EF4-FFF2-40B4-BE49-F238E27FC236}">
                <a16:creationId xmlns:a16="http://schemas.microsoft.com/office/drawing/2014/main" id="{B265787D-963F-2E64-80E4-9132639EDD42}"/>
              </a:ext>
            </a:extLst>
          </p:cNvPr>
          <p:cNvSpPr>
            <a:spLocks noGrp="1"/>
          </p:cNvSpPr>
          <p:nvPr>
            <p:ph type="dt" sz="half" idx="10"/>
          </p:nvPr>
        </p:nvSpPr>
        <p:spPr/>
        <p:txBody>
          <a:bodyPr/>
          <a:lstStyle/>
          <a:p>
            <a:fld id="{24338504-0874-4809-97B6-F6EB705D5660}" type="datetime2">
              <a:rPr lang="en-US" smtClean="0"/>
              <a:pPr/>
              <a:t>Tuesday, September 26, 2023</a:t>
            </a:fld>
            <a:endParaRPr lang="en-US"/>
          </a:p>
        </p:txBody>
      </p:sp>
      <p:sp>
        <p:nvSpPr>
          <p:cNvPr id="4" name="Slide Number Placeholder 3">
            <a:extLst>
              <a:ext uri="{FF2B5EF4-FFF2-40B4-BE49-F238E27FC236}">
                <a16:creationId xmlns:a16="http://schemas.microsoft.com/office/drawing/2014/main" id="{0EFE67C5-5E1B-4D33-AE8C-607508612FB9}"/>
              </a:ext>
            </a:extLst>
          </p:cNvPr>
          <p:cNvSpPr>
            <a:spLocks noGrp="1"/>
          </p:cNvSpPr>
          <p:nvPr>
            <p:ph type="sldNum" sz="quarter" idx="12"/>
          </p:nvPr>
        </p:nvSpPr>
        <p:spPr/>
        <p:txBody>
          <a:bodyPr/>
          <a:lstStyle/>
          <a:p>
            <a:fld id="{FFEA06D7-F2EC-4CAD-85F4-19FDE1242FB3}" type="slidenum">
              <a:rPr lang="en-US" smtClean="0"/>
              <a:pPr/>
              <a:t>8</a:t>
            </a:fld>
            <a:endParaRPr lang="en-US"/>
          </a:p>
        </p:txBody>
      </p:sp>
      <p:sp>
        <p:nvSpPr>
          <p:cNvPr id="5" name="Content Placeholder 4">
            <a:extLst>
              <a:ext uri="{FF2B5EF4-FFF2-40B4-BE49-F238E27FC236}">
                <a16:creationId xmlns:a16="http://schemas.microsoft.com/office/drawing/2014/main" id="{573A7ADC-42D6-16E2-5465-64887C2C8286}"/>
              </a:ext>
            </a:extLst>
          </p:cNvPr>
          <p:cNvSpPr>
            <a:spLocks noGrp="1"/>
          </p:cNvSpPr>
          <p:nvPr>
            <p:ph sz="quarter" idx="1"/>
          </p:nvPr>
        </p:nvSpPr>
        <p:spPr>
          <a:xfrm>
            <a:off x="323528" y="980728"/>
            <a:ext cx="8640960" cy="5400600"/>
          </a:xfrm>
        </p:spPr>
        <p:txBody>
          <a:bodyPr>
            <a:normAutofit/>
          </a:bodyPr>
          <a:lstStyle/>
          <a:p>
            <a:pPr marL="0" indent="0" algn="l" rtl="0">
              <a:buNone/>
            </a:pPr>
            <a:r>
              <a:rPr lang="en-US" sz="3200" b="1" i="0" u="none" strike="noStrike" baseline="0" dirty="0">
                <a:latin typeface="ACaslonPro-Regular"/>
              </a:rPr>
              <a:t>Suicidal thoughts are common in people with mood disorders, especially depression. </a:t>
            </a:r>
          </a:p>
          <a:p>
            <a:pPr marL="0" indent="0" algn="l" rtl="0">
              <a:buNone/>
            </a:pPr>
            <a:endParaRPr lang="en-US" sz="3200" b="1" i="0" u="none" strike="noStrike" baseline="0" dirty="0">
              <a:latin typeface="ACaslonPro-Regular"/>
            </a:endParaRPr>
          </a:p>
          <a:p>
            <a:pPr marL="0" indent="0" algn="l" rtl="0">
              <a:buNone/>
            </a:pPr>
            <a:r>
              <a:rPr lang="en-US" sz="3200" b="1" i="0" u="none" strike="noStrike" baseline="0" dirty="0">
                <a:latin typeface="ACaslonPro-Regular"/>
              </a:rPr>
              <a:t>Each year, more than 30,000 suicides are reported in the United States</a:t>
            </a:r>
            <a:r>
              <a:rPr lang="en-US" sz="3200" b="1" dirty="0">
                <a:latin typeface="ACaslonPro-Regular"/>
              </a:rPr>
              <a:t>.</a:t>
            </a:r>
          </a:p>
          <a:p>
            <a:pPr marL="0" indent="0" algn="l" rtl="0">
              <a:buNone/>
            </a:pPr>
            <a:endParaRPr lang="en-US" sz="3200" b="1" dirty="0">
              <a:latin typeface="ACaslonPro-Regular"/>
            </a:endParaRPr>
          </a:p>
          <a:p>
            <a:pPr marL="0" indent="0" algn="l" rtl="0">
              <a:buNone/>
            </a:pPr>
            <a:r>
              <a:rPr lang="en-US" sz="3200" b="1" dirty="0">
                <a:latin typeface="ACaslonPro-Regular"/>
              </a:rPr>
              <a:t>M</a:t>
            </a:r>
            <a:r>
              <a:rPr lang="en-US" sz="3200" b="1" i="0" u="none" strike="noStrike" baseline="0" dirty="0">
                <a:latin typeface="ACaslonPro-Regular"/>
              </a:rPr>
              <a:t>en </a:t>
            </a:r>
            <a:r>
              <a:rPr lang="en-US" sz="3600" b="1" i="0" u="none" strike="noStrike" baseline="0" dirty="0">
                <a:solidFill>
                  <a:srgbClr val="FF0000"/>
                </a:solidFill>
                <a:latin typeface="ACaslonPro-Regular"/>
              </a:rPr>
              <a:t>commit</a:t>
            </a:r>
            <a:r>
              <a:rPr lang="en-US" sz="3200" b="1" i="0" u="none" strike="noStrike" baseline="0" dirty="0">
                <a:latin typeface="ACaslonPro-Regular"/>
              </a:rPr>
              <a:t> approximately 72% of suicides,</a:t>
            </a:r>
            <a:r>
              <a:rPr lang="en-US" sz="3200" b="1" dirty="0">
                <a:latin typeface="ACaslonPro-Regular"/>
              </a:rPr>
              <a:t> </a:t>
            </a:r>
            <a:r>
              <a:rPr lang="en-US" sz="3200" b="1" i="0" u="none" strike="noStrike" baseline="0" dirty="0">
                <a:latin typeface="ACaslonPro-Regular"/>
              </a:rPr>
              <a:t>although women are four times more likely than men to</a:t>
            </a:r>
            <a:r>
              <a:rPr lang="en-US" sz="3600" b="1" i="0" u="none" strike="noStrike" baseline="0" dirty="0">
                <a:solidFill>
                  <a:srgbClr val="FF0000"/>
                </a:solidFill>
                <a:latin typeface="ACaslonPro-Regular"/>
              </a:rPr>
              <a:t> attempt </a:t>
            </a:r>
            <a:r>
              <a:rPr lang="en-US" sz="3200" b="1" i="0" u="none" strike="noStrike" baseline="0" dirty="0">
                <a:latin typeface="ACaslonPro-Regular"/>
              </a:rPr>
              <a:t>suicide. </a:t>
            </a:r>
            <a:endParaRPr lang="en-US" sz="4000" b="1" dirty="0"/>
          </a:p>
        </p:txBody>
      </p:sp>
    </p:spTree>
    <p:extLst>
      <p:ext uri="{BB962C8B-B14F-4D97-AF65-F5344CB8AC3E}">
        <p14:creationId xmlns:p14="http://schemas.microsoft.com/office/powerpoint/2010/main" val="2554215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86BCDEA-D976-41A1-AA3F-8C88201033BC}"/>
              </a:ext>
            </a:extLst>
          </p:cNvPr>
          <p:cNvSpPr>
            <a:spLocks noGrp="1"/>
          </p:cNvSpPr>
          <p:nvPr>
            <p:ph type="dt" sz="half" idx="10"/>
          </p:nvPr>
        </p:nvSpPr>
        <p:spPr/>
        <p:txBody>
          <a:bodyPr/>
          <a:lstStyle/>
          <a:p>
            <a:fld id="{24338504-0874-4809-97B6-F6EB705D5660}" type="datetime2">
              <a:rPr lang="en-US" smtClean="0"/>
              <a:pPr/>
              <a:t>Tuesday, September 26, 2023</a:t>
            </a:fld>
            <a:endParaRPr lang="en-US"/>
          </a:p>
        </p:txBody>
      </p:sp>
      <p:sp>
        <p:nvSpPr>
          <p:cNvPr id="4" name="Slide Number Placeholder 3">
            <a:extLst>
              <a:ext uri="{FF2B5EF4-FFF2-40B4-BE49-F238E27FC236}">
                <a16:creationId xmlns:a16="http://schemas.microsoft.com/office/drawing/2014/main" id="{E8DFD6D7-CC26-4ECA-8A2C-6C095BE5900B}"/>
              </a:ext>
            </a:extLst>
          </p:cNvPr>
          <p:cNvSpPr>
            <a:spLocks noGrp="1"/>
          </p:cNvSpPr>
          <p:nvPr>
            <p:ph type="sldNum" sz="quarter" idx="12"/>
          </p:nvPr>
        </p:nvSpPr>
        <p:spPr/>
        <p:txBody>
          <a:bodyPr/>
          <a:lstStyle/>
          <a:p>
            <a:fld id="{FFEA06D7-F2EC-4CAD-85F4-19FDE1242FB3}" type="slidenum">
              <a:rPr lang="en-US" smtClean="0"/>
              <a:pPr/>
              <a:t>9</a:t>
            </a:fld>
            <a:endParaRPr lang="en-US"/>
          </a:p>
        </p:txBody>
      </p:sp>
      <p:sp>
        <p:nvSpPr>
          <p:cNvPr id="5" name="Content Placeholder 4">
            <a:extLst>
              <a:ext uri="{FF2B5EF4-FFF2-40B4-BE49-F238E27FC236}">
                <a16:creationId xmlns:a16="http://schemas.microsoft.com/office/drawing/2014/main" id="{464282AC-8EA3-4241-ABD1-E79AB346E69D}"/>
              </a:ext>
            </a:extLst>
          </p:cNvPr>
          <p:cNvSpPr>
            <a:spLocks noGrp="1"/>
          </p:cNvSpPr>
          <p:nvPr>
            <p:ph sz="quarter" idx="1"/>
          </p:nvPr>
        </p:nvSpPr>
        <p:spPr>
          <a:xfrm>
            <a:off x="539552" y="161624"/>
            <a:ext cx="8147248" cy="5829300"/>
          </a:xfrm>
        </p:spPr>
        <p:txBody>
          <a:bodyPr>
            <a:normAutofit fontScale="92500"/>
          </a:bodyPr>
          <a:lstStyle/>
          <a:p>
            <a:pPr marL="0" indent="0" algn="l" rtl="0">
              <a:lnSpc>
                <a:spcPct val="170000"/>
              </a:lnSpc>
              <a:buNone/>
            </a:pPr>
            <a:r>
              <a:rPr lang="en-US" sz="3600" b="1" dirty="0">
                <a:solidFill>
                  <a:srgbClr val="FF0000"/>
                </a:solidFill>
              </a:rPr>
              <a:t>In Iraq </a:t>
            </a:r>
          </a:p>
          <a:p>
            <a:pPr marL="0" indent="0" algn="l" rtl="0">
              <a:lnSpc>
                <a:spcPct val="170000"/>
              </a:lnSpc>
              <a:buNone/>
            </a:pPr>
            <a:r>
              <a:rPr lang="en-US" sz="2800" b="1" dirty="0"/>
              <a:t>Over 590 people died in 2019 due to suicide, and 1112 attempted it in Iraq; 80% of them were women which translates to an average of one death per day due to suicide, and three people per day to have attempted suicide. The number of suicide cases reported in 2019 is higher than those reported in 2018 (519) and 2017 (422) </a:t>
            </a:r>
            <a:r>
              <a:rPr lang="en-US" sz="2000" b="1" dirty="0"/>
              <a:t>.</a:t>
            </a:r>
          </a:p>
          <a:p>
            <a:pPr marL="0" indent="0" algn="l" rtl="0">
              <a:buNone/>
            </a:pPr>
            <a:endParaRPr lang="en-US" sz="1600" dirty="0"/>
          </a:p>
          <a:p>
            <a:pPr marL="0" indent="0" algn="l" rtl="0">
              <a:buNone/>
            </a:pPr>
            <a:r>
              <a:rPr lang="en-US" sz="2000" b="1" dirty="0"/>
              <a:t>(WHO, 2020).</a:t>
            </a:r>
          </a:p>
        </p:txBody>
      </p:sp>
    </p:spTree>
    <p:extLst>
      <p:ext uri="{BB962C8B-B14F-4D97-AF65-F5344CB8AC3E}">
        <p14:creationId xmlns:p14="http://schemas.microsoft.com/office/powerpoint/2010/main" val="19762919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Trai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Executive">
  <a:themeElements>
    <a:clrScheme name="Executive">
      <a:dk1>
        <a:srgbClr val="000000"/>
      </a:dk1>
      <a:lt1>
        <a:srgbClr val="FFFFFF"/>
      </a:lt1>
      <a:dk2>
        <a:srgbClr val="A7A7A7"/>
      </a:dk2>
      <a:lt2>
        <a:srgbClr val="535353"/>
      </a:lt2>
      <a:accent1>
        <a:srgbClr val="6076B4"/>
      </a:accent1>
      <a:accent2>
        <a:srgbClr val="9C5252"/>
      </a:accent2>
      <a:accent3>
        <a:srgbClr val="E68422"/>
      </a:accent3>
      <a:accent4>
        <a:srgbClr val="846648"/>
      </a:accent4>
      <a:accent5>
        <a:srgbClr val="63891F"/>
      </a:accent5>
      <a:accent6>
        <a:srgbClr val="758085"/>
      </a:accent6>
      <a:hlink>
        <a:srgbClr val="0000FF"/>
      </a:hlink>
      <a:folHlink>
        <a:srgbClr val="FF00FF"/>
      </a:folHlink>
    </a:clrScheme>
    <a:fontScheme name="Executive">
      <a:majorFont>
        <a:latin typeface="Helvetica"/>
        <a:ea typeface="Helvetica"/>
        <a:cs typeface="Helvetica"/>
      </a:majorFont>
      <a:minorFont>
        <a:latin typeface="Palatino Linotype"/>
        <a:ea typeface="Palatino Linotype"/>
        <a:cs typeface="Palatino Linotype"/>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Palatino Linotyp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Palatino Linotyp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2436</TotalTime>
  <Words>2187</Words>
  <Application>Microsoft Office PowerPoint</Application>
  <PresentationFormat>On-screen Show (4:3)</PresentationFormat>
  <Paragraphs>338</Paragraphs>
  <Slides>43</Slides>
  <Notes>1</Notes>
  <HiddenSlides>0</HiddenSlides>
  <MMClips>0</MMClips>
  <ScaleCrop>false</ScaleCrop>
  <HeadingPairs>
    <vt:vector size="6" baseType="variant">
      <vt:variant>
        <vt:lpstr>Fonts Used</vt:lpstr>
      </vt:variant>
      <vt:variant>
        <vt:i4>16</vt:i4>
      </vt:variant>
      <vt:variant>
        <vt:lpstr>Theme</vt:lpstr>
      </vt:variant>
      <vt:variant>
        <vt:i4>3</vt:i4>
      </vt:variant>
      <vt:variant>
        <vt:lpstr>Slide Titles</vt:lpstr>
      </vt:variant>
      <vt:variant>
        <vt:i4>43</vt:i4>
      </vt:variant>
    </vt:vector>
  </HeadingPairs>
  <TitlesOfParts>
    <vt:vector size="62" baseType="lpstr">
      <vt:lpstr>MS UI Gothic</vt:lpstr>
      <vt:lpstr>ACaslonPro-Regular</vt:lpstr>
      <vt:lpstr>ACaslonPro-SemiboldItalic</vt:lpstr>
      <vt:lpstr>Arial</vt:lpstr>
      <vt:lpstr>Arial Black</vt:lpstr>
      <vt:lpstr>Calibri</vt:lpstr>
      <vt:lpstr>Calibri Light</vt:lpstr>
      <vt:lpstr>Century Gothic</vt:lpstr>
      <vt:lpstr>Franklin Gothic Book</vt:lpstr>
      <vt:lpstr>Georgia</vt:lpstr>
      <vt:lpstr>Merriweather</vt:lpstr>
      <vt:lpstr>Palatino Linotype</vt:lpstr>
      <vt:lpstr>Perpetua</vt:lpstr>
      <vt:lpstr>Times New Roman</vt:lpstr>
      <vt:lpstr>Wingdings</vt:lpstr>
      <vt:lpstr>Wingdings 2</vt:lpstr>
      <vt:lpstr>Equity</vt:lpstr>
      <vt:lpstr>Training</vt:lpstr>
      <vt:lpstr>Executive</vt:lpstr>
      <vt:lpstr>PowerPoint Presentation</vt:lpstr>
      <vt:lpstr>PowerPoint Presentation</vt:lpstr>
      <vt:lpstr>  بِسْمِ اللَّهِ ٱلرَّحْمـٰنِ ٱلرَّحِيمِ         </vt:lpstr>
      <vt:lpstr>      Facts About Suicide </vt:lpstr>
      <vt:lpstr>PowerPoint Presentation</vt:lpstr>
      <vt:lpstr>PowerPoint Presentation</vt:lpstr>
      <vt:lpstr>PowerPoint Presentation</vt:lpstr>
      <vt:lpstr>Facts About Suicide</vt:lpstr>
      <vt:lpstr>PowerPoint Presentation</vt:lpstr>
      <vt:lpstr>PowerPoint Presentation</vt:lpstr>
      <vt:lpstr>Types of Suicidal ideation </vt:lpstr>
      <vt:lpstr>Risk factors of suicide </vt:lpstr>
      <vt:lpstr>Risk factors of suicide </vt:lpstr>
      <vt:lpstr>Risk factors of suicide  </vt:lpstr>
      <vt:lpstr> :The risk of suicide is increased when</vt:lpstr>
      <vt:lpstr>Clinical manifestations</vt:lpstr>
      <vt:lpstr>Message of suicide direct to kill</vt:lpstr>
      <vt:lpstr>PowerPoint Presentation</vt:lpstr>
      <vt:lpstr>PowerPoint Presentation</vt:lpstr>
      <vt:lpstr> </vt:lpstr>
      <vt:lpstr>PowerPoint Presentation</vt:lpstr>
      <vt:lpstr>Risk assessment of suicide</vt:lpstr>
      <vt:lpstr>Suicide risk as a spectrum</vt:lpstr>
      <vt:lpstr>PowerPoint Presentation</vt:lpstr>
      <vt:lpstr>PowerPoint Presentation</vt:lpstr>
      <vt:lpstr>PowerPoint Presentation</vt:lpstr>
      <vt:lpstr>PowerPoint Presentation</vt:lpstr>
      <vt:lpstr>Suicide Prevention</vt:lpstr>
      <vt:lpstr>3steps to prevent suicide</vt:lpstr>
      <vt:lpstr>3steps to prevent suicide</vt:lpstr>
      <vt:lpstr>Safety plan to give to client</vt:lpstr>
      <vt:lpstr>Example of Safety plan to give to client</vt:lpstr>
      <vt:lpstr>       Treatment of suicidality </vt:lpstr>
      <vt:lpstr> Nursing care for suicidality </vt:lpstr>
      <vt:lpstr>Nursing care ……</vt:lpstr>
      <vt:lpstr>Nursing care……..</vt:lpstr>
      <vt:lpstr>Nursing care ……..</vt:lpstr>
      <vt:lpstr>Nursing care ……..</vt:lpstr>
      <vt:lpstr>Nursing care ……..</vt:lpstr>
      <vt:lpstr>References</vt:lpstr>
      <vt:lpstr>PowerPoint Presentation</vt:lpstr>
      <vt:lpstr>PowerPoint Presentation</vt:lpstr>
      <vt:lpstr>PowerPoint Presentation</vt:lpstr>
    </vt:vector>
  </TitlesOfParts>
  <Company>Kawa IT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Kawa IT</dc:creator>
  <cp:lastModifiedBy>mosleh saber</cp:lastModifiedBy>
  <cp:revision>198</cp:revision>
  <dcterms:created xsi:type="dcterms:W3CDTF">2012-04-18T17:00:35Z</dcterms:created>
  <dcterms:modified xsi:type="dcterms:W3CDTF">2023-09-26T05:16:09Z</dcterms:modified>
</cp:coreProperties>
</file>